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2.xml" ContentType="application/vnd.openxmlformats-officedocument.theme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8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0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1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2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4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5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6.xml" ContentType="application/vnd.openxmlformats-officedocument.presentationml.notesSlide+xml"/>
  <Override PartName="/ppt/tags/tag10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08.xml" ContentType="application/vnd.openxmlformats-officedocument.presentationml.tags+xml"/>
  <Override PartName="/ppt/notesSlides/notesSlide19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2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3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4.xml" ContentType="application/vnd.openxmlformats-officedocument.presentationml.notesSlide+xml"/>
  <Override PartName="/ppt/tags/tag12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27.xml" ContentType="application/vnd.openxmlformats-officedocument.presentationml.tags+xml"/>
  <Override PartName="/ppt/notesSlides/notesSlide28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9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30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31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32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33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34.xml" ContentType="application/vnd.openxmlformats-officedocument.presentationml.notesSlide+xml"/>
  <Override PartName="/ppt/tags/tag143.xml" ContentType="application/vnd.openxmlformats-officedocument.presentationml.tags+xml"/>
  <Override PartName="/ppt/notesSlides/notesSlide35.xml" ContentType="application/vnd.openxmlformats-officedocument.presentationml.notesSlide+xml"/>
  <Override PartName="/ppt/tags/tag144.xml" ContentType="application/vnd.openxmlformats-officedocument.presentationml.tags+xml"/>
  <Override PartName="/ppt/notesSlides/notesSlide36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7.xml" ContentType="application/vnd.openxmlformats-officedocument.presentationml.notesSlide+xml"/>
  <Override PartName="/ppt/tags/tag1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3"/>
  </p:notesMasterIdLst>
  <p:sldIdLst>
    <p:sldId id="329" r:id="rId2"/>
    <p:sldId id="257" r:id="rId3"/>
    <p:sldId id="258" r:id="rId4"/>
    <p:sldId id="260" r:id="rId5"/>
    <p:sldId id="328" r:id="rId6"/>
    <p:sldId id="262" r:id="rId7"/>
    <p:sldId id="263" r:id="rId8"/>
    <p:sldId id="266" r:id="rId9"/>
    <p:sldId id="267" r:id="rId10"/>
    <p:sldId id="270" r:id="rId11"/>
    <p:sldId id="271" r:id="rId12"/>
    <p:sldId id="272" r:id="rId13"/>
    <p:sldId id="317" r:id="rId14"/>
    <p:sldId id="318" r:id="rId15"/>
    <p:sldId id="274" r:id="rId16"/>
    <p:sldId id="275" r:id="rId17"/>
    <p:sldId id="276" r:id="rId18"/>
    <p:sldId id="277" r:id="rId19"/>
    <p:sldId id="319" r:id="rId20"/>
    <p:sldId id="320" r:id="rId21"/>
    <p:sldId id="321" r:id="rId22"/>
    <p:sldId id="280" r:id="rId23"/>
    <p:sldId id="281" r:id="rId24"/>
    <p:sldId id="282" r:id="rId25"/>
    <p:sldId id="285" r:id="rId26"/>
    <p:sldId id="287" r:id="rId27"/>
    <p:sldId id="289" r:id="rId28"/>
    <p:sldId id="322" r:id="rId29"/>
    <p:sldId id="323" r:id="rId30"/>
    <p:sldId id="324" r:id="rId31"/>
    <p:sldId id="291" r:id="rId32"/>
    <p:sldId id="292" r:id="rId33"/>
    <p:sldId id="296" r:id="rId34"/>
    <p:sldId id="297" r:id="rId35"/>
    <p:sldId id="298" r:id="rId36"/>
    <p:sldId id="299" r:id="rId37"/>
    <p:sldId id="300" r:id="rId38"/>
    <p:sldId id="325" r:id="rId39"/>
    <p:sldId id="326" r:id="rId40"/>
    <p:sldId id="302" r:id="rId41"/>
    <p:sldId id="307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7232" autoAdjust="0"/>
  </p:normalViewPr>
  <p:slideViewPr>
    <p:cSldViewPr>
      <p:cViewPr varScale="1">
        <p:scale>
          <a:sx n="50" d="100"/>
          <a:sy n="50" d="100"/>
        </p:scale>
        <p:origin x="22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5DFCBF-3169-468B-A1B2-A504047039F4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F435D8-CB59-49FE-8996-20BFE57E8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64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0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9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3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5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3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9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0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2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4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6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8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3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5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7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8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0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2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5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Please Read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91100F-5AC8-47D3-87AB-B2435D81D6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4DE7F6-906E-40AE-BE73-1C60B769C6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39688" indent="-2858" fontAlgn="auto">
              <a:lnSpc>
                <a:spcPct val="115000"/>
              </a:lnSpc>
              <a:spcBef>
                <a:spcPts val="415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ea typeface="Times New Roman"/>
                <a:cs typeface="Calibri"/>
              </a:rPr>
              <a:t>What can you do to help your resident's have a Good Death? </a:t>
            </a:r>
            <a:endParaRPr lang="en-US" b="1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39688" indent="-2858" fontAlgn="auto">
              <a:lnSpc>
                <a:spcPct val="115000"/>
              </a:lnSpc>
              <a:spcBef>
                <a:spcPts val="415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ea typeface="Times New Roman"/>
                <a:cs typeface="Calibri"/>
              </a:rPr>
              <a:t>You </a:t>
            </a: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can use the “Go Wish” cards to encourage discussion about end-of-life wishes. </a:t>
            </a:r>
            <a:endParaRPr lang="en-US" dirty="0">
              <a:ea typeface="Times New Roman"/>
              <a:cs typeface="Times New Roman"/>
            </a:endParaRPr>
          </a:p>
          <a:p>
            <a:pPr marL="39688" indent="-2858" fontAlgn="auto">
              <a:lnSpc>
                <a:spcPct val="115000"/>
              </a:lnSpc>
              <a:spcBef>
                <a:spcPts val="415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ea typeface="Times New Roman"/>
                <a:cs typeface="Calibri"/>
              </a:rPr>
              <a:t>Go wish cards give residents and their families an easy and open forum to talk about what's important at the end of life. </a:t>
            </a:r>
            <a:endParaRPr lang="en-US" dirty="0" smtClean="0">
              <a:ea typeface="Times New Roman"/>
              <a:cs typeface="Times New Roman"/>
            </a:endParaRPr>
          </a:p>
          <a:p>
            <a:pPr marL="39688" indent="-2858" fontAlgn="auto">
              <a:lnSpc>
                <a:spcPct val="115000"/>
              </a:lnSpc>
              <a:spcBef>
                <a:spcPts val="415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39688" indent="-2858" fontAlgn="auto">
              <a:lnSpc>
                <a:spcPct val="115000"/>
              </a:lnSpc>
              <a:spcBef>
                <a:spcPts val="415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ea typeface="Times New Roman"/>
                <a:cs typeface="Calibri"/>
              </a:rPr>
              <a:t>They </a:t>
            </a: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contain examples of common end of life wishes, such as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Calibri"/>
              </a:rPr>
              <a:t>:</a:t>
            </a:r>
            <a:endParaRPr lang="en-US" dirty="0">
              <a:ea typeface="Times New Roman"/>
              <a:cs typeface="Times New Roman"/>
            </a:endParaRPr>
          </a:p>
          <a:p>
            <a:pPr marL="39688" indent="-39688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“To be free from pain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Calibri"/>
              </a:rPr>
              <a:t>”</a:t>
            </a:r>
            <a:endParaRPr lang="en-US" dirty="0">
              <a:ea typeface="Times New Roman"/>
              <a:cs typeface="Times New Roman"/>
            </a:endParaRPr>
          </a:p>
          <a:p>
            <a:pPr marL="39688" indent="-39688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“To die at home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Calibri"/>
              </a:rPr>
              <a:t>”</a:t>
            </a:r>
            <a:endParaRPr lang="en-US" dirty="0">
              <a:ea typeface="Times New Roman"/>
              <a:cs typeface="Times New Roman"/>
            </a:endParaRPr>
          </a:p>
          <a:p>
            <a:pPr marL="39688" indent="-39688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“Not being a burden to my family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Calibri"/>
              </a:rPr>
              <a:t>”</a:t>
            </a:r>
          </a:p>
          <a:p>
            <a:pPr marL="39688" indent="-39688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Times New Roman"/>
                <a:cs typeface="Calibri"/>
              </a:rPr>
              <a:t>“To meet with clergy or a chaplain”</a:t>
            </a:r>
          </a:p>
          <a:p>
            <a:pPr marL="39688" indent="-39688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Times New Roman"/>
                <a:cs typeface="Calibri"/>
              </a:rPr>
              <a:t>Click on the hyperlink to learn how you can purchase these cards</a:t>
            </a:r>
            <a:endParaRPr lang="en-US" dirty="0">
              <a:ea typeface="Times New Roman"/>
              <a:cs typeface="Times New Roman"/>
            </a:endParaRPr>
          </a:p>
          <a:p>
            <a:pPr marL="39688" indent="-39688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Times New Roman"/>
              <a:cs typeface="Times New Roman"/>
            </a:endParaRPr>
          </a:p>
          <a:p>
            <a:pPr marL="39688" indent="-2858" fontAlgn="auto">
              <a:lnSpc>
                <a:spcPct val="115000"/>
              </a:lnSpc>
              <a:spcBef>
                <a:spcPts val="415"/>
              </a:spcBef>
              <a:spcAft>
                <a:spcPts val="0"/>
              </a:spcAft>
              <a:defRPr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4CF6EC-09D1-4B49-88F0-4C08D4D79C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39688" indent="-2858" fontAlgn="auto">
              <a:lnSpc>
                <a:spcPct val="115000"/>
              </a:lnSpc>
              <a:spcBef>
                <a:spcPts val="415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There are other things you can do to help your residents have a good death and be 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Calibri"/>
              </a:rPr>
              <a:t>a source of comfort and support for your them and </a:t>
            </a: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their family. </a:t>
            </a:r>
            <a:endParaRPr lang="en-US" dirty="0">
              <a:ea typeface="Times New Roman"/>
              <a:cs typeface="Times New Roman"/>
            </a:endParaRPr>
          </a:p>
          <a:p>
            <a:pPr marL="39688" indent="-2858" fontAlgn="auto">
              <a:lnSpc>
                <a:spcPct val="115000"/>
              </a:lnSpc>
              <a:spcBef>
                <a:spcPts val="415"/>
              </a:spcBef>
              <a:spcAft>
                <a:spcPts val="0"/>
              </a:spcAft>
              <a:defRPr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 marL="39688" indent="-39688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Times New Roman"/>
                <a:cs typeface="Calibri"/>
              </a:rPr>
              <a:t>Review residents</a:t>
            </a: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' Physician Orders for Life-Sustaining Treatment (POLST) so that you can support and reinforce those wishes with members of the resident's family. </a:t>
            </a:r>
            <a:endParaRPr lang="en-US" dirty="0">
              <a:ea typeface="Times New Roman"/>
              <a:cs typeface="Times New Roman"/>
            </a:endParaRPr>
          </a:p>
          <a:p>
            <a:pPr marL="39688" indent="-39688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Facilitate family care conferences  to discuss end of life care goals and the resident's expressed wishes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Calibri"/>
              </a:rPr>
              <a:t>.</a:t>
            </a:r>
            <a:endParaRPr lang="en-US" dirty="0">
              <a:ea typeface="Times New Roman"/>
              <a:cs typeface="Times New Roman"/>
            </a:endParaRPr>
          </a:p>
          <a:p>
            <a:pPr marL="39688" indent="-39688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Facilitate communication between the resident's family and the Hospice care team. </a:t>
            </a:r>
            <a:endParaRPr lang="en-US" dirty="0">
              <a:ea typeface="Times New Roman"/>
              <a:cs typeface="Times New Roman"/>
            </a:endParaRPr>
          </a:p>
          <a:p>
            <a:pPr marL="39688" indent="-39688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Observe and report changes in condition of the resident to the Hospice Care team. Hospice will manage the resident's symptoms so that the resident is comfortable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Calibri"/>
              </a:rPr>
              <a:t>.</a:t>
            </a:r>
            <a:endParaRPr lang="en-US" dirty="0">
              <a:ea typeface="Times New Roman"/>
              <a:cs typeface="Times New Roman"/>
            </a:endParaRPr>
          </a:p>
          <a:p>
            <a:pPr marL="39688" indent="-39688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a typeface="Times New Roman"/>
                <a:cs typeface="Calibri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 marL="39688" indent="-39688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>
                <a:ea typeface="Times New Roman"/>
                <a:cs typeface="Calibri"/>
              </a:rPr>
              <a:t> </a:t>
            </a:r>
            <a:endParaRPr lang="en-US" dirty="0">
              <a:ea typeface="Times New Roman"/>
              <a:cs typeface="Times New Roman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FD95F4-140D-410A-AFA6-007E4DDA59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Comfort Care</a:t>
            </a:r>
          </a:p>
          <a:p>
            <a:pPr>
              <a:spcBef>
                <a:spcPct val="0"/>
              </a:spcBef>
            </a:pPr>
            <a:r>
              <a:rPr lang="en-US" smtClean="0"/>
              <a:t>Module 1, Bite 2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B83703-9632-4118-B6B7-C2A308D755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212725" indent="-1714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41275" indent="41592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41275" indent="41592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Times New Roman"/>
                <a:cs typeface="Times New Roman"/>
              </a:rPr>
              <a:t> </a:t>
            </a:r>
          </a:p>
          <a:p>
            <a:pPr marL="41275" indent="41592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41275" indent="41592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41275" indent="41592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41275" indent="41592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Times New Roman"/>
                <a:cs typeface="Times New Roman"/>
              </a:rPr>
              <a:t> </a:t>
            </a:r>
          </a:p>
          <a:p>
            <a:pPr marL="41275" indent="41592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41275" indent="41592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Times New Roman"/>
                <a:cs typeface="Times New Roman"/>
              </a:rPr>
              <a:t> </a:t>
            </a:r>
          </a:p>
          <a:p>
            <a:pPr marL="41275" indent="41592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41275" indent="41592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Times New Roman"/>
                <a:cs typeface="Times New Roman"/>
              </a:rPr>
              <a:t> </a:t>
            </a:r>
          </a:p>
          <a:p>
            <a:pPr marL="41275" indent="-4127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41275" indent="-4127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Times New Roman"/>
                <a:cs typeface="Times New Roman"/>
              </a:rPr>
              <a:t> </a:t>
            </a:r>
          </a:p>
          <a:p>
            <a:pPr marL="41275" indent="-4127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41275" indent="-4127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718BC9-77E6-410B-A457-5F6BD2722B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mtClean="0"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mtClean="0"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mtClean="0"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mtClean="0"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mtClean="0"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mtClean="0"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mtClean="0"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mtClean="0"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mtClean="0"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mtClean="0"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CFB217-DC81-411C-933D-D81F1EB36A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 smtClean="0">
              <a:cs typeface="Times New Roman" pitchFamily="18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AA004D-5EAE-442C-BA0F-CDE6B5A2B5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37E735-CF89-4281-BBD8-4ACDC2CF7B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6AD6FA-098E-484E-991C-7432CB763C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Giving Comfort</a:t>
            </a:r>
          </a:p>
          <a:p>
            <a:pPr>
              <a:spcBef>
                <a:spcPct val="0"/>
              </a:spcBef>
            </a:pPr>
            <a:r>
              <a:rPr lang="en-US" smtClean="0"/>
              <a:t>Module 1, Bite 3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117B0B-4ED1-4CCC-8358-FBE9F34B44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b="1" smtClean="0">
                <a:solidFill>
                  <a:srgbClr val="C4BD97"/>
                </a:solidFill>
                <a:ea typeface="Times New Roman" pitchFamily="18" charset="0"/>
                <a:cs typeface="Calibri" pitchFamily="34" charset="0"/>
              </a:rPr>
              <a:t> </a:t>
            </a:r>
            <a:endParaRPr lang="en-US" smtClean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53202E-D6CD-4343-88B6-54FC249810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67442F-CF00-4C0D-9853-FD5253DB28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 smtClean="0">
              <a:cs typeface="Times New Roman" pitchFamily="18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1E0166-73C2-4763-8CBF-038EC00334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7D1A-6766-4C81-A00C-334A139C7B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Now, takes some time to compare what you should avoid and what you should do to provide your resident comfort. </a:t>
            </a:r>
          </a:p>
          <a:p>
            <a:pPr>
              <a:spcBef>
                <a:spcPct val="0"/>
              </a:spcBef>
            </a:pPr>
            <a:r>
              <a:rPr lang="en-US" smtClean="0"/>
              <a:t>When you feel comfortable with the information, use the control bar bellow to continue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41C8E4-988C-4AAB-B3DE-F7839E4C3C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To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help our dying residents and their families, it is good practice to ask questions and actively listen to their answers. 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Here are some efficient questions to ask</a:t>
            </a:r>
            <a:endParaRPr lang="en-US" b="1" dirty="0">
              <a:latin typeface="+mj-lt"/>
              <a:ea typeface="Times New Roman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Loved by the King"/>
              </a:rPr>
              <a:t>Is there anything we can do for your family?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Loved by the King"/>
              </a:rPr>
              <a:t>Is there anything I can get you?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Loved by the King"/>
              </a:rPr>
              <a:t>Do you want some privacy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/>
                <a:cs typeface="Loved by the King"/>
              </a:rPr>
              <a:t>?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171450" indent="-1714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Calibri"/>
              </a:rPr>
              <a:t> 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Times New Roman"/>
                <a:cs typeface="Calibri"/>
              </a:rPr>
              <a:t>And use positive words like </a:t>
            </a:r>
            <a:endParaRPr lang="en-US" b="1" dirty="0">
              <a:latin typeface="+mj-lt"/>
              <a:ea typeface="Times New Roman"/>
              <a:cs typeface="Times New Roman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Loved by the King"/>
              </a:rPr>
              <a:t>I am here for you. You are not alone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/>
                <a:cs typeface="Loved by the King"/>
              </a:rPr>
              <a:t>.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Loved by the King"/>
              </a:rPr>
              <a:t> 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Calibri"/>
              </a:rPr>
              <a:t> 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Calibri"/>
              </a:rPr>
              <a:t> </a:t>
            </a:r>
            <a:endParaRPr lang="en-US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9B7472-3750-492B-B81B-FFFE7B7B0B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749DEC-24F4-4801-97EE-13084F1921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F7E17C-DB11-4BDA-924F-402F175918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240685-7B77-4D12-BED6-9F1DA26C91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Food and Fluids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Module 1, Bite 4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15695E-2802-45FF-841B-3985E44AFA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F4C7B6-DBB8-475F-A53E-B28BF3154F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 smtClean="0">
              <a:cs typeface="Times New Roman" pitchFamily="18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CC6C62-B841-4477-81AB-4FC50C27B6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1D7F63-B51E-4DAC-BD50-0BE2B91D04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0"/>
              </a:spcBef>
            </a:pPr>
            <a:endParaRPr lang="en-US" smtClean="0">
              <a:solidFill>
                <a:srgbClr val="000000"/>
              </a:solidFill>
              <a:ea typeface="Times New Roman" pitchFamily="18" charset="0"/>
              <a:cs typeface="Calibri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 </a:t>
            </a:r>
            <a:endParaRPr lang="en-US" smtClean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CE72CE-5C68-426B-B609-68C6616E9D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mtClean="0">
              <a:solidFill>
                <a:srgbClr val="000000"/>
              </a:solidFill>
              <a:ea typeface="Times New Roman" pitchFamily="18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 </a:t>
            </a:r>
            <a:endParaRPr lang="en-US" smtClean="0">
              <a:ea typeface="Times New Roman" pitchFamily="18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 </a:t>
            </a:r>
            <a:endParaRPr lang="en-US" smtClean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EBF26-F0DF-435B-9ED8-EC5DAEFB29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02640C-95C6-4B4E-9488-806598F7C4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D29824-C2A8-4EA8-A93C-9A99614B28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8E9794-5073-4059-8495-493E856C4B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4555A2-81A7-451D-A3E1-9361DEB691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AA3B92-1F9D-4ADF-B5F9-E53FBC0470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8F198E-F684-4A15-8454-ECF0963F4C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Environmental Control</a:t>
            </a:r>
          </a:p>
          <a:p>
            <a:pPr>
              <a:spcBef>
                <a:spcPct val="0"/>
              </a:spcBef>
            </a:pPr>
            <a:r>
              <a:rPr lang="en-US" smtClean="0"/>
              <a:t>Module 1, Bite 1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01D821-C111-4256-8C01-56EF759CC2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 lvl="1">
              <a:spcBef>
                <a:spcPct val="0"/>
              </a:spcBef>
              <a:buFont typeface="Helvetica" pitchFamily="34" charset="0"/>
              <a:buNone/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403B9B-CF25-45E5-B9C1-FD729059D6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3465AE-C113-465E-92E2-23BB996F3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513">
              <a:lnSpc>
                <a:spcPct val="115000"/>
              </a:lnSpc>
              <a:spcBef>
                <a:spcPct val="0"/>
              </a:spcBef>
            </a:pPr>
            <a:endParaRPr lang="en-US" smtClean="0">
              <a:cs typeface="Times New Roman" pitchFamily="18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F4AD6E-293B-46CA-A646-FA15077185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8CEFA5-4E64-441A-957E-059D843447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image" Target="../media/image3.png"/><Relationship Id="rId7" Type="http://schemas.openxmlformats.org/officeDocument/2006/relationships/slide" Target="../slides/slide14.xm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6" Type="http://schemas.openxmlformats.org/officeDocument/2006/relationships/slide" Target="../slides/slide13.xml"/><Relationship Id="rId5" Type="http://schemas.openxmlformats.org/officeDocument/2006/relationships/slide" Target="../slides/slide9.xml"/><Relationship Id="rId10" Type="http://schemas.openxmlformats.org/officeDocument/2006/relationships/image" Target="../media/image5.jpeg"/><Relationship Id="rId4" Type="http://schemas.openxmlformats.org/officeDocument/2006/relationships/slide" Target="../slides/slide8.xml"/><Relationship Id="rId9" Type="http://schemas.openxmlformats.org/officeDocument/2006/relationships/slide" Target="../slides/slide1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10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11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76200" y="-228600"/>
            <a:ext cx="9375775" cy="7315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lnSpc>
                <a:spcPts val="5400"/>
              </a:lnSpc>
              <a:defRPr>
                <a:ln w="19050">
                  <a:solidFill>
                    <a:schemeClr val="tx2">
                      <a:lumMod val="50000"/>
                    </a:schemeClr>
                  </a:solidFill>
                </a:ln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287" y="343109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C281FF-4FD2-456C-B7B9-8C5CBCE7524A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361F-B630-422D-BED4-5913047C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1104625" y="1447800"/>
            <a:ext cx="7277375" cy="4724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>
                <a:latin typeface="+mn-lt"/>
              </a:defRPr>
            </a:lvl1pPr>
            <a:lvl2pPr>
              <a:spcBef>
                <a:spcPts val="1200"/>
              </a:spcBef>
              <a:defRPr>
                <a:latin typeface="+mn-lt"/>
              </a:defRPr>
            </a:lvl2pPr>
            <a:lvl3pPr>
              <a:spcBef>
                <a:spcPts val="1200"/>
              </a:spcBef>
              <a:defRPr>
                <a:latin typeface="+mn-lt"/>
              </a:defRPr>
            </a:lvl3pPr>
            <a:lvl4pPr>
              <a:spcBef>
                <a:spcPts val="1200"/>
              </a:spcBef>
              <a:defRPr>
                <a:latin typeface="+mn-lt"/>
              </a:defRPr>
            </a:lvl4pPr>
            <a:lvl5pPr>
              <a:spcBef>
                <a:spcPts val="1200"/>
              </a:spcBef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961990" y="370540"/>
            <a:ext cx="3496210" cy="620060"/>
          </a:xfrm>
        </p:spPr>
        <p:txBody>
          <a:bodyPr>
            <a:normAutofit/>
          </a:bodyPr>
          <a:lstStyle>
            <a:lvl1pPr algn="ctr">
              <a:defRPr sz="32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569E-4E79-4C76-8942-27B2A09A1F39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4D4E-9B6B-42DC-99F3-A2D6AD05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7"/>
          <p:cNvSpPr/>
          <p:nvPr/>
        </p:nvSpPr>
        <p:spPr>
          <a:xfrm>
            <a:off x="1547813" y="3108325"/>
            <a:ext cx="6834187" cy="3033713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4"/>
              </a:gs>
              <a:gs pos="100000">
                <a:srgbClr val="FFEEBE"/>
              </a:gs>
            </a:gsLst>
            <a:lin ang="0" scaled="0"/>
          </a:gra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1547965" y="1295400"/>
            <a:ext cx="6834035" cy="181305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>
                <a:latin typeface="Loved by the King" pitchFamily="2" charset="0"/>
              </a:defRPr>
            </a:lvl1pPr>
            <a:lvl2pPr>
              <a:spcBef>
                <a:spcPts val="1200"/>
              </a:spcBef>
              <a:defRPr>
                <a:latin typeface="Loved by the King" pitchFamily="2" charset="0"/>
              </a:defRPr>
            </a:lvl2pPr>
            <a:lvl3pPr>
              <a:spcBef>
                <a:spcPts val="1200"/>
              </a:spcBef>
              <a:defRPr>
                <a:latin typeface="Loved by the King" pitchFamily="2" charset="0"/>
              </a:defRPr>
            </a:lvl3pPr>
            <a:lvl4pPr>
              <a:spcBef>
                <a:spcPts val="1200"/>
              </a:spcBef>
              <a:defRPr>
                <a:latin typeface="Loved by the King" pitchFamily="2" charset="0"/>
              </a:defRPr>
            </a:lvl4pPr>
            <a:lvl5pPr>
              <a:spcBef>
                <a:spcPts val="1200"/>
              </a:spcBef>
              <a:defRPr>
                <a:latin typeface="Loved by the King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876800" y="294340"/>
            <a:ext cx="3496210" cy="620060"/>
          </a:xfrm>
        </p:spPr>
        <p:txBody>
          <a:bodyPr>
            <a:normAutofit/>
          </a:bodyPr>
          <a:lstStyle>
            <a:lvl1pPr algn="ctr">
              <a:defRPr sz="32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65DDF-E707-4AF2-B993-C47E4DD88652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6A44-03A5-47A5-97E5-E09ABEF55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7"/>
          <p:cNvSpPr/>
          <p:nvPr/>
        </p:nvSpPr>
        <p:spPr>
          <a:xfrm>
            <a:off x="1409700" y="2819400"/>
            <a:ext cx="6834188" cy="3322638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4"/>
              </a:gs>
              <a:gs pos="100000">
                <a:srgbClr val="FFEEBE"/>
              </a:gs>
            </a:gsLst>
            <a:lin ang="0" scaled="0"/>
          </a:gra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18880" y="1295400"/>
            <a:ext cx="6824510" cy="914400"/>
          </a:xfrm>
        </p:spPr>
        <p:txBody>
          <a:bodyPr>
            <a:normAutofit/>
          </a:bodyPr>
          <a:lstStyle>
            <a:lvl1pPr algn="ctr">
              <a:lnSpc>
                <a:spcPts val="4500"/>
              </a:lnSpc>
              <a:defRPr sz="5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1524001" y="2895600"/>
            <a:ext cx="6629399" cy="324656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>
                <a:latin typeface="+mn-lt"/>
              </a:defRPr>
            </a:lvl1pPr>
            <a:lvl2pPr marL="57150" indent="0">
              <a:spcBef>
                <a:spcPts val="1200"/>
              </a:spcBef>
              <a:buFontTx/>
              <a:buNone/>
              <a:defRPr>
                <a:latin typeface="Loved by the King" pitchFamily="2" charset="0"/>
              </a:defRPr>
            </a:lvl2pPr>
            <a:lvl3pPr>
              <a:spcBef>
                <a:spcPts val="1200"/>
              </a:spcBef>
              <a:defRPr>
                <a:latin typeface="Loved by the King" pitchFamily="2" charset="0"/>
              </a:defRPr>
            </a:lvl3pPr>
            <a:lvl4pPr>
              <a:spcBef>
                <a:spcPts val="1200"/>
              </a:spcBef>
              <a:defRPr>
                <a:latin typeface="Loved by the King" pitchFamily="2" charset="0"/>
              </a:defRPr>
            </a:lvl4pPr>
            <a:lvl5pPr>
              <a:spcBef>
                <a:spcPts val="1200"/>
              </a:spcBef>
              <a:defRPr>
                <a:latin typeface="Loved by the King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E0C0-3512-4058-8D64-F8536B1F88AE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B1F08-5EB5-46BB-A93A-C080444D2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1105818" y="1130566"/>
            <a:ext cx="7419805" cy="1155434"/>
          </a:xfrm>
        </p:spPr>
        <p:txBody>
          <a:bodyPr/>
          <a:lstStyle>
            <a:lvl1pPr algn="ctr">
              <a:lnSpc>
                <a:spcPts val="5400"/>
              </a:lnSpc>
              <a:defRPr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1104625" y="2235028"/>
            <a:ext cx="7420998" cy="3916363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F8D9-1665-4C23-928D-D87683E2D43A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DA6B-4596-407F-B3E6-954C810A4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-1751013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64100" y="-76200"/>
            <a:ext cx="5499100" cy="7426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ounded Rectangle 11"/>
          <p:cNvSpPr/>
          <p:nvPr/>
        </p:nvSpPr>
        <p:spPr>
          <a:xfrm>
            <a:off x="914400" y="2514600"/>
            <a:ext cx="1617663" cy="59372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9141" tIns="99141" rIns="99141" bIns="99141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The Resident</a:t>
            </a:r>
          </a:p>
        </p:txBody>
      </p:sp>
      <p:sp>
        <p:nvSpPr>
          <p:cNvPr id="6" name="Rounded Rectangle 12"/>
          <p:cNvSpPr/>
          <p:nvPr/>
        </p:nvSpPr>
        <p:spPr>
          <a:xfrm>
            <a:off x="3124200" y="2514600"/>
            <a:ext cx="1617663" cy="59372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9141" tIns="99141" rIns="99141" bIns="99141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The Family</a:t>
            </a:r>
          </a:p>
        </p:txBody>
      </p:sp>
      <p:sp>
        <p:nvSpPr>
          <p:cNvPr id="7" name="Isosceles Triangle 13"/>
          <p:cNvSpPr/>
          <p:nvPr/>
        </p:nvSpPr>
        <p:spPr>
          <a:xfrm>
            <a:off x="2601913" y="5648325"/>
            <a:ext cx="674687" cy="673100"/>
          </a:xfrm>
          <a:prstGeom prst="triangl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1600200" y="1206766"/>
            <a:ext cx="7419805" cy="1155434"/>
          </a:xfrm>
        </p:spPr>
        <p:txBody>
          <a:bodyPr/>
          <a:lstStyle>
            <a:lvl1pPr algn="l">
              <a:lnSpc>
                <a:spcPts val="5000"/>
              </a:lnSpc>
              <a:defRPr sz="54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C563-F0B8-4C94-85F7-9B6581F2EE4F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D2C4-45FB-4D32-831F-91D324757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419805" cy="1155434"/>
          </a:xfrm>
        </p:spPr>
        <p:txBody>
          <a:bodyPr/>
          <a:lstStyle>
            <a:lvl1pPr algn="ctr">
              <a:lnSpc>
                <a:spcPts val="5400"/>
              </a:lnSpc>
              <a:defRPr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1104625" y="2235028"/>
            <a:ext cx="7420998" cy="3916363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>
                <a:latin typeface="Loved by the King" pitchFamily="2" charset="0"/>
              </a:defRPr>
            </a:lvl1pPr>
            <a:lvl2pPr>
              <a:spcBef>
                <a:spcPts val="1200"/>
              </a:spcBef>
              <a:defRPr>
                <a:latin typeface="Loved by the King" pitchFamily="2" charset="0"/>
              </a:defRPr>
            </a:lvl2pPr>
            <a:lvl3pPr>
              <a:spcBef>
                <a:spcPts val="1200"/>
              </a:spcBef>
              <a:defRPr>
                <a:latin typeface="Loved by the King" pitchFamily="2" charset="0"/>
              </a:defRPr>
            </a:lvl3pPr>
            <a:lvl4pPr>
              <a:spcBef>
                <a:spcPts val="1200"/>
              </a:spcBef>
              <a:defRPr>
                <a:latin typeface="Loved by the King" pitchFamily="2" charset="0"/>
              </a:defRPr>
            </a:lvl4pPr>
            <a:lvl5pPr>
              <a:spcBef>
                <a:spcPts val="1200"/>
              </a:spcBef>
              <a:defRPr>
                <a:latin typeface="Loved by the King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D53B-238B-450A-87FE-4F82C236DDEB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0A56-E66E-47A7-822B-BDB9EA2DE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-1724025"/>
            <a:ext cx="10148888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8">
            <a:hlinkClick r:id="rId4" action="ppaction://hlinksldjump"/>
          </p:cNvPr>
          <p:cNvSpPr/>
          <p:nvPr/>
        </p:nvSpPr>
        <p:spPr>
          <a:xfrm>
            <a:off x="1600199" y="2286000"/>
            <a:ext cx="390525" cy="609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Heart</a:t>
            </a:r>
            <a:endParaRPr lang="en-US" sz="1200" dirty="0"/>
          </a:p>
        </p:txBody>
      </p:sp>
      <p:sp>
        <p:nvSpPr>
          <p:cNvPr id="6" name="Rounded Rectangle 9">
            <a:hlinkClick r:id="rId5" action="ppaction://hlinksldjump"/>
          </p:cNvPr>
          <p:cNvSpPr/>
          <p:nvPr/>
        </p:nvSpPr>
        <p:spPr>
          <a:xfrm>
            <a:off x="1600199" y="2914650"/>
            <a:ext cx="390525" cy="609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Eyes</a:t>
            </a:r>
            <a:endParaRPr lang="en-US" sz="1200" dirty="0"/>
          </a:p>
        </p:txBody>
      </p:sp>
      <p:sp>
        <p:nvSpPr>
          <p:cNvPr id="7" name="Rounded Rectangle 10">
            <a:hlinkClick r:id="rId6" action="ppaction://hlinksldjump"/>
          </p:cNvPr>
          <p:cNvSpPr/>
          <p:nvPr/>
        </p:nvSpPr>
        <p:spPr>
          <a:xfrm>
            <a:off x="1590674" y="3524250"/>
            <a:ext cx="390525" cy="609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Mouth</a:t>
            </a:r>
            <a:endParaRPr lang="en-US" sz="1200" dirty="0"/>
          </a:p>
        </p:txBody>
      </p:sp>
      <p:sp>
        <p:nvSpPr>
          <p:cNvPr id="8" name="Rounded Rectangle 11">
            <a:hlinkClick r:id="rId7" action="ppaction://hlinksldjump"/>
          </p:cNvPr>
          <p:cNvSpPr/>
          <p:nvPr/>
        </p:nvSpPr>
        <p:spPr>
          <a:xfrm>
            <a:off x="1590674" y="4150782"/>
            <a:ext cx="390525" cy="609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Temp</a:t>
            </a:r>
            <a:endParaRPr lang="en-US" sz="1200" dirty="0"/>
          </a:p>
        </p:txBody>
      </p:sp>
      <p:sp>
        <p:nvSpPr>
          <p:cNvPr id="9" name="Rounded Rectangle 12">
            <a:hlinkClick r:id="rId8" action="ppaction://hlinksldjump"/>
          </p:cNvPr>
          <p:cNvSpPr/>
          <p:nvPr/>
        </p:nvSpPr>
        <p:spPr>
          <a:xfrm>
            <a:off x="1600199" y="4772025"/>
            <a:ext cx="390525" cy="609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Skin</a:t>
            </a:r>
            <a:endParaRPr lang="en-US" sz="1200" dirty="0"/>
          </a:p>
        </p:txBody>
      </p:sp>
      <p:sp>
        <p:nvSpPr>
          <p:cNvPr id="10" name="Rounded Rectangle 13">
            <a:hlinkClick r:id="rId9" action="ppaction://hlinksldjump"/>
          </p:cNvPr>
          <p:cNvSpPr/>
          <p:nvPr/>
        </p:nvSpPr>
        <p:spPr>
          <a:xfrm>
            <a:off x="1609723" y="5381625"/>
            <a:ext cx="390525" cy="609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Bowel</a:t>
            </a:r>
            <a:endParaRPr lang="en-US" sz="1200" dirty="0"/>
          </a:p>
        </p:txBody>
      </p:sp>
      <p:sp>
        <p:nvSpPr>
          <p:cNvPr id="11" name="Rectangle 14"/>
          <p:cNvSpPr/>
          <p:nvPr/>
        </p:nvSpPr>
        <p:spPr>
          <a:xfrm>
            <a:off x="1905000" y="2209800"/>
            <a:ext cx="6324600" cy="38385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9"/>
          <p:cNvSpPr/>
          <p:nvPr/>
        </p:nvSpPr>
        <p:spPr>
          <a:xfrm>
            <a:off x="5181600" y="2295525"/>
            <a:ext cx="3048000" cy="3686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232320" y="2914650"/>
            <a:ext cx="2955161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8"/>
          <p:cNvSpPr/>
          <p:nvPr/>
        </p:nvSpPr>
        <p:spPr>
          <a:xfrm>
            <a:off x="4786313" y="2295525"/>
            <a:ext cx="395287" cy="36957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70017" y="762000"/>
            <a:ext cx="7419805" cy="11554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1905000" y="2286000"/>
            <a:ext cx="2895600" cy="36957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FC9B-A48D-48F2-8038-8FC9FC389866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DA6EA-5096-482A-ADEA-EDD2BE539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113" y="-42863"/>
            <a:ext cx="9155112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2"/>
          <p:cNvSpPr/>
          <p:nvPr/>
        </p:nvSpPr>
        <p:spPr>
          <a:xfrm>
            <a:off x="-325821" y="0"/>
            <a:ext cx="9448459" cy="6858000"/>
          </a:xfrm>
          <a:prstGeom prst="rect">
            <a:avLst/>
          </a:prstGeom>
          <a:gradFill>
            <a:gsLst>
              <a:gs pos="40846">
                <a:srgbClr val="FFEEBE">
                  <a:alpha val="91000"/>
                </a:srgbClr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63"/>
          <p:cNvGrpSpPr/>
          <p:nvPr>
            <p:custDataLst>
              <p:tags r:id="rId2"/>
            </p:custDataLst>
          </p:nvPr>
        </p:nvGrpSpPr>
        <p:grpSpPr>
          <a:xfrm>
            <a:off x="-762000" y="2670432"/>
            <a:ext cx="5842856" cy="5032533"/>
            <a:chOff x="1746250" y="1905000"/>
            <a:chExt cx="4784725" cy="4121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064125" y="3816350"/>
              <a:ext cx="631825" cy="847725"/>
            </a:xfrm>
            <a:custGeom>
              <a:avLst/>
              <a:gdLst>
                <a:gd name="T0" fmla="*/ 111 w 398"/>
                <a:gd name="T1" fmla="*/ 99 h 534"/>
                <a:gd name="T2" fmla="*/ 208 w 398"/>
                <a:gd name="T3" fmla="*/ 0 h 534"/>
                <a:gd name="T4" fmla="*/ 208 w 398"/>
                <a:gd name="T5" fmla="*/ 5 h 534"/>
                <a:gd name="T6" fmla="*/ 210 w 398"/>
                <a:gd name="T7" fmla="*/ 20 h 534"/>
                <a:gd name="T8" fmla="*/ 214 w 398"/>
                <a:gd name="T9" fmla="*/ 42 h 534"/>
                <a:gd name="T10" fmla="*/ 221 w 398"/>
                <a:gd name="T11" fmla="*/ 70 h 534"/>
                <a:gd name="T12" fmla="*/ 227 w 398"/>
                <a:gd name="T13" fmla="*/ 105 h 534"/>
                <a:gd name="T14" fmla="*/ 236 w 398"/>
                <a:gd name="T15" fmla="*/ 144 h 534"/>
                <a:gd name="T16" fmla="*/ 247 w 398"/>
                <a:gd name="T17" fmla="*/ 186 h 534"/>
                <a:gd name="T18" fmla="*/ 258 w 398"/>
                <a:gd name="T19" fmla="*/ 232 h 534"/>
                <a:gd name="T20" fmla="*/ 271 w 398"/>
                <a:gd name="T21" fmla="*/ 273 h 534"/>
                <a:gd name="T22" fmla="*/ 284 w 398"/>
                <a:gd name="T23" fmla="*/ 317 h 534"/>
                <a:gd name="T24" fmla="*/ 302 w 398"/>
                <a:gd name="T25" fmla="*/ 359 h 534"/>
                <a:gd name="T26" fmla="*/ 319 w 398"/>
                <a:gd name="T27" fmla="*/ 398 h 534"/>
                <a:gd name="T28" fmla="*/ 334 w 398"/>
                <a:gd name="T29" fmla="*/ 431 h 534"/>
                <a:gd name="T30" fmla="*/ 354 w 398"/>
                <a:gd name="T31" fmla="*/ 457 h 534"/>
                <a:gd name="T32" fmla="*/ 374 w 398"/>
                <a:gd name="T33" fmla="*/ 477 h 534"/>
                <a:gd name="T34" fmla="*/ 398 w 398"/>
                <a:gd name="T35" fmla="*/ 490 h 534"/>
                <a:gd name="T36" fmla="*/ 396 w 398"/>
                <a:gd name="T37" fmla="*/ 490 h 534"/>
                <a:gd name="T38" fmla="*/ 391 w 398"/>
                <a:gd name="T39" fmla="*/ 490 h 534"/>
                <a:gd name="T40" fmla="*/ 385 w 398"/>
                <a:gd name="T41" fmla="*/ 490 h 534"/>
                <a:gd name="T42" fmla="*/ 376 w 398"/>
                <a:gd name="T43" fmla="*/ 490 h 534"/>
                <a:gd name="T44" fmla="*/ 367 w 398"/>
                <a:gd name="T45" fmla="*/ 490 h 534"/>
                <a:gd name="T46" fmla="*/ 354 w 398"/>
                <a:gd name="T47" fmla="*/ 492 h 534"/>
                <a:gd name="T48" fmla="*/ 343 w 398"/>
                <a:gd name="T49" fmla="*/ 492 h 534"/>
                <a:gd name="T50" fmla="*/ 330 w 398"/>
                <a:gd name="T51" fmla="*/ 496 h 534"/>
                <a:gd name="T52" fmla="*/ 313 w 398"/>
                <a:gd name="T53" fmla="*/ 499 h 534"/>
                <a:gd name="T54" fmla="*/ 299 w 398"/>
                <a:gd name="T55" fmla="*/ 501 h 534"/>
                <a:gd name="T56" fmla="*/ 282 w 398"/>
                <a:gd name="T57" fmla="*/ 503 h 534"/>
                <a:gd name="T58" fmla="*/ 269 w 398"/>
                <a:gd name="T59" fmla="*/ 510 h 534"/>
                <a:gd name="T60" fmla="*/ 251 w 398"/>
                <a:gd name="T61" fmla="*/ 512 h 534"/>
                <a:gd name="T62" fmla="*/ 236 w 398"/>
                <a:gd name="T63" fmla="*/ 520 h 534"/>
                <a:gd name="T64" fmla="*/ 223 w 398"/>
                <a:gd name="T65" fmla="*/ 525 h 534"/>
                <a:gd name="T66" fmla="*/ 208 w 398"/>
                <a:gd name="T67" fmla="*/ 534 h 534"/>
                <a:gd name="T68" fmla="*/ 22 w 398"/>
                <a:gd name="T69" fmla="*/ 361 h 534"/>
                <a:gd name="T70" fmla="*/ 0 w 398"/>
                <a:gd name="T71" fmla="*/ 168 h 534"/>
                <a:gd name="T72" fmla="*/ 111 w 398"/>
                <a:gd name="T73" fmla="*/ 99 h 534"/>
                <a:gd name="T74" fmla="*/ 111 w 398"/>
                <a:gd name="T75" fmla="*/ 9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534">
                  <a:moveTo>
                    <a:pt x="111" y="99"/>
                  </a:moveTo>
                  <a:lnTo>
                    <a:pt x="208" y="0"/>
                  </a:lnTo>
                  <a:lnTo>
                    <a:pt x="208" y="5"/>
                  </a:lnTo>
                  <a:lnTo>
                    <a:pt x="210" y="20"/>
                  </a:lnTo>
                  <a:lnTo>
                    <a:pt x="214" y="42"/>
                  </a:lnTo>
                  <a:lnTo>
                    <a:pt x="221" y="70"/>
                  </a:lnTo>
                  <a:lnTo>
                    <a:pt x="227" y="105"/>
                  </a:lnTo>
                  <a:lnTo>
                    <a:pt x="236" y="144"/>
                  </a:lnTo>
                  <a:lnTo>
                    <a:pt x="247" y="186"/>
                  </a:lnTo>
                  <a:lnTo>
                    <a:pt x="258" y="232"/>
                  </a:lnTo>
                  <a:lnTo>
                    <a:pt x="271" y="273"/>
                  </a:lnTo>
                  <a:lnTo>
                    <a:pt x="284" y="317"/>
                  </a:lnTo>
                  <a:lnTo>
                    <a:pt x="302" y="359"/>
                  </a:lnTo>
                  <a:lnTo>
                    <a:pt x="319" y="398"/>
                  </a:lnTo>
                  <a:lnTo>
                    <a:pt x="334" y="431"/>
                  </a:lnTo>
                  <a:lnTo>
                    <a:pt x="354" y="457"/>
                  </a:lnTo>
                  <a:lnTo>
                    <a:pt x="374" y="477"/>
                  </a:lnTo>
                  <a:lnTo>
                    <a:pt x="398" y="490"/>
                  </a:lnTo>
                  <a:lnTo>
                    <a:pt x="396" y="490"/>
                  </a:lnTo>
                  <a:lnTo>
                    <a:pt x="391" y="490"/>
                  </a:lnTo>
                  <a:lnTo>
                    <a:pt x="385" y="490"/>
                  </a:lnTo>
                  <a:lnTo>
                    <a:pt x="376" y="490"/>
                  </a:lnTo>
                  <a:lnTo>
                    <a:pt x="367" y="490"/>
                  </a:lnTo>
                  <a:lnTo>
                    <a:pt x="354" y="492"/>
                  </a:lnTo>
                  <a:lnTo>
                    <a:pt x="343" y="492"/>
                  </a:lnTo>
                  <a:lnTo>
                    <a:pt x="330" y="496"/>
                  </a:lnTo>
                  <a:lnTo>
                    <a:pt x="313" y="499"/>
                  </a:lnTo>
                  <a:lnTo>
                    <a:pt x="299" y="501"/>
                  </a:lnTo>
                  <a:lnTo>
                    <a:pt x="282" y="503"/>
                  </a:lnTo>
                  <a:lnTo>
                    <a:pt x="269" y="510"/>
                  </a:lnTo>
                  <a:lnTo>
                    <a:pt x="251" y="512"/>
                  </a:lnTo>
                  <a:lnTo>
                    <a:pt x="236" y="520"/>
                  </a:lnTo>
                  <a:lnTo>
                    <a:pt x="223" y="525"/>
                  </a:lnTo>
                  <a:lnTo>
                    <a:pt x="208" y="534"/>
                  </a:lnTo>
                  <a:lnTo>
                    <a:pt x="22" y="361"/>
                  </a:lnTo>
                  <a:lnTo>
                    <a:pt x="0" y="168"/>
                  </a:lnTo>
                  <a:lnTo>
                    <a:pt x="111" y="99"/>
                  </a:lnTo>
                  <a:lnTo>
                    <a:pt x="111" y="99"/>
                  </a:lnTo>
                  <a:close/>
                </a:path>
              </a:pathLst>
            </a:custGeom>
            <a:solidFill>
              <a:srgbClr val="08F7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014913" y="3043237"/>
              <a:ext cx="260350" cy="1030287"/>
            </a:xfrm>
            <a:custGeom>
              <a:avLst/>
              <a:gdLst>
                <a:gd name="T0" fmla="*/ 16 w 164"/>
                <a:gd name="T1" fmla="*/ 0 h 649"/>
                <a:gd name="T2" fmla="*/ 16 w 164"/>
                <a:gd name="T3" fmla="*/ 6 h 649"/>
                <a:gd name="T4" fmla="*/ 18 w 164"/>
                <a:gd name="T5" fmla="*/ 22 h 649"/>
                <a:gd name="T6" fmla="*/ 22 w 164"/>
                <a:gd name="T7" fmla="*/ 48 h 649"/>
                <a:gd name="T8" fmla="*/ 31 w 164"/>
                <a:gd name="T9" fmla="*/ 83 h 649"/>
                <a:gd name="T10" fmla="*/ 37 w 164"/>
                <a:gd name="T11" fmla="*/ 122 h 649"/>
                <a:gd name="T12" fmla="*/ 46 w 164"/>
                <a:gd name="T13" fmla="*/ 168 h 649"/>
                <a:gd name="T14" fmla="*/ 57 w 164"/>
                <a:gd name="T15" fmla="*/ 216 h 649"/>
                <a:gd name="T16" fmla="*/ 70 w 164"/>
                <a:gd name="T17" fmla="*/ 269 h 649"/>
                <a:gd name="T18" fmla="*/ 81 w 164"/>
                <a:gd name="T19" fmla="*/ 319 h 649"/>
                <a:gd name="T20" fmla="*/ 92 w 164"/>
                <a:gd name="T21" fmla="*/ 371 h 649"/>
                <a:gd name="T22" fmla="*/ 105 w 164"/>
                <a:gd name="T23" fmla="*/ 419 h 649"/>
                <a:gd name="T24" fmla="*/ 118 w 164"/>
                <a:gd name="T25" fmla="*/ 465 h 649"/>
                <a:gd name="T26" fmla="*/ 131 w 164"/>
                <a:gd name="T27" fmla="*/ 505 h 649"/>
                <a:gd name="T28" fmla="*/ 142 w 164"/>
                <a:gd name="T29" fmla="*/ 537 h 649"/>
                <a:gd name="T30" fmla="*/ 153 w 164"/>
                <a:gd name="T31" fmla="*/ 561 h 649"/>
                <a:gd name="T32" fmla="*/ 164 w 164"/>
                <a:gd name="T33" fmla="*/ 579 h 649"/>
                <a:gd name="T34" fmla="*/ 162 w 164"/>
                <a:gd name="T35" fmla="*/ 579 h 649"/>
                <a:gd name="T36" fmla="*/ 158 w 164"/>
                <a:gd name="T37" fmla="*/ 583 h 649"/>
                <a:gd name="T38" fmla="*/ 151 w 164"/>
                <a:gd name="T39" fmla="*/ 588 h 649"/>
                <a:gd name="T40" fmla="*/ 147 w 164"/>
                <a:gd name="T41" fmla="*/ 590 h 649"/>
                <a:gd name="T42" fmla="*/ 140 w 164"/>
                <a:gd name="T43" fmla="*/ 594 h 649"/>
                <a:gd name="T44" fmla="*/ 136 w 164"/>
                <a:gd name="T45" fmla="*/ 601 h 649"/>
                <a:gd name="T46" fmla="*/ 127 w 164"/>
                <a:gd name="T47" fmla="*/ 605 h 649"/>
                <a:gd name="T48" fmla="*/ 118 w 164"/>
                <a:gd name="T49" fmla="*/ 610 h 649"/>
                <a:gd name="T50" fmla="*/ 110 w 164"/>
                <a:gd name="T51" fmla="*/ 616 h 649"/>
                <a:gd name="T52" fmla="*/ 103 w 164"/>
                <a:gd name="T53" fmla="*/ 623 h 649"/>
                <a:gd name="T54" fmla="*/ 92 w 164"/>
                <a:gd name="T55" fmla="*/ 629 h 649"/>
                <a:gd name="T56" fmla="*/ 83 w 164"/>
                <a:gd name="T57" fmla="*/ 636 h 649"/>
                <a:gd name="T58" fmla="*/ 72 w 164"/>
                <a:gd name="T59" fmla="*/ 640 h 649"/>
                <a:gd name="T60" fmla="*/ 62 w 164"/>
                <a:gd name="T61" fmla="*/ 649 h 649"/>
                <a:gd name="T62" fmla="*/ 57 w 164"/>
                <a:gd name="T63" fmla="*/ 645 h 649"/>
                <a:gd name="T64" fmla="*/ 51 w 164"/>
                <a:gd name="T65" fmla="*/ 636 h 649"/>
                <a:gd name="T66" fmla="*/ 46 w 164"/>
                <a:gd name="T67" fmla="*/ 618 h 649"/>
                <a:gd name="T68" fmla="*/ 42 w 164"/>
                <a:gd name="T69" fmla="*/ 596 h 649"/>
                <a:gd name="T70" fmla="*/ 37 w 164"/>
                <a:gd name="T71" fmla="*/ 570 h 649"/>
                <a:gd name="T72" fmla="*/ 33 w 164"/>
                <a:gd name="T73" fmla="*/ 540 h 649"/>
                <a:gd name="T74" fmla="*/ 27 w 164"/>
                <a:gd name="T75" fmla="*/ 509 h 649"/>
                <a:gd name="T76" fmla="*/ 22 w 164"/>
                <a:gd name="T77" fmla="*/ 476 h 649"/>
                <a:gd name="T78" fmla="*/ 18 w 164"/>
                <a:gd name="T79" fmla="*/ 441 h 649"/>
                <a:gd name="T80" fmla="*/ 13 w 164"/>
                <a:gd name="T81" fmla="*/ 408 h 649"/>
                <a:gd name="T82" fmla="*/ 9 w 164"/>
                <a:gd name="T83" fmla="*/ 380 h 649"/>
                <a:gd name="T84" fmla="*/ 7 w 164"/>
                <a:gd name="T85" fmla="*/ 354 h 649"/>
                <a:gd name="T86" fmla="*/ 5 w 164"/>
                <a:gd name="T87" fmla="*/ 330 h 649"/>
                <a:gd name="T88" fmla="*/ 2 w 164"/>
                <a:gd name="T89" fmla="*/ 312 h 649"/>
                <a:gd name="T90" fmla="*/ 0 w 164"/>
                <a:gd name="T91" fmla="*/ 301 h 649"/>
                <a:gd name="T92" fmla="*/ 0 w 164"/>
                <a:gd name="T93" fmla="*/ 297 h 649"/>
                <a:gd name="T94" fmla="*/ 16 w 164"/>
                <a:gd name="T95" fmla="*/ 0 h 649"/>
                <a:gd name="T96" fmla="*/ 16 w 164"/>
                <a:gd name="T97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4" h="649">
                  <a:moveTo>
                    <a:pt x="16" y="0"/>
                  </a:moveTo>
                  <a:lnTo>
                    <a:pt x="16" y="6"/>
                  </a:lnTo>
                  <a:lnTo>
                    <a:pt x="18" y="22"/>
                  </a:lnTo>
                  <a:lnTo>
                    <a:pt x="22" y="48"/>
                  </a:lnTo>
                  <a:lnTo>
                    <a:pt x="31" y="83"/>
                  </a:lnTo>
                  <a:lnTo>
                    <a:pt x="37" y="122"/>
                  </a:lnTo>
                  <a:lnTo>
                    <a:pt x="46" y="168"/>
                  </a:lnTo>
                  <a:lnTo>
                    <a:pt x="57" y="216"/>
                  </a:lnTo>
                  <a:lnTo>
                    <a:pt x="70" y="269"/>
                  </a:lnTo>
                  <a:lnTo>
                    <a:pt x="81" y="319"/>
                  </a:lnTo>
                  <a:lnTo>
                    <a:pt x="92" y="371"/>
                  </a:lnTo>
                  <a:lnTo>
                    <a:pt x="105" y="419"/>
                  </a:lnTo>
                  <a:lnTo>
                    <a:pt x="118" y="465"/>
                  </a:lnTo>
                  <a:lnTo>
                    <a:pt x="131" y="505"/>
                  </a:lnTo>
                  <a:lnTo>
                    <a:pt x="142" y="537"/>
                  </a:lnTo>
                  <a:lnTo>
                    <a:pt x="153" y="561"/>
                  </a:lnTo>
                  <a:lnTo>
                    <a:pt x="164" y="579"/>
                  </a:lnTo>
                  <a:lnTo>
                    <a:pt x="162" y="579"/>
                  </a:lnTo>
                  <a:lnTo>
                    <a:pt x="158" y="583"/>
                  </a:lnTo>
                  <a:lnTo>
                    <a:pt x="151" y="588"/>
                  </a:lnTo>
                  <a:lnTo>
                    <a:pt x="147" y="590"/>
                  </a:lnTo>
                  <a:lnTo>
                    <a:pt x="140" y="594"/>
                  </a:lnTo>
                  <a:lnTo>
                    <a:pt x="136" y="601"/>
                  </a:lnTo>
                  <a:lnTo>
                    <a:pt x="127" y="605"/>
                  </a:lnTo>
                  <a:lnTo>
                    <a:pt x="118" y="610"/>
                  </a:lnTo>
                  <a:lnTo>
                    <a:pt x="110" y="616"/>
                  </a:lnTo>
                  <a:lnTo>
                    <a:pt x="103" y="623"/>
                  </a:lnTo>
                  <a:lnTo>
                    <a:pt x="92" y="629"/>
                  </a:lnTo>
                  <a:lnTo>
                    <a:pt x="83" y="636"/>
                  </a:lnTo>
                  <a:lnTo>
                    <a:pt x="72" y="640"/>
                  </a:lnTo>
                  <a:lnTo>
                    <a:pt x="62" y="649"/>
                  </a:lnTo>
                  <a:lnTo>
                    <a:pt x="57" y="645"/>
                  </a:lnTo>
                  <a:lnTo>
                    <a:pt x="51" y="636"/>
                  </a:lnTo>
                  <a:lnTo>
                    <a:pt x="46" y="618"/>
                  </a:lnTo>
                  <a:lnTo>
                    <a:pt x="42" y="596"/>
                  </a:lnTo>
                  <a:lnTo>
                    <a:pt x="37" y="570"/>
                  </a:lnTo>
                  <a:lnTo>
                    <a:pt x="33" y="540"/>
                  </a:lnTo>
                  <a:lnTo>
                    <a:pt x="27" y="509"/>
                  </a:lnTo>
                  <a:lnTo>
                    <a:pt x="22" y="476"/>
                  </a:lnTo>
                  <a:lnTo>
                    <a:pt x="18" y="441"/>
                  </a:lnTo>
                  <a:lnTo>
                    <a:pt x="13" y="408"/>
                  </a:lnTo>
                  <a:lnTo>
                    <a:pt x="9" y="380"/>
                  </a:lnTo>
                  <a:lnTo>
                    <a:pt x="7" y="354"/>
                  </a:lnTo>
                  <a:lnTo>
                    <a:pt x="5" y="330"/>
                  </a:lnTo>
                  <a:lnTo>
                    <a:pt x="2" y="312"/>
                  </a:lnTo>
                  <a:lnTo>
                    <a:pt x="0" y="301"/>
                  </a:lnTo>
                  <a:lnTo>
                    <a:pt x="0" y="297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391025" y="2917825"/>
              <a:ext cx="755650" cy="1433512"/>
            </a:xfrm>
            <a:custGeom>
              <a:avLst/>
              <a:gdLst>
                <a:gd name="T0" fmla="*/ 89 w 476"/>
                <a:gd name="T1" fmla="*/ 87 h 903"/>
                <a:gd name="T2" fmla="*/ 83 w 476"/>
                <a:gd name="T3" fmla="*/ 101 h 903"/>
                <a:gd name="T4" fmla="*/ 72 w 476"/>
                <a:gd name="T5" fmla="*/ 127 h 903"/>
                <a:gd name="T6" fmla="*/ 57 w 476"/>
                <a:gd name="T7" fmla="*/ 164 h 903"/>
                <a:gd name="T8" fmla="*/ 41 w 476"/>
                <a:gd name="T9" fmla="*/ 210 h 903"/>
                <a:gd name="T10" fmla="*/ 26 w 476"/>
                <a:gd name="T11" fmla="*/ 267 h 903"/>
                <a:gd name="T12" fmla="*/ 15 w 476"/>
                <a:gd name="T13" fmla="*/ 328 h 903"/>
                <a:gd name="T14" fmla="*/ 6 w 476"/>
                <a:gd name="T15" fmla="*/ 398 h 903"/>
                <a:gd name="T16" fmla="*/ 2 w 476"/>
                <a:gd name="T17" fmla="*/ 470 h 903"/>
                <a:gd name="T18" fmla="*/ 0 w 476"/>
                <a:gd name="T19" fmla="*/ 529 h 903"/>
                <a:gd name="T20" fmla="*/ 0 w 476"/>
                <a:gd name="T21" fmla="*/ 575 h 903"/>
                <a:gd name="T22" fmla="*/ 0 w 476"/>
                <a:gd name="T23" fmla="*/ 612 h 903"/>
                <a:gd name="T24" fmla="*/ 0 w 476"/>
                <a:gd name="T25" fmla="*/ 640 h 903"/>
                <a:gd name="T26" fmla="*/ 2 w 476"/>
                <a:gd name="T27" fmla="*/ 658 h 903"/>
                <a:gd name="T28" fmla="*/ 4 w 476"/>
                <a:gd name="T29" fmla="*/ 673 h 903"/>
                <a:gd name="T30" fmla="*/ 476 w 476"/>
                <a:gd name="T31" fmla="*/ 903 h 903"/>
                <a:gd name="T32" fmla="*/ 472 w 476"/>
                <a:gd name="T33" fmla="*/ 877 h 903"/>
                <a:gd name="T34" fmla="*/ 461 w 476"/>
                <a:gd name="T35" fmla="*/ 811 h 903"/>
                <a:gd name="T36" fmla="*/ 448 w 476"/>
                <a:gd name="T37" fmla="*/ 710 h 903"/>
                <a:gd name="T38" fmla="*/ 435 w 476"/>
                <a:gd name="T39" fmla="*/ 592 h 903"/>
                <a:gd name="T40" fmla="*/ 420 w 476"/>
                <a:gd name="T41" fmla="*/ 461 h 903"/>
                <a:gd name="T42" fmla="*/ 411 w 476"/>
                <a:gd name="T43" fmla="*/ 337 h 903"/>
                <a:gd name="T44" fmla="*/ 406 w 476"/>
                <a:gd name="T45" fmla="*/ 221 h 903"/>
                <a:gd name="T46" fmla="*/ 413 w 476"/>
                <a:gd name="T47" fmla="*/ 133 h 903"/>
                <a:gd name="T48" fmla="*/ 413 w 476"/>
                <a:gd name="T49" fmla="*/ 111 h 903"/>
                <a:gd name="T50" fmla="*/ 413 w 476"/>
                <a:gd name="T51" fmla="*/ 92 h 903"/>
                <a:gd name="T52" fmla="*/ 411 w 476"/>
                <a:gd name="T53" fmla="*/ 72 h 903"/>
                <a:gd name="T54" fmla="*/ 409 w 476"/>
                <a:gd name="T55" fmla="*/ 55 h 903"/>
                <a:gd name="T56" fmla="*/ 404 w 476"/>
                <a:gd name="T57" fmla="*/ 39 h 903"/>
                <a:gd name="T58" fmla="*/ 398 w 476"/>
                <a:gd name="T59" fmla="*/ 24 h 903"/>
                <a:gd name="T60" fmla="*/ 391 w 476"/>
                <a:gd name="T61" fmla="*/ 13 h 903"/>
                <a:gd name="T62" fmla="*/ 385 w 476"/>
                <a:gd name="T63" fmla="*/ 7 h 903"/>
                <a:gd name="T64" fmla="*/ 361 w 476"/>
                <a:gd name="T65" fmla="*/ 0 h 903"/>
                <a:gd name="T66" fmla="*/ 336 w 476"/>
                <a:gd name="T67" fmla="*/ 0 h 903"/>
                <a:gd name="T68" fmla="*/ 310 w 476"/>
                <a:gd name="T69" fmla="*/ 2 h 903"/>
                <a:gd name="T70" fmla="*/ 288 w 476"/>
                <a:gd name="T71" fmla="*/ 9 h 903"/>
                <a:gd name="T72" fmla="*/ 264 w 476"/>
                <a:gd name="T73" fmla="*/ 17 h 903"/>
                <a:gd name="T74" fmla="*/ 249 w 476"/>
                <a:gd name="T75" fmla="*/ 24 h 903"/>
                <a:gd name="T76" fmla="*/ 238 w 476"/>
                <a:gd name="T77" fmla="*/ 31 h 903"/>
                <a:gd name="T78" fmla="*/ 234 w 476"/>
                <a:gd name="T79" fmla="*/ 33 h 903"/>
                <a:gd name="T80" fmla="*/ 92 w 476"/>
                <a:gd name="T81" fmla="*/ 87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903">
                  <a:moveTo>
                    <a:pt x="92" y="87"/>
                  </a:moveTo>
                  <a:lnTo>
                    <a:pt x="89" y="87"/>
                  </a:lnTo>
                  <a:lnTo>
                    <a:pt x="87" y="92"/>
                  </a:lnTo>
                  <a:lnTo>
                    <a:pt x="83" y="101"/>
                  </a:lnTo>
                  <a:lnTo>
                    <a:pt x="79" y="114"/>
                  </a:lnTo>
                  <a:lnTo>
                    <a:pt x="72" y="127"/>
                  </a:lnTo>
                  <a:lnTo>
                    <a:pt x="65" y="144"/>
                  </a:lnTo>
                  <a:lnTo>
                    <a:pt x="57" y="164"/>
                  </a:lnTo>
                  <a:lnTo>
                    <a:pt x="50" y="188"/>
                  </a:lnTo>
                  <a:lnTo>
                    <a:pt x="41" y="210"/>
                  </a:lnTo>
                  <a:lnTo>
                    <a:pt x="35" y="238"/>
                  </a:lnTo>
                  <a:lnTo>
                    <a:pt x="26" y="267"/>
                  </a:lnTo>
                  <a:lnTo>
                    <a:pt x="22" y="297"/>
                  </a:lnTo>
                  <a:lnTo>
                    <a:pt x="15" y="328"/>
                  </a:lnTo>
                  <a:lnTo>
                    <a:pt x="11" y="363"/>
                  </a:lnTo>
                  <a:lnTo>
                    <a:pt x="6" y="398"/>
                  </a:lnTo>
                  <a:lnTo>
                    <a:pt x="4" y="435"/>
                  </a:lnTo>
                  <a:lnTo>
                    <a:pt x="2" y="470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53"/>
                  </a:lnTo>
                  <a:lnTo>
                    <a:pt x="0" y="575"/>
                  </a:lnTo>
                  <a:lnTo>
                    <a:pt x="0" y="597"/>
                  </a:lnTo>
                  <a:lnTo>
                    <a:pt x="0" y="612"/>
                  </a:lnTo>
                  <a:lnTo>
                    <a:pt x="0" y="627"/>
                  </a:lnTo>
                  <a:lnTo>
                    <a:pt x="0" y="640"/>
                  </a:lnTo>
                  <a:lnTo>
                    <a:pt x="0" y="649"/>
                  </a:lnTo>
                  <a:lnTo>
                    <a:pt x="2" y="658"/>
                  </a:lnTo>
                  <a:lnTo>
                    <a:pt x="2" y="667"/>
                  </a:lnTo>
                  <a:lnTo>
                    <a:pt x="4" y="673"/>
                  </a:lnTo>
                  <a:lnTo>
                    <a:pt x="4" y="675"/>
                  </a:lnTo>
                  <a:lnTo>
                    <a:pt x="476" y="903"/>
                  </a:lnTo>
                  <a:lnTo>
                    <a:pt x="474" y="896"/>
                  </a:lnTo>
                  <a:lnTo>
                    <a:pt x="472" y="877"/>
                  </a:lnTo>
                  <a:lnTo>
                    <a:pt x="468" y="848"/>
                  </a:lnTo>
                  <a:lnTo>
                    <a:pt x="461" y="811"/>
                  </a:lnTo>
                  <a:lnTo>
                    <a:pt x="455" y="763"/>
                  </a:lnTo>
                  <a:lnTo>
                    <a:pt x="448" y="710"/>
                  </a:lnTo>
                  <a:lnTo>
                    <a:pt x="441" y="654"/>
                  </a:lnTo>
                  <a:lnTo>
                    <a:pt x="435" y="592"/>
                  </a:lnTo>
                  <a:lnTo>
                    <a:pt x="426" y="527"/>
                  </a:lnTo>
                  <a:lnTo>
                    <a:pt x="420" y="461"/>
                  </a:lnTo>
                  <a:lnTo>
                    <a:pt x="413" y="398"/>
                  </a:lnTo>
                  <a:lnTo>
                    <a:pt x="411" y="337"/>
                  </a:lnTo>
                  <a:lnTo>
                    <a:pt x="406" y="275"/>
                  </a:lnTo>
                  <a:lnTo>
                    <a:pt x="406" y="221"/>
                  </a:lnTo>
                  <a:lnTo>
                    <a:pt x="409" y="173"/>
                  </a:lnTo>
                  <a:lnTo>
                    <a:pt x="413" y="133"/>
                  </a:lnTo>
                  <a:lnTo>
                    <a:pt x="413" y="122"/>
                  </a:lnTo>
                  <a:lnTo>
                    <a:pt x="413" y="111"/>
                  </a:lnTo>
                  <a:lnTo>
                    <a:pt x="413" y="101"/>
                  </a:lnTo>
                  <a:lnTo>
                    <a:pt x="413" y="92"/>
                  </a:lnTo>
                  <a:lnTo>
                    <a:pt x="411" y="81"/>
                  </a:lnTo>
                  <a:lnTo>
                    <a:pt x="411" y="72"/>
                  </a:lnTo>
                  <a:lnTo>
                    <a:pt x="409" y="63"/>
                  </a:lnTo>
                  <a:lnTo>
                    <a:pt x="409" y="55"/>
                  </a:lnTo>
                  <a:lnTo>
                    <a:pt x="406" y="46"/>
                  </a:lnTo>
                  <a:lnTo>
                    <a:pt x="404" y="39"/>
                  </a:lnTo>
                  <a:lnTo>
                    <a:pt x="400" y="31"/>
                  </a:lnTo>
                  <a:lnTo>
                    <a:pt x="398" y="24"/>
                  </a:lnTo>
                  <a:lnTo>
                    <a:pt x="393" y="17"/>
                  </a:lnTo>
                  <a:lnTo>
                    <a:pt x="391" y="13"/>
                  </a:lnTo>
                  <a:lnTo>
                    <a:pt x="387" y="9"/>
                  </a:lnTo>
                  <a:lnTo>
                    <a:pt x="385" y="7"/>
                  </a:lnTo>
                  <a:lnTo>
                    <a:pt x="371" y="2"/>
                  </a:lnTo>
                  <a:lnTo>
                    <a:pt x="361" y="0"/>
                  </a:lnTo>
                  <a:lnTo>
                    <a:pt x="347" y="0"/>
                  </a:lnTo>
                  <a:lnTo>
                    <a:pt x="336" y="0"/>
                  </a:lnTo>
                  <a:lnTo>
                    <a:pt x="323" y="0"/>
                  </a:lnTo>
                  <a:lnTo>
                    <a:pt x="310" y="2"/>
                  </a:lnTo>
                  <a:lnTo>
                    <a:pt x="297" y="7"/>
                  </a:lnTo>
                  <a:lnTo>
                    <a:pt x="288" y="9"/>
                  </a:lnTo>
                  <a:lnTo>
                    <a:pt x="275" y="13"/>
                  </a:lnTo>
                  <a:lnTo>
                    <a:pt x="264" y="17"/>
                  </a:lnTo>
                  <a:lnTo>
                    <a:pt x="256" y="20"/>
                  </a:lnTo>
                  <a:lnTo>
                    <a:pt x="249" y="24"/>
                  </a:lnTo>
                  <a:lnTo>
                    <a:pt x="242" y="26"/>
                  </a:lnTo>
                  <a:lnTo>
                    <a:pt x="238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92" y="87"/>
                  </a:lnTo>
                  <a:lnTo>
                    <a:pt x="92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746250" y="2935288"/>
              <a:ext cx="4784725" cy="3090862"/>
            </a:xfrm>
            <a:custGeom>
              <a:avLst/>
              <a:gdLst>
                <a:gd name="T0" fmla="*/ 52 w 3014"/>
                <a:gd name="T1" fmla="*/ 0 h 1947"/>
                <a:gd name="T2" fmla="*/ 48 w 3014"/>
                <a:gd name="T3" fmla="*/ 13 h 1947"/>
                <a:gd name="T4" fmla="*/ 43 w 3014"/>
                <a:gd name="T5" fmla="*/ 41 h 1947"/>
                <a:gd name="T6" fmla="*/ 37 w 3014"/>
                <a:gd name="T7" fmla="*/ 85 h 1947"/>
                <a:gd name="T8" fmla="*/ 28 w 3014"/>
                <a:gd name="T9" fmla="*/ 142 h 1947"/>
                <a:gd name="T10" fmla="*/ 22 w 3014"/>
                <a:gd name="T11" fmla="*/ 212 h 1947"/>
                <a:gd name="T12" fmla="*/ 15 w 3014"/>
                <a:gd name="T13" fmla="*/ 297 h 1947"/>
                <a:gd name="T14" fmla="*/ 6 w 3014"/>
                <a:gd name="T15" fmla="*/ 395 h 1947"/>
                <a:gd name="T16" fmla="*/ 2 w 3014"/>
                <a:gd name="T17" fmla="*/ 502 h 1947"/>
                <a:gd name="T18" fmla="*/ 0 w 3014"/>
                <a:gd name="T19" fmla="*/ 583 h 1947"/>
                <a:gd name="T20" fmla="*/ 2 w 3014"/>
                <a:gd name="T21" fmla="*/ 642 h 1947"/>
                <a:gd name="T22" fmla="*/ 6 w 3014"/>
                <a:gd name="T23" fmla="*/ 682 h 1947"/>
                <a:gd name="T24" fmla="*/ 15 w 3014"/>
                <a:gd name="T25" fmla="*/ 708 h 1947"/>
                <a:gd name="T26" fmla="*/ 22 w 3014"/>
                <a:gd name="T27" fmla="*/ 725 h 1947"/>
                <a:gd name="T28" fmla="*/ 35 w 3014"/>
                <a:gd name="T29" fmla="*/ 743 h 1947"/>
                <a:gd name="T30" fmla="*/ 48 w 3014"/>
                <a:gd name="T31" fmla="*/ 762 h 1947"/>
                <a:gd name="T32" fmla="*/ 63 w 3014"/>
                <a:gd name="T33" fmla="*/ 791 h 1947"/>
                <a:gd name="T34" fmla="*/ 74 w 3014"/>
                <a:gd name="T35" fmla="*/ 819 h 1947"/>
                <a:gd name="T36" fmla="*/ 87 w 3014"/>
                <a:gd name="T37" fmla="*/ 848 h 1947"/>
                <a:gd name="T38" fmla="*/ 98 w 3014"/>
                <a:gd name="T39" fmla="*/ 876 h 1947"/>
                <a:gd name="T40" fmla="*/ 113 w 3014"/>
                <a:gd name="T41" fmla="*/ 900 h 1947"/>
                <a:gd name="T42" fmla="*/ 127 w 3014"/>
                <a:gd name="T43" fmla="*/ 924 h 1947"/>
                <a:gd name="T44" fmla="*/ 144 w 3014"/>
                <a:gd name="T45" fmla="*/ 944 h 1947"/>
                <a:gd name="T46" fmla="*/ 164 w 3014"/>
                <a:gd name="T47" fmla="*/ 961 h 1947"/>
                <a:gd name="T48" fmla="*/ 188 w 3014"/>
                <a:gd name="T49" fmla="*/ 977 h 1947"/>
                <a:gd name="T50" fmla="*/ 205 w 3014"/>
                <a:gd name="T51" fmla="*/ 981 h 1947"/>
                <a:gd name="T52" fmla="*/ 223 w 3014"/>
                <a:gd name="T53" fmla="*/ 983 h 1947"/>
                <a:gd name="T54" fmla="*/ 240 w 3014"/>
                <a:gd name="T55" fmla="*/ 990 h 1947"/>
                <a:gd name="T56" fmla="*/ 251 w 3014"/>
                <a:gd name="T57" fmla="*/ 1003 h 1947"/>
                <a:gd name="T58" fmla="*/ 266 w 3014"/>
                <a:gd name="T59" fmla="*/ 1029 h 1947"/>
                <a:gd name="T60" fmla="*/ 290 w 3014"/>
                <a:gd name="T61" fmla="*/ 1073 h 1947"/>
                <a:gd name="T62" fmla="*/ 317 w 3014"/>
                <a:gd name="T63" fmla="*/ 1136 h 1947"/>
                <a:gd name="T64" fmla="*/ 330 w 3014"/>
                <a:gd name="T65" fmla="*/ 1200 h 1947"/>
                <a:gd name="T66" fmla="*/ 330 w 3014"/>
                <a:gd name="T67" fmla="*/ 1265 h 1947"/>
                <a:gd name="T68" fmla="*/ 323 w 3014"/>
                <a:gd name="T69" fmla="*/ 1329 h 1947"/>
                <a:gd name="T70" fmla="*/ 319 w 3014"/>
                <a:gd name="T71" fmla="*/ 1385 h 1947"/>
                <a:gd name="T72" fmla="*/ 323 w 3014"/>
                <a:gd name="T73" fmla="*/ 1436 h 1947"/>
                <a:gd name="T74" fmla="*/ 339 w 3014"/>
                <a:gd name="T75" fmla="*/ 1477 h 1947"/>
                <a:gd name="T76" fmla="*/ 374 w 3014"/>
                <a:gd name="T77" fmla="*/ 1510 h 1947"/>
                <a:gd name="T78" fmla="*/ 459 w 3014"/>
                <a:gd name="T79" fmla="*/ 1543 h 1947"/>
                <a:gd name="T80" fmla="*/ 695 w 3014"/>
                <a:gd name="T81" fmla="*/ 1630 h 1947"/>
                <a:gd name="T82" fmla="*/ 1060 w 3014"/>
                <a:gd name="T83" fmla="*/ 1751 h 1947"/>
                <a:gd name="T84" fmla="*/ 1499 w 3014"/>
                <a:gd name="T85" fmla="*/ 1864 h 1947"/>
                <a:gd name="T86" fmla="*/ 1961 w 3014"/>
                <a:gd name="T87" fmla="*/ 1936 h 1947"/>
                <a:gd name="T88" fmla="*/ 2393 w 3014"/>
                <a:gd name="T89" fmla="*/ 1930 h 1947"/>
                <a:gd name="T90" fmla="*/ 2748 w 3014"/>
                <a:gd name="T91" fmla="*/ 1805 h 1947"/>
                <a:gd name="T92" fmla="*/ 2968 w 3014"/>
                <a:gd name="T93" fmla="*/ 1525 h 1947"/>
                <a:gd name="T94" fmla="*/ 2997 w 3014"/>
                <a:gd name="T95" fmla="*/ 1300 h 1947"/>
                <a:gd name="T96" fmla="*/ 2877 w 3014"/>
                <a:gd name="T97" fmla="*/ 1243 h 1947"/>
                <a:gd name="T98" fmla="*/ 2671 w 3014"/>
                <a:gd name="T99" fmla="*/ 1165 h 1947"/>
                <a:gd name="T100" fmla="*/ 2413 w 3014"/>
                <a:gd name="T101" fmla="*/ 1073 h 1947"/>
                <a:gd name="T102" fmla="*/ 2138 w 3014"/>
                <a:gd name="T103" fmla="*/ 977 h 1947"/>
                <a:gd name="T104" fmla="*/ 1880 w 3014"/>
                <a:gd name="T105" fmla="*/ 889 h 1947"/>
                <a:gd name="T106" fmla="*/ 1674 w 3014"/>
                <a:gd name="T107" fmla="*/ 819 h 1947"/>
                <a:gd name="T108" fmla="*/ 1554 w 3014"/>
                <a:gd name="T109" fmla="*/ 782 h 1947"/>
                <a:gd name="T110" fmla="*/ 804 w 3014"/>
                <a:gd name="T111" fmla="*/ 0 h 1947"/>
                <a:gd name="T112" fmla="*/ 52 w 3014"/>
                <a:gd name="T113" fmla="*/ 0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14" h="1947">
                  <a:moveTo>
                    <a:pt x="52" y="0"/>
                  </a:moveTo>
                  <a:lnTo>
                    <a:pt x="52" y="0"/>
                  </a:lnTo>
                  <a:lnTo>
                    <a:pt x="50" y="6"/>
                  </a:lnTo>
                  <a:lnTo>
                    <a:pt x="48" y="13"/>
                  </a:lnTo>
                  <a:lnTo>
                    <a:pt x="46" y="26"/>
                  </a:lnTo>
                  <a:lnTo>
                    <a:pt x="43" y="41"/>
                  </a:lnTo>
                  <a:lnTo>
                    <a:pt x="39" y="61"/>
                  </a:lnTo>
                  <a:lnTo>
                    <a:pt x="37" y="85"/>
                  </a:lnTo>
                  <a:lnTo>
                    <a:pt x="35" y="111"/>
                  </a:lnTo>
                  <a:lnTo>
                    <a:pt x="28" y="142"/>
                  </a:lnTo>
                  <a:lnTo>
                    <a:pt x="24" y="174"/>
                  </a:lnTo>
                  <a:lnTo>
                    <a:pt x="22" y="212"/>
                  </a:lnTo>
                  <a:lnTo>
                    <a:pt x="17" y="253"/>
                  </a:lnTo>
                  <a:lnTo>
                    <a:pt x="15" y="297"/>
                  </a:lnTo>
                  <a:lnTo>
                    <a:pt x="11" y="345"/>
                  </a:lnTo>
                  <a:lnTo>
                    <a:pt x="6" y="395"/>
                  </a:lnTo>
                  <a:lnTo>
                    <a:pt x="6" y="450"/>
                  </a:lnTo>
                  <a:lnTo>
                    <a:pt x="2" y="502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2" y="616"/>
                  </a:lnTo>
                  <a:lnTo>
                    <a:pt x="2" y="642"/>
                  </a:lnTo>
                  <a:lnTo>
                    <a:pt x="4" y="664"/>
                  </a:lnTo>
                  <a:lnTo>
                    <a:pt x="6" y="682"/>
                  </a:lnTo>
                  <a:lnTo>
                    <a:pt x="11" y="697"/>
                  </a:lnTo>
                  <a:lnTo>
                    <a:pt x="15" y="708"/>
                  </a:lnTo>
                  <a:lnTo>
                    <a:pt x="17" y="719"/>
                  </a:lnTo>
                  <a:lnTo>
                    <a:pt x="22" y="725"/>
                  </a:lnTo>
                  <a:lnTo>
                    <a:pt x="28" y="736"/>
                  </a:lnTo>
                  <a:lnTo>
                    <a:pt x="35" y="743"/>
                  </a:lnTo>
                  <a:lnTo>
                    <a:pt x="41" y="754"/>
                  </a:lnTo>
                  <a:lnTo>
                    <a:pt x="48" y="762"/>
                  </a:lnTo>
                  <a:lnTo>
                    <a:pt x="57" y="778"/>
                  </a:lnTo>
                  <a:lnTo>
                    <a:pt x="63" y="791"/>
                  </a:lnTo>
                  <a:lnTo>
                    <a:pt x="70" y="806"/>
                  </a:lnTo>
                  <a:lnTo>
                    <a:pt x="74" y="819"/>
                  </a:lnTo>
                  <a:lnTo>
                    <a:pt x="81" y="835"/>
                  </a:lnTo>
                  <a:lnTo>
                    <a:pt x="87" y="848"/>
                  </a:lnTo>
                  <a:lnTo>
                    <a:pt x="92" y="861"/>
                  </a:lnTo>
                  <a:lnTo>
                    <a:pt x="98" y="876"/>
                  </a:lnTo>
                  <a:lnTo>
                    <a:pt x="105" y="889"/>
                  </a:lnTo>
                  <a:lnTo>
                    <a:pt x="113" y="900"/>
                  </a:lnTo>
                  <a:lnTo>
                    <a:pt x="120" y="913"/>
                  </a:lnTo>
                  <a:lnTo>
                    <a:pt x="127" y="924"/>
                  </a:lnTo>
                  <a:lnTo>
                    <a:pt x="135" y="935"/>
                  </a:lnTo>
                  <a:lnTo>
                    <a:pt x="144" y="944"/>
                  </a:lnTo>
                  <a:lnTo>
                    <a:pt x="153" y="955"/>
                  </a:lnTo>
                  <a:lnTo>
                    <a:pt x="164" y="961"/>
                  </a:lnTo>
                  <a:lnTo>
                    <a:pt x="177" y="972"/>
                  </a:lnTo>
                  <a:lnTo>
                    <a:pt x="188" y="977"/>
                  </a:lnTo>
                  <a:lnTo>
                    <a:pt x="196" y="981"/>
                  </a:lnTo>
                  <a:lnTo>
                    <a:pt x="205" y="981"/>
                  </a:lnTo>
                  <a:lnTo>
                    <a:pt x="214" y="983"/>
                  </a:lnTo>
                  <a:lnTo>
                    <a:pt x="223" y="983"/>
                  </a:lnTo>
                  <a:lnTo>
                    <a:pt x="236" y="988"/>
                  </a:lnTo>
                  <a:lnTo>
                    <a:pt x="240" y="990"/>
                  </a:lnTo>
                  <a:lnTo>
                    <a:pt x="245" y="994"/>
                  </a:lnTo>
                  <a:lnTo>
                    <a:pt x="251" y="1003"/>
                  </a:lnTo>
                  <a:lnTo>
                    <a:pt x="260" y="1014"/>
                  </a:lnTo>
                  <a:lnTo>
                    <a:pt x="266" y="1029"/>
                  </a:lnTo>
                  <a:lnTo>
                    <a:pt x="277" y="1049"/>
                  </a:lnTo>
                  <a:lnTo>
                    <a:pt x="290" y="1073"/>
                  </a:lnTo>
                  <a:lnTo>
                    <a:pt x="306" y="1103"/>
                  </a:lnTo>
                  <a:lnTo>
                    <a:pt x="317" y="1136"/>
                  </a:lnTo>
                  <a:lnTo>
                    <a:pt x="323" y="1169"/>
                  </a:lnTo>
                  <a:lnTo>
                    <a:pt x="330" y="1200"/>
                  </a:lnTo>
                  <a:lnTo>
                    <a:pt x="332" y="1235"/>
                  </a:lnTo>
                  <a:lnTo>
                    <a:pt x="330" y="1265"/>
                  </a:lnTo>
                  <a:lnTo>
                    <a:pt x="328" y="1298"/>
                  </a:lnTo>
                  <a:lnTo>
                    <a:pt x="323" y="1329"/>
                  </a:lnTo>
                  <a:lnTo>
                    <a:pt x="323" y="1359"/>
                  </a:lnTo>
                  <a:lnTo>
                    <a:pt x="319" y="1385"/>
                  </a:lnTo>
                  <a:lnTo>
                    <a:pt x="321" y="1412"/>
                  </a:lnTo>
                  <a:lnTo>
                    <a:pt x="323" y="1436"/>
                  </a:lnTo>
                  <a:lnTo>
                    <a:pt x="330" y="1460"/>
                  </a:lnTo>
                  <a:lnTo>
                    <a:pt x="339" y="1477"/>
                  </a:lnTo>
                  <a:lnTo>
                    <a:pt x="354" y="1497"/>
                  </a:lnTo>
                  <a:lnTo>
                    <a:pt x="374" y="1510"/>
                  </a:lnTo>
                  <a:lnTo>
                    <a:pt x="404" y="1523"/>
                  </a:lnTo>
                  <a:lnTo>
                    <a:pt x="459" y="1543"/>
                  </a:lnTo>
                  <a:lnTo>
                    <a:pt x="557" y="1580"/>
                  </a:lnTo>
                  <a:lnTo>
                    <a:pt x="695" y="1630"/>
                  </a:lnTo>
                  <a:lnTo>
                    <a:pt x="865" y="1689"/>
                  </a:lnTo>
                  <a:lnTo>
                    <a:pt x="1060" y="1751"/>
                  </a:lnTo>
                  <a:lnTo>
                    <a:pt x="1272" y="1812"/>
                  </a:lnTo>
                  <a:lnTo>
                    <a:pt x="1499" y="1864"/>
                  </a:lnTo>
                  <a:lnTo>
                    <a:pt x="1731" y="1910"/>
                  </a:lnTo>
                  <a:lnTo>
                    <a:pt x="1961" y="1936"/>
                  </a:lnTo>
                  <a:lnTo>
                    <a:pt x="2184" y="1947"/>
                  </a:lnTo>
                  <a:lnTo>
                    <a:pt x="2393" y="1930"/>
                  </a:lnTo>
                  <a:lnTo>
                    <a:pt x="2584" y="1886"/>
                  </a:lnTo>
                  <a:lnTo>
                    <a:pt x="2748" y="1805"/>
                  </a:lnTo>
                  <a:lnTo>
                    <a:pt x="2879" y="1687"/>
                  </a:lnTo>
                  <a:lnTo>
                    <a:pt x="2968" y="1525"/>
                  </a:lnTo>
                  <a:lnTo>
                    <a:pt x="3014" y="1316"/>
                  </a:lnTo>
                  <a:lnTo>
                    <a:pt x="2997" y="1300"/>
                  </a:lnTo>
                  <a:lnTo>
                    <a:pt x="2949" y="1276"/>
                  </a:lnTo>
                  <a:lnTo>
                    <a:pt x="2877" y="1243"/>
                  </a:lnTo>
                  <a:lnTo>
                    <a:pt x="2785" y="1208"/>
                  </a:lnTo>
                  <a:lnTo>
                    <a:pt x="2671" y="1165"/>
                  </a:lnTo>
                  <a:lnTo>
                    <a:pt x="2546" y="1121"/>
                  </a:lnTo>
                  <a:lnTo>
                    <a:pt x="2413" y="1073"/>
                  </a:lnTo>
                  <a:lnTo>
                    <a:pt x="2278" y="1025"/>
                  </a:lnTo>
                  <a:lnTo>
                    <a:pt x="2138" y="977"/>
                  </a:lnTo>
                  <a:lnTo>
                    <a:pt x="2007" y="931"/>
                  </a:lnTo>
                  <a:lnTo>
                    <a:pt x="1880" y="889"/>
                  </a:lnTo>
                  <a:lnTo>
                    <a:pt x="1768" y="852"/>
                  </a:lnTo>
                  <a:lnTo>
                    <a:pt x="1674" y="819"/>
                  </a:lnTo>
                  <a:lnTo>
                    <a:pt x="1602" y="797"/>
                  </a:lnTo>
                  <a:lnTo>
                    <a:pt x="1554" y="782"/>
                  </a:lnTo>
                  <a:lnTo>
                    <a:pt x="1539" y="776"/>
                  </a:lnTo>
                  <a:lnTo>
                    <a:pt x="804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1793875" y="2719388"/>
              <a:ext cx="1646238" cy="1574800"/>
            </a:xfrm>
            <a:custGeom>
              <a:avLst/>
              <a:gdLst>
                <a:gd name="T0" fmla="*/ 1034 w 1037"/>
                <a:gd name="T1" fmla="*/ 479 h 992"/>
                <a:gd name="T2" fmla="*/ 1026 w 1037"/>
                <a:gd name="T3" fmla="*/ 483 h 992"/>
                <a:gd name="T4" fmla="*/ 1017 w 1037"/>
                <a:gd name="T5" fmla="*/ 477 h 992"/>
                <a:gd name="T6" fmla="*/ 1012 w 1037"/>
                <a:gd name="T7" fmla="*/ 468 h 992"/>
                <a:gd name="T8" fmla="*/ 1008 w 1037"/>
                <a:gd name="T9" fmla="*/ 450 h 992"/>
                <a:gd name="T10" fmla="*/ 1008 w 1037"/>
                <a:gd name="T11" fmla="*/ 424 h 992"/>
                <a:gd name="T12" fmla="*/ 1010 w 1037"/>
                <a:gd name="T13" fmla="*/ 385 h 992"/>
                <a:gd name="T14" fmla="*/ 999 w 1037"/>
                <a:gd name="T15" fmla="*/ 339 h 992"/>
                <a:gd name="T16" fmla="*/ 980 w 1037"/>
                <a:gd name="T17" fmla="*/ 295 h 992"/>
                <a:gd name="T18" fmla="*/ 956 w 1037"/>
                <a:gd name="T19" fmla="*/ 249 h 992"/>
                <a:gd name="T20" fmla="*/ 925 w 1037"/>
                <a:gd name="T21" fmla="*/ 208 h 992"/>
                <a:gd name="T22" fmla="*/ 892 w 1037"/>
                <a:gd name="T23" fmla="*/ 168 h 992"/>
                <a:gd name="T24" fmla="*/ 864 w 1037"/>
                <a:gd name="T25" fmla="*/ 138 h 992"/>
                <a:gd name="T26" fmla="*/ 838 w 1037"/>
                <a:gd name="T27" fmla="*/ 116 h 992"/>
                <a:gd name="T28" fmla="*/ 818 w 1037"/>
                <a:gd name="T29" fmla="*/ 103 h 992"/>
                <a:gd name="T30" fmla="*/ 800 w 1037"/>
                <a:gd name="T31" fmla="*/ 90 h 992"/>
                <a:gd name="T32" fmla="*/ 787 w 1037"/>
                <a:gd name="T33" fmla="*/ 74 h 992"/>
                <a:gd name="T34" fmla="*/ 776 w 1037"/>
                <a:gd name="T35" fmla="*/ 61 h 992"/>
                <a:gd name="T36" fmla="*/ 770 w 1037"/>
                <a:gd name="T37" fmla="*/ 48 h 992"/>
                <a:gd name="T38" fmla="*/ 765 w 1037"/>
                <a:gd name="T39" fmla="*/ 33 h 992"/>
                <a:gd name="T40" fmla="*/ 765 w 1037"/>
                <a:gd name="T41" fmla="*/ 17 h 992"/>
                <a:gd name="T42" fmla="*/ 765 w 1037"/>
                <a:gd name="T43" fmla="*/ 7 h 992"/>
                <a:gd name="T44" fmla="*/ 717 w 1037"/>
                <a:gd name="T45" fmla="*/ 0 h 992"/>
                <a:gd name="T46" fmla="*/ 630 w 1037"/>
                <a:gd name="T47" fmla="*/ 2 h 992"/>
                <a:gd name="T48" fmla="*/ 518 w 1037"/>
                <a:gd name="T49" fmla="*/ 13 h 992"/>
                <a:gd name="T50" fmla="*/ 389 w 1037"/>
                <a:gd name="T51" fmla="*/ 39 h 992"/>
                <a:gd name="T52" fmla="*/ 260 w 1037"/>
                <a:gd name="T53" fmla="*/ 85 h 992"/>
                <a:gd name="T54" fmla="*/ 140 w 1037"/>
                <a:gd name="T55" fmla="*/ 155 h 992"/>
                <a:gd name="T56" fmla="*/ 46 w 1037"/>
                <a:gd name="T57" fmla="*/ 251 h 992"/>
                <a:gd name="T58" fmla="*/ 5 w 1037"/>
                <a:gd name="T59" fmla="*/ 321 h 992"/>
                <a:gd name="T60" fmla="*/ 0 w 1037"/>
                <a:gd name="T61" fmla="*/ 348 h 992"/>
                <a:gd name="T62" fmla="*/ 0 w 1037"/>
                <a:gd name="T63" fmla="*/ 378 h 992"/>
                <a:gd name="T64" fmla="*/ 5 w 1037"/>
                <a:gd name="T65" fmla="*/ 415 h 992"/>
                <a:gd name="T66" fmla="*/ 9 w 1037"/>
                <a:gd name="T67" fmla="*/ 453 h 992"/>
                <a:gd name="T68" fmla="*/ 18 w 1037"/>
                <a:gd name="T69" fmla="*/ 492 h 992"/>
                <a:gd name="T70" fmla="*/ 24 w 1037"/>
                <a:gd name="T71" fmla="*/ 536 h 992"/>
                <a:gd name="T72" fmla="*/ 35 w 1037"/>
                <a:gd name="T73" fmla="*/ 579 h 992"/>
                <a:gd name="T74" fmla="*/ 42 w 1037"/>
                <a:gd name="T75" fmla="*/ 625 h 992"/>
                <a:gd name="T76" fmla="*/ 57 w 1037"/>
                <a:gd name="T77" fmla="*/ 671 h 992"/>
                <a:gd name="T78" fmla="*/ 77 w 1037"/>
                <a:gd name="T79" fmla="*/ 715 h 992"/>
                <a:gd name="T80" fmla="*/ 105 w 1037"/>
                <a:gd name="T81" fmla="*/ 759 h 992"/>
                <a:gd name="T82" fmla="*/ 138 w 1037"/>
                <a:gd name="T83" fmla="*/ 800 h 992"/>
                <a:gd name="T84" fmla="*/ 175 w 1037"/>
                <a:gd name="T85" fmla="*/ 835 h 992"/>
                <a:gd name="T86" fmla="*/ 217 w 1037"/>
                <a:gd name="T87" fmla="*/ 868 h 992"/>
                <a:gd name="T88" fmla="*/ 260 w 1037"/>
                <a:gd name="T89" fmla="*/ 892 h 992"/>
                <a:gd name="T90" fmla="*/ 304 w 1037"/>
                <a:gd name="T91" fmla="*/ 912 h 992"/>
                <a:gd name="T92" fmla="*/ 339 w 1037"/>
                <a:gd name="T93" fmla="*/ 929 h 992"/>
                <a:gd name="T94" fmla="*/ 363 w 1037"/>
                <a:gd name="T95" fmla="*/ 944 h 992"/>
                <a:gd name="T96" fmla="*/ 381 w 1037"/>
                <a:gd name="T97" fmla="*/ 960 h 992"/>
                <a:gd name="T98" fmla="*/ 398 w 1037"/>
                <a:gd name="T99" fmla="*/ 975 h 992"/>
                <a:gd name="T100" fmla="*/ 405 w 1037"/>
                <a:gd name="T101" fmla="*/ 990 h 992"/>
                <a:gd name="T102" fmla="*/ 1037 w 1037"/>
                <a:gd name="T103" fmla="*/ 479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7" h="992">
                  <a:moveTo>
                    <a:pt x="1037" y="479"/>
                  </a:moveTo>
                  <a:lnTo>
                    <a:pt x="1034" y="479"/>
                  </a:lnTo>
                  <a:lnTo>
                    <a:pt x="1032" y="481"/>
                  </a:lnTo>
                  <a:lnTo>
                    <a:pt x="1026" y="483"/>
                  </a:lnTo>
                  <a:lnTo>
                    <a:pt x="1019" y="481"/>
                  </a:lnTo>
                  <a:lnTo>
                    <a:pt x="1017" y="477"/>
                  </a:lnTo>
                  <a:lnTo>
                    <a:pt x="1015" y="474"/>
                  </a:lnTo>
                  <a:lnTo>
                    <a:pt x="1012" y="468"/>
                  </a:lnTo>
                  <a:lnTo>
                    <a:pt x="1010" y="461"/>
                  </a:lnTo>
                  <a:lnTo>
                    <a:pt x="1008" y="450"/>
                  </a:lnTo>
                  <a:lnTo>
                    <a:pt x="1008" y="437"/>
                  </a:lnTo>
                  <a:lnTo>
                    <a:pt x="1008" y="424"/>
                  </a:lnTo>
                  <a:lnTo>
                    <a:pt x="1010" y="407"/>
                  </a:lnTo>
                  <a:lnTo>
                    <a:pt x="1010" y="385"/>
                  </a:lnTo>
                  <a:lnTo>
                    <a:pt x="1006" y="363"/>
                  </a:lnTo>
                  <a:lnTo>
                    <a:pt x="999" y="339"/>
                  </a:lnTo>
                  <a:lnTo>
                    <a:pt x="991" y="317"/>
                  </a:lnTo>
                  <a:lnTo>
                    <a:pt x="980" y="295"/>
                  </a:lnTo>
                  <a:lnTo>
                    <a:pt x="969" y="273"/>
                  </a:lnTo>
                  <a:lnTo>
                    <a:pt x="956" y="249"/>
                  </a:lnTo>
                  <a:lnTo>
                    <a:pt x="940" y="230"/>
                  </a:lnTo>
                  <a:lnTo>
                    <a:pt x="925" y="208"/>
                  </a:lnTo>
                  <a:lnTo>
                    <a:pt x="910" y="188"/>
                  </a:lnTo>
                  <a:lnTo>
                    <a:pt x="892" y="168"/>
                  </a:lnTo>
                  <a:lnTo>
                    <a:pt x="879" y="153"/>
                  </a:lnTo>
                  <a:lnTo>
                    <a:pt x="864" y="138"/>
                  </a:lnTo>
                  <a:lnTo>
                    <a:pt x="851" y="125"/>
                  </a:lnTo>
                  <a:lnTo>
                    <a:pt x="838" y="116"/>
                  </a:lnTo>
                  <a:lnTo>
                    <a:pt x="829" y="109"/>
                  </a:lnTo>
                  <a:lnTo>
                    <a:pt x="818" y="103"/>
                  </a:lnTo>
                  <a:lnTo>
                    <a:pt x="809" y="96"/>
                  </a:lnTo>
                  <a:lnTo>
                    <a:pt x="800" y="90"/>
                  </a:lnTo>
                  <a:lnTo>
                    <a:pt x="794" y="83"/>
                  </a:lnTo>
                  <a:lnTo>
                    <a:pt x="787" y="74"/>
                  </a:lnTo>
                  <a:lnTo>
                    <a:pt x="781" y="68"/>
                  </a:lnTo>
                  <a:lnTo>
                    <a:pt x="776" y="61"/>
                  </a:lnTo>
                  <a:lnTo>
                    <a:pt x="774" y="55"/>
                  </a:lnTo>
                  <a:lnTo>
                    <a:pt x="770" y="48"/>
                  </a:lnTo>
                  <a:lnTo>
                    <a:pt x="768" y="42"/>
                  </a:lnTo>
                  <a:lnTo>
                    <a:pt x="765" y="33"/>
                  </a:lnTo>
                  <a:lnTo>
                    <a:pt x="765" y="28"/>
                  </a:lnTo>
                  <a:lnTo>
                    <a:pt x="765" y="17"/>
                  </a:lnTo>
                  <a:lnTo>
                    <a:pt x="770" y="11"/>
                  </a:lnTo>
                  <a:lnTo>
                    <a:pt x="765" y="7"/>
                  </a:lnTo>
                  <a:lnTo>
                    <a:pt x="746" y="2"/>
                  </a:lnTo>
                  <a:lnTo>
                    <a:pt x="717" y="0"/>
                  </a:lnTo>
                  <a:lnTo>
                    <a:pt x="678" y="0"/>
                  </a:lnTo>
                  <a:lnTo>
                    <a:pt x="630" y="2"/>
                  </a:lnTo>
                  <a:lnTo>
                    <a:pt x="577" y="7"/>
                  </a:lnTo>
                  <a:lnTo>
                    <a:pt x="518" y="13"/>
                  </a:lnTo>
                  <a:lnTo>
                    <a:pt x="455" y="26"/>
                  </a:lnTo>
                  <a:lnTo>
                    <a:pt x="389" y="39"/>
                  </a:lnTo>
                  <a:lnTo>
                    <a:pt x="326" y="61"/>
                  </a:lnTo>
                  <a:lnTo>
                    <a:pt x="260" y="85"/>
                  </a:lnTo>
                  <a:lnTo>
                    <a:pt x="199" y="118"/>
                  </a:lnTo>
                  <a:lnTo>
                    <a:pt x="140" y="155"/>
                  </a:lnTo>
                  <a:lnTo>
                    <a:pt x="90" y="199"/>
                  </a:lnTo>
                  <a:lnTo>
                    <a:pt x="46" y="251"/>
                  </a:lnTo>
                  <a:lnTo>
                    <a:pt x="11" y="310"/>
                  </a:lnTo>
                  <a:lnTo>
                    <a:pt x="5" y="321"/>
                  </a:lnTo>
                  <a:lnTo>
                    <a:pt x="3" y="334"/>
                  </a:lnTo>
                  <a:lnTo>
                    <a:pt x="0" y="348"/>
                  </a:lnTo>
                  <a:lnTo>
                    <a:pt x="0" y="363"/>
                  </a:lnTo>
                  <a:lnTo>
                    <a:pt x="0" y="378"/>
                  </a:lnTo>
                  <a:lnTo>
                    <a:pt x="0" y="398"/>
                  </a:lnTo>
                  <a:lnTo>
                    <a:pt x="5" y="415"/>
                  </a:lnTo>
                  <a:lnTo>
                    <a:pt x="7" y="433"/>
                  </a:lnTo>
                  <a:lnTo>
                    <a:pt x="9" y="453"/>
                  </a:lnTo>
                  <a:lnTo>
                    <a:pt x="13" y="472"/>
                  </a:lnTo>
                  <a:lnTo>
                    <a:pt x="18" y="492"/>
                  </a:lnTo>
                  <a:lnTo>
                    <a:pt x="22" y="514"/>
                  </a:lnTo>
                  <a:lnTo>
                    <a:pt x="24" y="536"/>
                  </a:lnTo>
                  <a:lnTo>
                    <a:pt x="31" y="557"/>
                  </a:lnTo>
                  <a:lnTo>
                    <a:pt x="35" y="579"/>
                  </a:lnTo>
                  <a:lnTo>
                    <a:pt x="40" y="603"/>
                  </a:lnTo>
                  <a:lnTo>
                    <a:pt x="42" y="625"/>
                  </a:lnTo>
                  <a:lnTo>
                    <a:pt x="48" y="647"/>
                  </a:lnTo>
                  <a:lnTo>
                    <a:pt x="57" y="671"/>
                  </a:lnTo>
                  <a:lnTo>
                    <a:pt x="66" y="693"/>
                  </a:lnTo>
                  <a:lnTo>
                    <a:pt x="77" y="715"/>
                  </a:lnTo>
                  <a:lnTo>
                    <a:pt x="90" y="739"/>
                  </a:lnTo>
                  <a:lnTo>
                    <a:pt x="105" y="759"/>
                  </a:lnTo>
                  <a:lnTo>
                    <a:pt x="121" y="780"/>
                  </a:lnTo>
                  <a:lnTo>
                    <a:pt x="138" y="800"/>
                  </a:lnTo>
                  <a:lnTo>
                    <a:pt x="156" y="820"/>
                  </a:lnTo>
                  <a:lnTo>
                    <a:pt x="175" y="835"/>
                  </a:lnTo>
                  <a:lnTo>
                    <a:pt x="195" y="853"/>
                  </a:lnTo>
                  <a:lnTo>
                    <a:pt x="217" y="868"/>
                  </a:lnTo>
                  <a:lnTo>
                    <a:pt x="239" y="881"/>
                  </a:lnTo>
                  <a:lnTo>
                    <a:pt x="260" y="892"/>
                  </a:lnTo>
                  <a:lnTo>
                    <a:pt x="285" y="903"/>
                  </a:lnTo>
                  <a:lnTo>
                    <a:pt x="304" y="912"/>
                  </a:lnTo>
                  <a:lnTo>
                    <a:pt x="324" y="920"/>
                  </a:lnTo>
                  <a:lnTo>
                    <a:pt x="339" y="929"/>
                  </a:lnTo>
                  <a:lnTo>
                    <a:pt x="354" y="938"/>
                  </a:lnTo>
                  <a:lnTo>
                    <a:pt x="363" y="944"/>
                  </a:lnTo>
                  <a:lnTo>
                    <a:pt x="374" y="953"/>
                  </a:lnTo>
                  <a:lnTo>
                    <a:pt x="381" y="960"/>
                  </a:lnTo>
                  <a:lnTo>
                    <a:pt x="389" y="966"/>
                  </a:lnTo>
                  <a:lnTo>
                    <a:pt x="398" y="975"/>
                  </a:lnTo>
                  <a:lnTo>
                    <a:pt x="403" y="984"/>
                  </a:lnTo>
                  <a:lnTo>
                    <a:pt x="405" y="990"/>
                  </a:lnTo>
                  <a:lnTo>
                    <a:pt x="405" y="992"/>
                  </a:lnTo>
                  <a:lnTo>
                    <a:pt x="1037" y="479"/>
                  </a:lnTo>
                  <a:lnTo>
                    <a:pt x="1037" y="4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2103438" y="2684463"/>
              <a:ext cx="909638" cy="1204912"/>
            </a:xfrm>
            <a:custGeom>
              <a:avLst/>
              <a:gdLst>
                <a:gd name="T0" fmla="*/ 343 w 573"/>
                <a:gd name="T1" fmla="*/ 88 h 759"/>
                <a:gd name="T2" fmla="*/ 339 w 573"/>
                <a:gd name="T3" fmla="*/ 57 h 759"/>
                <a:gd name="T4" fmla="*/ 323 w 573"/>
                <a:gd name="T5" fmla="*/ 24 h 759"/>
                <a:gd name="T6" fmla="*/ 293 w 573"/>
                <a:gd name="T7" fmla="*/ 7 h 759"/>
                <a:gd name="T8" fmla="*/ 267 w 573"/>
                <a:gd name="T9" fmla="*/ 0 h 759"/>
                <a:gd name="T10" fmla="*/ 243 w 573"/>
                <a:gd name="T11" fmla="*/ 5 h 759"/>
                <a:gd name="T12" fmla="*/ 210 w 573"/>
                <a:gd name="T13" fmla="*/ 31 h 759"/>
                <a:gd name="T14" fmla="*/ 170 w 573"/>
                <a:gd name="T15" fmla="*/ 44 h 759"/>
                <a:gd name="T16" fmla="*/ 138 w 573"/>
                <a:gd name="T17" fmla="*/ 46 h 759"/>
                <a:gd name="T18" fmla="*/ 118 w 573"/>
                <a:gd name="T19" fmla="*/ 72 h 759"/>
                <a:gd name="T20" fmla="*/ 111 w 573"/>
                <a:gd name="T21" fmla="*/ 103 h 759"/>
                <a:gd name="T22" fmla="*/ 96 w 573"/>
                <a:gd name="T23" fmla="*/ 142 h 759"/>
                <a:gd name="T24" fmla="*/ 63 w 573"/>
                <a:gd name="T25" fmla="*/ 164 h 759"/>
                <a:gd name="T26" fmla="*/ 33 w 573"/>
                <a:gd name="T27" fmla="*/ 195 h 759"/>
                <a:gd name="T28" fmla="*/ 39 w 573"/>
                <a:gd name="T29" fmla="*/ 227 h 759"/>
                <a:gd name="T30" fmla="*/ 33 w 573"/>
                <a:gd name="T31" fmla="*/ 267 h 759"/>
                <a:gd name="T32" fmla="*/ 20 w 573"/>
                <a:gd name="T33" fmla="*/ 297 h 759"/>
                <a:gd name="T34" fmla="*/ 0 w 573"/>
                <a:gd name="T35" fmla="*/ 326 h 759"/>
                <a:gd name="T36" fmla="*/ 22 w 573"/>
                <a:gd name="T37" fmla="*/ 354 h 759"/>
                <a:gd name="T38" fmla="*/ 26 w 573"/>
                <a:gd name="T39" fmla="*/ 383 h 759"/>
                <a:gd name="T40" fmla="*/ 30 w 573"/>
                <a:gd name="T41" fmla="*/ 411 h 759"/>
                <a:gd name="T42" fmla="*/ 41 w 573"/>
                <a:gd name="T43" fmla="*/ 446 h 759"/>
                <a:gd name="T44" fmla="*/ 59 w 573"/>
                <a:gd name="T45" fmla="*/ 468 h 759"/>
                <a:gd name="T46" fmla="*/ 63 w 573"/>
                <a:gd name="T47" fmla="*/ 503 h 759"/>
                <a:gd name="T48" fmla="*/ 85 w 573"/>
                <a:gd name="T49" fmla="*/ 542 h 759"/>
                <a:gd name="T50" fmla="*/ 124 w 573"/>
                <a:gd name="T51" fmla="*/ 573 h 759"/>
                <a:gd name="T52" fmla="*/ 133 w 573"/>
                <a:gd name="T53" fmla="*/ 608 h 759"/>
                <a:gd name="T54" fmla="*/ 146 w 573"/>
                <a:gd name="T55" fmla="*/ 632 h 759"/>
                <a:gd name="T56" fmla="*/ 175 w 573"/>
                <a:gd name="T57" fmla="*/ 638 h 759"/>
                <a:gd name="T58" fmla="*/ 201 w 573"/>
                <a:gd name="T59" fmla="*/ 643 h 759"/>
                <a:gd name="T60" fmla="*/ 221 w 573"/>
                <a:gd name="T61" fmla="*/ 667 h 759"/>
                <a:gd name="T62" fmla="*/ 249 w 573"/>
                <a:gd name="T63" fmla="*/ 695 h 759"/>
                <a:gd name="T64" fmla="*/ 282 w 573"/>
                <a:gd name="T65" fmla="*/ 693 h 759"/>
                <a:gd name="T66" fmla="*/ 308 w 573"/>
                <a:gd name="T67" fmla="*/ 715 h 759"/>
                <a:gd name="T68" fmla="*/ 334 w 573"/>
                <a:gd name="T69" fmla="*/ 754 h 759"/>
                <a:gd name="T70" fmla="*/ 376 w 573"/>
                <a:gd name="T71" fmla="*/ 752 h 759"/>
                <a:gd name="T72" fmla="*/ 400 w 573"/>
                <a:gd name="T73" fmla="*/ 743 h 759"/>
                <a:gd name="T74" fmla="*/ 426 w 573"/>
                <a:gd name="T75" fmla="*/ 746 h 759"/>
                <a:gd name="T76" fmla="*/ 457 w 573"/>
                <a:gd name="T77" fmla="*/ 743 h 759"/>
                <a:gd name="T78" fmla="*/ 487 w 573"/>
                <a:gd name="T79" fmla="*/ 737 h 759"/>
                <a:gd name="T80" fmla="*/ 511 w 573"/>
                <a:gd name="T81" fmla="*/ 706 h 759"/>
                <a:gd name="T82" fmla="*/ 511 w 573"/>
                <a:gd name="T83" fmla="*/ 680 h 759"/>
                <a:gd name="T84" fmla="*/ 533 w 573"/>
                <a:gd name="T85" fmla="*/ 669 h 759"/>
                <a:gd name="T86" fmla="*/ 557 w 573"/>
                <a:gd name="T87" fmla="*/ 660 h 759"/>
                <a:gd name="T88" fmla="*/ 573 w 573"/>
                <a:gd name="T89" fmla="*/ 643 h 759"/>
                <a:gd name="T90" fmla="*/ 564 w 573"/>
                <a:gd name="T91" fmla="*/ 617 h 759"/>
                <a:gd name="T92" fmla="*/ 546 w 573"/>
                <a:gd name="T93" fmla="*/ 597 h 759"/>
                <a:gd name="T94" fmla="*/ 542 w 573"/>
                <a:gd name="T95" fmla="*/ 573 h 759"/>
                <a:gd name="T96" fmla="*/ 535 w 573"/>
                <a:gd name="T97" fmla="*/ 542 h 759"/>
                <a:gd name="T98" fmla="*/ 509 w 573"/>
                <a:gd name="T99" fmla="*/ 503 h 759"/>
                <a:gd name="T100" fmla="*/ 345 w 573"/>
                <a:gd name="T101" fmla="*/ 107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3" h="759">
                  <a:moveTo>
                    <a:pt x="345" y="107"/>
                  </a:moveTo>
                  <a:lnTo>
                    <a:pt x="343" y="103"/>
                  </a:lnTo>
                  <a:lnTo>
                    <a:pt x="343" y="96"/>
                  </a:lnTo>
                  <a:lnTo>
                    <a:pt x="343" y="88"/>
                  </a:lnTo>
                  <a:lnTo>
                    <a:pt x="343" y="77"/>
                  </a:lnTo>
                  <a:lnTo>
                    <a:pt x="341" y="70"/>
                  </a:lnTo>
                  <a:lnTo>
                    <a:pt x="341" y="64"/>
                  </a:lnTo>
                  <a:lnTo>
                    <a:pt x="339" y="57"/>
                  </a:lnTo>
                  <a:lnTo>
                    <a:pt x="339" y="50"/>
                  </a:lnTo>
                  <a:lnTo>
                    <a:pt x="334" y="42"/>
                  </a:lnTo>
                  <a:lnTo>
                    <a:pt x="330" y="33"/>
                  </a:lnTo>
                  <a:lnTo>
                    <a:pt x="323" y="24"/>
                  </a:lnTo>
                  <a:lnTo>
                    <a:pt x="312" y="18"/>
                  </a:lnTo>
                  <a:lnTo>
                    <a:pt x="306" y="13"/>
                  </a:lnTo>
                  <a:lnTo>
                    <a:pt x="299" y="11"/>
                  </a:lnTo>
                  <a:lnTo>
                    <a:pt x="293" y="7"/>
                  </a:lnTo>
                  <a:lnTo>
                    <a:pt x="286" y="5"/>
                  </a:lnTo>
                  <a:lnTo>
                    <a:pt x="280" y="2"/>
                  </a:lnTo>
                  <a:lnTo>
                    <a:pt x="273" y="0"/>
                  </a:lnTo>
                  <a:lnTo>
                    <a:pt x="267" y="0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9" y="2"/>
                  </a:lnTo>
                  <a:lnTo>
                    <a:pt x="243" y="5"/>
                  </a:lnTo>
                  <a:lnTo>
                    <a:pt x="238" y="9"/>
                  </a:lnTo>
                  <a:lnTo>
                    <a:pt x="229" y="18"/>
                  </a:lnTo>
                  <a:lnTo>
                    <a:pt x="221" y="24"/>
                  </a:lnTo>
                  <a:lnTo>
                    <a:pt x="210" y="31"/>
                  </a:lnTo>
                  <a:lnTo>
                    <a:pt x="201" y="39"/>
                  </a:lnTo>
                  <a:lnTo>
                    <a:pt x="190" y="42"/>
                  </a:lnTo>
                  <a:lnTo>
                    <a:pt x="181" y="44"/>
                  </a:lnTo>
                  <a:lnTo>
                    <a:pt x="170" y="44"/>
                  </a:lnTo>
                  <a:lnTo>
                    <a:pt x="162" y="44"/>
                  </a:lnTo>
                  <a:lnTo>
                    <a:pt x="153" y="42"/>
                  </a:lnTo>
                  <a:lnTo>
                    <a:pt x="144" y="44"/>
                  </a:lnTo>
                  <a:lnTo>
                    <a:pt x="138" y="46"/>
                  </a:lnTo>
                  <a:lnTo>
                    <a:pt x="131" y="50"/>
                  </a:lnTo>
                  <a:lnTo>
                    <a:pt x="124" y="57"/>
                  </a:lnTo>
                  <a:lnTo>
                    <a:pt x="120" y="68"/>
                  </a:lnTo>
                  <a:lnTo>
                    <a:pt x="118" y="72"/>
                  </a:lnTo>
                  <a:lnTo>
                    <a:pt x="118" y="77"/>
                  </a:lnTo>
                  <a:lnTo>
                    <a:pt x="116" y="85"/>
                  </a:lnTo>
                  <a:lnTo>
                    <a:pt x="116" y="92"/>
                  </a:lnTo>
                  <a:lnTo>
                    <a:pt x="111" y="103"/>
                  </a:lnTo>
                  <a:lnTo>
                    <a:pt x="109" y="114"/>
                  </a:lnTo>
                  <a:lnTo>
                    <a:pt x="105" y="123"/>
                  </a:lnTo>
                  <a:lnTo>
                    <a:pt x="103" y="133"/>
                  </a:lnTo>
                  <a:lnTo>
                    <a:pt x="96" y="142"/>
                  </a:lnTo>
                  <a:lnTo>
                    <a:pt x="90" y="149"/>
                  </a:lnTo>
                  <a:lnTo>
                    <a:pt x="83" y="155"/>
                  </a:lnTo>
                  <a:lnTo>
                    <a:pt x="72" y="162"/>
                  </a:lnTo>
                  <a:lnTo>
                    <a:pt x="63" y="164"/>
                  </a:lnTo>
                  <a:lnTo>
                    <a:pt x="52" y="171"/>
                  </a:lnTo>
                  <a:lnTo>
                    <a:pt x="44" y="179"/>
                  </a:lnTo>
                  <a:lnTo>
                    <a:pt x="39" y="188"/>
                  </a:lnTo>
                  <a:lnTo>
                    <a:pt x="33" y="195"/>
                  </a:lnTo>
                  <a:lnTo>
                    <a:pt x="30" y="206"/>
                  </a:lnTo>
                  <a:lnTo>
                    <a:pt x="33" y="212"/>
                  </a:lnTo>
                  <a:lnTo>
                    <a:pt x="37" y="221"/>
                  </a:lnTo>
                  <a:lnTo>
                    <a:pt x="39" y="227"/>
                  </a:lnTo>
                  <a:lnTo>
                    <a:pt x="41" y="238"/>
                  </a:lnTo>
                  <a:lnTo>
                    <a:pt x="39" y="249"/>
                  </a:lnTo>
                  <a:lnTo>
                    <a:pt x="37" y="258"/>
                  </a:lnTo>
                  <a:lnTo>
                    <a:pt x="33" y="267"/>
                  </a:lnTo>
                  <a:lnTo>
                    <a:pt x="30" y="278"/>
                  </a:lnTo>
                  <a:lnTo>
                    <a:pt x="26" y="284"/>
                  </a:lnTo>
                  <a:lnTo>
                    <a:pt x="24" y="291"/>
                  </a:lnTo>
                  <a:lnTo>
                    <a:pt x="20" y="297"/>
                  </a:lnTo>
                  <a:lnTo>
                    <a:pt x="15" y="304"/>
                  </a:lnTo>
                  <a:lnTo>
                    <a:pt x="11" y="311"/>
                  </a:lnTo>
                  <a:lnTo>
                    <a:pt x="6" y="317"/>
                  </a:lnTo>
                  <a:lnTo>
                    <a:pt x="0" y="326"/>
                  </a:lnTo>
                  <a:lnTo>
                    <a:pt x="0" y="332"/>
                  </a:lnTo>
                  <a:lnTo>
                    <a:pt x="4" y="339"/>
                  </a:lnTo>
                  <a:lnTo>
                    <a:pt x="15" y="348"/>
                  </a:lnTo>
                  <a:lnTo>
                    <a:pt x="22" y="354"/>
                  </a:lnTo>
                  <a:lnTo>
                    <a:pt x="26" y="361"/>
                  </a:lnTo>
                  <a:lnTo>
                    <a:pt x="28" y="370"/>
                  </a:lnTo>
                  <a:lnTo>
                    <a:pt x="28" y="376"/>
                  </a:lnTo>
                  <a:lnTo>
                    <a:pt x="26" y="383"/>
                  </a:lnTo>
                  <a:lnTo>
                    <a:pt x="24" y="391"/>
                  </a:lnTo>
                  <a:lnTo>
                    <a:pt x="24" y="398"/>
                  </a:lnTo>
                  <a:lnTo>
                    <a:pt x="28" y="407"/>
                  </a:lnTo>
                  <a:lnTo>
                    <a:pt x="30" y="411"/>
                  </a:lnTo>
                  <a:lnTo>
                    <a:pt x="33" y="420"/>
                  </a:lnTo>
                  <a:lnTo>
                    <a:pt x="35" y="429"/>
                  </a:lnTo>
                  <a:lnTo>
                    <a:pt x="37" y="440"/>
                  </a:lnTo>
                  <a:lnTo>
                    <a:pt x="41" y="446"/>
                  </a:lnTo>
                  <a:lnTo>
                    <a:pt x="44" y="453"/>
                  </a:lnTo>
                  <a:lnTo>
                    <a:pt x="48" y="459"/>
                  </a:lnTo>
                  <a:lnTo>
                    <a:pt x="55" y="466"/>
                  </a:lnTo>
                  <a:lnTo>
                    <a:pt x="59" y="468"/>
                  </a:lnTo>
                  <a:lnTo>
                    <a:pt x="63" y="475"/>
                  </a:lnTo>
                  <a:lnTo>
                    <a:pt x="63" y="481"/>
                  </a:lnTo>
                  <a:lnTo>
                    <a:pt x="63" y="492"/>
                  </a:lnTo>
                  <a:lnTo>
                    <a:pt x="63" y="503"/>
                  </a:lnTo>
                  <a:lnTo>
                    <a:pt x="65" y="514"/>
                  </a:lnTo>
                  <a:lnTo>
                    <a:pt x="68" y="523"/>
                  </a:lnTo>
                  <a:lnTo>
                    <a:pt x="76" y="536"/>
                  </a:lnTo>
                  <a:lnTo>
                    <a:pt x="85" y="542"/>
                  </a:lnTo>
                  <a:lnTo>
                    <a:pt x="94" y="551"/>
                  </a:lnTo>
                  <a:lnTo>
                    <a:pt x="105" y="560"/>
                  </a:lnTo>
                  <a:lnTo>
                    <a:pt x="116" y="566"/>
                  </a:lnTo>
                  <a:lnTo>
                    <a:pt x="124" y="573"/>
                  </a:lnTo>
                  <a:lnTo>
                    <a:pt x="131" y="582"/>
                  </a:lnTo>
                  <a:lnTo>
                    <a:pt x="135" y="590"/>
                  </a:lnTo>
                  <a:lnTo>
                    <a:pt x="135" y="599"/>
                  </a:lnTo>
                  <a:lnTo>
                    <a:pt x="133" y="608"/>
                  </a:lnTo>
                  <a:lnTo>
                    <a:pt x="133" y="617"/>
                  </a:lnTo>
                  <a:lnTo>
                    <a:pt x="135" y="621"/>
                  </a:lnTo>
                  <a:lnTo>
                    <a:pt x="140" y="630"/>
                  </a:lnTo>
                  <a:lnTo>
                    <a:pt x="146" y="632"/>
                  </a:lnTo>
                  <a:lnTo>
                    <a:pt x="157" y="636"/>
                  </a:lnTo>
                  <a:lnTo>
                    <a:pt x="162" y="636"/>
                  </a:lnTo>
                  <a:lnTo>
                    <a:pt x="168" y="638"/>
                  </a:lnTo>
                  <a:lnTo>
                    <a:pt x="175" y="638"/>
                  </a:lnTo>
                  <a:lnTo>
                    <a:pt x="184" y="641"/>
                  </a:lnTo>
                  <a:lnTo>
                    <a:pt x="190" y="641"/>
                  </a:lnTo>
                  <a:lnTo>
                    <a:pt x="194" y="641"/>
                  </a:lnTo>
                  <a:lnTo>
                    <a:pt x="201" y="643"/>
                  </a:lnTo>
                  <a:lnTo>
                    <a:pt x="205" y="645"/>
                  </a:lnTo>
                  <a:lnTo>
                    <a:pt x="212" y="652"/>
                  </a:lnTo>
                  <a:lnTo>
                    <a:pt x="216" y="660"/>
                  </a:lnTo>
                  <a:lnTo>
                    <a:pt x="221" y="667"/>
                  </a:lnTo>
                  <a:lnTo>
                    <a:pt x="225" y="678"/>
                  </a:lnTo>
                  <a:lnTo>
                    <a:pt x="232" y="684"/>
                  </a:lnTo>
                  <a:lnTo>
                    <a:pt x="240" y="691"/>
                  </a:lnTo>
                  <a:lnTo>
                    <a:pt x="249" y="695"/>
                  </a:lnTo>
                  <a:lnTo>
                    <a:pt x="258" y="697"/>
                  </a:lnTo>
                  <a:lnTo>
                    <a:pt x="267" y="695"/>
                  </a:lnTo>
                  <a:lnTo>
                    <a:pt x="275" y="695"/>
                  </a:lnTo>
                  <a:lnTo>
                    <a:pt x="282" y="693"/>
                  </a:lnTo>
                  <a:lnTo>
                    <a:pt x="288" y="693"/>
                  </a:lnTo>
                  <a:lnTo>
                    <a:pt x="297" y="697"/>
                  </a:lnTo>
                  <a:lnTo>
                    <a:pt x="304" y="706"/>
                  </a:lnTo>
                  <a:lnTo>
                    <a:pt x="308" y="715"/>
                  </a:lnTo>
                  <a:lnTo>
                    <a:pt x="315" y="728"/>
                  </a:lnTo>
                  <a:lnTo>
                    <a:pt x="319" y="737"/>
                  </a:lnTo>
                  <a:lnTo>
                    <a:pt x="328" y="748"/>
                  </a:lnTo>
                  <a:lnTo>
                    <a:pt x="334" y="754"/>
                  </a:lnTo>
                  <a:lnTo>
                    <a:pt x="343" y="759"/>
                  </a:lnTo>
                  <a:lnTo>
                    <a:pt x="354" y="759"/>
                  </a:lnTo>
                  <a:lnTo>
                    <a:pt x="365" y="756"/>
                  </a:lnTo>
                  <a:lnTo>
                    <a:pt x="376" y="752"/>
                  </a:lnTo>
                  <a:lnTo>
                    <a:pt x="382" y="748"/>
                  </a:lnTo>
                  <a:lnTo>
                    <a:pt x="389" y="746"/>
                  </a:lnTo>
                  <a:lnTo>
                    <a:pt x="396" y="746"/>
                  </a:lnTo>
                  <a:lnTo>
                    <a:pt x="400" y="743"/>
                  </a:lnTo>
                  <a:lnTo>
                    <a:pt x="409" y="743"/>
                  </a:lnTo>
                  <a:lnTo>
                    <a:pt x="413" y="743"/>
                  </a:lnTo>
                  <a:lnTo>
                    <a:pt x="420" y="746"/>
                  </a:lnTo>
                  <a:lnTo>
                    <a:pt x="426" y="746"/>
                  </a:lnTo>
                  <a:lnTo>
                    <a:pt x="435" y="748"/>
                  </a:lnTo>
                  <a:lnTo>
                    <a:pt x="441" y="746"/>
                  </a:lnTo>
                  <a:lnTo>
                    <a:pt x="450" y="746"/>
                  </a:lnTo>
                  <a:lnTo>
                    <a:pt x="457" y="743"/>
                  </a:lnTo>
                  <a:lnTo>
                    <a:pt x="468" y="743"/>
                  </a:lnTo>
                  <a:lnTo>
                    <a:pt x="474" y="741"/>
                  </a:lnTo>
                  <a:lnTo>
                    <a:pt x="481" y="739"/>
                  </a:lnTo>
                  <a:lnTo>
                    <a:pt x="487" y="737"/>
                  </a:lnTo>
                  <a:lnTo>
                    <a:pt x="494" y="735"/>
                  </a:lnTo>
                  <a:lnTo>
                    <a:pt x="505" y="726"/>
                  </a:lnTo>
                  <a:lnTo>
                    <a:pt x="511" y="717"/>
                  </a:lnTo>
                  <a:lnTo>
                    <a:pt x="511" y="706"/>
                  </a:lnTo>
                  <a:lnTo>
                    <a:pt x="511" y="693"/>
                  </a:lnTo>
                  <a:lnTo>
                    <a:pt x="509" y="687"/>
                  </a:lnTo>
                  <a:lnTo>
                    <a:pt x="509" y="682"/>
                  </a:lnTo>
                  <a:lnTo>
                    <a:pt x="511" y="680"/>
                  </a:lnTo>
                  <a:lnTo>
                    <a:pt x="516" y="676"/>
                  </a:lnTo>
                  <a:lnTo>
                    <a:pt x="520" y="671"/>
                  </a:lnTo>
                  <a:lnTo>
                    <a:pt x="527" y="671"/>
                  </a:lnTo>
                  <a:lnTo>
                    <a:pt x="533" y="669"/>
                  </a:lnTo>
                  <a:lnTo>
                    <a:pt x="540" y="669"/>
                  </a:lnTo>
                  <a:lnTo>
                    <a:pt x="546" y="665"/>
                  </a:lnTo>
                  <a:lnTo>
                    <a:pt x="553" y="663"/>
                  </a:lnTo>
                  <a:lnTo>
                    <a:pt x="557" y="660"/>
                  </a:lnTo>
                  <a:lnTo>
                    <a:pt x="564" y="658"/>
                  </a:lnTo>
                  <a:lnTo>
                    <a:pt x="568" y="654"/>
                  </a:lnTo>
                  <a:lnTo>
                    <a:pt x="570" y="647"/>
                  </a:lnTo>
                  <a:lnTo>
                    <a:pt x="573" y="643"/>
                  </a:lnTo>
                  <a:lnTo>
                    <a:pt x="573" y="636"/>
                  </a:lnTo>
                  <a:lnTo>
                    <a:pt x="568" y="630"/>
                  </a:lnTo>
                  <a:lnTo>
                    <a:pt x="566" y="623"/>
                  </a:lnTo>
                  <a:lnTo>
                    <a:pt x="564" y="617"/>
                  </a:lnTo>
                  <a:lnTo>
                    <a:pt x="562" y="614"/>
                  </a:lnTo>
                  <a:lnTo>
                    <a:pt x="555" y="608"/>
                  </a:lnTo>
                  <a:lnTo>
                    <a:pt x="551" y="601"/>
                  </a:lnTo>
                  <a:lnTo>
                    <a:pt x="546" y="597"/>
                  </a:lnTo>
                  <a:lnTo>
                    <a:pt x="544" y="590"/>
                  </a:lnTo>
                  <a:lnTo>
                    <a:pt x="542" y="584"/>
                  </a:lnTo>
                  <a:lnTo>
                    <a:pt x="542" y="579"/>
                  </a:lnTo>
                  <a:lnTo>
                    <a:pt x="542" y="573"/>
                  </a:lnTo>
                  <a:lnTo>
                    <a:pt x="542" y="566"/>
                  </a:lnTo>
                  <a:lnTo>
                    <a:pt x="540" y="558"/>
                  </a:lnTo>
                  <a:lnTo>
                    <a:pt x="540" y="549"/>
                  </a:lnTo>
                  <a:lnTo>
                    <a:pt x="535" y="542"/>
                  </a:lnTo>
                  <a:lnTo>
                    <a:pt x="533" y="536"/>
                  </a:lnTo>
                  <a:lnTo>
                    <a:pt x="527" y="523"/>
                  </a:lnTo>
                  <a:lnTo>
                    <a:pt x="518" y="514"/>
                  </a:lnTo>
                  <a:lnTo>
                    <a:pt x="509" y="503"/>
                  </a:lnTo>
                  <a:lnTo>
                    <a:pt x="503" y="499"/>
                  </a:lnTo>
                  <a:lnTo>
                    <a:pt x="498" y="494"/>
                  </a:lnTo>
                  <a:lnTo>
                    <a:pt x="496" y="494"/>
                  </a:lnTo>
                  <a:lnTo>
                    <a:pt x="345" y="107"/>
                  </a:lnTo>
                  <a:lnTo>
                    <a:pt x="345" y="107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2519363" y="3395663"/>
              <a:ext cx="1260475" cy="1439862"/>
            </a:xfrm>
            <a:custGeom>
              <a:avLst/>
              <a:gdLst>
                <a:gd name="T0" fmla="*/ 488 w 794"/>
                <a:gd name="T1" fmla="*/ 147 h 907"/>
                <a:gd name="T2" fmla="*/ 396 w 794"/>
                <a:gd name="T3" fmla="*/ 190 h 907"/>
                <a:gd name="T4" fmla="*/ 291 w 794"/>
                <a:gd name="T5" fmla="*/ 258 h 907"/>
                <a:gd name="T6" fmla="*/ 221 w 794"/>
                <a:gd name="T7" fmla="*/ 337 h 907"/>
                <a:gd name="T8" fmla="*/ 223 w 794"/>
                <a:gd name="T9" fmla="*/ 385 h 907"/>
                <a:gd name="T10" fmla="*/ 263 w 794"/>
                <a:gd name="T11" fmla="*/ 453 h 907"/>
                <a:gd name="T12" fmla="*/ 311 w 794"/>
                <a:gd name="T13" fmla="*/ 525 h 907"/>
                <a:gd name="T14" fmla="*/ 348 w 794"/>
                <a:gd name="T15" fmla="*/ 575 h 907"/>
                <a:gd name="T16" fmla="*/ 378 w 794"/>
                <a:gd name="T17" fmla="*/ 595 h 907"/>
                <a:gd name="T18" fmla="*/ 440 w 794"/>
                <a:gd name="T19" fmla="*/ 628 h 907"/>
                <a:gd name="T20" fmla="*/ 512 w 794"/>
                <a:gd name="T21" fmla="*/ 669 h 907"/>
                <a:gd name="T22" fmla="*/ 573 w 794"/>
                <a:gd name="T23" fmla="*/ 711 h 907"/>
                <a:gd name="T24" fmla="*/ 597 w 794"/>
                <a:gd name="T25" fmla="*/ 724 h 907"/>
                <a:gd name="T26" fmla="*/ 634 w 794"/>
                <a:gd name="T27" fmla="*/ 733 h 907"/>
                <a:gd name="T28" fmla="*/ 680 w 794"/>
                <a:gd name="T29" fmla="*/ 750 h 907"/>
                <a:gd name="T30" fmla="*/ 724 w 794"/>
                <a:gd name="T31" fmla="*/ 776 h 907"/>
                <a:gd name="T32" fmla="*/ 700 w 794"/>
                <a:gd name="T33" fmla="*/ 789 h 907"/>
                <a:gd name="T34" fmla="*/ 735 w 794"/>
                <a:gd name="T35" fmla="*/ 820 h 907"/>
                <a:gd name="T36" fmla="*/ 774 w 794"/>
                <a:gd name="T37" fmla="*/ 848 h 907"/>
                <a:gd name="T38" fmla="*/ 794 w 794"/>
                <a:gd name="T39" fmla="*/ 870 h 907"/>
                <a:gd name="T40" fmla="*/ 770 w 794"/>
                <a:gd name="T41" fmla="*/ 868 h 907"/>
                <a:gd name="T42" fmla="*/ 746 w 794"/>
                <a:gd name="T43" fmla="*/ 857 h 907"/>
                <a:gd name="T44" fmla="*/ 708 w 794"/>
                <a:gd name="T45" fmla="*/ 888 h 907"/>
                <a:gd name="T46" fmla="*/ 704 w 794"/>
                <a:gd name="T47" fmla="*/ 903 h 907"/>
                <a:gd name="T48" fmla="*/ 678 w 794"/>
                <a:gd name="T49" fmla="*/ 888 h 907"/>
                <a:gd name="T50" fmla="*/ 643 w 794"/>
                <a:gd name="T51" fmla="*/ 857 h 907"/>
                <a:gd name="T52" fmla="*/ 569 w 794"/>
                <a:gd name="T53" fmla="*/ 796 h 907"/>
                <a:gd name="T54" fmla="*/ 531 w 794"/>
                <a:gd name="T55" fmla="*/ 783 h 907"/>
                <a:gd name="T56" fmla="*/ 451 w 794"/>
                <a:gd name="T57" fmla="*/ 757 h 907"/>
                <a:gd name="T58" fmla="*/ 361 w 794"/>
                <a:gd name="T59" fmla="*/ 719 h 907"/>
                <a:gd name="T60" fmla="*/ 304 w 794"/>
                <a:gd name="T61" fmla="*/ 687 h 907"/>
                <a:gd name="T62" fmla="*/ 243 w 794"/>
                <a:gd name="T63" fmla="*/ 632 h 907"/>
                <a:gd name="T64" fmla="*/ 147 w 794"/>
                <a:gd name="T65" fmla="*/ 547 h 907"/>
                <a:gd name="T66" fmla="*/ 50 w 794"/>
                <a:gd name="T67" fmla="*/ 451 h 907"/>
                <a:gd name="T68" fmla="*/ 2 w 794"/>
                <a:gd name="T69" fmla="*/ 363 h 907"/>
                <a:gd name="T70" fmla="*/ 18 w 794"/>
                <a:gd name="T71" fmla="*/ 284 h 907"/>
                <a:gd name="T72" fmla="*/ 68 w 794"/>
                <a:gd name="T73" fmla="*/ 212 h 907"/>
                <a:gd name="T74" fmla="*/ 120 w 794"/>
                <a:gd name="T75" fmla="*/ 158 h 907"/>
                <a:gd name="T76" fmla="*/ 147 w 794"/>
                <a:gd name="T77" fmla="*/ 138 h 907"/>
                <a:gd name="T78" fmla="*/ 129 w 794"/>
                <a:gd name="T79" fmla="*/ 123 h 907"/>
                <a:gd name="T80" fmla="*/ 96 w 794"/>
                <a:gd name="T81" fmla="*/ 90 h 907"/>
                <a:gd name="T82" fmla="*/ 64 w 794"/>
                <a:gd name="T83" fmla="*/ 55 h 907"/>
                <a:gd name="T84" fmla="*/ 50 w 794"/>
                <a:gd name="T85" fmla="*/ 33 h 907"/>
                <a:gd name="T86" fmla="*/ 77 w 794"/>
                <a:gd name="T87" fmla="*/ 22 h 907"/>
                <a:gd name="T88" fmla="*/ 103 w 794"/>
                <a:gd name="T89" fmla="*/ 20 h 907"/>
                <a:gd name="T90" fmla="*/ 319 w 794"/>
                <a:gd name="T91" fmla="*/ 66 h 907"/>
                <a:gd name="T92" fmla="*/ 359 w 794"/>
                <a:gd name="T93" fmla="*/ 42 h 907"/>
                <a:gd name="T94" fmla="*/ 422 w 794"/>
                <a:gd name="T95" fmla="*/ 11 h 907"/>
                <a:gd name="T96" fmla="*/ 488 w 794"/>
                <a:gd name="T97" fmla="*/ 0 h 907"/>
                <a:gd name="T98" fmla="*/ 529 w 794"/>
                <a:gd name="T99" fmla="*/ 13 h 907"/>
                <a:gd name="T100" fmla="*/ 558 w 794"/>
                <a:gd name="T101" fmla="*/ 24 h 907"/>
                <a:gd name="T102" fmla="*/ 588 w 794"/>
                <a:gd name="T103" fmla="*/ 35 h 907"/>
                <a:gd name="T104" fmla="*/ 617 w 794"/>
                <a:gd name="T105" fmla="*/ 53 h 907"/>
                <a:gd name="T106" fmla="*/ 630 w 794"/>
                <a:gd name="T107" fmla="*/ 70 h 907"/>
                <a:gd name="T108" fmla="*/ 599 w 794"/>
                <a:gd name="T109" fmla="*/ 92 h 907"/>
                <a:gd name="T110" fmla="*/ 553 w 794"/>
                <a:gd name="T111" fmla="*/ 116 h 907"/>
                <a:gd name="T112" fmla="*/ 518 w 794"/>
                <a:gd name="T113" fmla="*/ 134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4" h="907">
                  <a:moveTo>
                    <a:pt x="514" y="138"/>
                  </a:moveTo>
                  <a:lnTo>
                    <a:pt x="512" y="138"/>
                  </a:lnTo>
                  <a:lnTo>
                    <a:pt x="503" y="142"/>
                  </a:lnTo>
                  <a:lnTo>
                    <a:pt x="488" y="147"/>
                  </a:lnTo>
                  <a:lnTo>
                    <a:pt x="470" y="155"/>
                  </a:lnTo>
                  <a:lnTo>
                    <a:pt x="448" y="164"/>
                  </a:lnTo>
                  <a:lnTo>
                    <a:pt x="422" y="177"/>
                  </a:lnTo>
                  <a:lnTo>
                    <a:pt x="396" y="190"/>
                  </a:lnTo>
                  <a:lnTo>
                    <a:pt x="372" y="208"/>
                  </a:lnTo>
                  <a:lnTo>
                    <a:pt x="343" y="221"/>
                  </a:lnTo>
                  <a:lnTo>
                    <a:pt x="317" y="241"/>
                  </a:lnTo>
                  <a:lnTo>
                    <a:pt x="291" y="258"/>
                  </a:lnTo>
                  <a:lnTo>
                    <a:pt x="269" y="278"/>
                  </a:lnTo>
                  <a:lnTo>
                    <a:pt x="247" y="295"/>
                  </a:lnTo>
                  <a:lnTo>
                    <a:pt x="232" y="317"/>
                  </a:lnTo>
                  <a:lnTo>
                    <a:pt x="221" y="337"/>
                  </a:lnTo>
                  <a:lnTo>
                    <a:pt x="217" y="359"/>
                  </a:lnTo>
                  <a:lnTo>
                    <a:pt x="217" y="365"/>
                  </a:lnTo>
                  <a:lnTo>
                    <a:pt x="219" y="374"/>
                  </a:lnTo>
                  <a:lnTo>
                    <a:pt x="223" y="385"/>
                  </a:lnTo>
                  <a:lnTo>
                    <a:pt x="232" y="400"/>
                  </a:lnTo>
                  <a:lnTo>
                    <a:pt x="241" y="418"/>
                  </a:lnTo>
                  <a:lnTo>
                    <a:pt x="252" y="433"/>
                  </a:lnTo>
                  <a:lnTo>
                    <a:pt x="263" y="453"/>
                  </a:lnTo>
                  <a:lnTo>
                    <a:pt x="278" y="472"/>
                  </a:lnTo>
                  <a:lnTo>
                    <a:pt x="289" y="490"/>
                  </a:lnTo>
                  <a:lnTo>
                    <a:pt x="300" y="507"/>
                  </a:lnTo>
                  <a:lnTo>
                    <a:pt x="311" y="525"/>
                  </a:lnTo>
                  <a:lnTo>
                    <a:pt x="324" y="542"/>
                  </a:lnTo>
                  <a:lnTo>
                    <a:pt x="332" y="556"/>
                  </a:lnTo>
                  <a:lnTo>
                    <a:pt x="341" y="566"/>
                  </a:lnTo>
                  <a:lnTo>
                    <a:pt x="348" y="575"/>
                  </a:lnTo>
                  <a:lnTo>
                    <a:pt x="354" y="582"/>
                  </a:lnTo>
                  <a:lnTo>
                    <a:pt x="359" y="584"/>
                  </a:lnTo>
                  <a:lnTo>
                    <a:pt x="367" y="590"/>
                  </a:lnTo>
                  <a:lnTo>
                    <a:pt x="378" y="595"/>
                  </a:lnTo>
                  <a:lnTo>
                    <a:pt x="392" y="604"/>
                  </a:lnTo>
                  <a:lnTo>
                    <a:pt x="405" y="610"/>
                  </a:lnTo>
                  <a:lnTo>
                    <a:pt x="422" y="619"/>
                  </a:lnTo>
                  <a:lnTo>
                    <a:pt x="440" y="628"/>
                  </a:lnTo>
                  <a:lnTo>
                    <a:pt x="459" y="639"/>
                  </a:lnTo>
                  <a:lnTo>
                    <a:pt x="477" y="650"/>
                  </a:lnTo>
                  <a:lnTo>
                    <a:pt x="494" y="660"/>
                  </a:lnTo>
                  <a:lnTo>
                    <a:pt x="512" y="669"/>
                  </a:lnTo>
                  <a:lnTo>
                    <a:pt x="531" y="682"/>
                  </a:lnTo>
                  <a:lnTo>
                    <a:pt x="547" y="691"/>
                  </a:lnTo>
                  <a:lnTo>
                    <a:pt x="560" y="702"/>
                  </a:lnTo>
                  <a:lnTo>
                    <a:pt x="573" y="711"/>
                  </a:lnTo>
                  <a:lnTo>
                    <a:pt x="582" y="722"/>
                  </a:lnTo>
                  <a:lnTo>
                    <a:pt x="586" y="722"/>
                  </a:lnTo>
                  <a:lnTo>
                    <a:pt x="590" y="722"/>
                  </a:lnTo>
                  <a:lnTo>
                    <a:pt x="597" y="724"/>
                  </a:lnTo>
                  <a:lnTo>
                    <a:pt x="604" y="726"/>
                  </a:lnTo>
                  <a:lnTo>
                    <a:pt x="612" y="728"/>
                  </a:lnTo>
                  <a:lnTo>
                    <a:pt x="623" y="730"/>
                  </a:lnTo>
                  <a:lnTo>
                    <a:pt x="634" y="733"/>
                  </a:lnTo>
                  <a:lnTo>
                    <a:pt x="645" y="737"/>
                  </a:lnTo>
                  <a:lnTo>
                    <a:pt x="658" y="739"/>
                  </a:lnTo>
                  <a:lnTo>
                    <a:pt x="669" y="744"/>
                  </a:lnTo>
                  <a:lnTo>
                    <a:pt x="680" y="750"/>
                  </a:lnTo>
                  <a:lnTo>
                    <a:pt x="693" y="754"/>
                  </a:lnTo>
                  <a:lnTo>
                    <a:pt x="704" y="761"/>
                  </a:lnTo>
                  <a:lnTo>
                    <a:pt x="713" y="768"/>
                  </a:lnTo>
                  <a:lnTo>
                    <a:pt x="724" y="776"/>
                  </a:lnTo>
                  <a:lnTo>
                    <a:pt x="682" y="778"/>
                  </a:lnTo>
                  <a:lnTo>
                    <a:pt x="687" y="781"/>
                  </a:lnTo>
                  <a:lnTo>
                    <a:pt x="691" y="785"/>
                  </a:lnTo>
                  <a:lnTo>
                    <a:pt x="700" y="789"/>
                  </a:lnTo>
                  <a:lnTo>
                    <a:pt x="706" y="796"/>
                  </a:lnTo>
                  <a:lnTo>
                    <a:pt x="715" y="803"/>
                  </a:lnTo>
                  <a:lnTo>
                    <a:pt x="726" y="809"/>
                  </a:lnTo>
                  <a:lnTo>
                    <a:pt x="735" y="820"/>
                  </a:lnTo>
                  <a:lnTo>
                    <a:pt x="746" y="827"/>
                  </a:lnTo>
                  <a:lnTo>
                    <a:pt x="754" y="833"/>
                  </a:lnTo>
                  <a:lnTo>
                    <a:pt x="765" y="840"/>
                  </a:lnTo>
                  <a:lnTo>
                    <a:pt x="774" y="848"/>
                  </a:lnTo>
                  <a:lnTo>
                    <a:pt x="778" y="855"/>
                  </a:lnTo>
                  <a:lnTo>
                    <a:pt x="785" y="862"/>
                  </a:lnTo>
                  <a:lnTo>
                    <a:pt x="789" y="866"/>
                  </a:lnTo>
                  <a:lnTo>
                    <a:pt x="794" y="870"/>
                  </a:lnTo>
                  <a:lnTo>
                    <a:pt x="792" y="872"/>
                  </a:lnTo>
                  <a:lnTo>
                    <a:pt x="785" y="872"/>
                  </a:lnTo>
                  <a:lnTo>
                    <a:pt x="778" y="870"/>
                  </a:lnTo>
                  <a:lnTo>
                    <a:pt x="770" y="868"/>
                  </a:lnTo>
                  <a:lnTo>
                    <a:pt x="759" y="864"/>
                  </a:lnTo>
                  <a:lnTo>
                    <a:pt x="752" y="862"/>
                  </a:lnTo>
                  <a:lnTo>
                    <a:pt x="746" y="857"/>
                  </a:lnTo>
                  <a:lnTo>
                    <a:pt x="746" y="857"/>
                  </a:lnTo>
                  <a:lnTo>
                    <a:pt x="768" y="890"/>
                  </a:lnTo>
                  <a:lnTo>
                    <a:pt x="735" y="875"/>
                  </a:lnTo>
                  <a:lnTo>
                    <a:pt x="746" y="901"/>
                  </a:lnTo>
                  <a:lnTo>
                    <a:pt x="708" y="888"/>
                  </a:lnTo>
                  <a:lnTo>
                    <a:pt x="719" y="907"/>
                  </a:lnTo>
                  <a:lnTo>
                    <a:pt x="717" y="907"/>
                  </a:lnTo>
                  <a:lnTo>
                    <a:pt x="711" y="905"/>
                  </a:lnTo>
                  <a:lnTo>
                    <a:pt x="704" y="903"/>
                  </a:lnTo>
                  <a:lnTo>
                    <a:pt x="700" y="901"/>
                  </a:lnTo>
                  <a:lnTo>
                    <a:pt x="693" y="897"/>
                  </a:lnTo>
                  <a:lnTo>
                    <a:pt x="687" y="894"/>
                  </a:lnTo>
                  <a:lnTo>
                    <a:pt x="678" y="888"/>
                  </a:lnTo>
                  <a:lnTo>
                    <a:pt x="671" y="881"/>
                  </a:lnTo>
                  <a:lnTo>
                    <a:pt x="660" y="875"/>
                  </a:lnTo>
                  <a:lnTo>
                    <a:pt x="654" y="868"/>
                  </a:lnTo>
                  <a:lnTo>
                    <a:pt x="643" y="857"/>
                  </a:lnTo>
                  <a:lnTo>
                    <a:pt x="632" y="848"/>
                  </a:lnTo>
                  <a:lnTo>
                    <a:pt x="623" y="835"/>
                  </a:lnTo>
                  <a:lnTo>
                    <a:pt x="612" y="824"/>
                  </a:lnTo>
                  <a:lnTo>
                    <a:pt x="569" y="796"/>
                  </a:lnTo>
                  <a:lnTo>
                    <a:pt x="564" y="794"/>
                  </a:lnTo>
                  <a:lnTo>
                    <a:pt x="558" y="792"/>
                  </a:lnTo>
                  <a:lnTo>
                    <a:pt x="547" y="787"/>
                  </a:lnTo>
                  <a:lnTo>
                    <a:pt x="531" y="783"/>
                  </a:lnTo>
                  <a:lnTo>
                    <a:pt x="514" y="776"/>
                  </a:lnTo>
                  <a:lnTo>
                    <a:pt x="494" y="770"/>
                  </a:lnTo>
                  <a:lnTo>
                    <a:pt x="472" y="763"/>
                  </a:lnTo>
                  <a:lnTo>
                    <a:pt x="451" y="757"/>
                  </a:lnTo>
                  <a:lnTo>
                    <a:pt x="426" y="746"/>
                  </a:lnTo>
                  <a:lnTo>
                    <a:pt x="402" y="737"/>
                  </a:lnTo>
                  <a:lnTo>
                    <a:pt x="381" y="728"/>
                  </a:lnTo>
                  <a:lnTo>
                    <a:pt x="361" y="719"/>
                  </a:lnTo>
                  <a:lnTo>
                    <a:pt x="341" y="711"/>
                  </a:lnTo>
                  <a:lnTo>
                    <a:pt x="324" y="702"/>
                  </a:lnTo>
                  <a:lnTo>
                    <a:pt x="313" y="693"/>
                  </a:lnTo>
                  <a:lnTo>
                    <a:pt x="304" y="687"/>
                  </a:lnTo>
                  <a:lnTo>
                    <a:pt x="293" y="676"/>
                  </a:lnTo>
                  <a:lnTo>
                    <a:pt x="282" y="663"/>
                  </a:lnTo>
                  <a:lnTo>
                    <a:pt x="265" y="647"/>
                  </a:lnTo>
                  <a:lnTo>
                    <a:pt x="243" y="632"/>
                  </a:lnTo>
                  <a:lnTo>
                    <a:pt x="219" y="610"/>
                  </a:lnTo>
                  <a:lnTo>
                    <a:pt x="197" y="590"/>
                  </a:lnTo>
                  <a:lnTo>
                    <a:pt x="171" y="569"/>
                  </a:lnTo>
                  <a:lnTo>
                    <a:pt x="147" y="547"/>
                  </a:lnTo>
                  <a:lnTo>
                    <a:pt x="120" y="523"/>
                  </a:lnTo>
                  <a:lnTo>
                    <a:pt x="94" y="499"/>
                  </a:lnTo>
                  <a:lnTo>
                    <a:pt x="70" y="475"/>
                  </a:lnTo>
                  <a:lnTo>
                    <a:pt x="50" y="451"/>
                  </a:lnTo>
                  <a:lnTo>
                    <a:pt x="31" y="427"/>
                  </a:lnTo>
                  <a:lnTo>
                    <a:pt x="18" y="402"/>
                  </a:lnTo>
                  <a:lnTo>
                    <a:pt x="7" y="383"/>
                  </a:lnTo>
                  <a:lnTo>
                    <a:pt x="2" y="363"/>
                  </a:lnTo>
                  <a:lnTo>
                    <a:pt x="0" y="341"/>
                  </a:lnTo>
                  <a:lnTo>
                    <a:pt x="2" y="324"/>
                  </a:lnTo>
                  <a:lnTo>
                    <a:pt x="7" y="304"/>
                  </a:lnTo>
                  <a:lnTo>
                    <a:pt x="18" y="284"/>
                  </a:lnTo>
                  <a:lnTo>
                    <a:pt x="26" y="263"/>
                  </a:lnTo>
                  <a:lnTo>
                    <a:pt x="40" y="245"/>
                  </a:lnTo>
                  <a:lnTo>
                    <a:pt x="53" y="228"/>
                  </a:lnTo>
                  <a:lnTo>
                    <a:pt x="68" y="212"/>
                  </a:lnTo>
                  <a:lnTo>
                    <a:pt x="81" y="195"/>
                  </a:lnTo>
                  <a:lnTo>
                    <a:pt x="94" y="182"/>
                  </a:lnTo>
                  <a:lnTo>
                    <a:pt x="107" y="166"/>
                  </a:lnTo>
                  <a:lnTo>
                    <a:pt x="120" y="158"/>
                  </a:lnTo>
                  <a:lnTo>
                    <a:pt x="129" y="147"/>
                  </a:lnTo>
                  <a:lnTo>
                    <a:pt x="138" y="142"/>
                  </a:lnTo>
                  <a:lnTo>
                    <a:pt x="144" y="138"/>
                  </a:lnTo>
                  <a:lnTo>
                    <a:pt x="147" y="138"/>
                  </a:lnTo>
                  <a:lnTo>
                    <a:pt x="144" y="136"/>
                  </a:lnTo>
                  <a:lnTo>
                    <a:pt x="142" y="134"/>
                  </a:lnTo>
                  <a:lnTo>
                    <a:pt x="136" y="127"/>
                  </a:lnTo>
                  <a:lnTo>
                    <a:pt x="129" y="123"/>
                  </a:lnTo>
                  <a:lnTo>
                    <a:pt x="123" y="114"/>
                  </a:lnTo>
                  <a:lnTo>
                    <a:pt x="114" y="107"/>
                  </a:lnTo>
                  <a:lnTo>
                    <a:pt x="105" y="99"/>
                  </a:lnTo>
                  <a:lnTo>
                    <a:pt x="96" y="90"/>
                  </a:lnTo>
                  <a:lnTo>
                    <a:pt x="88" y="81"/>
                  </a:lnTo>
                  <a:lnTo>
                    <a:pt x="79" y="72"/>
                  </a:lnTo>
                  <a:lnTo>
                    <a:pt x="70" y="64"/>
                  </a:lnTo>
                  <a:lnTo>
                    <a:pt x="64" y="55"/>
                  </a:lnTo>
                  <a:lnTo>
                    <a:pt x="57" y="48"/>
                  </a:lnTo>
                  <a:lnTo>
                    <a:pt x="53" y="42"/>
                  </a:lnTo>
                  <a:lnTo>
                    <a:pt x="48" y="37"/>
                  </a:lnTo>
                  <a:lnTo>
                    <a:pt x="50" y="33"/>
                  </a:lnTo>
                  <a:lnTo>
                    <a:pt x="53" y="29"/>
                  </a:lnTo>
                  <a:lnTo>
                    <a:pt x="59" y="24"/>
                  </a:lnTo>
                  <a:lnTo>
                    <a:pt x="68" y="22"/>
                  </a:lnTo>
                  <a:lnTo>
                    <a:pt x="77" y="22"/>
                  </a:lnTo>
                  <a:lnTo>
                    <a:pt x="85" y="20"/>
                  </a:lnTo>
                  <a:lnTo>
                    <a:pt x="94" y="20"/>
                  </a:lnTo>
                  <a:lnTo>
                    <a:pt x="101" y="20"/>
                  </a:lnTo>
                  <a:lnTo>
                    <a:pt x="103" y="20"/>
                  </a:lnTo>
                  <a:lnTo>
                    <a:pt x="256" y="31"/>
                  </a:lnTo>
                  <a:lnTo>
                    <a:pt x="313" y="70"/>
                  </a:lnTo>
                  <a:lnTo>
                    <a:pt x="315" y="68"/>
                  </a:lnTo>
                  <a:lnTo>
                    <a:pt x="319" y="66"/>
                  </a:lnTo>
                  <a:lnTo>
                    <a:pt x="324" y="61"/>
                  </a:lnTo>
                  <a:lnTo>
                    <a:pt x="335" y="55"/>
                  </a:lnTo>
                  <a:lnTo>
                    <a:pt x="346" y="48"/>
                  </a:lnTo>
                  <a:lnTo>
                    <a:pt x="359" y="42"/>
                  </a:lnTo>
                  <a:lnTo>
                    <a:pt x="372" y="33"/>
                  </a:lnTo>
                  <a:lnTo>
                    <a:pt x="389" y="27"/>
                  </a:lnTo>
                  <a:lnTo>
                    <a:pt x="405" y="20"/>
                  </a:lnTo>
                  <a:lnTo>
                    <a:pt x="422" y="11"/>
                  </a:lnTo>
                  <a:lnTo>
                    <a:pt x="440" y="7"/>
                  </a:lnTo>
                  <a:lnTo>
                    <a:pt x="457" y="5"/>
                  </a:lnTo>
                  <a:lnTo>
                    <a:pt x="472" y="0"/>
                  </a:lnTo>
                  <a:lnTo>
                    <a:pt x="488" y="0"/>
                  </a:lnTo>
                  <a:lnTo>
                    <a:pt x="503" y="2"/>
                  </a:lnTo>
                  <a:lnTo>
                    <a:pt x="516" y="9"/>
                  </a:lnTo>
                  <a:lnTo>
                    <a:pt x="523" y="11"/>
                  </a:lnTo>
                  <a:lnTo>
                    <a:pt x="529" y="13"/>
                  </a:lnTo>
                  <a:lnTo>
                    <a:pt x="536" y="16"/>
                  </a:lnTo>
                  <a:lnTo>
                    <a:pt x="545" y="20"/>
                  </a:lnTo>
                  <a:lnTo>
                    <a:pt x="551" y="22"/>
                  </a:lnTo>
                  <a:lnTo>
                    <a:pt x="558" y="24"/>
                  </a:lnTo>
                  <a:lnTo>
                    <a:pt x="564" y="27"/>
                  </a:lnTo>
                  <a:lnTo>
                    <a:pt x="573" y="29"/>
                  </a:lnTo>
                  <a:lnTo>
                    <a:pt x="580" y="31"/>
                  </a:lnTo>
                  <a:lnTo>
                    <a:pt x="588" y="35"/>
                  </a:lnTo>
                  <a:lnTo>
                    <a:pt x="595" y="40"/>
                  </a:lnTo>
                  <a:lnTo>
                    <a:pt x="604" y="44"/>
                  </a:lnTo>
                  <a:lnTo>
                    <a:pt x="610" y="46"/>
                  </a:lnTo>
                  <a:lnTo>
                    <a:pt x="617" y="53"/>
                  </a:lnTo>
                  <a:lnTo>
                    <a:pt x="623" y="57"/>
                  </a:lnTo>
                  <a:lnTo>
                    <a:pt x="630" y="66"/>
                  </a:lnTo>
                  <a:lnTo>
                    <a:pt x="630" y="68"/>
                  </a:lnTo>
                  <a:lnTo>
                    <a:pt x="630" y="70"/>
                  </a:lnTo>
                  <a:lnTo>
                    <a:pt x="623" y="75"/>
                  </a:lnTo>
                  <a:lnTo>
                    <a:pt x="617" y="81"/>
                  </a:lnTo>
                  <a:lnTo>
                    <a:pt x="608" y="88"/>
                  </a:lnTo>
                  <a:lnTo>
                    <a:pt x="599" y="92"/>
                  </a:lnTo>
                  <a:lnTo>
                    <a:pt x="588" y="99"/>
                  </a:lnTo>
                  <a:lnTo>
                    <a:pt x="577" y="107"/>
                  </a:lnTo>
                  <a:lnTo>
                    <a:pt x="564" y="112"/>
                  </a:lnTo>
                  <a:lnTo>
                    <a:pt x="553" y="116"/>
                  </a:lnTo>
                  <a:lnTo>
                    <a:pt x="545" y="121"/>
                  </a:lnTo>
                  <a:lnTo>
                    <a:pt x="534" y="127"/>
                  </a:lnTo>
                  <a:lnTo>
                    <a:pt x="525" y="129"/>
                  </a:lnTo>
                  <a:lnTo>
                    <a:pt x="518" y="134"/>
                  </a:lnTo>
                  <a:lnTo>
                    <a:pt x="514" y="136"/>
                  </a:lnTo>
                  <a:lnTo>
                    <a:pt x="514" y="138"/>
                  </a:lnTo>
                  <a:lnTo>
                    <a:pt x="514" y="138"/>
                  </a:lnTo>
                  <a:close/>
                </a:path>
              </a:pathLst>
            </a:custGeom>
            <a:solidFill>
              <a:srgbClr val="C275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3294063" y="3492500"/>
              <a:ext cx="985838" cy="725487"/>
            </a:xfrm>
            <a:custGeom>
              <a:avLst/>
              <a:gdLst>
                <a:gd name="T0" fmla="*/ 6 w 621"/>
                <a:gd name="T1" fmla="*/ 60 h 457"/>
                <a:gd name="T2" fmla="*/ 26 w 621"/>
                <a:gd name="T3" fmla="*/ 68 h 457"/>
                <a:gd name="T4" fmla="*/ 52 w 621"/>
                <a:gd name="T5" fmla="*/ 79 h 457"/>
                <a:gd name="T6" fmla="*/ 83 w 621"/>
                <a:gd name="T7" fmla="*/ 92 h 457"/>
                <a:gd name="T8" fmla="*/ 113 w 621"/>
                <a:gd name="T9" fmla="*/ 108 h 457"/>
                <a:gd name="T10" fmla="*/ 142 w 621"/>
                <a:gd name="T11" fmla="*/ 121 h 457"/>
                <a:gd name="T12" fmla="*/ 168 w 621"/>
                <a:gd name="T13" fmla="*/ 132 h 457"/>
                <a:gd name="T14" fmla="*/ 188 w 621"/>
                <a:gd name="T15" fmla="*/ 138 h 457"/>
                <a:gd name="T16" fmla="*/ 236 w 621"/>
                <a:gd name="T17" fmla="*/ 171 h 457"/>
                <a:gd name="T18" fmla="*/ 242 w 621"/>
                <a:gd name="T19" fmla="*/ 175 h 457"/>
                <a:gd name="T20" fmla="*/ 269 w 621"/>
                <a:gd name="T21" fmla="*/ 191 h 457"/>
                <a:gd name="T22" fmla="*/ 301 w 621"/>
                <a:gd name="T23" fmla="*/ 215 h 457"/>
                <a:gd name="T24" fmla="*/ 343 w 621"/>
                <a:gd name="T25" fmla="*/ 243 h 457"/>
                <a:gd name="T26" fmla="*/ 384 w 621"/>
                <a:gd name="T27" fmla="*/ 274 h 457"/>
                <a:gd name="T28" fmla="*/ 424 w 621"/>
                <a:gd name="T29" fmla="*/ 307 h 457"/>
                <a:gd name="T30" fmla="*/ 454 w 621"/>
                <a:gd name="T31" fmla="*/ 339 h 457"/>
                <a:gd name="T32" fmla="*/ 472 w 621"/>
                <a:gd name="T33" fmla="*/ 370 h 457"/>
                <a:gd name="T34" fmla="*/ 481 w 621"/>
                <a:gd name="T35" fmla="*/ 392 h 457"/>
                <a:gd name="T36" fmla="*/ 489 w 621"/>
                <a:gd name="T37" fmla="*/ 409 h 457"/>
                <a:gd name="T38" fmla="*/ 505 w 621"/>
                <a:gd name="T39" fmla="*/ 425 h 457"/>
                <a:gd name="T40" fmla="*/ 516 w 621"/>
                <a:gd name="T41" fmla="*/ 427 h 457"/>
                <a:gd name="T42" fmla="*/ 511 w 621"/>
                <a:gd name="T43" fmla="*/ 394 h 457"/>
                <a:gd name="T44" fmla="*/ 527 w 621"/>
                <a:gd name="T45" fmla="*/ 409 h 457"/>
                <a:gd name="T46" fmla="*/ 548 w 621"/>
                <a:gd name="T47" fmla="*/ 433 h 457"/>
                <a:gd name="T48" fmla="*/ 566 w 621"/>
                <a:gd name="T49" fmla="*/ 453 h 457"/>
                <a:gd name="T50" fmla="*/ 575 w 621"/>
                <a:gd name="T51" fmla="*/ 453 h 457"/>
                <a:gd name="T52" fmla="*/ 570 w 621"/>
                <a:gd name="T53" fmla="*/ 435 h 457"/>
                <a:gd name="T54" fmla="*/ 570 w 621"/>
                <a:gd name="T55" fmla="*/ 427 h 457"/>
                <a:gd name="T56" fmla="*/ 599 w 621"/>
                <a:gd name="T57" fmla="*/ 449 h 457"/>
                <a:gd name="T58" fmla="*/ 610 w 621"/>
                <a:gd name="T59" fmla="*/ 422 h 457"/>
                <a:gd name="T60" fmla="*/ 621 w 621"/>
                <a:gd name="T61" fmla="*/ 401 h 457"/>
                <a:gd name="T62" fmla="*/ 616 w 621"/>
                <a:gd name="T63" fmla="*/ 394 h 457"/>
                <a:gd name="T64" fmla="*/ 603 w 621"/>
                <a:gd name="T65" fmla="*/ 381 h 457"/>
                <a:gd name="T66" fmla="*/ 583 w 621"/>
                <a:gd name="T67" fmla="*/ 361 h 457"/>
                <a:gd name="T68" fmla="*/ 564 w 621"/>
                <a:gd name="T69" fmla="*/ 337 h 457"/>
                <a:gd name="T70" fmla="*/ 540 w 621"/>
                <a:gd name="T71" fmla="*/ 313 h 457"/>
                <a:gd name="T72" fmla="*/ 522 w 621"/>
                <a:gd name="T73" fmla="*/ 293 h 457"/>
                <a:gd name="T74" fmla="*/ 507 w 621"/>
                <a:gd name="T75" fmla="*/ 276 h 457"/>
                <a:gd name="T76" fmla="*/ 502 w 621"/>
                <a:gd name="T77" fmla="*/ 269 h 457"/>
                <a:gd name="T78" fmla="*/ 492 w 621"/>
                <a:gd name="T79" fmla="*/ 261 h 457"/>
                <a:gd name="T80" fmla="*/ 472 w 621"/>
                <a:gd name="T81" fmla="*/ 241 h 457"/>
                <a:gd name="T82" fmla="*/ 441 w 621"/>
                <a:gd name="T83" fmla="*/ 215 h 457"/>
                <a:gd name="T84" fmla="*/ 411 w 621"/>
                <a:gd name="T85" fmla="*/ 186 h 457"/>
                <a:gd name="T86" fmla="*/ 376 w 621"/>
                <a:gd name="T87" fmla="*/ 154 h 457"/>
                <a:gd name="T88" fmla="*/ 343 w 621"/>
                <a:gd name="T89" fmla="*/ 125 h 457"/>
                <a:gd name="T90" fmla="*/ 317 w 621"/>
                <a:gd name="T91" fmla="*/ 101 h 457"/>
                <a:gd name="T92" fmla="*/ 297 w 621"/>
                <a:gd name="T93" fmla="*/ 86 h 457"/>
                <a:gd name="T94" fmla="*/ 280 w 621"/>
                <a:gd name="T95" fmla="*/ 73 h 457"/>
                <a:gd name="T96" fmla="*/ 258 w 621"/>
                <a:gd name="T97" fmla="*/ 60 h 457"/>
                <a:gd name="T98" fmla="*/ 229 w 621"/>
                <a:gd name="T99" fmla="*/ 46 h 457"/>
                <a:gd name="T100" fmla="*/ 203 w 621"/>
                <a:gd name="T101" fmla="*/ 31 h 457"/>
                <a:gd name="T102" fmla="*/ 177 w 621"/>
                <a:gd name="T103" fmla="*/ 18 h 457"/>
                <a:gd name="T104" fmla="*/ 155 w 621"/>
                <a:gd name="T105" fmla="*/ 9 h 457"/>
                <a:gd name="T106" fmla="*/ 140 w 621"/>
                <a:gd name="T107" fmla="*/ 3 h 457"/>
                <a:gd name="T108" fmla="*/ 0 w 621"/>
                <a:gd name="T109" fmla="*/ 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457">
                  <a:moveTo>
                    <a:pt x="0" y="57"/>
                  </a:moveTo>
                  <a:lnTo>
                    <a:pt x="6" y="60"/>
                  </a:lnTo>
                  <a:lnTo>
                    <a:pt x="17" y="64"/>
                  </a:lnTo>
                  <a:lnTo>
                    <a:pt x="26" y="68"/>
                  </a:lnTo>
                  <a:lnTo>
                    <a:pt x="41" y="75"/>
                  </a:lnTo>
                  <a:lnTo>
                    <a:pt x="52" y="79"/>
                  </a:lnTo>
                  <a:lnTo>
                    <a:pt x="67" y="86"/>
                  </a:lnTo>
                  <a:lnTo>
                    <a:pt x="83" y="92"/>
                  </a:lnTo>
                  <a:lnTo>
                    <a:pt x="98" y="101"/>
                  </a:lnTo>
                  <a:lnTo>
                    <a:pt x="113" y="108"/>
                  </a:lnTo>
                  <a:lnTo>
                    <a:pt x="129" y="114"/>
                  </a:lnTo>
                  <a:lnTo>
                    <a:pt x="142" y="121"/>
                  </a:lnTo>
                  <a:lnTo>
                    <a:pt x="157" y="127"/>
                  </a:lnTo>
                  <a:lnTo>
                    <a:pt x="168" y="132"/>
                  </a:lnTo>
                  <a:lnTo>
                    <a:pt x="179" y="136"/>
                  </a:lnTo>
                  <a:lnTo>
                    <a:pt x="188" y="138"/>
                  </a:lnTo>
                  <a:lnTo>
                    <a:pt x="194" y="143"/>
                  </a:lnTo>
                  <a:lnTo>
                    <a:pt x="236" y="171"/>
                  </a:lnTo>
                  <a:lnTo>
                    <a:pt x="236" y="171"/>
                  </a:lnTo>
                  <a:lnTo>
                    <a:pt x="242" y="175"/>
                  </a:lnTo>
                  <a:lnTo>
                    <a:pt x="253" y="182"/>
                  </a:lnTo>
                  <a:lnTo>
                    <a:pt x="269" y="191"/>
                  </a:lnTo>
                  <a:lnTo>
                    <a:pt x="284" y="202"/>
                  </a:lnTo>
                  <a:lnTo>
                    <a:pt x="301" y="215"/>
                  </a:lnTo>
                  <a:lnTo>
                    <a:pt x="321" y="226"/>
                  </a:lnTo>
                  <a:lnTo>
                    <a:pt x="343" y="243"/>
                  </a:lnTo>
                  <a:lnTo>
                    <a:pt x="363" y="256"/>
                  </a:lnTo>
                  <a:lnTo>
                    <a:pt x="384" y="274"/>
                  </a:lnTo>
                  <a:lnTo>
                    <a:pt x="404" y="289"/>
                  </a:lnTo>
                  <a:lnTo>
                    <a:pt x="424" y="307"/>
                  </a:lnTo>
                  <a:lnTo>
                    <a:pt x="439" y="322"/>
                  </a:lnTo>
                  <a:lnTo>
                    <a:pt x="454" y="339"/>
                  </a:lnTo>
                  <a:lnTo>
                    <a:pt x="463" y="352"/>
                  </a:lnTo>
                  <a:lnTo>
                    <a:pt x="472" y="370"/>
                  </a:lnTo>
                  <a:lnTo>
                    <a:pt x="476" y="381"/>
                  </a:lnTo>
                  <a:lnTo>
                    <a:pt x="481" y="392"/>
                  </a:lnTo>
                  <a:lnTo>
                    <a:pt x="485" y="403"/>
                  </a:lnTo>
                  <a:lnTo>
                    <a:pt x="489" y="409"/>
                  </a:lnTo>
                  <a:lnTo>
                    <a:pt x="498" y="418"/>
                  </a:lnTo>
                  <a:lnTo>
                    <a:pt x="505" y="425"/>
                  </a:lnTo>
                  <a:lnTo>
                    <a:pt x="511" y="429"/>
                  </a:lnTo>
                  <a:lnTo>
                    <a:pt x="516" y="427"/>
                  </a:lnTo>
                  <a:lnTo>
                    <a:pt x="509" y="392"/>
                  </a:lnTo>
                  <a:lnTo>
                    <a:pt x="511" y="394"/>
                  </a:lnTo>
                  <a:lnTo>
                    <a:pt x="516" y="401"/>
                  </a:lnTo>
                  <a:lnTo>
                    <a:pt x="527" y="409"/>
                  </a:lnTo>
                  <a:lnTo>
                    <a:pt x="537" y="422"/>
                  </a:lnTo>
                  <a:lnTo>
                    <a:pt x="548" y="433"/>
                  </a:lnTo>
                  <a:lnTo>
                    <a:pt x="559" y="444"/>
                  </a:lnTo>
                  <a:lnTo>
                    <a:pt x="566" y="453"/>
                  </a:lnTo>
                  <a:lnTo>
                    <a:pt x="572" y="457"/>
                  </a:lnTo>
                  <a:lnTo>
                    <a:pt x="575" y="453"/>
                  </a:lnTo>
                  <a:lnTo>
                    <a:pt x="572" y="442"/>
                  </a:lnTo>
                  <a:lnTo>
                    <a:pt x="570" y="435"/>
                  </a:lnTo>
                  <a:lnTo>
                    <a:pt x="570" y="431"/>
                  </a:lnTo>
                  <a:lnTo>
                    <a:pt x="570" y="427"/>
                  </a:lnTo>
                  <a:lnTo>
                    <a:pt x="570" y="425"/>
                  </a:lnTo>
                  <a:lnTo>
                    <a:pt x="599" y="449"/>
                  </a:lnTo>
                  <a:lnTo>
                    <a:pt x="586" y="418"/>
                  </a:lnTo>
                  <a:lnTo>
                    <a:pt x="610" y="422"/>
                  </a:lnTo>
                  <a:lnTo>
                    <a:pt x="599" y="405"/>
                  </a:lnTo>
                  <a:lnTo>
                    <a:pt x="621" y="401"/>
                  </a:lnTo>
                  <a:lnTo>
                    <a:pt x="618" y="398"/>
                  </a:lnTo>
                  <a:lnTo>
                    <a:pt x="616" y="394"/>
                  </a:lnTo>
                  <a:lnTo>
                    <a:pt x="607" y="387"/>
                  </a:lnTo>
                  <a:lnTo>
                    <a:pt x="603" y="381"/>
                  </a:lnTo>
                  <a:lnTo>
                    <a:pt x="594" y="370"/>
                  </a:lnTo>
                  <a:lnTo>
                    <a:pt x="583" y="361"/>
                  </a:lnTo>
                  <a:lnTo>
                    <a:pt x="575" y="348"/>
                  </a:lnTo>
                  <a:lnTo>
                    <a:pt x="564" y="337"/>
                  </a:lnTo>
                  <a:lnTo>
                    <a:pt x="553" y="324"/>
                  </a:lnTo>
                  <a:lnTo>
                    <a:pt x="540" y="313"/>
                  </a:lnTo>
                  <a:lnTo>
                    <a:pt x="531" y="302"/>
                  </a:lnTo>
                  <a:lnTo>
                    <a:pt x="522" y="293"/>
                  </a:lnTo>
                  <a:lnTo>
                    <a:pt x="513" y="282"/>
                  </a:lnTo>
                  <a:lnTo>
                    <a:pt x="507" y="276"/>
                  </a:lnTo>
                  <a:lnTo>
                    <a:pt x="502" y="272"/>
                  </a:lnTo>
                  <a:lnTo>
                    <a:pt x="502" y="269"/>
                  </a:lnTo>
                  <a:lnTo>
                    <a:pt x="498" y="267"/>
                  </a:lnTo>
                  <a:lnTo>
                    <a:pt x="492" y="261"/>
                  </a:lnTo>
                  <a:lnTo>
                    <a:pt x="481" y="252"/>
                  </a:lnTo>
                  <a:lnTo>
                    <a:pt x="472" y="241"/>
                  </a:lnTo>
                  <a:lnTo>
                    <a:pt x="457" y="228"/>
                  </a:lnTo>
                  <a:lnTo>
                    <a:pt x="441" y="215"/>
                  </a:lnTo>
                  <a:lnTo>
                    <a:pt x="426" y="199"/>
                  </a:lnTo>
                  <a:lnTo>
                    <a:pt x="411" y="186"/>
                  </a:lnTo>
                  <a:lnTo>
                    <a:pt x="391" y="171"/>
                  </a:lnTo>
                  <a:lnTo>
                    <a:pt x="376" y="154"/>
                  </a:lnTo>
                  <a:lnTo>
                    <a:pt x="358" y="138"/>
                  </a:lnTo>
                  <a:lnTo>
                    <a:pt x="343" y="125"/>
                  </a:lnTo>
                  <a:lnTo>
                    <a:pt x="330" y="112"/>
                  </a:lnTo>
                  <a:lnTo>
                    <a:pt x="317" y="101"/>
                  </a:lnTo>
                  <a:lnTo>
                    <a:pt x="306" y="92"/>
                  </a:lnTo>
                  <a:lnTo>
                    <a:pt x="297" y="86"/>
                  </a:lnTo>
                  <a:lnTo>
                    <a:pt x="288" y="79"/>
                  </a:lnTo>
                  <a:lnTo>
                    <a:pt x="280" y="73"/>
                  </a:lnTo>
                  <a:lnTo>
                    <a:pt x="269" y="66"/>
                  </a:lnTo>
                  <a:lnTo>
                    <a:pt x="258" y="60"/>
                  </a:lnTo>
                  <a:lnTo>
                    <a:pt x="242" y="53"/>
                  </a:lnTo>
                  <a:lnTo>
                    <a:pt x="229" y="46"/>
                  </a:lnTo>
                  <a:lnTo>
                    <a:pt x="216" y="38"/>
                  </a:lnTo>
                  <a:lnTo>
                    <a:pt x="203" y="31"/>
                  </a:lnTo>
                  <a:lnTo>
                    <a:pt x="190" y="25"/>
                  </a:lnTo>
                  <a:lnTo>
                    <a:pt x="177" y="18"/>
                  </a:lnTo>
                  <a:lnTo>
                    <a:pt x="164" y="11"/>
                  </a:lnTo>
                  <a:lnTo>
                    <a:pt x="155" y="9"/>
                  </a:lnTo>
                  <a:lnTo>
                    <a:pt x="146" y="5"/>
                  </a:lnTo>
                  <a:lnTo>
                    <a:pt x="140" y="3"/>
                  </a:lnTo>
                  <a:lnTo>
                    <a:pt x="135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C275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1857375" y="3333750"/>
              <a:ext cx="603250" cy="950912"/>
            </a:xfrm>
            <a:custGeom>
              <a:avLst/>
              <a:gdLst>
                <a:gd name="T0" fmla="*/ 6 w 380"/>
                <a:gd name="T1" fmla="*/ 0 h 599"/>
                <a:gd name="T2" fmla="*/ 2 w 380"/>
                <a:gd name="T3" fmla="*/ 13 h 599"/>
                <a:gd name="T4" fmla="*/ 13 w 380"/>
                <a:gd name="T5" fmla="*/ 24 h 599"/>
                <a:gd name="T6" fmla="*/ 41 w 380"/>
                <a:gd name="T7" fmla="*/ 41 h 599"/>
                <a:gd name="T8" fmla="*/ 67 w 380"/>
                <a:gd name="T9" fmla="*/ 61 h 599"/>
                <a:gd name="T10" fmla="*/ 91 w 380"/>
                <a:gd name="T11" fmla="*/ 87 h 599"/>
                <a:gd name="T12" fmla="*/ 113 w 380"/>
                <a:gd name="T13" fmla="*/ 116 h 599"/>
                <a:gd name="T14" fmla="*/ 129 w 380"/>
                <a:gd name="T15" fmla="*/ 144 h 599"/>
                <a:gd name="T16" fmla="*/ 144 w 380"/>
                <a:gd name="T17" fmla="*/ 177 h 599"/>
                <a:gd name="T18" fmla="*/ 151 w 380"/>
                <a:gd name="T19" fmla="*/ 210 h 599"/>
                <a:gd name="T20" fmla="*/ 153 w 380"/>
                <a:gd name="T21" fmla="*/ 245 h 599"/>
                <a:gd name="T22" fmla="*/ 157 w 380"/>
                <a:gd name="T23" fmla="*/ 280 h 599"/>
                <a:gd name="T24" fmla="*/ 168 w 380"/>
                <a:gd name="T25" fmla="*/ 317 h 599"/>
                <a:gd name="T26" fmla="*/ 185 w 380"/>
                <a:gd name="T27" fmla="*/ 352 h 599"/>
                <a:gd name="T28" fmla="*/ 205 w 380"/>
                <a:gd name="T29" fmla="*/ 385 h 599"/>
                <a:gd name="T30" fmla="*/ 231 w 380"/>
                <a:gd name="T31" fmla="*/ 415 h 599"/>
                <a:gd name="T32" fmla="*/ 258 w 380"/>
                <a:gd name="T33" fmla="*/ 444 h 599"/>
                <a:gd name="T34" fmla="*/ 288 w 380"/>
                <a:gd name="T35" fmla="*/ 468 h 599"/>
                <a:gd name="T36" fmla="*/ 310 w 380"/>
                <a:gd name="T37" fmla="*/ 485 h 599"/>
                <a:gd name="T38" fmla="*/ 321 w 380"/>
                <a:gd name="T39" fmla="*/ 496 h 599"/>
                <a:gd name="T40" fmla="*/ 332 w 380"/>
                <a:gd name="T41" fmla="*/ 509 h 599"/>
                <a:gd name="T42" fmla="*/ 339 w 380"/>
                <a:gd name="T43" fmla="*/ 522 h 599"/>
                <a:gd name="T44" fmla="*/ 345 w 380"/>
                <a:gd name="T45" fmla="*/ 538 h 599"/>
                <a:gd name="T46" fmla="*/ 352 w 380"/>
                <a:gd name="T47" fmla="*/ 553 h 599"/>
                <a:gd name="T48" fmla="*/ 358 w 380"/>
                <a:gd name="T49" fmla="*/ 568 h 599"/>
                <a:gd name="T50" fmla="*/ 365 w 380"/>
                <a:gd name="T51" fmla="*/ 584 h 599"/>
                <a:gd name="T52" fmla="*/ 373 w 380"/>
                <a:gd name="T53" fmla="*/ 595 h 599"/>
                <a:gd name="T54" fmla="*/ 378 w 380"/>
                <a:gd name="T55" fmla="*/ 584 h 599"/>
                <a:gd name="T56" fmla="*/ 373 w 380"/>
                <a:gd name="T57" fmla="*/ 555 h 599"/>
                <a:gd name="T58" fmla="*/ 365 w 380"/>
                <a:gd name="T59" fmla="*/ 529 h 599"/>
                <a:gd name="T60" fmla="*/ 349 w 380"/>
                <a:gd name="T61" fmla="*/ 505 h 599"/>
                <a:gd name="T62" fmla="*/ 334 w 380"/>
                <a:gd name="T63" fmla="*/ 481 h 599"/>
                <a:gd name="T64" fmla="*/ 314 w 380"/>
                <a:gd name="T65" fmla="*/ 459 h 599"/>
                <a:gd name="T66" fmla="*/ 293 w 380"/>
                <a:gd name="T67" fmla="*/ 439 h 599"/>
                <a:gd name="T68" fmla="*/ 269 w 380"/>
                <a:gd name="T69" fmla="*/ 424 h 599"/>
                <a:gd name="T70" fmla="*/ 245 w 380"/>
                <a:gd name="T71" fmla="*/ 404 h 599"/>
                <a:gd name="T72" fmla="*/ 225 w 380"/>
                <a:gd name="T73" fmla="*/ 378 h 599"/>
                <a:gd name="T74" fmla="*/ 205 w 380"/>
                <a:gd name="T75" fmla="*/ 352 h 599"/>
                <a:gd name="T76" fmla="*/ 192 w 380"/>
                <a:gd name="T77" fmla="*/ 323 h 599"/>
                <a:gd name="T78" fmla="*/ 179 w 380"/>
                <a:gd name="T79" fmla="*/ 295 h 599"/>
                <a:gd name="T80" fmla="*/ 172 w 380"/>
                <a:gd name="T81" fmla="*/ 264 h 599"/>
                <a:gd name="T82" fmla="*/ 166 w 380"/>
                <a:gd name="T83" fmla="*/ 234 h 599"/>
                <a:gd name="T84" fmla="*/ 166 w 380"/>
                <a:gd name="T85" fmla="*/ 203 h 599"/>
                <a:gd name="T86" fmla="*/ 161 w 380"/>
                <a:gd name="T87" fmla="*/ 175 h 599"/>
                <a:gd name="T88" fmla="*/ 148 w 380"/>
                <a:gd name="T89" fmla="*/ 144 h 599"/>
                <a:gd name="T90" fmla="*/ 135 w 380"/>
                <a:gd name="T91" fmla="*/ 116 h 599"/>
                <a:gd name="T92" fmla="*/ 118 w 380"/>
                <a:gd name="T93" fmla="*/ 87 h 599"/>
                <a:gd name="T94" fmla="*/ 98 w 380"/>
                <a:gd name="T95" fmla="*/ 61 h 599"/>
                <a:gd name="T96" fmla="*/ 74 w 380"/>
                <a:gd name="T97" fmla="*/ 39 h 599"/>
                <a:gd name="T98" fmla="*/ 50 w 380"/>
                <a:gd name="T99" fmla="*/ 17 h 599"/>
                <a:gd name="T100" fmla="*/ 24 w 380"/>
                <a:gd name="T101" fmla="*/ 4 h 599"/>
                <a:gd name="T102" fmla="*/ 11 w 380"/>
                <a:gd name="T10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0" h="599">
                  <a:moveTo>
                    <a:pt x="11" y="0"/>
                  </a:moveTo>
                  <a:lnTo>
                    <a:pt x="6" y="0"/>
                  </a:lnTo>
                  <a:lnTo>
                    <a:pt x="4" y="6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13" y="24"/>
                  </a:lnTo>
                  <a:lnTo>
                    <a:pt x="26" y="33"/>
                  </a:lnTo>
                  <a:lnTo>
                    <a:pt x="41" y="41"/>
                  </a:lnTo>
                  <a:lnTo>
                    <a:pt x="54" y="50"/>
                  </a:lnTo>
                  <a:lnTo>
                    <a:pt x="67" y="61"/>
                  </a:lnTo>
                  <a:lnTo>
                    <a:pt x="78" y="74"/>
                  </a:lnTo>
                  <a:lnTo>
                    <a:pt x="91" y="87"/>
                  </a:lnTo>
                  <a:lnTo>
                    <a:pt x="102" y="103"/>
                  </a:lnTo>
                  <a:lnTo>
                    <a:pt x="113" y="116"/>
                  </a:lnTo>
                  <a:lnTo>
                    <a:pt x="122" y="129"/>
                  </a:lnTo>
                  <a:lnTo>
                    <a:pt x="129" y="144"/>
                  </a:lnTo>
                  <a:lnTo>
                    <a:pt x="137" y="162"/>
                  </a:lnTo>
                  <a:lnTo>
                    <a:pt x="144" y="177"/>
                  </a:lnTo>
                  <a:lnTo>
                    <a:pt x="148" y="192"/>
                  </a:lnTo>
                  <a:lnTo>
                    <a:pt x="151" y="210"/>
                  </a:lnTo>
                  <a:lnTo>
                    <a:pt x="153" y="227"/>
                  </a:lnTo>
                  <a:lnTo>
                    <a:pt x="153" y="245"/>
                  </a:lnTo>
                  <a:lnTo>
                    <a:pt x="155" y="262"/>
                  </a:lnTo>
                  <a:lnTo>
                    <a:pt x="157" y="280"/>
                  </a:lnTo>
                  <a:lnTo>
                    <a:pt x="164" y="299"/>
                  </a:lnTo>
                  <a:lnTo>
                    <a:pt x="168" y="317"/>
                  </a:lnTo>
                  <a:lnTo>
                    <a:pt x="177" y="334"/>
                  </a:lnTo>
                  <a:lnTo>
                    <a:pt x="185" y="352"/>
                  </a:lnTo>
                  <a:lnTo>
                    <a:pt x="196" y="369"/>
                  </a:lnTo>
                  <a:lnTo>
                    <a:pt x="205" y="385"/>
                  </a:lnTo>
                  <a:lnTo>
                    <a:pt x="218" y="400"/>
                  </a:lnTo>
                  <a:lnTo>
                    <a:pt x="231" y="415"/>
                  </a:lnTo>
                  <a:lnTo>
                    <a:pt x="245" y="433"/>
                  </a:lnTo>
                  <a:lnTo>
                    <a:pt x="258" y="444"/>
                  </a:lnTo>
                  <a:lnTo>
                    <a:pt x="273" y="457"/>
                  </a:lnTo>
                  <a:lnTo>
                    <a:pt x="288" y="468"/>
                  </a:lnTo>
                  <a:lnTo>
                    <a:pt x="304" y="481"/>
                  </a:lnTo>
                  <a:lnTo>
                    <a:pt x="310" y="485"/>
                  </a:lnTo>
                  <a:lnTo>
                    <a:pt x="314" y="490"/>
                  </a:lnTo>
                  <a:lnTo>
                    <a:pt x="321" y="496"/>
                  </a:lnTo>
                  <a:lnTo>
                    <a:pt x="325" y="503"/>
                  </a:lnTo>
                  <a:lnTo>
                    <a:pt x="332" y="509"/>
                  </a:lnTo>
                  <a:lnTo>
                    <a:pt x="336" y="516"/>
                  </a:lnTo>
                  <a:lnTo>
                    <a:pt x="339" y="522"/>
                  </a:lnTo>
                  <a:lnTo>
                    <a:pt x="343" y="531"/>
                  </a:lnTo>
                  <a:lnTo>
                    <a:pt x="345" y="538"/>
                  </a:lnTo>
                  <a:lnTo>
                    <a:pt x="349" y="544"/>
                  </a:lnTo>
                  <a:lnTo>
                    <a:pt x="352" y="553"/>
                  </a:lnTo>
                  <a:lnTo>
                    <a:pt x="356" y="562"/>
                  </a:lnTo>
                  <a:lnTo>
                    <a:pt x="358" y="568"/>
                  </a:lnTo>
                  <a:lnTo>
                    <a:pt x="363" y="577"/>
                  </a:lnTo>
                  <a:lnTo>
                    <a:pt x="365" y="584"/>
                  </a:lnTo>
                  <a:lnTo>
                    <a:pt x="367" y="592"/>
                  </a:lnTo>
                  <a:lnTo>
                    <a:pt x="373" y="595"/>
                  </a:lnTo>
                  <a:lnTo>
                    <a:pt x="380" y="599"/>
                  </a:lnTo>
                  <a:lnTo>
                    <a:pt x="378" y="584"/>
                  </a:lnTo>
                  <a:lnTo>
                    <a:pt x="376" y="568"/>
                  </a:lnTo>
                  <a:lnTo>
                    <a:pt x="373" y="555"/>
                  </a:lnTo>
                  <a:lnTo>
                    <a:pt x="369" y="542"/>
                  </a:lnTo>
                  <a:lnTo>
                    <a:pt x="365" y="529"/>
                  </a:lnTo>
                  <a:lnTo>
                    <a:pt x="358" y="516"/>
                  </a:lnTo>
                  <a:lnTo>
                    <a:pt x="349" y="505"/>
                  </a:lnTo>
                  <a:lnTo>
                    <a:pt x="343" y="492"/>
                  </a:lnTo>
                  <a:lnTo>
                    <a:pt x="334" y="481"/>
                  </a:lnTo>
                  <a:lnTo>
                    <a:pt x="323" y="470"/>
                  </a:lnTo>
                  <a:lnTo>
                    <a:pt x="314" y="459"/>
                  </a:lnTo>
                  <a:lnTo>
                    <a:pt x="304" y="448"/>
                  </a:lnTo>
                  <a:lnTo>
                    <a:pt x="293" y="439"/>
                  </a:lnTo>
                  <a:lnTo>
                    <a:pt x="279" y="431"/>
                  </a:lnTo>
                  <a:lnTo>
                    <a:pt x="269" y="424"/>
                  </a:lnTo>
                  <a:lnTo>
                    <a:pt x="260" y="417"/>
                  </a:lnTo>
                  <a:lnTo>
                    <a:pt x="245" y="404"/>
                  </a:lnTo>
                  <a:lnTo>
                    <a:pt x="236" y="391"/>
                  </a:lnTo>
                  <a:lnTo>
                    <a:pt x="225" y="378"/>
                  </a:lnTo>
                  <a:lnTo>
                    <a:pt x="216" y="367"/>
                  </a:lnTo>
                  <a:lnTo>
                    <a:pt x="205" y="352"/>
                  </a:lnTo>
                  <a:lnTo>
                    <a:pt x="199" y="339"/>
                  </a:lnTo>
                  <a:lnTo>
                    <a:pt x="192" y="323"/>
                  </a:lnTo>
                  <a:lnTo>
                    <a:pt x="188" y="310"/>
                  </a:lnTo>
                  <a:lnTo>
                    <a:pt x="179" y="295"/>
                  </a:lnTo>
                  <a:lnTo>
                    <a:pt x="177" y="280"/>
                  </a:lnTo>
                  <a:lnTo>
                    <a:pt x="172" y="264"/>
                  </a:lnTo>
                  <a:lnTo>
                    <a:pt x="170" y="249"/>
                  </a:lnTo>
                  <a:lnTo>
                    <a:pt x="166" y="234"/>
                  </a:lnTo>
                  <a:lnTo>
                    <a:pt x="166" y="221"/>
                  </a:lnTo>
                  <a:lnTo>
                    <a:pt x="166" y="203"/>
                  </a:lnTo>
                  <a:lnTo>
                    <a:pt x="166" y="190"/>
                  </a:lnTo>
                  <a:lnTo>
                    <a:pt x="161" y="175"/>
                  </a:lnTo>
                  <a:lnTo>
                    <a:pt x="155" y="160"/>
                  </a:lnTo>
                  <a:lnTo>
                    <a:pt x="148" y="144"/>
                  </a:lnTo>
                  <a:lnTo>
                    <a:pt x="144" y="131"/>
                  </a:lnTo>
                  <a:lnTo>
                    <a:pt x="135" y="116"/>
                  </a:lnTo>
                  <a:lnTo>
                    <a:pt x="126" y="103"/>
                  </a:lnTo>
                  <a:lnTo>
                    <a:pt x="118" y="87"/>
                  </a:lnTo>
                  <a:lnTo>
                    <a:pt x="109" y="76"/>
                  </a:lnTo>
                  <a:lnTo>
                    <a:pt x="98" y="61"/>
                  </a:lnTo>
                  <a:lnTo>
                    <a:pt x="85" y="50"/>
                  </a:lnTo>
                  <a:lnTo>
                    <a:pt x="74" y="39"/>
                  </a:lnTo>
                  <a:lnTo>
                    <a:pt x="63" y="28"/>
                  </a:lnTo>
                  <a:lnTo>
                    <a:pt x="50" y="17"/>
                  </a:lnTo>
                  <a:lnTo>
                    <a:pt x="37" y="11"/>
                  </a:lnTo>
                  <a:lnTo>
                    <a:pt x="24" y="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3997325" y="4711700"/>
              <a:ext cx="115888" cy="284162"/>
            </a:xfrm>
            <a:custGeom>
              <a:avLst/>
              <a:gdLst>
                <a:gd name="T0" fmla="*/ 62 w 73"/>
                <a:gd name="T1" fmla="*/ 0 h 179"/>
                <a:gd name="T2" fmla="*/ 51 w 73"/>
                <a:gd name="T3" fmla="*/ 2 h 179"/>
                <a:gd name="T4" fmla="*/ 42 w 73"/>
                <a:gd name="T5" fmla="*/ 9 h 179"/>
                <a:gd name="T6" fmla="*/ 33 w 73"/>
                <a:gd name="T7" fmla="*/ 17 h 179"/>
                <a:gd name="T8" fmla="*/ 27 w 73"/>
                <a:gd name="T9" fmla="*/ 26 h 179"/>
                <a:gd name="T10" fmla="*/ 20 w 73"/>
                <a:gd name="T11" fmla="*/ 35 h 179"/>
                <a:gd name="T12" fmla="*/ 16 w 73"/>
                <a:gd name="T13" fmla="*/ 46 h 179"/>
                <a:gd name="T14" fmla="*/ 11 w 73"/>
                <a:gd name="T15" fmla="*/ 54 h 179"/>
                <a:gd name="T16" fmla="*/ 9 w 73"/>
                <a:gd name="T17" fmla="*/ 68 h 179"/>
                <a:gd name="T18" fmla="*/ 5 w 73"/>
                <a:gd name="T19" fmla="*/ 78 h 179"/>
                <a:gd name="T20" fmla="*/ 3 w 73"/>
                <a:gd name="T21" fmla="*/ 92 h 179"/>
                <a:gd name="T22" fmla="*/ 0 w 73"/>
                <a:gd name="T23" fmla="*/ 103 h 179"/>
                <a:gd name="T24" fmla="*/ 0 w 73"/>
                <a:gd name="T25" fmla="*/ 116 h 179"/>
                <a:gd name="T26" fmla="*/ 0 w 73"/>
                <a:gd name="T27" fmla="*/ 127 h 179"/>
                <a:gd name="T28" fmla="*/ 0 w 73"/>
                <a:gd name="T29" fmla="*/ 137 h 179"/>
                <a:gd name="T30" fmla="*/ 0 w 73"/>
                <a:gd name="T31" fmla="*/ 148 h 179"/>
                <a:gd name="T32" fmla="*/ 0 w 73"/>
                <a:gd name="T33" fmla="*/ 162 h 179"/>
                <a:gd name="T34" fmla="*/ 7 w 73"/>
                <a:gd name="T35" fmla="*/ 164 h 179"/>
                <a:gd name="T36" fmla="*/ 14 w 73"/>
                <a:gd name="T37" fmla="*/ 168 h 179"/>
                <a:gd name="T38" fmla="*/ 18 w 73"/>
                <a:gd name="T39" fmla="*/ 172 h 179"/>
                <a:gd name="T40" fmla="*/ 25 w 73"/>
                <a:gd name="T41" fmla="*/ 179 h 179"/>
                <a:gd name="T42" fmla="*/ 25 w 73"/>
                <a:gd name="T43" fmla="*/ 168 h 179"/>
                <a:gd name="T44" fmla="*/ 29 w 73"/>
                <a:gd name="T45" fmla="*/ 157 h 179"/>
                <a:gd name="T46" fmla="*/ 31 w 73"/>
                <a:gd name="T47" fmla="*/ 146 h 179"/>
                <a:gd name="T48" fmla="*/ 33 w 73"/>
                <a:gd name="T49" fmla="*/ 137 h 179"/>
                <a:gd name="T50" fmla="*/ 33 w 73"/>
                <a:gd name="T51" fmla="*/ 127 h 179"/>
                <a:gd name="T52" fmla="*/ 35 w 73"/>
                <a:gd name="T53" fmla="*/ 116 h 179"/>
                <a:gd name="T54" fmla="*/ 38 w 73"/>
                <a:gd name="T55" fmla="*/ 107 h 179"/>
                <a:gd name="T56" fmla="*/ 42 w 73"/>
                <a:gd name="T57" fmla="*/ 98 h 179"/>
                <a:gd name="T58" fmla="*/ 42 w 73"/>
                <a:gd name="T59" fmla="*/ 87 h 179"/>
                <a:gd name="T60" fmla="*/ 44 w 73"/>
                <a:gd name="T61" fmla="*/ 78 h 179"/>
                <a:gd name="T62" fmla="*/ 49 w 73"/>
                <a:gd name="T63" fmla="*/ 70 h 179"/>
                <a:gd name="T64" fmla="*/ 51 w 73"/>
                <a:gd name="T65" fmla="*/ 59 h 179"/>
                <a:gd name="T66" fmla="*/ 55 w 73"/>
                <a:gd name="T67" fmla="*/ 50 h 179"/>
                <a:gd name="T68" fmla="*/ 59 w 73"/>
                <a:gd name="T69" fmla="*/ 41 h 179"/>
                <a:gd name="T70" fmla="*/ 66 w 73"/>
                <a:gd name="T71" fmla="*/ 33 h 179"/>
                <a:gd name="T72" fmla="*/ 73 w 73"/>
                <a:gd name="T73" fmla="*/ 24 h 179"/>
                <a:gd name="T74" fmla="*/ 68 w 73"/>
                <a:gd name="T75" fmla="*/ 17 h 179"/>
                <a:gd name="T76" fmla="*/ 66 w 73"/>
                <a:gd name="T77" fmla="*/ 11 h 179"/>
                <a:gd name="T78" fmla="*/ 64 w 73"/>
                <a:gd name="T79" fmla="*/ 4 h 179"/>
                <a:gd name="T80" fmla="*/ 62 w 73"/>
                <a:gd name="T81" fmla="*/ 0 h 179"/>
                <a:gd name="T82" fmla="*/ 62 w 73"/>
                <a:gd name="T8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179">
                  <a:moveTo>
                    <a:pt x="62" y="0"/>
                  </a:moveTo>
                  <a:lnTo>
                    <a:pt x="51" y="2"/>
                  </a:lnTo>
                  <a:lnTo>
                    <a:pt x="42" y="9"/>
                  </a:lnTo>
                  <a:lnTo>
                    <a:pt x="33" y="17"/>
                  </a:lnTo>
                  <a:lnTo>
                    <a:pt x="27" y="26"/>
                  </a:lnTo>
                  <a:lnTo>
                    <a:pt x="20" y="35"/>
                  </a:lnTo>
                  <a:lnTo>
                    <a:pt x="16" y="46"/>
                  </a:lnTo>
                  <a:lnTo>
                    <a:pt x="11" y="54"/>
                  </a:lnTo>
                  <a:lnTo>
                    <a:pt x="9" y="68"/>
                  </a:lnTo>
                  <a:lnTo>
                    <a:pt x="5" y="78"/>
                  </a:lnTo>
                  <a:lnTo>
                    <a:pt x="3" y="92"/>
                  </a:lnTo>
                  <a:lnTo>
                    <a:pt x="0" y="103"/>
                  </a:lnTo>
                  <a:lnTo>
                    <a:pt x="0" y="116"/>
                  </a:lnTo>
                  <a:lnTo>
                    <a:pt x="0" y="127"/>
                  </a:lnTo>
                  <a:lnTo>
                    <a:pt x="0" y="137"/>
                  </a:lnTo>
                  <a:lnTo>
                    <a:pt x="0" y="148"/>
                  </a:lnTo>
                  <a:lnTo>
                    <a:pt x="0" y="162"/>
                  </a:lnTo>
                  <a:lnTo>
                    <a:pt x="7" y="164"/>
                  </a:lnTo>
                  <a:lnTo>
                    <a:pt x="14" y="168"/>
                  </a:lnTo>
                  <a:lnTo>
                    <a:pt x="18" y="172"/>
                  </a:lnTo>
                  <a:lnTo>
                    <a:pt x="25" y="179"/>
                  </a:lnTo>
                  <a:lnTo>
                    <a:pt x="25" y="168"/>
                  </a:lnTo>
                  <a:lnTo>
                    <a:pt x="29" y="157"/>
                  </a:lnTo>
                  <a:lnTo>
                    <a:pt x="31" y="146"/>
                  </a:lnTo>
                  <a:lnTo>
                    <a:pt x="33" y="137"/>
                  </a:lnTo>
                  <a:lnTo>
                    <a:pt x="33" y="127"/>
                  </a:lnTo>
                  <a:lnTo>
                    <a:pt x="35" y="116"/>
                  </a:lnTo>
                  <a:lnTo>
                    <a:pt x="38" y="107"/>
                  </a:lnTo>
                  <a:lnTo>
                    <a:pt x="42" y="98"/>
                  </a:lnTo>
                  <a:lnTo>
                    <a:pt x="42" y="87"/>
                  </a:lnTo>
                  <a:lnTo>
                    <a:pt x="44" y="78"/>
                  </a:lnTo>
                  <a:lnTo>
                    <a:pt x="49" y="70"/>
                  </a:lnTo>
                  <a:lnTo>
                    <a:pt x="51" y="59"/>
                  </a:lnTo>
                  <a:lnTo>
                    <a:pt x="55" y="50"/>
                  </a:lnTo>
                  <a:lnTo>
                    <a:pt x="59" y="41"/>
                  </a:lnTo>
                  <a:lnTo>
                    <a:pt x="66" y="33"/>
                  </a:lnTo>
                  <a:lnTo>
                    <a:pt x="73" y="24"/>
                  </a:lnTo>
                  <a:lnTo>
                    <a:pt x="68" y="17"/>
                  </a:lnTo>
                  <a:lnTo>
                    <a:pt x="66" y="11"/>
                  </a:lnTo>
                  <a:lnTo>
                    <a:pt x="64" y="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4271963" y="4787900"/>
              <a:ext cx="117475" cy="295275"/>
            </a:xfrm>
            <a:custGeom>
              <a:avLst/>
              <a:gdLst>
                <a:gd name="T0" fmla="*/ 72 w 74"/>
                <a:gd name="T1" fmla="*/ 0 h 186"/>
                <a:gd name="T2" fmla="*/ 57 w 74"/>
                <a:gd name="T3" fmla="*/ 4 h 186"/>
                <a:gd name="T4" fmla="*/ 46 w 74"/>
                <a:gd name="T5" fmla="*/ 11 h 186"/>
                <a:gd name="T6" fmla="*/ 35 w 74"/>
                <a:gd name="T7" fmla="*/ 20 h 186"/>
                <a:gd name="T8" fmla="*/ 29 w 74"/>
                <a:gd name="T9" fmla="*/ 30 h 186"/>
                <a:gd name="T10" fmla="*/ 20 w 74"/>
                <a:gd name="T11" fmla="*/ 41 h 186"/>
                <a:gd name="T12" fmla="*/ 13 w 74"/>
                <a:gd name="T13" fmla="*/ 52 h 186"/>
                <a:gd name="T14" fmla="*/ 9 w 74"/>
                <a:gd name="T15" fmla="*/ 65 h 186"/>
                <a:gd name="T16" fmla="*/ 7 w 74"/>
                <a:gd name="T17" fmla="*/ 79 h 186"/>
                <a:gd name="T18" fmla="*/ 2 w 74"/>
                <a:gd name="T19" fmla="*/ 92 h 186"/>
                <a:gd name="T20" fmla="*/ 2 w 74"/>
                <a:gd name="T21" fmla="*/ 105 h 186"/>
                <a:gd name="T22" fmla="*/ 0 w 74"/>
                <a:gd name="T23" fmla="*/ 118 h 186"/>
                <a:gd name="T24" fmla="*/ 2 w 74"/>
                <a:gd name="T25" fmla="*/ 133 h 186"/>
                <a:gd name="T26" fmla="*/ 2 w 74"/>
                <a:gd name="T27" fmla="*/ 146 h 186"/>
                <a:gd name="T28" fmla="*/ 5 w 74"/>
                <a:gd name="T29" fmla="*/ 159 h 186"/>
                <a:gd name="T30" fmla="*/ 9 w 74"/>
                <a:gd name="T31" fmla="*/ 173 h 186"/>
                <a:gd name="T32" fmla="*/ 13 w 74"/>
                <a:gd name="T33" fmla="*/ 186 h 186"/>
                <a:gd name="T34" fmla="*/ 20 w 74"/>
                <a:gd name="T35" fmla="*/ 186 h 186"/>
                <a:gd name="T36" fmla="*/ 31 w 74"/>
                <a:gd name="T37" fmla="*/ 186 h 186"/>
                <a:gd name="T38" fmla="*/ 33 w 74"/>
                <a:gd name="T39" fmla="*/ 175 h 186"/>
                <a:gd name="T40" fmla="*/ 35 w 74"/>
                <a:gd name="T41" fmla="*/ 166 h 186"/>
                <a:gd name="T42" fmla="*/ 35 w 74"/>
                <a:gd name="T43" fmla="*/ 157 h 186"/>
                <a:gd name="T44" fmla="*/ 37 w 74"/>
                <a:gd name="T45" fmla="*/ 146 h 186"/>
                <a:gd name="T46" fmla="*/ 37 w 74"/>
                <a:gd name="T47" fmla="*/ 138 h 186"/>
                <a:gd name="T48" fmla="*/ 37 w 74"/>
                <a:gd name="T49" fmla="*/ 127 h 186"/>
                <a:gd name="T50" fmla="*/ 37 w 74"/>
                <a:gd name="T51" fmla="*/ 118 h 186"/>
                <a:gd name="T52" fmla="*/ 37 w 74"/>
                <a:gd name="T53" fmla="*/ 109 h 186"/>
                <a:gd name="T54" fmla="*/ 37 w 74"/>
                <a:gd name="T55" fmla="*/ 98 h 186"/>
                <a:gd name="T56" fmla="*/ 37 w 74"/>
                <a:gd name="T57" fmla="*/ 89 h 186"/>
                <a:gd name="T58" fmla="*/ 40 w 74"/>
                <a:gd name="T59" fmla="*/ 79 h 186"/>
                <a:gd name="T60" fmla="*/ 42 w 74"/>
                <a:gd name="T61" fmla="*/ 72 h 186"/>
                <a:gd name="T62" fmla="*/ 46 w 74"/>
                <a:gd name="T63" fmla="*/ 63 h 186"/>
                <a:gd name="T64" fmla="*/ 55 w 74"/>
                <a:gd name="T65" fmla="*/ 55 h 186"/>
                <a:gd name="T66" fmla="*/ 61 w 74"/>
                <a:gd name="T67" fmla="*/ 48 h 186"/>
                <a:gd name="T68" fmla="*/ 72 w 74"/>
                <a:gd name="T69" fmla="*/ 41 h 186"/>
                <a:gd name="T70" fmla="*/ 72 w 74"/>
                <a:gd name="T71" fmla="*/ 37 h 186"/>
                <a:gd name="T72" fmla="*/ 72 w 74"/>
                <a:gd name="T73" fmla="*/ 30 h 186"/>
                <a:gd name="T74" fmla="*/ 72 w 74"/>
                <a:gd name="T75" fmla="*/ 24 h 186"/>
                <a:gd name="T76" fmla="*/ 74 w 74"/>
                <a:gd name="T77" fmla="*/ 17 h 186"/>
                <a:gd name="T78" fmla="*/ 72 w 74"/>
                <a:gd name="T79" fmla="*/ 11 h 186"/>
                <a:gd name="T80" fmla="*/ 72 w 74"/>
                <a:gd name="T81" fmla="*/ 4 h 186"/>
                <a:gd name="T82" fmla="*/ 72 w 74"/>
                <a:gd name="T83" fmla="*/ 0 h 186"/>
                <a:gd name="T84" fmla="*/ 72 w 74"/>
                <a:gd name="T85" fmla="*/ 0 h 186"/>
                <a:gd name="T86" fmla="*/ 72 w 74"/>
                <a:gd name="T8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186">
                  <a:moveTo>
                    <a:pt x="72" y="0"/>
                  </a:moveTo>
                  <a:lnTo>
                    <a:pt x="57" y="4"/>
                  </a:lnTo>
                  <a:lnTo>
                    <a:pt x="46" y="11"/>
                  </a:lnTo>
                  <a:lnTo>
                    <a:pt x="35" y="20"/>
                  </a:lnTo>
                  <a:lnTo>
                    <a:pt x="29" y="30"/>
                  </a:lnTo>
                  <a:lnTo>
                    <a:pt x="20" y="41"/>
                  </a:lnTo>
                  <a:lnTo>
                    <a:pt x="13" y="52"/>
                  </a:lnTo>
                  <a:lnTo>
                    <a:pt x="9" y="65"/>
                  </a:lnTo>
                  <a:lnTo>
                    <a:pt x="7" y="79"/>
                  </a:lnTo>
                  <a:lnTo>
                    <a:pt x="2" y="92"/>
                  </a:lnTo>
                  <a:lnTo>
                    <a:pt x="2" y="105"/>
                  </a:lnTo>
                  <a:lnTo>
                    <a:pt x="0" y="118"/>
                  </a:lnTo>
                  <a:lnTo>
                    <a:pt x="2" y="133"/>
                  </a:lnTo>
                  <a:lnTo>
                    <a:pt x="2" y="146"/>
                  </a:lnTo>
                  <a:lnTo>
                    <a:pt x="5" y="159"/>
                  </a:lnTo>
                  <a:lnTo>
                    <a:pt x="9" y="173"/>
                  </a:lnTo>
                  <a:lnTo>
                    <a:pt x="13" y="186"/>
                  </a:lnTo>
                  <a:lnTo>
                    <a:pt x="20" y="186"/>
                  </a:lnTo>
                  <a:lnTo>
                    <a:pt x="31" y="186"/>
                  </a:lnTo>
                  <a:lnTo>
                    <a:pt x="33" y="175"/>
                  </a:lnTo>
                  <a:lnTo>
                    <a:pt x="35" y="166"/>
                  </a:lnTo>
                  <a:lnTo>
                    <a:pt x="35" y="157"/>
                  </a:lnTo>
                  <a:lnTo>
                    <a:pt x="37" y="146"/>
                  </a:lnTo>
                  <a:lnTo>
                    <a:pt x="37" y="138"/>
                  </a:lnTo>
                  <a:lnTo>
                    <a:pt x="37" y="127"/>
                  </a:lnTo>
                  <a:lnTo>
                    <a:pt x="37" y="118"/>
                  </a:lnTo>
                  <a:lnTo>
                    <a:pt x="37" y="109"/>
                  </a:lnTo>
                  <a:lnTo>
                    <a:pt x="37" y="98"/>
                  </a:lnTo>
                  <a:lnTo>
                    <a:pt x="37" y="89"/>
                  </a:lnTo>
                  <a:lnTo>
                    <a:pt x="40" y="79"/>
                  </a:lnTo>
                  <a:lnTo>
                    <a:pt x="42" y="72"/>
                  </a:lnTo>
                  <a:lnTo>
                    <a:pt x="46" y="63"/>
                  </a:lnTo>
                  <a:lnTo>
                    <a:pt x="55" y="55"/>
                  </a:lnTo>
                  <a:lnTo>
                    <a:pt x="61" y="48"/>
                  </a:lnTo>
                  <a:lnTo>
                    <a:pt x="72" y="41"/>
                  </a:lnTo>
                  <a:lnTo>
                    <a:pt x="72" y="37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4" y="17"/>
                  </a:lnTo>
                  <a:lnTo>
                    <a:pt x="72" y="11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4505325" y="4829175"/>
              <a:ext cx="131763" cy="315912"/>
            </a:xfrm>
            <a:custGeom>
              <a:avLst/>
              <a:gdLst>
                <a:gd name="T0" fmla="*/ 83 w 83"/>
                <a:gd name="T1" fmla="*/ 0 h 199"/>
                <a:gd name="T2" fmla="*/ 67 w 83"/>
                <a:gd name="T3" fmla="*/ 4 h 199"/>
                <a:gd name="T4" fmla="*/ 54 w 83"/>
                <a:gd name="T5" fmla="*/ 11 h 199"/>
                <a:gd name="T6" fmla="*/ 41 w 83"/>
                <a:gd name="T7" fmla="*/ 18 h 199"/>
                <a:gd name="T8" fmla="*/ 32 w 83"/>
                <a:gd name="T9" fmla="*/ 29 h 199"/>
                <a:gd name="T10" fmla="*/ 24 w 83"/>
                <a:gd name="T11" fmla="*/ 39 h 199"/>
                <a:gd name="T12" fmla="*/ 17 w 83"/>
                <a:gd name="T13" fmla="*/ 50 h 199"/>
                <a:gd name="T14" fmla="*/ 13 w 83"/>
                <a:gd name="T15" fmla="*/ 63 h 199"/>
                <a:gd name="T16" fmla="*/ 8 w 83"/>
                <a:gd name="T17" fmla="*/ 77 h 199"/>
                <a:gd name="T18" fmla="*/ 4 w 83"/>
                <a:gd name="T19" fmla="*/ 92 h 199"/>
                <a:gd name="T20" fmla="*/ 2 w 83"/>
                <a:gd name="T21" fmla="*/ 105 h 199"/>
                <a:gd name="T22" fmla="*/ 2 w 83"/>
                <a:gd name="T23" fmla="*/ 120 h 199"/>
                <a:gd name="T24" fmla="*/ 2 w 83"/>
                <a:gd name="T25" fmla="*/ 136 h 199"/>
                <a:gd name="T26" fmla="*/ 0 w 83"/>
                <a:gd name="T27" fmla="*/ 149 h 199"/>
                <a:gd name="T28" fmla="*/ 0 w 83"/>
                <a:gd name="T29" fmla="*/ 164 h 199"/>
                <a:gd name="T30" fmla="*/ 2 w 83"/>
                <a:gd name="T31" fmla="*/ 177 h 199"/>
                <a:gd name="T32" fmla="*/ 4 w 83"/>
                <a:gd name="T33" fmla="*/ 192 h 199"/>
                <a:gd name="T34" fmla="*/ 8 w 83"/>
                <a:gd name="T35" fmla="*/ 192 h 199"/>
                <a:gd name="T36" fmla="*/ 15 w 83"/>
                <a:gd name="T37" fmla="*/ 192 h 199"/>
                <a:gd name="T38" fmla="*/ 21 w 83"/>
                <a:gd name="T39" fmla="*/ 195 h 199"/>
                <a:gd name="T40" fmla="*/ 28 w 83"/>
                <a:gd name="T41" fmla="*/ 199 h 199"/>
                <a:gd name="T42" fmla="*/ 30 w 83"/>
                <a:gd name="T43" fmla="*/ 188 h 199"/>
                <a:gd name="T44" fmla="*/ 32 w 83"/>
                <a:gd name="T45" fmla="*/ 179 h 199"/>
                <a:gd name="T46" fmla="*/ 35 w 83"/>
                <a:gd name="T47" fmla="*/ 168 h 199"/>
                <a:gd name="T48" fmla="*/ 37 w 83"/>
                <a:gd name="T49" fmla="*/ 160 h 199"/>
                <a:gd name="T50" fmla="*/ 37 w 83"/>
                <a:gd name="T51" fmla="*/ 149 h 199"/>
                <a:gd name="T52" fmla="*/ 37 w 83"/>
                <a:gd name="T53" fmla="*/ 140 h 199"/>
                <a:gd name="T54" fmla="*/ 37 w 83"/>
                <a:gd name="T55" fmla="*/ 131 h 199"/>
                <a:gd name="T56" fmla="*/ 37 w 83"/>
                <a:gd name="T57" fmla="*/ 120 h 199"/>
                <a:gd name="T58" fmla="*/ 37 w 83"/>
                <a:gd name="T59" fmla="*/ 112 h 199"/>
                <a:gd name="T60" fmla="*/ 37 w 83"/>
                <a:gd name="T61" fmla="*/ 101 h 199"/>
                <a:gd name="T62" fmla="*/ 39 w 83"/>
                <a:gd name="T63" fmla="*/ 92 h 199"/>
                <a:gd name="T64" fmla="*/ 41 w 83"/>
                <a:gd name="T65" fmla="*/ 85 h 199"/>
                <a:gd name="T66" fmla="*/ 46 w 83"/>
                <a:gd name="T67" fmla="*/ 74 h 199"/>
                <a:gd name="T68" fmla="*/ 52 w 83"/>
                <a:gd name="T69" fmla="*/ 68 h 199"/>
                <a:gd name="T70" fmla="*/ 59 w 83"/>
                <a:gd name="T71" fmla="*/ 61 h 199"/>
                <a:gd name="T72" fmla="*/ 67 w 83"/>
                <a:gd name="T73" fmla="*/ 55 h 199"/>
                <a:gd name="T74" fmla="*/ 70 w 83"/>
                <a:gd name="T75" fmla="*/ 48 h 199"/>
                <a:gd name="T76" fmla="*/ 74 w 83"/>
                <a:gd name="T77" fmla="*/ 44 h 199"/>
                <a:gd name="T78" fmla="*/ 76 w 83"/>
                <a:gd name="T79" fmla="*/ 35 h 199"/>
                <a:gd name="T80" fmla="*/ 81 w 83"/>
                <a:gd name="T81" fmla="*/ 26 h 199"/>
                <a:gd name="T82" fmla="*/ 81 w 83"/>
                <a:gd name="T83" fmla="*/ 18 h 199"/>
                <a:gd name="T84" fmla="*/ 83 w 83"/>
                <a:gd name="T85" fmla="*/ 11 h 199"/>
                <a:gd name="T86" fmla="*/ 83 w 83"/>
                <a:gd name="T87" fmla="*/ 2 h 199"/>
                <a:gd name="T88" fmla="*/ 83 w 83"/>
                <a:gd name="T89" fmla="*/ 0 h 199"/>
                <a:gd name="T90" fmla="*/ 83 w 83"/>
                <a:gd name="T9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99">
                  <a:moveTo>
                    <a:pt x="83" y="0"/>
                  </a:moveTo>
                  <a:lnTo>
                    <a:pt x="67" y="4"/>
                  </a:lnTo>
                  <a:lnTo>
                    <a:pt x="54" y="11"/>
                  </a:lnTo>
                  <a:lnTo>
                    <a:pt x="41" y="18"/>
                  </a:lnTo>
                  <a:lnTo>
                    <a:pt x="32" y="29"/>
                  </a:lnTo>
                  <a:lnTo>
                    <a:pt x="24" y="39"/>
                  </a:lnTo>
                  <a:lnTo>
                    <a:pt x="17" y="50"/>
                  </a:lnTo>
                  <a:lnTo>
                    <a:pt x="13" y="63"/>
                  </a:lnTo>
                  <a:lnTo>
                    <a:pt x="8" y="77"/>
                  </a:lnTo>
                  <a:lnTo>
                    <a:pt x="4" y="92"/>
                  </a:lnTo>
                  <a:lnTo>
                    <a:pt x="2" y="105"/>
                  </a:lnTo>
                  <a:lnTo>
                    <a:pt x="2" y="120"/>
                  </a:lnTo>
                  <a:lnTo>
                    <a:pt x="2" y="136"/>
                  </a:lnTo>
                  <a:lnTo>
                    <a:pt x="0" y="149"/>
                  </a:lnTo>
                  <a:lnTo>
                    <a:pt x="0" y="164"/>
                  </a:lnTo>
                  <a:lnTo>
                    <a:pt x="2" y="177"/>
                  </a:lnTo>
                  <a:lnTo>
                    <a:pt x="4" y="192"/>
                  </a:lnTo>
                  <a:lnTo>
                    <a:pt x="8" y="192"/>
                  </a:lnTo>
                  <a:lnTo>
                    <a:pt x="15" y="192"/>
                  </a:lnTo>
                  <a:lnTo>
                    <a:pt x="21" y="195"/>
                  </a:lnTo>
                  <a:lnTo>
                    <a:pt x="28" y="199"/>
                  </a:lnTo>
                  <a:lnTo>
                    <a:pt x="30" y="188"/>
                  </a:lnTo>
                  <a:lnTo>
                    <a:pt x="32" y="179"/>
                  </a:lnTo>
                  <a:lnTo>
                    <a:pt x="35" y="168"/>
                  </a:lnTo>
                  <a:lnTo>
                    <a:pt x="37" y="160"/>
                  </a:lnTo>
                  <a:lnTo>
                    <a:pt x="37" y="149"/>
                  </a:lnTo>
                  <a:lnTo>
                    <a:pt x="37" y="140"/>
                  </a:lnTo>
                  <a:lnTo>
                    <a:pt x="37" y="131"/>
                  </a:lnTo>
                  <a:lnTo>
                    <a:pt x="37" y="120"/>
                  </a:lnTo>
                  <a:lnTo>
                    <a:pt x="37" y="112"/>
                  </a:lnTo>
                  <a:lnTo>
                    <a:pt x="37" y="101"/>
                  </a:lnTo>
                  <a:lnTo>
                    <a:pt x="39" y="92"/>
                  </a:lnTo>
                  <a:lnTo>
                    <a:pt x="41" y="85"/>
                  </a:lnTo>
                  <a:lnTo>
                    <a:pt x="46" y="74"/>
                  </a:lnTo>
                  <a:lnTo>
                    <a:pt x="52" y="68"/>
                  </a:lnTo>
                  <a:lnTo>
                    <a:pt x="59" y="61"/>
                  </a:lnTo>
                  <a:lnTo>
                    <a:pt x="67" y="55"/>
                  </a:lnTo>
                  <a:lnTo>
                    <a:pt x="70" y="48"/>
                  </a:lnTo>
                  <a:lnTo>
                    <a:pt x="74" y="44"/>
                  </a:lnTo>
                  <a:lnTo>
                    <a:pt x="76" y="35"/>
                  </a:lnTo>
                  <a:lnTo>
                    <a:pt x="81" y="26"/>
                  </a:lnTo>
                  <a:lnTo>
                    <a:pt x="81" y="18"/>
                  </a:lnTo>
                  <a:lnTo>
                    <a:pt x="83" y="11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3581400" y="2862262"/>
              <a:ext cx="1233488" cy="684212"/>
            </a:xfrm>
            <a:custGeom>
              <a:avLst/>
              <a:gdLst>
                <a:gd name="T0" fmla="*/ 742 w 777"/>
                <a:gd name="T1" fmla="*/ 232 h 431"/>
                <a:gd name="T2" fmla="*/ 761 w 777"/>
                <a:gd name="T3" fmla="*/ 238 h 431"/>
                <a:gd name="T4" fmla="*/ 772 w 777"/>
                <a:gd name="T5" fmla="*/ 247 h 431"/>
                <a:gd name="T6" fmla="*/ 777 w 777"/>
                <a:gd name="T7" fmla="*/ 256 h 431"/>
                <a:gd name="T8" fmla="*/ 777 w 777"/>
                <a:gd name="T9" fmla="*/ 271 h 431"/>
                <a:gd name="T10" fmla="*/ 770 w 777"/>
                <a:gd name="T11" fmla="*/ 291 h 431"/>
                <a:gd name="T12" fmla="*/ 755 w 777"/>
                <a:gd name="T13" fmla="*/ 317 h 431"/>
                <a:gd name="T14" fmla="*/ 726 w 777"/>
                <a:gd name="T15" fmla="*/ 341 h 431"/>
                <a:gd name="T16" fmla="*/ 683 w 777"/>
                <a:gd name="T17" fmla="*/ 363 h 431"/>
                <a:gd name="T18" fmla="*/ 632 w 777"/>
                <a:gd name="T19" fmla="*/ 383 h 431"/>
                <a:gd name="T20" fmla="*/ 582 w 777"/>
                <a:gd name="T21" fmla="*/ 400 h 431"/>
                <a:gd name="T22" fmla="*/ 536 w 777"/>
                <a:gd name="T23" fmla="*/ 413 h 431"/>
                <a:gd name="T24" fmla="*/ 499 w 777"/>
                <a:gd name="T25" fmla="*/ 422 h 431"/>
                <a:gd name="T26" fmla="*/ 479 w 777"/>
                <a:gd name="T27" fmla="*/ 428 h 431"/>
                <a:gd name="T28" fmla="*/ 473 w 777"/>
                <a:gd name="T29" fmla="*/ 426 h 431"/>
                <a:gd name="T30" fmla="*/ 444 w 777"/>
                <a:gd name="T31" fmla="*/ 409 h 431"/>
                <a:gd name="T32" fmla="*/ 396 w 777"/>
                <a:gd name="T33" fmla="*/ 376 h 431"/>
                <a:gd name="T34" fmla="*/ 339 w 777"/>
                <a:gd name="T35" fmla="*/ 334 h 431"/>
                <a:gd name="T36" fmla="*/ 278 w 777"/>
                <a:gd name="T37" fmla="*/ 291 h 431"/>
                <a:gd name="T38" fmla="*/ 217 w 777"/>
                <a:gd name="T39" fmla="*/ 247 h 431"/>
                <a:gd name="T40" fmla="*/ 167 w 777"/>
                <a:gd name="T41" fmla="*/ 208 h 431"/>
                <a:gd name="T42" fmla="*/ 136 w 777"/>
                <a:gd name="T43" fmla="*/ 179 h 431"/>
                <a:gd name="T44" fmla="*/ 127 w 777"/>
                <a:gd name="T45" fmla="*/ 171 h 431"/>
                <a:gd name="T46" fmla="*/ 121 w 777"/>
                <a:gd name="T47" fmla="*/ 168 h 431"/>
                <a:gd name="T48" fmla="*/ 108 w 777"/>
                <a:gd name="T49" fmla="*/ 164 h 431"/>
                <a:gd name="T50" fmla="*/ 92 w 777"/>
                <a:gd name="T51" fmla="*/ 160 h 431"/>
                <a:gd name="T52" fmla="*/ 75 w 777"/>
                <a:gd name="T53" fmla="*/ 153 h 431"/>
                <a:gd name="T54" fmla="*/ 55 w 777"/>
                <a:gd name="T55" fmla="*/ 144 h 431"/>
                <a:gd name="T56" fmla="*/ 42 w 777"/>
                <a:gd name="T57" fmla="*/ 133 h 431"/>
                <a:gd name="T58" fmla="*/ 29 w 777"/>
                <a:gd name="T59" fmla="*/ 125 h 431"/>
                <a:gd name="T60" fmla="*/ 22 w 777"/>
                <a:gd name="T61" fmla="*/ 112 h 431"/>
                <a:gd name="T62" fmla="*/ 18 w 777"/>
                <a:gd name="T63" fmla="*/ 96 h 431"/>
                <a:gd name="T64" fmla="*/ 11 w 777"/>
                <a:gd name="T65" fmla="*/ 79 h 431"/>
                <a:gd name="T66" fmla="*/ 7 w 777"/>
                <a:gd name="T67" fmla="*/ 59 h 431"/>
                <a:gd name="T68" fmla="*/ 5 w 777"/>
                <a:gd name="T69" fmla="*/ 42 h 431"/>
                <a:gd name="T70" fmla="*/ 3 w 777"/>
                <a:gd name="T71" fmla="*/ 28 h 431"/>
                <a:gd name="T72" fmla="*/ 0 w 777"/>
                <a:gd name="T73" fmla="*/ 13 h 431"/>
                <a:gd name="T74" fmla="*/ 29 w 777"/>
                <a:gd name="T75" fmla="*/ 44 h 431"/>
                <a:gd name="T76" fmla="*/ 55 w 777"/>
                <a:gd name="T77" fmla="*/ 42 h 431"/>
                <a:gd name="T78" fmla="*/ 101 w 777"/>
                <a:gd name="T79" fmla="*/ 52 h 431"/>
                <a:gd name="T80" fmla="*/ 103 w 777"/>
                <a:gd name="T81" fmla="*/ 37 h 431"/>
                <a:gd name="T82" fmla="*/ 105 w 777"/>
                <a:gd name="T83" fmla="*/ 26 h 431"/>
                <a:gd name="T84" fmla="*/ 110 w 777"/>
                <a:gd name="T85" fmla="*/ 13 h 431"/>
                <a:gd name="T86" fmla="*/ 112 w 777"/>
                <a:gd name="T87" fmla="*/ 13 h 431"/>
                <a:gd name="T88" fmla="*/ 121 w 777"/>
                <a:gd name="T89" fmla="*/ 28 h 431"/>
                <a:gd name="T90" fmla="*/ 127 w 777"/>
                <a:gd name="T91" fmla="*/ 50 h 431"/>
                <a:gd name="T92" fmla="*/ 138 w 777"/>
                <a:gd name="T93" fmla="*/ 70 h 431"/>
                <a:gd name="T94" fmla="*/ 151 w 777"/>
                <a:gd name="T95" fmla="*/ 87 h 431"/>
                <a:gd name="T96" fmla="*/ 186 w 777"/>
                <a:gd name="T97" fmla="*/ 116 h 431"/>
                <a:gd name="T98" fmla="*/ 234 w 777"/>
                <a:gd name="T99" fmla="*/ 155 h 431"/>
                <a:gd name="T100" fmla="*/ 291 w 777"/>
                <a:gd name="T101" fmla="*/ 199 h 431"/>
                <a:gd name="T102" fmla="*/ 348 w 777"/>
                <a:gd name="T103" fmla="*/ 240 h 431"/>
                <a:gd name="T104" fmla="*/ 401 w 777"/>
                <a:gd name="T105" fmla="*/ 275 h 431"/>
                <a:gd name="T106" fmla="*/ 440 w 777"/>
                <a:gd name="T107" fmla="*/ 300 h 431"/>
                <a:gd name="T108" fmla="*/ 464 w 777"/>
                <a:gd name="T109" fmla="*/ 308 h 431"/>
                <a:gd name="T110" fmla="*/ 481 w 777"/>
                <a:gd name="T111" fmla="*/ 302 h 431"/>
                <a:gd name="T112" fmla="*/ 512 w 777"/>
                <a:gd name="T113" fmla="*/ 293 h 431"/>
                <a:gd name="T114" fmla="*/ 551 w 777"/>
                <a:gd name="T115" fmla="*/ 278 h 431"/>
                <a:gd name="T116" fmla="*/ 597 w 777"/>
                <a:gd name="T117" fmla="*/ 265 h 431"/>
                <a:gd name="T118" fmla="*/ 641 w 777"/>
                <a:gd name="T119" fmla="*/ 251 h 431"/>
                <a:gd name="T120" fmla="*/ 680 w 777"/>
                <a:gd name="T121" fmla="*/ 240 h 431"/>
                <a:gd name="T122" fmla="*/ 711 w 777"/>
                <a:gd name="T123" fmla="*/ 232 h 431"/>
                <a:gd name="T124" fmla="*/ 731 w 777"/>
                <a:gd name="T125" fmla="*/ 23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7" h="431">
                  <a:moveTo>
                    <a:pt x="731" y="232"/>
                  </a:moveTo>
                  <a:lnTo>
                    <a:pt x="742" y="232"/>
                  </a:lnTo>
                  <a:lnTo>
                    <a:pt x="752" y="234"/>
                  </a:lnTo>
                  <a:lnTo>
                    <a:pt x="761" y="238"/>
                  </a:lnTo>
                  <a:lnTo>
                    <a:pt x="770" y="245"/>
                  </a:lnTo>
                  <a:lnTo>
                    <a:pt x="772" y="247"/>
                  </a:lnTo>
                  <a:lnTo>
                    <a:pt x="774" y="251"/>
                  </a:lnTo>
                  <a:lnTo>
                    <a:pt x="777" y="256"/>
                  </a:lnTo>
                  <a:lnTo>
                    <a:pt x="777" y="262"/>
                  </a:lnTo>
                  <a:lnTo>
                    <a:pt x="777" y="271"/>
                  </a:lnTo>
                  <a:lnTo>
                    <a:pt x="774" y="280"/>
                  </a:lnTo>
                  <a:lnTo>
                    <a:pt x="770" y="291"/>
                  </a:lnTo>
                  <a:lnTo>
                    <a:pt x="766" y="304"/>
                  </a:lnTo>
                  <a:lnTo>
                    <a:pt x="755" y="317"/>
                  </a:lnTo>
                  <a:lnTo>
                    <a:pt x="744" y="328"/>
                  </a:lnTo>
                  <a:lnTo>
                    <a:pt x="726" y="341"/>
                  </a:lnTo>
                  <a:lnTo>
                    <a:pt x="707" y="352"/>
                  </a:lnTo>
                  <a:lnTo>
                    <a:pt x="683" y="363"/>
                  </a:lnTo>
                  <a:lnTo>
                    <a:pt x="658" y="374"/>
                  </a:lnTo>
                  <a:lnTo>
                    <a:pt x="632" y="383"/>
                  </a:lnTo>
                  <a:lnTo>
                    <a:pt x="608" y="394"/>
                  </a:lnTo>
                  <a:lnTo>
                    <a:pt x="582" y="400"/>
                  </a:lnTo>
                  <a:lnTo>
                    <a:pt x="558" y="409"/>
                  </a:lnTo>
                  <a:lnTo>
                    <a:pt x="536" y="413"/>
                  </a:lnTo>
                  <a:lnTo>
                    <a:pt x="516" y="420"/>
                  </a:lnTo>
                  <a:lnTo>
                    <a:pt x="499" y="422"/>
                  </a:lnTo>
                  <a:lnTo>
                    <a:pt x="486" y="426"/>
                  </a:lnTo>
                  <a:lnTo>
                    <a:pt x="479" y="428"/>
                  </a:lnTo>
                  <a:lnTo>
                    <a:pt x="477" y="431"/>
                  </a:lnTo>
                  <a:lnTo>
                    <a:pt x="473" y="426"/>
                  </a:lnTo>
                  <a:lnTo>
                    <a:pt x="462" y="420"/>
                  </a:lnTo>
                  <a:lnTo>
                    <a:pt x="444" y="409"/>
                  </a:lnTo>
                  <a:lnTo>
                    <a:pt x="425" y="394"/>
                  </a:lnTo>
                  <a:lnTo>
                    <a:pt x="396" y="376"/>
                  </a:lnTo>
                  <a:lnTo>
                    <a:pt x="370" y="356"/>
                  </a:lnTo>
                  <a:lnTo>
                    <a:pt x="339" y="334"/>
                  </a:lnTo>
                  <a:lnTo>
                    <a:pt x="311" y="315"/>
                  </a:lnTo>
                  <a:lnTo>
                    <a:pt x="278" y="291"/>
                  </a:lnTo>
                  <a:lnTo>
                    <a:pt x="247" y="269"/>
                  </a:lnTo>
                  <a:lnTo>
                    <a:pt x="217" y="247"/>
                  </a:lnTo>
                  <a:lnTo>
                    <a:pt x="191" y="227"/>
                  </a:lnTo>
                  <a:lnTo>
                    <a:pt x="167" y="208"/>
                  </a:lnTo>
                  <a:lnTo>
                    <a:pt x="149" y="190"/>
                  </a:lnTo>
                  <a:lnTo>
                    <a:pt x="136" y="179"/>
                  </a:lnTo>
                  <a:lnTo>
                    <a:pt x="129" y="171"/>
                  </a:lnTo>
                  <a:lnTo>
                    <a:pt x="127" y="171"/>
                  </a:lnTo>
                  <a:lnTo>
                    <a:pt x="125" y="168"/>
                  </a:lnTo>
                  <a:lnTo>
                    <a:pt x="121" y="168"/>
                  </a:lnTo>
                  <a:lnTo>
                    <a:pt x="116" y="166"/>
                  </a:lnTo>
                  <a:lnTo>
                    <a:pt x="108" y="164"/>
                  </a:lnTo>
                  <a:lnTo>
                    <a:pt x="101" y="162"/>
                  </a:lnTo>
                  <a:lnTo>
                    <a:pt x="92" y="160"/>
                  </a:lnTo>
                  <a:lnTo>
                    <a:pt x="86" y="157"/>
                  </a:lnTo>
                  <a:lnTo>
                    <a:pt x="75" y="153"/>
                  </a:lnTo>
                  <a:lnTo>
                    <a:pt x="66" y="149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2" y="133"/>
                  </a:lnTo>
                  <a:lnTo>
                    <a:pt x="33" y="129"/>
                  </a:lnTo>
                  <a:lnTo>
                    <a:pt x="29" y="125"/>
                  </a:lnTo>
                  <a:lnTo>
                    <a:pt x="27" y="118"/>
                  </a:lnTo>
                  <a:lnTo>
                    <a:pt x="22" y="112"/>
                  </a:lnTo>
                  <a:lnTo>
                    <a:pt x="20" y="103"/>
                  </a:lnTo>
                  <a:lnTo>
                    <a:pt x="18" y="96"/>
                  </a:lnTo>
                  <a:lnTo>
                    <a:pt x="16" y="87"/>
                  </a:lnTo>
                  <a:lnTo>
                    <a:pt x="11" y="79"/>
                  </a:lnTo>
                  <a:lnTo>
                    <a:pt x="11" y="68"/>
                  </a:lnTo>
                  <a:lnTo>
                    <a:pt x="7" y="59"/>
                  </a:lnTo>
                  <a:lnTo>
                    <a:pt x="7" y="52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3" y="28"/>
                  </a:lnTo>
                  <a:lnTo>
                    <a:pt x="3" y="22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9" y="44"/>
                  </a:lnTo>
                  <a:lnTo>
                    <a:pt x="27" y="0"/>
                  </a:lnTo>
                  <a:lnTo>
                    <a:pt x="55" y="42"/>
                  </a:lnTo>
                  <a:lnTo>
                    <a:pt x="59" y="7"/>
                  </a:lnTo>
                  <a:lnTo>
                    <a:pt x="101" y="52"/>
                  </a:lnTo>
                  <a:lnTo>
                    <a:pt x="101" y="48"/>
                  </a:lnTo>
                  <a:lnTo>
                    <a:pt x="103" y="37"/>
                  </a:lnTo>
                  <a:lnTo>
                    <a:pt x="103" y="31"/>
                  </a:lnTo>
                  <a:lnTo>
                    <a:pt x="105" y="26"/>
                  </a:lnTo>
                  <a:lnTo>
                    <a:pt x="108" y="18"/>
                  </a:lnTo>
                  <a:lnTo>
                    <a:pt x="110" y="13"/>
                  </a:lnTo>
                  <a:lnTo>
                    <a:pt x="110" y="11"/>
                  </a:lnTo>
                  <a:lnTo>
                    <a:pt x="112" y="13"/>
                  </a:lnTo>
                  <a:lnTo>
                    <a:pt x="116" y="20"/>
                  </a:lnTo>
                  <a:lnTo>
                    <a:pt x="121" y="28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34" y="61"/>
                  </a:lnTo>
                  <a:lnTo>
                    <a:pt x="138" y="70"/>
                  </a:lnTo>
                  <a:lnTo>
                    <a:pt x="140" y="77"/>
                  </a:lnTo>
                  <a:lnTo>
                    <a:pt x="151" y="87"/>
                  </a:lnTo>
                  <a:lnTo>
                    <a:pt x="167" y="101"/>
                  </a:lnTo>
                  <a:lnTo>
                    <a:pt x="186" y="116"/>
                  </a:lnTo>
                  <a:lnTo>
                    <a:pt x="208" y="136"/>
                  </a:lnTo>
                  <a:lnTo>
                    <a:pt x="234" y="155"/>
                  </a:lnTo>
                  <a:lnTo>
                    <a:pt x="263" y="177"/>
                  </a:lnTo>
                  <a:lnTo>
                    <a:pt x="291" y="199"/>
                  </a:lnTo>
                  <a:lnTo>
                    <a:pt x="320" y="219"/>
                  </a:lnTo>
                  <a:lnTo>
                    <a:pt x="348" y="240"/>
                  </a:lnTo>
                  <a:lnTo>
                    <a:pt x="374" y="258"/>
                  </a:lnTo>
                  <a:lnTo>
                    <a:pt x="401" y="275"/>
                  </a:lnTo>
                  <a:lnTo>
                    <a:pt x="420" y="289"/>
                  </a:lnTo>
                  <a:lnTo>
                    <a:pt x="440" y="300"/>
                  </a:lnTo>
                  <a:lnTo>
                    <a:pt x="453" y="304"/>
                  </a:lnTo>
                  <a:lnTo>
                    <a:pt x="464" y="308"/>
                  </a:lnTo>
                  <a:lnTo>
                    <a:pt x="470" y="304"/>
                  </a:lnTo>
                  <a:lnTo>
                    <a:pt x="481" y="302"/>
                  </a:lnTo>
                  <a:lnTo>
                    <a:pt x="495" y="297"/>
                  </a:lnTo>
                  <a:lnTo>
                    <a:pt x="512" y="293"/>
                  </a:lnTo>
                  <a:lnTo>
                    <a:pt x="532" y="286"/>
                  </a:lnTo>
                  <a:lnTo>
                    <a:pt x="551" y="278"/>
                  </a:lnTo>
                  <a:lnTo>
                    <a:pt x="573" y="271"/>
                  </a:lnTo>
                  <a:lnTo>
                    <a:pt x="597" y="265"/>
                  </a:lnTo>
                  <a:lnTo>
                    <a:pt x="619" y="258"/>
                  </a:lnTo>
                  <a:lnTo>
                    <a:pt x="641" y="251"/>
                  </a:lnTo>
                  <a:lnTo>
                    <a:pt x="658" y="245"/>
                  </a:lnTo>
                  <a:lnTo>
                    <a:pt x="680" y="240"/>
                  </a:lnTo>
                  <a:lnTo>
                    <a:pt x="696" y="234"/>
                  </a:lnTo>
                  <a:lnTo>
                    <a:pt x="711" y="232"/>
                  </a:lnTo>
                  <a:lnTo>
                    <a:pt x="722" y="230"/>
                  </a:lnTo>
                  <a:lnTo>
                    <a:pt x="731" y="232"/>
                  </a:lnTo>
                  <a:lnTo>
                    <a:pt x="731" y="232"/>
                  </a:lnTo>
                  <a:close/>
                </a:path>
              </a:pathLst>
            </a:custGeom>
            <a:solidFill>
              <a:srgbClr val="C47A3C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3770313" y="3017837"/>
              <a:ext cx="1089025" cy="573087"/>
            </a:xfrm>
            <a:custGeom>
              <a:avLst/>
              <a:gdLst>
                <a:gd name="T0" fmla="*/ 69 w 686"/>
                <a:gd name="T1" fmla="*/ 3 h 361"/>
                <a:gd name="T2" fmla="*/ 61 w 686"/>
                <a:gd name="T3" fmla="*/ 16 h 361"/>
                <a:gd name="T4" fmla="*/ 50 w 686"/>
                <a:gd name="T5" fmla="*/ 31 h 361"/>
                <a:gd name="T6" fmla="*/ 39 w 686"/>
                <a:gd name="T7" fmla="*/ 48 h 361"/>
                <a:gd name="T8" fmla="*/ 28 w 686"/>
                <a:gd name="T9" fmla="*/ 64 h 361"/>
                <a:gd name="T10" fmla="*/ 17 w 686"/>
                <a:gd name="T11" fmla="*/ 77 h 361"/>
                <a:gd name="T12" fmla="*/ 8 w 686"/>
                <a:gd name="T13" fmla="*/ 88 h 361"/>
                <a:gd name="T14" fmla="*/ 0 w 686"/>
                <a:gd name="T15" fmla="*/ 101 h 361"/>
                <a:gd name="T16" fmla="*/ 19 w 686"/>
                <a:gd name="T17" fmla="*/ 129 h 361"/>
                <a:gd name="T18" fmla="*/ 61 w 686"/>
                <a:gd name="T19" fmla="*/ 171 h 361"/>
                <a:gd name="T20" fmla="*/ 120 w 686"/>
                <a:gd name="T21" fmla="*/ 217 h 361"/>
                <a:gd name="T22" fmla="*/ 188 w 686"/>
                <a:gd name="T23" fmla="*/ 263 h 361"/>
                <a:gd name="T24" fmla="*/ 251 w 686"/>
                <a:gd name="T25" fmla="*/ 304 h 361"/>
                <a:gd name="T26" fmla="*/ 306 w 686"/>
                <a:gd name="T27" fmla="*/ 337 h 361"/>
                <a:gd name="T28" fmla="*/ 341 w 686"/>
                <a:gd name="T29" fmla="*/ 357 h 361"/>
                <a:gd name="T30" fmla="*/ 354 w 686"/>
                <a:gd name="T31" fmla="*/ 359 h 361"/>
                <a:gd name="T32" fmla="*/ 384 w 686"/>
                <a:gd name="T33" fmla="*/ 350 h 361"/>
                <a:gd name="T34" fmla="*/ 430 w 686"/>
                <a:gd name="T35" fmla="*/ 339 h 361"/>
                <a:gd name="T36" fmla="*/ 487 w 686"/>
                <a:gd name="T37" fmla="*/ 322 h 361"/>
                <a:gd name="T38" fmla="*/ 546 w 686"/>
                <a:gd name="T39" fmla="*/ 300 h 361"/>
                <a:gd name="T40" fmla="*/ 603 w 686"/>
                <a:gd name="T41" fmla="*/ 276 h 361"/>
                <a:gd name="T42" fmla="*/ 649 w 686"/>
                <a:gd name="T43" fmla="*/ 247 h 361"/>
                <a:gd name="T44" fmla="*/ 679 w 686"/>
                <a:gd name="T45" fmla="*/ 219 h 361"/>
                <a:gd name="T46" fmla="*/ 686 w 686"/>
                <a:gd name="T47" fmla="*/ 188 h 361"/>
                <a:gd name="T48" fmla="*/ 682 w 686"/>
                <a:gd name="T49" fmla="*/ 160 h 361"/>
                <a:gd name="T50" fmla="*/ 673 w 686"/>
                <a:gd name="T51" fmla="*/ 138 h 361"/>
                <a:gd name="T52" fmla="*/ 660 w 686"/>
                <a:gd name="T53" fmla="*/ 121 h 361"/>
                <a:gd name="T54" fmla="*/ 647 w 686"/>
                <a:gd name="T55" fmla="*/ 105 h 361"/>
                <a:gd name="T56" fmla="*/ 631 w 686"/>
                <a:gd name="T57" fmla="*/ 94 h 361"/>
                <a:gd name="T58" fmla="*/ 616 w 686"/>
                <a:gd name="T59" fmla="*/ 86 h 361"/>
                <a:gd name="T60" fmla="*/ 354 w 686"/>
                <a:gd name="T61" fmla="*/ 177 h 361"/>
                <a:gd name="T62" fmla="*/ 74 w 686"/>
                <a:gd name="T6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6" h="361">
                  <a:moveTo>
                    <a:pt x="74" y="0"/>
                  </a:moveTo>
                  <a:lnTo>
                    <a:pt x="69" y="3"/>
                  </a:lnTo>
                  <a:lnTo>
                    <a:pt x="65" y="11"/>
                  </a:lnTo>
                  <a:lnTo>
                    <a:pt x="61" y="16"/>
                  </a:lnTo>
                  <a:lnTo>
                    <a:pt x="54" y="24"/>
                  </a:lnTo>
                  <a:lnTo>
                    <a:pt x="50" y="31"/>
                  </a:lnTo>
                  <a:lnTo>
                    <a:pt x="45" y="40"/>
                  </a:lnTo>
                  <a:lnTo>
                    <a:pt x="39" y="48"/>
                  </a:lnTo>
                  <a:lnTo>
                    <a:pt x="32" y="55"/>
                  </a:lnTo>
                  <a:lnTo>
                    <a:pt x="28" y="64"/>
                  </a:lnTo>
                  <a:lnTo>
                    <a:pt x="24" y="73"/>
                  </a:lnTo>
                  <a:lnTo>
                    <a:pt x="17" y="77"/>
                  </a:lnTo>
                  <a:lnTo>
                    <a:pt x="10" y="83"/>
                  </a:lnTo>
                  <a:lnTo>
                    <a:pt x="8" y="88"/>
                  </a:lnTo>
                  <a:lnTo>
                    <a:pt x="4" y="92"/>
                  </a:lnTo>
                  <a:lnTo>
                    <a:pt x="0" y="101"/>
                  </a:lnTo>
                  <a:lnTo>
                    <a:pt x="6" y="114"/>
                  </a:lnTo>
                  <a:lnTo>
                    <a:pt x="19" y="129"/>
                  </a:lnTo>
                  <a:lnTo>
                    <a:pt x="39" y="149"/>
                  </a:lnTo>
                  <a:lnTo>
                    <a:pt x="61" y="171"/>
                  </a:lnTo>
                  <a:lnTo>
                    <a:pt x="89" y="193"/>
                  </a:lnTo>
                  <a:lnTo>
                    <a:pt x="120" y="217"/>
                  </a:lnTo>
                  <a:lnTo>
                    <a:pt x="155" y="241"/>
                  </a:lnTo>
                  <a:lnTo>
                    <a:pt x="188" y="263"/>
                  </a:lnTo>
                  <a:lnTo>
                    <a:pt x="220" y="285"/>
                  </a:lnTo>
                  <a:lnTo>
                    <a:pt x="251" y="304"/>
                  </a:lnTo>
                  <a:lnTo>
                    <a:pt x="282" y="324"/>
                  </a:lnTo>
                  <a:lnTo>
                    <a:pt x="306" y="337"/>
                  </a:lnTo>
                  <a:lnTo>
                    <a:pt x="327" y="350"/>
                  </a:lnTo>
                  <a:lnTo>
                    <a:pt x="341" y="357"/>
                  </a:lnTo>
                  <a:lnTo>
                    <a:pt x="349" y="361"/>
                  </a:lnTo>
                  <a:lnTo>
                    <a:pt x="354" y="359"/>
                  </a:lnTo>
                  <a:lnTo>
                    <a:pt x="367" y="357"/>
                  </a:lnTo>
                  <a:lnTo>
                    <a:pt x="384" y="350"/>
                  </a:lnTo>
                  <a:lnTo>
                    <a:pt x="406" y="346"/>
                  </a:lnTo>
                  <a:lnTo>
                    <a:pt x="430" y="339"/>
                  </a:lnTo>
                  <a:lnTo>
                    <a:pt x="459" y="330"/>
                  </a:lnTo>
                  <a:lnTo>
                    <a:pt x="487" y="322"/>
                  </a:lnTo>
                  <a:lnTo>
                    <a:pt x="518" y="313"/>
                  </a:lnTo>
                  <a:lnTo>
                    <a:pt x="546" y="300"/>
                  </a:lnTo>
                  <a:lnTo>
                    <a:pt x="574" y="289"/>
                  </a:lnTo>
                  <a:lnTo>
                    <a:pt x="603" y="276"/>
                  </a:lnTo>
                  <a:lnTo>
                    <a:pt x="627" y="263"/>
                  </a:lnTo>
                  <a:lnTo>
                    <a:pt x="649" y="247"/>
                  </a:lnTo>
                  <a:lnTo>
                    <a:pt x="666" y="234"/>
                  </a:lnTo>
                  <a:lnTo>
                    <a:pt x="679" y="219"/>
                  </a:lnTo>
                  <a:lnTo>
                    <a:pt x="686" y="204"/>
                  </a:lnTo>
                  <a:lnTo>
                    <a:pt x="686" y="188"/>
                  </a:lnTo>
                  <a:lnTo>
                    <a:pt x="686" y="175"/>
                  </a:lnTo>
                  <a:lnTo>
                    <a:pt x="682" y="160"/>
                  </a:lnTo>
                  <a:lnTo>
                    <a:pt x="679" y="149"/>
                  </a:lnTo>
                  <a:lnTo>
                    <a:pt x="673" y="138"/>
                  </a:lnTo>
                  <a:lnTo>
                    <a:pt x="666" y="129"/>
                  </a:lnTo>
                  <a:lnTo>
                    <a:pt x="660" y="121"/>
                  </a:lnTo>
                  <a:lnTo>
                    <a:pt x="655" y="112"/>
                  </a:lnTo>
                  <a:lnTo>
                    <a:pt x="647" y="105"/>
                  </a:lnTo>
                  <a:lnTo>
                    <a:pt x="638" y="99"/>
                  </a:lnTo>
                  <a:lnTo>
                    <a:pt x="631" y="94"/>
                  </a:lnTo>
                  <a:lnTo>
                    <a:pt x="627" y="90"/>
                  </a:lnTo>
                  <a:lnTo>
                    <a:pt x="616" y="86"/>
                  </a:lnTo>
                  <a:lnTo>
                    <a:pt x="614" y="83"/>
                  </a:lnTo>
                  <a:lnTo>
                    <a:pt x="354" y="17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4587875" y="2727325"/>
              <a:ext cx="388938" cy="249237"/>
            </a:xfrm>
            <a:custGeom>
              <a:avLst/>
              <a:gdLst>
                <a:gd name="T0" fmla="*/ 0 w 245"/>
                <a:gd name="T1" fmla="*/ 9 h 157"/>
                <a:gd name="T2" fmla="*/ 0 w 245"/>
                <a:gd name="T3" fmla="*/ 13 h 157"/>
                <a:gd name="T4" fmla="*/ 0 w 245"/>
                <a:gd name="T5" fmla="*/ 19 h 157"/>
                <a:gd name="T6" fmla="*/ 0 w 245"/>
                <a:gd name="T7" fmla="*/ 28 h 157"/>
                <a:gd name="T8" fmla="*/ 0 w 245"/>
                <a:gd name="T9" fmla="*/ 39 h 157"/>
                <a:gd name="T10" fmla="*/ 3 w 245"/>
                <a:gd name="T11" fmla="*/ 50 h 157"/>
                <a:gd name="T12" fmla="*/ 5 w 245"/>
                <a:gd name="T13" fmla="*/ 61 h 157"/>
                <a:gd name="T14" fmla="*/ 7 w 245"/>
                <a:gd name="T15" fmla="*/ 74 h 157"/>
                <a:gd name="T16" fmla="*/ 7 w 245"/>
                <a:gd name="T17" fmla="*/ 87 h 157"/>
                <a:gd name="T18" fmla="*/ 9 w 245"/>
                <a:gd name="T19" fmla="*/ 100 h 157"/>
                <a:gd name="T20" fmla="*/ 11 w 245"/>
                <a:gd name="T21" fmla="*/ 111 h 157"/>
                <a:gd name="T22" fmla="*/ 14 w 245"/>
                <a:gd name="T23" fmla="*/ 122 h 157"/>
                <a:gd name="T24" fmla="*/ 14 w 245"/>
                <a:gd name="T25" fmla="*/ 131 h 157"/>
                <a:gd name="T26" fmla="*/ 16 w 245"/>
                <a:gd name="T27" fmla="*/ 142 h 157"/>
                <a:gd name="T28" fmla="*/ 16 w 245"/>
                <a:gd name="T29" fmla="*/ 146 h 157"/>
                <a:gd name="T30" fmla="*/ 18 w 245"/>
                <a:gd name="T31" fmla="*/ 153 h 157"/>
                <a:gd name="T32" fmla="*/ 20 w 245"/>
                <a:gd name="T33" fmla="*/ 153 h 157"/>
                <a:gd name="T34" fmla="*/ 27 w 245"/>
                <a:gd name="T35" fmla="*/ 155 h 157"/>
                <a:gd name="T36" fmla="*/ 38 w 245"/>
                <a:gd name="T37" fmla="*/ 155 h 157"/>
                <a:gd name="T38" fmla="*/ 51 w 245"/>
                <a:gd name="T39" fmla="*/ 157 h 157"/>
                <a:gd name="T40" fmla="*/ 66 w 245"/>
                <a:gd name="T41" fmla="*/ 157 h 157"/>
                <a:gd name="T42" fmla="*/ 86 w 245"/>
                <a:gd name="T43" fmla="*/ 157 h 157"/>
                <a:gd name="T44" fmla="*/ 103 w 245"/>
                <a:gd name="T45" fmla="*/ 155 h 157"/>
                <a:gd name="T46" fmla="*/ 123 w 245"/>
                <a:gd name="T47" fmla="*/ 155 h 157"/>
                <a:gd name="T48" fmla="*/ 143 w 245"/>
                <a:gd name="T49" fmla="*/ 151 h 157"/>
                <a:gd name="T50" fmla="*/ 162 w 245"/>
                <a:gd name="T51" fmla="*/ 148 h 157"/>
                <a:gd name="T52" fmla="*/ 182 w 245"/>
                <a:gd name="T53" fmla="*/ 146 h 157"/>
                <a:gd name="T54" fmla="*/ 199 w 245"/>
                <a:gd name="T55" fmla="*/ 144 h 157"/>
                <a:gd name="T56" fmla="*/ 215 w 245"/>
                <a:gd name="T57" fmla="*/ 140 h 157"/>
                <a:gd name="T58" fmla="*/ 226 w 245"/>
                <a:gd name="T59" fmla="*/ 133 h 157"/>
                <a:gd name="T60" fmla="*/ 237 w 245"/>
                <a:gd name="T61" fmla="*/ 129 h 157"/>
                <a:gd name="T62" fmla="*/ 245 w 245"/>
                <a:gd name="T63" fmla="*/ 124 h 157"/>
                <a:gd name="T64" fmla="*/ 245 w 245"/>
                <a:gd name="T65" fmla="*/ 116 h 157"/>
                <a:gd name="T66" fmla="*/ 245 w 245"/>
                <a:gd name="T67" fmla="*/ 107 h 157"/>
                <a:gd name="T68" fmla="*/ 241 w 245"/>
                <a:gd name="T69" fmla="*/ 98 h 157"/>
                <a:gd name="T70" fmla="*/ 234 w 245"/>
                <a:gd name="T71" fmla="*/ 89 h 157"/>
                <a:gd name="T72" fmla="*/ 223 w 245"/>
                <a:gd name="T73" fmla="*/ 78 h 157"/>
                <a:gd name="T74" fmla="*/ 215 w 245"/>
                <a:gd name="T75" fmla="*/ 70 h 157"/>
                <a:gd name="T76" fmla="*/ 204 w 245"/>
                <a:gd name="T77" fmla="*/ 59 h 157"/>
                <a:gd name="T78" fmla="*/ 191 w 245"/>
                <a:gd name="T79" fmla="*/ 48 h 157"/>
                <a:gd name="T80" fmla="*/ 177 w 245"/>
                <a:gd name="T81" fmla="*/ 39 h 157"/>
                <a:gd name="T82" fmla="*/ 164 w 245"/>
                <a:gd name="T83" fmla="*/ 28 h 157"/>
                <a:gd name="T84" fmla="*/ 153 w 245"/>
                <a:gd name="T85" fmla="*/ 19 h 157"/>
                <a:gd name="T86" fmla="*/ 143 w 245"/>
                <a:gd name="T87" fmla="*/ 13 h 157"/>
                <a:gd name="T88" fmla="*/ 134 w 245"/>
                <a:gd name="T89" fmla="*/ 6 h 157"/>
                <a:gd name="T90" fmla="*/ 127 w 245"/>
                <a:gd name="T91" fmla="*/ 2 h 157"/>
                <a:gd name="T92" fmla="*/ 123 w 245"/>
                <a:gd name="T93" fmla="*/ 0 h 157"/>
                <a:gd name="T94" fmla="*/ 121 w 245"/>
                <a:gd name="T95" fmla="*/ 0 h 157"/>
                <a:gd name="T96" fmla="*/ 0 w 245"/>
                <a:gd name="T97" fmla="*/ 9 h 157"/>
                <a:gd name="T98" fmla="*/ 0 w 245"/>
                <a:gd name="T99" fmla="*/ 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5" h="157">
                  <a:moveTo>
                    <a:pt x="0" y="9"/>
                  </a:moveTo>
                  <a:lnTo>
                    <a:pt x="0" y="13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3" y="50"/>
                  </a:lnTo>
                  <a:lnTo>
                    <a:pt x="5" y="61"/>
                  </a:lnTo>
                  <a:lnTo>
                    <a:pt x="7" y="74"/>
                  </a:lnTo>
                  <a:lnTo>
                    <a:pt x="7" y="87"/>
                  </a:lnTo>
                  <a:lnTo>
                    <a:pt x="9" y="100"/>
                  </a:lnTo>
                  <a:lnTo>
                    <a:pt x="11" y="111"/>
                  </a:lnTo>
                  <a:lnTo>
                    <a:pt x="14" y="122"/>
                  </a:lnTo>
                  <a:lnTo>
                    <a:pt x="14" y="131"/>
                  </a:lnTo>
                  <a:lnTo>
                    <a:pt x="16" y="142"/>
                  </a:lnTo>
                  <a:lnTo>
                    <a:pt x="16" y="146"/>
                  </a:lnTo>
                  <a:lnTo>
                    <a:pt x="18" y="153"/>
                  </a:lnTo>
                  <a:lnTo>
                    <a:pt x="20" y="153"/>
                  </a:lnTo>
                  <a:lnTo>
                    <a:pt x="27" y="155"/>
                  </a:lnTo>
                  <a:lnTo>
                    <a:pt x="38" y="155"/>
                  </a:lnTo>
                  <a:lnTo>
                    <a:pt x="51" y="157"/>
                  </a:lnTo>
                  <a:lnTo>
                    <a:pt x="66" y="157"/>
                  </a:lnTo>
                  <a:lnTo>
                    <a:pt x="86" y="157"/>
                  </a:lnTo>
                  <a:lnTo>
                    <a:pt x="103" y="155"/>
                  </a:lnTo>
                  <a:lnTo>
                    <a:pt x="123" y="155"/>
                  </a:lnTo>
                  <a:lnTo>
                    <a:pt x="143" y="151"/>
                  </a:lnTo>
                  <a:lnTo>
                    <a:pt x="162" y="148"/>
                  </a:lnTo>
                  <a:lnTo>
                    <a:pt x="182" y="146"/>
                  </a:lnTo>
                  <a:lnTo>
                    <a:pt x="199" y="144"/>
                  </a:lnTo>
                  <a:lnTo>
                    <a:pt x="215" y="140"/>
                  </a:lnTo>
                  <a:lnTo>
                    <a:pt x="226" y="133"/>
                  </a:lnTo>
                  <a:lnTo>
                    <a:pt x="237" y="129"/>
                  </a:lnTo>
                  <a:lnTo>
                    <a:pt x="245" y="124"/>
                  </a:lnTo>
                  <a:lnTo>
                    <a:pt x="245" y="116"/>
                  </a:lnTo>
                  <a:lnTo>
                    <a:pt x="245" y="107"/>
                  </a:lnTo>
                  <a:lnTo>
                    <a:pt x="241" y="98"/>
                  </a:lnTo>
                  <a:lnTo>
                    <a:pt x="234" y="89"/>
                  </a:lnTo>
                  <a:lnTo>
                    <a:pt x="223" y="78"/>
                  </a:lnTo>
                  <a:lnTo>
                    <a:pt x="215" y="70"/>
                  </a:lnTo>
                  <a:lnTo>
                    <a:pt x="204" y="59"/>
                  </a:lnTo>
                  <a:lnTo>
                    <a:pt x="191" y="48"/>
                  </a:lnTo>
                  <a:lnTo>
                    <a:pt x="177" y="39"/>
                  </a:lnTo>
                  <a:lnTo>
                    <a:pt x="164" y="28"/>
                  </a:lnTo>
                  <a:lnTo>
                    <a:pt x="153" y="19"/>
                  </a:lnTo>
                  <a:lnTo>
                    <a:pt x="143" y="13"/>
                  </a:lnTo>
                  <a:lnTo>
                    <a:pt x="134" y="6"/>
                  </a:lnTo>
                  <a:lnTo>
                    <a:pt x="127" y="2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D4F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4529138" y="2841625"/>
              <a:ext cx="506413" cy="222250"/>
            </a:xfrm>
            <a:custGeom>
              <a:avLst/>
              <a:gdLst>
                <a:gd name="T0" fmla="*/ 70 w 319"/>
                <a:gd name="T1" fmla="*/ 65 h 140"/>
                <a:gd name="T2" fmla="*/ 81 w 319"/>
                <a:gd name="T3" fmla="*/ 61 h 140"/>
                <a:gd name="T4" fmla="*/ 103 w 319"/>
                <a:gd name="T5" fmla="*/ 59 h 140"/>
                <a:gd name="T6" fmla="*/ 134 w 319"/>
                <a:gd name="T7" fmla="*/ 52 h 140"/>
                <a:gd name="T8" fmla="*/ 166 w 319"/>
                <a:gd name="T9" fmla="*/ 46 h 140"/>
                <a:gd name="T10" fmla="*/ 199 w 319"/>
                <a:gd name="T11" fmla="*/ 39 h 140"/>
                <a:gd name="T12" fmla="*/ 230 w 319"/>
                <a:gd name="T13" fmla="*/ 28 h 140"/>
                <a:gd name="T14" fmla="*/ 254 w 319"/>
                <a:gd name="T15" fmla="*/ 17 h 140"/>
                <a:gd name="T16" fmla="*/ 269 w 319"/>
                <a:gd name="T17" fmla="*/ 4 h 140"/>
                <a:gd name="T18" fmla="*/ 280 w 319"/>
                <a:gd name="T19" fmla="*/ 0 h 140"/>
                <a:gd name="T20" fmla="*/ 291 w 319"/>
                <a:gd name="T21" fmla="*/ 4 h 140"/>
                <a:gd name="T22" fmla="*/ 300 w 319"/>
                <a:gd name="T23" fmla="*/ 13 h 140"/>
                <a:gd name="T24" fmla="*/ 306 w 319"/>
                <a:gd name="T25" fmla="*/ 26 h 140"/>
                <a:gd name="T26" fmla="*/ 313 w 319"/>
                <a:gd name="T27" fmla="*/ 39 h 140"/>
                <a:gd name="T28" fmla="*/ 317 w 319"/>
                <a:gd name="T29" fmla="*/ 55 h 140"/>
                <a:gd name="T30" fmla="*/ 315 w 319"/>
                <a:gd name="T31" fmla="*/ 59 h 140"/>
                <a:gd name="T32" fmla="*/ 295 w 319"/>
                <a:gd name="T33" fmla="*/ 65 h 140"/>
                <a:gd name="T34" fmla="*/ 260 w 319"/>
                <a:gd name="T35" fmla="*/ 79 h 140"/>
                <a:gd name="T36" fmla="*/ 217 w 319"/>
                <a:gd name="T37" fmla="*/ 96 h 140"/>
                <a:gd name="T38" fmla="*/ 169 w 319"/>
                <a:gd name="T39" fmla="*/ 111 h 140"/>
                <a:gd name="T40" fmla="*/ 118 w 319"/>
                <a:gd name="T41" fmla="*/ 125 h 140"/>
                <a:gd name="T42" fmla="*/ 72 w 319"/>
                <a:gd name="T43" fmla="*/ 135 h 140"/>
                <a:gd name="T44" fmla="*/ 35 w 319"/>
                <a:gd name="T45" fmla="*/ 140 h 140"/>
                <a:gd name="T46" fmla="*/ 9 w 319"/>
                <a:gd name="T47" fmla="*/ 135 h 140"/>
                <a:gd name="T48" fmla="*/ 0 w 319"/>
                <a:gd name="T49" fmla="*/ 125 h 140"/>
                <a:gd name="T50" fmla="*/ 2 w 319"/>
                <a:gd name="T51" fmla="*/ 114 h 140"/>
                <a:gd name="T52" fmla="*/ 11 w 319"/>
                <a:gd name="T53" fmla="*/ 100 h 140"/>
                <a:gd name="T54" fmla="*/ 26 w 319"/>
                <a:gd name="T55" fmla="*/ 90 h 140"/>
                <a:gd name="T56" fmla="*/ 44 w 319"/>
                <a:gd name="T57" fmla="*/ 76 h 140"/>
                <a:gd name="T58" fmla="*/ 57 w 319"/>
                <a:gd name="T59" fmla="*/ 70 h 140"/>
                <a:gd name="T60" fmla="*/ 68 w 319"/>
                <a:gd name="T61" fmla="*/ 65 h 140"/>
                <a:gd name="T62" fmla="*/ 70 w 319"/>
                <a:gd name="T63" fmla="*/ 6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140">
                  <a:moveTo>
                    <a:pt x="70" y="65"/>
                  </a:moveTo>
                  <a:lnTo>
                    <a:pt x="70" y="65"/>
                  </a:lnTo>
                  <a:lnTo>
                    <a:pt x="75" y="63"/>
                  </a:lnTo>
                  <a:lnTo>
                    <a:pt x="81" y="61"/>
                  </a:lnTo>
                  <a:lnTo>
                    <a:pt x="90" y="61"/>
                  </a:lnTo>
                  <a:lnTo>
                    <a:pt x="103" y="59"/>
                  </a:lnTo>
                  <a:lnTo>
                    <a:pt x="118" y="57"/>
                  </a:lnTo>
                  <a:lnTo>
                    <a:pt x="134" y="52"/>
                  </a:lnTo>
                  <a:lnTo>
                    <a:pt x="151" y="50"/>
                  </a:lnTo>
                  <a:lnTo>
                    <a:pt x="166" y="46"/>
                  </a:lnTo>
                  <a:lnTo>
                    <a:pt x="184" y="44"/>
                  </a:lnTo>
                  <a:lnTo>
                    <a:pt x="199" y="39"/>
                  </a:lnTo>
                  <a:lnTo>
                    <a:pt x="217" y="35"/>
                  </a:lnTo>
                  <a:lnTo>
                    <a:pt x="230" y="28"/>
                  </a:lnTo>
                  <a:lnTo>
                    <a:pt x="245" y="24"/>
                  </a:lnTo>
                  <a:lnTo>
                    <a:pt x="254" y="17"/>
                  </a:lnTo>
                  <a:lnTo>
                    <a:pt x="263" y="11"/>
                  </a:lnTo>
                  <a:lnTo>
                    <a:pt x="269" y="4"/>
                  </a:lnTo>
                  <a:lnTo>
                    <a:pt x="276" y="2"/>
                  </a:lnTo>
                  <a:lnTo>
                    <a:pt x="280" y="0"/>
                  </a:lnTo>
                  <a:lnTo>
                    <a:pt x="287" y="2"/>
                  </a:lnTo>
                  <a:lnTo>
                    <a:pt x="291" y="4"/>
                  </a:lnTo>
                  <a:lnTo>
                    <a:pt x="295" y="9"/>
                  </a:lnTo>
                  <a:lnTo>
                    <a:pt x="300" y="13"/>
                  </a:lnTo>
                  <a:lnTo>
                    <a:pt x="304" y="22"/>
                  </a:lnTo>
                  <a:lnTo>
                    <a:pt x="306" y="26"/>
                  </a:lnTo>
                  <a:lnTo>
                    <a:pt x="311" y="33"/>
                  </a:lnTo>
                  <a:lnTo>
                    <a:pt x="313" y="39"/>
                  </a:lnTo>
                  <a:lnTo>
                    <a:pt x="315" y="46"/>
                  </a:lnTo>
                  <a:lnTo>
                    <a:pt x="317" y="55"/>
                  </a:lnTo>
                  <a:lnTo>
                    <a:pt x="319" y="59"/>
                  </a:lnTo>
                  <a:lnTo>
                    <a:pt x="315" y="59"/>
                  </a:lnTo>
                  <a:lnTo>
                    <a:pt x="308" y="61"/>
                  </a:lnTo>
                  <a:lnTo>
                    <a:pt x="295" y="65"/>
                  </a:lnTo>
                  <a:lnTo>
                    <a:pt x="280" y="72"/>
                  </a:lnTo>
                  <a:lnTo>
                    <a:pt x="260" y="79"/>
                  </a:lnTo>
                  <a:lnTo>
                    <a:pt x="241" y="87"/>
                  </a:lnTo>
                  <a:lnTo>
                    <a:pt x="217" y="96"/>
                  </a:lnTo>
                  <a:lnTo>
                    <a:pt x="195" y="105"/>
                  </a:lnTo>
                  <a:lnTo>
                    <a:pt x="169" y="111"/>
                  </a:lnTo>
                  <a:lnTo>
                    <a:pt x="142" y="120"/>
                  </a:lnTo>
                  <a:lnTo>
                    <a:pt x="118" y="125"/>
                  </a:lnTo>
                  <a:lnTo>
                    <a:pt x="94" y="131"/>
                  </a:lnTo>
                  <a:lnTo>
                    <a:pt x="72" y="135"/>
                  </a:lnTo>
                  <a:lnTo>
                    <a:pt x="53" y="140"/>
                  </a:lnTo>
                  <a:lnTo>
                    <a:pt x="35" y="140"/>
                  </a:lnTo>
                  <a:lnTo>
                    <a:pt x="22" y="140"/>
                  </a:lnTo>
                  <a:lnTo>
                    <a:pt x="9" y="135"/>
                  </a:lnTo>
                  <a:lnTo>
                    <a:pt x="2" y="129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2" y="114"/>
                  </a:lnTo>
                  <a:lnTo>
                    <a:pt x="7" y="107"/>
                  </a:lnTo>
                  <a:lnTo>
                    <a:pt x="11" y="100"/>
                  </a:lnTo>
                  <a:lnTo>
                    <a:pt x="20" y="96"/>
                  </a:lnTo>
                  <a:lnTo>
                    <a:pt x="26" y="90"/>
                  </a:lnTo>
                  <a:lnTo>
                    <a:pt x="35" y="83"/>
                  </a:lnTo>
                  <a:lnTo>
                    <a:pt x="44" y="76"/>
                  </a:lnTo>
                  <a:lnTo>
                    <a:pt x="53" y="74"/>
                  </a:lnTo>
                  <a:lnTo>
                    <a:pt x="57" y="70"/>
                  </a:lnTo>
                  <a:lnTo>
                    <a:pt x="64" y="68"/>
                  </a:lnTo>
                  <a:lnTo>
                    <a:pt x="68" y="65"/>
                  </a:lnTo>
                  <a:lnTo>
                    <a:pt x="70" y="65"/>
                  </a:lnTo>
                  <a:lnTo>
                    <a:pt x="70" y="65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4529138" y="1905000"/>
              <a:ext cx="719138" cy="1030287"/>
            </a:xfrm>
            <a:custGeom>
              <a:avLst/>
              <a:gdLst>
                <a:gd name="T0" fmla="*/ 5 w 453"/>
                <a:gd name="T1" fmla="*/ 122 h 649"/>
                <a:gd name="T2" fmla="*/ 2 w 453"/>
                <a:gd name="T3" fmla="*/ 98 h 649"/>
                <a:gd name="T4" fmla="*/ 0 w 453"/>
                <a:gd name="T5" fmla="*/ 78 h 649"/>
                <a:gd name="T6" fmla="*/ 5 w 453"/>
                <a:gd name="T7" fmla="*/ 57 h 649"/>
                <a:gd name="T8" fmla="*/ 29 w 453"/>
                <a:gd name="T9" fmla="*/ 39 h 649"/>
                <a:gd name="T10" fmla="*/ 66 w 453"/>
                <a:gd name="T11" fmla="*/ 24 h 649"/>
                <a:gd name="T12" fmla="*/ 88 w 453"/>
                <a:gd name="T13" fmla="*/ 6 h 649"/>
                <a:gd name="T14" fmla="*/ 112 w 453"/>
                <a:gd name="T15" fmla="*/ 0 h 649"/>
                <a:gd name="T16" fmla="*/ 140 w 453"/>
                <a:gd name="T17" fmla="*/ 15 h 649"/>
                <a:gd name="T18" fmla="*/ 166 w 453"/>
                <a:gd name="T19" fmla="*/ 24 h 649"/>
                <a:gd name="T20" fmla="*/ 195 w 453"/>
                <a:gd name="T21" fmla="*/ 22 h 649"/>
                <a:gd name="T22" fmla="*/ 223 w 453"/>
                <a:gd name="T23" fmla="*/ 15 h 649"/>
                <a:gd name="T24" fmla="*/ 247 w 453"/>
                <a:gd name="T25" fmla="*/ 22 h 649"/>
                <a:gd name="T26" fmla="*/ 256 w 453"/>
                <a:gd name="T27" fmla="*/ 41 h 649"/>
                <a:gd name="T28" fmla="*/ 278 w 453"/>
                <a:gd name="T29" fmla="*/ 59 h 649"/>
                <a:gd name="T30" fmla="*/ 302 w 453"/>
                <a:gd name="T31" fmla="*/ 67 h 649"/>
                <a:gd name="T32" fmla="*/ 322 w 453"/>
                <a:gd name="T33" fmla="*/ 72 h 649"/>
                <a:gd name="T34" fmla="*/ 343 w 453"/>
                <a:gd name="T35" fmla="*/ 76 h 649"/>
                <a:gd name="T36" fmla="*/ 352 w 453"/>
                <a:gd name="T37" fmla="*/ 100 h 649"/>
                <a:gd name="T38" fmla="*/ 354 w 453"/>
                <a:gd name="T39" fmla="*/ 122 h 649"/>
                <a:gd name="T40" fmla="*/ 372 w 453"/>
                <a:gd name="T41" fmla="*/ 133 h 649"/>
                <a:gd name="T42" fmla="*/ 383 w 453"/>
                <a:gd name="T43" fmla="*/ 151 h 649"/>
                <a:gd name="T44" fmla="*/ 394 w 453"/>
                <a:gd name="T45" fmla="*/ 170 h 649"/>
                <a:gd name="T46" fmla="*/ 400 w 453"/>
                <a:gd name="T47" fmla="*/ 192 h 649"/>
                <a:gd name="T48" fmla="*/ 413 w 453"/>
                <a:gd name="T49" fmla="*/ 220 h 649"/>
                <a:gd name="T50" fmla="*/ 429 w 453"/>
                <a:gd name="T51" fmla="*/ 245 h 649"/>
                <a:gd name="T52" fmla="*/ 431 w 453"/>
                <a:gd name="T53" fmla="*/ 279 h 649"/>
                <a:gd name="T54" fmla="*/ 427 w 453"/>
                <a:gd name="T55" fmla="*/ 312 h 649"/>
                <a:gd name="T56" fmla="*/ 437 w 453"/>
                <a:gd name="T57" fmla="*/ 334 h 649"/>
                <a:gd name="T58" fmla="*/ 451 w 453"/>
                <a:gd name="T59" fmla="*/ 349 h 649"/>
                <a:gd name="T60" fmla="*/ 448 w 453"/>
                <a:gd name="T61" fmla="*/ 371 h 649"/>
                <a:gd name="T62" fmla="*/ 427 w 453"/>
                <a:gd name="T63" fmla="*/ 400 h 649"/>
                <a:gd name="T64" fmla="*/ 427 w 453"/>
                <a:gd name="T65" fmla="*/ 424 h 649"/>
                <a:gd name="T66" fmla="*/ 433 w 453"/>
                <a:gd name="T67" fmla="*/ 448 h 649"/>
                <a:gd name="T68" fmla="*/ 424 w 453"/>
                <a:gd name="T69" fmla="*/ 474 h 649"/>
                <a:gd name="T70" fmla="*/ 405 w 453"/>
                <a:gd name="T71" fmla="*/ 487 h 649"/>
                <a:gd name="T72" fmla="*/ 402 w 453"/>
                <a:gd name="T73" fmla="*/ 509 h 649"/>
                <a:gd name="T74" fmla="*/ 411 w 453"/>
                <a:gd name="T75" fmla="*/ 540 h 649"/>
                <a:gd name="T76" fmla="*/ 411 w 453"/>
                <a:gd name="T77" fmla="*/ 566 h 649"/>
                <a:gd name="T78" fmla="*/ 385 w 453"/>
                <a:gd name="T79" fmla="*/ 581 h 649"/>
                <a:gd name="T80" fmla="*/ 370 w 453"/>
                <a:gd name="T81" fmla="*/ 590 h 649"/>
                <a:gd name="T82" fmla="*/ 354 w 453"/>
                <a:gd name="T83" fmla="*/ 607 h 649"/>
                <a:gd name="T84" fmla="*/ 324 w 453"/>
                <a:gd name="T85" fmla="*/ 636 h 649"/>
                <a:gd name="T86" fmla="*/ 289 w 453"/>
                <a:gd name="T87" fmla="*/ 649 h 649"/>
                <a:gd name="T88" fmla="*/ 267 w 453"/>
                <a:gd name="T89" fmla="*/ 634 h 649"/>
                <a:gd name="T90" fmla="*/ 241 w 453"/>
                <a:gd name="T91" fmla="*/ 629 h 649"/>
                <a:gd name="T92" fmla="*/ 208 w 453"/>
                <a:gd name="T93" fmla="*/ 645 h 649"/>
                <a:gd name="T94" fmla="*/ 186 w 453"/>
                <a:gd name="T95" fmla="*/ 631 h 649"/>
                <a:gd name="T96" fmla="*/ 182 w 453"/>
                <a:gd name="T97" fmla="*/ 616 h 649"/>
                <a:gd name="T98" fmla="*/ 177 w 453"/>
                <a:gd name="T99" fmla="*/ 596 h 649"/>
                <a:gd name="T100" fmla="*/ 164 w 453"/>
                <a:gd name="T101" fmla="*/ 572 h 649"/>
                <a:gd name="T102" fmla="*/ 151 w 453"/>
                <a:gd name="T103" fmla="*/ 555 h 649"/>
                <a:gd name="T104" fmla="*/ 145 w 453"/>
                <a:gd name="T105" fmla="*/ 527 h 649"/>
                <a:gd name="T106" fmla="*/ 145 w 453"/>
                <a:gd name="T107" fmla="*/ 500 h 649"/>
                <a:gd name="T108" fmla="*/ 2 w 453"/>
                <a:gd name="T109" fmla="*/ 137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3" h="649">
                  <a:moveTo>
                    <a:pt x="2" y="137"/>
                  </a:moveTo>
                  <a:lnTo>
                    <a:pt x="2" y="129"/>
                  </a:lnTo>
                  <a:lnTo>
                    <a:pt x="5" y="122"/>
                  </a:lnTo>
                  <a:lnTo>
                    <a:pt x="5" y="113"/>
                  </a:lnTo>
                  <a:lnTo>
                    <a:pt x="5" y="107"/>
                  </a:lnTo>
                  <a:lnTo>
                    <a:pt x="2" y="98"/>
                  </a:lnTo>
                  <a:lnTo>
                    <a:pt x="2" y="91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2" y="65"/>
                  </a:lnTo>
                  <a:lnTo>
                    <a:pt x="5" y="57"/>
                  </a:lnTo>
                  <a:lnTo>
                    <a:pt x="11" y="50"/>
                  </a:lnTo>
                  <a:lnTo>
                    <a:pt x="18" y="43"/>
                  </a:lnTo>
                  <a:lnTo>
                    <a:pt x="29" y="39"/>
                  </a:lnTo>
                  <a:lnTo>
                    <a:pt x="42" y="32"/>
                  </a:lnTo>
                  <a:lnTo>
                    <a:pt x="59" y="28"/>
                  </a:lnTo>
                  <a:lnTo>
                    <a:pt x="66" y="24"/>
                  </a:lnTo>
                  <a:lnTo>
                    <a:pt x="75" y="19"/>
                  </a:lnTo>
                  <a:lnTo>
                    <a:pt x="81" y="13"/>
                  </a:lnTo>
                  <a:lnTo>
                    <a:pt x="88" y="6"/>
                  </a:lnTo>
                  <a:lnTo>
                    <a:pt x="96" y="2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23" y="4"/>
                  </a:lnTo>
                  <a:lnTo>
                    <a:pt x="131" y="8"/>
                  </a:lnTo>
                  <a:lnTo>
                    <a:pt x="140" y="15"/>
                  </a:lnTo>
                  <a:lnTo>
                    <a:pt x="149" y="19"/>
                  </a:lnTo>
                  <a:lnTo>
                    <a:pt x="158" y="22"/>
                  </a:lnTo>
                  <a:lnTo>
                    <a:pt x="166" y="24"/>
                  </a:lnTo>
                  <a:lnTo>
                    <a:pt x="175" y="24"/>
                  </a:lnTo>
                  <a:lnTo>
                    <a:pt x="184" y="24"/>
                  </a:lnTo>
                  <a:lnTo>
                    <a:pt x="195" y="22"/>
                  </a:lnTo>
                  <a:lnTo>
                    <a:pt x="204" y="17"/>
                  </a:lnTo>
                  <a:lnTo>
                    <a:pt x="214" y="15"/>
                  </a:lnTo>
                  <a:lnTo>
                    <a:pt x="223" y="15"/>
                  </a:lnTo>
                  <a:lnTo>
                    <a:pt x="232" y="15"/>
                  </a:lnTo>
                  <a:lnTo>
                    <a:pt x="241" y="17"/>
                  </a:lnTo>
                  <a:lnTo>
                    <a:pt x="247" y="22"/>
                  </a:lnTo>
                  <a:lnTo>
                    <a:pt x="252" y="28"/>
                  </a:lnTo>
                  <a:lnTo>
                    <a:pt x="256" y="35"/>
                  </a:lnTo>
                  <a:lnTo>
                    <a:pt x="256" y="41"/>
                  </a:lnTo>
                  <a:lnTo>
                    <a:pt x="263" y="48"/>
                  </a:lnTo>
                  <a:lnTo>
                    <a:pt x="269" y="52"/>
                  </a:lnTo>
                  <a:lnTo>
                    <a:pt x="278" y="59"/>
                  </a:lnTo>
                  <a:lnTo>
                    <a:pt x="287" y="61"/>
                  </a:lnTo>
                  <a:lnTo>
                    <a:pt x="295" y="65"/>
                  </a:lnTo>
                  <a:lnTo>
                    <a:pt x="302" y="67"/>
                  </a:lnTo>
                  <a:lnTo>
                    <a:pt x="311" y="70"/>
                  </a:lnTo>
                  <a:lnTo>
                    <a:pt x="313" y="70"/>
                  </a:lnTo>
                  <a:lnTo>
                    <a:pt x="322" y="72"/>
                  </a:lnTo>
                  <a:lnTo>
                    <a:pt x="328" y="72"/>
                  </a:lnTo>
                  <a:lnTo>
                    <a:pt x="337" y="74"/>
                  </a:lnTo>
                  <a:lnTo>
                    <a:pt x="343" y="76"/>
                  </a:lnTo>
                  <a:lnTo>
                    <a:pt x="350" y="83"/>
                  </a:lnTo>
                  <a:lnTo>
                    <a:pt x="352" y="89"/>
                  </a:lnTo>
                  <a:lnTo>
                    <a:pt x="352" y="100"/>
                  </a:lnTo>
                  <a:lnTo>
                    <a:pt x="350" y="109"/>
                  </a:lnTo>
                  <a:lnTo>
                    <a:pt x="352" y="116"/>
                  </a:lnTo>
                  <a:lnTo>
                    <a:pt x="354" y="122"/>
                  </a:lnTo>
                  <a:lnTo>
                    <a:pt x="361" y="126"/>
                  </a:lnTo>
                  <a:lnTo>
                    <a:pt x="368" y="129"/>
                  </a:lnTo>
                  <a:lnTo>
                    <a:pt x="372" y="133"/>
                  </a:lnTo>
                  <a:lnTo>
                    <a:pt x="376" y="137"/>
                  </a:lnTo>
                  <a:lnTo>
                    <a:pt x="381" y="144"/>
                  </a:lnTo>
                  <a:lnTo>
                    <a:pt x="383" y="151"/>
                  </a:lnTo>
                  <a:lnTo>
                    <a:pt x="387" y="157"/>
                  </a:lnTo>
                  <a:lnTo>
                    <a:pt x="389" y="164"/>
                  </a:lnTo>
                  <a:lnTo>
                    <a:pt x="394" y="170"/>
                  </a:lnTo>
                  <a:lnTo>
                    <a:pt x="396" y="177"/>
                  </a:lnTo>
                  <a:lnTo>
                    <a:pt x="400" y="185"/>
                  </a:lnTo>
                  <a:lnTo>
                    <a:pt x="400" y="192"/>
                  </a:lnTo>
                  <a:lnTo>
                    <a:pt x="400" y="199"/>
                  </a:lnTo>
                  <a:lnTo>
                    <a:pt x="402" y="210"/>
                  </a:lnTo>
                  <a:lnTo>
                    <a:pt x="413" y="220"/>
                  </a:lnTo>
                  <a:lnTo>
                    <a:pt x="420" y="229"/>
                  </a:lnTo>
                  <a:lnTo>
                    <a:pt x="427" y="236"/>
                  </a:lnTo>
                  <a:lnTo>
                    <a:pt x="429" y="245"/>
                  </a:lnTo>
                  <a:lnTo>
                    <a:pt x="433" y="258"/>
                  </a:lnTo>
                  <a:lnTo>
                    <a:pt x="431" y="266"/>
                  </a:lnTo>
                  <a:lnTo>
                    <a:pt x="431" y="279"/>
                  </a:lnTo>
                  <a:lnTo>
                    <a:pt x="429" y="290"/>
                  </a:lnTo>
                  <a:lnTo>
                    <a:pt x="429" y="304"/>
                  </a:lnTo>
                  <a:lnTo>
                    <a:pt x="427" y="312"/>
                  </a:lnTo>
                  <a:lnTo>
                    <a:pt x="429" y="321"/>
                  </a:lnTo>
                  <a:lnTo>
                    <a:pt x="431" y="328"/>
                  </a:lnTo>
                  <a:lnTo>
                    <a:pt x="437" y="334"/>
                  </a:lnTo>
                  <a:lnTo>
                    <a:pt x="444" y="339"/>
                  </a:lnTo>
                  <a:lnTo>
                    <a:pt x="448" y="343"/>
                  </a:lnTo>
                  <a:lnTo>
                    <a:pt x="451" y="349"/>
                  </a:lnTo>
                  <a:lnTo>
                    <a:pt x="453" y="356"/>
                  </a:lnTo>
                  <a:lnTo>
                    <a:pt x="451" y="363"/>
                  </a:lnTo>
                  <a:lnTo>
                    <a:pt x="448" y="371"/>
                  </a:lnTo>
                  <a:lnTo>
                    <a:pt x="442" y="380"/>
                  </a:lnTo>
                  <a:lnTo>
                    <a:pt x="435" y="389"/>
                  </a:lnTo>
                  <a:lnTo>
                    <a:pt x="427" y="400"/>
                  </a:lnTo>
                  <a:lnTo>
                    <a:pt x="424" y="408"/>
                  </a:lnTo>
                  <a:lnTo>
                    <a:pt x="422" y="417"/>
                  </a:lnTo>
                  <a:lnTo>
                    <a:pt x="427" y="424"/>
                  </a:lnTo>
                  <a:lnTo>
                    <a:pt x="429" y="430"/>
                  </a:lnTo>
                  <a:lnTo>
                    <a:pt x="431" y="439"/>
                  </a:lnTo>
                  <a:lnTo>
                    <a:pt x="433" y="448"/>
                  </a:lnTo>
                  <a:lnTo>
                    <a:pt x="433" y="459"/>
                  </a:lnTo>
                  <a:lnTo>
                    <a:pt x="429" y="467"/>
                  </a:lnTo>
                  <a:lnTo>
                    <a:pt x="424" y="474"/>
                  </a:lnTo>
                  <a:lnTo>
                    <a:pt x="418" y="478"/>
                  </a:lnTo>
                  <a:lnTo>
                    <a:pt x="411" y="483"/>
                  </a:lnTo>
                  <a:lnTo>
                    <a:pt x="405" y="487"/>
                  </a:lnTo>
                  <a:lnTo>
                    <a:pt x="402" y="492"/>
                  </a:lnTo>
                  <a:lnTo>
                    <a:pt x="400" y="498"/>
                  </a:lnTo>
                  <a:lnTo>
                    <a:pt x="402" y="509"/>
                  </a:lnTo>
                  <a:lnTo>
                    <a:pt x="405" y="518"/>
                  </a:lnTo>
                  <a:lnTo>
                    <a:pt x="409" y="529"/>
                  </a:lnTo>
                  <a:lnTo>
                    <a:pt x="411" y="540"/>
                  </a:lnTo>
                  <a:lnTo>
                    <a:pt x="413" y="548"/>
                  </a:lnTo>
                  <a:lnTo>
                    <a:pt x="413" y="559"/>
                  </a:lnTo>
                  <a:lnTo>
                    <a:pt x="411" y="566"/>
                  </a:lnTo>
                  <a:lnTo>
                    <a:pt x="405" y="572"/>
                  </a:lnTo>
                  <a:lnTo>
                    <a:pt x="396" y="579"/>
                  </a:lnTo>
                  <a:lnTo>
                    <a:pt x="385" y="581"/>
                  </a:lnTo>
                  <a:lnTo>
                    <a:pt x="378" y="586"/>
                  </a:lnTo>
                  <a:lnTo>
                    <a:pt x="374" y="588"/>
                  </a:lnTo>
                  <a:lnTo>
                    <a:pt x="370" y="590"/>
                  </a:lnTo>
                  <a:lnTo>
                    <a:pt x="365" y="594"/>
                  </a:lnTo>
                  <a:lnTo>
                    <a:pt x="363" y="599"/>
                  </a:lnTo>
                  <a:lnTo>
                    <a:pt x="354" y="607"/>
                  </a:lnTo>
                  <a:lnTo>
                    <a:pt x="348" y="616"/>
                  </a:lnTo>
                  <a:lnTo>
                    <a:pt x="335" y="625"/>
                  </a:lnTo>
                  <a:lnTo>
                    <a:pt x="324" y="636"/>
                  </a:lnTo>
                  <a:lnTo>
                    <a:pt x="311" y="642"/>
                  </a:lnTo>
                  <a:lnTo>
                    <a:pt x="300" y="647"/>
                  </a:lnTo>
                  <a:lnTo>
                    <a:pt x="289" y="649"/>
                  </a:lnTo>
                  <a:lnTo>
                    <a:pt x="280" y="647"/>
                  </a:lnTo>
                  <a:lnTo>
                    <a:pt x="271" y="642"/>
                  </a:lnTo>
                  <a:lnTo>
                    <a:pt x="267" y="634"/>
                  </a:lnTo>
                  <a:lnTo>
                    <a:pt x="258" y="625"/>
                  </a:lnTo>
                  <a:lnTo>
                    <a:pt x="252" y="625"/>
                  </a:lnTo>
                  <a:lnTo>
                    <a:pt x="241" y="629"/>
                  </a:lnTo>
                  <a:lnTo>
                    <a:pt x="230" y="636"/>
                  </a:lnTo>
                  <a:lnTo>
                    <a:pt x="219" y="642"/>
                  </a:lnTo>
                  <a:lnTo>
                    <a:pt x="208" y="645"/>
                  </a:lnTo>
                  <a:lnTo>
                    <a:pt x="199" y="645"/>
                  </a:lnTo>
                  <a:lnTo>
                    <a:pt x="190" y="638"/>
                  </a:lnTo>
                  <a:lnTo>
                    <a:pt x="186" y="631"/>
                  </a:lnTo>
                  <a:lnTo>
                    <a:pt x="184" y="625"/>
                  </a:lnTo>
                  <a:lnTo>
                    <a:pt x="182" y="621"/>
                  </a:lnTo>
                  <a:lnTo>
                    <a:pt x="182" y="616"/>
                  </a:lnTo>
                  <a:lnTo>
                    <a:pt x="180" y="610"/>
                  </a:lnTo>
                  <a:lnTo>
                    <a:pt x="180" y="603"/>
                  </a:lnTo>
                  <a:lnTo>
                    <a:pt x="177" y="596"/>
                  </a:lnTo>
                  <a:lnTo>
                    <a:pt x="175" y="590"/>
                  </a:lnTo>
                  <a:lnTo>
                    <a:pt x="171" y="581"/>
                  </a:lnTo>
                  <a:lnTo>
                    <a:pt x="164" y="572"/>
                  </a:lnTo>
                  <a:lnTo>
                    <a:pt x="158" y="568"/>
                  </a:lnTo>
                  <a:lnTo>
                    <a:pt x="155" y="561"/>
                  </a:lnTo>
                  <a:lnTo>
                    <a:pt x="151" y="555"/>
                  </a:lnTo>
                  <a:lnTo>
                    <a:pt x="149" y="548"/>
                  </a:lnTo>
                  <a:lnTo>
                    <a:pt x="145" y="537"/>
                  </a:lnTo>
                  <a:lnTo>
                    <a:pt x="145" y="527"/>
                  </a:lnTo>
                  <a:lnTo>
                    <a:pt x="145" y="516"/>
                  </a:lnTo>
                  <a:lnTo>
                    <a:pt x="145" y="507"/>
                  </a:lnTo>
                  <a:lnTo>
                    <a:pt x="145" y="500"/>
                  </a:lnTo>
                  <a:lnTo>
                    <a:pt x="147" y="500"/>
                  </a:lnTo>
                  <a:lnTo>
                    <a:pt x="2" y="137"/>
                  </a:lnTo>
                  <a:lnTo>
                    <a:pt x="2" y="137"/>
                  </a:lnTo>
                  <a:close/>
                </a:path>
              </a:pathLst>
            </a:custGeom>
            <a:solidFill>
              <a:srgbClr val="59474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4394200" y="2081212"/>
              <a:ext cx="541338" cy="693737"/>
            </a:xfrm>
            <a:custGeom>
              <a:avLst/>
              <a:gdLst>
                <a:gd name="T0" fmla="*/ 81 w 341"/>
                <a:gd name="T1" fmla="*/ 33 h 437"/>
                <a:gd name="T2" fmla="*/ 74 w 341"/>
                <a:gd name="T3" fmla="*/ 48 h 437"/>
                <a:gd name="T4" fmla="*/ 68 w 341"/>
                <a:gd name="T5" fmla="*/ 72 h 437"/>
                <a:gd name="T6" fmla="*/ 59 w 341"/>
                <a:gd name="T7" fmla="*/ 103 h 437"/>
                <a:gd name="T8" fmla="*/ 55 w 341"/>
                <a:gd name="T9" fmla="*/ 136 h 437"/>
                <a:gd name="T10" fmla="*/ 46 w 341"/>
                <a:gd name="T11" fmla="*/ 166 h 437"/>
                <a:gd name="T12" fmla="*/ 33 w 341"/>
                <a:gd name="T13" fmla="*/ 193 h 437"/>
                <a:gd name="T14" fmla="*/ 13 w 341"/>
                <a:gd name="T15" fmla="*/ 219 h 437"/>
                <a:gd name="T16" fmla="*/ 0 w 341"/>
                <a:gd name="T17" fmla="*/ 245 h 437"/>
                <a:gd name="T18" fmla="*/ 15 w 341"/>
                <a:gd name="T19" fmla="*/ 258 h 437"/>
                <a:gd name="T20" fmla="*/ 33 w 341"/>
                <a:gd name="T21" fmla="*/ 267 h 437"/>
                <a:gd name="T22" fmla="*/ 24 w 341"/>
                <a:gd name="T23" fmla="*/ 284 h 437"/>
                <a:gd name="T24" fmla="*/ 13 w 341"/>
                <a:gd name="T25" fmla="*/ 297 h 437"/>
                <a:gd name="T26" fmla="*/ 17 w 341"/>
                <a:gd name="T27" fmla="*/ 315 h 437"/>
                <a:gd name="T28" fmla="*/ 39 w 341"/>
                <a:gd name="T29" fmla="*/ 324 h 437"/>
                <a:gd name="T30" fmla="*/ 7 w 341"/>
                <a:gd name="T31" fmla="*/ 337 h 437"/>
                <a:gd name="T32" fmla="*/ 20 w 341"/>
                <a:gd name="T33" fmla="*/ 350 h 437"/>
                <a:gd name="T34" fmla="*/ 35 w 341"/>
                <a:gd name="T35" fmla="*/ 370 h 437"/>
                <a:gd name="T36" fmla="*/ 28 w 341"/>
                <a:gd name="T37" fmla="*/ 383 h 437"/>
                <a:gd name="T38" fmla="*/ 28 w 341"/>
                <a:gd name="T39" fmla="*/ 407 h 437"/>
                <a:gd name="T40" fmla="*/ 42 w 341"/>
                <a:gd name="T41" fmla="*/ 422 h 437"/>
                <a:gd name="T42" fmla="*/ 70 w 341"/>
                <a:gd name="T43" fmla="*/ 431 h 437"/>
                <a:gd name="T44" fmla="*/ 111 w 341"/>
                <a:gd name="T45" fmla="*/ 435 h 437"/>
                <a:gd name="T46" fmla="*/ 157 w 341"/>
                <a:gd name="T47" fmla="*/ 437 h 437"/>
                <a:gd name="T48" fmla="*/ 203 w 341"/>
                <a:gd name="T49" fmla="*/ 433 h 437"/>
                <a:gd name="T50" fmla="*/ 238 w 341"/>
                <a:gd name="T51" fmla="*/ 422 h 437"/>
                <a:gd name="T52" fmla="*/ 238 w 341"/>
                <a:gd name="T53" fmla="*/ 411 h 437"/>
                <a:gd name="T54" fmla="*/ 249 w 341"/>
                <a:gd name="T55" fmla="*/ 391 h 437"/>
                <a:gd name="T56" fmla="*/ 273 w 341"/>
                <a:gd name="T57" fmla="*/ 376 h 437"/>
                <a:gd name="T58" fmla="*/ 280 w 341"/>
                <a:gd name="T59" fmla="*/ 354 h 437"/>
                <a:gd name="T60" fmla="*/ 284 w 341"/>
                <a:gd name="T61" fmla="*/ 335 h 437"/>
                <a:gd name="T62" fmla="*/ 310 w 341"/>
                <a:gd name="T63" fmla="*/ 326 h 437"/>
                <a:gd name="T64" fmla="*/ 332 w 341"/>
                <a:gd name="T65" fmla="*/ 317 h 437"/>
                <a:gd name="T66" fmla="*/ 337 w 341"/>
                <a:gd name="T67" fmla="*/ 293 h 437"/>
                <a:gd name="T68" fmla="*/ 328 w 341"/>
                <a:gd name="T69" fmla="*/ 265 h 437"/>
                <a:gd name="T70" fmla="*/ 317 w 341"/>
                <a:gd name="T71" fmla="*/ 245 h 437"/>
                <a:gd name="T72" fmla="*/ 308 w 341"/>
                <a:gd name="T73" fmla="*/ 241 h 437"/>
                <a:gd name="T74" fmla="*/ 321 w 341"/>
                <a:gd name="T75" fmla="*/ 217 h 437"/>
                <a:gd name="T76" fmla="*/ 339 w 341"/>
                <a:gd name="T77" fmla="*/ 186 h 437"/>
                <a:gd name="T78" fmla="*/ 337 w 341"/>
                <a:gd name="T79" fmla="*/ 162 h 437"/>
                <a:gd name="T80" fmla="*/ 315 w 341"/>
                <a:gd name="T81" fmla="*/ 131 h 437"/>
                <a:gd name="T82" fmla="*/ 308 w 341"/>
                <a:gd name="T83" fmla="*/ 103 h 437"/>
                <a:gd name="T84" fmla="*/ 295 w 341"/>
                <a:gd name="T85" fmla="*/ 90 h 437"/>
                <a:gd name="T86" fmla="*/ 269 w 341"/>
                <a:gd name="T87" fmla="*/ 88 h 437"/>
                <a:gd name="T88" fmla="*/ 254 w 341"/>
                <a:gd name="T89" fmla="*/ 70 h 437"/>
                <a:gd name="T90" fmla="*/ 251 w 341"/>
                <a:gd name="T91" fmla="*/ 46 h 437"/>
                <a:gd name="T92" fmla="*/ 243 w 341"/>
                <a:gd name="T93" fmla="*/ 31 h 437"/>
                <a:gd name="T94" fmla="*/ 221 w 341"/>
                <a:gd name="T95" fmla="*/ 31 h 437"/>
                <a:gd name="T96" fmla="*/ 197 w 341"/>
                <a:gd name="T97" fmla="*/ 31 h 437"/>
                <a:gd name="T98" fmla="*/ 186 w 341"/>
                <a:gd name="T99" fmla="*/ 18 h 437"/>
                <a:gd name="T100" fmla="*/ 173 w 341"/>
                <a:gd name="T101" fmla="*/ 2 h 437"/>
                <a:gd name="T102" fmla="*/ 155 w 341"/>
                <a:gd name="T103" fmla="*/ 2 h 437"/>
                <a:gd name="T104" fmla="*/ 133 w 341"/>
                <a:gd name="T105" fmla="*/ 13 h 437"/>
                <a:gd name="T106" fmla="*/ 107 w 341"/>
                <a:gd name="T107" fmla="*/ 22 h 437"/>
                <a:gd name="T108" fmla="*/ 87 w 341"/>
                <a:gd name="T109" fmla="*/ 24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1" h="437">
                  <a:moveTo>
                    <a:pt x="87" y="26"/>
                  </a:moveTo>
                  <a:lnTo>
                    <a:pt x="85" y="26"/>
                  </a:lnTo>
                  <a:lnTo>
                    <a:pt x="81" y="33"/>
                  </a:lnTo>
                  <a:lnTo>
                    <a:pt x="79" y="37"/>
                  </a:lnTo>
                  <a:lnTo>
                    <a:pt x="77" y="44"/>
                  </a:lnTo>
                  <a:lnTo>
                    <a:pt x="74" y="48"/>
                  </a:lnTo>
                  <a:lnTo>
                    <a:pt x="74" y="57"/>
                  </a:lnTo>
                  <a:lnTo>
                    <a:pt x="70" y="64"/>
                  </a:lnTo>
                  <a:lnTo>
                    <a:pt x="68" y="72"/>
                  </a:lnTo>
                  <a:lnTo>
                    <a:pt x="66" y="81"/>
                  </a:lnTo>
                  <a:lnTo>
                    <a:pt x="63" y="92"/>
                  </a:lnTo>
                  <a:lnTo>
                    <a:pt x="59" y="103"/>
                  </a:lnTo>
                  <a:lnTo>
                    <a:pt x="59" y="112"/>
                  </a:lnTo>
                  <a:lnTo>
                    <a:pt x="55" y="125"/>
                  </a:lnTo>
                  <a:lnTo>
                    <a:pt x="55" y="136"/>
                  </a:lnTo>
                  <a:lnTo>
                    <a:pt x="50" y="147"/>
                  </a:lnTo>
                  <a:lnTo>
                    <a:pt x="48" y="158"/>
                  </a:lnTo>
                  <a:lnTo>
                    <a:pt x="46" y="166"/>
                  </a:lnTo>
                  <a:lnTo>
                    <a:pt x="42" y="177"/>
                  </a:lnTo>
                  <a:lnTo>
                    <a:pt x="37" y="186"/>
                  </a:lnTo>
                  <a:lnTo>
                    <a:pt x="33" y="193"/>
                  </a:lnTo>
                  <a:lnTo>
                    <a:pt x="26" y="199"/>
                  </a:lnTo>
                  <a:lnTo>
                    <a:pt x="24" y="208"/>
                  </a:lnTo>
                  <a:lnTo>
                    <a:pt x="13" y="219"/>
                  </a:lnTo>
                  <a:lnTo>
                    <a:pt x="7" y="230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49"/>
                  </a:lnTo>
                  <a:lnTo>
                    <a:pt x="9" y="254"/>
                  </a:lnTo>
                  <a:lnTo>
                    <a:pt x="15" y="258"/>
                  </a:lnTo>
                  <a:lnTo>
                    <a:pt x="22" y="260"/>
                  </a:lnTo>
                  <a:lnTo>
                    <a:pt x="28" y="262"/>
                  </a:lnTo>
                  <a:lnTo>
                    <a:pt x="33" y="267"/>
                  </a:lnTo>
                  <a:lnTo>
                    <a:pt x="35" y="269"/>
                  </a:lnTo>
                  <a:lnTo>
                    <a:pt x="33" y="278"/>
                  </a:lnTo>
                  <a:lnTo>
                    <a:pt x="24" y="284"/>
                  </a:lnTo>
                  <a:lnTo>
                    <a:pt x="20" y="289"/>
                  </a:lnTo>
                  <a:lnTo>
                    <a:pt x="15" y="293"/>
                  </a:lnTo>
                  <a:lnTo>
                    <a:pt x="13" y="297"/>
                  </a:lnTo>
                  <a:lnTo>
                    <a:pt x="9" y="304"/>
                  </a:lnTo>
                  <a:lnTo>
                    <a:pt x="11" y="308"/>
                  </a:lnTo>
                  <a:lnTo>
                    <a:pt x="17" y="315"/>
                  </a:lnTo>
                  <a:lnTo>
                    <a:pt x="26" y="319"/>
                  </a:lnTo>
                  <a:lnTo>
                    <a:pt x="35" y="322"/>
                  </a:lnTo>
                  <a:lnTo>
                    <a:pt x="39" y="324"/>
                  </a:lnTo>
                  <a:lnTo>
                    <a:pt x="7" y="326"/>
                  </a:lnTo>
                  <a:lnTo>
                    <a:pt x="7" y="330"/>
                  </a:lnTo>
                  <a:lnTo>
                    <a:pt x="7" y="337"/>
                  </a:lnTo>
                  <a:lnTo>
                    <a:pt x="9" y="343"/>
                  </a:lnTo>
                  <a:lnTo>
                    <a:pt x="15" y="348"/>
                  </a:lnTo>
                  <a:lnTo>
                    <a:pt x="20" y="350"/>
                  </a:lnTo>
                  <a:lnTo>
                    <a:pt x="28" y="356"/>
                  </a:lnTo>
                  <a:lnTo>
                    <a:pt x="33" y="361"/>
                  </a:lnTo>
                  <a:lnTo>
                    <a:pt x="35" y="370"/>
                  </a:lnTo>
                  <a:lnTo>
                    <a:pt x="33" y="372"/>
                  </a:lnTo>
                  <a:lnTo>
                    <a:pt x="33" y="378"/>
                  </a:lnTo>
                  <a:lnTo>
                    <a:pt x="28" y="383"/>
                  </a:lnTo>
                  <a:lnTo>
                    <a:pt x="28" y="391"/>
                  </a:lnTo>
                  <a:lnTo>
                    <a:pt x="26" y="398"/>
                  </a:lnTo>
                  <a:lnTo>
                    <a:pt x="28" y="407"/>
                  </a:lnTo>
                  <a:lnTo>
                    <a:pt x="33" y="413"/>
                  </a:lnTo>
                  <a:lnTo>
                    <a:pt x="39" y="420"/>
                  </a:lnTo>
                  <a:lnTo>
                    <a:pt x="42" y="422"/>
                  </a:lnTo>
                  <a:lnTo>
                    <a:pt x="50" y="426"/>
                  </a:lnTo>
                  <a:lnTo>
                    <a:pt x="59" y="429"/>
                  </a:lnTo>
                  <a:lnTo>
                    <a:pt x="70" y="431"/>
                  </a:lnTo>
                  <a:lnTo>
                    <a:pt x="83" y="433"/>
                  </a:lnTo>
                  <a:lnTo>
                    <a:pt x="96" y="435"/>
                  </a:lnTo>
                  <a:lnTo>
                    <a:pt x="111" y="435"/>
                  </a:lnTo>
                  <a:lnTo>
                    <a:pt x="129" y="437"/>
                  </a:lnTo>
                  <a:lnTo>
                    <a:pt x="142" y="437"/>
                  </a:lnTo>
                  <a:lnTo>
                    <a:pt x="157" y="437"/>
                  </a:lnTo>
                  <a:lnTo>
                    <a:pt x="173" y="437"/>
                  </a:lnTo>
                  <a:lnTo>
                    <a:pt x="188" y="435"/>
                  </a:lnTo>
                  <a:lnTo>
                    <a:pt x="203" y="433"/>
                  </a:lnTo>
                  <a:lnTo>
                    <a:pt x="216" y="431"/>
                  </a:lnTo>
                  <a:lnTo>
                    <a:pt x="227" y="426"/>
                  </a:lnTo>
                  <a:lnTo>
                    <a:pt x="238" y="422"/>
                  </a:lnTo>
                  <a:lnTo>
                    <a:pt x="238" y="420"/>
                  </a:lnTo>
                  <a:lnTo>
                    <a:pt x="238" y="418"/>
                  </a:lnTo>
                  <a:lnTo>
                    <a:pt x="238" y="411"/>
                  </a:lnTo>
                  <a:lnTo>
                    <a:pt x="243" y="407"/>
                  </a:lnTo>
                  <a:lnTo>
                    <a:pt x="245" y="400"/>
                  </a:lnTo>
                  <a:lnTo>
                    <a:pt x="249" y="391"/>
                  </a:lnTo>
                  <a:lnTo>
                    <a:pt x="258" y="387"/>
                  </a:lnTo>
                  <a:lnTo>
                    <a:pt x="267" y="383"/>
                  </a:lnTo>
                  <a:lnTo>
                    <a:pt x="273" y="376"/>
                  </a:lnTo>
                  <a:lnTo>
                    <a:pt x="278" y="370"/>
                  </a:lnTo>
                  <a:lnTo>
                    <a:pt x="280" y="361"/>
                  </a:lnTo>
                  <a:lnTo>
                    <a:pt x="280" y="354"/>
                  </a:lnTo>
                  <a:lnTo>
                    <a:pt x="280" y="348"/>
                  </a:lnTo>
                  <a:lnTo>
                    <a:pt x="282" y="341"/>
                  </a:lnTo>
                  <a:lnTo>
                    <a:pt x="284" y="335"/>
                  </a:lnTo>
                  <a:lnTo>
                    <a:pt x="293" y="332"/>
                  </a:lnTo>
                  <a:lnTo>
                    <a:pt x="302" y="330"/>
                  </a:lnTo>
                  <a:lnTo>
                    <a:pt x="310" y="326"/>
                  </a:lnTo>
                  <a:lnTo>
                    <a:pt x="317" y="324"/>
                  </a:lnTo>
                  <a:lnTo>
                    <a:pt x="326" y="322"/>
                  </a:lnTo>
                  <a:lnTo>
                    <a:pt x="332" y="317"/>
                  </a:lnTo>
                  <a:lnTo>
                    <a:pt x="337" y="311"/>
                  </a:lnTo>
                  <a:lnTo>
                    <a:pt x="337" y="304"/>
                  </a:lnTo>
                  <a:lnTo>
                    <a:pt x="337" y="293"/>
                  </a:lnTo>
                  <a:lnTo>
                    <a:pt x="334" y="282"/>
                  </a:lnTo>
                  <a:lnTo>
                    <a:pt x="332" y="273"/>
                  </a:lnTo>
                  <a:lnTo>
                    <a:pt x="328" y="265"/>
                  </a:lnTo>
                  <a:lnTo>
                    <a:pt x="326" y="258"/>
                  </a:lnTo>
                  <a:lnTo>
                    <a:pt x="321" y="249"/>
                  </a:lnTo>
                  <a:lnTo>
                    <a:pt x="317" y="245"/>
                  </a:lnTo>
                  <a:lnTo>
                    <a:pt x="315" y="243"/>
                  </a:lnTo>
                  <a:lnTo>
                    <a:pt x="310" y="243"/>
                  </a:lnTo>
                  <a:lnTo>
                    <a:pt x="308" y="241"/>
                  </a:lnTo>
                  <a:lnTo>
                    <a:pt x="310" y="234"/>
                  </a:lnTo>
                  <a:lnTo>
                    <a:pt x="315" y="225"/>
                  </a:lnTo>
                  <a:lnTo>
                    <a:pt x="321" y="217"/>
                  </a:lnTo>
                  <a:lnTo>
                    <a:pt x="328" y="206"/>
                  </a:lnTo>
                  <a:lnTo>
                    <a:pt x="334" y="197"/>
                  </a:lnTo>
                  <a:lnTo>
                    <a:pt x="339" y="186"/>
                  </a:lnTo>
                  <a:lnTo>
                    <a:pt x="341" y="179"/>
                  </a:lnTo>
                  <a:lnTo>
                    <a:pt x="339" y="171"/>
                  </a:lnTo>
                  <a:lnTo>
                    <a:pt x="337" y="162"/>
                  </a:lnTo>
                  <a:lnTo>
                    <a:pt x="330" y="151"/>
                  </a:lnTo>
                  <a:lnTo>
                    <a:pt x="321" y="142"/>
                  </a:lnTo>
                  <a:lnTo>
                    <a:pt x="315" y="131"/>
                  </a:lnTo>
                  <a:lnTo>
                    <a:pt x="310" y="123"/>
                  </a:lnTo>
                  <a:lnTo>
                    <a:pt x="308" y="112"/>
                  </a:lnTo>
                  <a:lnTo>
                    <a:pt x="308" y="103"/>
                  </a:lnTo>
                  <a:lnTo>
                    <a:pt x="308" y="96"/>
                  </a:lnTo>
                  <a:lnTo>
                    <a:pt x="304" y="92"/>
                  </a:lnTo>
                  <a:lnTo>
                    <a:pt x="295" y="90"/>
                  </a:lnTo>
                  <a:lnTo>
                    <a:pt x="289" y="90"/>
                  </a:lnTo>
                  <a:lnTo>
                    <a:pt x="278" y="90"/>
                  </a:lnTo>
                  <a:lnTo>
                    <a:pt x="269" y="88"/>
                  </a:lnTo>
                  <a:lnTo>
                    <a:pt x="260" y="85"/>
                  </a:lnTo>
                  <a:lnTo>
                    <a:pt x="258" y="81"/>
                  </a:lnTo>
                  <a:lnTo>
                    <a:pt x="254" y="70"/>
                  </a:lnTo>
                  <a:lnTo>
                    <a:pt x="254" y="61"/>
                  </a:lnTo>
                  <a:lnTo>
                    <a:pt x="254" y="53"/>
                  </a:lnTo>
                  <a:lnTo>
                    <a:pt x="251" y="46"/>
                  </a:lnTo>
                  <a:lnTo>
                    <a:pt x="249" y="37"/>
                  </a:lnTo>
                  <a:lnTo>
                    <a:pt x="247" y="33"/>
                  </a:lnTo>
                  <a:lnTo>
                    <a:pt x="243" y="31"/>
                  </a:lnTo>
                  <a:lnTo>
                    <a:pt x="236" y="31"/>
                  </a:lnTo>
                  <a:lnTo>
                    <a:pt x="227" y="31"/>
                  </a:lnTo>
                  <a:lnTo>
                    <a:pt x="221" y="31"/>
                  </a:lnTo>
                  <a:lnTo>
                    <a:pt x="212" y="31"/>
                  </a:lnTo>
                  <a:lnTo>
                    <a:pt x="205" y="33"/>
                  </a:lnTo>
                  <a:lnTo>
                    <a:pt x="197" y="31"/>
                  </a:lnTo>
                  <a:lnTo>
                    <a:pt x="192" y="29"/>
                  </a:lnTo>
                  <a:lnTo>
                    <a:pt x="188" y="24"/>
                  </a:lnTo>
                  <a:lnTo>
                    <a:pt x="186" y="18"/>
                  </a:lnTo>
                  <a:lnTo>
                    <a:pt x="181" y="11"/>
                  </a:lnTo>
                  <a:lnTo>
                    <a:pt x="177" y="7"/>
                  </a:lnTo>
                  <a:lnTo>
                    <a:pt x="173" y="2"/>
                  </a:lnTo>
                  <a:lnTo>
                    <a:pt x="168" y="2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6" y="5"/>
                  </a:lnTo>
                  <a:lnTo>
                    <a:pt x="140" y="11"/>
                  </a:lnTo>
                  <a:lnTo>
                    <a:pt x="133" y="13"/>
                  </a:lnTo>
                  <a:lnTo>
                    <a:pt x="122" y="18"/>
                  </a:lnTo>
                  <a:lnTo>
                    <a:pt x="114" y="20"/>
                  </a:lnTo>
                  <a:lnTo>
                    <a:pt x="107" y="22"/>
                  </a:lnTo>
                  <a:lnTo>
                    <a:pt x="96" y="24"/>
                  </a:lnTo>
                  <a:lnTo>
                    <a:pt x="92" y="24"/>
                  </a:lnTo>
                  <a:lnTo>
                    <a:pt x="87" y="24"/>
                  </a:lnTo>
                  <a:lnTo>
                    <a:pt x="87" y="26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B561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4505325" y="2286000"/>
              <a:ext cx="312738" cy="114300"/>
            </a:xfrm>
            <a:custGeom>
              <a:avLst/>
              <a:gdLst>
                <a:gd name="T0" fmla="*/ 0 w 197"/>
                <a:gd name="T1" fmla="*/ 7 h 72"/>
                <a:gd name="T2" fmla="*/ 0 w 197"/>
                <a:gd name="T3" fmla="*/ 7 h 72"/>
                <a:gd name="T4" fmla="*/ 4 w 197"/>
                <a:gd name="T5" fmla="*/ 5 h 72"/>
                <a:gd name="T6" fmla="*/ 9 w 197"/>
                <a:gd name="T7" fmla="*/ 5 h 72"/>
                <a:gd name="T8" fmla="*/ 20 w 197"/>
                <a:gd name="T9" fmla="*/ 2 h 72"/>
                <a:gd name="T10" fmla="*/ 28 w 197"/>
                <a:gd name="T11" fmla="*/ 0 h 72"/>
                <a:gd name="T12" fmla="*/ 41 w 197"/>
                <a:gd name="T13" fmla="*/ 0 h 72"/>
                <a:gd name="T14" fmla="*/ 55 w 197"/>
                <a:gd name="T15" fmla="*/ 0 h 72"/>
                <a:gd name="T16" fmla="*/ 70 w 197"/>
                <a:gd name="T17" fmla="*/ 2 h 72"/>
                <a:gd name="T18" fmla="*/ 85 w 197"/>
                <a:gd name="T19" fmla="*/ 2 h 72"/>
                <a:gd name="T20" fmla="*/ 101 w 197"/>
                <a:gd name="T21" fmla="*/ 7 h 72"/>
                <a:gd name="T22" fmla="*/ 118 w 197"/>
                <a:gd name="T23" fmla="*/ 9 h 72"/>
                <a:gd name="T24" fmla="*/ 135 w 197"/>
                <a:gd name="T25" fmla="*/ 18 h 72"/>
                <a:gd name="T26" fmla="*/ 151 w 197"/>
                <a:gd name="T27" fmla="*/ 26 h 72"/>
                <a:gd name="T28" fmla="*/ 168 w 197"/>
                <a:gd name="T29" fmla="*/ 39 h 72"/>
                <a:gd name="T30" fmla="*/ 184 w 197"/>
                <a:gd name="T31" fmla="*/ 53 h 72"/>
                <a:gd name="T32" fmla="*/ 197 w 197"/>
                <a:gd name="T33" fmla="*/ 70 h 72"/>
                <a:gd name="T34" fmla="*/ 195 w 197"/>
                <a:gd name="T35" fmla="*/ 70 h 72"/>
                <a:gd name="T36" fmla="*/ 192 w 197"/>
                <a:gd name="T37" fmla="*/ 70 h 72"/>
                <a:gd name="T38" fmla="*/ 186 w 197"/>
                <a:gd name="T39" fmla="*/ 70 h 72"/>
                <a:gd name="T40" fmla="*/ 177 w 197"/>
                <a:gd name="T41" fmla="*/ 70 h 72"/>
                <a:gd name="T42" fmla="*/ 168 w 197"/>
                <a:gd name="T43" fmla="*/ 70 h 72"/>
                <a:gd name="T44" fmla="*/ 157 w 197"/>
                <a:gd name="T45" fmla="*/ 72 h 72"/>
                <a:gd name="T46" fmla="*/ 144 w 197"/>
                <a:gd name="T47" fmla="*/ 72 h 72"/>
                <a:gd name="T48" fmla="*/ 131 w 197"/>
                <a:gd name="T49" fmla="*/ 72 h 72"/>
                <a:gd name="T50" fmla="*/ 116 w 197"/>
                <a:gd name="T51" fmla="*/ 68 h 72"/>
                <a:gd name="T52" fmla="*/ 101 w 197"/>
                <a:gd name="T53" fmla="*/ 66 h 72"/>
                <a:gd name="T54" fmla="*/ 85 w 197"/>
                <a:gd name="T55" fmla="*/ 64 h 72"/>
                <a:gd name="T56" fmla="*/ 70 w 197"/>
                <a:gd name="T57" fmla="*/ 59 h 72"/>
                <a:gd name="T58" fmla="*/ 55 w 197"/>
                <a:gd name="T59" fmla="*/ 50 h 72"/>
                <a:gd name="T60" fmla="*/ 39 w 197"/>
                <a:gd name="T61" fmla="*/ 44 h 72"/>
                <a:gd name="T62" fmla="*/ 26 w 197"/>
                <a:gd name="T63" fmla="*/ 33 h 72"/>
                <a:gd name="T64" fmla="*/ 13 w 197"/>
                <a:gd name="T65" fmla="*/ 22 h 72"/>
                <a:gd name="T66" fmla="*/ 0 w 197"/>
                <a:gd name="T67" fmla="*/ 7 h 72"/>
                <a:gd name="T68" fmla="*/ 0 w 197"/>
                <a:gd name="T6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7" h="72">
                  <a:moveTo>
                    <a:pt x="0" y="7"/>
                  </a:moveTo>
                  <a:lnTo>
                    <a:pt x="0" y="7"/>
                  </a:lnTo>
                  <a:lnTo>
                    <a:pt x="4" y="5"/>
                  </a:lnTo>
                  <a:lnTo>
                    <a:pt x="9" y="5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70" y="2"/>
                  </a:lnTo>
                  <a:lnTo>
                    <a:pt x="85" y="2"/>
                  </a:lnTo>
                  <a:lnTo>
                    <a:pt x="101" y="7"/>
                  </a:lnTo>
                  <a:lnTo>
                    <a:pt x="118" y="9"/>
                  </a:lnTo>
                  <a:lnTo>
                    <a:pt x="135" y="18"/>
                  </a:lnTo>
                  <a:lnTo>
                    <a:pt x="151" y="26"/>
                  </a:lnTo>
                  <a:lnTo>
                    <a:pt x="168" y="39"/>
                  </a:lnTo>
                  <a:lnTo>
                    <a:pt x="184" y="53"/>
                  </a:lnTo>
                  <a:lnTo>
                    <a:pt x="197" y="70"/>
                  </a:lnTo>
                  <a:lnTo>
                    <a:pt x="195" y="70"/>
                  </a:lnTo>
                  <a:lnTo>
                    <a:pt x="192" y="70"/>
                  </a:lnTo>
                  <a:lnTo>
                    <a:pt x="186" y="70"/>
                  </a:lnTo>
                  <a:lnTo>
                    <a:pt x="177" y="70"/>
                  </a:lnTo>
                  <a:lnTo>
                    <a:pt x="168" y="70"/>
                  </a:lnTo>
                  <a:lnTo>
                    <a:pt x="157" y="72"/>
                  </a:lnTo>
                  <a:lnTo>
                    <a:pt x="144" y="72"/>
                  </a:lnTo>
                  <a:lnTo>
                    <a:pt x="131" y="72"/>
                  </a:lnTo>
                  <a:lnTo>
                    <a:pt x="116" y="68"/>
                  </a:lnTo>
                  <a:lnTo>
                    <a:pt x="101" y="66"/>
                  </a:lnTo>
                  <a:lnTo>
                    <a:pt x="85" y="64"/>
                  </a:lnTo>
                  <a:lnTo>
                    <a:pt x="70" y="59"/>
                  </a:lnTo>
                  <a:lnTo>
                    <a:pt x="55" y="50"/>
                  </a:lnTo>
                  <a:lnTo>
                    <a:pt x="39" y="44"/>
                  </a:lnTo>
                  <a:lnTo>
                    <a:pt x="26" y="33"/>
                  </a:lnTo>
                  <a:lnTo>
                    <a:pt x="13" y="2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D4F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4557713" y="2309812"/>
              <a:ext cx="204788" cy="69850"/>
            </a:xfrm>
            <a:custGeom>
              <a:avLst/>
              <a:gdLst>
                <a:gd name="T0" fmla="*/ 0 w 129"/>
                <a:gd name="T1" fmla="*/ 3 h 44"/>
                <a:gd name="T2" fmla="*/ 0 w 129"/>
                <a:gd name="T3" fmla="*/ 3 h 44"/>
                <a:gd name="T4" fmla="*/ 4 w 129"/>
                <a:gd name="T5" fmla="*/ 3 h 44"/>
                <a:gd name="T6" fmla="*/ 6 w 129"/>
                <a:gd name="T7" fmla="*/ 0 h 44"/>
                <a:gd name="T8" fmla="*/ 13 w 129"/>
                <a:gd name="T9" fmla="*/ 0 h 44"/>
                <a:gd name="T10" fmla="*/ 19 w 129"/>
                <a:gd name="T11" fmla="*/ 0 h 44"/>
                <a:gd name="T12" fmla="*/ 30 w 129"/>
                <a:gd name="T13" fmla="*/ 0 h 44"/>
                <a:gd name="T14" fmla="*/ 39 w 129"/>
                <a:gd name="T15" fmla="*/ 0 h 44"/>
                <a:gd name="T16" fmla="*/ 48 w 129"/>
                <a:gd name="T17" fmla="*/ 3 h 44"/>
                <a:gd name="T18" fmla="*/ 59 w 129"/>
                <a:gd name="T19" fmla="*/ 5 h 44"/>
                <a:gd name="T20" fmla="*/ 70 w 129"/>
                <a:gd name="T21" fmla="*/ 7 h 44"/>
                <a:gd name="T22" fmla="*/ 81 w 129"/>
                <a:gd name="T23" fmla="*/ 9 h 44"/>
                <a:gd name="T24" fmla="*/ 92 w 129"/>
                <a:gd name="T25" fmla="*/ 14 h 44"/>
                <a:gd name="T26" fmla="*/ 100 w 129"/>
                <a:gd name="T27" fmla="*/ 18 h 44"/>
                <a:gd name="T28" fmla="*/ 111 w 129"/>
                <a:gd name="T29" fmla="*/ 24 h 44"/>
                <a:gd name="T30" fmla="*/ 118 w 129"/>
                <a:gd name="T31" fmla="*/ 31 h 44"/>
                <a:gd name="T32" fmla="*/ 129 w 129"/>
                <a:gd name="T33" fmla="*/ 42 h 44"/>
                <a:gd name="T34" fmla="*/ 124 w 129"/>
                <a:gd name="T35" fmla="*/ 42 h 44"/>
                <a:gd name="T36" fmla="*/ 116 w 129"/>
                <a:gd name="T37" fmla="*/ 44 h 44"/>
                <a:gd name="T38" fmla="*/ 109 w 129"/>
                <a:gd name="T39" fmla="*/ 44 h 44"/>
                <a:gd name="T40" fmla="*/ 102 w 129"/>
                <a:gd name="T41" fmla="*/ 44 h 44"/>
                <a:gd name="T42" fmla="*/ 94 w 129"/>
                <a:gd name="T43" fmla="*/ 44 h 44"/>
                <a:gd name="T44" fmla="*/ 85 w 129"/>
                <a:gd name="T45" fmla="*/ 44 h 44"/>
                <a:gd name="T46" fmla="*/ 74 w 129"/>
                <a:gd name="T47" fmla="*/ 42 h 44"/>
                <a:gd name="T48" fmla="*/ 65 w 129"/>
                <a:gd name="T49" fmla="*/ 40 h 44"/>
                <a:gd name="T50" fmla="*/ 54 w 129"/>
                <a:gd name="T51" fmla="*/ 35 h 44"/>
                <a:gd name="T52" fmla="*/ 46 w 129"/>
                <a:gd name="T53" fmla="*/ 33 h 44"/>
                <a:gd name="T54" fmla="*/ 35 w 129"/>
                <a:gd name="T55" fmla="*/ 29 h 44"/>
                <a:gd name="T56" fmla="*/ 26 w 129"/>
                <a:gd name="T57" fmla="*/ 24 h 44"/>
                <a:gd name="T58" fmla="*/ 15 w 129"/>
                <a:gd name="T59" fmla="*/ 18 h 44"/>
                <a:gd name="T60" fmla="*/ 6 w 129"/>
                <a:gd name="T61" fmla="*/ 11 h 44"/>
                <a:gd name="T62" fmla="*/ 0 w 129"/>
                <a:gd name="T63" fmla="*/ 3 h 44"/>
                <a:gd name="T64" fmla="*/ 0 w 129"/>
                <a:gd name="T6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44">
                  <a:moveTo>
                    <a:pt x="0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8" y="3"/>
                  </a:lnTo>
                  <a:lnTo>
                    <a:pt x="59" y="5"/>
                  </a:lnTo>
                  <a:lnTo>
                    <a:pt x="70" y="7"/>
                  </a:lnTo>
                  <a:lnTo>
                    <a:pt x="81" y="9"/>
                  </a:lnTo>
                  <a:lnTo>
                    <a:pt x="92" y="14"/>
                  </a:lnTo>
                  <a:lnTo>
                    <a:pt x="100" y="18"/>
                  </a:lnTo>
                  <a:lnTo>
                    <a:pt x="111" y="24"/>
                  </a:lnTo>
                  <a:lnTo>
                    <a:pt x="118" y="31"/>
                  </a:lnTo>
                  <a:lnTo>
                    <a:pt x="129" y="42"/>
                  </a:lnTo>
                  <a:lnTo>
                    <a:pt x="124" y="42"/>
                  </a:lnTo>
                  <a:lnTo>
                    <a:pt x="116" y="44"/>
                  </a:lnTo>
                  <a:lnTo>
                    <a:pt x="109" y="44"/>
                  </a:lnTo>
                  <a:lnTo>
                    <a:pt x="102" y="44"/>
                  </a:lnTo>
                  <a:lnTo>
                    <a:pt x="94" y="44"/>
                  </a:lnTo>
                  <a:lnTo>
                    <a:pt x="85" y="44"/>
                  </a:lnTo>
                  <a:lnTo>
                    <a:pt x="74" y="42"/>
                  </a:lnTo>
                  <a:lnTo>
                    <a:pt x="65" y="40"/>
                  </a:lnTo>
                  <a:lnTo>
                    <a:pt x="54" y="35"/>
                  </a:lnTo>
                  <a:lnTo>
                    <a:pt x="46" y="33"/>
                  </a:lnTo>
                  <a:lnTo>
                    <a:pt x="35" y="29"/>
                  </a:lnTo>
                  <a:lnTo>
                    <a:pt x="26" y="24"/>
                  </a:lnTo>
                  <a:lnTo>
                    <a:pt x="15" y="18"/>
                  </a:lnTo>
                  <a:lnTo>
                    <a:pt x="6" y="1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4619625" y="2320925"/>
              <a:ext cx="46038" cy="44450"/>
            </a:xfrm>
            <a:custGeom>
              <a:avLst/>
              <a:gdLst>
                <a:gd name="T0" fmla="*/ 15 w 29"/>
                <a:gd name="T1" fmla="*/ 28 h 28"/>
                <a:gd name="T2" fmla="*/ 20 w 29"/>
                <a:gd name="T3" fmla="*/ 26 h 28"/>
                <a:gd name="T4" fmla="*/ 24 w 29"/>
                <a:gd name="T5" fmla="*/ 24 h 28"/>
                <a:gd name="T6" fmla="*/ 26 w 29"/>
                <a:gd name="T7" fmla="*/ 20 h 28"/>
                <a:gd name="T8" fmla="*/ 29 w 29"/>
                <a:gd name="T9" fmla="*/ 15 h 28"/>
                <a:gd name="T10" fmla="*/ 26 w 29"/>
                <a:gd name="T11" fmla="*/ 7 h 28"/>
                <a:gd name="T12" fmla="*/ 24 w 29"/>
                <a:gd name="T13" fmla="*/ 2 h 28"/>
                <a:gd name="T14" fmla="*/ 20 w 29"/>
                <a:gd name="T15" fmla="*/ 0 h 28"/>
                <a:gd name="T16" fmla="*/ 15 w 29"/>
                <a:gd name="T17" fmla="*/ 0 h 28"/>
                <a:gd name="T18" fmla="*/ 2 w 29"/>
                <a:gd name="T19" fmla="*/ 2 h 28"/>
                <a:gd name="T20" fmla="*/ 0 w 29"/>
                <a:gd name="T21" fmla="*/ 15 h 28"/>
                <a:gd name="T22" fmla="*/ 2 w 29"/>
                <a:gd name="T23" fmla="*/ 24 h 28"/>
                <a:gd name="T24" fmla="*/ 15 w 29"/>
                <a:gd name="T25" fmla="*/ 28 h 28"/>
                <a:gd name="T26" fmla="*/ 15 w 29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20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9" y="15"/>
                  </a:lnTo>
                  <a:lnTo>
                    <a:pt x="26" y="7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2" y="2"/>
                  </a:lnTo>
                  <a:lnTo>
                    <a:pt x="0" y="15"/>
                  </a:lnTo>
                  <a:lnTo>
                    <a:pt x="2" y="24"/>
                  </a:lnTo>
                  <a:lnTo>
                    <a:pt x="15" y="28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59474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28" name="Freeform 44"/>
            <p:cNvSpPr>
              <a:spLocks/>
            </p:cNvSpPr>
            <p:nvPr/>
          </p:nvSpPr>
          <p:spPr bwMode="auto">
            <a:xfrm>
              <a:off x="4519613" y="2244725"/>
              <a:ext cx="23813" cy="55562"/>
            </a:xfrm>
            <a:custGeom>
              <a:avLst/>
              <a:gdLst>
                <a:gd name="T0" fmla="*/ 6 w 15"/>
                <a:gd name="T1" fmla="*/ 0 h 35"/>
                <a:gd name="T2" fmla="*/ 11 w 15"/>
                <a:gd name="T3" fmla="*/ 2 h 35"/>
                <a:gd name="T4" fmla="*/ 13 w 15"/>
                <a:gd name="T5" fmla="*/ 9 h 35"/>
                <a:gd name="T6" fmla="*/ 13 w 15"/>
                <a:gd name="T7" fmla="*/ 15 h 35"/>
                <a:gd name="T8" fmla="*/ 15 w 15"/>
                <a:gd name="T9" fmla="*/ 24 h 35"/>
                <a:gd name="T10" fmla="*/ 13 w 15"/>
                <a:gd name="T11" fmla="*/ 31 h 35"/>
                <a:gd name="T12" fmla="*/ 8 w 15"/>
                <a:gd name="T13" fmla="*/ 35 h 35"/>
                <a:gd name="T14" fmla="*/ 6 w 15"/>
                <a:gd name="T15" fmla="*/ 33 h 35"/>
                <a:gd name="T16" fmla="*/ 2 w 15"/>
                <a:gd name="T17" fmla="*/ 28 h 35"/>
                <a:gd name="T18" fmla="*/ 0 w 15"/>
                <a:gd name="T19" fmla="*/ 22 h 35"/>
                <a:gd name="T20" fmla="*/ 0 w 15"/>
                <a:gd name="T21" fmla="*/ 13 h 35"/>
                <a:gd name="T22" fmla="*/ 2 w 15"/>
                <a:gd name="T23" fmla="*/ 4 h 35"/>
                <a:gd name="T24" fmla="*/ 6 w 15"/>
                <a:gd name="T25" fmla="*/ 0 h 35"/>
                <a:gd name="T26" fmla="*/ 6 w 15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5">
                  <a:moveTo>
                    <a:pt x="6" y="0"/>
                  </a:moveTo>
                  <a:lnTo>
                    <a:pt x="11" y="2"/>
                  </a:lnTo>
                  <a:lnTo>
                    <a:pt x="13" y="9"/>
                  </a:lnTo>
                  <a:lnTo>
                    <a:pt x="13" y="15"/>
                  </a:lnTo>
                  <a:lnTo>
                    <a:pt x="15" y="24"/>
                  </a:lnTo>
                  <a:lnTo>
                    <a:pt x="13" y="31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9474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29" name="Freeform 45"/>
            <p:cNvSpPr>
              <a:spLocks/>
            </p:cNvSpPr>
            <p:nvPr/>
          </p:nvSpPr>
          <p:spPr bwMode="auto">
            <a:xfrm>
              <a:off x="4657725" y="2244725"/>
              <a:ext cx="31750" cy="52387"/>
            </a:xfrm>
            <a:custGeom>
              <a:avLst/>
              <a:gdLst>
                <a:gd name="T0" fmla="*/ 15 w 20"/>
                <a:gd name="T1" fmla="*/ 0 h 33"/>
                <a:gd name="T2" fmla="*/ 20 w 20"/>
                <a:gd name="T3" fmla="*/ 9 h 33"/>
                <a:gd name="T4" fmla="*/ 18 w 20"/>
                <a:gd name="T5" fmla="*/ 22 h 33"/>
                <a:gd name="T6" fmla="*/ 11 w 20"/>
                <a:gd name="T7" fmla="*/ 28 h 33"/>
                <a:gd name="T8" fmla="*/ 7 w 20"/>
                <a:gd name="T9" fmla="*/ 33 h 33"/>
                <a:gd name="T10" fmla="*/ 2 w 20"/>
                <a:gd name="T11" fmla="*/ 33 h 33"/>
                <a:gd name="T12" fmla="*/ 2 w 20"/>
                <a:gd name="T13" fmla="*/ 31 h 33"/>
                <a:gd name="T14" fmla="*/ 0 w 20"/>
                <a:gd name="T15" fmla="*/ 24 h 33"/>
                <a:gd name="T16" fmla="*/ 2 w 20"/>
                <a:gd name="T17" fmla="*/ 17 h 33"/>
                <a:gd name="T18" fmla="*/ 7 w 20"/>
                <a:gd name="T19" fmla="*/ 9 h 33"/>
                <a:gd name="T20" fmla="*/ 15 w 20"/>
                <a:gd name="T21" fmla="*/ 0 h 33"/>
                <a:gd name="T22" fmla="*/ 15 w 20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3">
                  <a:moveTo>
                    <a:pt x="15" y="0"/>
                  </a:moveTo>
                  <a:lnTo>
                    <a:pt x="20" y="9"/>
                  </a:lnTo>
                  <a:lnTo>
                    <a:pt x="18" y="22"/>
                  </a:lnTo>
                  <a:lnTo>
                    <a:pt x="11" y="28"/>
                  </a:lnTo>
                  <a:lnTo>
                    <a:pt x="7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7" y="9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9474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30" name="Freeform 46"/>
            <p:cNvSpPr>
              <a:spLocks/>
            </p:cNvSpPr>
            <p:nvPr/>
          </p:nvSpPr>
          <p:spPr bwMode="auto">
            <a:xfrm>
              <a:off x="4581525" y="2238375"/>
              <a:ext cx="31750" cy="47625"/>
            </a:xfrm>
            <a:custGeom>
              <a:avLst/>
              <a:gdLst>
                <a:gd name="T0" fmla="*/ 9 w 20"/>
                <a:gd name="T1" fmla="*/ 0 h 30"/>
                <a:gd name="T2" fmla="*/ 11 w 20"/>
                <a:gd name="T3" fmla="*/ 2 h 30"/>
                <a:gd name="T4" fmla="*/ 13 w 20"/>
                <a:gd name="T5" fmla="*/ 6 h 30"/>
                <a:gd name="T6" fmla="*/ 15 w 20"/>
                <a:gd name="T7" fmla="*/ 8 h 30"/>
                <a:gd name="T8" fmla="*/ 18 w 20"/>
                <a:gd name="T9" fmla="*/ 13 h 30"/>
                <a:gd name="T10" fmla="*/ 18 w 20"/>
                <a:gd name="T11" fmla="*/ 15 h 30"/>
                <a:gd name="T12" fmla="*/ 18 w 20"/>
                <a:gd name="T13" fmla="*/ 21 h 30"/>
                <a:gd name="T14" fmla="*/ 18 w 20"/>
                <a:gd name="T15" fmla="*/ 26 h 30"/>
                <a:gd name="T16" fmla="*/ 20 w 20"/>
                <a:gd name="T17" fmla="*/ 30 h 30"/>
                <a:gd name="T18" fmla="*/ 13 w 20"/>
                <a:gd name="T19" fmla="*/ 30 h 30"/>
                <a:gd name="T20" fmla="*/ 4 w 20"/>
                <a:gd name="T21" fmla="*/ 24 h 30"/>
                <a:gd name="T22" fmla="*/ 0 w 20"/>
                <a:gd name="T23" fmla="*/ 19 h 30"/>
                <a:gd name="T24" fmla="*/ 0 w 20"/>
                <a:gd name="T25" fmla="*/ 13 h 30"/>
                <a:gd name="T26" fmla="*/ 2 w 20"/>
                <a:gd name="T27" fmla="*/ 6 h 30"/>
                <a:gd name="T28" fmla="*/ 9 w 20"/>
                <a:gd name="T29" fmla="*/ 0 h 30"/>
                <a:gd name="T30" fmla="*/ 9 w 20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30">
                  <a:moveTo>
                    <a:pt x="9" y="0"/>
                  </a:moveTo>
                  <a:lnTo>
                    <a:pt x="11" y="2"/>
                  </a:lnTo>
                  <a:lnTo>
                    <a:pt x="13" y="6"/>
                  </a:lnTo>
                  <a:lnTo>
                    <a:pt x="15" y="8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20" y="30"/>
                  </a:lnTo>
                  <a:lnTo>
                    <a:pt x="13" y="30"/>
                  </a:lnTo>
                  <a:lnTo>
                    <a:pt x="4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9474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31" name="Freeform 47"/>
            <p:cNvSpPr>
              <a:spLocks/>
            </p:cNvSpPr>
            <p:nvPr/>
          </p:nvSpPr>
          <p:spPr bwMode="auto">
            <a:xfrm>
              <a:off x="4730750" y="2289175"/>
              <a:ext cx="31750" cy="38100"/>
            </a:xfrm>
            <a:custGeom>
              <a:avLst/>
              <a:gdLst>
                <a:gd name="T0" fmla="*/ 15 w 20"/>
                <a:gd name="T1" fmla="*/ 0 h 24"/>
                <a:gd name="T2" fmla="*/ 20 w 20"/>
                <a:gd name="T3" fmla="*/ 7 h 24"/>
                <a:gd name="T4" fmla="*/ 15 w 20"/>
                <a:gd name="T5" fmla="*/ 18 h 24"/>
                <a:gd name="T6" fmla="*/ 9 w 20"/>
                <a:gd name="T7" fmla="*/ 22 h 24"/>
                <a:gd name="T8" fmla="*/ 2 w 20"/>
                <a:gd name="T9" fmla="*/ 24 h 24"/>
                <a:gd name="T10" fmla="*/ 0 w 20"/>
                <a:gd name="T11" fmla="*/ 22 h 24"/>
                <a:gd name="T12" fmla="*/ 0 w 20"/>
                <a:gd name="T13" fmla="*/ 20 h 24"/>
                <a:gd name="T14" fmla="*/ 0 w 20"/>
                <a:gd name="T15" fmla="*/ 16 h 24"/>
                <a:gd name="T16" fmla="*/ 2 w 20"/>
                <a:gd name="T17" fmla="*/ 9 h 24"/>
                <a:gd name="T18" fmla="*/ 9 w 20"/>
                <a:gd name="T19" fmla="*/ 3 h 24"/>
                <a:gd name="T20" fmla="*/ 15 w 20"/>
                <a:gd name="T21" fmla="*/ 0 h 24"/>
                <a:gd name="T22" fmla="*/ 15 w 20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4">
                  <a:moveTo>
                    <a:pt x="15" y="0"/>
                  </a:moveTo>
                  <a:lnTo>
                    <a:pt x="20" y="7"/>
                  </a:lnTo>
                  <a:lnTo>
                    <a:pt x="15" y="18"/>
                  </a:lnTo>
                  <a:lnTo>
                    <a:pt x="9" y="22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9474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32" name="Freeform 48"/>
            <p:cNvSpPr>
              <a:spLocks/>
            </p:cNvSpPr>
            <p:nvPr/>
          </p:nvSpPr>
          <p:spPr bwMode="auto">
            <a:xfrm>
              <a:off x="4779963" y="2335212"/>
              <a:ext cx="34925" cy="41275"/>
            </a:xfrm>
            <a:custGeom>
              <a:avLst/>
              <a:gdLst>
                <a:gd name="T0" fmla="*/ 15 w 22"/>
                <a:gd name="T1" fmla="*/ 0 h 26"/>
                <a:gd name="T2" fmla="*/ 22 w 22"/>
                <a:gd name="T3" fmla="*/ 6 h 26"/>
                <a:gd name="T4" fmla="*/ 22 w 22"/>
                <a:gd name="T5" fmla="*/ 15 h 26"/>
                <a:gd name="T6" fmla="*/ 15 w 22"/>
                <a:gd name="T7" fmla="*/ 22 h 26"/>
                <a:gd name="T8" fmla="*/ 6 w 22"/>
                <a:gd name="T9" fmla="*/ 26 h 26"/>
                <a:gd name="T10" fmla="*/ 4 w 22"/>
                <a:gd name="T11" fmla="*/ 26 h 26"/>
                <a:gd name="T12" fmla="*/ 2 w 22"/>
                <a:gd name="T13" fmla="*/ 22 h 26"/>
                <a:gd name="T14" fmla="*/ 0 w 22"/>
                <a:gd name="T15" fmla="*/ 17 h 26"/>
                <a:gd name="T16" fmla="*/ 0 w 22"/>
                <a:gd name="T17" fmla="*/ 13 h 26"/>
                <a:gd name="T18" fmla="*/ 6 w 22"/>
                <a:gd name="T19" fmla="*/ 6 h 26"/>
                <a:gd name="T20" fmla="*/ 15 w 22"/>
                <a:gd name="T21" fmla="*/ 0 h 26"/>
                <a:gd name="T22" fmla="*/ 15 w 22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6">
                  <a:moveTo>
                    <a:pt x="15" y="0"/>
                  </a:moveTo>
                  <a:lnTo>
                    <a:pt x="22" y="6"/>
                  </a:lnTo>
                  <a:lnTo>
                    <a:pt x="22" y="15"/>
                  </a:lnTo>
                  <a:lnTo>
                    <a:pt x="15" y="22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6" y="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9474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33" name="Freeform 60"/>
            <p:cNvSpPr>
              <a:spLocks/>
            </p:cNvSpPr>
            <p:nvPr/>
          </p:nvSpPr>
          <p:spPr bwMode="auto">
            <a:xfrm>
              <a:off x="2387600" y="2809875"/>
              <a:ext cx="711200" cy="690562"/>
            </a:xfrm>
            <a:custGeom>
              <a:avLst/>
              <a:gdLst>
                <a:gd name="T0" fmla="*/ 144 w 448"/>
                <a:gd name="T1" fmla="*/ 6 h 435"/>
                <a:gd name="T2" fmla="*/ 195 w 448"/>
                <a:gd name="T3" fmla="*/ 28 h 435"/>
                <a:gd name="T4" fmla="*/ 269 w 448"/>
                <a:gd name="T5" fmla="*/ 65 h 435"/>
                <a:gd name="T6" fmla="*/ 337 w 448"/>
                <a:gd name="T7" fmla="*/ 105 h 435"/>
                <a:gd name="T8" fmla="*/ 381 w 448"/>
                <a:gd name="T9" fmla="*/ 146 h 435"/>
                <a:gd name="T10" fmla="*/ 381 w 448"/>
                <a:gd name="T11" fmla="*/ 170 h 435"/>
                <a:gd name="T12" fmla="*/ 370 w 448"/>
                <a:gd name="T13" fmla="*/ 188 h 435"/>
                <a:gd name="T14" fmla="*/ 361 w 448"/>
                <a:gd name="T15" fmla="*/ 205 h 435"/>
                <a:gd name="T16" fmla="*/ 383 w 448"/>
                <a:gd name="T17" fmla="*/ 208 h 435"/>
                <a:gd name="T18" fmla="*/ 389 w 448"/>
                <a:gd name="T19" fmla="*/ 223 h 435"/>
                <a:gd name="T20" fmla="*/ 387 w 448"/>
                <a:gd name="T21" fmla="*/ 242 h 435"/>
                <a:gd name="T22" fmla="*/ 402 w 448"/>
                <a:gd name="T23" fmla="*/ 240 h 435"/>
                <a:gd name="T24" fmla="*/ 422 w 448"/>
                <a:gd name="T25" fmla="*/ 249 h 435"/>
                <a:gd name="T26" fmla="*/ 413 w 448"/>
                <a:gd name="T27" fmla="*/ 271 h 435"/>
                <a:gd name="T28" fmla="*/ 422 w 448"/>
                <a:gd name="T29" fmla="*/ 288 h 435"/>
                <a:gd name="T30" fmla="*/ 442 w 448"/>
                <a:gd name="T31" fmla="*/ 315 h 435"/>
                <a:gd name="T32" fmla="*/ 446 w 448"/>
                <a:gd name="T33" fmla="*/ 350 h 435"/>
                <a:gd name="T34" fmla="*/ 429 w 448"/>
                <a:gd name="T35" fmla="*/ 369 h 435"/>
                <a:gd name="T36" fmla="*/ 396 w 448"/>
                <a:gd name="T37" fmla="*/ 398 h 435"/>
                <a:gd name="T38" fmla="*/ 346 w 448"/>
                <a:gd name="T39" fmla="*/ 420 h 435"/>
                <a:gd name="T40" fmla="*/ 280 w 448"/>
                <a:gd name="T41" fmla="*/ 435 h 435"/>
                <a:gd name="T42" fmla="*/ 199 w 448"/>
                <a:gd name="T43" fmla="*/ 426 h 435"/>
                <a:gd name="T44" fmla="*/ 158 w 448"/>
                <a:gd name="T45" fmla="*/ 406 h 435"/>
                <a:gd name="T46" fmla="*/ 136 w 448"/>
                <a:gd name="T47" fmla="*/ 409 h 435"/>
                <a:gd name="T48" fmla="*/ 125 w 448"/>
                <a:gd name="T49" fmla="*/ 409 h 435"/>
                <a:gd name="T50" fmla="*/ 96 w 448"/>
                <a:gd name="T51" fmla="*/ 393 h 435"/>
                <a:gd name="T52" fmla="*/ 70 w 448"/>
                <a:gd name="T53" fmla="*/ 369 h 435"/>
                <a:gd name="T54" fmla="*/ 59 w 448"/>
                <a:gd name="T55" fmla="*/ 345 h 435"/>
                <a:gd name="T56" fmla="*/ 72 w 448"/>
                <a:gd name="T57" fmla="*/ 323 h 435"/>
                <a:gd name="T58" fmla="*/ 59 w 448"/>
                <a:gd name="T59" fmla="*/ 312 h 435"/>
                <a:gd name="T60" fmla="*/ 35 w 448"/>
                <a:gd name="T61" fmla="*/ 297 h 435"/>
                <a:gd name="T62" fmla="*/ 15 w 448"/>
                <a:gd name="T63" fmla="*/ 275 h 435"/>
                <a:gd name="T64" fmla="*/ 15 w 448"/>
                <a:gd name="T65" fmla="*/ 253 h 435"/>
                <a:gd name="T66" fmla="*/ 22 w 448"/>
                <a:gd name="T67" fmla="*/ 236 h 435"/>
                <a:gd name="T68" fmla="*/ 18 w 448"/>
                <a:gd name="T69" fmla="*/ 221 h 435"/>
                <a:gd name="T70" fmla="*/ 0 w 448"/>
                <a:gd name="T71" fmla="*/ 194 h 435"/>
                <a:gd name="T72" fmla="*/ 20 w 448"/>
                <a:gd name="T73" fmla="*/ 177 h 435"/>
                <a:gd name="T74" fmla="*/ 39 w 448"/>
                <a:gd name="T75" fmla="*/ 153 h 435"/>
                <a:gd name="T76" fmla="*/ 35 w 448"/>
                <a:gd name="T77" fmla="*/ 129 h 435"/>
                <a:gd name="T78" fmla="*/ 31 w 448"/>
                <a:gd name="T79" fmla="*/ 114 h 435"/>
                <a:gd name="T80" fmla="*/ 44 w 448"/>
                <a:gd name="T81" fmla="*/ 98 h 435"/>
                <a:gd name="T82" fmla="*/ 57 w 448"/>
                <a:gd name="T83" fmla="*/ 85 h 435"/>
                <a:gd name="T84" fmla="*/ 74 w 448"/>
                <a:gd name="T85" fmla="*/ 74 h 435"/>
                <a:gd name="T86" fmla="*/ 79 w 448"/>
                <a:gd name="T87" fmla="*/ 57 h 435"/>
                <a:gd name="T88" fmla="*/ 74 w 448"/>
                <a:gd name="T89" fmla="*/ 33 h 435"/>
                <a:gd name="T90" fmla="*/ 88 w 448"/>
                <a:gd name="T91" fmla="*/ 9 h 435"/>
                <a:gd name="T92" fmla="*/ 112 w 448"/>
                <a:gd name="T93" fmla="*/ 2 h 435"/>
                <a:gd name="T94" fmla="*/ 129 w 448"/>
                <a:gd name="T9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8" h="435">
                  <a:moveTo>
                    <a:pt x="131" y="2"/>
                  </a:moveTo>
                  <a:lnTo>
                    <a:pt x="133" y="2"/>
                  </a:lnTo>
                  <a:lnTo>
                    <a:pt x="144" y="6"/>
                  </a:lnTo>
                  <a:lnTo>
                    <a:pt x="155" y="11"/>
                  </a:lnTo>
                  <a:lnTo>
                    <a:pt x="175" y="20"/>
                  </a:lnTo>
                  <a:lnTo>
                    <a:pt x="195" y="28"/>
                  </a:lnTo>
                  <a:lnTo>
                    <a:pt x="219" y="39"/>
                  </a:lnTo>
                  <a:lnTo>
                    <a:pt x="243" y="52"/>
                  </a:lnTo>
                  <a:lnTo>
                    <a:pt x="269" y="65"/>
                  </a:lnTo>
                  <a:lnTo>
                    <a:pt x="293" y="79"/>
                  </a:lnTo>
                  <a:lnTo>
                    <a:pt x="317" y="92"/>
                  </a:lnTo>
                  <a:lnTo>
                    <a:pt x="337" y="105"/>
                  </a:lnTo>
                  <a:lnTo>
                    <a:pt x="356" y="120"/>
                  </a:lnTo>
                  <a:lnTo>
                    <a:pt x="370" y="133"/>
                  </a:lnTo>
                  <a:lnTo>
                    <a:pt x="381" y="146"/>
                  </a:lnTo>
                  <a:lnTo>
                    <a:pt x="385" y="157"/>
                  </a:lnTo>
                  <a:lnTo>
                    <a:pt x="383" y="170"/>
                  </a:lnTo>
                  <a:lnTo>
                    <a:pt x="381" y="170"/>
                  </a:lnTo>
                  <a:lnTo>
                    <a:pt x="378" y="175"/>
                  </a:lnTo>
                  <a:lnTo>
                    <a:pt x="374" y="181"/>
                  </a:lnTo>
                  <a:lnTo>
                    <a:pt x="370" y="188"/>
                  </a:lnTo>
                  <a:lnTo>
                    <a:pt x="365" y="194"/>
                  </a:lnTo>
                  <a:lnTo>
                    <a:pt x="363" y="201"/>
                  </a:lnTo>
                  <a:lnTo>
                    <a:pt x="361" y="205"/>
                  </a:lnTo>
                  <a:lnTo>
                    <a:pt x="365" y="210"/>
                  </a:lnTo>
                  <a:lnTo>
                    <a:pt x="372" y="208"/>
                  </a:lnTo>
                  <a:lnTo>
                    <a:pt x="383" y="208"/>
                  </a:lnTo>
                  <a:lnTo>
                    <a:pt x="391" y="208"/>
                  </a:lnTo>
                  <a:lnTo>
                    <a:pt x="394" y="214"/>
                  </a:lnTo>
                  <a:lnTo>
                    <a:pt x="389" y="223"/>
                  </a:lnTo>
                  <a:lnTo>
                    <a:pt x="383" y="232"/>
                  </a:lnTo>
                  <a:lnTo>
                    <a:pt x="381" y="238"/>
                  </a:lnTo>
                  <a:lnTo>
                    <a:pt x="387" y="242"/>
                  </a:lnTo>
                  <a:lnTo>
                    <a:pt x="391" y="242"/>
                  </a:lnTo>
                  <a:lnTo>
                    <a:pt x="396" y="242"/>
                  </a:lnTo>
                  <a:lnTo>
                    <a:pt x="402" y="240"/>
                  </a:lnTo>
                  <a:lnTo>
                    <a:pt x="411" y="240"/>
                  </a:lnTo>
                  <a:lnTo>
                    <a:pt x="420" y="242"/>
                  </a:lnTo>
                  <a:lnTo>
                    <a:pt x="422" y="249"/>
                  </a:lnTo>
                  <a:lnTo>
                    <a:pt x="418" y="258"/>
                  </a:lnTo>
                  <a:lnTo>
                    <a:pt x="415" y="264"/>
                  </a:lnTo>
                  <a:lnTo>
                    <a:pt x="413" y="271"/>
                  </a:lnTo>
                  <a:lnTo>
                    <a:pt x="415" y="277"/>
                  </a:lnTo>
                  <a:lnTo>
                    <a:pt x="418" y="280"/>
                  </a:lnTo>
                  <a:lnTo>
                    <a:pt x="422" y="288"/>
                  </a:lnTo>
                  <a:lnTo>
                    <a:pt x="429" y="295"/>
                  </a:lnTo>
                  <a:lnTo>
                    <a:pt x="437" y="304"/>
                  </a:lnTo>
                  <a:lnTo>
                    <a:pt x="442" y="315"/>
                  </a:lnTo>
                  <a:lnTo>
                    <a:pt x="446" y="326"/>
                  </a:lnTo>
                  <a:lnTo>
                    <a:pt x="448" y="336"/>
                  </a:lnTo>
                  <a:lnTo>
                    <a:pt x="446" y="350"/>
                  </a:lnTo>
                  <a:lnTo>
                    <a:pt x="442" y="354"/>
                  </a:lnTo>
                  <a:lnTo>
                    <a:pt x="437" y="363"/>
                  </a:lnTo>
                  <a:lnTo>
                    <a:pt x="429" y="369"/>
                  </a:lnTo>
                  <a:lnTo>
                    <a:pt x="420" y="380"/>
                  </a:lnTo>
                  <a:lnTo>
                    <a:pt x="409" y="389"/>
                  </a:lnTo>
                  <a:lnTo>
                    <a:pt x="396" y="398"/>
                  </a:lnTo>
                  <a:lnTo>
                    <a:pt x="381" y="406"/>
                  </a:lnTo>
                  <a:lnTo>
                    <a:pt x="365" y="415"/>
                  </a:lnTo>
                  <a:lnTo>
                    <a:pt x="346" y="420"/>
                  </a:lnTo>
                  <a:lnTo>
                    <a:pt x="324" y="426"/>
                  </a:lnTo>
                  <a:lnTo>
                    <a:pt x="302" y="430"/>
                  </a:lnTo>
                  <a:lnTo>
                    <a:pt x="280" y="435"/>
                  </a:lnTo>
                  <a:lnTo>
                    <a:pt x="254" y="433"/>
                  </a:lnTo>
                  <a:lnTo>
                    <a:pt x="227" y="430"/>
                  </a:lnTo>
                  <a:lnTo>
                    <a:pt x="199" y="426"/>
                  </a:lnTo>
                  <a:lnTo>
                    <a:pt x="168" y="417"/>
                  </a:lnTo>
                  <a:lnTo>
                    <a:pt x="166" y="413"/>
                  </a:lnTo>
                  <a:lnTo>
                    <a:pt x="158" y="406"/>
                  </a:lnTo>
                  <a:lnTo>
                    <a:pt x="149" y="400"/>
                  </a:lnTo>
                  <a:lnTo>
                    <a:pt x="142" y="404"/>
                  </a:lnTo>
                  <a:lnTo>
                    <a:pt x="136" y="409"/>
                  </a:lnTo>
                  <a:lnTo>
                    <a:pt x="131" y="411"/>
                  </a:lnTo>
                  <a:lnTo>
                    <a:pt x="127" y="411"/>
                  </a:lnTo>
                  <a:lnTo>
                    <a:pt x="125" y="409"/>
                  </a:lnTo>
                  <a:lnTo>
                    <a:pt x="118" y="404"/>
                  </a:lnTo>
                  <a:lnTo>
                    <a:pt x="107" y="400"/>
                  </a:lnTo>
                  <a:lnTo>
                    <a:pt x="96" y="393"/>
                  </a:lnTo>
                  <a:lnTo>
                    <a:pt x="85" y="387"/>
                  </a:lnTo>
                  <a:lnTo>
                    <a:pt x="77" y="378"/>
                  </a:lnTo>
                  <a:lnTo>
                    <a:pt x="70" y="369"/>
                  </a:lnTo>
                  <a:lnTo>
                    <a:pt x="61" y="361"/>
                  </a:lnTo>
                  <a:lnTo>
                    <a:pt x="59" y="352"/>
                  </a:lnTo>
                  <a:lnTo>
                    <a:pt x="59" y="345"/>
                  </a:lnTo>
                  <a:lnTo>
                    <a:pt x="64" y="341"/>
                  </a:lnTo>
                  <a:lnTo>
                    <a:pt x="72" y="330"/>
                  </a:lnTo>
                  <a:lnTo>
                    <a:pt x="72" y="323"/>
                  </a:lnTo>
                  <a:lnTo>
                    <a:pt x="70" y="319"/>
                  </a:lnTo>
                  <a:lnTo>
                    <a:pt x="66" y="315"/>
                  </a:lnTo>
                  <a:lnTo>
                    <a:pt x="59" y="312"/>
                  </a:lnTo>
                  <a:lnTo>
                    <a:pt x="53" y="308"/>
                  </a:lnTo>
                  <a:lnTo>
                    <a:pt x="42" y="302"/>
                  </a:lnTo>
                  <a:lnTo>
                    <a:pt x="35" y="297"/>
                  </a:lnTo>
                  <a:lnTo>
                    <a:pt x="26" y="291"/>
                  </a:lnTo>
                  <a:lnTo>
                    <a:pt x="22" y="282"/>
                  </a:lnTo>
                  <a:lnTo>
                    <a:pt x="15" y="275"/>
                  </a:lnTo>
                  <a:lnTo>
                    <a:pt x="13" y="269"/>
                  </a:lnTo>
                  <a:lnTo>
                    <a:pt x="13" y="260"/>
                  </a:lnTo>
                  <a:lnTo>
                    <a:pt x="15" y="253"/>
                  </a:lnTo>
                  <a:lnTo>
                    <a:pt x="18" y="247"/>
                  </a:lnTo>
                  <a:lnTo>
                    <a:pt x="22" y="242"/>
                  </a:lnTo>
                  <a:lnTo>
                    <a:pt x="22" y="236"/>
                  </a:lnTo>
                  <a:lnTo>
                    <a:pt x="24" y="234"/>
                  </a:lnTo>
                  <a:lnTo>
                    <a:pt x="22" y="227"/>
                  </a:lnTo>
                  <a:lnTo>
                    <a:pt x="18" y="221"/>
                  </a:lnTo>
                  <a:lnTo>
                    <a:pt x="11" y="214"/>
                  </a:lnTo>
                  <a:lnTo>
                    <a:pt x="7" y="205"/>
                  </a:lnTo>
                  <a:lnTo>
                    <a:pt x="0" y="194"/>
                  </a:lnTo>
                  <a:lnTo>
                    <a:pt x="2" y="188"/>
                  </a:lnTo>
                  <a:lnTo>
                    <a:pt x="9" y="181"/>
                  </a:lnTo>
                  <a:lnTo>
                    <a:pt x="20" y="177"/>
                  </a:lnTo>
                  <a:lnTo>
                    <a:pt x="29" y="170"/>
                  </a:lnTo>
                  <a:lnTo>
                    <a:pt x="37" y="162"/>
                  </a:lnTo>
                  <a:lnTo>
                    <a:pt x="39" y="153"/>
                  </a:lnTo>
                  <a:lnTo>
                    <a:pt x="39" y="142"/>
                  </a:lnTo>
                  <a:lnTo>
                    <a:pt x="37" y="135"/>
                  </a:lnTo>
                  <a:lnTo>
                    <a:pt x="35" y="129"/>
                  </a:lnTo>
                  <a:lnTo>
                    <a:pt x="33" y="124"/>
                  </a:lnTo>
                  <a:lnTo>
                    <a:pt x="31" y="120"/>
                  </a:lnTo>
                  <a:lnTo>
                    <a:pt x="31" y="114"/>
                  </a:lnTo>
                  <a:lnTo>
                    <a:pt x="33" y="109"/>
                  </a:lnTo>
                  <a:lnTo>
                    <a:pt x="37" y="103"/>
                  </a:lnTo>
                  <a:lnTo>
                    <a:pt x="44" y="98"/>
                  </a:lnTo>
                  <a:lnTo>
                    <a:pt x="48" y="92"/>
                  </a:lnTo>
                  <a:lnTo>
                    <a:pt x="53" y="89"/>
                  </a:lnTo>
                  <a:lnTo>
                    <a:pt x="57" y="85"/>
                  </a:lnTo>
                  <a:lnTo>
                    <a:pt x="64" y="83"/>
                  </a:lnTo>
                  <a:lnTo>
                    <a:pt x="70" y="79"/>
                  </a:lnTo>
                  <a:lnTo>
                    <a:pt x="74" y="74"/>
                  </a:lnTo>
                  <a:lnTo>
                    <a:pt x="77" y="68"/>
                  </a:lnTo>
                  <a:lnTo>
                    <a:pt x="79" y="65"/>
                  </a:lnTo>
                  <a:lnTo>
                    <a:pt x="79" y="57"/>
                  </a:lnTo>
                  <a:lnTo>
                    <a:pt x="79" y="48"/>
                  </a:lnTo>
                  <a:lnTo>
                    <a:pt x="74" y="39"/>
                  </a:lnTo>
                  <a:lnTo>
                    <a:pt x="74" y="33"/>
                  </a:lnTo>
                  <a:lnTo>
                    <a:pt x="74" y="24"/>
                  </a:lnTo>
                  <a:lnTo>
                    <a:pt x="81" y="17"/>
                  </a:lnTo>
                  <a:lnTo>
                    <a:pt x="88" y="9"/>
                  </a:lnTo>
                  <a:lnTo>
                    <a:pt x="96" y="6"/>
                  </a:lnTo>
                  <a:lnTo>
                    <a:pt x="103" y="2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1" y="2"/>
                  </a:lnTo>
                  <a:lnTo>
                    <a:pt x="131" y="2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34" name="Freeform 61"/>
            <p:cNvSpPr>
              <a:spLocks/>
            </p:cNvSpPr>
            <p:nvPr/>
          </p:nvSpPr>
          <p:spPr bwMode="auto">
            <a:xfrm>
              <a:off x="2578100" y="2976563"/>
              <a:ext cx="198438" cy="231775"/>
            </a:xfrm>
            <a:custGeom>
              <a:avLst/>
              <a:gdLst>
                <a:gd name="T0" fmla="*/ 125 w 125"/>
                <a:gd name="T1" fmla="*/ 0 h 146"/>
                <a:gd name="T2" fmla="*/ 118 w 125"/>
                <a:gd name="T3" fmla="*/ 2 h 146"/>
                <a:gd name="T4" fmla="*/ 112 w 125"/>
                <a:gd name="T5" fmla="*/ 4 h 146"/>
                <a:gd name="T6" fmla="*/ 105 w 125"/>
                <a:gd name="T7" fmla="*/ 6 h 146"/>
                <a:gd name="T8" fmla="*/ 97 w 125"/>
                <a:gd name="T9" fmla="*/ 11 h 146"/>
                <a:gd name="T10" fmla="*/ 86 w 125"/>
                <a:gd name="T11" fmla="*/ 17 h 146"/>
                <a:gd name="T12" fmla="*/ 75 w 125"/>
                <a:gd name="T13" fmla="*/ 24 h 146"/>
                <a:gd name="T14" fmla="*/ 64 w 125"/>
                <a:gd name="T15" fmla="*/ 33 h 146"/>
                <a:gd name="T16" fmla="*/ 53 w 125"/>
                <a:gd name="T17" fmla="*/ 41 h 146"/>
                <a:gd name="T18" fmla="*/ 42 w 125"/>
                <a:gd name="T19" fmla="*/ 52 h 146"/>
                <a:gd name="T20" fmla="*/ 31 w 125"/>
                <a:gd name="T21" fmla="*/ 63 h 146"/>
                <a:gd name="T22" fmla="*/ 22 w 125"/>
                <a:gd name="T23" fmla="*/ 76 h 146"/>
                <a:gd name="T24" fmla="*/ 13 w 125"/>
                <a:gd name="T25" fmla="*/ 92 h 146"/>
                <a:gd name="T26" fmla="*/ 7 w 125"/>
                <a:gd name="T27" fmla="*/ 109 h 146"/>
                <a:gd name="T28" fmla="*/ 3 w 125"/>
                <a:gd name="T29" fmla="*/ 127 h 146"/>
                <a:gd name="T30" fmla="*/ 0 w 125"/>
                <a:gd name="T31" fmla="*/ 146 h 146"/>
                <a:gd name="T32" fmla="*/ 9 w 125"/>
                <a:gd name="T33" fmla="*/ 142 h 146"/>
                <a:gd name="T34" fmla="*/ 16 w 125"/>
                <a:gd name="T35" fmla="*/ 140 h 146"/>
                <a:gd name="T36" fmla="*/ 22 w 125"/>
                <a:gd name="T37" fmla="*/ 133 h 146"/>
                <a:gd name="T38" fmla="*/ 31 w 125"/>
                <a:gd name="T39" fmla="*/ 129 h 146"/>
                <a:gd name="T40" fmla="*/ 42 w 125"/>
                <a:gd name="T41" fmla="*/ 122 h 146"/>
                <a:gd name="T42" fmla="*/ 53 w 125"/>
                <a:gd name="T43" fmla="*/ 118 h 146"/>
                <a:gd name="T44" fmla="*/ 62 w 125"/>
                <a:gd name="T45" fmla="*/ 107 h 146"/>
                <a:gd name="T46" fmla="*/ 73 w 125"/>
                <a:gd name="T47" fmla="*/ 98 h 146"/>
                <a:gd name="T48" fmla="*/ 81 w 125"/>
                <a:gd name="T49" fmla="*/ 87 h 146"/>
                <a:gd name="T50" fmla="*/ 92 w 125"/>
                <a:gd name="T51" fmla="*/ 76 h 146"/>
                <a:gd name="T52" fmla="*/ 101 w 125"/>
                <a:gd name="T53" fmla="*/ 63 h 146"/>
                <a:gd name="T54" fmla="*/ 107 w 125"/>
                <a:gd name="T55" fmla="*/ 50 h 146"/>
                <a:gd name="T56" fmla="*/ 114 w 125"/>
                <a:gd name="T57" fmla="*/ 35 h 146"/>
                <a:gd name="T58" fmla="*/ 121 w 125"/>
                <a:gd name="T59" fmla="*/ 22 h 146"/>
                <a:gd name="T60" fmla="*/ 125 w 125"/>
                <a:gd name="T61" fmla="*/ 0 h 146"/>
                <a:gd name="T62" fmla="*/ 125 w 125"/>
                <a:gd name="T6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146">
                  <a:moveTo>
                    <a:pt x="125" y="0"/>
                  </a:moveTo>
                  <a:lnTo>
                    <a:pt x="118" y="2"/>
                  </a:lnTo>
                  <a:lnTo>
                    <a:pt x="112" y="4"/>
                  </a:lnTo>
                  <a:lnTo>
                    <a:pt x="105" y="6"/>
                  </a:lnTo>
                  <a:lnTo>
                    <a:pt x="97" y="11"/>
                  </a:lnTo>
                  <a:lnTo>
                    <a:pt x="86" y="17"/>
                  </a:lnTo>
                  <a:lnTo>
                    <a:pt x="75" y="24"/>
                  </a:lnTo>
                  <a:lnTo>
                    <a:pt x="64" y="33"/>
                  </a:lnTo>
                  <a:lnTo>
                    <a:pt x="53" y="41"/>
                  </a:lnTo>
                  <a:lnTo>
                    <a:pt x="42" y="52"/>
                  </a:lnTo>
                  <a:lnTo>
                    <a:pt x="31" y="63"/>
                  </a:lnTo>
                  <a:lnTo>
                    <a:pt x="22" y="76"/>
                  </a:lnTo>
                  <a:lnTo>
                    <a:pt x="13" y="92"/>
                  </a:lnTo>
                  <a:lnTo>
                    <a:pt x="7" y="109"/>
                  </a:lnTo>
                  <a:lnTo>
                    <a:pt x="3" y="127"/>
                  </a:lnTo>
                  <a:lnTo>
                    <a:pt x="0" y="146"/>
                  </a:lnTo>
                  <a:lnTo>
                    <a:pt x="9" y="142"/>
                  </a:lnTo>
                  <a:lnTo>
                    <a:pt x="16" y="140"/>
                  </a:lnTo>
                  <a:lnTo>
                    <a:pt x="22" y="133"/>
                  </a:lnTo>
                  <a:lnTo>
                    <a:pt x="31" y="129"/>
                  </a:lnTo>
                  <a:lnTo>
                    <a:pt x="42" y="122"/>
                  </a:lnTo>
                  <a:lnTo>
                    <a:pt x="53" y="118"/>
                  </a:lnTo>
                  <a:lnTo>
                    <a:pt x="62" y="107"/>
                  </a:lnTo>
                  <a:lnTo>
                    <a:pt x="73" y="98"/>
                  </a:lnTo>
                  <a:lnTo>
                    <a:pt x="81" y="87"/>
                  </a:lnTo>
                  <a:lnTo>
                    <a:pt x="92" y="76"/>
                  </a:lnTo>
                  <a:lnTo>
                    <a:pt x="101" y="63"/>
                  </a:lnTo>
                  <a:lnTo>
                    <a:pt x="107" y="50"/>
                  </a:lnTo>
                  <a:lnTo>
                    <a:pt x="114" y="35"/>
                  </a:lnTo>
                  <a:lnTo>
                    <a:pt x="121" y="22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C275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35" name="Freeform 62"/>
            <p:cNvSpPr>
              <a:spLocks/>
            </p:cNvSpPr>
            <p:nvPr/>
          </p:nvSpPr>
          <p:spPr bwMode="auto">
            <a:xfrm>
              <a:off x="2613025" y="3021013"/>
              <a:ext cx="128588" cy="142875"/>
            </a:xfrm>
            <a:custGeom>
              <a:avLst/>
              <a:gdLst>
                <a:gd name="T0" fmla="*/ 81 w 81"/>
                <a:gd name="T1" fmla="*/ 0 h 90"/>
                <a:gd name="T2" fmla="*/ 77 w 81"/>
                <a:gd name="T3" fmla="*/ 0 h 90"/>
                <a:gd name="T4" fmla="*/ 68 w 81"/>
                <a:gd name="T5" fmla="*/ 5 h 90"/>
                <a:gd name="T6" fmla="*/ 61 w 81"/>
                <a:gd name="T7" fmla="*/ 7 h 90"/>
                <a:gd name="T8" fmla="*/ 55 w 81"/>
                <a:gd name="T9" fmla="*/ 13 h 90"/>
                <a:gd name="T10" fmla="*/ 48 w 81"/>
                <a:gd name="T11" fmla="*/ 18 h 90"/>
                <a:gd name="T12" fmla="*/ 42 w 81"/>
                <a:gd name="T13" fmla="*/ 24 h 90"/>
                <a:gd name="T14" fmla="*/ 33 w 81"/>
                <a:gd name="T15" fmla="*/ 29 h 90"/>
                <a:gd name="T16" fmla="*/ 26 w 81"/>
                <a:gd name="T17" fmla="*/ 35 h 90"/>
                <a:gd name="T18" fmla="*/ 20 w 81"/>
                <a:gd name="T19" fmla="*/ 42 h 90"/>
                <a:gd name="T20" fmla="*/ 13 w 81"/>
                <a:gd name="T21" fmla="*/ 50 h 90"/>
                <a:gd name="T22" fmla="*/ 9 w 81"/>
                <a:gd name="T23" fmla="*/ 59 h 90"/>
                <a:gd name="T24" fmla="*/ 5 w 81"/>
                <a:gd name="T25" fmla="*/ 68 h 90"/>
                <a:gd name="T26" fmla="*/ 2 w 81"/>
                <a:gd name="T27" fmla="*/ 79 h 90"/>
                <a:gd name="T28" fmla="*/ 0 w 81"/>
                <a:gd name="T29" fmla="*/ 90 h 90"/>
                <a:gd name="T30" fmla="*/ 2 w 81"/>
                <a:gd name="T31" fmla="*/ 88 h 90"/>
                <a:gd name="T32" fmla="*/ 9 w 81"/>
                <a:gd name="T33" fmla="*/ 85 h 90"/>
                <a:gd name="T34" fmla="*/ 13 w 81"/>
                <a:gd name="T35" fmla="*/ 81 h 90"/>
                <a:gd name="T36" fmla="*/ 20 w 81"/>
                <a:gd name="T37" fmla="*/ 77 h 90"/>
                <a:gd name="T38" fmla="*/ 26 w 81"/>
                <a:gd name="T39" fmla="*/ 75 h 90"/>
                <a:gd name="T40" fmla="*/ 33 w 81"/>
                <a:gd name="T41" fmla="*/ 70 h 90"/>
                <a:gd name="T42" fmla="*/ 40 w 81"/>
                <a:gd name="T43" fmla="*/ 64 h 90"/>
                <a:gd name="T44" fmla="*/ 46 w 81"/>
                <a:gd name="T45" fmla="*/ 57 h 90"/>
                <a:gd name="T46" fmla="*/ 53 w 81"/>
                <a:gd name="T47" fmla="*/ 50 h 90"/>
                <a:gd name="T48" fmla="*/ 59 w 81"/>
                <a:gd name="T49" fmla="*/ 44 h 90"/>
                <a:gd name="T50" fmla="*/ 66 w 81"/>
                <a:gd name="T51" fmla="*/ 35 h 90"/>
                <a:gd name="T52" fmla="*/ 70 w 81"/>
                <a:gd name="T53" fmla="*/ 26 h 90"/>
                <a:gd name="T54" fmla="*/ 77 w 81"/>
                <a:gd name="T55" fmla="*/ 18 h 90"/>
                <a:gd name="T56" fmla="*/ 81 w 81"/>
                <a:gd name="T57" fmla="*/ 7 h 90"/>
                <a:gd name="T58" fmla="*/ 81 w 81"/>
                <a:gd name="T59" fmla="*/ 0 h 90"/>
                <a:gd name="T60" fmla="*/ 81 w 81"/>
                <a:gd name="T6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90">
                  <a:moveTo>
                    <a:pt x="81" y="0"/>
                  </a:moveTo>
                  <a:lnTo>
                    <a:pt x="77" y="0"/>
                  </a:lnTo>
                  <a:lnTo>
                    <a:pt x="68" y="5"/>
                  </a:lnTo>
                  <a:lnTo>
                    <a:pt x="61" y="7"/>
                  </a:lnTo>
                  <a:lnTo>
                    <a:pt x="55" y="13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3" y="29"/>
                  </a:lnTo>
                  <a:lnTo>
                    <a:pt x="26" y="35"/>
                  </a:lnTo>
                  <a:lnTo>
                    <a:pt x="20" y="42"/>
                  </a:lnTo>
                  <a:lnTo>
                    <a:pt x="13" y="50"/>
                  </a:lnTo>
                  <a:lnTo>
                    <a:pt x="9" y="59"/>
                  </a:lnTo>
                  <a:lnTo>
                    <a:pt x="5" y="68"/>
                  </a:lnTo>
                  <a:lnTo>
                    <a:pt x="2" y="79"/>
                  </a:lnTo>
                  <a:lnTo>
                    <a:pt x="0" y="90"/>
                  </a:lnTo>
                  <a:lnTo>
                    <a:pt x="2" y="88"/>
                  </a:lnTo>
                  <a:lnTo>
                    <a:pt x="9" y="85"/>
                  </a:lnTo>
                  <a:lnTo>
                    <a:pt x="13" y="81"/>
                  </a:lnTo>
                  <a:lnTo>
                    <a:pt x="20" y="77"/>
                  </a:lnTo>
                  <a:lnTo>
                    <a:pt x="26" y="75"/>
                  </a:lnTo>
                  <a:lnTo>
                    <a:pt x="33" y="70"/>
                  </a:lnTo>
                  <a:lnTo>
                    <a:pt x="40" y="64"/>
                  </a:lnTo>
                  <a:lnTo>
                    <a:pt x="46" y="57"/>
                  </a:lnTo>
                  <a:lnTo>
                    <a:pt x="53" y="50"/>
                  </a:lnTo>
                  <a:lnTo>
                    <a:pt x="59" y="44"/>
                  </a:lnTo>
                  <a:lnTo>
                    <a:pt x="66" y="35"/>
                  </a:lnTo>
                  <a:lnTo>
                    <a:pt x="70" y="26"/>
                  </a:lnTo>
                  <a:lnTo>
                    <a:pt x="77" y="18"/>
                  </a:lnTo>
                  <a:lnTo>
                    <a:pt x="81" y="7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47A3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36" name="Freeform 64"/>
            <p:cNvSpPr>
              <a:spLocks/>
            </p:cNvSpPr>
            <p:nvPr/>
          </p:nvSpPr>
          <p:spPr bwMode="auto">
            <a:xfrm>
              <a:off x="2724150" y="2944813"/>
              <a:ext cx="28575" cy="49212"/>
            </a:xfrm>
            <a:custGeom>
              <a:avLst/>
              <a:gdLst>
                <a:gd name="T0" fmla="*/ 0 w 18"/>
                <a:gd name="T1" fmla="*/ 0 h 31"/>
                <a:gd name="T2" fmla="*/ 0 w 18"/>
                <a:gd name="T3" fmla="*/ 7 h 31"/>
                <a:gd name="T4" fmla="*/ 0 w 18"/>
                <a:gd name="T5" fmla="*/ 13 h 31"/>
                <a:gd name="T6" fmla="*/ 2 w 18"/>
                <a:gd name="T7" fmla="*/ 20 h 31"/>
                <a:gd name="T8" fmla="*/ 7 w 18"/>
                <a:gd name="T9" fmla="*/ 26 h 31"/>
                <a:gd name="T10" fmla="*/ 11 w 18"/>
                <a:gd name="T11" fmla="*/ 31 h 31"/>
                <a:gd name="T12" fmla="*/ 18 w 18"/>
                <a:gd name="T13" fmla="*/ 31 h 31"/>
                <a:gd name="T14" fmla="*/ 18 w 18"/>
                <a:gd name="T15" fmla="*/ 26 h 31"/>
                <a:gd name="T16" fmla="*/ 18 w 18"/>
                <a:gd name="T17" fmla="*/ 24 h 31"/>
                <a:gd name="T18" fmla="*/ 15 w 18"/>
                <a:gd name="T19" fmla="*/ 18 h 31"/>
                <a:gd name="T20" fmla="*/ 13 w 18"/>
                <a:gd name="T21" fmla="*/ 9 h 31"/>
                <a:gd name="T22" fmla="*/ 7 w 18"/>
                <a:gd name="T23" fmla="*/ 4 h 31"/>
                <a:gd name="T24" fmla="*/ 0 w 18"/>
                <a:gd name="T25" fmla="*/ 0 h 31"/>
                <a:gd name="T26" fmla="*/ 0 w 18"/>
                <a:gd name="T2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1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2" y="20"/>
                  </a:lnTo>
                  <a:lnTo>
                    <a:pt x="7" y="26"/>
                  </a:lnTo>
                  <a:lnTo>
                    <a:pt x="11" y="31"/>
                  </a:lnTo>
                  <a:lnTo>
                    <a:pt x="18" y="31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5" y="18"/>
                  </a:lnTo>
                  <a:lnTo>
                    <a:pt x="13" y="9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37" name="Freeform 65"/>
            <p:cNvSpPr>
              <a:spLocks/>
            </p:cNvSpPr>
            <p:nvPr/>
          </p:nvSpPr>
          <p:spPr bwMode="auto">
            <a:xfrm>
              <a:off x="2609850" y="3024188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11 h 22"/>
                <a:gd name="T4" fmla="*/ 9 w 22"/>
                <a:gd name="T5" fmla="*/ 20 h 22"/>
                <a:gd name="T6" fmla="*/ 15 w 22"/>
                <a:gd name="T7" fmla="*/ 22 h 22"/>
                <a:gd name="T8" fmla="*/ 22 w 22"/>
                <a:gd name="T9" fmla="*/ 22 h 22"/>
                <a:gd name="T10" fmla="*/ 22 w 22"/>
                <a:gd name="T11" fmla="*/ 20 h 22"/>
                <a:gd name="T12" fmla="*/ 22 w 22"/>
                <a:gd name="T13" fmla="*/ 18 h 22"/>
                <a:gd name="T14" fmla="*/ 20 w 22"/>
                <a:gd name="T15" fmla="*/ 13 h 22"/>
                <a:gd name="T16" fmla="*/ 18 w 22"/>
                <a:gd name="T17" fmla="*/ 7 h 22"/>
                <a:gd name="T18" fmla="*/ 9 w 22"/>
                <a:gd name="T19" fmla="*/ 3 h 22"/>
                <a:gd name="T20" fmla="*/ 0 w 22"/>
                <a:gd name="T21" fmla="*/ 0 h 22"/>
                <a:gd name="T22" fmla="*/ 0 w 22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11"/>
                  </a:lnTo>
                  <a:lnTo>
                    <a:pt x="9" y="20"/>
                  </a:lnTo>
                  <a:lnTo>
                    <a:pt x="15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0" y="13"/>
                  </a:lnTo>
                  <a:lnTo>
                    <a:pt x="18" y="7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38" name="Freeform 66"/>
            <p:cNvSpPr>
              <a:spLocks/>
            </p:cNvSpPr>
            <p:nvPr/>
          </p:nvSpPr>
          <p:spPr bwMode="auto">
            <a:xfrm>
              <a:off x="2668588" y="2976563"/>
              <a:ext cx="31750" cy="38100"/>
            </a:xfrm>
            <a:custGeom>
              <a:avLst/>
              <a:gdLst>
                <a:gd name="T0" fmla="*/ 2 w 20"/>
                <a:gd name="T1" fmla="*/ 0 h 24"/>
                <a:gd name="T2" fmla="*/ 0 w 20"/>
                <a:gd name="T3" fmla="*/ 4 h 24"/>
                <a:gd name="T4" fmla="*/ 0 w 20"/>
                <a:gd name="T5" fmla="*/ 9 h 24"/>
                <a:gd name="T6" fmla="*/ 0 w 20"/>
                <a:gd name="T7" fmla="*/ 13 h 24"/>
                <a:gd name="T8" fmla="*/ 2 w 20"/>
                <a:gd name="T9" fmla="*/ 17 h 24"/>
                <a:gd name="T10" fmla="*/ 5 w 20"/>
                <a:gd name="T11" fmla="*/ 22 h 24"/>
                <a:gd name="T12" fmla="*/ 13 w 20"/>
                <a:gd name="T13" fmla="*/ 24 h 24"/>
                <a:gd name="T14" fmla="*/ 18 w 20"/>
                <a:gd name="T15" fmla="*/ 22 h 24"/>
                <a:gd name="T16" fmla="*/ 20 w 20"/>
                <a:gd name="T17" fmla="*/ 15 h 24"/>
                <a:gd name="T18" fmla="*/ 18 w 20"/>
                <a:gd name="T19" fmla="*/ 11 h 24"/>
                <a:gd name="T20" fmla="*/ 16 w 20"/>
                <a:gd name="T21" fmla="*/ 6 h 24"/>
                <a:gd name="T22" fmla="*/ 9 w 20"/>
                <a:gd name="T23" fmla="*/ 2 h 24"/>
                <a:gd name="T24" fmla="*/ 2 w 20"/>
                <a:gd name="T25" fmla="*/ 0 h 24"/>
                <a:gd name="T26" fmla="*/ 2 w 20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4">
                  <a:moveTo>
                    <a:pt x="2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13" y="24"/>
                  </a:lnTo>
                  <a:lnTo>
                    <a:pt x="18" y="22"/>
                  </a:lnTo>
                  <a:lnTo>
                    <a:pt x="20" y="15"/>
                  </a:lnTo>
                  <a:lnTo>
                    <a:pt x="18" y="11"/>
                  </a:lnTo>
                  <a:lnTo>
                    <a:pt x="16" y="6"/>
                  </a:lnTo>
                  <a:lnTo>
                    <a:pt x="9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39" name="Freeform 67"/>
            <p:cNvSpPr>
              <a:spLocks/>
            </p:cNvSpPr>
            <p:nvPr/>
          </p:nvSpPr>
          <p:spPr bwMode="auto">
            <a:xfrm>
              <a:off x="2568575" y="3094038"/>
              <a:ext cx="38100" cy="23812"/>
            </a:xfrm>
            <a:custGeom>
              <a:avLst/>
              <a:gdLst>
                <a:gd name="T0" fmla="*/ 4 w 24"/>
                <a:gd name="T1" fmla="*/ 0 h 15"/>
                <a:gd name="T2" fmla="*/ 0 w 24"/>
                <a:gd name="T3" fmla="*/ 4 h 15"/>
                <a:gd name="T4" fmla="*/ 4 w 24"/>
                <a:gd name="T5" fmla="*/ 9 h 15"/>
                <a:gd name="T6" fmla="*/ 6 w 24"/>
                <a:gd name="T7" fmla="*/ 11 h 15"/>
                <a:gd name="T8" fmla="*/ 11 w 24"/>
                <a:gd name="T9" fmla="*/ 15 h 15"/>
                <a:gd name="T10" fmla="*/ 19 w 24"/>
                <a:gd name="T11" fmla="*/ 15 h 15"/>
                <a:gd name="T12" fmla="*/ 24 w 24"/>
                <a:gd name="T13" fmla="*/ 13 h 15"/>
                <a:gd name="T14" fmla="*/ 24 w 24"/>
                <a:gd name="T15" fmla="*/ 11 h 15"/>
                <a:gd name="T16" fmla="*/ 24 w 24"/>
                <a:gd name="T17" fmla="*/ 9 h 15"/>
                <a:gd name="T18" fmla="*/ 19 w 24"/>
                <a:gd name="T19" fmla="*/ 4 h 15"/>
                <a:gd name="T20" fmla="*/ 15 w 24"/>
                <a:gd name="T21" fmla="*/ 2 h 15"/>
                <a:gd name="T22" fmla="*/ 9 w 24"/>
                <a:gd name="T23" fmla="*/ 0 h 15"/>
                <a:gd name="T24" fmla="*/ 4 w 24"/>
                <a:gd name="T25" fmla="*/ 0 h 15"/>
                <a:gd name="T26" fmla="*/ 4 w 24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5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6" y="11"/>
                  </a:lnTo>
                  <a:lnTo>
                    <a:pt x="11" y="15"/>
                  </a:lnTo>
                  <a:lnTo>
                    <a:pt x="19" y="15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19" y="4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40" name="Freeform 68"/>
            <p:cNvSpPr>
              <a:spLocks/>
            </p:cNvSpPr>
            <p:nvPr/>
          </p:nvSpPr>
          <p:spPr bwMode="auto">
            <a:xfrm>
              <a:off x="2527300" y="3167063"/>
              <a:ext cx="38100" cy="20637"/>
            </a:xfrm>
            <a:custGeom>
              <a:avLst/>
              <a:gdLst>
                <a:gd name="T0" fmla="*/ 4 w 24"/>
                <a:gd name="T1" fmla="*/ 0 h 13"/>
                <a:gd name="T2" fmla="*/ 0 w 24"/>
                <a:gd name="T3" fmla="*/ 7 h 13"/>
                <a:gd name="T4" fmla="*/ 6 w 24"/>
                <a:gd name="T5" fmla="*/ 11 h 13"/>
                <a:gd name="T6" fmla="*/ 15 w 24"/>
                <a:gd name="T7" fmla="*/ 13 h 13"/>
                <a:gd name="T8" fmla="*/ 21 w 24"/>
                <a:gd name="T9" fmla="*/ 13 h 13"/>
                <a:gd name="T10" fmla="*/ 24 w 24"/>
                <a:gd name="T11" fmla="*/ 9 h 13"/>
                <a:gd name="T12" fmla="*/ 21 w 24"/>
                <a:gd name="T13" fmla="*/ 0 h 13"/>
                <a:gd name="T14" fmla="*/ 13 w 24"/>
                <a:gd name="T15" fmla="*/ 0 h 13"/>
                <a:gd name="T16" fmla="*/ 4 w 24"/>
                <a:gd name="T17" fmla="*/ 0 h 13"/>
                <a:gd name="T18" fmla="*/ 4 w 24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3">
                  <a:moveTo>
                    <a:pt x="4" y="0"/>
                  </a:moveTo>
                  <a:lnTo>
                    <a:pt x="0" y="7"/>
                  </a:lnTo>
                  <a:lnTo>
                    <a:pt x="6" y="11"/>
                  </a:lnTo>
                  <a:lnTo>
                    <a:pt x="15" y="13"/>
                  </a:lnTo>
                  <a:lnTo>
                    <a:pt x="21" y="13"/>
                  </a:lnTo>
                  <a:lnTo>
                    <a:pt x="24" y="9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41" name="Freeform 79"/>
            <p:cNvSpPr>
              <a:spLocks/>
            </p:cNvSpPr>
            <p:nvPr/>
          </p:nvSpPr>
          <p:spPr bwMode="auto">
            <a:xfrm>
              <a:off x="5108575" y="3965575"/>
              <a:ext cx="247650" cy="169862"/>
            </a:xfrm>
            <a:custGeom>
              <a:avLst/>
              <a:gdLst>
                <a:gd name="T0" fmla="*/ 3 w 156"/>
                <a:gd name="T1" fmla="*/ 103 h 107"/>
                <a:gd name="T2" fmla="*/ 5 w 156"/>
                <a:gd name="T3" fmla="*/ 99 h 107"/>
                <a:gd name="T4" fmla="*/ 16 w 156"/>
                <a:gd name="T5" fmla="*/ 92 h 107"/>
                <a:gd name="T6" fmla="*/ 22 w 156"/>
                <a:gd name="T7" fmla="*/ 85 h 107"/>
                <a:gd name="T8" fmla="*/ 31 w 156"/>
                <a:gd name="T9" fmla="*/ 81 h 107"/>
                <a:gd name="T10" fmla="*/ 37 w 156"/>
                <a:gd name="T11" fmla="*/ 77 h 107"/>
                <a:gd name="T12" fmla="*/ 48 w 156"/>
                <a:gd name="T13" fmla="*/ 74 h 107"/>
                <a:gd name="T14" fmla="*/ 57 w 156"/>
                <a:gd name="T15" fmla="*/ 70 h 107"/>
                <a:gd name="T16" fmla="*/ 68 w 156"/>
                <a:gd name="T17" fmla="*/ 68 h 107"/>
                <a:gd name="T18" fmla="*/ 79 w 156"/>
                <a:gd name="T19" fmla="*/ 66 h 107"/>
                <a:gd name="T20" fmla="*/ 88 w 156"/>
                <a:gd name="T21" fmla="*/ 66 h 107"/>
                <a:gd name="T22" fmla="*/ 99 w 156"/>
                <a:gd name="T23" fmla="*/ 68 h 107"/>
                <a:gd name="T24" fmla="*/ 107 w 156"/>
                <a:gd name="T25" fmla="*/ 72 h 107"/>
                <a:gd name="T26" fmla="*/ 114 w 156"/>
                <a:gd name="T27" fmla="*/ 79 h 107"/>
                <a:gd name="T28" fmla="*/ 123 w 156"/>
                <a:gd name="T29" fmla="*/ 90 h 107"/>
                <a:gd name="T30" fmla="*/ 127 w 156"/>
                <a:gd name="T31" fmla="*/ 96 h 107"/>
                <a:gd name="T32" fmla="*/ 134 w 156"/>
                <a:gd name="T33" fmla="*/ 103 h 107"/>
                <a:gd name="T34" fmla="*/ 138 w 156"/>
                <a:gd name="T35" fmla="*/ 105 h 107"/>
                <a:gd name="T36" fmla="*/ 145 w 156"/>
                <a:gd name="T37" fmla="*/ 107 h 107"/>
                <a:gd name="T38" fmla="*/ 151 w 156"/>
                <a:gd name="T39" fmla="*/ 103 h 107"/>
                <a:gd name="T40" fmla="*/ 156 w 156"/>
                <a:gd name="T41" fmla="*/ 96 h 107"/>
                <a:gd name="T42" fmla="*/ 156 w 156"/>
                <a:gd name="T43" fmla="*/ 90 h 107"/>
                <a:gd name="T44" fmla="*/ 156 w 156"/>
                <a:gd name="T45" fmla="*/ 81 h 107"/>
                <a:gd name="T46" fmla="*/ 156 w 156"/>
                <a:gd name="T47" fmla="*/ 74 h 107"/>
                <a:gd name="T48" fmla="*/ 156 w 156"/>
                <a:gd name="T49" fmla="*/ 68 h 107"/>
                <a:gd name="T50" fmla="*/ 153 w 156"/>
                <a:gd name="T51" fmla="*/ 59 h 107"/>
                <a:gd name="T52" fmla="*/ 151 w 156"/>
                <a:gd name="T53" fmla="*/ 55 h 107"/>
                <a:gd name="T54" fmla="*/ 149 w 156"/>
                <a:gd name="T55" fmla="*/ 48 h 107"/>
                <a:gd name="T56" fmla="*/ 147 w 156"/>
                <a:gd name="T57" fmla="*/ 44 h 107"/>
                <a:gd name="T58" fmla="*/ 138 w 156"/>
                <a:gd name="T59" fmla="*/ 33 h 107"/>
                <a:gd name="T60" fmla="*/ 129 w 156"/>
                <a:gd name="T61" fmla="*/ 26 h 107"/>
                <a:gd name="T62" fmla="*/ 121 w 156"/>
                <a:gd name="T63" fmla="*/ 20 h 107"/>
                <a:gd name="T64" fmla="*/ 112 w 156"/>
                <a:gd name="T65" fmla="*/ 13 h 107"/>
                <a:gd name="T66" fmla="*/ 103 w 156"/>
                <a:gd name="T67" fmla="*/ 7 h 107"/>
                <a:gd name="T68" fmla="*/ 99 w 156"/>
                <a:gd name="T69" fmla="*/ 2 h 107"/>
                <a:gd name="T70" fmla="*/ 92 w 156"/>
                <a:gd name="T71" fmla="*/ 0 h 107"/>
                <a:gd name="T72" fmla="*/ 0 w 156"/>
                <a:gd name="T73" fmla="*/ 33 h 107"/>
                <a:gd name="T74" fmla="*/ 3 w 156"/>
                <a:gd name="T75" fmla="*/ 103 h 107"/>
                <a:gd name="T76" fmla="*/ 3 w 156"/>
                <a:gd name="T7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07">
                  <a:moveTo>
                    <a:pt x="3" y="103"/>
                  </a:moveTo>
                  <a:lnTo>
                    <a:pt x="5" y="99"/>
                  </a:lnTo>
                  <a:lnTo>
                    <a:pt x="16" y="92"/>
                  </a:lnTo>
                  <a:lnTo>
                    <a:pt x="22" y="85"/>
                  </a:lnTo>
                  <a:lnTo>
                    <a:pt x="31" y="81"/>
                  </a:lnTo>
                  <a:lnTo>
                    <a:pt x="37" y="77"/>
                  </a:lnTo>
                  <a:lnTo>
                    <a:pt x="48" y="74"/>
                  </a:lnTo>
                  <a:lnTo>
                    <a:pt x="57" y="70"/>
                  </a:lnTo>
                  <a:lnTo>
                    <a:pt x="68" y="68"/>
                  </a:lnTo>
                  <a:lnTo>
                    <a:pt x="79" y="66"/>
                  </a:lnTo>
                  <a:lnTo>
                    <a:pt x="88" y="66"/>
                  </a:lnTo>
                  <a:lnTo>
                    <a:pt x="99" y="68"/>
                  </a:lnTo>
                  <a:lnTo>
                    <a:pt x="107" y="72"/>
                  </a:lnTo>
                  <a:lnTo>
                    <a:pt x="114" y="79"/>
                  </a:lnTo>
                  <a:lnTo>
                    <a:pt x="123" y="90"/>
                  </a:lnTo>
                  <a:lnTo>
                    <a:pt x="127" y="96"/>
                  </a:lnTo>
                  <a:lnTo>
                    <a:pt x="134" y="103"/>
                  </a:lnTo>
                  <a:lnTo>
                    <a:pt x="138" y="105"/>
                  </a:lnTo>
                  <a:lnTo>
                    <a:pt x="145" y="107"/>
                  </a:lnTo>
                  <a:lnTo>
                    <a:pt x="151" y="103"/>
                  </a:lnTo>
                  <a:lnTo>
                    <a:pt x="156" y="96"/>
                  </a:lnTo>
                  <a:lnTo>
                    <a:pt x="156" y="90"/>
                  </a:lnTo>
                  <a:lnTo>
                    <a:pt x="156" y="81"/>
                  </a:lnTo>
                  <a:lnTo>
                    <a:pt x="156" y="74"/>
                  </a:lnTo>
                  <a:lnTo>
                    <a:pt x="156" y="68"/>
                  </a:lnTo>
                  <a:lnTo>
                    <a:pt x="153" y="59"/>
                  </a:lnTo>
                  <a:lnTo>
                    <a:pt x="151" y="55"/>
                  </a:lnTo>
                  <a:lnTo>
                    <a:pt x="149" y="48"/>
                  </a:lnTo>
                  <a:lnTo>
                    <a:pt x="147" y="44"/>
                  </a:lnTo>
                  <a:lnTo>
                    <a:pt x="138" y="33"/>
                  </a:lnTo>
                  <a:lnTo>
                    <a:pt x="129" y="26"/>
                  </a:lnTo>
                  <a:lnTo>
                    <a:pt x="121" y="20"/>
                  </a:lnTo>
                  <a:lnTo>
                    <a:pt x="112" y="13"/>
                  </a:lnTo>
                  <a:lnTo>
                    <a:pt x="103" y="7"/>
                  </a:lnTo>
                  <a:lnTo>
                    <a:pt x="99" y="2"/>
                  </a:lnTo>
                  <a:lnTo>
                    <a:pt x="92" y="0"/>
                  </a:lnTo>
                  <a:lnTo>
                    <a:pt x="0" y="33"/>
                  </a:lnTo>
                  <a:lnTo>
                    <a:pt x="3" y="103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C47A3C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42" name="Freeform 81"/>
            <p:cNvSpPr>
              <a:spLocks/>
            </p:cNvSpPr>
            <p:nvPr/>
          </p:nvSpPr>
          <p:spPr bwMode="auto">
            <a:xfrm>
              <a:off x="4405313" y="2536825"/>
              <a:ext cx="106363" cy="93662"/>
            </a:xfrm>
            <a:custGeom>
              <a:avLst/>
              <a:gdLst>
                <a:gd name="T0" fmla="*/ 21 w 67"/>
                <a:gd name="T1" fmla="*/ 0 h 59"/>
                <a:gd name="T2" fmla="*/ 32 w 67"/>
                <a:gd name="T3" fmla="*/ 10 h 59"/>
                <a:gd name="T4" fmla="*/ 39 w 67"/>
                <a:gd name="T5" fmla="*/ 19 h 59"/>
                <a:gd name="T6" fmla="*/ 43 w 67"/>
                <a:gd name="T7" fmla="*/ 21 h 59"/>
                <a:gd name="T8" fmla="*/ 48 w 67"/>
                <a:gd name="T9" fmla="*/ 24 h 59"/>
                <a:gd name="T10" fmla="*/ 56 w 67"/>
                <a:gd name="T11" fmla="*/ 24 h 59"/>
                <a:gd name="T12" fmla="*/ 67 w 67"/>
                <a:gd name="T13" fmla="*/ 26 h 59"/>
                <a:gd name="T14" fmla="*/ 65 w 67"/>
                <a:gd name="T15" fmla="*/ 35 h 59"/>
                <a:gd name="T16" fmla="*/ 59 w 67"/>
                <a:gd name="T17" fmla="*/ 45 h 59"/>
                <a:gd name="T18" fmla="*/ 45 w 67"/>
                <a:gd name="T19" fmla="*/ 52 h 59"/>
                <a:gd name="T20" fmla="*/ 35 w 67"/>
                <a:gd name="T21" fmla="*/ 59 h 59"/>
                <a:gd name="T22" fmla="*/ 28 w 67"/>
                <a:gd name="T23" fmla="*/ 59 h 59"/>
                <a:gd name="T24" fmla="*/ 21 w 67"/>
                <a:gd name="T25" fmla="*/ 59 h 59"/>
                <a:gd name="T26" fmla="*/ 15 w 67"/>
                <a:gd name="T27" fmla="*/ 59 h 59"/>
                <a:gd name="T28" fmla="*/ 13 w 67"/>
                <a:gd name="T29" fmla="*/ 56 h 59"/>
                <a:gd name="T30" fmla="*/ 6 w 67"/>
                <a:gd name="T31" fmla="*/ 54 h 59"/>
                <a:gd name="T32" fmla="*/ 4 w 67"/>
                <a:gd name="T33" fmla="*/ 50 h 59"/>
                <a:gd name="T34" fmla="*/ 0 w 67"/>
                <a:gd name="T35" fmla="*/ 45 h 59"/>
                <a:gd name="T36" fmla="*/ 0 w 67"/>
                <a:gd name="T37" fmla="*/ 39 h 59"/>
                <a:gd name="T38" fmla="*/ 8 w 67"/>
                <a:gd name="T39" fmla="*/ 32 h 59"/>
                <a:gd name="T40" fmla="*/ 15 w 67"/>
                <a:gd name="T41" fmla="*/ 30 h 59"/>
                <a:gd name="T42" fmla="*/ 17 w 67"/>
                <a:gd name="T43" fmla="*/ 30 h 59"/>
                <a:gd name="T44" fmla="*/ 10 w 67"/>
                <a:gd name="T45" fmla="*/ 28 h 59"/>
                <a:gd name="T46" fmla="*/ 2 w 67"/>
                <a:gd name="T47" fmla="*/ 26 h 59"/>
                <a:gd name="T48" fmla="*/ 0 w 67"/>
                <a:gd name="T49" fmla="*/ 17 h 59"/>
                <a:gd name="T50" fmla="*/ 4 w 67"/>
                <a:gd name="T51" fmla="*/ 10 h 59"/>
                <a:gd name="T52" fmla="*/ 10 w 67"/>
                <a:gd name="T53" fmla="*/ 4 h 59"/>
                <a:gd name="T54" fmla="*/ 21 w 67"/>
                <a:gd name="T55" fmla="*/ 0 h 59"/>
                <a:gd name="T56" fmla="*/ 21 w 67"/>
                <a:gd name="T5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59">
                  <a:moveTo>
                    <a:pt x="21" y="0"/>
                  </a:moveTo>
                  <a:lnTo>
                    <a:pt x="32" y="10"/>
                  </a:lnTo>
                  <a:lnTo>
                    <a:pt x="39" y="19"/>
                  </a:lnTo>
                  <a:lnTo>
                    <a:pt x="43" y="21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67" y="26"/>
                  </a:lnTo>
                  <a:lnTo>
                    <a:pt x="65" y="35"/>
                  </a:lnTo>
                  <a:lnTo>
                    <a:pt x="59" y="45"/>
                  </a:lnTo>
                  <a:lnTo>
                    <a:pt x="45" y="52"/>
                  </a:lnTo>
                  <a:lnTo>
                    <a:pt x="35" y="59"/>
                  </a:lnTo>
                  <a:lnTo>
                    <a:pt x="28" y="59"/>
                  </a:lnTo>
                  <a:lnTo>
                    <a:pt x="21" y="59"/>
                  </a:lnTo>
                  <a:lnTo>
                    <a:pt x="15" y="59"/>
                  </a:lnTo>
                  <a:lnTo>
                    <a:pt x="13" y="56"/>
                  </a:lnTo>
                  <a:lnTo>
                    <a:pt x="6" y="54"/>
                  </a:lnTo>
                  <a:lnTo>
                    <a:pt x="4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8" y="32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0" y="28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647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43" name="Freeform 83"/>
            <p:cNvSpPr>
              <a:spLocks/>
            </p:cNvSpPr>
            <p:nvPr/>
          </p:nvSpPr>
          <p:spPr bwMode="auto">
            <a:xfrm>
              <a:off x="2925763" y="3132138"/>
              <a:ext cx="131763" cy="122237"/>
            </a:xfrm>
            <a:custGeom>
              <a:avLst/>
              <a:gdLst>
                <a:gd name="T0" fmla="*/ 0 w 83"/>
                <a:gd name="T1" fmla="*/ 61 h 77"/>
                <a:gd name="T2" fmla="*/ 9 w 83"/>
                <a:gd name="T3" fmla="*/ 53 h 77"/>
                <a:gd name="T4" fmla="*/ 17 w 83"/>
                <a:gd name="T5" fmla="*/ 42 h 77"/>
                <a:gd name="T6" fmla="*/ 22 w 83"/>
                <a:gd name="T7" fmla="*/ 35 h 77"/>
                <a:gd name="T8" fmla="*/ 24 w 83"/>
                <a:gd name="T9" fmla="*/ 31 h 77"/>
                <a:gd name="T10" fmla="*/ 26 w 83"/>
                <a:gd name="T11" fmla="*/ 24 h 77"/>
                <a:gd name="T12" fmla="*/ 26 w 83"/>
                <a:gd name="T13" fmla="*/ 18 h 77"/>
                <a:gd name="T14" fmla="*/ 28 w 83"/>
                <a:gd name="T15" fmla="*/ 11 h 77"/>
                <a:gd name="T16" fmla="*/ 31 w 83"/>
                <a:gd name="T17" fmla="*/ 5 h 77"/>
                <a:gd name="T18" fmla="*/ 35 w 83"/>
                <a:gd name="T19" fmla="*/ 0 h 77"/>
                <a:gd name="T20" fmla="*/ 42 w 83"/>
                <a:gd name="T21" fmla="*/ 2 h 77"/>
                <a:gd name="T22" fmla="*/ 48 w 83"/>
                <a:gd name="T23" fmla="*/ 5 h 77"/>
                <a:gd name="T24" fmla="*/ 50 w 83"/>
                <a:gd name="T25" fmla="*/ 9 h 77"/>
                <a:gd name="T26" fmla="*/ 50 w 83"/>
                <a:gd name="T27" fmla="*/ 15 h 77"/>
                <a:gd name="T28" fmla="*/ 50 w 83"/>
                <a:gd name="T29" fmla="*/ 22 h 77"/>
                <a:gd name="T30" fmla="*/ 48 w 83"/>
                <a:gd name="T31" fmla="*/ 26 h 77"/>
                <a:gd name="T32" fmla="*/ 50 w 83"/>
                <a:gd name="T33" fmla="*/ 33 h 77"/>
                <a:gd name="T34" fmla="*/ 52 w 83"/>
                <a:gd name="T35" fmla="*/ 35 h 77"/>
                <a:gd name="T36" fmla="*/ 59 w 83"/>
                <a:gd name="T37" fmla="*/ 39 h 77"/>
                <a:gd name="T38" fmla="*/ 63 w 83"/>
                <a:gd name="T39" fmla="*/ 39 h 77"/>
                <a:gd name="T40" fmla="*/ 70 w 83"/>
                <a:gd name="T41" fmla="*/ 37 h 77"/>
                <a:gd name="T42" fmla="*/ 76 w 83"/>
                <a:gd name="T43" fmla="*/ 37 h 77"/>
                <a:gd name="T44" fmla="*/ 83 w 83"/>
                <a:gd name="T45" fmla="*/ 44 h 77"/>
                <a:gd name="T46" fmla="*/ 81 w 83"/>
                <a:gd name="T47" fmla="*/ 50 h 77"/>
                <a:gd name="T48" fmla="*/ 76 w 83"/>
                <a:gd name="T49" fmla="*/ 59 h 77"/>
                <a:gd name="T50" fmla="*/ 68 w 83"/>
                <a:gd name="T51" fmla="*/ 64 h 77"/>
                <a:gd name="T52" fmla="*/ 61 w 83"/>
                <a:gd name="T53" fmla="*/ 68 h 77"/>
                <a:gd name="T54" fmla="*/ 52 w 83"/>
                <a:gd name="T55" fmla="*/ 70 h 77"/>
                <a:gd name="T56" fmla="*/ 44 w 83"/>
                <a:gd name="T57" fmla="*/ 72 h 77"/>
                <a:gd name="T58" fmla="*/ 37 w 83"/>
                <a:gd name="T59" fmla="*/ 74 h 77"/>
                <a:gd name="T60" fmla="*/ 31 w 83"/>
                <a:gd name="T61" fmla="*/ 77 h 77"/>
                <a:gd name="T62" fmla="*/ 22 w 83"/>
                <a:gd name="T63" fmla="*/ 74 h 77"/>
                <a:gd name="T64" fmla="*/ 13 w 83"/>
                <a:gd name="T65" fmla="*/ 72 h 77"/>
                <a:gd name="T66" fmla="*/ 4 w 83"/>
                <a:gd name="T67" fmla="*/ 68 h 77"/>
                <a:gd name="T68" fmla="*/ 0 w 83"/>
                <a:gd name="T69" fmla="*/ 61 h 77"/>
                <a:gd name="T70" fmla="*/ 0 w 83"/>
                <a:gd name="T71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77">
                  <a:moveTo>
                    <a:pt x="0" y="61"/>
                  </a:moveTo>
                  <a:lnTo>
                    <a:pt x="9" y="53"/>
                  </a:lnTo>
                  <a:lnTo>
                    <a:pt x="17" y="42"/>
                  </a:lnTo>
                  <a:lnTo>
                    <a:pt x="22" y="35"/>
                  </a:lnTo>
                  <a:lnTo>
                    <a:pt x="24" y="31"/>
                  </a:lnTo>
                  <a:lnTo>
                    <a:pt x="26" y="24"/>
                  </a:lnTo>
                  <a:lnTo>
                    <a:pt x="26" y="18"/>
                  </a:lnTo>
                  <a:lnTo>
                    <a:pt x="28" y="11"/>
                  </a:lnTo>
                  <a:lnTo>
                    <a:pt x="31" y="5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48" y="5"/>
                  </a:lnTo>
                  <a:lnTo>
                    <a:pt x="50" y="9"/>
                  </a:lnTo>
                  <a:lnTo>
                    <a:pt x="50" y="15"/>
                  </a:lnTo>
                  <a:lnTo>
                    <a:pt x="50" y="22"/>
                  </a:lnTo>
                  <a:lnTo>
                    <a:pt x="48" y="26"/>
                  </a:lnTo>
                  <a:lnTo>
                    <a:pt x="50" y="33"/>
                  </a:lnTo>
                  <a:lnTo>
                    <a:pt x="52" y="35"/>
                  </a:lnTo>
                  <a:lnTo>
                    <a:pt x="59" y="39"/>
                  </a:lnTo>
                  <a:lnTo>
                    <a:pt x="63" y="39"/>
                  </a:lnTo>
                  <a:lnTo>
                    <a:pt x="70" y="37"/>
                  </a:lnTo>
                  <a:lnTo>
                    <a:pt x="76" y="37"/>
                  </a:lnTo>
                  <a:lnTo>
                    <a:pt x="83" y="44"/>
                  </a:lnTo>
                  <a:lnTo>
                    <a:pt x="81" y="50"/>
                  </a:lnTo>
                  <a:lnTo>
                    <a:pt x="76" y="59"/>
                  </a:lnTo>
                  <a:lnTo>
                    <a:pt x="68" y="64"/>
                  </a:lnTo>
                  <a:lnTo>
                    <a:pt x="61" y="68"/>
                  </a:lnTo>
                  <a:lnTo>
                    <a:pt x="52" y="70"/>
                  </a:lnTo>
                  <a:lnTo>
                    <a:pt x="44" y="72"/>
                  </a:lnTo>
                  <a:lnTo>
                    <a:pt x="37" y="74"/>
                  </a:lnTo>
                  <a:lnTo>
                    <a:pt x="31" y="77"/>
                  </a:lnTo>
                  <a:lnTo>
                    <a:pt x="22" y="74"/>
                  </a:lnTo>
                  <a:lnTo>
                    <a:pt x="13" y="72"/>
                  </a:lnTo>
                  <a:lnTo>
                    <a:pt x="4" y="68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CF69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2310606" y="3333750"/>
              <a:ext cx="4132263" cy="2249487"/>
            </a:xfrm>
            <a:custGeom>
              <a:avLst/>
              <a:gdLst>
                <a:gd name="T0" fmla="*/ 220 w 2603"/>
                <a:gd name="T1" fmla="*/ 1133 h 1417"/>
                <a:gd name="T2" fmla="*/ 170 w 2603"/>
                <a:gd name="T3" fmla="*/ 1008 h 1417"/>
                <a:gd name="T4" fmla="*/ 100 w 2603"/>
                <a:gd name="T5" fmla="*/ 829 h 1417"/>
                <a:gd name="T6" fmla="*/ 35 w 2603"/>
                <a:gd name="T7" fmla="*/ 645 h 1417"/>
                <a:gd name="T8" fmla="*/ 0 w 2603"/>
                <a:gd name="T9" fmla="*/ 507 h 1417"/>
                <a:gd name="T10" fmla="*/ 17 w 2603"/>
                <a:gd name="T11" fmla="*/ 457 h 1417"/>
                <a:gd name="T12" fmla="*/ 67 w 2603"/>
                <a:gd name="T13" fmla="*/ 407 h 1417"/>
                <a:gd name="T14" fmla="*/ 137 w 2603"/>
                <a:gd name="T15" fmla="*/ 337 h 1417"/>
                <a:gd name="T16" fmla="*/ 214 w 2603"/>
                <a:gd name="T17" fmla="*/ 263 h 1417"/>
                <a:gd name="T18" fmla="*/ 286 w 2603"/>
                <a:gd name="T19" fmla="*/ 197 h 1417"/>
                <a:gd name="T20" fmla="*/ 345 w 2603"/>
                <a:gd name="T21" fmla="*/ 158 h 1417"/>
                <a:gd name="T22" fmla="*/ 393 w 2603"/>
                <a:gd name="T23" fmla="*/ 131 h 1417"/>
                <a:gd name="T24" fmla="*/ 443 w 2603"/>
                <a:gd name="T25" fmla="*/ 112 h 1417"/>
                <a:gd name="T26" fmla="*/ 494 w 2603"/>
                <a:gd name="T27" fmla="*/ 88 h 1417"/>
                <a:gd name="T28" fmla="*/ 540 w 2603"/>
                <a:gd name="T29" fmla="*/ 57 h 1417"/>
                <a:gd name="T30" fmla="*/ 583 w 2603"/>
                <a:gd name="T31" fmla="*/ 20 h 1417"/>
                <a:gd name="T32" fmla="*/ 616 w 2603"/>
                <a:gd name="T33" fmla="*/ 0 h 1417"/>
                <a:gd name="T34" fmla="*/ 684 w 2603"/>
                <a:gd name="T35" fmla="*/ 18 h 1417"/>
                <a:gd name="T36" fmla="*/ 771 w 2603"/>
                <a:gd name="T37" fmla="*/ 53 h 1417"/>
                <a:gd name="T38" fmla="*/ 854 w 2603"/>
                <a:gd name="T39" fmla="*/ 88 h 1417"/>
                <a:gd name="T40" fmla="*/ 913 w 2603"/>
                <a:gd name="T41" fmla="*/ 116 h 1417"/>
                <a:gd name="T42" fmla="*/ 929 w 2603"/>
                <a:gd name="T43" fmla="*/ 123 h 1417"/>
                <a:gd name="T44" fmla="*/ 964 w 2603"/>
                <a:gd name="T45" fmla="*/ 138 h 1417"/>
                <a:gd name="T46" fmla="*/ 1032 w 2603"/>
                <a:gd name="T47" fmla="*/ 162 h 1417"/>
                <a:gd name="T48" fmla="*/ 1126 w 2603"/>
                <a:gd name="T49" fmla="*/ 195 h 1417"/>
                <a:gd name="T50" fmla="*/ 1237 w 2603"/>
                <a:gd name="T51" fmla="*/ 228 h 1417"/>
                <a:gd name="T52" fmla="*/ 1357 w 2603"/>
                <a:gd name="T53" fmla="*/ 258 h 1417"/>
                <a:gd name="T54" fmla="*/ 1486 w 2603"/>
                <a:gd name="T55" fmla="*/ 300 h 1417"/>
                <a:gd name="T56" fmla="*/ 1630 w 2603"/>
                <a:gd name="T57" fmla="*/ 363 h 1417"/>
                <a:gd name="T58" fmla="*/ 1762 w 2603"/>
                <a:gd name="T59" fmla="*/ 431 h 1417"/>
                <a:gd name="T60" fmla="*/ 1867 w 2603"/>
                <a:gd name="T61" fmla="*/ 492 h 1417"/>
                <a:gd name="T62" fmla="*/ 1923 w 2603"/>
                <a:gd name="T63" fmla="*/ 525 h 1417"/>
                <a:gd name="T64" fmla="*/ 1956 w 2603"/>
                <a:gd name="T65" fmla="*/ 534 h 1417"/>
                <a:gd name="T66" fmla="*/ 2090 w 2603"/>
                <a:gd name="T67" fmla="*/ 566 h 1417"/>
                <a:gd name="T68" fmla="*/ 2280 w 2603"/>
                <a:gd name="T69" fmla="*/ 630 h 1417"/>
                <a:gd name="T70" fmla="*/ 2461 w 2603"/>
                <a:gd name="T71" fmla="*/ 719 h 1417"/>
                <a:gd name="T72" fmla="*/ 2584 w 2603"/>
                <a:gd name="T73" fmla="*/ 838 h 1417"/>
                <a:gd name="T74" fmla="*/ 2595 w 2603"/>
                <a:gd name="T75" fmla="*/ 977 h 1417"/>
                <a:gd name="T76" fmla="*/ 2568 w 2603"/>
                <a:gd name="T77" fmla="*/ 1104 h 1417"/>
                <a:gd name="T78" fmla="*/ 2531 w 2603"/>
                <a:gd name="T79" fmla="*/ 1200 h 1417"/>
                <a:gd name="T80" fmla="*/ 2492 w 2603"/>
                <a:gd name="T81" fmla="*/ 1275 h 1417"/>
                <a:gd name="T82" fmla="*/ 2446 w 2603"/>
                <a:gd name="T83" fmla="*/ 1327 h 1417"/>
                <a:gd name="T84" fmla="*/ 2393 w 2603"/>
                <a:gd name="T85" fmla="*/ 1367 h 1417"/>
                <a:gd name="T86" fmla="*/ 2264 w 2603"/>
                <a:gd name="T87" fmla="*/ 1393 h 1417"/>
                <a:gd name="T88" fmla="*/ 2028 w 2603"/>
                <a:gd name="T89" fmla="*/ 1410 h 1417"/>
                <a:gd name="T90" fmla="*/ 1740 w 2603"/>
                <a:gd name="T91" fmla="*/ 1417 h 1417"/>
                <a:gd name="T92" fmla="*/ 1456 w 2603"/>
                <a:gd name="T93" fmla="*/ 1410 h 1417"/>
                <a:gd name="T94" fmla="*/ 1228 w 2603"/>
                <a:gd name="T95" fmla="*/ 1388 h 1417"/>
                <a:gd name="T96" fmla="*/ 1088 w 2603"/>
                <a:gd name="T97" fmla="*/ 1353 h 1417"/>
                <a:gd name="T98" fmla="*/ 968 w 2603"/>
                <a:gd name="T99" fmla="*/ 1310 h 1417"/>
                <a:gd name="T100" fmla="*/ 863 w 2603"/>
                <a:gd name="T101" fmla="*/ 1268 h 1417"/>
                <a:gd name="T102" fmla="*/ 776 w 2603"/>
                <a:gd name="T103" fmla="*/ 1229 h 1417"/>
                <a:gd name="T104" fmla="*/ 708 w 2603"/>
                <a:gd name="T105" fmla="*/ 1203 h 1417"/>
                <a:gd name="T106" fmla="*/ 656 w 2603"/>
                <a:gd name="T107" fmla="*/ 1189 h 1417"/>
                <a:gd name="T108" fmla="*/ 572 w 2603"/>
                <a:gd name="T109" fmla="*/ 1181 h 1417"/>
                <a:gd name="T110" fmla="*/ 463 w 2603"/>
                <a:gd name="T111" fmla="*/ 1172 h 1417"/>
                <a:gd name="T112" fmla="*/ 352 w 2603"/>
                <a:gd name="T113" fmla="*/ 1165 h 1417"/>
                <a:gd name="T114" fmla="*/ 266 w 2603"/>
                <a:gd name="T115" fmla="*/ 1161 h 1417"/>
                <a:gd name="T116" fmla="*/ 234 w 2603"/>
                <a:gd name="T117" fmla="*/ 1161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03" h="1417">
                  <a:moveTo>
                    <a:pt x="234" y="1161"/>
                  </a:moveTo>
                  <a:lnTo>
                    <a:pt x="229" y="1154"/>
                  </a:lnTo>
                  <a:lnTo>
                    <a:pt x="220" y="1133"/>
                  </a:lnTo>
                  <a:lnTo>
                    <a:pt x="207" y="1100"/>
                  </a:lnTo>
                  <a:lnTo>
                    <a:pt x="190" y="1058"/>
                  </a:lnTo>
                  <a:lnTo>
                    <a:pt x="170" y="1008"/>
                  </a:lnTo>
                  <a:lnTo>
                    <a:pt x="146" y="951"/>
                  </a:lnTo>
                  <a:lnTo>
                    <a:pt x="122" y="892"/>
                  </a:lnTo>
                  <a:lnTo>
                    <a:pt x="100" y="829"/>
                  </a:lnTo>
                  <a:lnTo>
                    <a:pt x="76" y="765"/>
                  </a:lnTo>
                  <a:lnTo>
                    <a:pt x="54" y="704"/>
                  </a:lnTo>
                  <a:lnTo>
                    <a:pt x="35" y="645"/>
                  </a:lnTo>
                  <a:lnTo>
                    <a:pt x="19" y="593"/>
                  </a:lnTo>
                  <a:lnTo>
                    <a:pt x="6" y="545"/>
                  </a:lnTo>
                  <a:lnTo>
                    <a:pt x="0" y="507"/>
                  </a:lnTo>
                  <a:lnTo>
                    <a:pt x="0" y="479"/>
                  </a:lnTo>
                  <a:lnTo>
                    <a:pt x="6" y="468"/>
                  </a:lnTo>
                  <a:lnTo>
                    <a:pt x="17" y="457"/>
                  </a:lnTo>
                  <a:lnTo>
                    <a:pt x="30" y="444"/>
                  </a:lnTo>
                  <a:lnTo>
                    <a:pt x="48" y="427"/>
                  </a:lnTo>
                  <a:lnTo>
                    <a:pt x="67" y="407"/>
                  </a:lnTo>
                  <a:lnTo>
                    <a:pt x="89" y="385"/>
                  </a:lnTo>
                  <a:lnTo>
                    <a:pt x="113" y="361"/>
                  </a:lnTo>
                  <a:lnTo>
                    <a:pt x="137" y="337"/>
                  </a:lnTo>
                  <a:lnTo>
                    <a:pt x="164" y="313"/>
                  </a:lnTo>
                  <a:lnTo>
                    <a:pt x="188" y="287"/>
                  </a:lnTo>
                  <a:lnTo>
                    <a:pt x="214" y="263"/>
                  </a:lnTo>
                  <a:lnTo>
                    <a:pt x="238" y="239"/>
                  </a:lnTo>
                  <a:lnTo>
                    <a:pt x="264" y="217"/>
                  </a:lnTo>
                  <a:lnTo>
                    <a:pt x="286" y="197"/>
                  </a:lnTo>
                  <a:lnTo>
                    <a:pt x="308" y="180"/>
                  </a:lnTo>
                  <a:lnTo>
                    <a:pt x="328" y="166"/>
                  </a:lnTo>
                  <a:lnTo>
                    <a:pt x="345" y="158"/>
                  </a:lnTo>
                  <a:lnTo>
                    <a:pt x="360" y="147"/>
                  </a:lnTo>
                  <a:lnTo>
                    <a:pt x="376" y="140"/>
                  </a:lnTo>
                  <a:lnTo>
                    <a:pt x="393" y="131"/>
                  </a:lnTo>
                  <a:lnTo>
                    <a:pt x="411" y="125"/>
                  </a:lnTo>
                  <a:lnTo>
                    <a:pt x="428" y="118"/>
                  </a:lnTo>
                  <a:lnTo>
                    <a:pt x="443" y="112"/>
                  </a:lnTo>
                  <a:lnTo>
                    <a:pt x="461" y="103"/>
                  </a:lnTo>
                  <a:lnTo>
                    <a:pt x="478" y="96"/>
                  </a:lnTo>
                  <a:lnTo>
                    <a:pt x="494" y="88"/>
                  </a:lnTo>
                  <a:lnTo>
                    <a:pt x="509" y="77"/>
                  </a:lnTo>
                  <a:lnTo>
                    <a:pt x="524" y="68"/>
                  </a:lnTo>
                  <a:lnTo>
                    <a:pt x="540" y="57"/>
                  </a:lnTo>
                  <a:lnTo>
                    <a:pt x="555" y="46"/>
                  </a:lnTo>
                  <a:lnTo>
                    <a:pt x="568" y="33"/>
                  </a:lnTo>
                  <a:lnTo>
                    <a:pt x="583" y="20"/>
                  </a:lnTo>
                  <a:lnTo>
                    <a:pt x="596" y="7"/>
                  </a:lnTo>
                  <a:lnTo>
                    <a:pt x="603" y="0"/>
                  </a:lnTo>
                  <a:lnTo>
                    <a:pt x="616" y="0"/>
                  </a:lnTo>
                  <a:lnTo>
                    <a:pt x="636" y="2"/>
                  </a:lnTo>
                  <a:lnTo>
                    <a:pt x="658" y="9"/>
                  </a:lnTo>
                  <a:lnTo>
                    <a:pt x="684" y="18"/>
                  </a:lnTo>
                  <a:lnTo>
                    <a:pt x="710" y="27"/>
                  </a:lnTo>
                  <a:lnTo>
                    <a:pt x="741" y="40"/>
                  </a:lnTo>
                  <a:lnTo>
                    <a:pt x="771" y="53"/>
                  </a:lnTo>
                  <a:lnTo>
                    <a:pt x="800" y="64"/>
                  </a:lnTo>
                  <a:lnTo>
                    <a:pt x="828" y="77"/>
                  </a:lnTo>
                  <a:lnTo>
                    <a:pt x="854" y="88"/>
                  </a:lnTo>
                  <a:lnTo>
                    <a:pt x="878" y="99"/>
                  </a:lnTo>
                  <a:lnTo>
                    <a:pt x="898" y="110"/>
                  </a:lnTo>
                  <a:lnTo>
                    <a:pt x="913" y="116"/>
                  </a:lnTo>
                  <a:lnTo>
                    <a:pt x="922" y="121"/>
                  </a:lnTo>
                  <a:lnTo>
                    <a:pt x="927" y="123"/>
                  </a:lnTo>
                  <a:lnTo>
                    <a:pt x="929" y="123"/>
                  </a:lnTo>
                  <a:lnTo>
                    <a:pt x="935" y="127"/>
                  </a:lnTo>
                  <a:lnTo>
                    <a:pt x="946" y="129"/>
                  </a:lnTo>
                  <a:lnTo>
                    <a:pt x="964" y="138"/>
                  </a:lnTo>
                  <a:lnTo>
                    <a:pt x="983" y="145"/>
                  </a:lnTo>
                  <a:lnTo>
                    <a:pt x="1005" y="153"/>
                  </a:lnTo>
                  <a:lnTo>
                    <a:pt x="1032" y="162"/>
                  </a:lnTo>
                  <a:lnTo>
                    <a:pt x="1062" y="173"/>
                  </a:lnTo>
                  <a:lnTo>
                    <a:pt x="1093" y="184"/>
                  </a:lnTo>
                  <a:lnTo>
                    <a:pt x="1126" y="195"/>
                  </a:lnTo>
                  <a:lnTo>
                    <a:pt x="1163" y="206"/>
                  </a:lnTo>
                  <a:lnTo>
                    <a:pt x="1200" y="217"/>
                  </a:lnTo>
                  <a:lnTo>
                    <a:pt x="1237" y="228"/>
                  </a:lnTo>
                  <a:lnTo>
                    <a:pt x="1276" y="239"/>
                  </a:lnTo>
                  <a:lnTo>
                    <a:pt x="1316" y="247"/>
                  </a:lnTo>
                  <a:lnTo>
                    <a:pt x="1357" y="258"/>
                  </a:lnTo>
                  <a:lnTo>
                    <a:pt x="1397" y="269"/>
                  </a:lnTo>
                  <a:lnTo>
                    <a:pt x="1442" y="282"/>
                  </a:lnTo>
                  <a:lnTo>
                    <a:pt x="1486" y="300"/>
                  </a:lnTo>
                  <a:lnTo>
                    <a:pt x="1534" y="319"/>
                  </a:lnTo>
                  <a:lnTo>
                    <a:pt x="1582" y="339"/>
                  </a:lnTo>
                  <a:lnTo>
                    <a:pt x="1630" y="363"/>
                  </a:lnTo>
                  <a:lnTo>
                    <a:pt x="1676" y="385"/>
                  </a:lnTo>
                  <a:lnTo>
                    <a:pt x="1722" y="409"/>
                  </a:lnTo>
                  <a:lnTo>
                    <a:pt x="1762" y="431"/>
                  </a:lnTo>
                  <a:lnTo>
                    <a:pt x="1801" y="453"/>
                  </a:lnTo>
                  <a:lnTo>
                    <a:pt x="1836" y="472"/>
                  </a:lnTo>
                  <a:lnTo>
                    <a:pt x="1867" y="492"/>
                  </a:lnTo>
                  <a:lnTo>
                    <a:pt x="1891" y="505"/>
                  </a:lnTo>
                  <a:lnTo>
                    <a:pt x="1910" y="518"/>
                  </a:lnTo>
                  <a:lnTo>
                    <a:pt x="1923" y="525"/>
                  </a:lnTo>
                  <a:lnTo>
                    <a:pt x="1928" y="527"/>
                  </a:lnTo>
                  <a:lnTo>
                    <a:pt x="1934" y="529"/>
                  </a:lnTo>
                  <a:lnTo>
                    <a:pt x="1956" y="534"/>
                  </a:lnTo>
                  <a:lnTo>
                    <a:pt x="1991" y="542"/>
                  </a:lnTo>
                  <a:lnTo>
                    <a:pt x="2037" y="553"/>
                  </a:lnTo>
                  <a:lnTo>
                    <a:pt x="2090" y="566"/>
                  </a:lnTo>
                  <a:lnTo>
                    <a:pt x="2149" y="584"/>
                  </a:lnTo>
                  <a:lnTo>
                    <a:pt x="2212" y="604"/>
                  </a:lnTo>
                  <a:lnTo>
                    <a:pt x="2280" y="630"/>
                  </a:lnTo>
                  <a:lnTo>
                    <a:pt x="2343" y="656"/>
                  </a:lnTo>
                  <a:lnTo>
                    <a:pt x="2404" y="687"/>
                  </a:lnTo>
                  <a:lnTo>
                    <a:pt x="2461" y="719"/>
                  </a:lnTo>
                  <a:lnTo>
                    <a:pt x="2511" y="757"/>
                  </a:lnTo>
                  <a:lnTo>
                    <a:pt x="2553" y="794"/>
                  </a:lnTo>
                  <a:lnTo>
                    <a:pt x="2584" y="838"/>
                  </a:lnTo>
                  <a:lnTo>
                    <a:pt x="2601" y="881"/>
                  </a:lnTo>
                  <a:lnTo>
                    <a:pt x="2603" y="932"/>
                  </a:lnTo>
                  <a:lnTo>
                    <a:pt x="2595" y="977"/>
                  </a:lnTo>
                  <a:lnTo>
                    <a:pt x="2586" y="1023"/>
                  </a:lnTo>
                  <a:lnTo>
                    <a:pt x="2577" y="1065"/>
                  </a:lnTo>
                  <a:lnTo>
                    <a:pt x="2568" y="1104"/>
                  </a:lnTo>
                  <a:lnTo>
                    <a:pt x="2555" y="1137"/>
                  </a:lnTo>
                  <a:lnTo>
                    <a:pt x="2544" y="1170"/>
                  </a:lnTo>
                  <a:lnTo>
                    <a:pt x="2531" y="1200"/>
                  </a:lnTo>
                  <a:lnTo>
                    <a:pt x="2520" y="1229"/>
                  </a:lnTo>
                  <a:lnTo>
                    <a:pt x="2505" y="1253"/>
                  </a:lnTo>
                  <a:lnTo>
                    <a:pt x="2492" y="1275"/>
                  </a:lnTo>
                  <a:lnTo>
                    <a:pt x="2476" y="1294"/>
                  </a:lnTo>
                  <a:lnTo>
                    <a:pt x="2461" y="1312"/>
                  </a:lnTo>
                  <a:lnTo>
                    <a:pt x="2446" y="1327"/>
                  </a:lnTo>
                  <a:lnTo>
                    <a:pt x="2428" y="1342"/>
                  </a:lnTo>
                  <a:lnTo>
                    <a:pt x="2411" y="1356"/>
                  </a:lnTo>
                  <a:lnTo>
                    <a:pt x="2393" y="1367"/>
                  </a:lnTo>
                  <a:lnTo>
                    <a:pt x="2365" y="1375"/>
                  </a:lnTo>
                  <a:lnTo>
                    <a:pt x="2321" y="1384"/>
                  </a:lnTo>
                  <a:lnTo>
                    <a:pt x="2264" y="1393"/>
                  </a:lnTo>
                  <a:lnTo>
                    <a:pt x="2194" y="1399"/>
                  </a:lnTo>
                  <a:lnTo>
                    <a:pt x="2116" y="1406"/>
                  </a:lnTo>
                  <a:lnTo>
                    <a:pt x="2028" y="1410"/>
                  </a:lnTo>
                  <a:lnTo>
                    <a:pt x="1934" y="1415"/>
                  </a:lnTo>
                  <a:lnTo>
                    <a:pt x="1838" y="1417"/>
                  </a:lnTo>
                  <a:lnTo>
                    <a:pt x="1740" y="1417"/>
                  </a:lnTo>
                  <a:lnTo>
                    <a:pt x="1641" y="1417"/>
                  </a:lnTo>
                  <a:lnTo>
                    <a:pt x="1545" y="1415"/>
                  </a:lnTo>
                  <a:lnTo>
                    <a:pt x="1456" y="1410"/>
                  </a:lnTo>
                  <a:lnTo>
                    <a:pt x="1368" y="1404"/>
                  </a:lnTo>
                  <a:lnTo>
                    <a:pt x="1294" y="1397"/>
                  </a:lnTo>
                  <a:lnTo>
                    <a:pt x="1228" y="1388"/>
                  </a:lnTo>
                  <a:lnTo>
                    <a:pt x="1178" y="1380"/>
                  </a:lnTo>
                  <a:lnTo>
                    <a:pt x="1132" y="1367"/>
                  </a:lnTo>
                  <a:lnTo>
                    <a:pt x="1088" y="1353"/>
                  </a:lnTo>
                  <a:lnTo>
                    <a:pt x="1047" y="1338"/>
                  </a:lnTo>
                  <a:lnTo>
                    <a:pt x="1007" y="1325"/>
                  </a:lnTo>
                  <a:lnTo>
                    <a:pt x="968" y="1310"/>
                  </a:lnTo>
                  <a:lnTo>
                    <a:pt x="931" y="1297"/>
                  </a:lnTo>
                  <a:lnTo>
                    <a:pt x="896" y="1281"/>
                  </a:lnTo>
                  <a:lnTo>
                    <a:pt x="863" y="1268"/>
                  </a:lnTo>
                  <a:lnTo>
                    <a:pt x="833" y="1255"/>
                  </a:lnTo>
                  <a:lnTo>
                    <a:pt x="802" y="1242"/>
                  </a:lnTo>
                  <a:lnTo>
                    <a:pt x="776" y="1229"/>
                  </a:lnTo>
                  <a:lnTo>
                    <a:pt x="752" y="1218"/>
                  </a:lnTo>
                  <a:lnTo>
                    <a:pt x="728" y="1209"/>
                  </a:lnTo>
                  <a:lnTo>
                    <a:pt x="708" y="1203"/>
                  </a:lnTo>
                  <a:lnTo>
                    <a:pt x="690" y="1196"/>
                  </a:lnTo>
                  <a:lnTo>
                    <a:pt x="675" y="1194"/>
                  </a:lnTo>
                  <a:lnTo>
                    <a:pt x="656" y="1189"/>
                  </a:lnTo>
                  <a:lnTo>
                    <a:pt x="631" y="1187"/>
                  </a:lnTo>
                  <a:lnTo>
                    <a:pt x="603" y="1183"/>
                  </a:lnTo>
                  <a:lnTo>
                    <a:pt x="572" y="1181"/>
                  </a:lnTo>
                  <a:lnTo>
                    <a:pt x="537" y="1176"/>
                  </a:lnTo>
                  <a:lnTo>
                    <a:pt x="500" y="1174"/>
                  </a:lnTo>
                  <a:lnTo>
                    <a:pt x="463" y="1172"/>
                  </a:lnTo>
                  <a:lnTo>
                    <a:pt x="424" y="1170"/>
                  </a:lnTo>
                  <a:lnTo>
                    <a:pt x="387" y="1168"/>
                  </a:lnTo>
                  <a:lnTo>
                    <a:pt x="352" y="1165"/>
                  </a:lnTo>
                  <a:lnTo>
                    <a:pt x="319" y="1163"/>
                  </a:lnTo>
                  <a:lnTo>
                    <a:pt x="290" y="1163"/>
                  </a:lnTo>
                  <a:lnTo>
                    <a:pt x="266" y="1161"/>
                  </a:lnTo>
                  <a:lnTo>
                    <a:pt x="249" y="1161"/>
                  </a:lnTo>
                  <a:lnTo>
                    <a:pt x="238" y="1161"/>
                  </a:lnTo>
                  <a:lnTo>
                    <a:pt x="234" y="1161"/>
                  </a:lnTo>
                  <a:lnTo>
                    <a:pt x="234" y="1161"/>
                  </a:lnTo>
                  <a:close/>
                </a:path>
              </a:pathLst>
            </a:custGeom>
            <a:solidFill>
              <a:srgbClr val="FFE6D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2261393" y="3344862"/>
              <a:ext cx="1422400" cy="1876425"/>
            </a:xfrm>
            <a:custGeom>
              <a:avLst/>
              <a:gdLst>
                <a:gd name="T0" fmla="*/ 492 w 896"/>
                <a:gd name="T1" fmla="*/ 1176 h 1182"/>
                <a:gd name="T2" fmla="*/ 481 w 896"/>
                <a:gd name="T3" fmla="*/ 1132 h 1182"/>
                <a:gd name="T4" fmla="*/ 461 w 896"/>
                <a:gd name="T5" fmla="*/ 1056 h 1182"/>
                <a:gd name="T6" fmla="*/ 442 w 896"/>
                <a:gd name="T7" fmla="*/ 955 h 1182"/>
                <a:gd name="T8" fmla="*/ 424 w 896"/>
                <a:gd name="T9" fmla="*/ 841 h 1182"/>
                <a:gd name="T10" fmla="*/ 415 w 896"/>
                <a:gd name="T11" fmla="*/ 726 h 1182"/>
                <a:gd name="T12" fmla="*/ 418 w 896"/>
                <a:gd name="T13" fmla="*/ 618 h 1182"/>
                <a:gd name="T14" fmla="*/ 437 w 896"/>
                <a:gd name="T15" fmla="*/ 531 h 1182"/>
                <a:gd name="T16" fmla="*/ 477 w 896"/>
                <a:gd name="T17" fmla="*/ 465 h 1182"/>
                <a:gd name="T18" fmla="*/ 536 w 896"/>
                <a:gd name="T19" fmla="*/ 398 h 1182"/>
                <a:gd name="T20" fmla="*/ 606 w 896"/>
                <a:gd name="T21" fmla="*/ 330 h 1182"/>
                <a:gd name="T22" fmla="*/ 680 w 896"/>
                <a:gd name="T23" fmla="*/ 262 h 1182"/>
                <a:gd name="T24" fmla="*/ 752 w 896"/>
                <a:gd name="T25" fmla="*/ 203 h 1182"/>
                <a:gd name="T26" fmla="*/ 815 w 896"/>
                <a:gd name="T27" fmla="*/ 153 h 1182"/>
                <a:gd name="T28" fmla="*/ 864 w 896"/>
                <a:gd name="T29" fmla="*/ 116 h 1182"/>
                <a:gd name="T30" fmla="*/ 892 w 896"/>
                <a:gd name="T31" fmla="*/ 96 h 1182"/>
                <a:gd name="T32" fmla="*/ 627 w 896"/>
                <a:gd name="T33" fmla="*/ 0 h 1182"/>
                <a:gd name="T34" fmla="*/ 617 w 896"/>
                <a:gd name="T35" fmla="*/ 6 h 1182"/>
                <a:gd name="T36" fmla="*/ 586 w 896"/>
                <a:gd name="T37" fmla="*/ 24 h 1182"/>
                <a:gd name="T38" fmla="*/ 542 w 896"/>
                <a:gd name="T39" fmla="*/ 50 h 1182"/>
                <a:gd name="T40" fmla="*/ 492 w 896"/>
                <a:gd name="T41" fmla="*/ 85 h 1182"/>
                <a:gd name="T42" fmla="*/ 439 w 896"/>
                <a:gd name="T43" fmla="*/ 120 h 1182"/>
                <a:gd name="T44" fmla="*/ 389 w 896"/>
                <a:gd name="T45" fmla="*/ 159 h 1182"/>
                <a:gd name="T46" fmla="*/ 348 w 896"/>
                <a:gd name="T47" fmla="*/ 194 h 1182"/>
                <a:gd name="T48" fmla="*/ 319 w 896"/>
                <a:gd name="T49" fmla="*/ 225 h 1182"/>
                <a:gd name="T50" fmla="*/ 291 w 896"/>
                <a:gd name="T51" fmla="*/ 256 h 1182"/>
                <a:gd name="T52" fmla="*/ 247 w 896"/>
                <a:gd name="T53" fmla="*/ 293 h 1182"/>
                <a:gd name="T54" fmla="*/ 195 w 896"/>
                <a:gd name="T55" fmla="*/ 334 h 1182"/>
                <a:gd name="T56" fmla="*/ 140 w 896"/>
                <a:gd name="T57" fmla="*/ 376 h 1182"/>
                <a:gd name="T58" fmla="*/ 85 w 896"/>
                <a:gd name="T59" fmla="*/ 413 h 1182"/>
                <a:gd name="T60" fmla="*/ 42 w 896"/>
                <a:gd name="T61" fmla="*/ 446 h 1182"/>
                <a:gd name="T62" fmla="*/ 9 w 896"/>
                <a:gd name="T63" fmla="*/ 468 h 1182"/>
                <a:gd name="T64" fmla="*/ 0 w 896"/>
                <a:gd name="T65" fmla="*/ 474 h 1182"/>
                <a:gd name="T66" fmla="*/ 2 w 896"/>
                <a:gd name="T67" fmla="*/ 489 h 1182"/>
                <a:gd name="T68" fmla="*/ 11 w 896"/>
                <a:gd name="T69" fmla="*/ 533 h 1182"/>
                <a:gd name="T70" fmla="*/ 29 w 896"/>
                <a:gd name="T71" fmla="*/ 601 h 1182"/>
                <a:gd name="T72" fmla="*/ 53 w 896"/>
                <a:gd name="T73" fmla="*/ 688 h 1182"/>
                <a:gd name="T74" fmla="*/ 85 w 896"/>
                <a:gd name="T75" fmla="*/ 793 h 1182"/>
                <a:gd name="T76" fmla="*/ 129 w 896"/>
                <a:gd name="T77" fmla="*/ 909 h 1182"/>
                <a:gd name="T78" fmla="*/ 184 w 896"/>
                <a:gd name="T79" fmla="*/ 1034 h 1182"/>
                <a:gd name="T80" fmla="*/ 249 w 896"/>
                <a:gd name="T81" fmla="*/ 1163 h 1182"/>
                <a:gd name="T82" fmla="*/ 494 w 896"/>
                <a:gd name="T83" fmla="*/ 1182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96" h="1182">
                  <a:moveTo>
                    <a:pt x="494" y="1182"/>
                  </a:moveTo>
                  <a:lnTo>
                    <a:pt x="492" y="1176"/>
                  </a:lnTo>
                  <a:lnTo>
                    <a:pt x="488" y="1158"/>
                  </a:lnTo>
                  <a:lnTo>
                    <a:pt x="481" y="1132"/>
                  </a:lnTo>
                  <a:lnTo>
                    <a:pt x="472" y="1097"/>
                  </a:lnTo>
                  <a:lnTo>
                    <a:pt x="461" y="1056"/>
                  </a:lnTo>
                  <a:lnTo>
                    <a:pt x="453" y="1008"/>
                  </a:lnTo>
                  <a:lnTo>
                    <a:pt x="442" y="955"/>
                  </a:lnTo>
                  <a:lnTo>
                    <a:pt x="433" y="900"/>
                  </a:lnTo>
                  <a:lnTo>
                    <a:pt x="424" y="841"/>
                  </a:lnTo>
                  <a:lnTo>
                    <a:pt x="418" y="785"/>
                  </a:lnTo>
                  <a:lnTo>
                    <a:pt x="415" y="726"/>
                  </a:lnTo>
                  <a:lnTo>
                    <a:pt x="415" y="673"/>
                  </a:lnTo>
                  <a:lnTo>
                    <a:pt x="418" y="618"/>
                  </a:lnTo>
                  <a:lnTo>
                    <a:pt x="424" y="573"/>
                  </a:lnTo>
                  <a:lnTo>
                    <a:pt x="437" y="531"/>
                  </a:lnTo>
                  <a:lnTo>
                    <a:pt x="455" y="496"/>
                  </a:lnTo>
                  <a:lnTo>
                    <a:pt x="477" y="465"/>
                  </a:lnTo>
                  <a:lnTo>
                    <a:pt x="505" y="430"/>
                  </a:lnTo>
                  <a:lnTo>
                    <a:pt x="536" y="398"/>
                  </a:lnTo>
                  <a:lnTo>
                    <a:pt x="571" y="365"/>
                  </a:lnTo>
                  <a:lnTo>
                    <a:pt x="606" y="330"/>
                  </a:lnTo>
                  <a:lnTo>
                    <a:pt x="643" y="297"/>
                  </a:lnTo>
                  <a:lnTo>
                    <a:pt x="680" y="262"/>
                  </a:lnTo>
                  <a:lnTo>
                    <a:pt x="717" y="234"/>
                  </a:lnTo>
                  <a:lnTo>
                    <a:pt x="752" y="203"/>
                  </a:lnTo>
                  <a:lnTo>
                    <a:pt x="785" y="177"/>
                  </a:lnTo>
                  <a:lnTo>
                    <a:pt x="815" y="153"/>
                  </a:lnTo>
                  <a:lnTo>
                    <a:pt x="842" y="133"/>
                  </a:lnTo>
                  <a:lnTo>
                    <a:pt x="864" y="116"/>
                  </a:lnTo>
                  <a:lnTo>
                    <a:pt x="881" y="105"/>
                  </a:lnTo>
                  <a:lnTo>
                    <a:pt x="892" y="96"/>
                  </a:lnTo>
                  <a:lnTo>
                    <a:pt x="896" y="94"/>
                  </a:lnTo>
                  <a:lnTo>
                    <a:pt x="627" y="0"/>
                  </a:lnTo>
                  <a:lnTo>
                    <a:pt x="623" y="0"/>
                  </a:lnTo>
                  <a:lnTo>
                    <a:pt x="617" y="6"/>
                  </a:lnTo>
                  <a:lnTo>
                    <a:pt x="601" y="13"/>
                  </a:lnTo>
                  <a:lnTo>
                    <a:pt x="586" y="24"/>
                  </a:lnTo>
                  <a:lnTo>
                    <a:pt x="566" y="37"/>
                  </a:lnTo>
                  <a:lnTo>
                    <a:pt x="542" y="50"/>
                  </a:lnTo>
                  <a:lnTo>
                    <a:pt x="518" y="68"/>
                  </a:lnTo>
                  <a:lnTo>
                    <a:pt x="492" y="85"/>
                  </a:lnTo>
                  <a:lnTo>
                    <a:pt x="466" y="103"/>
                  </a:lnTo>
                  <a:lnTo>
                    <a:pt x="439" y="120"/>
                  </a:lnTo>
                  <a:lnTo>
                    <a:pt x="411" y="140"/>
                  </a:lnTo>
                  <a:lnTo>
                    <a:pt x="389" y="159"/>
                  </a:lnTo>
                  <a:lnTo>
                    <a:pt x="365" y="177"/>
                  </a:lnTo>
                  <a:lnTo>
                    <a:pt x="348" y="194"/>
                  </a:lnTo>
                  <a:lnTo>
                    <a:pt x="330" y="210"/>
                  </a:lnTo>
                  <a:lnTo>
                    <a:pt x="319" y="225"/>
                  </a:lnTo>
                  <a:lnTo>
                    <a:pt x="306" y="238"/>
                  </a:lnTo>
                  <a:lnTo>
                    <a:pt x="291" y="256"/>
                  </a:lnTo>
                  <a:lnTo>
                    <a:pt x="269" y="273"/>
                  </a:lnTo>
                  <a:lnTo>
                    <a:pt x="247" y="293"/>
                  </a:lnTo>
                  <a:lnTo>
                    <a:pt x="221" y="312"/>
                  </a:lnTo>
                  <a:lnTo>
                    <a:pt x="195" y="334"/>
                  </a:lnTo>
                  <a:lnTo>
                    <a:pt x="168" y="354"/>
                  </a:lnTo>
                  <a:lnTo>
                    <a:pt x="140" y="376"/>
                  </a:lnTo>
                  <a:lnTo>
                    <a:pt x="112" y="393"/>
                  </a:lnTo>
                  <a:lnTo>
                    <a:pt x="85" y="413"/>
                  </a:lnTo>
                  <a:lnTo>
                    <a:pt x="61" y="428"/>
                  </a:lnTo>
                  <a:lnTo>
                    <a:pt x="42" y="446"/>
                  </a:lnTo>
                  <a:lnTo>
                    <a:pt x="24" y="457"/>
                  </a:lnTo>
                  <a:lnTo>
                    <a:pt x="9" y="468"/>
                  </a:lnTo>
                  <a:lnTo>
                    <a:pt x="2" y="472"/>
                  </a:lnTo>
                  <a:lnTo>
                    <a:pt x="0" y="474"/>
                  </a:lnTo>
                  <a:lnTo>
                    <a:pt x="0" y="479"/>
                  </a:lnTo>
                  <a:lnTo>
                    <a:pt x="2" y="489"/>
                  </a:lnTo>
                  <a:lnTo>
                    <a:pt x="4" y="507"/>
                  </a:lnTo>
                  <a:lnTo>
                    <a:pt x="11" y="533"/>
                  </a:lnTo>
                  <a:lnTo>
                    <a:pt x="18" y="564"/>
                  </a:lnTo>
                  <a:lnTo>
                    <a:pt x="29" y="601"/>
                  </a:lnTo>
                  <a:lnTo>
                    <a:pt x="37" y="643"/>
                  </a:lnTo>
                  <a:lnTo>
                    <a:pt x="53" y="688"/>
                  </a:lnTo>
                  <a:lnTo>
                    <a:pt x="68" y="739"/>
                  </a:lnTo>
                  <a:lnTo>
                    <a:pt x="85" y="793"/>
                  </a:lnTo>
                  <a:lnTo>
                    <a:pt x="105" y="850"/>
                  </a:lnTo>
                  <a:lnTo>
                    <a:pt x="129" y="909"/>
                  </a:lnTo>
                  <a:lnTo>
                    <a:pt x="155" y="970"/>
                  </a:lnTo>
                  <a:lnTo>
                    <a:pt x="184" y="1034"/>
                  </a:lnTo>
                  <a:lnTo>
                    <a:pt x="214" y="1099"/>
                  </a:lnTo>
                  <a:lnTo>
                    <a:pt x="249" y="1163"/>
                  </a:lnTo>
                  <a:lnTo>
                    <a:pt x="494" y="1182"/>
                  </a:lnTo>
                  <a:lnTo>
                    <a:pt x="494" y="118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</p:grpSp>
      <p:sp>
        <p:nvSpPr>
          <p:cNvPr id="166" name="Title 1"/>
          <p:cNvSpPr>
            <a:spLocks noGrp="1"/>
          </p:cNvSpPr>
          <p:nvPr>
            <p:ph type="title"/>
          </p:nvPr>
        </p:nvSpPr>
        <p:spPr>
          <a:xfrm>
            <a:off x="5029200" y="533400"/>
            <a:ext cx="3886200" cy="899962"/>
          </a:xfrm>
        </p:spPr>
        <p:txBody>
          <a:bodyPr/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7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352800" cy="4449763"/>
          </a:xfrm>
        </p:spPr>
        <p:txBody>
          <a:bodyPr/>
          <a:lstStyle>
            <a:lvl1pPr marL="0" indent="0">
              <a:lnSpc>
                <a:spcPts val="3400"/>
              </a:lnSpc>
              <a:spcBef>
                <a:spcPts val="2400"/>
              </a:spcBef>
              <a:buNone/>
              <a:defRPr b="0">
                <a:latin typeface="Loved by the King" pitchFamily="2" charset="0"/>
              </a:defRPr>
            </a:lvl1pPr>
            <a:lvl2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2pPr>
            <a:lvl3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3pPr>
            <a:lvl4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4pPr>
            <a:lvl5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D4D2-DB7A-4669-BEE3-2A03AC664597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E7DD-D425-4506-BCB5-BC6116859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71438" y="0"/>
            <a:ext cx="9310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2"/>
          <p:cNvSpPr/>
          <p:nvPr/>
        </p:nvSpPr>
        <p:spPr>
          <a:xfrm>
            <a:off x="125456" y="6540"/>
            <a:ext cx="9137342" cy="6858000"/>
          </a:xfrm>
          <a:prstGeom prst="rect">
            <a:avLst/>
          </a:prstGeom>
          <a:gradFill>
            <a:gsLst>
              <a:gs pos="40846">
                <a:srgbClr val="FFEEBE">
                  <a:alpha val="91000"/>
                </a:srgbClr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69"/>
          <p:cNvGrpSpPr/>
          <p:nvPr>
            <p:custDataLst>
              <p:tags r:id="rId2"/>
            </p:custDataLst>
          </p:nvPr>
        </p:nvGrpSpPr>
        <p:grpSpPr>
          <a:xfrm flipH="1">
            <a:off x="-1065828" y="3338412"/>
            <a:ext cx="5697410" cy="3570289"/>
            <a:chOff x="2498726" y="3314700"/>
            <a:chExt cx="4086225" cy="2560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 170"/>
            <p:cNvSpPr>
              <a:spLocks/>
            </p:cNvSpPr>
            <p:nvPr/>
          </p:nvSpPr>
          <p:spPr bwMode="auto">
            <a:xfrm>
              <a:off x="2498726" y="5146675"/>
              <a:ext cx="4057650" cy="728663"/>
            </a:xfrm>
            <a:custGeom>
              <a:avLst/>
              <a:gdLst>
                <a:gd name="T0" fmla="*/ 1650 w 2556"/>
                <a:gd name="T1" fmla="*/ 19 h 459"/>
                <a:gd name="T2" fmla="*/ 1724 w 2556"/>
                <a:gd name="T3" fmla="*/ 15 h 459"/>
                <a:gd name="T4" fmla="*/ 1852 w 2556"/>
                <a:gd name="T5" fmla="*/ 9 h 459"/>
                <a:gd name="T6" fmla="*/ 2013 w 2556"/>
                <a:gd name="T7" fmla="*/ 4 h 459"/>
                <a:gd name="T8" fmla="*/ 2182 w 2556"/>
                <a:gd name="T9" fmla="*/ 0 h 459"/>
                <a:gd name="T10" fmla="*/ 2343 w 2556"/>
                <a:gd name="T11" fmla="*/ 2 h 459"/>
                <a:gd name="T12" fmla="*/ 2472 w 2556"/>
                <a:gd name="T13" fmla="*/ 9 h 459"/>
                <a:gd name="T14" fmla="*/ 2545 w 2556"/>
                <a:gd name="T15" fmla="*/ 24 h 459"/>
                <a:gd name="T16" fmla="*/ 2550 w 2556"/>
                <a:gd name="T17" fmla="*/ 50 h 459"/>
                <a:gd name="T18" fmla="*/ 2509 w 2556"/>
                <a:gd name="T19" fmla="*/ 95 h 459"/>
                <a:gd name="T20" fmla="*/ 2439 w 2556"/>
                <a:gd name="T21" fmla="*/ 154 h 459"/>
                <a:gd name="T22" fmla="*/ 2350 w 2556"/>
                <a:gd name="T23" fmla="*/ 222 h 459"/>
                <a:gd name="T24" fmla="*/ 2250 w 2556"/>
                <a:gd name="T25" fmla="*/ 289 h 459"/>
                <a:gd name="T26" fmla="*/ 2152 w 2556"/>
                <a:gd name="T27" fmla="*/ 350 h 459"/>
                <a:gd name="T28" fmla="*/ 2063 w 2556"/>
                <a:gd name="T29" fmla="*/ 400 h 459"/>
                <a:gd name="T30" fmla="*/ 1998 w 2556"/>
                <a:gd name="T31" fmla="*/ 428 h 459"/>
                <a:gd name="T32" fmla="*/ 1941 w 2556"/>
                <a:gd name="T33" fmla="*/ 435 h 459"/>
                <a:gd name="T34" fmla="*/ 1761 w 2556"/>
                <a:gd name="T35" fmla="*/ 439 h 459"/>
                <a:gd name="T36" fmla="*/ 1478 w 2556"/>
                <a:gd name="T37" fmla="*/ 445 h 459"/>
                <a:gd name="T38" fmla="*/ 1135 w 2556"/>
                <a:gd name="T39" fmla="*/ 452 h 459"/>
                <a:gd name="T40" fmla="*/ 774 w 2556"/>
                <a:gd name="T41" fmla="*/ 456 h 459"/>
                <a:gd name="T42" fmla="*/ 439 w 2556"/>
                <a:gd name="T43" fmla="*/ 459 h 459"/>
                <a:gd name="T44" fmla="*/ 174 w 2556"/>
                <a:gd name="T45" fmla="*/ 456 h 459"/>
                <a:gd name="T46" fmla="*/ 19 w 2556"/>
                <a:gd name="T47" fmla="*/ 448 h 459"/>
                <a:gd name="T48" fmla="*/ 0 w 2556"/>
                <a:gd name="T49" fmla="*/ 428 h 459"/>
                <a:gd name="T50" fmla="*/ 2 w 2556"/>
                <a:gd name="T51" fmla="*/ 389 h 459"/>
                <a:gd name="T52" fmla="*/ 8 w 2556"/>
                <a:gd name="T53" fmla="*/ 335 h 459"/>
                <a:gd name="T54" fmla="*/ 19 w 2556"/>
                <a:gd name="T55" fmla="*/ 267 h 459"/>
                <a:gd name="T56" fmla="*/ 32 w 2556"/>
                <a:gd name="T57" fmla="*/ 200 h 459"/>
                <a:gd name="T58" fmla="*/ 52 w 2556"/>
                <a:gd name="T59" fmla="*/ 137 h 459"/>
                <a:gd name="T60" fmla="*/ 76 w 2556"/>
                <a:gd name="T61" fmla="*/ 87 h 459"/>
                <a:gd name="T62" fmla="*/ 104 w 2556"/>
                <a:gd name="T63" fmla="*/ 59 h 459"/>
                <a:gd name="T64" fmla="*/ 152 w 2556"/>
                <a:gd name="T65" fmla="*/ 52 h 459"/>
                <a:gd name="T66" fmla="*/ 295 w 2556"/>
                <a:gd name="T67" fmla="*/ 45 h 459"/>
                <a:gd name="T68" fmla="*/ 513 w 2556"/>
                <a:gd name="T69" fmla="*/ 39 h 459"/>
                <a:gd name="T70" fmla="*/ 776 w 2556"/>
                <a:gd name="T71" fmla="*/ 35 h 459"/>
                <a:gd name="T72" fmla="*/ 1050 w 2556"/>
                <a:gd name="T73" fmla="*/ 30 h 459"/>
                <a:gd name="T74" fmla="*/ 1304 w 2556"/>
                <a:gd name="T75" fmla="*/ 24 h 459"/>
                <a:gd name="T76" fmla="*/ 1506 w 2556"/>
                <a:gd name="T77" fmla="*/ 22 h 459"/>
                <a:gd name="T78" fmla="*/ 1624 w 2556"/>
                <a:gd name="T79" fmla="*/ 19 h 459"/>
                <a:gd name="T80" fmla="*/ 1641 w 2556"/>
                <a:gd name="T81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56" h="459">
                  <a:moveTo>
                    <a:pt x="1641" y="19"/>
                  </a:moveTo>
                  <a:lnTo>
                    <a:pt x="1650" y="19"/>
                  </a:lnTo>
                  <a:lnTo>
                    <a:pt x="1678" y="17"/>
                  </a:lnTo>
                  <a:lnTo>
                    <a:pt x="1724" y="15"/>
                  </a:lnTo>
                  <a:lnTo>
                    <a:pt x="1785" y="13"/>
                  </a:lnTo>
                  <a:lnTo>
                    <a:pt x="1852" y="9"/>
                  </a:lnTo>
                  <a:lnTo>
                    <a:pt x="1930" y="6"/>
                  </a:lnTo>
                  <a:lnTo>
                    <a:pt x="2013" y="4"/>
                  </a:lnTo>
                  <a:lnTo>
                    <a:pt x="2098" y="2"/>
                  </a:lnTo>
                  <a:lnTo>
                    <a:pt x="2182" y="0"/>
                  </a:lnTo>
                  <a:lnTo>
                    <a:pt x="2265" y="0"/>
                  </a:lnTo>
                  <a:lnTo>
                    <a:pt x="2343" y="2"/>
                  </a:lnTo>
                  <a:lnTo>
                    <a:pt x="2413" y="4"/>
                  </a:lnTo>
                  <a:lnTo>
                    <a:pt x="2472" y="9"/>
                  </a:lnTo>
                  <a:lnTo>
                    <a:pt x="2517" y="15"/>
                  </a:lnTo>
                  <a:lnTo>
                    <a:pt x="2545" y="24"/>
                  </a:lnTo>
                  <a:lnTo>
                    <a:pt x="2556" y="35"/>
                  </a:lnTo>
                  <a:lnTo>
                    <a:pt x="2550" y="50"/>
                  </a:lnTo>
                  <a:lnTo>
                    <a:pt x="2535" y="72"/>
                  </a:lnTo>
                  <a:lnTo>
                    <a:pt x="2509" y="95"/>
                  </a:lnTo>
                  <a:lnTo>
                    <a:pt x="2478" y="124"/>
                  </a:lnTo>
                  <a:lnTo>
                    <a:pt x="2439" y="154"/>
                  </a:lnTo>
                  <a:lnTo>
                    <a:pt x="2395" y="187"/>
                  </a:lnTo>
                  <a:lnTo>
                    <a:pt x="2350" y="222"/>
                  </a:lnTo>
                  <a:lnTo>
                    <a:pt x="2300" y="256"/>
                  </a:lnTo>
                  <a:lnTo>
                    <a:pt x="2250" y="289"/>
                  </a:lnTo>
                  <a:lnTo>
                    <a:pt x="2200" y="322"/>
                  </a:lnTo>
                  <a:lnTo>
                    <a:pt x="2152" y="350"/>
                  </a:lnTo>
                  <a:lnTo>
                    <a:pt x="2106" y="378"/>
                  </a:lnTo>
                  <a:lnTo>
                    <a:pt x="2063" y="400"/>
                  </a:lnTo>
                  <a:lnTo>
                    <a:pt x="2028" y="417"/>
                  </a:lnTo>
                  <a:lnTo>
                    <a:pt x="1998" y="428"/>
                  </a:lnTo>
                  <a:lnTo>
                    <a:pt x="1978" y="435"/>
                  </a:lnTo>
                  <a:lnTo>
                    <a:pt x="1941" y="435"/>
                  </a:lnTo>
                  <a:lnTo>
                    <a:pt x="1867" y="437"/>
                  </a:lnTo>
                  <a:lnTo>
                    <a:pt x="1761" y="439"/>
                  </a:lnTo>
                  <a:lnTo>
                    <a:pt x="1630" y="443"/>
                  </a:lnTo>
                  <a:lnTo>
                    <a:pt x="1478" y="445"/>
                  </a:lnTo>
                  <a:lnTo>
                    <a:pt x="1311" y="448"/>
                  </a:lnTo>
                  <a:lnTo>
                    <a:pt x="1135" y="452"/>
                  </a:lnTo>
                  <a:lnTo>
                    <a:pt x="954" y="456"/>
                  </a:lnTo>
                  <a:lnTo>
                    <a:pt x="774" y="456"/>
                  </a:lnTo>
                  <a:lnTo>
                    <a:pt x="600" y="459"/>
                  </a:lnTo>
                  <a:lnTo>
                    <a:pt x="439" y="459"/>
                  </a:lnTo>
                  <a:lnTo>
                    <a:pt x="295" y="459"/>
                  </a:lnTo>
                  <a:lnTo>
                    <a:pt x="174" y="456"/>
                  </a:lnTo>
                  <a:lnTo>
                    <a:pt x="78" y="452"/>
                  </a:lnTo>
                  <a:lnTo>
                    <a:pt x="19" y="448"/>
                  </a:lnTo>
                  <a:lnTo>
                    <a:pt x="0" y="441"/>
                  </a:lnTo>
                  <a:lnTo>
                    <a:pt x="0" y="428"/>
                  </a:lnTo>
                  <a:lnTo>
                    <a:pt x="0" y="413"/>
                  </a:lnTo>
                  <a:lnTo>
                    <a:pt x="2" y="389"/>
                  </a:lnTo>
                  <a:lnTo>
                    <a:pt x="4" y="365"/>
                  </a:lnTo>
                  <a:lnTo>
                    <a:pt x="8" y="335"/>
                  </a:lnTo>
                  <a:lnTo>
                    <a:pt x="13" y="302"/>
                  </a:lnTo>
                  <a:lnTo>
                    <a:pt x="19" y="267"/>
                  </a:lnTo>
                  <a:lnTo>
                    <a:pt x="26" y="235"/>
                  </a:lnTo>
                  <a:lnTo>
                    <a:pt x="32" y="200"/>
                  </a:lnTo>
                  <a:lnTo>
                    <a:pt x="43" y="167"/>
                  </a:lnTo>
                  <a:lnTo>
                    <a:pt x="52" y="137"/>
                  </a:lnTo>
                  <a:lnTo>
                    <a:pt x="63" y="111"/>
                  </a:lnTo>
                  <a:lnTo>
                    <a:pt x="76" y="87"/>
                  </a:lnTo>
                  <a:lnTo>
                    <a:pt x="91" y="69"/>
                  </a:lnTo>
                  <a:lnTo>
                    <a:pt x="104" y="59"/>
                  </a:lnTo>
                  <a:lnTo>
                    <a:pt x="121" y="54"/>
                  </a:lnTo>
                  <a:lnTo>
                    <a:pt x="152" y="52"/>
                  </a:lnTo>
                  <a:lnTo>
                    <a:pt x="213" y="50"/>
                  </a:lnTo>
                  <a:lnTo>
                    <a:pt x="295" y="45"/>
                  </a:lnTo>
                  <a:lnTo>
                    <a:pt x="398" y="43"/>
                  </a:lnTo>
                  <a:lnTo>
                    <a:pt x="513" y="39"/>
                  </a:lnTo>
                  <a:lnTo>
                    <a:pt x="641" y="37"/>
                  </a:lnTo>
                  <a:lnTo>
                    <a:pt x="776" y="35"/>
                  </a:lnTo>
                  <a:lnTo>
                    <a:pt x="915" y="32"/>
                  </a:lnTo>
                  <a:lnTo>
                    <a:pt x="1050" y="30"/>
                  </a:lnTo>
                  <a:lnTo>
                    <a:pt x="1182" y="26"/>
                  </a:lnTo>
                  <a:lnTo>
                    <a:pt x="1304" y="24"/>
                  </a:lnTo>
                  <a:lnTo>
                    <a:pt x="1415" y="24"/>
                  </a:lnTo>
                  <a:lnTo>
                    <a:pt x="1506" y="22"/>
                  </a:lnTo>
                  <a:lnTo>
                    <a:pt x="1578" y="19"/>
                  </a:lnTo>
                  <a:lnTo>
                    <a:pt x="1624" y="19"/>
                  </a:lnTo>
                  <a:lnTo>
                    <a:pt x="1641" y="19"/>
                  </a:lnTo>
                  <a:lnTo>
                    <a:pt x="1641" y="19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4610101" y="4546600"/>
              <a:ext cx="758825" cy="693738"/>
            </a:xfrm>
            <a:custGeom>
              <a:avLst/>
              <a:gdLst>
                <a:gd name="T0" fmla="*/ 33 w 478"/>
                <a:gd name="T1" fmla="*/ 4 h 437"/>
                <a:gd name="T2" fmla="*/ 37 w 478"/>
                <a:gd name="T3" fmla="*/ 2 h 437"/>
                <a:gd name="T4" fmla="*/ 50 w 478"/>
                <a:gd name="T5" fmla="*/ 2 h 437"/>
                <a:gd name="T6" fmla="*/ 68 w 478"/>
                <a:gd name="T7" fmla="*/ 2 h 437"/>
                <a:gd name="T8" fmla="*/ 96 w 478"/>
                <a:gd name="T9" fmla="*/ 2 h 437"/>
                <a:gd name="T10" fmla="*/ 124 w 478"/>
                <a:gd name="T11" fmla="*/ 0 h 437"/>
                <a:gd name="T12" fmla="*/ 159 w 478"/>
                <a:gd name="T13" fmla="*/ 0 h 437"/>
                <a:gd name="T14" fmla="*/ 196 w 478"/>
                <a:gd name="T15" fmla="*/ 0 h 437"/>
                <a:gd name="T16" fmla="*/ 233 w 478"/>
                <a:gd name="T17" fmla="*/ 0 h 437"/>
                <a:gd name="T18" fmla="*/ 272 w 478"/>
                <a:gd name="T19" fmla="*/ 0 h 437"/>
                <a:gd name="T20" fmla="*/ 307 w 478"/>
                <a:gd name="T21" fmla="*/ 0 h 437"/>
                <a:gd name="T22" fmla="*/ 342 w 478"/>
                <a:gd name="T23" fmla="*/ 2 h 437"/>
                <a:gd name="T24" fmla="*/ 376 w 478"/>
                <a:gd name="T25" fmla="*/ 6 h 437"/>
                <a:gd name="T26" fmla="*/ 402 w 478"/>
                <a:gd name="T27" fmla="*/ 8 h 437"/>
                <a:gd name="T28" fmla="*/ 424 w 478"/>
                <a:gd name="T29" fmla="*/ 15 h 437"/>
                <a:gd name="T30" fmla="*/ 439 w 478"/>
                <a:gd name="T31" fmla="*/ 21 h 437"/>
                <a:gd name="T32" fmla="*/ 448 w 478"/>
                <a:gd name="T33" fmla="*/ 30 h 437"/>
                <a:gd name="T34" fmla="*/ 450 w 478"/>
                <a:gd name="T35" fmla="*/ 39 h 437"/>
                <a:gd name="T36" fmla="*/ 452 w 478"/>
                <a:gd name="T37" fmla="*/ 56 h 437"/>
                <a:gd name="T38" fmla="*/ 455 w 478"/>
                <a:gd name="T39" fmla="*/ 78 h 437"/>
                <a:gd name="T40" fmla="*/ 459 w 478"/>
                <a:gd name="T41" fmla="*/ 106 h 437"/>
                <a:gd name="T42" fmla="*/ 461 w 478"/>
                <a:gd name="T43" fmla="*/ 137 h 437"/>
                <a:gd name="T44" fmla="*/ 463 w 478"/>
                <a:gd name="T45" fmla="*/ 169 h 437"/>
                <a:gd name="T46" fmla="*/ 465 w 478"/>
                <a:gd name="T47" fmla="*/ 204 h 437"/>
                <a:gd name="T48" fmla="*/ 468 w 478"/>
                <a:gd name="T49" fmla="*/ 239 h 437"/>
                <a:gd name="T50" fmla="*/ 470 w 478"/>
                <a:gd name="T51" fmla="*/ 273 h 437"/>
                <a:gd name="T52" fmla="*/ 472 w 478"/>
                <a:gd name="T53" fmla="*/ 306 h 437"/>
                <a:gd name="T54" fmla="*/ 472 w 478"/>
                <a:gd name="T55" fmla="*/ 337 h 437"/>
                <a:gd name="T56" fmla="*/ 474 w 478"/>
                <a:gd name="T57" fmla="*/ 365 h 437"/>
                <a:gd name="T58" fmla="*/ 476 w 478"/>
                <a:gd name="T59" fmla="*/ 387 h 437"/>
                <a:gd name="T60" fmla="*/ 476 w 478"/>
                <a:gd name="T61" fmla="*/ 406 h 437"/>
                <a:gd name="T62" fmla="*/ 476 w 478"/>
                <a:gd name="T63" fmla="*/ 417 h 437"/>
                <a:gd name="T64" fmla="*/ 478 w 478"/>
                <a:gd name="T65" fmla="*/ 421 h 437"/>
                <a:gd name="T66" fmla="*/ 0 w 478"/>
                <a:gd name="T67" fmla="*/ 437 h 437"/>
                <a:gd name="T68" fmla="*/ 33 w 478"/>
                <a:gd name="T69" fmla="*/ 4 h 437"/>
                <a:gd name="T70" fmla="*/ 33 w 478"/>
                <a:gd name="T71" fmla="*/ 4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8" h="437">
                  <a:moveTo>
                    <a:pt x="33" y="4"/>
                  </a:moveTo>
                  <a:lnTo>
                    <a:pt x="37" y="2"/>
                  </a:lnTo>
                  <a:lnTo>
                    <a:pt x="50" y="2"/>
                  </a:lnTo>
                  <a:lnTo>
                    <a:pt x="68" y="2"/>
                  </a:lnTo>
                  <a:lnTo>
                    <a:pt x="96" y="2"/>
                  </a:lnTo>
                  <a:lnTo>
                    <a:pt x="124" y="0"/>
                  </a:lnTo>
                  <a:lnTo>
                    <a:pt x="159" y="0"/>
                  </a:lnTo>
                  <a:lnTo>
                    <a:pt x="196" y="0"/>
                  </a:lnTo>
                  <a:lnTo>
                    <a:pt x="233" y="0"/>
                  </a:lnTo>
                  <a:lnTo>
                    <a:pt x="272" y="0"/>
                  </a:lnTo>
                  <a:lnTo>
                    <a:pt x="307" y="0"/>
                  </a:lnTo>
                  <a:lnTo>
                    <a:pt x="342" y="2"/>
                  </a:lnTo>
                  <a:lnTo>
                    <a:pt x="376" y="6"/>
                  </a:lnTo>
                  <a:lnTo>
                    <a:pt x="402" y="8"/>
                  </a:lnTo>
                  <a:lnTo>
                    <a:pt x="424" y="15"/>
                  </a:lnTo>
                  <a:lnTo>
                    <a:pt x="439" y="21"/>
                  </a:lnTo>
                  <a:lnTo>
                    <a:pt x="448" y="30"/>
                  </a:lnTo>
                  <a:lnTo>
                    <a:pt x="450" y="39"/>
                  </a:lnTo>
                  <a:lnTo>
                    <a:pt x="452" y="56"/>
                  </a:lnTo>
                  <a:lnTo>
                    <a:pt x="455" y="78"/>
                  </a:lnTo>
                  <a:lnTo>
                    <a:pt x="459" y="106"/>
                  </a:lnTo>
                  <a:lnTo>
                    <a:pt x="461" y="137"/>
                  </a:lnTo>
                  <a:lnTo>
                    <a:pt x="463" y="169"/>
                  </a:lnTo>
                  <a:lnTo>
                    <a:pt x="465" y="204"/>
                  </a:lnTo>
                  <a:lnTo>
                    <a:pt x="468" y="239"/>
                  </a:lnTo>
                  <a:lnTo>
                    <a:pt x="470" y="273"/>
                  </a:lnTo>
                  <a:lnTo>
                    <a:pt x="472" y="306"/>
                  </a:lnTo>
                  <a:lnTo>
                    <a:pt x="472" y="337"/>
                  </a:lnTo>
                  <a:lnTo>
                    <a:pt x="474" y="365"/>
                  </a:lnTo>
                  <a:lnTo>
                    <a:pt x="476" y="387"/>
                  </a:lnTo>
                  <a:lnTo>
                    <a:pt x="476" y="406"/>
                  </a:lnTo>
                  <a:lnTo>
                    <a:pt x="476" y="417"/>
                  </a:lnTo>
                  <a:lnTo>
                    <a:pt x="478" y="421"/>
                  </a:lnTo>
                  <a:lnTo>
                    <a:pt x="0" y="437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3151188" y="3314700"/>
              <a:ext cx="1093788" cy="893763"/>
            </a:xfrm>
            <a:custGeom>
              <a:avLst/>
              <a:gdLst>
                <a:gd name="T0" fmla="*/ 152 w 689"/>
                <a:gd name="T1" fmla="*/ 541 h 563"/>
                <a:gd name="T2" fmla="*/ 126 w 689"/>
                <a:gd name="T3" fmla="*/ 508 h 563"/>
                <a:gd name="T4" fmla="*/ 97 w 689"/>
                <a:gd name="T5" fmla="*/ 478 h 563"/>
                <a:gd name="T6" fmla="*/ 67 w 689"/>
                <a:gd name="T7" fmla="*/ 445 h 563"/>
                <a:gd name="T8" fmla="*/ 39 w 689"/>
                <a:gd name="T9" fmla="*/ 413 h 563"/>
                <a:gd name="T10" fmla="*/ 15 w 689"/>
                <a:gd name="T11" fmla="*/ 373 h 563"/>
                <a:gd name="T12" fmla="*/ 2 w 689"/>
                <a:gd name="T13" fmla="*/ 334 h 563"/>
                <a:gd name="T14" fmla="*/ 0 w 689"/>
                <a:gd name="T15" fmla="*/ 286 h 563"/>
                <a:gd name="T16" fmla="*/ 13 w 689"/>
                <a:gd name="T17" fmla="*/ 258 h 563"/>
                <a:gd name="T18" fmla="*/ 26 w 689"/>
                <a:gd name="T19" fmla="*/ 243 h 563"/>
                <a:gd name="T20" fmla="*/ 32 w 689"/>
                <a:gd name="T21" fmla="*/ 221 h 563"/>
                <a:gd name="T22" fmla="*/ 32 w 689"/>
                <a:gd name="T23" fmla="*/ 202 h 563"/>
                <a:gd name="T24" fmla="*/ 30 w 689"/>
                <a:gd name="T25" fmla="*/ 182 h 563"/>
                <a:gd name="T26" fmla="*/ 37 w 689"/>
                <a:gd name="T27" fmla="*/ 169 h 563"/>
                <a:gd name="T28" fmla="*/ 50 w 689"/>
                <a:gd name="T29" fmla="*/ 160 h 563"/>
                <a:gd name="T30" fmla="*/ 65 w 689"/>
                <a:gd name="T31" fmla="*/ 158 h 563"/>
                <a:gd name="T32" fmla="*/ 80 w 689"/>
                <a:gd name="T33" fmla="*/ 156 h 563"/>
                <a:gd name="T34" fmla="*/ 91 w 689"/>
                <a:gd name="T35" fmla="*/ 147 h 563"/>
                <a:gd name="T36" fmla="*/ 100 w 689"/>
                <a:gd name="T37" fmla="*/ 136 h 563"/>
                <a:gd name="T38" fmla="*/ 108 w 689"/>
                <a:gd name="T39" fmla="*/ 123 h 563"/>
                <a:gd name="T40" fmla="*/ 119 w 689"/>
                <a:gd name="T41" fmla="*/ 108 h 563"/>
                <a:gd name="T42" fmla="*/ 130 w 689"/>
                <a:gd name="T43" fmla="*/ 100 h 563"/>
                <a:gd name="T44" fmla="*/ 141 w 689"/>
                <a:gd name="T45" fmla="*/ 100 h 563"/>
                <a:gd name="T46" fmla="*/ 156 w 689"/>
                <a:gd name="T47" fmla="*/ 102 h 563"/>
                <a:gd name="T48" fmla="*/ 174 w 689"/>
                <a:gd name="T49" fmla="*/ 104 h 563"/>
                <a:gd name="T50" fmla="*/ 180 w 689"/>
                <a:gd name="T51" fmla="*/ 89 h 563"/>
                <a:gd name="T52" fmla="*/ 182 w 689"/>
                <a:gd name="T53" fmla="*/ 65 h 563"/>
                <a:gd name="T54" fmla="*/ 189 w 689"/>
                <a:gd name="T55" fmla="*/ 52 h 563"/>
                <a:gd name="T56" fmla="*/ 200 w 689"/>
                <a:gd name="T57" fmla="*/ 47 h 563"/>
                <a:gd name="T58" fmla="*/ 210 w 689"/>
                <a:gd name="T59" fmla="*/ 47 h 563"/>
                <a:gd name="T60" fmla="*/ 224 w 689"/>
                <a:gd name="T61" fmla="*/ 50 h 563"/>
                <a:gd name="T62" fmla="*/ 241 w 689"/>
                <a:gd name="T63" fmla="*/ 54 h 563"/>
                <a:gd name="T64" fmla="*/ 260 w 689"/>
                <a:gd name="T65" fmla="*/ 58 h 563"/>
                <a:gd name="T66" fmla="*/ 278 w 689"/>
                <a:gd name="T67" fmla="*/ 54 h 563"/>
                <a:gd name="T68" fmla="*/ 291 w 689"/>
                <a:gd name="T69" fmla="*/ 36 h 563"/>
                <a:gd name="T70" fmla="*/ 306 w 689"/>
                <a:gd name="T71" fmla="*/ 17 h 563"/>
                <a:gd name="T72" fmla="*/ 324 w 689"/>
                <a:gd name="T73" fmla="*/ 2 h 563"/>
                <a:gd name="T74" fmla="*/ 343 w 689"/>
                <a:gd name="T75" fmla="*/ 0 h 563"/>
                <a:gd name="T76" fmla="*/ 360 w 689"/>
                <a:gd name="T77" fmla="*/ 15 h 563"/>
                <a:gd name="T78" fmla="*/ 378 w 689"/>
                <a:gd name="T79" fmla="*/ 32 h 563"/>
                <a:gd name="T80" fmla="*/ 391 w 689"/>
                <a:gd name="T81" fmla="*/ 41 h 563"/>
                <a:gd name="T82" fmla="*/ 406 w 689"/>
                <a:gd name="T83" fmla="*/ 41 h 563"/>
                <a:gd name="T84" fmla="*/ 421 w 689"/>
                <a:gd name="T85" fmla="*/ 26 h 563"/>
                <a:gd name="T86" fmla="*/ 443 w 689"/>
                <a:gd name="T87" fmla="*/ 15 h 563"/>
                <a:gd name="T88" fmla="*/ 465 w 689"/>
                <a:gd name="T89" fmla="*/ 8 h 563"/>
                <a:gd name="T90" fmla="*/ 487 w 689"/>
                <a:gd name="T91" fmla="*/ 10 h 563"/>
                <a:gd name="T92" fmla="*/ 510 w 689"/>
                <a:gd name="T93" fmla="*/ 28 h 563"/>
                <a:gd name="T94" fmla="*/ 537 w 689"/>
                <a:gd name="T95" fmla="*/ 36 h 563"/>
                <a:gd name="T96" fmla="*/ 560 w 689"/>
                <a:gd name="T97" fmla="*/ 32 h 563"/>
                <a:gd name="T98" fmla="*/ 580 w 689"/>
                <a:gd name="T99" fmla="*/ 28 h 563"/>
                <a:gd name="T100" fmla="*/ 600 w 689"/>
                <a:gd name="T101" fmla="*/ 36 h 563"/>
                <a:gd name="T102" fmla="*/ 619 w 689"/>
                <a:gd name="T103" fmla="*/ 69 h 563"/>
                <a:gd name="T104" fmla="*/ 641 w 689"/>
                <a:gd name="T105" fmla="*/ 139 h 563"/>
                <a:gd name="T106" fmla="*/ 671 w 689"/>
                <a:gd name="T107" fmla="*/ 258 h 563"/>
                <a:gd name="T108" fmla="*/ 682 w 689"/>
                <a:gd name="T109" fmla="*/ 352 h 563"/>
                <a:gd name="T110" fmla="*/ 641 w 689"/>
                <a:gd name="T111" fmla="*/ 384 h 563"/>
                <a:gd name="T112" fmla="*/ 571 w 689"/>
                <a:gd name="T113" fmla="*/ 421 h 563"/>
                <a:gd name="T114" fmla="*/ 480 w 689"/>
                <a:gd name="T115" fmla="*/ 456 h 563"/>
                <a:gd name="T116" fmla="*/ 380 w 689"/>
                <a:gd name="T117" fmla="*/ 493 h 563"/>
                <a:gd name="T118" fmla="*/ 287 w 689"/>
                <a:gd name="T119" fmla="*/ 523 h 563"/>
                <a:gd name="T120" fmla="*/ 213 w 689"/>
                <a:gd name="T121" fmla="*/ 547 h 563"/>
                <a:gd name="T122" fmla="*/ 169 w 689"/>
                <a:gd name="T123" fmla="*/ 560 h 563"/>
                <a:gd name="T124" fmla="*/ 165 w 689"/>
                <a:gd name="T125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9" h="563">
                  <a:moveTo>
                    <a:pt x="165" y="563"/>
                  </a:moveTo>
                  <a:lnTo>
                    <a:pt x="152" y="541"/>
                  </a:lnTo>
                  <a:lnTo>
                    <a:pt x="141" y="526"/>
                  </a:lnTo>
                  <a:lnTo>
                    <a:pt x="126" y="508"/>
                  </a:lnTo>
                  <a:lnTo>
                    <a:pt x="113" y="493"/>
                  </a:lnTo>
                  <a:lnTo>
                    <a:pt x="97" y="478"/>
                  </a:lnTo>
                  <a:lnTo>
                    <a:pt x="82" y="460"/>
                  </a:lnTo>
                  <a:lnTo>
                    <a:pt x="67" y="445"/>
                  </a:lnTo>
                  <a:lnTo>
                    <a:pt x="54" y="430"/>
                  </a:lnTo>
                  <a:lnTo>
                    <a:pt x="39" y="413"/>
                  </a:lnTo>
                  <a:lnTo>
                    <a:pt x="28" y="395"/>
                  </a:lnTo>
                  <a:lnTo>
                    <a:pt x="15" y="373"/>
                  </a:lnTo>
                  <a:lnTo>
                    <a:pt x="8" y="356"/>
                  </a:lnTo>
                  <a:lnTo>
                    <a:pt x="2" y="334"/>
                  </a:lnTo>
                  <a:lnTo>
                    <a:pt x="0" y="313"/>
                  </a:lnTo>
                  <a:lnTo>
                    <a:pt x="0" y="286"/>
                  </a:lnTo>
                  <a:lnTo>
                    <a:pt x="4" y="260"/>
                  </a:lnTo>
                  <a:lnTo>
                    <a:pt x="13" y="258"/>
                  </a:lnTo>
                  <a:lnTo>
                    <a:pt x="19" y="252"/>
                  </a:lnTo>
                  <a:lnTo>
                    <a:pt x="26" y="243"/>
                  </a:lnTo>
                  <a:lnTo>
                    <a:pt x="30" y="234"/>
                  </a:lnTo>
                  <a:lnTo>
                    <a:pt x="32" y="221"/>
                  </a:lnTo>
                  <a:lnTo>
                    <a:pt x="32" y="213"/>
                  </a:lnTo>
                  <a:lnTo>
                    <a:pt x="32" y="202"/>
                  </a:lnTo>
                  <a:lnTo>
                    <a:pt x="32" y="193"/>
                  </a:lnTo>
                  <a:lnTo>
                    <a:pt x="30" y="182"/>
                  </a:lnTo>
                  <a:lnTo>
                    <a:pt x="32" y="176"/>
                  </a:lnTo>
                  <a:lnTo>
                    <a:pt x="37" y="169"/>
                  </a:lnTo>
                  <a:lnTo>
                    <a:pt x="43" y="165"/>
                  </a:lnTo>
                  <a:lnTo>
                    <a:pt x="50" y="160"/>
                  </a:lnTo>
                  <a:lnTo>
                    <a:pt x="56" y="158"/>
                  </a:lnTo>
                  <a:lnTo>
                    <a:pt x="65" y="158"/>
                  </a:lnTo>
                  <a:lnTo>
                    <a:pt x="74" y="158"/>
                  </a:lnTo>
                  <a:lnTo>
                    <a:pt x="80" y="156"/>
                  </a:lnTo>
                  <a:lnTo>
                    <a:pt x="87" y="152"/>
                  </a:lnTo>
                  <a:lnTo>
                    <a:pt x="91" y="147"/>
                  </a:lnTo>
                  <a:lnTo>
                    <a:pt x="95" y="143"/>
                  </a:lnTo>
                  <a:lnTo>
                    <a:pt x="100" y="136"/>
                  </a:lnTo>
                  <a:lnTo>
                    <a:pt x="104" y="130"/>
                  </a:lnTo>
                  <a:lnTo>
                    <a:pt x="108" y="123"/>
                  </a:lnTo>
                  <a:lnTo>
                    <a:pt x="115" y="117"/>
                  </a:lnTo>
                  <a:lnTo>
                    <a:pt x="119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4" y="100"/>
                  </a:lnTo>
                  <a:lnTo>
                    <a:pt x="141" y="100"/>
                  </a:lnTo>
                  <a:lnTo>
                    <a:pt x="147" y="102"/>
                  </a:lnTo>
                  <a:lnTo>
                    <a:pt x="156" y="102"/>
                  </a:lnTo>
                  <a:lnTo>
                    <a:pt x="165" y="106"/>
                  </a:lnTo>
                  <a:lnTo>
                    <a:pt x="174" y="104"/>
                  </a:lnTo>
                  <a:lnTo>
                    <a:pt x="178" y="97"/>
                  </a:lnTo>
                  <a:lnTo>
                    <a:pt x="180" y="89"/>
                  </a:lnTo>
                  <a:lnTo>
                    <a:pt x="182" y="78"/>
                  </a:lnTo>
                  <a:lnTo>
                    <a:pt x="182" y="65"/>
                  </a:lnTo>
                  <a:lnTo>
                    <a:pt x="187" y="56"/>
                  </a:lnTo>
                  <a:lnTo>
                    <a:pt x="189" y="52"/>
                  </a:lnTo>
                  <a:lnTo>
                    <a:pt x="193" y="50"/>
                  </a:lnTo>
                  <a:lnTo>
                    <a:pt x="200" y="47"/>
                  </a:lnTo>
                  <a:lnTo>
                    <a:pt x="206" y="47"/>
                  </a:lnTo>
                  <a:lnTo>
                    <a:pt x="210" y="47"/>
                  </a:lnTo>
                  <a:lnTo>
                    <a:pt x="217" y="50"/>
                  </a:lnTo>
                  <a:lnTo>
                    <a:pt x="224" y="50"/>
                  </a:lnTo>
                  <a:lnTo>
                    <a:pt x="230" y="52"/>
                  </a:lnTo>
                  <a:lnTo>
                    <a:pt x="241" y="54"/>
                  </a:lnTo>
                  <a:lnTo>
                    <a:pt x="252" y="58"/>
                  </a:lnTo>
                  <a:lnTo>
                    <a:pt x="260" y="58"/>
                  </a:lnTo>
                  <a:lnTo>
                    <a:pt x="269" y="58"/>
                  </a:lnTo>
                  <a:lnTo>
                    <a:pt x="278" y="54"/>
                  </a:lnTo>
                  <a:lnTo>
                    <a:pt x="284" y="47"/>
                  </a:lnTo>
                  <a:lnTo>
                    <a:pt x="291" y="36"/>
                  </a:lnTo>
                  <a:lnTo>
                    <a:pt x="300" y="26"/>
                  </a:lnTo>
                  <a:lnTo>
                    <a:pt x="306" y="17"/>
                  </a:lnTo>
                  <a:lnTo>
                    <a:pt x="315" y="8"/>
                  </a:lnTo>
                  <a:lnTo>
                    <a:pt x="324" y="2"/>
                  </a:lnTo>
                  <a:lnTo>
                    <a:pt x="332" y="0"/>
                  </a:lnTo>
                  <a:lnTo>
                    <a:pt x="343" y="0"/>
                  </a:lnTo>
                  <a:lnTo>
                    <a:pt x="352" y="8"/>
                  </a:lnTo>
                  <a:lnTo>
                    <a:pt x="360" y="15"/>
                  </a:lnTo>
                  <a:lnTo>
                    <a:pt x="369" y="23"/>
                  </a:lnTo>
                  <a:lnTo>
                    <a:pt x="378" y="32"/>
                  </a:lnTo>
                  <a:lnTo>
                    <a:pt x="384" y="39"/>
                  </a:lnTo>
                  <a:lnTo>
                    <a:pt x="391" y="41"/>
                  </a:lnTo>
                  <a:lnTo>
                    <a:pt x="400" y="43"/>
                  </a:lnTo>
                  <a:lnTo>
                    <a:pt x="406" y="41"/>
                  </a:lnTo>
                  <a:lnTo>
                    <a:pt x="415" y="34"/>
                  </a:lnTo>
                  <a:lnTo>
                    <a:pt x="421" y="26"/>
                  </a:lnTo>
                  <a:lnTo>
                    <a:pt x="432" y="19"/>
                  </a:lnTo>
                  <a:lnTo>
                    <a:pt x="443" y="15"/>
                  </a:lnTo>
                  <a:lnTo>
                    <a:pt x="454" y="10"/>
                  </a:lnTo>
                  <a:lnTo>
                    <a:pt x="465" y="8"/>
                  </a:lnTo>
                  <a:lnTo>
                    <a:pt x="478" y="8"/>
                  </a:lnTo>
                  <a:lnTo>
                    <a:pt x="487" y="10"/>
                  </a:lnTo>
                  <a:lnTo>
                    <a:pt x="497" y="17"/>
                  </a:lnTo>
                  <a:lnTo>
                    <a:pt x="510" y="28"/>
                  </a:lnTo>
                  <a:lnTo>
                    <a:pt x="526" y="34"/>
                  </a:lnTo>
                  <a:lnTo>
                    <a:pt x="537" y="36"/>
                  </a:lnTo>
                  <a:lnTo>
                    <a:pt x="550" y="34"/>
                  </a:lnTo>
                  <a:lnTo>
                    <a:pt x="560" y="32"/>
                  </a:lnTo>
                  <a:lnTo>
                    <a:pt x="571" y="30"/>
                  </a:lnTo>
                  <a:lnTo>
                    <a:pt x="580" y="28"/>
                  </a:lnTo>
                  <a:lnTo>
                    <a:pt x="591" y="30"/>
                  </a:lnTo>
                  <a:lnTo>
                    <a:pt x="600" y="36"/>
                  </a:lnTo>
                  <a:lnTo>
                    <a:pt x="608" y="47"/>
                  </a:lnTo>
                  <a:lnTo>
                    <a:pt x="619" y="69"/>
                  </a:lnTo>
                  <a:lnTo>
                    <a:pt x="630" y="100"/>
                  </a:lnTo>
                  <a:lnTo>
                    <a:pt x="641" y="139"/>
                  </a:lnTo>
                  <a:lnTo>
                    <a:pt x="656" y="191"/>
                  </a:lnTo>
                  <a:lnTo>
                    <a:pt x="671" y="258"/>
                  </a:lnTo>
                  <a:lnTo>
                    <a:pt x="689" y="341"/>
                  </a:lnTo>
                  <a:lnTo>
                    <a:pt x="682" y="352"/>
                  </a:lnTo>
                  <a:lnTo>
                    <a:pt x="669" y="367"/>
                  </a:lnTo>
                  <a:lnTo>
                    <a:pt x="641" y="384"/>
                  </a:lnTo>
                  <a:lnTo>
                    <a:pt x="610" y="404"/>
                  </a:lnTo>
                  <a:lnTo>
                    <a:pt x="571" y="421"/>
                  </a:lnTo>
                  <a:lnTo>
                    <a:pt x="526" y="439"/>
                  </a:lnTo>
                  <a:lnTo>
                    <a:pt x="480" y="456"/>
                  </a:lnTo>
                  <a:lnTo>
                    <a:pt x="430" y="476"/>
                  </a:lnTo>
                  <a:lnTo>
                    <a:pt x="380" y="493"/>
                  </a:lnTo>
                  <a:lnTo>
                    <a:pt x="332" y="508"/>
                  </a:lnTo>
                  <a:lnTo>
                    <a:pt x="287" y="523"/>
                  </a:lnTo>
                  <a:lnTo>
                    <a:pt x="247" y="536"/>
                  </a:lnTo>
                  <a:lnTo>
                    <a:pt x="213" y="547"/>
                  </a:lnTo>
                  <a:lnTo>
                    <a:pt x="187" y="554"/>
                  </a:lnTo>
                  <a:lnTo>
                    <a:pt x="169" y="560"/>
                  </a:lnTo>
                  <a:lnTo>
                    <a:pt x="165" y="563"/>
                  </a:lnTo>
                  <a:lnTo>
                    <a:pt x="165" y="563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3513138" y="4425950"/>
              <a:ext cx="1204913" cy="917575"/>
            </a:xfrm>
            <a:custGeom>
              <a:avLst/>
              <a:gdLst>
                <a:gd name="T0" fmla="*/ 598 w 759"/>
                <a:gd name="T1" fmla="*/ 23 h 578"/>
                <a:gd name="T2" fmla="*/ 461 w 759"/>
                <a:gd name="T3" fmla="*/ 0 h 578"/>
                <a:gd name="T4" fmla="*/ 111 w 759"/>
                <a:gd name="T5" fmla="*/ 56 h 578"/>
                <a:gd name="T6" fmla="*/ 0 w 759"/>
                <a:gd name="T7" fmla="*/ 128 h 578"/>
                <a:gd name="T8" fmla="*/ 28 w 759"/>
                <a:gd name="T9" fmla="*/ 371 h 578"/>
                <a:gd name="T10" fmla="*/ 87 w 759"/>
                <a:gd name="T11" fmla="*/ 489 h 578"/>
                <a:gd name="T12" fmla="*/ 411 w 759"/>
                <a:gd name="T13" fmla="*/ 578 h 578"/>
                <a:gd name="T14" fmla="*/ 756 w 759"/>
                <a:gd name="T15" fmla="*/ 426 h 578"/>
                <a:gd name="T16" fmla="*/ 756 w 759"/>
                <a:gd name="T17" fmla="*/ 423 h 578"/>
                <a:gd name="T18" fmla="*/ 756 w 759"/>
                <a:gd name="T19" fmla="*/ 419 h 578"/>
                <a:gd name="T20" fmla="*/ 759 w 759"/>
                <a:gd name="T21" fmla="*/ 410 h 578"/>
                <a:gd name="T22" fmla="*/ 759 w 759"/>
                <a:gd name="T23" fmla="*/ 404 h 578"/>
                <a:gd name="T24" fmla="*/ 759 w 759"/>
                <a:gd name="T25" fmla="*/ 393 h 578"/>
                <a:gd name="T26" fmla="*/ 759 w 759"/>
                <a:gd name="T27" fmla="*/ 382 h 578"/>
                <a:gd name="T28" fmla="*/ 759 w 759"/>
                <a:gd name="T29" fmla="*/ 369 h 578"/>
                <a:gd name="T30" fmla="*/ 759 w 759"/>
                <a:gd name="T31" fmla="*/ 358 h 578"/>
                <a:gd name="T32" fmla="*/ 754 w 759"/>
                <a:gd name="T33" fmla="*/ 343 h 578"/>
                <a:gd name="T34" fmla="*/ 750 w 759"/>
                <a:gd name="T35" fmla="*/ 328 h 578"/>
                <a:gd name="T36" fmla="*/ 746 w 759"/>
                <a:gd name="T37" fmla="*/ 315 h 578"/>
                <a:gd name="T38" fmla="*/ 739 w 759"/>
                <a:gd name="T39" fmla="*/ 302 h 578"/>
                <a:gd name="T40" fmla="*/ 728 w 759"/>
                <a:gd name="T41" fmla="*/ 289 h 578"/>
                <a:gd name="T42" fmla="*/ 719 w 759"/>
                <a:gd name="T43" fmla="*/ 276 h 578"/>
                <a:gd name="T44" fmla="*/ 706 w 759"/>
                <a:gd name="T45" fmla="*/ 267 h 578"/>
                <a:gd name="T46" fmla="*/ 691 w 759"/>
                <a:gd name="T47" fmla="*/ 258 h 578"/>
                <a:gd name="T48" fmla="*/ 680 w 759"/>
                <a:gd name="T49" fmla="*/ 252 h 578"/>
                <a:gd name="T50" fmla="*/ 672 w 759"/>
                <a:gd name="T51" fmla="*/ 241 h 578"/>
                <a:gd name="T52" fmla="*/ 663 w 759"/>
                <a:gd name="T53" fmla="*/ 228 h 578"/>
                <a:gd name="T54" fmla="*/ 656 w 759"/>
                <a:gd name="T55" fmla="*/ 213 h 578"/>
                <a:gd name="T56" fmla="*/ 648 w 759"/>
                <a:gd name="T57" fmla="*/ 193 h 578"/>
                <a:gd name="T58" fmla="*/ 639 w 759"/>
                <a:gd name="T59" fmla="*/ 173 h 578"/>
                <a:gd name="T60" fmla="*/ 633 w 759"/>
                <a:gd name="T61" fmla="*/ 152 h 578"/>
                <a:gd name="T62" fmla="*/ 626 w 759"/>
                <a:gd name="T63" fmla="*/ 132 h 578"/>
                <a:gd name="T64" fmla="*/ 619 w 759"/>
                <a:gd name="T65" fmla="*/ 110 h 578"/>
                <a:gd name="T66" fmla="*/ 615 w 759"/>
                <a:gd name="T67" fmla="*/ 91 h 578"/>
                <a:gd name="T68" fmla="*/ 609 w 759"/>
                <a:gd name="T69" fmla="*/ 71 h 578"/>
                <a:gd name="T70" fmla="*/ 606 w 759"/>
                <a:gd name="T71" fmla="*/ 56 h 578"/>
                <a:gd name="T72" fmla="*/ 602 w 759"/>
                <a:gd name="T73" fmla="*/ 43 h 578"/>
                <a:gd name="T74" fmla="*/ 600 w 759"/>
                <a:gd name="T75" fmla="*/ 32 h 578"/>
                <a:gd name="T76" fmla="*/ 598 w 759"/>
                <a:gd name="T77" fmla="*/ 26 h 578"/>
                <a:gd name="T78" fmla="*/ 598 w 759"/>
                <a:gd name="T79" fmla="*/ 23 h 578"/>
                <a:gd name="T80" fmla="*/ 598 w 759"/>
                <a:gd name="T81" fmla="*/ 2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9" h="578">
                  <a:moveTo>
                    <a:pt x="598" y="23"/>
                  </a:moveTo>
                  <a:lnTo>
                    <a:pt x="461" y="0"/>
                  </a:lnTo>
                  <a:lnTo>
                    <a:pt x="111" y="56"/>
                  </a:lnTo>
                  <a:lnTo>
                    <a:pt x="0" y="128"/>
                  </a:lnTo>
                  <a:lnTo>
                    <a:pt x="28" y="371"/>
                  </a:lnTo>
                  <a:lnTo>
                    <a:pt x="87" y="489"/>
                  </a:lnTo>
                  <a:lnTo>
                    <a:pt x="411" y="578"/>
                  </a:lnTo>
                  <a:lnTo>
                    <a:pt x="756" y="426"/>
                  </a:lnTo>
                  <a:lnTo>
                    <a:pt x="756" y="423"/>
                  </a:lnTo>
                  <a:lnTo>
                    <a:pt x="756" y="419"/>
                  </a:lnTo>
                  <a:lnTo>
                    <a:pt x="759" y="410"/>
                  </a:lnTo>
                  <a:lnTo>
                    <a:pt x="759" y="404"/>
                  </a:lnTo>
                  <a:lnTo>
                    <a:pt x="759" y="393"/>
                  </a:lnTo>
                  <a:lnTo>
                    <a:pt x="759" y="382"/>
                  </a:lnTo>
                  <a:lnTo>
                    <a:pt x="759" y="369"/>
                  </a:lnTo>
                  <a:lnTo>
                    <a:pt x="759" y="358"/>
                  </a:lnTo>
                  <a:lnTo>
                    <a:pt x="754" y="343"/>
                  </a:lnTo>
                  <a:lnTo>
                    <a:pt x="750" y="328"/>
                  </a:lnTo>
                  <a:lnTo>
                    <a:pt x="746" y="315"/>
                  </a:lnTo>
                  <a:lnTo>
                    <a:pt x="739" y="302"/>
                  </a:lnTo>
                  <a:lnTo>
                    <a:pt x="728" y="289"/>
                  </a:lnTo>
                  <a:lnTo>
                    <a:pt x="719" y="276"/>
                  </a:lnTo>
                  <a:lnTo>
                    <a:pt x="706" y="267"/>
                  </a:lnTo>
                  <a:lnTo>
                    <a:pt x="691" y="258"/>
                  </a:lnTo>
                  <a:lnTo>
                    <a:pt x="680" y="252"/>
                  </a:lnTo>
                  <a:lnTo>
                    <a:pt x="672" y="241"/>
                  </a:lnTo>
                  <a:lnTo>
                    <a:pt x="663" y="228"/>
                  </a:lnTo>
                  <a:lnTo>
                    <a:pt x="656" y="213"/>
                  </a:lnTo>
                  <a:lnTo>
                    <a:pt x="648" y="193"/>
                  </a:lnTo>
                  <a:lnTo>
                    <a:pt x="639" y="173"/>
                  </a:lnTo>
                  <a:lnTo>
                    <a:pt x="633" y="152"/>
                  </a:lnTo>
                  <a:lnTo>
                    <a:pt x="626" y="132"/>
                  </a:lnTo>
                  <a:lnTo>
                    <a:pt x="619" y="110"/>
                  </a:lnTo>
                  <a:lnTo>
                    <a:pt x="615" y="91"/>
                  </a:lnTo>
                  <a:lnTo>
                    <a:pt x="609" y="71"/>
                  </a:lnTo>
                  <a:lnTo>
                    <a:pt x="606" y="56"/>
                  </a:lnTo>
                  <a:lnTo>
                    <a:pt x="602" y="43"/>
                  </a:lnTo>
                  <a:lnTo>
                    <a:pt x="600" y="32"/>
                  </a:lnTo>
                  <a:lnTo>
                    <a:pt x="598" y="26"/>
                  </a:lnTo>
                  <a:lnTo>
                    <a:pt x="598" y="23"/>
                  </a:lnTo>
                  <a:lnTo>
                    <a:pt x="598" y="23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798888" y="4308475"/>
              <a:ext cx="573088" cy="703263"/>
            </a:xfrm>
            <a:custGeom>
              <a:avLst/>
              <a:gdLst>
                <a:gd name="T0" fmla="*/ 0 w 361"/>
                <a:gd name="T1" fmla="*/ 197 h 443"/>
                <a:gd name="T2" fmla="*/ 18 w 361"/>
                <a:gd name="T3" fmla="*/ 443 h 443"/>
                <a:gd name="T4" fmla="*/ 166 w 361"/>
                <a:gd name="T5" fmla="*/ 369 h 443"/>
                <a:gd name="T6" fmla="*/ 337 w 361"/>
                <a:gd name="T7" fmla="*/ 415 h 443"/>
                <a:gd name="T8" fmla="*/ 337 w 361"/>
                <a:gd name="T9" fmla="*/ 410 h 443"/>
                <a:gd name="T10" fmla="*/ 337 w 361"/>
                <a:gd name="T11" fmla="*/ 402 h 443"/>
                <a:gd name="T12" fmla="*/ 339 w 361"/>
                <a:gd name="T13" fmla="*/ 387 h 443"/>
                <a:gd name="T14" fmla="*/ 344 w 361"/>
                <a:gd name="T15" fmla="*/ 369 h 443"/>
                <a:gd name="T16" fmla="*/ 346 w 361"/>
                <a:gd name="T17" fmla="*/ 345 h 443"/>
                <a:gd name="T18" fmla="*/ 350 w 361"/>
                <a:gd name="T19" fmla="*/ 319 h 443"/>
                <a:gd name="T20" fmla="*/ 353 w 361"/>
                <a:gd name="T21" fmla="*/ 291 h 443"/>
                <a:gd name="T22" fmla="*/ 357 w 361"/>
                <a:gd name="T23" fmla="*/ 263 h 443"/>
                <a:gd name="T24" fmla="*/ 359 w 361"/>
                <a:gd name="T25" fmla="*/ 232 h 443"/>
                <a:gd name="T26" fmla="*/ 361 w 361"/>
                <a:gd name="T27" fmla="*/ 202 h 443"/>
                <a:gd name="T28" fmla="*/ 361 w 361"/>
                <a:gd name="T29" fmla="*/ 174 h 443"/>
                <a:gd name="T30" fmla="*/ 361 w 361"/>
                <a:gd name="T31" fmla="*/ 145 h 443"/>
                <a:gd name="T32" fmla="*/ 359 w 361"/>
                <a:gd name="T33" fmla="*/ 119 h 443"/>
                <a:gd name="T34" fmla="*/ 357 w 361"/>
                <a:gd name="T35" fmla="*/ 97 h 443"/>
                <a:gd name="T36" fmla="*/ 350 w 361"/>
                <a:gd name="T37" fmla="*/ 78 h 443"/>
                <a:gd name="T38" fmla="*/ 344 w 361"/>
                <a:gd name="T39" fmla="*/ 65 h 443"/>
                <a:gd name="T40" fmla="*/ 337 w 361"/>
                <a:gd name="T41" fmla="*/ 54 h 443"/>
                <a:gd name="T42" fmla="*/ 329 w 361"/>
                <a:gd name="T43" fmla="*/ 47 h 443"/>
                <a:gd name="T44" fmla="*/ 324 w 361"/>
                <a:gd name="T45" fmla="*/ 39 h 443"/>
                <a:gd name="T46" fmla="*/ 320 w 361"/>
                <a:gd name="T47" fmla="*/ 34 h 443"/>
                <a:gd name="T48" fmla="*/ 313 w 361"/>
                <a:gd name="T49" fmla="*/ 28 h 443"/>
                <a:gd name="T50" fmla="*/ 309 w 361"/>
                <a:gd name="T51" fmla="*/ 21 h 443"/>
                <a:gd name="T52" fmla="*/ 305 w 361"/>
                <a:gd name="T53" fmla="*/ 17 h 443"/>
                <a:gd name="T54" fmla="*/ 300 w 361"/>
                <a:gd name="T55" fmla="*/ 15 h 443"/>
                <a:gd name="T56" fmla="*/ 294 w 361"/>
                <a:gd name="T57" fmla="*/ 6 h 443"/>
                <a:gd name="T58" fmla="*/ 289 w 361"/>
                <a:gd name="T59" fmla="*/ 4 h 443"/>
                <a:gd name="T60" fmla="*/ 285 w 361"/>
                <a:gd name="T61" fmla="*/ 0 h 443"/>
                <a:gd name="T62" fmla="*/ 0 w 361"/>
                <a:gd name="T63" fmla="*/ 197 h 443"/>
                <a:gd name="T64" fmla="*/ 0 w 361"/>
                <a:gd name="T65" fmla="*/ 197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1" h="443">
                  <a:moveTo>
                    <a:pt x="0" y="197"/>
                  </a:moveTo>
                  <a:lnTo>
                    <a:pt x="18" y="443"/>
                  </a:lnTo>
                  <a:lnTo>
                    <a:pt x="166" y="369"/>
                  </a:lnTo>
                  <a:lnTo>
                    <a:pt x="337" y="415"/>
                  </a:lnTo>
                  <a:lnTo>
                    <a:pt x="337" y="410"/>
                  </a:lnTo>
                  <a:lnTo>
                    <a:pt x="337" y="402"/>
                  </a:lnTo>
                  <a:lnTo>
                    <a:pt x="339" y="387"/>
                  </a:lnTo>
                  <a:lnTo>
                    <a:pt x="344" y="369"/>
                  </a:lnTo>
                  <a:lnTo>
                    <a:pt x="346" y="345"/>
                  </a:lnTo>
                  <a:lnTo>
                    <a:pt x="350" y="319"/>
                  </a:lnTo>
                  <a:lnTo>
                    <a:pt x="353" y="291"/>
                  </a:lnTo>
                  <a:lnTo>
                    <a:pt x="357" y="263"/>
                  </a:lnTo>
                  <a:lnTo>
                    <a:pt x="359" y="232"/>
                  </a:lnTo>
                  <a:lnTo>
                    <a:pt x="361" y="202"/>
                  </a:lnTo>
                  <a:lnTo>
                    <a:pt x="361" y="174"/>
                  </a:lnTo>
                  <a:lnTo>
                    <a:pt x="361" y="145"/>
                  </a:lnTo>
                  <a:lnTo>
                    <a:pt x="359" y="119"/>
                  </a:lnTo>
                  <a:lnTo>
                    <a:pt x="357" y="97"/>
                  </a:lnTo>
                  <a:lnTo>
                    <a:pt x="350" y="78"/>
                  </a:lnTo>
                  <a:lnTo>
                    <a:pt x="344" y="65"/>
                  </a:lnTo>
                  <a:lnTo>
                    <a:pt x="337" y="54"/>
                  </a:lnTo>
                  <a:lnTo>
                    <a:pt x="329" y="47"/>
                  </a:lnTo>
                  <a:lnTo>
                    <a:pt x="324" y="39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309" y="21"/>
                  </a:lnTo>
                  <a:lnTo>
                    <a:pt x="305" y="17"/>
                  </a:lnTo>
                  <a:lnTo>
                    <a:pt x="300" y="15"/>
                  </a:lnTo>
                  <a:lnTo>
                    <a:pt x="294" y="6"/>
                  </a:lnTo>
                  <a:lnTo>
                    <a:pt x="289" y="4"/>
                  </a:lnTo>
                  <a:lnTo>
                    <a:pt x="285" y="0"/>
                  </a:lnTo>
                  <a:lnTo>
                    <a:pt x="0" y="197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836988" y="4229100"/>
              <a:ext cx="463550" cy="661988"/>
            </a:xfrm>
            <a:custGeom>
              <a:avLst/>
              <a:gdLst>
                <a:gd name="T0" fmla="*/ 0 w 292"/>
                <a:gd name="T1" fmla="*/ 247 h 417"/>
                <a:gd name="T2" fmla="*/ 0 w 292"/>
                <a:gd name="T3" fmla="*/ 250 h 417"/>
                <a:gd name="T4" fmla="*/ 2 w 292"/>
                <a:gd name="T5" fmla="*/ 254 h 417"/>
                <a:gd name="T6" fmla="*/ 5 w 292"/>
                <a:gd name="T7" fmla="*/ 263 h 417"/>
                <a:gd name="T8" fmla="*/ 7 w 292"/>
                <a:gd name="T9" fmla="*/ 276 h 417"/>
                <a:gd name="T10" fmla="*/ 11 w 292"/>
                <a:gd name="T11" fmla="*/ 287 h 417"/>
                <a:gd name="T12" fmla="*/ 18 w 292"/>
                <a:gd name="T13" fmla="*/ 304 h 417"/>
                <a:gd name="T14" fmla="*/ 22 w 292"/>
                <a:gd name="T15" fmla="*/ 319 h 417"/>
                <a:gd name="T16" fmla="*/ 31 w 292"/>
                <a:gd name="T17" fmla="*/ 337 h 417"/>
                <a:gd name="T18" fmla="*/ 37 w 292"/>
                <a:gd name="T19" fmla="*/ 352 h 417"/>
                <a:gd name="T20" fmla="*/ 48 w 292"/>
                <a:gd name="T21" fmla="*/ 367 h 417"/>
                <a:gd name="T22" fmla="*/ 57 w 292"/>
                <a:gd name="T23" fmla="*/ 382 h 417"/>
                <a:gd name="T24" fmla="*/ 70 w 292"/>
                <a:gd name="T25" fmla="*/ 395 h 417"/>
                <a:gd name="T26" fmla="*/ 81 w 292"/>
                <a:gd name="T27" fmla="*/ 406 h 417"/>
                <a:gd name="T28" fmla="*/ 94 w 292"/>
                <a:gd name="T29" fmla="*/ 413 h 417"/>
                <a:gd name="T30" fmla="*/ 107 w 292"/>
                <a:gd name="T31" fmla="*/ 417 h 417"/>
                <a:gd name="T32" fmla="*/ 124 w 292"/>
                <a:gd name="T33" fmla="*/ 417 h 417"/>
                <a:gd name="T34" fmla="*/ 139 w 292"/>
                <a:gd name="T35" fmla="*/ 413 h 417"/>
                <a:gd name="T36" fmla="*/ 155 w 292"/>
                <a:gd name="T37" fmla="*/ 406 h 417"/>
                <a:gd name="T38" fmla="*/ 168 w 292"/>
                <a:gd name="T39" fmla="*/ 397 h 417"/>
                <a:gd name="T40" fmla="*/ 183 w 292"/>
                <a:gd name="T41" fmla="*/ 387 h 417"/>
                <a:gd name="T42" fmla="*/ 196 w 292"/>
                <a:gd name="T43" fmla="*/ 373 h 417"/>
                <a:gd name="T44" fmla="*/ 211 w 292"/>
                <a:gd name="T45" fmla="*/ 360 h 417"/>
                <a:gd name="T46" fmla="*/ 224 w 292"/>
                <a:gd name="T47" fmla="*/ 345 h 417"/>
                <a:gd name="T48" fmla="*/ 237 w 292"/>
                <a:gd name="T49" fmla="*/ 330 h 417"/>
                <a:gd name="T50" fmla="*/ 246 w 292"/>
                <a:gd name="T51" fmla="*/ 310 h 417"/>
                <a:gd name="T52" fmla="*/ 257 w 292"/>
                <a:gd name="T53" fmla="*/ 293 h 417"/>
                <a:gd name="T54" fmla="*/ 265 w 292"/>
                <a:gd name="T55" fmla="*/ 276 h 417"/>
                <a:gd name="T56" fmla="*/ 274 w 292"/>
                <a:gd name="T57" fmla="*/ 260 h 417"/>
                <a:gd name="T58" fmla="*/ 279 w 292"/>
                <a:gd name="T59" fmla="*/ 243 h 417"/>
                <a:gd name="T60" fmla="*/ 285 w 292"/>
                <a:gd name="T61" fmla="*/ 228 h 417"/>
                <a:gd name="T62" fmla="*/ 287 w 292"/>
                <a:gd name="T63" fmla="*/ 210 h 417"/>
                <a:gd name="T64" fmla="*/ 292 w 292"/>
                <a:gd name="T65" fmla="*/ 197 h 417"/>
                <a:gd name="T66" fmla="*/ 289 w 292"/>
                <a:gd name="T67" fmla="*/ 184 h 417"/>
                <a:gd name="T68" fmla="*/ 289 w 292"/>
                <a:gd name="T69" fmla="*/ 169 h 417"/>
                <a:gd name="T70" fmla="*/ 285 w 292"/>
                <a:gd name="T71" fmla="*/ 152 h 417"/>
                <a:gd name="T72" fmla="*/ 283 w 292"/>
                <a:gd name="T73" fmla="*/ 137 h 417"/>
                <a:gd name="T74" fmla="*/ 279 w 292"/>
                <a:gd name="T75" fmla="*/ 119 h 417"/>
                <a:gd name="T76" fmla="*/ 274 w 292"/>
                <a:gd name="T77" fmla="*/ 104 h 417"/>
                <a:gd name="T78" fmla="*/ 270 w 292"/>
                <a:gd name="T79" fmla="*/ 87 h 417"/>
                <a:gd name="T80" fmla="*/ 265 w 292"/>
                <a:gd name="T81" fmla="*/ 74 h 417"/>
                <a:gd name="T82" fmla="*/ 259 w 292"/>
                <a:gd name="T83" fmla="*/ 56 h 417"/>
                <a:gd name="T84" fmla="*/ 255 w 292"/>
                <a:gd name="T85" fmla="*/ 43 h 417"/>
                <a:gd name="T86" fmla="*/ 248 w 292"/>
                <a:gd name="T87" fmla="*/ 30 h 417"/>
                <a:gd name="T88" fmla="*/ 246 w 292"/>
                <a:gd name="T89" fmla="*/ 21 h 417"/>
                <a:gd name="T90" fmla="*/ 242 w 292"/>
                <a:gd name="T91" fmla="*/ 10 h 417"/>
                <a:gd name="T92" fmla="*/ 239 w 292"/>
                <a:gd name="T93" fmla="*/ 6 h 417"/>
                <a:gd name="T94" fmla="*/ 237 w 292"/>
                <a:gd name="T95" fmla="*/ 2 h 417"/>
                <a:gd name="T96" fmla="*/ 237 w 292"/>
                <a:gd name="T97" fmla="*/ 0 h 417"/>
                <a:gd name="T98" fmla="*/ 0 w 292"/>
                <a:gd name="T99" fmla="*/ 247 h 417"/>
                <a:gd name="T100" fmla="*/ 0 w 292"/>
                <a:gd name="T101" fmla="*/ 24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2" h="417">
                  <a:moveTo>
                    <a:pt x="0" y="247"/>
                  </a:moveTo>
                  <a:lnTo>
                    <a:pt x="0" y="250"/>
                  </a:lnTo>
                  <a:lnTo>
                    <a:pt x="2" y="254"/>
                  </a:lnTo>
                  <a:lnTo>
                    <a:pt x="5" y="263"/>
                  </a:lnTo>
                  <a:lnTo>
                    <a:pt x="7" y="276"/>
                  </a:lnTo>
                  <a:lnTo>
                    <a:pt x="11" y="287"/>
                  </a:lnTo>
                  <a:lnTo>
                    <a:pt x="18" y="304"/>
                  </a:lnTo>
                  <a:lnTo>
                    <a:pt x="22" y="319"/>
                  </a:lnTo>
                  <a:lnTo>
                    <a:pt x="31" y="337"/>
                  </a:lnTo>
                  <a:lnTo>
                    <a:pt x="37" y="352"/>
                  </a:lnTo>
                  <a:lnTo>
                    <a:pt x="48" y="367"/>
                  </a:lnTo>
                  <a:lnTo>
                    <a:pt x="57" y="382"/>
                  </a:lnTo>
                  <a:lnTo>
                    <a:pt x="70" y="395"/>
                  </a:lnTo>
                  <a:lnTo>
                    <a:pt x="81" y="406"/>
                  </a:lnTo>
                  <a:lnTo>
                    <a:pt x="94" y="413"/>
                  </a:lnTo>
                  <a:lnTo>
                    <a:pt x="107" y="417"/>
                  </a:lnTo>
                  <a:lnTo>
                    <a:pt x="124" y="417"/>
                  </a:lnTo>
                  <a:lnTo>
                    <a:pt x="139" y="413"/>
                  </a:lnTo>
                  <a:lnTo>
                    <a:pt x="155" y="406"/>
                  </a:lnTo>
                  <a:lnTo>
                    <a:pt x="168" y="397"/>
                  </a:lnTo>
                  <a:lnTo>
                    <a:pt x="183" y="387"/>
                  </a:lnTo>
                  <a:lnTo>
                    <a:pt x="196" y="373"/>
                  </a:lnTo>
                  <a:lnTo>
                    <a:pt x="211" y="360"/>
                  </a:lnTo>
                  <a:lnTo>
                    <a:pt x="224" y="345"/>
                  </a:lnTo>
                  <a:lnTo>
                    <a:pt x="237" y="330"/>
                  </a:lnTo>
                  <a:lnTo>
                    <a:pt x="246" y="310"/>
                  </a:lnTo>
                  <a:lnTo>
                    <a:pt x="257" y="293"/>
                  </a:lnTo>
                  <a:lnTo>
                    <a:pt x="265" y="276"/>
                  </a:lnTo>
                  <a:lnTo>
                    <a:pt x="274" y="260"/>
                  </a:lnTo>
                  <a:lnTo>
                    <a:pt x="279" y="243"/>
                  </a:lnTo>
                  <a:lnTo>
                    <a:pt x="285" y="228"/>
                  </a:lnTo>
                  <a:lnTo>
                    <a:pt x="287" y="210"/>
                  </a:lnTo>
                  <a:lnTo>
                    <a:pt x="292" y="197"/>
                  </a:lnTo>
                  <a:lnTo>
                    <a:pt x="289" y="184"/>
                  </a:lnTo>
                  <a:lnTo>
                    <a:pt x="289" y="169"/>
                  </a:lnTo>
                  <a:lnTo>
                    <a:pt x="285" y="152"/>
                  </a:lnTo>
                  <a:lnTo>
                    <a:pt x="283" y="137"/>
                  </a:lnTo>
                  <a:lnTo>
                    <a:pt x="279" y="119"/>
                  </a:lnTo>
                  <a:lnTo>
                    <a:pt x="274" y="104"/>
                  </a:lnTo>
                  <a:lnTo>
                    <a:pt x="270" y="87"/>
                  </a:lnTo>
                  <a:lnTo>
                    <a:pt x="265" y="74"/>
                  </a:lnTo>
                  <a:lnTo>
                    <a:pt x="259" y="56"/>
                  </a:lnTo>
                  <a:lnTo>
                    <a:pt x="255" y="43"/>
                  </a:lnTo>
                  <a:lnTo>
                    <a:pt x="248" y="30"/>
                  </a:lnTo>
                  <a:lnTo>
                    <a:pt x="246" y="21"/>
                  </a:lnTo>
                  <a:lnTo>
                    <a:pt x="242" y="10"/>
                  </a:lnTo>
                  <a:lnTo>
                    <a:pt x="239" y="6"/>
                  </a:lnTo>
                  <a:lnTo>
                    <a:pt x="237" y="2"/>
                  </a:lnTo>
                  <a:lnTo>
                    <a:pt x="237" y="0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351213" y="3582988"/>
              <a:ext cx="938213" cy="1076325"/>
            </a:xfrm>
            <a:custGeom>
              <a:avLst/>
              <a:gdLst>
                <a:gd name="T0" fmla="*/ 17 w 591"/>
                <a:gd name="T1" fmla="*/ 341 h 678"/>
                <a:gd name="T2" fmla="*/ 54 w 591"/>
                <a:gd name="T3" fmla="*/ 420 h 678"/>
                <a:gd name="T4" fmla="*/ 119 w 591"/>
                <a:gd name="T5" fmla="*/ 517 h 678"/>
                <a:gd name="T6" fmla="*/ 204 w 591"/>
                <a:gd name="T7" fmla="*/ 611 h 678"/>
                <a:gd name="T8" fmla="*/ 306 w 591"/>
                <a:gd name="T9" fmla="*/ 670 h 678"/>
                <a:gd name="T10" fmla="*/ 415 w 591"/>
                <a:gd name="T11" fmla="*/ 670 h 678"/>
                <a:gd name="T12" fmla="*/ 493 w 591"/>
                <a:gd name="T13" fmla="*/ 615 h 678"/>
                <a:gd name="T14" fmla="*/ 537 w 591"/>
                <a:gd name="T15" fmla="*/ 531 h 678"/>
                <a:gd name="T16" fmla="*/ 554 w 591"/>
                <a:gd name="T17" fmla="*/ 444 h 678"/>
                <a:gd name="T18" fmla="*/ 558 w 591"/>
                <a:gd name="T19" fmla="*/ 372 h 678"/>
                <a:gd name="T20" fmla="*/ 558 w 591"/>
                <a:gd name="T21" fmla="*/ 346 h 678"/>
                <a:gd name="T22" fmla="*/ 576 w 591"/>
                <a:gd name="T23" fmla="*/ 324 h 678"/>
                <a:gd name="T24" fmla="*/ 585 w 591"/>
                <a:gd name="T25" fmla="*/ 300 h 678"/>
                <a:gd name="T26" fmla="*/ 589 w 591"/>
                <a:gd name="T27" fmla="*/ 272 h 678"/>
                <a:gd name="T28" fmla="*/ 589 w 591"/>
                <a:gd name="T29" fmla="*/ 244 h 678"/>
                <a:gd name="T30" fmla="*/ 589 w 591"/>
                <a:gd name="T31" fmla="*/ 213 h 678"/>
                <a:gd name="T32" fmla="*/ 589 w 591"/>
                <a:gd name="T33" fmla="*/ 191 h 678"/>
                <a:gd name="T34" fmla="*/ 582 w 591"/>
                <a:gd name="T35" fmla="*/ 172 h 678"/>
                <a:gd name="T36" fmla="*/ 571 w 591"/>
                <a:gd name="T37" fmla="*/ 154 h 678"/>
                <a:gd name="T38" fmla="*/ 548 w 591"/>
                <a:gd name="T39" fmla="*/ 139 h 678"/>
                <a:gd name="T40" fmla="*/ 537 w 591"/>
                <a:gd name="T41" fmla="*/ 150 h 678"/>
                <a:gd name="T42" fmla="*/ 524 w 591"/>
                <a:gd name="T43" fmla="*/ 163 h 678"/>
                <a:gd name="T44" fmla="*/ 513 w 591"/>
                <a:gd name="T45" fmla="*/ 159 h 678"/>
                <a:gd name="T46" fmla="*/ 504 w 591"/>
                <a:gd name="T47" fmla="*/ 144 h 678"/>
                <a:gd name="T48" fmla="*/ 495 w 591"/>
                <a:gd name="T49" fmla="*/ 122 h 678"/>
                <a:gd name="T50" fmla="*/ 491 w 591"/>
                <a:gd name="T51" fmla="*/ 98 h 678"/>
                <a:gd name="T52" fmla="*/ 482 w 591"/>
                <a:gd name="T53" fmla="*/ 76 h 678"/>
                <a:gd name="T54" fmla="*/ 469 w 591"/>
                <a:gd name="T55" fmla="*/ 72 h 678"/>
                <a:gd name="T56" fmla="*/ 450 w 591"/>
                <a:gd name="T57" fmla="*/ 72 h 678"/>
                <a:gd name="T58" fmla="*/ 428 w 591"/>
                <a:gd name="T59" fmla="*/ 74 h 678"/>
                <a:gd name="T60" fmla="*/ 408 w 591"/>
                <a:gd name="T61" fmla="*/ 63 h 678"/>
                <a:gd name="T62" fmla="*/ 400 w 591"/>
                <a:gd name="T63" fmla="*/ 48 h 678"/>
                <a:gd name="T64" fmla="*/ 389 w 591"/>
                <a:gd name="T65" fmla="*/ 28 h 678"/>
                <a:gd name="T66" fmla="*/ 374 w 591"/>
                <a:gd name="T67" fmla="*/ 17 h 678"/>
                <a:gd name="T68" fmla="*/ 356 w 591"/>
                <a:gd name="T69" fmla="*/ 15 h 678"/>
                <a:gd name="T70" fmla="*/ 334 w 591"/>
                <a:gd name="T71" fmla="*/ 15 h 678"/>
                <a:gd name="T72" fmla="*/ 308 w 591"/>
                <a:gd name="T73" fmla="*/ 31 h 678"/>
                <a:gd name="T74" fmla="*/ 284 w 591"/>
                <a:gd name="T75" fmla="*/ 28 h 678"/>
                <a:gd name="T76" fmla="*/ 263 w 591"/>
                <a:gd name="T77" fmla="*/ 11 h 678"/>
                <a:gd name="T78" fmla="*/ 239 w 591"/>
                <a:gd name="T79" fmla="*/ 0 h 678"/>
                <a:gd name="T80" fmla="*/ 211 w 591"/>
                <a:gd name="T81" fmla="*/ 15 h 678"/>
                <a:gd name="T82" fmla="*/ 184 w 591"/>
                <a:gd name="T83" fmla="*/ 37 h 678"/>
                <a:gd name="T84" fmla="*/ 167 w 591"/>
                <a:gd name="T85" fmla="*/ 44 h 678"/>
                <a:gd name="T86" fmla="*/ 141 w 591"/>
                <a:gd name="T87" fmla="*/ 31 h 678"/>
                <a:gd name="T88" fmla="*/ 124 w 591"/>
                <a:gd name="T89" fmla="*/ 28 h 678"/>
                <a:gd name="T90" fmla="*/ 102 w 591"/>
                <a:gd name="T91" fmla="*/ 35 h 678"/>
                <a:gd name="T92" fmla="*/ 63 w 591"/>
                <a:gd name="T93" fmla="*/ 65 h 678"/>
                <a:gd name="T94" fmla="*/ 30 w 591"/>
                <a:gd name="T95" fmla="*/ 96 h 678"/>
                <a:gd name="T96" fmla="*/ 11 w 591"/>
                <a:gd name="T97" fmla="*/ 135 h 678"/>
                <a:gd name="T98" fmla="*/ 0 w 591"/>
                <a:gd name="T99" fmla="*/ 183 h 678"/>
                <a:gd name="T100" fmla="*/ 2 w 591"/>
                <a:gd name="T101" fmla="*/ 252 h 678"/>
                <a:gd name="T102" fmla="*/ 8 w 591"/>
                <a:gd name="T103" fmla="*/ 31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1" h="678">
                  <a:moveTo>
                    <a:pt x="8" y="317"/>
                  </a:moveTo>
                  <a:lnTo>
                    <a:pt x="11" y="326"/>
                  </a:lnTo>
                  <a:lnTo>
                    <a:pt x="17" y="341"/>
                  </a:lnTo>
                  <a:lnTo>
                    <a:pt x="26" y="363"/>
                  </a:lnTo>
                  <a:lnTo>
                    <a:pt x="39" y="391"/>
                  </a:lnTo>
                  <a:lnTo>
                    <a:pt x="54" y="420"/>
                  </a:lnTo>
                  <a:lnTo>
                    <a:pt x="74" y="450"/>
                  </a:lnTo>
                  <a:lnTo>
                    <a:pt x="95" y="485"/>
                  </a:lnTo>
                  <a:lnTo>
                    <a:pt x="119" y="517"/>
                  </a:lnTo>
                  <a:lnTo>
                    <a:pt x="145" y="550"/>
                  </a:lnTo>
                  <a:lnTo>
                    <a:pt x="174" y="583"/>
                  </a:lnTo>
                  <a:lnTo>
                    <a:pt x="204" y="611"/>
                  </a:lnTo>
                  <a:lnTo>
                    <a:pt x="237" y="637"/>
                  </a:lnTo>
                  <a:lnTo>
                    <a:pt x="269" y="654"/>
                  </a:lnTo>
                  <a:lnTo>
                    <a:pt x="306" y="670"/>
                  </a:lnTo>
                  <a:lnTo>
                    <a:pt x="341" y="676"/>
                  </a:lnTo>
                  <a:lnTo>
                    <a:pt x="380" y="678"/>
                  </a:lnTo>
                  <a:lnTo>
                    <a:pt x="415" y="670"/>
                  </a:lnTo>
                  <a:lnTo>
                    <a:pt x="445" y="657"/>
                  </a:lnTo>
                  <a:lnTo>
                    <a:pt x="471" y="637"/>
                  </a:lnTo>
                  <a:lnTo>
                    <a:pt x="493" y="615"/>
                  </a:lnTo>
                  <a:lnTo>
                    <a:pt x="511" y="589"/>
                  </a:lnTo>
                  <a:lnTo>
                    <a:pt x="526" y="561"/>
                  </a:lnTo>
                  <a:lnTo>
                    <a:pt x="537" y="531"/>
                  </a:lnTo>
                  <a:lnTo>
                    <a:pt x="545" y="502"/>
                  </a:lnTo>
                  <a:lnTo>
                    <a:pt x="550" y="472"/>
                  </a:lnTo>
                  <a:lnTo>
                    <a:pt x="554" y="444"/>
                  </a:lnTo>
                  <a:lnTo>
                    <a:pt x="556" y="417"/>
                  </a:lnTo>
                  <a:lnTo>
                    <a:pt x="558" y="394"/>
                  </a:lnTo>
                  <a:lnTo>
                    <a:pt x="558" y="372"/>
                  </a:lnTo>
                  <a:lnTo>
                    <a:pt x="558" y="357"/>
                  </a:lnTo>
                  <a:lnTo>
                    <a:pt x="558" y="348"/>
                  </a:lnTo>
                  <a:lnTo>
                    <a:pt x="558" y="346"/>
                  </a:lnTo>
                  <a:lnTo>
                    <a:pt x="565" y="339"/>
                  </a:lnTo>
                  <a:lnTo>
                    <a:pt x="571" y="333"/>
                  </a:lnTo>
                  <a:lnTo>
                    <a:pt x="576" y="324"/>
                  </a:lnTo>
                  <a:lnTo>
                    <a:pt x="580" y="317"/>
                  </a:lnTo>
                  <a:lnTo>
                    <a:pt x="582" y="309"/>
                  </a:lnTo>
                  <a:lnTo>
                    <a:pt x="585" y="300"/>
                  </a:lnTo>
                  <a:lnTo>
                    <a:pt x="587" y="291"/>
                  </a:lnTo>
                  <a:lnTo>
                    <a:pt x="589" y="283"/>
                  </a:lnTo>
                  <a:lnTo>
                    <a:pt x="589" y="272"/>
                  </a:lnTo>
                  <a:lnTo>
                    <a:pt x="589" y="263"/>
                  </a:lnTo>
                  <a:lnTo>
                    <a:pt x="589" y="252"/>
                  </a:lnTo>
                  <a:lnTo>
                    <a:pt x="589" y="244"/>
                  </a:lnTo>
                  <a:lnTo>
                    <a:pt x="589" y="233"/>
                  </a:lnTo>
                  <a:lnTo>
                    <a:pt x="589" y="224"/>
                  </a:lnTo>
                  <a:lnTo>
                    <a:pt x="589" y="213"/>
                  </a:lnTo>
                  <a:lnTo>
                    <a:pt x="591" y="207"/>
                  </a:lnTo>
                  <a:lnTo>
                    <a:pt x="589" y="198"/>
                  </a:lnTo>
                  <a:lnTo>
                    <a:pt x="589" y="191"/>
                  </a:lnTo>
                  <a:lnTo>
                    <a:pt x="587" y="185"/>
                  </a:lnTo>
                  <a:lnTo>
                    <a:pt x="585" y="178"/>
                  </a:lnTo>
                  <a:lnTo>
                    <a:pt x="582" y="172"/>
                  </a:lnTo>
                  <a:lnTo>
                    <a:pt x="578" y="165"/>
                  </a:lnTo>
                  <a:lnTo>
                    <a:pt x="576" y="159"/>
                  </a:lnTo>
                  <a:lnTo>
                    <a:pt x="571" y="154"/>
                  </a:lnTo>
                  <a:lnTo>
                    <a:pt x="563" y="146"/>
                  </a:lnTo>
                  <a:lnTo>
                    <a:pt x="554" y="141"/>
                  </a:lnTo>
                  <a:lnTo>
                    <a:pt x="548" y="139"/>
                  </a:lnTo>
                  <a:lnTo>
                    <a:pt x="545" y="141"/>
                  </a:lnTo>
                  <a:lnTo>
                    <a:pt x="539" y="144"/>
                  </a:lnTo>
                  <a:lnTo>
                    <a:pt x="537" y="150"/>
                  </a:lnTo>
                  <a:lnTo>
                    <a:pt x="530" y="157"/>
                  </a:lnTo>
                  <a:lnTo>
                    <a:pt x="526" y="161"/>
                  </a:lnTo>
                  <a:lnTo>
                    <a:pt x="524" y="163"/>
                  </a:lnTo>
                  <a:lnTo>
                    <a:pt x="521" y="165"/>
                  </a:lnTo>
                  <a:lnTo>
                    <a:pt x="515" y="163"/>
                  </a:lnTo>
                  <a:lnTo>
                    <a:pt x="513" y="159"/>
                  </a:lnTo>
                  <a:lnTo>
                    <a:pt x="511" y="154"/>
                  </a:lnTo>
                  <a:lnTo>
                    <a:pt x="508" y="150"/>
                  </a:lnTo>
                  <a:lnTo>
                    <a:pt x="504" y="144"/>
                  </a:lnTo>
                  <a:lnTo>
                    <a:pt x="502" y="137"/>
                  </a:lnTo>
                  <a:lnTo>
                    <a:pt x="498" y="128"/>
                  </a:lnTo>
                  <a:lnTo>
                    <a:pt x="495" y="122"/>
                  </a:lnTo>
                  <a:lnTo>
                    <a:pt x="493" y="115"/>
                  </a:lnTo>
                  <a:lnTo>
                    <a:pt x="493" y="109"/>
                  </a:lnTo>
                  <a:lnTo>
                    <a:pt x="491" y="98"/>
                  </a:lnTo>
                  <a:lnTo>
                    <a:pt x="489" y="89"/>
                  </a:lnTo>
                  <a:lnTo>
                    <a:pt x="487" y="81"/>
                  </a:lnTo>
                  <a:lnTo>
                    <a:pt x="482" y="76"/>
                  </a:lnTo>
                  <a:lnTo>
                    <a:pt x="478" y="72"/>
                  </a:lnTo>
                  <a:lnTo>
                    <a:pt x="474" y="72"/>
                  </a:lnTo>
                  <a:lnTo>
                    <a:pt x="469" y="72"/>
                  </a:lnTo>
                  <a:lnTo>
                    <a:pt x="463" y="72"/>
                  </a:lnTo>
                  <a:lnTo>
                    <a:pt x="456" y="72"/>
                  </a:lnTo>
                  <a:lnTo>
                    <a:pt x="450" y="72"/>
                  </a:lnTo>
                  <a:lnTo>
                    <a:pt x="443" y="72"/>
                  </a:lnTo>
                  <a:lnTo>
                    <a:pt x="439" y="74"/>
                  </a:lnTo>
                  <a:lnTo>
                    <a:pt x="428" y="74"/>
                  </a:lnTo>
                  <a:lnTo>
                    <a:pt x="421" y="72"/>
                  </a:lnTo>
                  <a:lnTo>
                    <a:pt x="415" y="67"/>
                  </a:lnTo>
                  <a:lnTo>
                    <a:pt x="408" y="63"/>
                  </a:lnTo>
                  <a:lnTo>
                    <a:pt x="406" y="59"/>
                  </a:lnTo>
                  <a:lnTo>
                    <a:pt x="402" y="52"/>
                  </a:lnTo>
                  <a:lnTo>
                    <a:pt x="400" y="48"/>
                  </a:lnTo>
                  <a:lnTo>
                    <a:pt x="398" y="41"/>
                  </a:lnTo>
                  <a:lnTo>
                    <a:pt x="393" y="35"/>
                  </a:lnTo>
                  <a:lnTo>
                    <a:pt x="389" y="28"/>
                  </a:lnTo>
                  <a:lnTo>
                    <a:pt x="384" y="24"/>
                  </a:lnTo>
                  <a:lnTo>
                    <a:pt x="380" y="22"/>
                  </a:lnTo>
                  <a:lnTo>
                    <a:pt x="374" y="17"/>
                  </a:lnTo>
                  <a:lnTo>
                    <a:pt x="367" y="17"/>
                  </a:lnTo>
                  <a:lnTo>
                    <a:pt x="361" y="15"/>
                  </a:lnTo>
                  <a:lnTo>
                    <a:pt x="356" y="15"/>
                  </a:lnTo>
                  <a:lnTo>
                    <a:pt x="348" y="15"/>
                  </a:lnTo>
                  <a:lnTo>
                    <a:pt x="341" y="15"/>
                  </a:lnTo>
                  <a:lnTo>
                    <a:pt x="334" y="15"/>
                  </a:lnTo>
                  <a:lnTo>
                    <a:pt x="328" y="20"/>
                  </a:lnTo>
                  <a:lnTo>
                    <a:pt x="317" y="24"/>
                  </a:lnTo>
                  <a:lnTo>
                    <a:pt x="308" y="31"/>
                  </a:lnTo>
                  <a:lnTo>
                    <a:pt x="300" y="33"/>
                  </a:lnTo>
                  <a:lnTo>
                    <a:pt x="291" y="33"/>
                  </a:lnTo>
                  <a:lnTo>
                    <a:pt x="284" y="28"/>
                  </a:lnTo>
                  <a:lnTo>
                    <a:pt x="278" y="24"/>
                  </a:lnTo>
                  <a:lnTo>
                    <a:pt x="269" y="17"/>
                  </a:lnTo>
                  <a:lnTo>
                    <a:pt x="263" y="11"/>
                  </a:lnTo>
                  <a:lnTo>
                    <a:pt x="256" y="4"/>
                  </a:lnTo>
                  <a:lnTo>
                    <a:pt x="250" y="2"/>
                  </a:lnTo>
                  <a:lnTo>
                    <a:pt x="239" y="0"/>
                  </a:lnTo>
                  <a:lnTo>
                    <a:pt x="230" y="4"/>
                  </a:lnTo>
                  <a:lnTo>
                    <a:pt x="221" y="9"/>
                  </a:lnTo>
                  <a:lnTo>
                    <a:pt x="211" y="15"/>
                  </a:lnTo>
                  <a:lnTo>
                    <a:pt x="202" y="22"/>
                  </a:lnTo>
                  <a:lnTo>
                    <a:pt x="191" y="31"/>
                  </a:lnTo>
                  <a:lnTo>
                    <a:pt x="184" y="37"/>
                  </a:lnTo>
                  <a:lnTo>
                    <a:pt x="180" y="44"/>
                  </a:lnTo>
                  <a:lnTo>
                    <a:pt x="174" y="46"/>
                  </a:lnTo>
                  <a:lnTo>
                    <a:pt x="167" y="44"/>
                  </a:lnTo>
                  <a:lnTo>
                    <a:pt x="156" y="39"/>
                  </a:lnTo>
                  <a:lnTo>
                    <a:pt x="148" y="35"/>
                  </a:lnTo>
                  <a:lnTo>
                    <a:pt x="141" y="31"/>
                  </a:lnTo>
                  <a:lnTo>
                    <a:pt x="134" y="28"/>
                  </a:lnTo>
                  <a:lnTo>
                    <a:pt x="128" y="28"/>
                  </a:lnTo>
                  <a:lnTo>
                    <a:pt x="124" y="28"/>
                  </a:lnTo>
                  <a:lnTo>
                    <a:pt x="115" y="28"/>
                  </a:lnTo>
                  <a:lnTo>
                    <a:pt x="108" y="31"/>
                  </a:lnTo>
                  <a:lnTo>
                    <a:pt x="102" y="35"/>
                  </a:lnTo>
                  <a:lnTo>
                    <a:pt x="95" y="41"/>
                  </a:lnTo>
                  <a:lnTo>
                    <a:pt x="78" y="52"/>
                  </a:lnTo>
                  <a:lnTo>
                    <a:pt x="63" y="65"/>
                  </a:lnTo>
                  <a:lnTo>
                    <a:pt x="50" y="76"/>
                  </a:lnTo>
                  <a:lnTo>
                    <a:pt x="41" y="87"/>
                  </a:lnTo>
                  <a:lnTo>
                    <a:pt x="30" y="96"/>
                  </a:lnTo>
                  <a:lnTo>
                    <a:pt x="21" y="109"/>
                  </a:lnTo>
                  <a:lnTo>
                    <a:pt x="15" y="120"/>
                  </a:lnTo>
                  <a:lnTo>
                    <a:pt x="11" y="135"/>
                  </a:lnTo>
                  <a:lnTo>
                    <a:pt x="4" y="148"/>
                  </a:lnTo>
                  <a:lnTo>
                    <a:pt x="2" y="165"/>
                  </a:lnTo>
                  <a:lnTo>
                    <a:pt x="0" y="183"/>
                  </a:lnTo>
                  <a:lnTo>
                    <a:pt x="0" y="204"/>
                  </a:lnTo>
                  <a:lnTo>
                    <a:pt x="0" y="226"/>
                  </a:lnTo>
                  <a:lnTo>
                    <a:pt x="2" y="252"/>
                  </a:lnTo>
                  <a:lnTo>
                    <a:pt x="4" y="283"/>
                  </a:lnTo>
                  <a:lnTo>
                    <a:pt x="8" y="317"/>
                  </a:lnTo>
                  <a:lnTo>
                    <a:pt x="8" y="317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40"/>
            <p:cNvSpPr>
              <a:spLocks/>
            </p:cNvSpPr>
            <p:nvPr/>
          </p:nvSpPr>
          <p:spPr bwMode="auto">
            <a:xfrm>
              <a:off x="3427413" y="4259263"/>
              <a:ext cx="44450" cy="73025"/>
            </a:xfrm>
            <a:custGeom>
              <a:avLst/>
              <a:gdLst>
                <a:gd name="T0" fmla="*/ 26 w 28"/>
                <a:gd name="T1" fmla="*/ 46 h 46"/>
                <a:gd name="T2" fmla="*/ 19 w 28"/>
                <a:gd name="T3" fmla="*/ 44 h 46"/>
                <a:gd name="T4" fmla="*/ 15 w 28"/>
                <a:gd name="T5" fmla="*/ 39 h 46"/>
                <a:gd name="T6" fmla="*/ 10 w 28"/>
                <a:gd name="T7" fmla="*/ 33 h 46"/>
                <a:gd name="T8" fmla="*/ 8 w 28"/>
                <a:gd name="T9" fmla="*/ 26 h 46"/>
                <a:gd name="T10" fmla="*/ 6 w 28"/>
                <a:gd name="T11" fmla="*/ 20 h 46"/>
                <a:gd name="T12" fmla="*/ 6 w 28"/>
                <a:gd name="T13" fmla="*/ 13 h 46"/>
                <a:gd name="T14" fmla="*/ 2 w 28"/>
                <a:gd name="T15" fmla="*/ 7 h 46"/>
                <a:gd name="T16" fmla="*/ 0 w 28"/>
                <a:gd name="T17" fmla="*/ 2 h 46"/>
                <a:gd name="T18" fmla="*/ 8 w 28"/>
                <a:gd name="T19" fmla="*/ 0 h 46"/>
                <a:gd name="T20" fmla="*/ 15 w 28"/>
                <a:gd name="T21" fmla="*/ 2 h 46"/>
                <a:gd name="T22" fmla="*/ 19 w 28"/>
                <a:gd name="T23" fmla="*/ 7 h 46"/>
                <a:gd name="T24" fmla="*/ 26 w 28"/>
                <a:gd name="T25" fmla="*/ 13 h 46"/>
                <a:gd name="T26" fmla="*/ 28 w 28"/>
                <a:gd name="T27" fmla="*/ 22 h 46"/>
                <a:gd name="T28" fmla="*/ 28 w 28"/>
                <a:gd name="T29" fmla="*/ 33 h 46"/>
                <a:gd name="T30" fmla="*/ 28 w 28"/>
                <a:gd name="T31" fmla="*/ 39 h 46"/>
                <a:gd name="T32" fmla="*/ 26 w 28"/>
                <a:gd name="T33" fmla="*/ 46 h 46"/>
                <a:gd name="T34" fmla="*/ 26 w 28"/>
                <a:gd name="T3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46">
                  <a:moveTo>
                    <a:pt x="26" y="46"/>
                  </a:moveTo>
                  <a:lnTo>
                    <a:pt x="19" y="44"/>
                  </a:lnTo>
                  <a:lnTo>
                    <a:pt x="15" y="39"/>
                  </a:lnTo>
                  <a:lnTo>
                    <a:pt x="10" y="33"/>
                  </a:lnTo>
                  <a:lnTo>
                    <a:pt x="8" y="26"/>
                  </a:lnTo>
                  <a:lnTo>
                    <a:pt x="6" y="20"/>
                  </a:lnTo>
                  <a:lnTo>
                    <a:pt x="6" y="13"/>
                  </a:lnTo>
                  <a:lnTo>
                    <a:pt x="2" y="7"/>
                  </a:lnTo>
                  <a:lnTo>
                    <a:pt x="0" y="2"/>
                  </a:lnTo>
                  <a:lnTo>
                    <a:pt x="8" y="0"/>
                  </a:lnTo>
                  <a:lnTo>
                    <a:pt x="15" y="2"/>
                  </a:lnTo>
                  <a:lnTo>
                    <a:pt x="19" y="7"/>
                  </a:lnTo>
                  <a:lnTo>
                    <a:pt x="26" y="13"/>
                  </a:lnTo>
                  <a:lnTo>
                    <a:pt x="28" y="22"/>
                  </a:lnTo>
                  <a:lnTo>
                    <a:pt x="28" y="33"/>
                  </a:lnTo>
                  <a:lnTo>
                    <a:pt x="28" y="39"/>
                  </a:lnTo>
                  <a:lnTo>
                    <a:pt x="26" y="46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41"/>
            <p:cNvSpPr>
              <a:spLocks/>
            </p:cNvSpPr>
            <p:nvPr/>
          </p:nvSpPr>
          <p:spPr bwMode="auto">
            <a:xfrm>
              <a:off x="3484563" y="4229100"/>
              <a:ext cx="46038" cy="65088"/>
            </a:xfrm>
            <a:custGeom>
              <a:avLst/>
              <a:gdLst>
                <a:gd name="T0" fmla="*/ 24 w 29"/>
                <a:gd name="T1" fmla="*/ 41 h 41"/>
                <a:gd name="T2" fmla="*/ 18 w 29"/>
                <a:gd name="T3" fmla="*/ 39 h 41"/>
                <a:gd name="T4" fmla="*/ 11 w 29"/>
                <a:gd name="T5" fmla="*/ 34 h 41"/>
                <a:gd name="T6" fmla="*/ 7 w 29"/>
                <a:gd name="T7" fmla="*/ 30 h 41"/>
                <a:gd name="T8" fmla="*/ 5 w 29"/>
                <a:gd name="T9" fmla="*/ 24 h 41"/>
                <a:gd name="T10" fmla="*/ 3 w 29"/>
                <a:gd name="T11" fmla="*/ 17 h 41"/>
                <a:gd name="T12" fmla="*/ 0 w 29"/>
                <a:gd name="T13" fmla="*/ 10 h 41"/>
                <a:gd name="T14" fmla="*/ 0 w 29"/>
                <a:gd name="T15" fmla="*/ 4 h 41"/>
                <a:gd name="T16" fmla="*/ 0 w 29"/>
                <a:gd name="T17" fmla="*/ 0 h 41"/>
                <a:gd name="T18" fmla="*/ 5 w 29"/>
                <a:gd name="T19" fmla="*/ 0 h 41"/>
                <a:gd name="T20" fmla="*/ 11 w 29"/>
                <a:gd name="T21" fmla="*/ 0 h 41"/>
                <a:gd name="T22" fmla="*/ 16 w 29"/>
                <a:gd name="T23" fmla="*/ 8 h 41"/>
                <a:gd name="T24" fmla="*/ 24 w 29"/>
                <a:gd name="T25" fmla="*/ 19 h 41"/>
                <a:gd name="T26" fmla="*/ 29 w 29"/>
                <a:gd name="T27" fmla="*/ 30 h 41"/>
                <a:gd name="T28" fmla="*/ 24 w 29"/>
                <a:gd name="T29" fmla="*/ 41 h 41"/>
                <a:gd name="T30" fmla="*/ 24 w 29"/>
                <a:gd name="T3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1">
                  <a:moveTo>
                    <a:pt x="24" y="41"/>
                  </a:moveTo>
                  <a:lnTo>
                    <a:pt x="18" y="39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5" y="24"/>
                  </a:lnTo>
                  <a:lnTo>
                    <a:pt x="3" y="17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8"/>
                  </a:lnTo>
                  <a:lnTo>
                    <a:pt x="24" y="19"/>
                  </a:lnTo>
                  <a:lnTo>
                    <a:pt x="29" y="30"/>
                  </a:lnTo>
                  <a:lnTo>
                    <a:pt x="24" y="41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42"/>
            <p:cNvSpPr>
              <a:spLocks/>
            </p:cNvSpPr>
            <p:nvPr/>
          </p:nvSpPr>
          <p:spPr bwMode="auto">
            <a:xfrm>
              <a:off x="3527426" y="4183063"/>
              <a:ext cx="65088" cy="55563"/>
            </a:xfrm>
            <a:custGeom>
              <a:avLst/>
              <a:gdLst>
                <a:gd name="T0" fmla="*/ 39 w 41"/>
                <a:gd name="T1" fmla="*/ 35 h 35"/>
                <a:gd name="T2" fmla="*/ 34 w 41"/>
                <a:gd name="T3" fmla="*/ 31 h 35"/>
                <a:gd name="T4" fmla="*/ 28 w 41"/>
                <a:gd name="T5" fmla="*/ 29 h 35"/>
                <a:gd name="T6" fmla="*/ 19 w 41"/>
                <a:gd name="T7" fmla="*/ 26 h 35"/>
                <a:gd name="T8" fmla="*/ 13 w 41"/>
                <a:gd name="T9" fmla="*/ 24 h 35"/>
                <a:gd name="T10" fmla="*/ 6 w 41"/>
                <a:gd name="T11" fmla="*/ 18 h 35"/>
                <a:gd name="T12" fmla="*/ 2 w 41"/>
                <a:gd name="T13" fmla="*/ 13 h 35"/>
                <a:gd name="T14" fmla="*/ 0 w 41"/>
                <a:gd name="T15" fmla="*/ 5 h 35"/>
                <a:gd name="T16" fmla="*/ 4 w 41"/>
                <a:gd name="T17" fmla="*/ 0 h 35"/>
                <a:gd name="T18" fmla="*/ 8 w 41"/>
                <a:gd name="T19" fmla="*/ 0 h 35"/>
                <a:gd name="T20" fmla="*/ 15 w 41"/>
                <a:gd name="T21" fmla="*/ 5 h 35"/>
                <a:gd name="T22" fmla="*/ 21 w 41"/>
                <a:gd name="T23" fmla="*/ 5 h 35"/>
                <a:gd name="T24" fmla="*/ 30 w 41"/>
                <a:gd name="T25" fmla="*/ 11 h 35"/>
                <a:gd name="T26" fmla="*/ 34 w 41"/>
                <a:gd name="T27" fmla="*/ 13 h 35"/>
                <a:gd name="T28" fmla="*/ 39 w 41"/>
                <a:gd name="T29" fmla="*/ 20 h 35"/>
                <a:gd name="T30" fmla="*/ 41 w 41"/>
                <a:gd name="T31" fmla="*/ 26 h 35"/>
                <a:gd name="T32" fmla="*/ 39 w 41"/>
                <a:gd name="T33" fmla="*/ 35 h 35"/>
                <a:gd name="T34" fmla="*/ 39 w 41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35">
                  <a:moveTo>
                    <a:pt x="39" y="35"/>
                  </a:moveTo>
                  <a:lnTo>
                    <a:pt x="34" y="31"/>
                  </a:lnTo>
                  <a:lnTo>
                    <a:pt x="28" y="29"/>
                  </a:lnTo>
                  <a:lnTo>
                    <a:pt x="19" y="26"/>
                  </a:lnTo>
                  <a:lnTo>
                    <a:pt x="13" y="24"/>
                  </a:lnTo>
                  <a:lnTo>
                    <a:pt x="6" y="18"/>
                  </a:lnTo>
                  <a:lnTo>
                    <a:pt x="2" y="13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0"/>
                  </a:lnTo>
                  <a:lnTo>
                    <a:pt x="15" y="5"/>
                  </a:lnTo>
                  <a:lnTo>
                    <a:pt x="21" y="5"/>
                  </a:lnTo>
                  <a:lnTo>
                    <a:pt x="30" y="11"/>
                  </a:lnTo>
                  <a:lnTo>
                    <a:pt x="34" y="13"/>
                  </a:lnTo>
                  <a:lnTo>
                    <a:pt x="39" y="20"/>
                  </a:lnTo>
                  <a:lnTo>
                    <a:pt x="41" y="26"/>
                  </a:lnTo>
                  <a:lnTo>
                    <a:pt x="39" y="35"/>
                  </a:lnTo>
                  <a:lnTo>
                    <a:pt x="39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43"/>
            <p:cNvSpPr>
              <a:spLocks/>
            </p:cNvSpPr>
            <p:nvPr/>
          </p:nvSpPr>
          <p:spPr bwMode="auto">
            <a:xfrm>
              <a:off x="3851276" y="4038600"/>
              <a:ext cx="34925" cy="76200"/>
            </a:xfrm>
            <a:custGeom>
              <a:avLst/>
              <a:gdLst>
                <a:gd name="T0" fmla="*/ 13 w 22"/>
                <a:gd name="T1" fmla="*/ 48 h 48"/>
                <a:gd name="T2" fmla="*/ 4 w 22"/>
                <a:gd name="T3" fmla="*/ 46 h 48"/>
                <a:gd name="T4" fmla="*/ 2 w 22"/>
                <a:gd name="T5" fmla="*/ 41 h 48"/>
                <a:gd name="T6" fmla="*/ 0 w 22"/>
                <a:gd name="T7" fmla="*/ 35 h 48"/>
                <a:gd name="T8" fmla="*/ 0 w 22"/>
                <a:gd name="T9" fmla="*/ 28 h 48"/>
                <a:gd name="T10" fmla="*/ 0 w 22"/>
                <a:gd name="T11" fmla="*/ 17 h 48"/>
                <a:gd name="T12" fmla="*/ 0 w 22"/>
                <a:gd name="T13" fmla="*/ 11 h 48"/>
                <a:gd name="T14" fmla="*/ 2 w 22"/>
                <a:gd name="T15" fmla="*/ 4 h 48"/>
                <a:gd name="T16" fmla="*/ 2 w 22"/>
                <a:gd name="T17" fmla="*/ 0 h 48"/>
                <a:gd name="T18" fmla="*/ 9 w 22"/>
                <a:gd name="T19" fmla="*/ 2 h 48"/>
                <a:gd name="T20" fmla="*/ 15 w 22"/>
                <a:gd name="T21" fmla="*/ 9 h 48"/>
                <a:gd name="T22" fmla="*/ 17 w 22"/>
                <a:gd name="T23" fmla="*/ 15 h 48"/>
                <a:gd name="T24" fmla="*/ 22 w 22"/>
                <a:gd name="T25" fmla="*/ 24 h 48"/>
                <a:gd name="T26" fmla="*/ 19 w 22"/>
                <a:gd name="T27" fmla="*/ 28 h 48"/>
                <a:gd name="T28" fmla="*/ 17 w 22"/>
                <a:gd name="T29" fmla="*/ 35 h 48"/>
                <a:gd name="T30" fmla="*/ 15 w 22"/>
                <a:gd name="T31" fmla="*/ 41 h 48"/>
                <a:gd name="T32" fmla="*/ 13 w 22"/>
                <a:gd name="T33" fmla="*/ 48 h 48"/>
                <a:gd name="T34" fmla="*/ 13 w 22"/>
                <a:gd name="T3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48">
                  <a:moveTo>
                    <a:pt x="13" y="48"/>
                  </a:moveTo>
                  <a:lnTo>
                    <a:pt x="4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4"/>
                  </a:lnTo>
                  <a:lnTo>
                    <a:pt x="2" y="0"/>
                  </a:lnTo>
                  <a:lnTo>
                    <a:pt x="9" y="2"/>
                  </a:lnTo>
                  <a:lnTo>
                    <a:pt x="15" y="9"/>
                  </a:lnTo>
                  <a:lnTo>
                    <a:pt x="17" y="15"/>
                  </a:lnTo>
                  <a:lnTo>
                    <a:pt x="22" y="24"/>
                  </a:lnTo>
                  <a:lnTo>
                    <a:pt x="19" y="28"/>
                  </a:lnTo>
                  <a:lnTo>
                    <a:pt x="17" y="35"/>
                  </a:lnTo>
                  <a:lnTo>
                    <a:pt x="15" y="41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44"/>
            <p:cNvSpPr>
              <a:spLocks/>
            </p:cNvSpPr>
            <p:nvPr/>
          </p:nvSpPr>
          <p:spPr bwMode="auto">
            <a:xfrm>
              <a:off x="3930651" y="4029075"/>
              <a:ext cx="30163" cy="74613"/>
            </a:xfrm>
            <a:custGeom>
              <a:avLst/>
              <a:gdLst>
                <a:gd name="T0" fmla="*/ 15 w 19"/>
                <a:gd name="T1" fmla="*/ 47 h 47"/>
                <a:gd name="T2" fmla="*/ 4 w 19"/>
                <a:gd name="T3" fmla="*/ 41 h 47"/>
                <a:gd name="T4" fmla="*/ 2 w 19"/>
                <a:gd name="T5" fmla="*/ 34 h 47"/>
                <a:gd name="T6" fmla="*/ 0 w 19"/>
                <a:gd name="T7" fmla="*/ 26 h 47"/>
                <a:gd name="T8" fmla="*/ 2 w 19"/>
                <a:gd name="T9" fmla="*/ 17 h 47"/>
                <a:gd name="T10" fmla="*/ 2 w 19"/>
                <a:gd name="T11" fmla="*/ 10 h 47"/>
                <a:gd name="T12" fmla="*/ 6 w 19"/>
                <a:gd name="T13" fmla="*/ 4 h 47"/>
                <a:gd name="T14" fmla="*/ 9 w 19"/>
                <a:gd name="T15" fmla="*/ 0 h 47"/>
                <a:gd name="T16" fmla="*/ 13 w 19"/>
                <a:gd name="T17" fmla="*/ 0 h 47"/>
                <a:gd name="T18" fmla="*/ 15 w 19"/>
                <a:gd name="T19" fmla="*/ 2 h 47"/>
                <a:gd name="T20" fmla="*/ 17 w 19"/>
                <a:gd name="T21" fmla="*/ 6 h 47"/>
                <a:gd name="T22" fmla="*/ 17 w 19"/>
                <a:gd name="T23" fmla="*/ 8 h 47"/>
                <a:gd name="T24" fmla="*/ 19 w 19"/>
                <a:gd name="T25" fmla="*/ 13 h 47"/>
                <a:gd name="T26" fmla="*/ 19 w 19"/>
                <a:gd name="T27" fmla="*/ 19 h 47"/>
                <a:gd name="T28" fmla="*/ 19 w 19"/>
                <a:gd name="T29" fmla="*/ 28 h 47"/>
                <a:gd name="T30" fmla="*/ 17 w 19"/>
                <a:gd name="T31" fmla="*/ 36 h 47"/>
                <a:gd name="T32" fmla="*/ 15 w 19"/>
                <a:gd name="T33" fmla="*/ 47 h 47"/>
                <a:gd name="T34" fmla="*/ 15 w 19"/>
                <a:gd name="T3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7">
                  <a:moveTo>
                    <a:pt x="15" y="47"/>
                  </a:moveTo>
                  <a:lnTo>
                    <a:pt x="4" y="41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2" y="10"/>
                  </a:lnTo>
                  <a:lnTo>
                    <a:pt x="6" y="4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13"/>
                  </a:lnTo>
                  <a:lnTo>
                    <a:pt x="19" y="19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45"/>
            <p:cNvSpPr>
              <a:spLocks/>
            </p:cNvSpPr>
            <p:nvPr/>
          </p:nvSpPr>
          <p:spPr bwMode="auto">
            <a:xfrm>
              <a:off x="3995738" y="4014788"/>
              <a:ext cx="44450" cy="68263"/>
            </a:xfrm>
            <a:custGeom>
              <a:avLst/>
              <a:gdLst>
                <a:gd name="T0" fmla="*/ 20 w 28"/>
                <a:gd name="T1" fmla="*/ 43 h 43"/>
                <a:gd name="T2" fmla="*/ 13 w 28"/>
                <a:gd name="T3" fmla="*/ 41 h 43"/>
                <a:gd name="T4" fmla="*/ 9 w 28"/>
                <a:gd name="T5" fmla="*/ 37 h 43"/>
                <a:gd name="T6" fmla="*/ 7 w 28"/>
                <a:gd name="T7" fmla="*/ 32 h 43"/>
                <a:gd name="T8" fmla="*/ 5 w 28"/>
                <a:gd name="T9" fmla="*/ 26 h 43"/>
                <a:gd name="T10" fmla="*/ 2 w 28"/>
                <a:gd name="T11" fmla="*/ 17 h 43"/>
                <a:gd name="T12" fmla="*/ 0 w 28"/>
                <a:gd name="T13" fmla="*/ 11 h 43"/>
                <a:gd name="T14" fmla="*/ 0 w 28"/>
                <a:gd name="T15" fmla="*/ 4 h 43"/>
                <a:gd name="T16" fmla="*/ 0 w 28"/>
                <a:gd name="T17" fmla="*/ 0 h 43"/>
                <a:gd name="T18" fmla="*/ 5 w 28"/>
                <a:gd name="T19" fmla="*/ 0 h 43"/>
                <a:gd name="T20" fmla="*/ 11 w 28"/>
                <a:gd name="T21" fmla="*/ 0 h 43"/>
                <a:gd name="T22" fmla="*/ 13 w 28"/>
                <a:gd name="T23" fmla="*/ 9 h 43"/>
                <a:gd name="T24" fmla="*/ 22 w 28"/>
                <a:gd name="T25" fmla="*/ 19 h 43"/>
                <a:gd name="T26" fmla="*/ 24 w 28"/>
                <a:gd name="T27" fmla="*/ 26 h 43"/>
                <a:gd name="T28" fmla="*/ 28 w 28"/>
                <a:gd name="T29" fmla="*/ 32 h 43"/>
                <a:gd name="T30" fmla="*/ 24 w 28"/>
                <a:gd name="T31" fmla="*/ 37 h 43"/>
                <a:gd name="T32" fmla="*/ 20 w 28"/>
                <a:gd name="T33" fmla="*/ 43 h 43"/>
                <a:gd name="T34" fmla="*/ 20 w 28"/>
                <a:gd name="T3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43">
                  <a:moveTo>
                    <a:pt x="20" y="43"/>
                  </a:moveTo>
                  <a:lnTo>
                    <a:pt x="13" y="41"/>
                  </a:lnTo>
                  <a:lnTo>
                    <a:pt x="9" y="37"/>
                  </a:lnTo>
                  <a:lnTo>
                    <a:pt x="7" y="32"/>
                  </a:lnTo>
                  <a:lnTo>
                    <a:pt x="5" y="26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3" y="9"/>
                  </a:lnTo>
                  <a:lnTo>
                    <a:pt x="22" y="19"/>
                  </a:lnTo>
                  <a:lnTo>
                    <a:pt x="24" y="26"/>
                  </a:lnTo>
                  <a:lnTo>
                    <a:pt x="28" y="32"/>
                  </a:lnTo>
                  <a:lnTo>
                    <a:pt x="24" y="37"/>
                  </a:lnTo>
                  <a:lnTo>
                    <a:pt x="20" y="43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46"/>
            <p:cNvSpPr>
              <a:spLocks/>
            </p:cNvSpPr>
            <p:nvPr/>
          </p:nvSpPr>
          <p:spPr bwMode="auto">
            <a:xfrm>
              <a:off x="4078288" y="3973513"/>
              <a:ext cx="46038" cy="58738"/>
            </a:xfrm>
            <a:custGeom>
              <a:avLst/>
              <a:gdLst>
                <a:gd name="T0" fmla="*/ 26 w 29"/>
                <a:gd name="T1" fmla="*/ 37 h 37"/>
                <a:gd name="T2" fmla="*/ 16 w 29"/>
                <a:gd name="T3" fmla="*/ 30 h 37"/>
                <a:gd name="T4" fmla="*/ 9 w 29"/>
                <a:gd name="T5" fmla="*/ 21 h 37"/>
                <a:gd name="T6" fmla="*/ 5 w 29"/>
                <a:gd name="T7" fmla="*/ 17 h 37"/>
                <a:gd name="T8" fmla="*/ 3 w 29"/>
                <a:gd name="T9" fmla="*/ 11 h 37"/>
                <a:gd name="T10" fmla="*/ 0 w 29"/>
                <a:gd name="T11" fmla="*/ 4 h 37"/>
                <a:gd name="T12" fmla="*/ 3 w 29"/>
                <a:gd name="T13" fmla="*/ 0 h 37"/>
                <a:gd name="T14" fmla="*/ 7 w 29"/>
                <a:gd name="T15" fmla="*/ 2 h 37"/>
                <a:gd name="T16" fmla="*/ 13 w 29"/>
                <a:gd name="T17" fmla="*/ 4 h 37"/>
                <a:gd name="T18" fmla="*/ 18 w 29"/>
                <a:gd name="T19" fmla="*/ 8 h 37"/>
                <a:gd name="T20" fmla="*/ 24 w 29"/>
                <a:gd name="T21" fmla="*/ 13 h 37"/>
                <a:gd name="T22" fmla="*/ 26 w 29"/>
                <a:gd name="T23" fmla="*/ 19 h 37"/>
                <a:gd name="T24" fmla="*/ 29 w 29"/>
                <a:gd name="T25" fmla="*/ 26 h 37"/>
                <a:gd name="T26" fmla="*/ 29 w 29"/>
                <a:gd name="T27" fmla="*/ 30 h 37"/>
                <a:gd name="T28" fmla="*/ 26 w 29"/>
                <a:gd name="T29" fmla="*/ 37 h 37"/>
                <a:gd name="T30" fmla="*/ 26 w 29"/>
                <a:gd name="T3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7">
                  <a:moveTo>
                    <a:pt x="26" y="37"/>
                  </a:moveTo>
                  <a:lnTo>
                    <a:pt x="16" y="30"/>
                  </a:lnTo>
                  <a:lnTo>
                    <a:pt x="9" y="21"/>
                  </a:lnTo>
                  <a:lnTo>
                    <a:pt x="5" y="17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2"/>
                  </a:lnTo>
                  <a:lnTo>
                    <a:pt x="13" y="4"/>
                  </a:lnTo>
                  <a:lnTo>
                    <a:pt x="18" y="8"/>
                  </a:lnTo>
                  <a:lnTo>
                    <a:pt x="24" y="13"/>
                  </a:lnTo>
                  <a:lnTo>
                    <a:pt x="26" y="19"/>
                  </a:lnTo>
                  <a:lnTo>
                    <a:pt x="29" y="26"/>
                  </a:lnTo>
                  <a:lnTo>
                    <a:pt x="29" y="30"/>
                  </a:lnTo>
                  <a:lnTo>
                    <a:pt x="26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47"/>
            <p:cNvSpPr>
              <a:spLocks/>
            </p:cNvSpPr>
            <p:nvPr/>
          </p:nvSpPr>
          <p:spPr bwMode="auto">
            <a:xfrm>
              <a:off x="4127501" y="3927475"/>
              <a:ext cx="58738" cy="55563"/>
            </a:xfrm>
            <a:custGeom>
              <a:avLst/>
              <a:gdLst>
                <a:gd name="T0" fmla="*/ 32 w 37"/>
                <a:gd name="T1" fmla="*/ 35 h 35"/>
                <a:gd name="T2" fmla="*/ 24 w 37"/>
                <a:gd name="T3" fmla="*/ 31 h 35"/>
                <a:gd name="T4" fmla="*/ 17 w 37"/>
                <a:gd name="T5" fmla="*/ 29 h 35"/>
                <a:gd name="T6" fmla="*/ 13 w 37"/>
                <a:gd name="T7" fmla="*/ 24 h 35"/>
                <a:gd name="T8" fmla="*/ 9 w 37"/>
                <a:gd name="T9" fmla="*/ 20 h 35"/>
                <a:gd name="T10" fmla="*/ 2 w 37"/>
                <a:gd name="T11" fmla="*/ 9 h 35"/>
                <a:gd name="T12" fmla="*/ 0 w 37"/>
                <a:gd name="T13" fmla="*/ 0 h 35"/>
                <a:gd name="T14" fmla="*/ 4 w 37"/>
                <a:gd name="T15" fmla="*/ 0 h 35"/>
                <a:gd name="T16" fmla="*/ 11 w 37"/>
                <a:gd name="T17" fmla="*/ 0 h 35"/>
                <a:gd name="T18" fmla="*/ 15 w 37"/>
                <a:gd name="T19" fmla="*/ 3 h 35"/>
                <a:gd name="T20" fmla="*/ 19 w 37"/>
                <a:gd name="T21" fmla="*/ 7 h 35"/>
                <a:gd name="T22" fmla="*/ 26 w 37"/>
                <a:gd name="T23" fmla="*/ 9 h 35"/>
                <a:gd name="T24" fmla="*/ 32 w 37"/>
                <a:gd name="T25" fmla="*/ 16 h 35"/>
                <a:gd name="T26" fmla="*/ 35 w 37"/>
                <a:gd name="T27" fmla="*/ 18 h 35"/>
                <a:gd name="T28" fmla="*/ 37 w 37"/>
                <a:gd name="T29" fmla="*/ 24 h 35"/>
                <a:gd name="T30" fmla="*/ 35 w 37"/>
                <a:gd name="T31" fmla="*/ 29 h 35"/>
                <a:gd name="T32" fmla="*/ 32 w 37"/>
                <a:gd name="T33" fmla="*/ 35 h 35"/>
                <a:gd name="T34" fmla="*/ 32 w 37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5">
                  <a:moveTo>
                    <a:pt x="32" y="35"/>
                  </a:moveTo>
                  <a:lnTo>
                    <a:pt x="24" y="31"/>
                  </a:lnTo>
                  <a:lnTo>
                    <a:pt x="17" y="29"/>
                  </a:lnTo>
                  <a:lnTo>
                    <a:pt x="13" y="24"/>
                  </a:lnTo>
                  <a:lnTo>
                    <a:pt x="9" y="20"/>
                  </a:lnTo>
                  <a:lnTo>
                    <a:pt x="2" y="9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6" y="9"/>
                  </a:lnTo>
                  <a:lnTo>
                    <a:pt x="32" y="16"/>
                  </a:lnTo>
                  <a:lnTo>
                    <a:pt x="35" y="18"/>
                  </a:lnTo>
                  <a:lnTo>
                    <a:pt x="37" y="24"/>
                  </a:lnTo>
                  <a:lnTo>
                    <a:pt x="35" y="29"/>
                  </a:lnTo>
                  <a:lnTo>
                    <a:pt x="32" y="35"/>
                  </a:lnTo>
                  <a:lnTo>
                    <a:pt x="3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48"/>
            <p:cNvSpPr>
              <a:spLocks/>
            </p:cNvSpPr>
            <p:nvPr/>
          </p:nvSpPr>
          <p:spPr bwMode="auto">
            <a:xfrm>
              <a:off x="3802063" y="3876675"/>
              <a:ext cx="346075" cy="155575"/>
            </a:xfrm>
            <a:custGeom>
              <a:avLst/>
              <a:gdLst>
                <a:gd name="T0" fmla="*/ 209 w 218"/>
                <a:gd name="T1" fmla="*/ 4 h 98"/>
                <a:gd name="T2" fmla="*/ 207 w 218"/>
                <a:gd name="T3" fmla="*/ 4 h 98"/>
                <a:gd name="T4" fmla="*/ 205 w 218"/>
                <a:gd name="T5" fmla="*/ 2 h 98"/>
                <a:gd name="T6" fmla="*/ 198 w 218"/>
                <a:gd name="T7" fmla="*/ 2 h 98"/>
                <a:gd name="T8" fmla="*/ 192 w 218"/>
                <a:gd name="T9" fmla="*/ 2 h 98"/>
                <a:gd name="T10" fmla="*/ 183 w 218"/>
                <a:gd name="T11" fmla="*/ 0 h 98"/>
                <a:gd name="T12" fmla="*/ 172 w 218"/>
                <a:gd name="T13" fmla="*/ 0 h 98"/>
                <a:gd name="T14" fmla="*/ 159 w 218"/>
                <a:gd name="T15" fmla="*/ 0 h 98"/>
                <a:gd name="T16" fmla="*/ 146 w 218"/>
                <a:gd name="T17" fmla="*/ 2 h 98"/>
                <a:gd name="T18" fmla="*/ 129 w 218"/>
                <a:gd name="T19" fmla="*/ 4 h 98"/>
                <a:gd name="T20" fmla="*/ 114 w 218"/>
                <a:gd name="T21" fmla="*/ 11 h 98"/>
                <a:gd name="T22" fmla="*/ 96 w 218"/>
                <a:gd name="T23" fmla="*/ 15 h 98"/>
                <a:gd name="T24" fmla="*/ 79 w 218"/>
                <a:gd name="T25" fmla="*/ 24 h 98"/>
                <a:gd name="T26" fmla="*/ 59 w 218"/>
                <a:gd name="T27" fmla="*/ 35 h 98"/>
                <a:gd name="T28" fmla="*/ 40 w 218"/>
                <a:gd name="T29" fmla="*/ 48 h 98"/>
                <a:gd name="T30" fmla="*/ 20 w 218"/>
                <a:gd name="T31" fmla="*/ 63 h 98"/>
                <a:gd name="T32" fmla="*/ 3 w 218"/>
                <a:gd name="T33" fmla="*/ 82 h 98"/>
                <a:gd name="T34" fmla="*/ 0 w 218"/>
                <a:gd name="T35" fmla="*/ 85 h 98"/>
                <a:gd name="T36" fmla="*/ 3 w 218"/>
                <a:gd name="T37" fmla="*/ 87 h 98"/>
                <a:gd name="T38" fmla="*/ 7 w 218"/>
                <a:gd name="T39" fmla="*/ 91 h 98"/>
                <a:gd name="T40" fmla="*/ 16 w 218"/>
                <a:gd name="T41" fmla="*/ 93 h 98"/>
                <a:gd name="T42" fmla="*/ 24 w 218"/>
                <a:gd name="T43" fmla="*/ 96 h 98"/>
                <a:gd name="T44" fmla="*/ 35 w 218"/>
                <a:gd name="T45" fmla="*/ 98 h 98"/>
                <a:gd name="T46" fmla="*/ 48 w 218"/>
                <a:gd name="T47" fmla="*/ 98 h 98"/>
                <a:gd name="T48" fmla="*/ 66 w 218"/>
                <a:gd name="T49" fmla="*/ 98 h 98"/>
                <a:gd name="T50" fmla="*/ 81 w 218"/>
                <a:gd name="T51" fmla="*/ 96 h 98"/>
                <a:gd name="T52" fmla="*/ 100 w 218"/>
                <a:gd name="T53" fmla="*/ 91 h 98"/>
                <a:gd name="T54" fmla="*/ 118 w 218"/>
                <a:gd name="T55" fmla="*/ 85 h 98"/>
                <a:gd name="T56" fmla="*/ 137 w 218"/>
                <a:gd name="T57" fmla="*/ 78 h 98"/>
                <a:gd name="T58" fmla="*/ 159 w 218"/>
                <a:gd name="T59" fmla="*/ 67 h 98"/>
                <a:gd name="T60" fmla="*/ 179 w 218"/>
                <a:gd name="T61" fmla="*/ 54 h 98"/>
                <a:gd name="T62" fmla="*/ 198 w 218"/>
                <a:gd name="T63" fmla="*/ 39 h 98"/>
                <a:gd name="T64" fmla="*/ 218 w 218"/>
                <a:gd name="T65" fmla="*/ 19 h 98"/>
                <a:gd name="T66" fmla="*/ 209 w 218"/>
                <a:gd name="T67" fmla="*/ 4 h 98"/>
                <a:gd name="T68" fmla="*/ 209 w 218"/>
                <a:gd name="T69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" h="98">
                  <a:moveTo>
                    <a:pt x="209" y="4"/>
                  </a:moveTo>
                  <a:lnTo>
                    <a:pt x="207" y="4"/>
                  </a:lnTo>
                  <a:lnTo>
                    <a:pt x="205" y="2"/>
                  </a:lnTo>
                  <a:lnTo>
                    <a:pt x="198" y="2"/>
                  </a:lnTo>
                  <a:lnTo>
                    <a:pt x="192" y="2"/>
                  </a:lnTo>
                  <a:lnTo>
                    <a:pt x="183" y="0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46" y="2"/>
                  </a:lnTo>
                  <a:lnTo>
                    <a:pt x="129" y="4"/>
                  </a:lnTo>
                  <a:lnTo>
                    <a:pt x="114" y="11"/>
                  </a:lnTo>
                  <a:lnTo>
                    <a:pt x="96" y="15"/>
                  </a:lnTo>
                  <a:lnTo>
                    <a:pt x="79" y="24"/>
                  </a:lnTo>
                  <a:lnTo>
                    <a:pt x="59" y="35"/>
                  </a:lnTo>
                  <a:lnTo>
                    <a:pt x="40" y="48"/>
                  </a:lnTo>
                  <a:lnTo>
                    <a:pt x="20" y="63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3" y="87"/>
                  </a:lnTo>
                  <a:lnTo>
                    <a:pt x="7" y="91"/>
                  </a:lnTo>
                  <a:lnTo>
                    <a:pt x="16" y="93"/>
                  </a:lnTo>
                  <a:lnTo>
                    <a:pt x="24" y="96"/>
                  </a:lnTo>
                  <a:lnTo>
                    <a:pt x="35" y="98"/>
                  </a:lnTo>
                  <a:lnTo>
                    <a:pt x="48" y="98"/>
                  </a:lnTo>
                  <a:lnTo>
                    <a:pt x="66" y="98"/>
                  </a:lnTo>
                  <a:lnTo>
                    <a:pt x="81" y="96"/>
                  </a:lnTo>
                  <a:lnTo>
                    <a:pt x="100" y="91"/>
                  </a:lnTo>
                  <a:lnTo>
                    <a:pt x="118" y="85"/>
                  </a:lnTo>
                  <a:lnTo>
                    <a:pt x="137" y="78"/>
                  </a:lnTo>
                  <a:lnTo>
                    <a:pt x="159" y="67"/>
                  </a:lnTo>
                  <a:lnTo>
                    <a:pt x="179" y="54"/>
                  </a:lnTo>
                  <a:lnTo>
                    <a:pt x="198" y="39"/>
                  </a:lnTo>
                  <a:lnTo>
                    <a:pt x="218" y="19"/>
                  </a:lnTo>
                  <a:lnTo>
                    <a:pt x="209" y="4"/>
                  </a:lnTo>
                  <a:lnTo>
                    <a:pt x="209" y="4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49"/>
            <p:cNvSpPr>
              <a:spLocks/>
            </p:cNvSpPr>
            <p:nvPr/>
          </p:nvSpPr>
          <p:spPr bwMode="auto">
            <a:xfrm>
              <a:off x="3398838" y="4111625"/>
              <a:ext cx="165100" cy="155575"/>
            </a:xfrm>
            <a:custGeom>
              <a:avLst/>
              <a:gdLst>
                <a:gd name="T0" fmla="*/ 0 w 104"/>
                <a:gd name="T1" fmla="*/ 34 h 98"/>
                <a:gd name="T2" fmla="*/ 0 w 104"/>
                <a:gd name="T3" fmla="*/ 32 h 98"/>
                <a:gd name="T4" fmla="*/ 4 w 104"/>
                <a:gd name="T5" fmla="*/ 30 h 98"/>
                <a:gd name="T6" fmla="*/ 9 w 104"/>
                <a:gd name="T7" fmla="*/ 26 h 98"/>
                <a:gd name="T8" fmla="*/ 20 w 104"/>
                <a:gd name="T9" fmla="*/ 21 h 98"/>
                <a:gd name="T10" fmla="*/ 24 w 104"/>
                <a:gd name="T11" fmla="*/ 17 h 98"/>
                <a:gd name="T12" fmla="*/ 33 w 104"/>
                <a:gd name="T13" fmla="*/ 15 h 98"/>
                <a:gd name="T14" fmla="*/ 41 w 104"/>
                <a:gd name="T15" fmla="*/ 11 h 98"/>
                <a:gd name="T16" fmla="*/ 52 w 104"/>
                <a:gd name="T17" fmla="*/ 8 h 98"/>
                <a:gd name="T18" fmla="*/ 61 w 104"/>
                <a:gd name="T19" fmla="*/ 6 h 98"/>
                <a:gd name="T20" fmla="*/ 74 w 104"/>
                <a:gd name="T21" fmla="*/ 4 h 98"/>
                <a:gd name="T22" fmla="*/ 89 w 104"/>
                <a:gd name="T23" fmla="*/ 2 h 98"/>
                <a:gd name="T24" fmla="*/ 104 w 104"/>
                <a:gd name="T25" fmla="*/ 0 h 98"/>
                <a:gd name="T26" fmla="*/ 104 w 104"/>
                <a:gd name="T27" fmla="*/ 2 h 98"/>
                <a:gd name="T28" fmla="*/ 102 w 104"/>
                <a:gd name="T29" fmla="*/ 8 h 98"/>
                <a:gd name="T30" fmla="*/ 100 w 104"/>
                <a:gd name="T31" fmla="*/ 13 h 98"/>
                <a:gd name="T32" fmla="*/ 98 w 104"/>
                <a:gd name="T33" fmla="*/ 19 h 98"/>
                <a:gd name="T34" fmla="*/ 94 w 104"/>
                <a:gd name="T35" fmla="*/ 26 h 98"/>
                <a:gd name="T36" fmla="*/ 91 w 104"/>
                <a:gd name="T37" fmla="*/ 32 h 98"/>
                <a:gd name="T38" fmla="*/ 85 w 104"/>
                <a:gd name="T39" fmla="*/ 39 h 98"/>
                <a:gd name="T40" fmla="*/ 81 w 104"/>
                <a:gd name="T41" fmla="*/ 50 h 98"/>
                <a:gd name="T42" fmla="*/ 74 w 104"/>
                <a:gd name="T43" fmla="*/ 56 h 98"/>
                <a:gd name="T44" fmla="*/ 68 w 104"/>
                <a:gd name="T45" fmla="*/ 65 h 98"/>
                <a:gd name="T46" fmla="*/ 57 w 104"/>
                <a:gd name="T47" fmla="*/ 74 h 98"/>
                <a:gd name="T48" fmla="*/ 48 w 104"/>
                <a:gd name="T49" fmla="*/ 82 h 98"/>
                <a:gd name="T50" fmla="*/ 37 w 104"/>
                <a:gd name="T51" fmla="*/ 89 h 98"/>
                <a:gd name="T52" fmla="*/ 26 w 104"/>
                <a:gd name="T53" fmla="*/ 98 h 98"/>
                <a:gd name="T54" fmla="*/ 0 w 104"/>
                <a:gd name="T55" fmla="*/ 34 h 98"/>
                <a:gd name="T56" fmla="*/ 0 w 104"/>
                <a:gd name="T57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98">
                  <a:moveTo>
                    <a:pt x="0" y="34"/>
                  </a:moveTo>
                  <a:lnTo>
                    <a:pt x="0" y="32"/>
                  </a:lnTo>
                  <a:lnTo>
                    <a:pt x="4" y="30"/>
                  </a:lnTo>
                  <a:lnTo>
                    <a:pt x="9" y="26"/>
                  </a:lnTo>
                  <a:lnTo>
                    <a:pt x="20" y="21"/>
                  </a:lnTo>
                  <a:lnTo>
                    <a:pt x="24" y="17"/>
                  </a:lnTo>
                  <a:lnTo>
                    <a:pt x="33" y="15"/>
                  </a:lnTo>
                  <a:lnTo>
                    <a:pt x="41" y="11"/>
                  </a:lnTo>
                  <a:lnTo>
                    <a:pt x="52" y="8"/>
                  </a:lnTo>
                  <a:lnTo>
                    <a:pt x="61" y="6"/>
                  </a:lnTo>
                  <a:lnTo>
                    <a:pt x="74" y="4"/>
                  </a:lnTo>
                  <a:lnTo>
                    <a:pt x="89" y="2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2" y="8"/>
                  </a:lnTo>
                  <a:lnTo>
                    <a:pt x="100" y="13"/>
                  </a:lnTo>
                  <a:lnTo>
                    <a:pt x="98" y="19"/>
                  </a:lnTo>
                  <a:lnTo>
                    <a:pt x="94" y="26"/>
                  </a:lnTo>
                  <a:lnTo>
                    <a:pt x="91" y="32"/>
                  </a:lnTo>
                  <a:lnTo>
                    <a:pt x="85" y="39"/>
                  </a:lnTo>
                  <a:lnTo>
                    <a:pt x="81" y="50"/>
                  </a:lnTo>
                  <a:lnTo>
                    <a:pt x="74" y="56"/>
                  </a:lnTo>
                  <a:lnTo>
                    <a:pt x="68" y="65"/>
                  </a:lnTo>
                  <a:lnTo>
                    <a:pt x="57" y="74"/>
                  </a:lnTo>
                  <a:lnTo>
                    <a:pt x="48" y="82"/>
                  </a:lnTo>
                  <a:lnTo>
                    <a:pt x="37" y="89"/>
                  </a:lnTo>
                  <a:lnTo>
                    <a:pt x="26" y="9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51"/>
            <p:cNvSpPr>
              <a:spLocks/>
            </p:cNvSpPr>
            <p:nvPr/>
          </p:nvSpPr>
          <p:spPr bwMode="auto">
            <a:xfrm>
              <a:off x="3640138" y="3741738"/>
              <a:ext cx="266700" cy="620713"/>
            </a:xfrm>
            <a:custGeom>
              <a:avLst/>
              <a:gdLst>
                <a:gd name="T0" fmla="*/ 157 w 168"/>
                <a:gd name="T1" fmla="*/ 0 h 391"/>
                <a:gd name="T2" fmla="*/ 163 w 168"/>
                <a:gd name="T3" fmla="*/ 4 h 391"/>
                <a:gd name="T4" fmla="*/ 157 w 168"/>
                <a:gd name="T5" fmla="*/ 13 h 391"/>
                <a:gd name="T6" fmla="*/ 139 w 168"/>
                <a:gd name="T7" fmla="*/ 24 h 391"/>
                <a:gd name="T8" fmla="*/ 118 w 168"/>
                <a:gd name="T9" fmla="*/ 37 h 391"/>
                <a:gd name="T10" fmla="*/ 98 w 168"/>
                <a:gd name="T11" fmla="*/ 46 h 391"/>
                <a:gd name="T12" fmla="*/ 79 w 168"/>
                <a:gd name="T13" fmla="*/ 57 h 391"/>
                <a:gd name="T14" fmla="*/ 57 w 168"/>
                <a:gd name="T15" fmla="*/ 70 h 391"/>
                <a:gd name="T16" fmla="*/ 39 w 168"/>
                <a:gd name="T17" fmla="*/ 85 h 391"/>
                <a:gd name="T18" fmla="*/ 26 w 168"/>
                <a:gd name="T19" fmla="*/ 102 h 391"/>
                <a:gd name="T20" fmla="*/ 18 w 168"/>
                <a:gd name="T21" fmla="*/ 131 h 391"/>
                <a:gd name="T22" fmla="*/ 18 w 168"/>
                <a:gd name="T23" fmla="*/ 163 h 391"/>
                <a:gd name="T24" fmla="*/ 22 w 168"/>
                <a:gd name="T25" fmla="*/ 196 h 391"/>
                <a:gd name="T26" fmla="*/ 33 w 168"/>
                <a:gd name="T27" fmla="*/ 226 h 391"/>
                <a:gd name="T28" fmla="*/ 44 w 168"/>
                <a:gd name="T29" fmla="*/ 257 h 391"/>
                <a:gd name="T30" fmla="*/ 59 w 168"/>
                <a:gd name="T31" fmla="*/ 287 h 391"/>
                <a:gd name="T32" fmla="*/ 74 w 168"/>
                <a:gd name="T33" fmla="*/ 315 h 391"/>
                <a:gd name="T34" fmla="*/ 89 w 168"/>
                <a:gd name="T35" fmla="*/ 346 h 391"/>
                <a:gd name="T36" fmla="*/ 100 w 168"/>
                <a:gd name="T37" fmla="*/ 365 h 391"/>
                <a:gd name="T38" fmla="*/ 102 w 168"/>
                <a:gd name="T39" fmla="*/ 372 h 391"/>
                <a:gd name="T40" fmla="*/ 109 w 168"/>
                <a:gd name="T41" fmla="*/ 374 h 391"/>
                <a:gd name="T42" fmla="*/ 120 w 168"/>
                <a:gd name="T43" fmla="*/ 367 h 391"/>
                <a:gd name="T44" fmla="*/ 131 w 168"/>
                <a:gd name="T45" fmla="*/ 367 h 391"/>
                <a:gd name="T46" fmla="*/ 131 w 168"/>
                <a:gd name="T47" fmla="*/ 381 h 391"/>
                <a:gd name="T48" fmla="*/ 120 w 168"/>
                <a:gd name="T49" fmla="*/ 389 h 391"/>
                <a:gd name="T50" fmla="*/ 102 w 168"/>
                <a:gd name="T51" fmla="*/ 389 h 391"/>
                <a:gd name="T52" fmla="*/ 87 w 168"/>
                <a:gd name="T53" fmla="*/ 374 h 391"/>
                <a:gd name="T54" fmla="*/ 79 w 168"/>
                <a:gd name="T55" fmla="*/ 361 h 391"/>
                <a:gd name="T56" fmla="*/ 72 w 168"/>
                <a:gd name="T57" fmla="*/ 348 h 391"/>
                <a:gd name="T58" fmla="*/ 68 w 168"/>
                <a:gd name="T59" fmla="*/ 335 h 391"/>
                <a:gd name="T60" fmla="*/ 57 w 168"/>
                <a:gd name="T61" fmla="*/ 315 h 391"/>
                <a:gd name="T62" fmla="*/ 39 w 168"/>
                <a:gd name="T63" fmla="*/ 287 h 391"/>
                <a:gd name="T64" fmla="*/ 24 w 168"/>
                <a:gd name="T65" fmla="*/ 257 h 391"/>
                <a:gd name="T66" fmla="*/ 13 w 168"/>
                <a:gd name="T67" fmla="*/ 226 h 391"/>
                <a:gd name="T68" fmla="*/ 5 w 168"/>
                <a:gd name="T69" fmla="*/ 194 h 391"/>
                <a:gd name="T70" fmla="*/ 0 w 168"/>
                <a:gd name="T71" fmla="*/ 161 h 391"/>
                <a:gd name="T72" fmla="*/ 2 w 168"/>
                <a:gd name="T73" fmla="*/ 131 h 391"/>
                <a:gd name="T74" fmla="*/ 11 w 168"/>
                <a:gd name="T75" fmla="*/ 98 h 391"/>
                <a:gd name="T76" fmla="*/ 26 w 168"/>
                <a:gd name="T77" fmla="*/ 76 h 391"/>
                <a:gd name="T78" fmla="*/ 42 w 168"/>
                <a:gd name="T79" fmla="*/ 63 h 391"/>
                <a:gd name="T80" fmla="*/ 57 w 168"/>
                <a:gd name="T81" fmla="*/ 50 h 391"/>
                <a:gd name="T82" fmla="*/ 74 w 168"/>
                <a:gd name="T83" fmla="*/ 39 h 391"/>
                <a:gd name="T84" fmla="*/ 92 w 168"/>
                <a:gd name="T85" fmla="*/ 28 h 391"/>
                <a:gd name="T86" fmla="*/ 109 w 168"/>
                <a:gd name="T87" fmla="*/ 20 h 391"/>
                <a:gd name="T88" fmla="*/ 126 w 168"/>
                <a:gd name="T89" fmla="*/ 11 h 391"/>
                <a:gd name="T90" fmla="*/ 144 w 168"/>
                <a:gd name="T91" fmla="*/ 4 h 391"/>
                <a:gd name="T92" fmla="*/ 155 w 168"/>
                <a:gd name="T9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1">
                  <a:moveTo>
                    <a:pt x="155" y="0"/>
                  </a:moveTo>
                  <a:lnTo>
                    <a:pt x="157" y="0"/>
                  </a:lnTo>
                  <a:lnTo>
                    <a:pt x="159" y="2"/>
                  </a:lnTo>
                  <a:lnTo>
                    <a:pt x="163" y="4"/>
                  </a:lnTo>
                  <a:lnTo>
                    <a:pt x="168" y="7"/>
                  </a:lnTo>
                  <a:lnTo>
                    <a:pt x="157" y="13"/>
                  </a:lnTo>
                  <a:lnTo>
                    <a:pt x="148" y="20"/>
                  </a:lnTo>
                  <a:lnTo>
                    <a:pt x="139" y="24"/>
                  </a:lnTo>
                  <a:lnTo>
                    <a:pt x="129" y="31"/>
                  </a:lnTo>
                  <a:lnTo>
                    <a:pt x="118" y="37"/>
                  </a:lnTo>
                  <a:lnTo>
                    <a:pt x="109" y="41"/>
                  </a:lnTo>
                  <a:lnTo>
                    <a:pt x="98" y="46"/>
                  </a:lnTo>
                  <a:lnTo>
                    <a:pt x="89" y="52"/>
                  </a:lnTo>
                  <a:lnTo>
                    <a:pt x="79" y="57"/>
                  </a:lnTo>
                  <a:lnTo>
                    <a:pt x="68" y="63"/>
                  </a:lnTo>
                  <a:lnTo>
                    <a:pt x="57" y="70"/>
                  </a:lnTo>
                  <a:lnTo>
                    <a:pt x="50" y="76"/>
                  </a:lnTo>
                  <a:lnTo>
                    <a:pt x="39" y="85"/>
                  </a:lnTo>
                  <a:lnTo>
                    <a:pt x="33" y="94"/>
                  </a:lnTo>
                  <a:lnTo>
                    <a:pt x="26" y="102"/>
                  </a:lnTo>
                  <a:lnTo>
                    <a:pt x="22" y="115"/>
                  </a:lnTo>
                  <a:lnTo>
                    <a:pt x="18" y="131"/>
                  </a:lnTo>
                  <a:lnTo>
                    <a:pt x="18" y="148"/>
                  </a:lnTo>
                  <a:lnTo>
                    <a:pt x="18" y="163"/>
                  </a:lnTo>
                  <a:lnTo>
                    <a:pt x="20" y="181"/>
                  </a:lnTo>
                  <a:lnTo>
                    <a:pt x="22" y="196"/>
                  </a:lnTo>
                  <a:lnTo>
                    <a:pt x="26" y="211"/>
                  </a:lnTo>
                  <a:lnTo>
                    <a:pt x="33" y="226"/>
                  </a:lnTo>
                  <a:lnTo>
                    <a:pt x="39" y="241"/>
                  </a:lnTo>
                  <a:lnTo>
                    <a:pt x="44" y="257"/>
                  </a:lnTo>
                  <a:lnTo>
                    <a:pt x="50" y="272"/>
                  </a:lnTo>
                  <a:lnTo>
                    <a:pt x="59" y="287"/>
                  </a:lnTo>
                  <a:lnTo>
                    <a:pt x="66" y="302"/>
                  </a:lnTo>
                  <a:lnTo>
                    <a:pt x="74" y="315"/>
                  </a:lnTo>
                  <a:lnTo>
                    <a:pt x="83" y="331"/>
                  </a:lnTo>
                  <a:lnTo>
                    <a:pt x="89" y="346"/>
                  </a:lnTo>
                  <a:lnTo>
                    <a:pt x="98" y="361"/>
                  </a:lnTo>
                  <a:lnTo>
                    <a:pt x="100" y="365"/>
                  </a:lnTo>
                  <a:lnTo>
                    <a:pt x="102" y="370"/>
                  </a:lnTo>
                  <a:lnTo>
                    <a:pt x="102" y="372"/>
                  </a:lnTo>
                  <a:lnTo>
                    <a:pt x="105" y="374"/>
                  </a:lnTo>
                  <a:lnTo>
                    <a:pt x="109" y="374"/>
                  </a:lnTo>
                  <a:lnTo>
                    <a:pt x="116" y="372"/>
                  </a:lnTo>
                  <a:lnTo>
                    <a:pt x="120" y="367"/>
                  </a:lnTo>
                  <a:lnTo>
                    <a:pt x="124" y="367"/>
                  </a:lnTo>
                  <a:lnTo>
                    <a:pt x="131" y="367"/>
                  </a:lnTo>
                  <a:lnTo>
                    <a:pt x="135" y="374"/>
                  </a:lnTo>
                  <a:lnTo>
                    <a:pt x="131" y="381"/>
                  </a:lnTo>
                  <a:lnTo>
                    <a:pt x="124" y="387"/>
                  </a:lnTo>
                  <a:lnTo>
                    <a:pt x="120" y="389"/>
                  </a:lnTo>
                  <a:lnTo>
                    <a:pt x="113" y="391"/>
                  </a:lnTo>
                  <a:lnTo>
                    <a:pt x="102" y="389"/>
                  </a:lnTo>
                  <a:lnTo>
                    <a:pt x="94" y="381"/>
                  </a:lnTo>
                  <a:lnTo>
                    <a:pt x="87" y="374"/>
                  </a:lnTo>
                  <a:lnTo>
                    <a:pt x="83" y="370"/>
                  </a:lnTo>
                  <a:lnTo>
                    <a:pt x="79" y="361"/>
                  </a:lnTo>
                  <a:lnTo>
                    <a:pt x="76" y="354"/>
                  </a:lnTo>
                  <a:lnTo>
                    <a:pt x="72" y="348"/>
                  </a:lnTo>
                  <a:lnTo>
                    <a:pt x="70" y="341"/>
                  </a:lnTo>
                  <a:lnTo>
                    <a:pt x="68" y="335"/>
                  </a:lnTo>
                  <a:lnTo>
                    <a:pt x="68" y="331"/>
                  </a:lnTo>
                  <a:lnTo>
                    <a:pt x="57" y="315"/>
                  </a:lnTo>
                  <a:lnTo>
                    <a:pt x="48" y="302"/>
                  </a:lnTo>
                  <a:lnTo>
                    <a:pt x="39" y="287"/>
                  </a:lnTo>
                  <a:lnTo>
                    <a:pt x="33" y="272"/>
                  </a:lnTo>
                  <a:lnTo>
                    <a:pt x="24" y="257"/>
                  </a:lnTo>
                  <a:lnTo>
                    <a:pt x="20" y="241"/>
                  </a:lnTo>
                  <a:lnTo>
                    <a:pt x="13" y="226"/>
                  </a:lnTo>
                  <a:lnTo>
                    <a:pt x="9" y="211"/>
                  </a:lnTo>
                  <a:lnTo>
                    <a:pt x="5" y="194"/>
                  </a:lnTo>
                  <a:lnTo>
                    <a:pt x="2" y="176"/>
                  </a:lnTo>
                  <a:lnTo>
                    <a:pt x="0" y="161"/>
                  </a:lnTo>
                  <a:lnTo>
                    <a:pt x="2" y="146"/>
                  </a:lnTo>
                  <a:lnTo>
                    <a:pt x="2" y="131"/>
                  </a:lnTo>
                  <a:lnTo>
                    <a:pt x="7" y="113"/>
                  </a:lnTo>
                  <a:lnTo>
                    <a:pt x="11" y="98"/>
                  </a:lnTo>
                  <a:lnTo>
                    <a:pt x="20" y="85"/>
                  </a:lnTo>
                  <a:lnTo>
                    <a:pt x="26" y="76"/>
                  </a:lnTo>
                  <a:lnTo>
                    <a:pt x="33" y="70"/>
                  </a:lnTo>
                  <a:lnTo>
                    <a:pt x="42" y="63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6" y="46"/>
                  </a:lnTo>
                  <a:lnTo>
                    <a:pt x="74" y="39"/>
                  </a:lnTo>
                  <a:lnTo>
                    <a:pt x="85" y="35"/>
                  </a:lnTo>
                  <a:lnTo>
                    <a:pt x="92" y="28"/>
                  </a:lnTo>
                  <a:lnTo>
                    <a:pt x="100" y="24"/>
                  </a:lnTo>
                  <a:lnTo>
                    <a:pt x="109" y="20"/>
                  </a:lnTo>
                  <a:lnTo>
                    <a:pt x="118" y="15"/>
                  </a:lnTo>
                  <a:lnTo>
                    <a:pt x="126" y="11"/>
                  </a:lnTo>
                  <a:lnTo>
                    <a:pt x="135" y="9"/>
                  </a:lnTo>
                  <a:lnTo>
                    <a:pt x="144" y="4"/>
                  </a:lnTo>
                  <a:lnTo>
                    <a:pt x="155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52"/>
            <p:cNvSpPr>
              <a:spLocks/>
            </p:cNvSpPr>
            <p:nvPr/>
          </p:nvSpPr>
          <p:spPr bwMode="auto">
            <a:xfrm>
              <a:off x="3806826" y="4403725"/>
              <a:ext cx="150813" cy="117475"/>
            </a:xfrm>
            <a:custGeom>
              <a:avLst/>
              <a:gdLst>
                <a:gd name="T0" fmla="*/ 0 w 95"/>
                <a:gd name="T1" fmla="*/ 50 h 74"/>
                <a:gd name="T2" fmla="*/ 0 w 95"/>
                <a:gd name="T3" fmla="*/ 48 h 74"/>
                <a:gd name="T4" fmla="*/ 2 w 95"/>
                <a:gd name="T5" fmla="*/ 42 h 74"/>
                <a:gd name="T6" fmla="*/ 4 w 95"/>
                <a:gd name="T7" fmla="*/ 37 h 74"/>
                <a:gd name="T8" fmla="*/ 11 w 95"/>
                <a:gd name="T9" fmla="*/ 35 h 74"/>
                <a:gd name="T10" fmla="*/ 17 w 95"/>
                <a:gd name="T11" fmla="*/ 31 h 74"/>
                <a:gd name="T12" fmla="*/ 28 w 95"/>
                <a:gd name="T13" fmla="*/ 27 h 74"/>
                <a:gd name="T14" fmla="*/ 37 w 95"/>
                <a:gd name="T15" fmla="*/ 22 h 74"/>
                <a:gd name="T16" fmla="*/ 45 w 95"/>
                <a:gd name="T17" fmla="*/ 18 h 74"/>
                <a:gd name="T18" fmla="*/ 54 w 95"/>
                <a:gd name="T19" fmla="*/ 11 h 74"/>
                <a:gd name="T20" fmla="*/ 63 w 95"/>
                <a:gd name="T21" fmla="*/ 9 h 74"/>
                <a:gd name="T22" fmla="*/ 67 w 95"/>
                <a:gd name="T23" fmla="*/ 5 h 74"/>
                <a:gd name="T24" fmla="*/ 74 w 95"/>
                <a:gd name="T25" fmla="*/ 3 h 74"/>
                <a:gd name="T26" fmla="*/ 78 w 95"/>
                <a:gd name="T27" fmla="*/ 0 h 74"/>
                <a:gd name="T28" fmla="*/ 82 w 95"/>
                <a:gd name="T29" fmla="*/ 3 h 74"/>
                <a:gd name="T30" fmla="*/ 87 w 95"/>
                <a:gd name="T31" fmla="*/ 7 h 74"/>
                <a:gd name="T32" fmla="*/ 93 w 95"/>
                <a:gd name="T33" fmla="*/ 16 h 74"/>
                <a:gd name="T34" fmla="*/ 93 w 95"/>
                <a:gd name="T35" fmla="*/ 22 h 74"/>
                <a:gd name="T36" fmla="*/ 95 w 95"/>
                <a:gd name="T37" fmla="*/ 27 h 74"/>
                <a:gd name="T38" fmla="*/ 93 w 95"/>
                <a:gd name="T39" fmla="*/ 35 h 74"/>
                <a:gd name="T40" fmla="*/ 91 w 95"/>
                <a:gd name="T41" fmla="*/ 44 h 74"/>
                <a:gd name="T42" fmla="*/ 84 w 95"/>
                <a:gd name="T43" fmla="*/ 50 h 74"/>
                <a:gd name="T44" fmla="*/ 76 w 95"/>
                <a:gd name="T45" fmla="*/ 57 h 74"/>
                <a:gd name="T46" fmla="*/ 65 w 95"/>
                <a:gd name="T47" fmla="*/ 61 h 74"/>
                <a:gd name="T48" fmla="*/ 52 w 95"/>
                <a:gd name="T49" fmla="*/ 68 h 74"/>
                <a:gd name="T50" fmla="*/ 41 w 95"/>
                <a:gd name="T51" fmla="*/ 72 h 74"/>
                <a:gd name="T52" fmla="*/ 30 w 95"/>
                <a:gd name="T53" fmla="*/ 74 h 74"/>
                <a:gd name="T54" fmla="*/ 21 w 95"/>
                <a:gd name="T55" fmla="*/ 74 h 74"/>
                <a:gd name="T56" fmla="*/ 17 w 95"/>
                <a:gd name="T57" fmla="*/ 70 h 74"/>
                <a:gd name="T58" fmla="*/ 6 w 95"/>
                <a:gd name="T59" fmla="*/ 61 h 74"/>
                <a:gd name="T60" fmla="*/ 2 w 95"/>
                <a:gd name="T61" fmla="*/ 57 h 74"/>
                <a:gd name="T62" fmla="*/ 0 w 95"/>
                <a:gd name="T63" fmla="*/ 50 h 74"/>
                <a:gd name="T64" fmla="*/ 0 w 95"/>
                <a:gd name="T65" fmla="*/ 50 h 74"/>
                <a:gd name="T66" fmla="*/ 0 w 95"/>
                <a:gd name="T6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74">
                  <a:moveTo>
                    <a:pt x="0" y="50"/>
                  </a:moveTo>
                  <a:lnTo>
                    <a:pt x="0" y="48"/>
                  </a:lnTo>
                  <a:lnTo>
                    <a:pt x="2" y="42"/>
                  </a:lnTo>
                  <a:lnTo>
                    <a:pt x="4" y="37"/>
                  </a:lnTo>
                  <a:lnTo>
                    <a:pt x="11" y="35"/>
                  </a:lnTo>
                  <a:lnTo>
                    <a:pt x="17" y="31"/>
                  </a:lnTo>
                  <a:lnTo>
                    <a:pt x="28" y="27"/>
                  </a:lnTo>
                  <a:lnTo>
                    <a:pt x="37" y="22"/>
                  </a:lnTo>
                  <a:lnTo>
                    <a:pt x="45" y="18"/>
                  </a:lnTo>
                  <a:lnTo>
                    <a:pt x="54" y="11"/>
                  </a:lnTo>
                  <a:lnTo>
                    <a:pt x="63" y="9"/>
                  </a:lnTo>
                  <a:lnTo>
                    <a:pt x="67" y="5"/>
                  </a:lnTo>
                  <a:lnTo>
                    <a:pt x="74" y="3"/>
                  </a:lnTo>
                  <a:lnTo>
                    <a:pt x="78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3" y="16"/>
                  </a:lnTo>
                  <a:lnTo>
                    <a:pt x="93" y="22"/>
                  </a:lnTo>
                  <a:lnTo>
                    <a:pt x="95" y="27"/>
                  </a:lnTo>
                  <a:lnTo>
                    <a:pt x="93" y="35"/>
                  </a:lnTo>
                  <a:lnTo>
                    <a:pt x="91" y="44"/>
                  </a:lnTo>
                  <a:lnTo>
                    <a:pt x="84" y="50"/>
                  </a:lnTo>
                  <a:lnTo>
                    <a:pt x="76" y="57"/>
                  </a:lnTo>
                  <a:lnTo>
                    <a:pt x="65" y="61"/>
                  </a:lnTo>
                  <a:lnTo>
                    <a:pt x="52" y="68"/>
                  </a:lnTo>
                  <a:lnTo>
                    <a:pt x="41" y="72"/>
                  </a:lnTo>
                  <a:lnTo>
                    <a:pt x="30" y="74"/>
                  </a:lnTo>
                  <a:lnTo>
                    <a:pt x="21" y="74"/>
                  </a:lnTo>
                  <a:lnTo>
                    <a:pt x="17" y="70"/>
                  </a:lnTo>
                  <a:lnTo>
                    <a:pt x="6" y="61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85C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54"/>
            <p:cNvSpPr>
              <a:spLocks/>
            </p:cNvSpPr>
            <p:nvPr/>
          </p:nvSpPr>
          <p:spPr bwMode="auto">
            <a:xfrm>
              <a:off x="2770188" y="4629150"/>
              <a:ext cx="857250" cy="979488"/>
            </a:xfrm>
            <a:custGeom>
              <a:avLst/>
              <a:gdLst>
                <a:gd name="T0" fmla="*/ 468 w 540"/>
                <a:gd name="T1" fmla="*/ 0 h 617"/>
                <a:gd name="T2" fmla="*/ 479 w 540"/>
                <a:gd name="T3" fmla="*/ 15 h 617"/>
                <a:gd name="T4" fmla="*/ 496 w 540"/>
                <a:gd name="T5" fmla="*/ 41 h 617"/>
                <a:gd name="T6" fmla="*/ 514 w 540"/>
                <a:gd name="T7" fmla="*/ 76 h 617"/>
                <a:gd name="T8" fmla="*/ 531 w 540"/>
                <a:gd name="T9" fmla="*/ 115 h 617"/>
                <a:gd name="T10" fmla="*/ 540 w 540"/>
                <a:gd name="T11" fmla="*/ 156 h 617"/>
                <a:gd name="T12" fmla="*/ 535 w 540"/>
                <a:gd name="T13" fmla="*/ 193 h 617"/>
                <a:gd name="T14" fmla="*/ 514 w 540"/>
                <a:gd name="T15" fmla="*/ 228 h 617"/>
                <a:gd name="T16" fmla="*/ 248 w 540"/>
                <a:gd name="T17" fmla="*/ 350 h 617"/>
                <a:gd name="T18" fmla="*/ 257 w 540"/>
                <a:gd name="T19" fmla="*/ 358 h 617"/>
                <a:gd name="T20" fmla="*/ 277 w 540"/>
                <a:gd name="T21" fmla="*/ 378 h 617"/>
                <a:gd name="T22" fmla="*/ 296 w 540"/>
                <a:gd name="T23" fmla="*/ 400 h 617"/>
                <a:gd name="T24" fmla="*/ 322 w 540"/>
                <a:gd name="T25" fmla="*/ 424 h 617"/>
                <a:gd name="T26" fmla="*/ 346 w 540"/>
                <a:gd name="T27" fmla="*/ 448 h 617"/>
                <a:gd name="T28" fmla="*/ 368 w 540"/>
                <a:gd name="T29" fmla="*/ 469 h 617"/>
                <a:gd name="T30" fmla="*/ 385 w 540"/>
                <a:gd name="T31" fmla="*/ 485 h 617"/>
                <a:gd name="T32" fmla="*/ 394 w 540"/>
                <a:gd name="T33" fmla="*/ 493 h 617"/>
                <a:gd name="T34" fmla="*/ 390 w 540"/>
                <a:gd name="T35" fmla="*/ 508 h 617"/>
                <a:gd name="T36" fmla="*/ 377 w 540"/>
                <a:gd name="T37" fmla="*/ 528 h 617"/>
                <a:gd name="T38" fmla="*/ 355 w 540"/>
                <a:gd name="T39" fmla="*/ 550 h 617"/>
                <a:gd name="T40" fmla="*/ 333 w 540"/>
                <a:gd name="T41" fmla="*/ 571 h 617"/>
                <a:gd name="T42" fmla="*/ 309 w 540"/>
                <a:gd name="T43" fmla="*/ 589 h 617"/>
                <a:gd name="T44" fmla="*/ 292 w 540"/>
                <a:gd name="T45" fmla="*/ 604 h 617"/>
                <a:gd name="T46" fmla="*/ 281 w 540"/>
                <a:gd name="T47" fmla="*/ 615 h 617"/>
                <a:gd name="T48" fmla="*/ 277 w 540"/>
                <a:gd name="T49" fmla="*/ 613 h 617"/>
                <a:gd name="T50" fmla="*/ 253 w 540"/>
                <a:gd name="T51" fmla="*/ 595 h 617"/>
                <a:gd name="T52" fmla="*/ 214 w 540"/>
                <a:gd name="T53" fmla="*/ 567 h 617"/>
                <a:gd name="T54" fmla="*/ 164 w 540"/>
                <a:gd name="T55" fmla="*/ 526 h 617"/>
                <a:gd name="T56" fmla="*/ 111 w 540"/>
                <a:gd name="T57" fmla="*/ 485 h 617"/>
                <a:gd name="T58" fmla="*/ 61 w 540"/>
                <a:gd name="T59" fmla="*/ 437 h 617"/>
                <a:gd name="T60" fmla="*/ 22 w 540"/>
                <a:gd name="T61" fmla="*/ 393 h 617"/>
                <a:gd name="T62" fmla="*/ 0 w 540"/>
                <a:gd name="T63" fmla="*/ 356 h 617"/>
                <a:gd name="T64" fmla="*/ 5 w 540"/>
                <a:gd name="T65" fmla="*/ 326 h 617"/>
                <a:gd name="T66" fmla="*/ 44 w 540"/>
                <a:gd name="T67" fmla="*/ 280 h 617"/>
                <a:gd name="T68" fmla="*/ 109 w 540"/>
                <a:gd name="T69" fmla="*/ 228 h 617"/>
                <a:gd name="T70" fmla="*/ 192 w 540"/>
                <a:gd name="T71" fmla="*/ 169 h 617"/>
                <a:gd name="T72" fmla="*/ 277 w 540"/>
                <a:gd name="T73" fmla="*/ 113 h 617"/>
                <a:gd name="T74" fmla="*/ 359 w 540"/>
                <a:gd name="T75" fmla="*/ 63 h 617"/>
                <a:gd name="T76" fmla="*/ 422 w 540"/>
                <a:gd name="T77" fmla="*/ 24 h 617"/>
                <a:gd name="T78" fmla="*/ 461 w 540"/>
                <a:gd name="T79" fmla="*/ 2 h 617"/>
                <a:gd name="T80" fmla="*/ 468 w 540"/>
                <a:gd name="T8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0" h="617">
                  <a:moveTo>
                    <a:pt x="468" y="0"/>
                  </a:moveTo>
                  <a:lnTo>
                    <a:pt x="468" y="0"/>
                  </a:lnTo>
                  <a:lnTo>
                    <a:pt x="472" y="6"/>
                  </a:lnTo>
                  <a:lnTo>
                    <a:pt x="479" y="15"/>
                  </a:lnTo>
                  <a:lnTo>
                    <a:pt x="487" y="28"/>
                  </a:lnTo>
                  <a:lnTo>
                    <a:pt x="496" y="41"/>
                  </a:lnTo>
                  <a:lnTo>
                    <a:pt x="505" y="58"/>
                  </a:lnTo>
                  <a:lnTo>
                    <a:pt x="514" y="76"/>
                  </a:lnTo>
                  <a:lnTo>
                    <a:pt x="524" y="95"/>
                  </a:lnTo>
                  <a:lnTo>
                    <a:pt x="531" y="115"/>
                  </a:lnTo>
                  <a:lnTo>
                    <a:pt x="537" y="137"/>
                  </a:lnTo>
                  <a:lnTo>
                    <a:pt x="540" y="156"/>
                  </a:lnTo>
                  <a:lnTo>
                    <a:pt x="540" y="176"/>
                  </a:lnTo>
                  <a:lnTo>
                    <a:pt x="535" y="193"/>
                  </a:lnTo>
                  <a:lnTo>
                    <a:pt x="527" y="213"/>
                  </a:lnTo>
                  <a:lnTo>
                    <a:pt x="514" y="228"/>
                  </a:lnTo>
                  <a:lnTo>
                    <a:pt x="496" y="243"/>
                  </a:lnTo>
                  <a:lnTo>
                    <a:pt x="248" y="350"/>
                  </a:lnTo>
                  <a:lnTo>
                    <a:pt x="253" y="354"/>
                  </a:lnTo>
                  <a:lnTo>
                    <a:pt x="257" y="358"/>
                  </a:lnTo>
                  <a:lnTo>
                    <a:pt x="268" y="367"/>
                  </a:lnTo>
                  <a:lnTo>
                    <a:pt x="277" y="378"/>
                  </a:lnTo>
                  <a:lnTo>
                    <a:pt x="285" y="389"/>
                  </a:lnTo>
                  <a:lnTo>
                    <a:pt x="296" y="400"/>
                  </a:lnTo>
                  <a:lnTo>
                    <a:pt x="309" y="413"/>
                  </a:lnTo>
                  <a:lnTo>
                    <a:pt x="322" y="424"/>
                  </a:lnTo>
                  <a:lnTo>
                    <a:pt x="333" y="437"/>
                  </a:lnTo>
                  <a:lnTo>
                    <a:pt x="346" y="448"/>
                  </a:lnTo>
                  <a:lnTo>
                    <a:pt x="359" y="461"/>
                  </a:lnTo>
                  <a:lnTo>
                    <a:pt x="368" y="469"/>
                  </a:lnTo>
                  <a:lnTo>
                    <a:pt x="379" y="478"/>
                  </a:lnTo>
                  <a:lnTo>
                    <a:pt x="385" y="485"/>
                  </a:lnTo>
                  <a:lnTo>
                    <a:pt x="392" y="491"/>
                  </a:lnTo>
                  <a:lnTo>
                    <a:pt x="394" y="493"/>
                  </a:lnTo>
                  <a:lnTo>
                    <a:pt x="394" y="500"/>
                  </a:lnTo>
                  <a:lnTo>
                    <a:pt x="390" y="508"/>
                  </a:lnTo>
                  <a:lnTo>
                    <a:pt x="385" y="517"/>
                  </a:lnTo>
                  <a:lnTo>
                    <a:pt x="377" y="528"/>
                  </a:lnTo>
                  <a:lnTo>
                    <a:pt x="366" y="539"/>
                  </a:lnTo>
                  <a:lnTo>
                    <a:pt x="355" y="550"/>
                  </a:lnTo>
                  <a:lnTo>
                    <a:pt x="344" y="561"/>
                  </a:lnTo>
                  <a:lnTo>
                    <a:pt x="333" y="571"/>
                  </a:lnTo>
                  <a:lnTo>
                    <a:pt x="320" y="580"/>
                  </a:lnTo>
                  <a:lnTo>
                    <a:pt x="309" y="589"/>
                  </a:lnTo>
                  <a:lnTo>
                    <a:pt x="300" y="598"/>
                  </a:lnTo>
                  <a:lnTo>
                    <a:pt x="292" y="604"/>
                  </a:lnTo>
                  <a:lnTo>
                    <a:pt x="285" y="611"/>
                  </a:lnTo>
                  <a:lnTo>
                    <a:pt x="281" y="615"/>
                  </a:lnTo>
                  <a:lnTo>
                    <a:pt x="281" y="617"/>
                  </a:lnTo>
                  <a:lnTo>
                    <a:pt x="277" y="613"/>
                  </a:lnTo>
                  <a:lnTo>
                    <a:pt x="268" y="606"/>
                  </a:lnTo>
                  <a:lnTo>
                    <a:pt x="253" y="595"/>
                  </a:lnTo>
                  <a:lnTo>
                    <a:pt x="235" y="582"/>
                  </a:lnTo>
                  <a:lnTo>
                    <a:pt x="214" y="567"/>
                  </a:lnTo>
                  <a:lnTo>
                    <a:pt x="190" y="548"/>
                  </a:lnTo>
                  <a:lnTo>
                    <a:pt x="164" y="526"/>
                  </a:lnTo>
                  <a:lnTo>
                    <a:pt x="137" y="506"/>
                  </a:lnTo>
                  <a:lnTo>
                    <a:pt x="111" y="485"/>
                  </a:lnTo>
                  <a:lnTo>
                    <a:pt x="87" y="461"/>
                  </a:lnTo>
                  <a:lnTo>
                    <a:pt x="61" y="437"/>
                  </a:lnTo>
                  <a:lnTo>
                    <a:pt x="42" y="415"/>
                  </a:lnTo>
                  <a:lnTo>
                    <a:pt x="22" y="393"/>
                  </a:lnTo>
                  <a:lnTo>
                    <a:pt x="9" y="376"/>
                  </a:lnTo>
                  <a:lnTo>
                    <a:pt x="0" y="356"/>
                  </a:lnTo>
                  <a:lnTo>
                    <a:pt x="0" y="343"/>
                  </a:lnTo>
                  <a:lnTo>
                    <a:pt x="5" y="326"/>
                  </a:lnTo>
                  <a:lnTo>
                    <a:pt x="20" y="306"/>
                  </a:lnTo>
                  <a:lnTo>
                    <a:pt x="44" y="280"/>
                  </a:lnTo>
                  <a:lnTo>
                    <a:pt x="74" y="256"/>
                  </a:lnTo>
                  <a:lnTo>
                    <a:pt x="109" y="228"/>
                  </a:lnTo>
                  <a:lnTo>
                    <a:pt x="148" y="200"/>
                  </a:lnTo>
                  <a:lnTo>
                    <a:pt x="192" y="169"/>
                  </a:lnTo>
                  <a:lnTo>
                    <a:pt x="235" y="143"/>
                  </a:lnTo>
                  <a:lnTo>
                    <a:pt x="277" y="113"/>
                  </a:lnTo>
                  <a:lnTo>
                    <a:pt x="320" y="87"/>
                  </a:lnTo>
                  <a:lnTo>
                    <a:pt x="359" y="63"/>
                  </a:lnTo>
                  <a:lnTo>
                    <a:pt x="394" y="41"/>
                  </a:lnTo>
                  <a:lnTo>
                    <a:pt x="422" y="24"/>
                  </a:lnTo>
                  <a:lnTo>
                    <a:pt x="446" y="11"/>
                  </a:lnTo>
                  <a:lnTo>
                    <a:pt x="461" y="2"/>
                  </a:lnTo>
                  <a:lnTo>
                    <a:pt x="468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4192588" y="4459288"/>
              <a:ext cx="1073150" cy="966788"/>
            </a:xfrm>
            <a:custGeom>
              <a:avLst/>
              <a:gdLst>
                <a:gd name="T0" fmla="*/ 170 w 676"/>
                <a:gd name="T1" fmla="*/ 5 h 609"/>
                <a:gd name="T2" fmla="*/ 170 w 676"/>
                <a:gd name="T3" fmla="*/ 24 h 609"/>
                <a:gd name="T4" fmla="*/ 170 w 676"/>
                <a:gd name="T5" fmla="*/ 57 h 609"/>
                <a:gd name="T6" fmla="*/ 172 w 676"/>
                <a:gd name="T7" fmla="*/ 100 h 609"/>
                <a:gd name="T8" fmla="*/ 176 w 676"/>
                <a:gd name="T9" fmla="*/ 148 h 609"/>
                <a:gd name="T10" fmla="*/ 187 w 676"/>
                <a:gd name="T11" fmla="*/ 198 h 609"/>
                <a:gd name="T12" fmla="*/ 205 w 676"/>
                <a:gd name="T13" fmla="*/ 242 h 609"/>
                <a:gd name="T14" fmla="*/ 228 w 676"/>
                <a:gd name="T15" fmla="*/ 276 h 609"/>
                <a:gd name="T16" fmla="*/ 248 w 676"/>
                <a:gd name="T17" fmla="*/ 287 h 609"/>
                <a:gd name="T18" fmla="*/ 259 w 676"/>
                <a:gd name="T19" fmla="*/ 294 h 609"/>
                <a:gd name="T20" fmla="*/ 278 w 676"/>
                <a:gd name="T21" fmla="*/ 307 h 609"/>
                <a:gd name="T22" fmla="*/ 302 w 676"/>
                <a:gd name="T23" fmla="*/ 322 h 609"/>
                <a:gd name="T24" fmla="*/ 331 w 676"/>
                <a:gd name="T25" fmla="*/ 339 h 609"/>
                <a:gd name="T26" fmla="*/ 359 w 676"/>
                <a:gd name="T27" fmla="*/ 357 h 609"/>
                <a:gd name="T28" fmla="*/ 383 w 676"/>
                <a:gd name="T29" fmla="*/ 372 h 609"/>
                <a:gd name="T30" fmla="*/ 402 w 676"/>
                <a:gd name="T31" fmla="*/ 383 h 609"/>
                <a:gd name="T32" fmla="*/ 407 w 676"/>
                <a:gd name="T33" fmla="*/ 387 h 609"/>
                <a:gd name="T34" fmla="*/ 378 w 676"/>
                <a:gd name="T35" fmla="*/ 392 h 609"/>
                <a:gd name="T36" fmla="*/ 328 w 676"/>
                <a:gd name="T37" fmla="*/ 398 h 609"/>
                <a:gd name="T38" fmla="*/ 268 w 676"/>
                <a:gd name="T39" fmla="*/ 409 h 609"/>
                <a:gd name="T40" fmla="*/ 198 w 676"/>
                <a:gd name="T41" fmla="*/ 422 h 609"/>
                <a:gd name="T42" fmla="*/ 126 w 676"/>
                <a:gd name="T43" fmla="*/ 437 h 609"/>
                <a:gd name="T44" fmla="*/ 63 w 676"/>
                <a:gd name="T45" fmla="*/ 455 h 609"/>
                <a:gd name="T46" fmla="*/ 15 w 676"/>
                <a:gd name="T47" fmla="*/ 472 h 609"/>
                <a:gd name="T48" fmla="*/ 65 w 676"/>
                <a:gd name="T49" fmla="*/ 609 h 609"/>
                <a:gd name="T50" fmla="*/ 87 w 676"/>
                <a:gd name="T51" fmla="*/ 607 h 609"/>
                <a:gd name="T52" fmla="*/ 150 w 676"/>
                <a:gd name="T53" fmla="*/ 598 h 609"/>
                <a:gd name="T54" fmla="*/ 239 w 676"/>
                <a:gd name="T55" fmla="*/ 585 h 609"/>
                <a:gd name="T56" fmla="*/ 344 w 676"/>
                <a:gd name="T57" fmla="*/ 568 h 609"/>
                <a:gd name="T58" fmla="*/ 450 w 676"/>
                <a:gd name="T59" fmla="*/ 546 h 609"/>
                <a:gd name="T60" fmla="*/ 550 w 676"/>
                <a:gd name="T61" fmla="*/ 520 h 609"/>
                <a:gd name="T62" fmla="*/ 628 w 676"/>
                <a:gd name="T63" fmla="*/ 492 h 609"/>
                <a:gd name="T64" fmla="*/ 676 w 676"/>
                <a:gd name="T65" fmla="*/ 461 h 609"/>
                <a:gd name="T66" fmla="*/ 665 w 676"/>
                <a:gd name="T67" fmla="*/ 444 h 609"/>
                <a:gd name="T68" fmla="*/ 637 w 676"/>
                <a:gd name="T69" fmla="*/ 400 h 609"/>
                <a:gd name="T70" fmla="*/ 594 w 676"/>
                <a:gd name="T71" fmla="*/ 337 h 609"/>
                <a:gd name="T72" fmla="*/ 539 w 676"/>
                <a:gd name="T73" fmla="*/ 261 h 609"/>
                <a:gd name="T74" fmla="*/ 474 w 676"/>
                <a:gd name="T75" fmla="*/ 181 h 609"/>
                <a:gd name="T76" fmla="*/ 400 w 676"/>
                <a:gd name="T77" fmla="*/ 105 h 609"/>
                <a:gd name="T78" fmla="*/ 322 w 676"/>
                <a:gd name="T79" fmla="*/ 42 h 609"/>
                <a:gd name="T80" fmla="*/ 244 w 676"/>
                <a:gd name="T81" fmla="*/ 0 h 609"/>
                <a:gd name="T82" fmla="*/ 170 w 676"/>
                <a:gd name="T83" fmla="*/ 2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6" h="609">
                  <a:moveTo>
                    <a:pt x="170" y="2"/>
                  </a:moveTo>
                  <a:lnTo>
                    <a:pt x="170" y="5"/>
                  </a:lnTo>
                  <a:lnTo>
                    <a:pt x="170" y="13"/>
                  </a:lnTo>
                  <a:lnTo>
                    <a:pt x="170" y="24"/>
                  </a:lnTo>
                  <a:lnTo>
                    <a:pt x="170" y="39"/>
                  </a:lnTo>
                  <a:lnTo>
                    <a:pt x="170" y="57"/>
                  </a:lnTo>
                  <a:lnTo>
                    <a:pt x="170" y="79"/>
                  </a:lnTo>
                  <a:lnTo>
                    <a:pt x="172" y="100"/>
                  </a:lnTo>
                  <a:lnTo>
                    <a:pt x="174" y="126"/>
                  </a:lnTo>
                  <a:lnTo>
                    <a:pt x="176" y="148"/>
                  </a:lnTo>
                  <a:lnTo>
                    <a:pt x="183" y="174"/>
                  </a:lnTo>
                  <a:lnTo>
                    <a:pt x="187" y="198"/>
                  </a:lnTo>
                  <a:lnTo>
                    <a:pt x="196" y="222"/>
                  </a:lnTo>
                  <a:lnTo>
                    <a:pt x="205" y="242"/>
                  </a:lnTo>
                  <a:lnTo>
                    <a:pt x="215" y="261"/>
                  </a:lnTo>
                  <a:lnTo>
                    <a:pt x="228" y="276"/>
                  </a:lnTo>
                  <a:lnTo>
                    <a:pt x="246" y="287"/>
                  </a:lnTo>
                  <a:lnTo>
                    <a:pt x="248" y="287"/>
                  </a:lnTo>
                  <a:lnTo>
                    <a:pt x="252" y="292"/>
                  </a:lnTo>
                  <a:lnTo>
                    <a:pt x="259" y="294"/>
                  </a:lnTo>
                  <a:lnTo>
                    <a:pt x="268" y="300"/>
                  </a:lnTo>
                  <a:lnTo>
                    <a:pt x="278" y="307"/>
                  </a:lnTo>
                  <a:lnTo>
                    <a:pt x="289" y="313"/>
                  </a:lnTo>
                  <a:lnTo>
                    <a:pt x="302" y="322"/>
                  </a:lnTo>
                  <a:lnTo>
                    <a:pt x="318" y="333"/>
                  </a:lnTo>
                  <a:lnTo>
                    <a:pt x="331" y="339"/>
                  </a:lnTo>
                  <a:lnTo>
                    <a:pt x="344" y="348"/>
                  </a:lnTo>
                  <a:lnTo>
                    <a:pt x="359" y="357"/>
                  </a:lnTo>
                  <a:lnTo>
                    <a:pt x="372" y="365"/>
                  </a:lnTo>
                  <a:lnTo>
                    <a:pt x="383" y="372"/>
                  </a:lnTo>
                  <a:lnTo>
                    <a:pt x="394" y="378"/>
                  </a:lnTo>
                  <a:lnTo>
                    <a:pt x="402" y="383"/>
                  </a:lnTo>
                  <a:lnTo>
                    <a:pt x="411" y="387"/>
                  </a:lnTo>
                  <a:lnTo>
                    <a:pt x="407" y="387"/>
                  </a:lnTo>
                  <a:lnTo>
                    <a:pt x="396" y="389"/>
                  </a:lnTo>
                  <a:lnTo>
                    <a:pt x="378" y="392"/>
                  </a:lnTo>
                  <a:lnTo>
                    <a:pt x="357" y="394"/>
                  </a:lnTo>
                  <a:lnTo>
                    <a:pt x="328" y="398"/>
                  </a:lnTo>
                  <a:lnTo>
                    <a:pt x="300" y="405"/>
                  </a:lnTo>
                  <a:lnTo>
                    <a:pt x="268" y="409"/>
                  </a:lnTo>
                  <a:lnTo>
                    <a:pt x="233" y="415"/>
                  </a:lnTo>
                  <a:lnTo>
                    <a:pt x="198" y="422"/>
                  </a:lnTo>
                  <a:lnTo>
                    <a:pt x="161" y="428"/>
                  </a:lnTo>
                  <a:lnTo>
                    <a:pt x="126" y="437"/>
                  </a:lnTo>
                  <a:lnTo>
                    <a:pt x="96" y="446"/>
                  </a:lnTo>
                  <a:lnTo>
                    <a:pt x="63" y="455"/>
                  </a:lnTo>
                  <a:lnTo>
                    <a:pt x="37" y="463"/>
                  </a:lnTo>
                  <a:lnTo>
                    <a:pt x="15" y="472"/>
                  </a:lnTo>
                  <a:lnTo>
                    <a:pt x="0" y="483"/>
                  </a:lnTo>
                  <a:lnTo>
                    <a:pt x="65" y="609"/>
                  </a:lnTo>
                  <a:lnTo>
                    <a:pt x="70" y="609"/>
                  </a:lnTo>
                  <a:lnTo>
                    <a:pt x="87" y="607"/>
                  </a:lnTo>
                  <a:lnTo>
                    <a:pt x="113" y="602"/>
                  </a:lnTo>
                  <a:lnTo>
                    <a:pt x="150" y="598"/>
                  </a:lnTo>
                  <a:lnTo>
                    <a:pt x="191" y="592"/>
                  </a:lnTo>
                  <a:lnTo>
                    <a:pt x="239" y="585"/>
                  </a:lnTo>
                  <a:lnTo>
                    <a:pt x="289" y="576"/>
                  </a:lnTo>
                  <a:lnTo>
                    <a:pt x="344" y="568"/>
                  </a:lnTo>
                  <a:lnTo>
                    <a:pt x="396" y="557"/>
                  </a:lnTo>
                  <a:lnTo>
                    <a:pt x="450" y="546"/>
                  </a:lnTo>
                  <a:lnTo>
                    <a:pt x="502" y="533"/>
                  </a:lnTo>
                  <a:lnTo>
                    <a:pt x="550" y="520"/>
                  </a:lnTo>
                  <a:lnTo>
                    <a:pt x="591" y="507"/>
                  </a:lnTo>
                  <a:lnTo>
                    <a:pt x="628" y="492"/>
                  </a:lnTo>
                  <a:lnTo>
                    <a:pt x="657" y="476"/>
                  </a:lnTo>
                  <a:lnTo>
                    <a:pt x="676" y="461"/>
                  </a:lnTo>
                  <a:lnTo>
                    <a:pt x="672" y="457"/>
                  </a:lnTo>
                  <a:lnTo>
                    <a:pt x="665" y="444"/>
                  </a:lnTo>
                  <a:lnTo>
                    <a:pt x="652" y="426"/>
                  </a:lnTo>
                  <a:lnTo>
                    <a:pt x="637" y="400"/>
                  </a:lnTo>
                  <a:lnTo>
                    <a:pt x="618" y="370"/>
                  </a:lnTo>
                  <a:lnTo>
                    <a:pt x="594" y="337"/>
                  </a:lnTo>
                  <a:lnTo>
                    <a:pt x="568" y="298"/>
                  </a:lnTo>
                  <a:lnTo>
                    <a:pt x="539" y="261"/>
                  </a:lnTo>
                  <a:lnTo>
                    <a:pt x="507" y="220"/>
                  </a:lnTo>
                  <a:lnTo>
                    <a:pt x="474" y="181"/>
                  </a:lnTo>
                  <a:lnTo>
                    <a:pt x="437" y="142"/>
                  </a:lnTo>
                  <a:lnTo>
                    <a:pt x="400" y="105"/>
                  </a:lnTo>
                  <a:lnTo>
                    <a:pt x="361" y="70"/>
                  </a:lnTo>
                  <a:lnTo>
                    <a:pt x="322" y="42"/>
                  </a:lnTo>
                  <a:lnTo>
                    <a:pt x="283" y="18"/>
                  </a:lnTo>
                  <a:lnTo>
                    <a:pt x="244" y="0"/>
                  </a:lnTo>
                  <a:lnTo>
                    <a:pt x="170" y="2"/>
                  </a:lnTo>
                  <a:lnTo>
                    <a:pt x="170" y="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58"/>
            <p:cNvSpPr>
              <a:spLocks/>
            </p:cNvSpPr>
            <p:nvPr/>
          </p:nvSpPr>
          <p:spPr bwMode="auto">
            <a:xfrm>
              <a:off x="4551363" y="4521200"/>
              <a:ext cx="61913" cy="63500"/>
            </a:xfrm>
            <a:custGeom>
              <a:avLst/>
              <a:gdLst>
                <a:gd name="T0" fmla="*/ 18 w 39"/>
                <a:gd name="T1" fmla="*/ 40 h 40"/>
                <a:gd name="T2" fmla="*/ 24 w 39"/>
                <a:gd name="T3" fmla="*/ 37 h 40"/>
                <a:gd name="T4" fmla="*/ 33 w 39"/>
                <a:gd name="T5" fmla="*/ 33 h 40"/>
                <a:gd name="T6" fmla="*/ 37 w 39"/>
                <a:gd name="T7" fmla="*/ 26 h 40"/>
                <a:gd name="T8" fmla="*/ 39 w 39"/>
                <a:gd name="T9" fmla="*/ 20 h 40"/>
                <a:gd name="T10" fmla="*/ 37 w 39"/>
                <a:gd name="T11" fmla="*/ 11 h 40"/>
                <a:gd name="T12" fmla="*/ 33 w 39"/>
                <a:gd name="T13" fmla="*/ 7 h 40"/>
                <a:gd name="T14" fmla="*/ 24 w 39"/>
                <a:gd name="T15" fmla="*/ 3 h 40"/>
                <a:gd name="T16" fmla="*/ 18 w 39"/>
                <a:gd name="T17" fmla="*/ 0 h 40"/>
                <a:gd name="T18" fmla="*/ 11 w 39"/>
                <a:gd name="T19" fmla="*/ 3 h 40"/>
                <a:gd name="T20" fmla="*/ 5 w 39"/>
                <a:gd name="T21" fmla="*/ 7 h 40"/>
                <a:gd name="T22" fmla="*/ 0 w 39"/>
                <a:gd name="T23" fmla="*/ 11 h 40"/>
                <a:gd name="T24" fmla="*/ 0 w 39"/>
                <a:gd name="T25" fmla="*/ 20 h 40"/>
                <a:gd name="T26" fmla="*/ 0 w 39"/>
                <a:gd name="T27" fmla="*/ 26 h 40"/>
                <a:gd name="T28" fmla="*/ 5 w 39"/>
                <a:gd name="T29" fmla="*/ 33 h 40"/>
                <a:gd name="T30" fmla="*/ 11 w 39"/>
                <a:gd name="T31" fmla="*/ 37 h 40"/>
                <a:gd name="T32" fmla="*/ 18 w 39"/>
                <a:gd name="T33" fmla="*/ 40 h 40"/>
                <a:gd name="T34" fmla="*/ 18 w 39"/>
                <a:gd name="T3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0">
                  <a:moveTo>
                    <a:pt x="18" y="40"/>
                  </a:moveTo>
                  <a:lnTo>
                    <a:pt x="24" y="37"/>
                  </a:lnTo>
                  <a:lnTo>
                    <a:pt x="33" y="33"/>
                  </a:lnTo>
                  <a:lnTo>
                    <a:pt x="37" y="26"/>
                  </a:lnTo>
                  <a:lnTo>
                    <a:pt x="39" y="20"/>
                  </a:lnTo>
                  <a:lnTo>
                    <a:pt x="37" y="11"/>
                  </a:lnTo>
                  <a:lnTo>
                    <a:pt x="33" y="7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1" y="3"/>
                  </a:lnTo>
                  <a:lnTo>
                    <a:pt x="5" y="7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11" y="37"/>
                  </a:lnTo>
                  <a:lnTo>
                    <a:pt x="18" y="4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59"/>
            <p:cNvSpPr>
              <a:spLocks/>
            </p:cNvSpPr>
            <p:nvPr/>
          </p:nvSpPr>
          <p:spPr bwMode="auto">
            <a:xfrm>
              <a:off x="4600576" y="4764088"/>
              <a:ext cx="53975" cy="53975"/>
            </a:xfrm>
            <a:custGeom>
              <a:avLst/>
              <a:gdLst>
                <a:gd name="T0" fmla="*/ 17 w 34"/>
                <a:gd name="T1" fmla="*/ 34 h 34"/>
                <a:gd name="T2" fmla="*/ 24 w 34"/>
                <a:gd name="T3" fmla="*/ 32 h 34"/>
                <a:gd name="T4" fmla="*/ 30 w 34"/>
                <a:gd name="T5" fmla="*/ 28 h 34"/>
                <a:gd name="T6" fmla="*/ 32 w 34"/>
                <a:gd name="T7" fmla="*/ 23 h 34"/>
                <a:gd name="T8" fmla="*/ 34 w 34"/>
                <a:gd name="T9" fmla="*/ 17 h 34"/>
                <a:gd name="T10" fmla="*/ 32 w 34"/>
                <a:gd name="T11" fmla="*/ 10 h 34"/>
                <a:gd name="T12" fmla="*/ 30 w 34"/>
                <a:gd name="T13" fmla="*/ 4 h 34"/>
                <a:gd name="T14" fmla="*/ 24 w 34"/>
                <a:gd name="T15" fmla="*/ 0 h 34"/>
                <a:gd name="T16" fmla="*/ 17 w 34"/>
                <a:gd name="T17" fmla="*/ 0 h 34"/>
                <a:gd name="T18" fmla="*/ 11 w 34"/>
                <a:gd name="T19" fmla="*/ 0 h 34"/>
                <a:gd name="T20" fmla="*/ 4 w 34"/>
                <a:gd name="T21" fmla="*/ 4 h 34"/>
                <a:gd name="T22" fmla="*/ 0 w 34"/>
                <a:gd name="T23" fmla="*/ 10 h 34"/>
                <a:gd name="T24" fmla="*/ 0 w 34"/>
                <a:gd name="T25" fmla="*/ 17 h 34"/>
                <a:gd name="T26" fmla="*/ 0 w 34"/>
                <a:gd name="T27" fmla="*/ 23 h 34"/>
                <a:gd name="T28" fmla="*/ 4 w 34"/>
                <a:gd name="T29" fmla="*/ 28 h 34"/>
                <a:gd name="T30" fmla="*/ 11 w 34"/>
                <a:gd name="T31" fmla="*/ 32 h 34"/>
                <a:gd name="T32" fmla="*/ 17 w 34"/>
                <a:gd name="T33" fmla="*/ 34 h 34"/>
                <a:gd name="T34" fmla="*/ 17 w 34"/>
                <a:gd name="T3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lnTo>
                    <a:pt x="24" y="32"/>
                  </a:lnTo>
                  <a:lnTo>
                    <a:pt x="30" y="28"/>
                  </a:lnTo>
                  <a:lnTo>
                    <a:pt x="32" y="23"/>
                  </a:lnTo>
                  <a:lnTo>
                    <a:pt x="34" y="17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8"/>
                  </a:lnTo>
                  <a:lnTo>
                    <a:pt x="11" y="32"/>
                  </a:lnTo>
                  <a:lnTo>
                    <a:pt x="17" y="34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4841876" y="4800600"/>
              <a:ext cx="68263" cy="69850"/>
            </a:xfrm>
            <a:custGeom>
              <a:avLst/>
              <a:gdLst>
                <a:gd name="T0" fmla="*/ 19 w 43"/>
                <a:gd name="T1" fmla="*/ 44 h 44"/>
                <a:gd name="T2" fmla="*/ 28 w 43"/>
                <a:gd name="T3" fmla="*/ 42 h 44"/>
                <a:gd name="T4" fmla="*/ 37 w 43"/>
                <a:gd name="T5" fmla="*/ 37 h 44"/>
                <a:gd name="T6" fmla="*/ 41 w 43"/>
                <a:gd name="T7" fmla="*/ 31 h 44"/>
                <a:gd name="T8" fmla="*/ 43 w 43"/>
                <a:gd name="T9" fmla="*/ 22 h 44"/>
                <a:gd name="T10" fmla="*/ 41 w 43"/>
                <a:gd name="T11" fmla="*/ 13 h 44"/>
                <a:gd name="T12" fmla="*/ 37 w 43"/>
                <a:gd name="T13" fmla="*/ 7 h 44"/>
                <a:gd name="T14" fmla="*/ 28 w 43"/>
                <a:gd name="T15" fmla="*/ 0 h 44"/>
                <a:gd name="T16" fmla="*/ 19 w 43"/>
                <a:gd name="T17" fmla="*/ 0 h 44"/>
                <a:gd name="T18" fmla="*/ 11 w 43"/>
                <a:gd name="T19" fmla="*/ 0 h 44"/>
                <a:gd name="T20" fmla="*/ 4 w 43"/>
                <a:gd name="T21" fmla="*/ 7 h 44"/>
                <a:gd name="T22" fmla="*/ 0 w 43"/>
                <a:gd name="T23" fmla="*/ 13 h 44"/>
                <a:gd name="T24" fmla="*/ 0 w 43"/>
                <a:gd name="T25" fmla="*/ 22 h 44"/>
                <a:gd name="T26" fmla="*/ 0 w 43"/>
                <a:gd name="T27" fmla="*/ 31 h 44"/>
                <a:gd name="T28" fmla="*/ 4 w 43"/>
                <a:gd name="T29" fmla="*/ 37 h 44"/>
                <a:gd name="T30" fmla="*/ 11 w 43"/>
                <a:gd name="T31" fmla="*/ 42 h 44"/>
                <a:gd name="T32" fmla="*/ 19 w 43"/>
                <a:gd name="T33" fmla="*/ 44 h 44"/>
                <a:gd name="T34" fmla="*/ 19 w 43"/>
                <a:gd name="T3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44">
                  <a:moveTo>
                    <a:pt x="19" y="44"/>
                  </a:moveTo>
                  <a:lnTo>
                    <a:pt x="28" y="42"/>
                  </a:lnTo>
                  <a:lnTo>
                    <a:pt x="37" y="37"/>
                  </a:lnTo>
                  <a:lnTo>
                    <a:pt x="41" y="31"/>
                  </a:lnTo>
                  <a:lnTo>
                    <a:pt x="43" y="22"/>
                  </a:lnTo>
                  <a:lnTo>
                    <a:pt x="41" y="13"/>
                  </a:lnTo>
                  <a:lnTo>
                    <a:pt x="37" y="7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4" y="7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4" y="37"/>
                  </a:lnTo>
                  <a:lnTo>
                    <a:pt x="11" y="42"/>
                  </a:lnTo>
                  <a:lnTo>
                    <a:pt x="19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>
              <a:off x="5027613" y="5022850"/>
              <a:ext cx="69850" cy="71438"/>
            </a:xfrm>
            <a:custGeom>
              <a:avLst/>
              <a:gdLst>
                <a:gd name="T0" fmla="*/ 24 w 44"/>
                <a:gd name="T1" fmla="*/ 45 h 45"/>
                <a:gd name="T2" fmla="*/ 31 w 44"/>
                <a:gd name="T3" fmla="*/ 43 h 45"/>
                <a:gd name="T4" fmla="*/ 37 w 44"/>
                <a:gd name="T5" fmla="*/ 37 h 45"/>
                <a:gd name="T6" fmla="*/ 42 w 44"/>
                <a:gd name="T7" fmla="*/ 30 h 45"/>
                <a:gd name="T8" fmla="*/ 44 w 44"/>
                <a:gd name="T9" fmla="*/ 21 h 45"/>
                <a:gd name="T10" fmla="*/ 42 w 44"/>
                <a:gd name="T11" fmla="*/ 13 h 45"/>
                <a:gd name="T12" fmla="*/ 37 w 44"/>
                <a:gd name="T13" fmla="*/ 6 h 45"/>
                <a:gd name="T14" fmla="*/ 31 w 44"/>
                <a:gd name="T15" fmla="*/ 2 h 45"/>
                <a:gd name="T16" fmla="*/ 24 w 44"/>
                <a:gd name="T17" fmla="*/ 0 h 45"/>
                <a:gd name="T18" fmla="*/ 13 w 44"/>
                <a:gd name="T19" fmla="*/ 2 h 45"/>
                <a:gd name="T20" fmla="*/ 7 w 44"/>
                <a:gd name="T21" fmla="*/ 6 h 45"/>
                <a:gd name="T22" fmla="*/ 2 w 44"/>
                <a:gd name="T23" fmla="*/ 13 h 45"/>
                <a:gd name="T24" fmla="*/ 0 w 44"/>
                <a:gd name="T25" fmla="*/ 21 h 45"/>
                <a:gd name="T26" fmla="*/ 2 w 44"/>
                <a:gd name="T27" fmla="*/ 30 h 45"/>
                <a:gd name="T28" fmla="*/ 7 w 44"/>
                <a:gd name="T29" fmla="*/ 37 h 45"/>
                <a:gd name="T30" fmla="*/ 13 w 44"/>
                <a:gd name="T31" fmla="*/ 43 h 45"/>
                <a:gd name="T32" fmla="*/ 24 w 44"/>
                <a:gd name="T33" fmla="*/ 45 h 45"/>
                <a:gd name="T34" fmla="*/ 24 w 44"/>
                <a:gd name="T3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45">
                  <a:moveTo>
                    <a:pt x="24" y="45"/>
                  </a:moveTo>
                  <a:lnTo>
                    <a:pt x="31" y="43"/>
                  </a:lnTo>
                  <a:lnTo>
                    <a:pt x="37" y="37"/>
                  </a:lnTo>
                  <a:lnTo>
                    <a:pt x="42" y="30"/>
                  </a:lnTo>
                  <a:lnTo>
                    <a:pt x="44" y="21"/>
                  </a:lnTo>
                  <a:lnTo>
                    <a:pt x="42" y="13"/>
                  </a:lnTo>
                  <a:lnTo>
                    <a:pt x="37" y="6"/>
                  </a:lnTo>
                  <a:lnTo>
                    <a:pt x="31" y="2"/>
                  </a:lnTo>
                  <a:lnTo>
                    <a:pt x="24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30"/>
                  </a:lnTo>
                  <a:lnTo>
                    <a:pt x="7" y="37"/>
                  </a:lnTo>
                  <a:lnTo>
                    <a:pt x="13" y="43"/>
                  </a:lnTo>
                  <a:lnTo>
                    <a:pt x="24" y="45"/>
                  </a:lnTo>
                  <a:lnTo>
                    <a:pt x="24" y="45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>
              <a:off x="4948238" y="5149850"/>
              <a:ext cx="61913" cy="65088"/>
            </a:xfrm>
            <a:custGeom>
              <a:avLst/>
              <a:gdLst>
                <a:gd name="T0" fmla="*/ 20 w 39"/>
                <a:gd name="T1" fmla="*/ 41 h 41"/>
                <a:gd name="T2" fmla="*/ 26 w 39"/>
                <a:gd name="T3" fmla="*/ 39 h 41"/>
                <a:gd name="T4" fmla="*/ 33 w 39"/>
                <a:gd name="T5" fmla="*/ 35 h 41"/>
                <a:gd name="T6" fmla="*/ 37 w 39"/>
                <a:gd name="T7" fmla="*/ 28 h 41"/>
                <a:gd name="T8" fmla="*/ 39 w 39"/>
                <a:gd name="T9" fmla="*/ 20 h 41"/>
                <a:gd name="T10" fmla="*/ 37 w 39"/>
                <a:gd name="T11" fmla="*/ 11 h 41"/>
                <a:gd name="T12" fmla="*/ 33 w 39"/>
                <a:gd name="T13" fmla="*/ 7 h 41"/>
                <a:gd name="T14" fmla="*/ 26 w 39"/>
                <a:gd name="T15" fmla="*/ 2 h 41"/>
                <a:gd name="T16" fmla="*/ 20 w 39"/>
                <a:gd name="T17" fmla="*/ 0 h 41"/>
                <a:gd name="T18" fmla="*/ 11 w 39"/>
                <a:gd name="T19" fmla="*/ 2 h 41"/>
                <a:gd name="T20" fmla="*/ 7 w 39"/>
                <a:gd name="T21" fmla="*/ 7 h 41"/>
                <a:gd name="T22" fmla="*/ 2 w 39"/>
                <a:gd name="T23" fmla="*/ 11 h 41"/>
                <a:gd name="T24" fmla="*/ 0 w 39"/>
                <a:gd name="T25" fmla="*/ 20 h 41"/>
                <a:gd name="T26" fmla="*/ 2 w 39"/>
                <a:gd name="T27" fmla="*/ 28 h 41"/>
                <a:gd name="T28" fmla="*/ 7 w 39"/>
                <a:gd name="T29" fmla="*/ 35 h 41"/>
                <a:gd name="T30" fmla="*/ 11 w 39"/>
                <a:gd name="T31" fmla="*/ 39 h 41"/>
                <a:gd name="T32" fmla="*/ 20 w 39"/>
                <a:gd name="T33" fmla="*/ 41 h 41"/>
                <a:gd name="T34" fmla="*/ 20 w 39"/>
                <a:gd name="T3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lnTo>
                    <a:pt x="26" y="39"/>
                  </a:lnTo>
                  <a:lnTo>
                    <a:pt x="33" y="35"/>
                  </a:lnTo>
                  <a:lnTo>
                    <a:pt x="37" y="28"/>
                  </a:lnTo>
                  <a:lnTo>
                    <a:pt x="39" y="20"/>
                  </a:lnTo>
                  <a:lnTo>
                    <a:pt x="37" y="11"/>
                  </a:lnTo>
                  <a:lnTo>
                    <a:pt x="33" y="7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7" y="7"/>
                  </a:lnTo>
                  <a:lnTo>
                    <a:pt x="2" y="11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7" y="35"/>
                  </a:lnTo>
                  <a:lnTo>
                    <a:pt x="11" y="39"/>
                  </a:lnTo>
                  <a:lnTo>
                    <a:pt x="20" y="4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4662488" y="5146675"/>
              <a:ext cx="58738" cy="58738"/>
            </a:xfrm>
            <a:custGeom>
              <a:avLst/>
              <a:gdLst>
                <a:gd name="T0" fmla="*/ 19 w 37"/>
                <a:gd name="T1" fmla="*/ 37 h 37"/>
                <a:gd name="T2" fmla="*/ 24 w 37"/>
                <a:gd name="T3" fmla="*/ 35 h 37"/>
                <a:gd name="T4" fmla="*/ 30 w 37"/>
                <a:gd name="T5" fmla="*/ 32 h 37"/>
                <a:gd name="T6" fmla="*/ 35 w 37"/>
                <a:gd name="T7" fmla="*/ 26 h 37"/>
                <a:gd name="T8" fmla="*/ 37 w 37"/>
                <a:gd name="T9" fmla="*/ 19 h 37"/>
                <a:gd name="T10" fmla="*/ 35 w 37"/>
                <a:gd name="T11" fmla="*/ 11 h 37"/>
                <a:gd name="T12" fmla="*/ 30 w 37"/>
                <a:gd name="T13" fmla="*/ 6 h 37"/>
                <a:gd name="T14" fmla="*/ 24 w 37"/>
                <a:gd name="T15" fmla="*/ 2 h 37"/>
                <a:gd name="T16" fmla="*/ 19 w 37"/>
                <a:gd name="T17" fmla="*/ 0 h 37"/>
                <a:gd name="T18" fmla="*/ 11 w 37"/>
                <a:gd name="T19" fmla="*/ 2 h 37"/>
                <a:gd name="T20" fmla="*/ 6 w 37"/>
                <a:gd name="T21" fmla="*/ 6 h 37"/>
                <a:gd name="T22" fmla="*/ 2 w 37"/>
                <a:gd name="T23" fmla="*/ 11 h 37"/>
                <a:gd name="T24" fmla="*/ 0 w 37"/>
                <a:gd name="T25" fmla="*/ 19 h 37"/>
                <a:gd name="T26" fmla="*/ 2 w 37"/>
                <a:gd name="T27" fmla="*/ 26 h 37"/>
                <a:gd name="T28" fmla="*/ 6 w 37"/>
                <a:gd name="T29" fmla="*/ 32 h 37"/>
                <a:gd name="T30" fmla="*/ 11 w 37"/>
                <a:gd name="T31" fmla="*/ 35 h 37"/>
                <a:gd name="T32" fmla="*/ 19 w 37"/>
                <a:gd name="T33" fmla="*/ 37 h 37"/>
                <a:gd name="T34" fmla="*/ 19 w 37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7">
                  <a:moveTo>
                    <a:pt x="19" y="37"/>
                  </a:moveTo>
                  <a:lnTo>
                    <a:pt x="24" y="35"/>
                  </a:lnTo>
                  <a:lnTo>
                    <a:pt x="30" y="32"/>
                  </a:lnTo>
                  <a:lnTo>
                    <a:pt x="35" y="26"/>
                  </a:lnTo>
                  <a:lnTo>
                    <a:pt x="37" y="19"/>
                  </a:lnTo>
                  <a:lnTo>
                    <a:pt x="35" y="11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64"/>
            <p:cNvSpPr>
              <a:spLocks/>
            </p:cNvSpPr>
            <p:nvPr/>
          </p:nvSpPr>
          <p:spPr bwMode="auto">
            <a:xfrm>
              <a:off x="4765676" y="5264150"/>
              <a:ext cx="61913" cy="61913"/>
            </a:xfrm>
            <a:custGeom>
              <a:avLst/>
              <a:gdLst>
                <a:gd name="T0" fmla="*/ 20 w 39"/>
                <a:gd name="T1" fmla="*/ 39 h 39"/>
                <a:gd name="T2" fmla="*/ 26 w 39"/>
                <a:gd name="T3" fmla="*/ 37 h 39"/>
                <a:gd name="T4" fmla="*/ 33 w 39"/>
                <a:gd name="T5" fmla="*/ 32 h 39"/>
                <a:gd name="T6" fmla="*/ 37 w 39"/>
                <a:gd name="T7" fmla="*/ 26 h 39"/>
                <a:gd name="T8" fmla="*/ 39 w 39"/>
                <a:gd name="T9" fmla="*/ 19 h 39"/>
                <a:gd name="T10" fmla="*/ 37 w 39"/>
                <a:gd name="T11" fmla="*/ 11 h 39"/>
                <a:gd name="T12" fmla="*/ 33 w 39"/>
                <a:gd name="T13" fmla="*/ 4 h 39"/>
                <a:gd name="T14" fmla="*/ 26 w 39"/>
                <a:gd name="T15" fmla="*/ 0 h 39"/>
                <a:gd name="T16" fmla="*/ 20 w 39"/>
                <a:gd name="T17" fmla="*/ 0 h 39"/>
                <a:gd name="T18" fmla="*/ 11 w 39"/>
                <a:gd name="T19" fmla="*/ 0 h 39"/>
                <a:gd name="T20" fmla="*/ 7 w 39"/>
                <a:gd name="T21" fmla="*/ 4 h 39"/>
                <a:gd name="T22" fmla="*/ 2 w 39"/>
                <a:gd name="T23" fmla="*/ 11 h 39"/>
                <a:gd name="T24" fmla="*/ 0 w 39"/>
                <a:gd name="T25" fmla="*/ 19 h 39"/>
                <a:gd name="T26" fmla="*/ 2 w 39"/>
                <a:gd name="T27" fmla="*/ 26 h 39"/>
                <a:gd name="T28" fmla="*/ 7 w 39"/>
                <a:gd name="T29" fmla="*/ 32 h 39"/>
                <a:gd name="T30" fmla="*/ 11 w 39"/>
                <a:gd name="T31" fmla="*/ 37 h 39"/>
                <a:gd name="T32" fmla="*/ 20 w 39"/>
                <a:gd name="T33" fmla="*/ 39 h 39"/>
                <a:gd name="T34" fmla="*/ 20 w 39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lnTo>
                    <a:pt x="26" y="37"/>
                  </a:lnTo>
                  <a:lnTo>
                    <a:pt x="33" y="32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7" y="32"/>
                  </a:lnTo>
                  <a:lnTo>
                    <a:pt x="11" y="37"/>
                  </a:lnTo>
                  <a:lnTo>
                    <a:pt x="20" y="39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65"/>
            <p:cNvSpPr>
              <a:spLocks/>
            </p:cNvSpPr>
            <p:nvPr/>
          </p:nvSpPr>
          <p:spPr bwMode="auto">
            <a:xfrm>
              <a:off x="4427538" y="5308600"/>
              <a:ext cx="68263" cy="61913"/>
            </a:xfrm>
            <a:custGeom>
              <a:avLst/>
              <a:gdLst>
                <a:gd name="T0" fmla="*/ 22 w 43"/>
                <a:gd name="T1" fmla="*/ 39 h 39"/>
                <a:gd name="T2" fmla="*/ 28 w 43"/>
                <a:gd name="T3" fmla="*/ 37 h 39"/>
                <a:gd name="T4" fmla="*/ 35 w 43"/>
                <a:gd name="T5" fmla="*/ 33 h 39"/>
                <a:gd name="T6" fmla="*/ 41 w 43"/>
                <a:gd name="T7" fmla="*/ 26 h 39"/>
                <a:gd name="T8" fmla="*/ 43 w 43"/>
                <a:gd name="T9" fmla="*/ 20 h 39"/>
                <a:gd name="T10" fmla="*/ 41 w 43"/>
                <a:gd name="T11" fmla="*/ 11 h 39"/>
                <a:gd name="T12" fmla="*/ 35 w 43"/>
                <a:gd name="T13" fmla="*/ 4 h 39"/>
                <a:gd name="T14" fmla="*/ 28 w 43"/>
                <a:gd name="T15" fmla="*/ 0 h 39"/>
                <a:gd name="T16" fmla="*/ 22 w 43"/>
                <a:gd name="T17" fmla="*/ 0 h 39"/>
                <a:gd name="T18" fmla="*/ 11 w 43"/>
                <a:gd name="T19" fmla="*/ 0 h 39"/>
                <a:gd name="T20" fmla="*/ 4 w 43"/>
                <a:gd name="T21" fmla="*/ 4 h 39"/>
                <a:gd name="T22" fmla="*/ 0 w 43"/>
                <a:gd name="T23" fmla="*/ 11 h 39"/>
                <a:gd name="T24" fmla="*/ 0 w 43"/>
                <a:gd name="T25" fmla="*/ 20 h 39"/>
                <a:gd name="T26" fmla="*/ 0 w 43"/>
                <a:gd name="T27" fmla="*/ 26 h 39"/>
                <a:gd name="T28" fmla="*/ 4 w 43"/>
                <a:gd name="T29" fmla="*/ 33 h 39"/>
                <a:gd name="T30" fmla="*/ 11 w 43"/>
                <a:gd name="T31" fmla="*/ 37 h 39"/>
                <a:gd name="T32" fmla="*/ 22 w 43"/>
                <a:gd name="T33" fmla="*/ 39 h 39"/>
                <a:gd name="T34" fmla="*/ 22 w 43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39">
                  <a:moveTo>
                    <a:pt x="22" y="39"/>
                  </a:moveTo>
                  <a:lnTo>
                    <a:pt x="28" y="37"/>
                  </a:lnTo>
                  <a:lnTo>
                    <a:pt x="35" y="33"/>
                  </a:lnTo>
                  <a:lnTo>
                    <a:pt x="41" y="26"/>
                  </a:lnTo>
                  <a:lnTo>
                    <a:pt x="43" y="20"/>
                  </a:lnTo>
                  <a:lnTo>
                    <a:pt x="41" y="11"/>
                  </a:lnTo>
                  <a:lnTo>
                    <a:pt x="35" y="4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4" y="33"/>
                  </a:lnTo>
                  <a:lnTo>
                    <a:pt x="11" y="37"/>
                  </a:lnTo>
                  <a:lnTo>
                    <a:pt x="22" y="39"/>
                  </a:lnTo>
                  <a:lnTo>
                    <a:pt x="22" y="39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66"/>
            <p:cNvSpPr>
              <a:spLocks/>
            </p:cNvSpPr>
            <p:nvPr/>
          </p:nvSpPr>
          <p:spPr bwMode="auto">
            <a:xfrm>
              <a:off x="4392613" y="5167313"/>
              <a:ext cx="73025" cy="73025"/>
            </a:xfrm>
            <a:custGeom>
              <a:avLst/>
              <a:gdLst>
                <a:gd name="T0" fmla="*/ 24 w 46"/>
                <a:gd name="T1" fmla="*/ 46 h 46"/>
                <a:gd name="T2" fmla="*/ 31 w 46"/>
                <a:gd name="T3" fmla="*/ 43 h 46"/>
                <a:gd name="T4" fmla="*/ 37 w 46"/>
                <a:gd name="T5" fmla="*/ 37 h 46"/>
                <a:gd name="T6" fmla="*/ 44 w 46"/>
                <a:gd name="T7" fmla="*/ 28 h 46"/>
                <a:gd name="T8" fmla="*/ 46 w 46"/>
                <a:gd name="T9" fmla="*/ 22 h 46"/>
                <a:gd name="T10" fmla="*/ 44 w 46"/>
                <a:gd name="T11" fmla="*/ 11 h 46"/>
                <a:gd name="T12" fmla="*/ 37 w 46"/>
                <a:gd name="T13" fmla="*/ 6 h 46"/>
                <a:gd name="T14" fmla="*/ 31 w 46"/>
                <a:gd name="T15" fmla="*/ 2 h 46"/>
                <a:gd name="T16" fmla="*/ 24 w 46"/>
                <a:gd name="T17" fmla="*/ 0 h 46"/>
                <a:gd name="T18" fmla="*/ 13 w 46"/>
                <a:gd name="T19" fmla="*/ 2 h 46"/>
                <a:gd name="T20" fmla="*/ 7 w 46"/>
                <a:gd name="T21" fmla="*/ 6 h 46"/>
                <a:gd name="T22" fmla="*/ 2 w 46"/>
                <a:gd name="T23" fmla="*/ 11 h 46"/>
                <a:gd name="T24" fmla="*/ 0 w 46"/>
                <a:gd name="T25" fmla="*/ 22 h 46"/>
                <a:gd name="T26" fmla="*/ 2 w 46"/>
                <a:gd name="T27" fmla="*/ 28 h 46"/>
                <a:gd name="T28" fmla="*/ 7 w 46"/>
                <a:gd name="T29" fmla="*/ 37 h 46"/>
                <a:gd name="T30" fmla="*/ 13 w 46"/>
                <a:gd name="T31" fmla="*/ 43 h 46"/>
                <a:gd name="T32" fmla="*/ 24 w 46"/>
                <a:gd name="T33" fmla="*/ 46 h 46"/>
                <a:gd name="T34" fmla="*/ 24 w 46"/>
                <a:gd name="T3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46">
                  <a:moveTo>
                    <a:pt x="24" y="46"/>
                  </a:moveTo>
                  <a:lnTo>
                    <a:pt x="31" y="43"/>
                  </a:lnTo>
                  <a:lnTo>
                    <a:pt x="37" y="37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4" y="11"/>
                  </a:lnTo>
                  <a:lnTo>
                    <a:pt x="37" y="6"/>
                  </a:lnTo>
                  <a:lnTo>
                    <a:pt x="31" y="2"/>
                  </a:lnTo>
                  <a:lnTo>
                    <a:pt x="24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2" y="11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7" y="37"/>
                  </a:lnTo>
                  <a:lnTo>
                    <a:pt x="13" y="43"/>
                  </a:lnTo>
                  <a:lnTo>
                    <a:pt x="24" y="46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>
              <a:off x="3413126" y="4732338"/>
              <a:ext cx="44450" cy="47625"/>
            </a:xfrm>
            <a:custGeom>
              <a:avLst/>
              <a:gdLst>
                <a:gd name="T0" fmla="*/ 15 w 28"/>
                <a:gd name="T1" fmla="*/ 30 h 30"/>
                <a:gd name="T2" fmla="*/ 24 w 28"/>
                <a:gd name="T3" fmla="*/ 24 h 30"/>
                <a:gd name="T4" fmla="*/ 28 w 28"/>
                <a:gd name="T5" fmla="*/ 15 h 30"/>
                <a:gd name="T6" fmla="*/ 26 w 28"/>
                <a:gd name="T7" fmla="*/ 9 h 30"/>
                <a:gd name="T8" fmla="*/ 24 w 28"/>
                <a:gd name="T9" fmla="*/ 4 h 30"/>
                <a:gd name="T10" fmla="*/ 19 w 28"/>
                <a:gd name="T11" fmla="*/ 0 h 30"/>
                <a:gd name="T12" fmla="*/ 15 w 28"/>
                <a:gd name="T13" fmla="*/ 0 h 30"/>
                <a:gd name="T14" fmla="*/ 9 w 28"/>
                <a:gd name="T15" fmla="*/ 0 h 30"/>
                <a:gd name="T16" fmla="*/ 4 w 28"/>
                <a:gd name="T17" fmla="*/ 4 h 30"/>
                <a:gd name="T18" fmla="*/ 0 w 28"/>
                <a:gd name="T19" fmla="*/ 9 h 30"/>
                <a:gd name="T20" fmla="*/ 0 w 28"/>
                <a:gd name="T21" fmla="*/ 15 h 30"/>
                <a:gd name="T22" fmla="*/ 0 w 28"/>
                <a:gd name="T23" fmla="*/ 20 h 30"/>
                <a:gd name="T24" fmla="*/ 4 w 28"/>
                <a:gd name="T25" fmla="*/ 24 h 30"/>
                <a:gd name="T26" fmla="*/ 9 w 28"/>
                <a:gd name="T27" fmla="*/ 28 h 30"/>
                <a:gd name="T28" fmla="*/ 15 w 28"/>
                <a:gd name="T29" fmla="*/ 30 h 30"/>
                <a:gd name="T30" fmla="*/ 15 w 28"/>
                <a:gd name="T3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0">
                  <a:moveTo>
                    <a:pt x="15" y="30"/>
                  </a:moveTo>
                  <a:lnTo>
                    <a:pt x="24" y="24"/>
                  </a:lnTo>
                  <a:lnTo>
                    <a:pt x="28" y="15"/>
                  </a:lnTo>
                  <a:lnTo>
                    <a:pt x="26" y="9"/>
                  </a:lnTo>
                  <a:lnTo>
                    <a:pt x="24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>
              <a:off x="3478213" y="4914900"/>
              <a:ext cx="55563" cy="58738"/>
            </a:xfrm>
            <a:custGeom>
              <a:avLst/>
              <a:gdLst>
                <a:gd name="T0" fmla="*/ 18 w 35"/>
                <a:gd name="T1" fmla="*/ 37 h 37"/>
                <a:gd name="T2" fmla="*/ 22 w 35"/>
                <a:gd name="T3" fmla="*/ 35 h 37"/>
                <a:gd name="T4" fmla="*/ 28 w 35"/>
                <a:gd name="T5" fmla="*/ 31 h 37"/>
                <a:gd name="T6" fmla="*/ 33 w 35"/>
                <a:gd name="T7" fmla="*/ 24 h 37"/>
                <a:gd name="T8" fmla="*/ 35 w 35"/>
                <a:gd name="T9" fmla="*/ 18 h 37"/>
                <a:gd name="T10" fmla="*/ 33 w 35"/>
                <a:gd name="T11" fmla="*/ 11 h 37"/>
                <a:gd name="T12" fmla="*/ 28 w 35"/>
                <a:gd name="T13" fmla="*/ 5 h 37"/>
                <a:gd name="T14" fmla="*/ 22 w 35"/>
                <a:gd name="T15" fmla="*/ 0 h 37"/>
                <a:gd name="T16" fmla="*/ 18 w 35"/>
                <a:gd name="T17" fmla="*/ 0 h 37"/>
                <a:gd name="T18" fmla="*/ 11 w 35"/>
                <a:gd name="T19" fmla="*/ 0 h 37"/>
                <a:gd name="T20" fmla="*/ 4 w 35"/>
                <a:gd name="T21" fmla="*/ 5 h 37"/>
                <a:gd name="T22" fmla="*/ 0 w 35"/>
                <a:gd name="T23" fmla="*/ 11 h 37"/>
                <a:gd name="T24" fmla="*/ 0 w 35"/>
                <a:gd name="T25" fmla="*/ 18 h 37"/>
                <a:gd name="T26" fmla="*/ 0 w 35"/>
                <a:gd name="T27" fmla="*/ 24 h 37"/>
                <a:gd name="T28" fmla="*/ 4 w 35"/>
                <a:gd name="T29" fmla="*/ 31 h 37"/>
                <a:gd name="T30" fmla="*/ 11 w 35"/>
                <a:gd name="T31" fmla="*/ 35 h 37"/>
                <a:gd name="T32" fmla="*/ 18 w 35"/>
                <a:gd name="T33" fmla="*/ 37 h 37"/>
                <a:gd name="T34" fmla="*/ 18 w 35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7">
                  <a:moveTo>
                    <a:pt x="18" y="37"/>
                  </a:moveTo>
                  <a:lnTo>
                    <a:pt x="22" y="35"/>
                  </a:lnTo>
                  <a:lnTo>
                    <a:pt x="28" y="31"/>
                  </a:lnTo>
                  <a:lnTo>
                    <a:pt x="33" y="24"/>
                  </a:lnTo>
                  <a:lnTo>
                    <a:pt x="35" y="18"/>
                  </a:lnTo>
                  <a:lnTo>
                    <a:pt x="33" y="11"/>
                  </a:lnTo>
                  <a:lnTo>
                    <a:pt x="28" y="5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1"/>
                  </a:lnTo>
                  <a:lnTo>
                    <a:pt x="11" y="35"/>
                  </a:lnTo>
                  <a:lnTo>
                    <a:pt x="18" y="37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>
              <a:off x="3243263" y="4867275"/>
              <a:ext cx="55563" cy="50800"/>
            </a:xfrm>
            <a:custGeom>
              <a:avLst/>
              <a:gdLst>
                <a:gd name="T0" fmla="*/ 18 w 35"/>
                <a:gd name="T1" fmla="*/ 32 h 32"/>
                <a:gd name="T2" fmla="*/ 24 w 35"/>
                <a:gd name="T3" fmla="*/ 30 h 32"/>
                <a:gd name="T4" fmla="*/ 31 w 35"/>
                <a:gd name="T5" fmla="*/ 26 h 32"/>
                <a:gd name="T6" fmla="*/ 33 w 35"/>
                <a:gd name="T7" fmla="*/ 21 h 32"/>
                <a:gd name="T8" fmla="*/ 35 w 35"/>
                <a:gd name="T9" fmla="*/ 15 h 32"/>
                <a:gd name="T10" fmla="*/ 33 w 35"/>
                <a:gd name="T11" fmla="*/ 8 h 32"/>
                <a:gd name="T12" fmla="*/ 31 w 35"/>
                <a:gd name="T13" fmla="*/ 4 h 32"/>
                <a:gd name="T14" fmla="*/ 24 w 35"/>
                <a:gd name="T15" fmla="*/ 0 h 32"/>
                <a:gd name="T16" fmla="*/ 18 w 35"/>
                <a:gd name="T17" fmla="*/ 0 h 32"/>
                <a:gd name="T18" fmla="*/ 11 w 35"/>
                <a:gd name="T19" fmla="*/ 0 h 32"/>
                <a:gd name="T20" fmla="*/ 7 w 35"/>
                <a:gd name="T21" fmla="*/ 4 h 32"/>
                <a:gd name="T22" fmla="*/ 2 w 35"/>
                <a:gd name="T23" fmla="*/ 8 h 32"/>
                <a:gd name="T24" fmla="*/ 0 w 35"/>
                <a:gd name="T25" fmla="*/ 15 h 32"/>
                <a:gd name="T26" fmla="*/ 2 w 35"/>
                <a:gd name="T27" fmla="*/ 21 h 32"/>
                <a:gd name="T28" fmla="*/ 7 w 35"/>
                <a:gd name="T29" fmla="*/ 26 h 32"/>
                <a:gd name="T30" fmla="*/ 11 w 35"/>
                <a:gd name="T31" fmla="*/ 30 h 32"/>
                <a:gd name="T32" fmla="*/ 18 w 35"/>
                <a:gd name="T33" fmla="*/ 32 h 32"/>
                <a:gd name="T34" fmla="*/ 18 w 35"/>
                <a:gd name="T3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2">
                  <a:moveTo>
                    <a:pt x="18" y="32"/>
                  </a:moveTo>
                  <a:lnTo>
                    <a:pt x="24" y="30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5" y="15"/>
                  </a:lnTo>
                  <a:lnTo>
                    <a:pt x="33" y="8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2" y="8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7" y="26"/>
                  </a:lnTo>
                  <a:lnTo>
                    <a:pt x="11" y="30"/>
                  </a:lnTo>
                  <a:lnTo>
                    <a:pt x="18" y="32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>
              <a:off x="3289301" y="4994275"/>
              <a:ext cx="65088" cy="61913"/>
            </a:xfrm>
            <a:custGeom>
              <a:avLst/>
              <a:gdLst>
                <a:gd name="T0" fmla="*/ 21 w 41"/>
                <a:gd name="T1" fmla="*/ 39 h 39"/>
                <a:gd name="T2" fmla="*/ 28 w 41"/>
                <a:gd name="T3" fmla="*/ 37 h 39"/>
                <a:gd name="T4" fmla="*/ 34 w 41"/>
                <a:gd name="T5" fmla="*/ 33 h 39"/>
                <a:gd name="T6" fmla="*/ 39 w 41"/>
                <a:gd name="T7" fmla="*/ 26 h 39"/>
                <a:gd name="T8" fmla="*/ 41 w 41"/>
                <a:gd name="T9" fmla="*/ 22 h 39"/>
                <a:gd name="T10" fmla="*/ 39 w 41"/>
                <a:gd name="T11" fmla="*/ 11 h 39"/>
                <a:gd name="T12" fmla="*/ 34 w 41"/>
                <a:gd name="T13" fmla="*/ 7 h 39"/>
                <a:gd name="T14" fmla="*/ 28 w 41"/>
                <a:gd name="T15" fmla="*/ 2 h 39"/>
                <a:gd name="T16" fmla="*/ 21 w 41"/>
                <a:gd name="T17" fmla="*/ 0 h 39"/>
                <a:gd name="T18" fmla="*/ 10 w 41"/>
                <a:gd name="T19" fmla="*/ 2 h 39"/>
                <a:gd name="T20" fmla="*/ 6 w 41"/>
                <a:gd name="T21" fmla="*/ 7 h 39"/>
                <a:gd name="T22" fmla="*/ 2 w 41"/>
                <a:gd name="T23" fmla="*/ 11 h 39"/>
                <a:gd name="T24" fmla="*/ 0 w 41"/>
                <a:gd name="T25" fmla="*/ 22 h 39"/>
                <a:gd name="T26" fmla="*/ 2 w 41"/>
                <a:gd name="T27" fmla="*/ 26 h 39"/>
                <a:gd name="T28" fmla="*/ 6 w 41"/>
                <a:gd name="T29" fmla="*/ 33 h 39"/>
                <a:gd name="T30" fmla="*/ 10 w 41"/>
                <a:gd name="T31" fmla="*/ 37 h 39"/>
                <a:gd name="T32" fmla="*/ 21 w 41"/>
                <a:gd name="T33" fmla="*/ 39 h 39"/>
                <a:gd name="T34" fmla="*/ 21 w 41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39">
                  <a:moveTo>
                    <a:pt x="21" y="39"/>
                  </a:moveTo>
                  <a:lnTo>
                    <a:pt x="28" y="37"/>
                  </a:lnTo>
                  <a:lnTo>
                    <a:pt x="34" y="33"/>
                  </a:lnTo>
                  <a:lnTo>
                    <a:pt x="39" y="26"/>
                  </a:lnTo>
                  <a:lnTo>
                    <a:pt x="41" y="22"/>
                  </a:lnTo>
                  <a:lnTo>
                    <a:pt x="39" y="11"/>
                  </a:lnTo>
                  <a:lnTo>
                    <a:pt x="34" y="7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0" y="2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21" y="39"/>
                  </a:lnTo>
                  <a:lnTo>
                    <a:pt x="21" y="39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71"/>
            <p:cNvSpPr>
              <a:spLocks/>
            </p:cNvSpPr>
            <p:nvPr/>
          </p:nvSpPr>
          <p:spPr bwMode="auto">
            <a:xfrm>
              <a:off x="3063876" y="4959350"/>
              <a:ext cx="69850" cy="73025"/>
            </a:xfrm>
            <a:custGeom>
              <a:avLst/>
              <a:gdLst>
                <a:gd name="T0" fmla="*/ 20 w 44"/>
                <a:gd name="T1" fmla="*/ 46 h 46"/>
                <a:gd name="T2" fmla="*/ 29 w 44"/>
                <a:gd name="T3" fmla="*/ 44 h 46"/>
                <a:gd name="T4" fmla="*/ 35 w 44"/>
                <a:gd name="T5" fmla="*/ 40 h 46"/>
                <a:gd name="T6" fmla="*/ 42 w 44"/>
                <a:gd name="T7" fmla="*/ 31 h 46"/>
                <a:gd name="T8" fmla="*/ 44 w 44"/>
                <a:gd name="T9" fmla="*/ 24 h 46"/>
                <a:gd name="T10" fmla="*/ 42 w 44"/>
                <a:gd name="T11" fmla="*/ 13 h 46"/>
                <a:gd name="T12" fmla="*/ 35 w 44"/>
                <a:gd name="T13" fmla="*/ 7 h 46"/>
                <a:gd name="T14" fmla="*/ 29 w 44"/>
                <a:gd name="T15" fmla="*/ 3 h 46"/>
                <a:gd name="T16" fmla="*/ 20 w 44"/>
                <a:gd name="T17" fmla="*/ 0 h 46"/>
                <a:gd name="T18" fmla="*/ 11 w 44"/>
                <a:gd name="T19" fmla="*/ 3 h 46"/>
                <a:gd name="T20" fmla="*/ 5 w 44"/>
                <a:gd name="T21" fmla="*/ 7 h 46"/>
                <a:gd name="T22" fmla="*/ 0 w 44"/>
                <a:gd name="T23" fmla="*/ 13 h 46"/>
                <a:gd name="T24" fmla="*/ 0 w 44"/>
                <a:gd name="T25" fmla="*/ 24 h 46"/>
                <a:gd name="T26" fmla="*/ 0 w 44"/>
                <a:gd name="T27" fmla="*/ 31 h 46"/>
                <a:gd name="T28" fmla="*/ 5 w 44"/>
                <a:gd name="T29" fmla="*/ 40 h 46"/>
                <a:gd name="T30" fmla="*/ 11 w 44"/>
                <a:gd name="T31" fmla="*/ 44 h 46"/>
                <a:gd name="T32" fmla="*/ 20 w 44"/>
                <a:gd name="T33" fmla="*/ 46 h 46"/>
                <a:gd name="T34" fmla="*/ 20 w 44"/>
                <a:gd name="T3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46">
                  <a:moveTo>
                    <a:pt x="20" y="46"/>
                  </a:moveTo>
                  <a:lnTo>
                    <a:pt x="29" y="44"/>
                  </a:lnTo>
                  <a:lnTo>
                    <a:pt x="35" y="40"/>
                  </a:lnTo>
                  <a:lnTo>
                    <a:pt x="42" y="31"/>
                  </a:lnTo>
                  <a:lnTo>
                    <a:pt x="44" y="24"/>
                  </a:lnTo>
                  <a:lnTo>
                    <a:pt x="42" y="13"/>
                  </a:lnTo>
                  <a:lnTo>
                    <a:pt x="35" y="7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1" y="3"/>
                  </a:lnTo>
                  <a:lnTo>
                    <a:pt x="5" y="7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5" y="40"/>
                  </a:lnTo>
                  <a:lnTo>
                    <a:pt x="11" y="44"/>
                  </a:lnTo>
                  <a:lnTo>
                    <a:pt x="20" y="46"/>
                  </a:lnTo>
                  <a:lnTo>
                    <a:pt x="20" y="46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72"/>
            <p:cNvSpPr>
              <a:spLocks/>
            </p:cNvSpPr>
            <p:nvPr/>
          </p:nvSpPr>
          <p:spPr bwMode="auto">
            <a:xfrm>
              <a:off x="2974976" y="5153025"/>
              <a:ext cx="65088" cy="65088"/>
            </a:xfrm>
            <a:custGeom>
              <a:avLst/>
              <a:gdLst>
                <a:gd name="T0" fmla="*/ 19 w 41"/>
                <a:gd name="T1" fmla="*/ 41 h 41"/>
                <a:gd name="T2" fmla="*/ 26 w 41"/>
                <a:gd name="T3" fmla="*/ 37 h 41"/>
                <a:gd name="T4" fmla="*/ 35 w 41"/>
                <a:gd name="T5" fmla="*/ 33 h 41"/>
                <a:gd name="T6" fmla="*/ 39 w 41"/>
                <a:gd name="T7" fmla="*/ 26 h 41"/>
                <a:gd name="T8" fmla="*/ 41 w 41"/>
                <a:gd name="T9" fmla="*/ 20 h 41"/>
                <a:gd name="T10" fmla="*/ 39 w 41"/>
                <a:gd name="T11" fmla="*/ 11 h 41"/>
                <a:gd name="T12" fmla="*/ 35 w 41"/>
                <a:gd name="T13" fmla="*/ 7 h 41"/>
                <a:gd name="T14" fmla="*/ 26 w 41"/>
                <a:gd name="T15" fmla="*/ 2 h 41"/>
                <a:gd name="T16" fmla="*/ 19 w 41"/>
                <a:gd name="T17" fmla="*/ 0 h 41"/>
                <a:gd name="T18" fmla="*/ 11 w 41"/>
                <a:gd name="T19" fmla="*/ 2 h 41"/>
                <a:gd name="T20" fmla="*/ 4 w 41"/>
                <a:gd name="T21" fmla="*/ 7 h 41"/>
                <a:gd name="T22" fmla="*/ 0 w 41"/>
                <a:gd name="T23" fmla="*/ 11 h 41"/>
                <a:gd name="T24" fmla="*/ 0 w 41"/>
                <a:gd name="T25" fmla="*/ 20 h 41"/>
                <a:gd name="T26" fmla="*/ 0 w 41"/>
                <a:gd name="T27" fmla="*/ 26 h 41"/>
                <a:gd name="T28" fmla="*/ 4 w 41"/>
                <a:gd name="T29" fmla="*/ 33 h 41"/>
                <a:gd name="T30" fmla="*/ 11 w 41"/>
                <a:gd name="T31" fmla="*/ 37 h 41"/>
                <a:gd name="T32" fmla="*/ 19 w 41"/>
                <a:gd name="T33" fmla="*/ 41 h 41"/>
                <a:gd name="T34" fmla="*/ 19 w 41"/>
                <a:gd name="T3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41">
                  <a:moveTo>
                    <a:pt x="19" y="41"/>
                  </a:moveTo>
                  <a:lnTo>
                    <a:pt x="26" y="37"/>
                  </a:lnTo>
                  <a:lnTo>
                    <a:pt x="35" y="33"/>
                  </a:lnTo>
                  <a:lnTo>
                    <a:pt x="39" y="26"/>
                  </a:lnTo>
                  <a:lnTo>
                    <a:pt x="41" y="20"/>
                  </a:lnTo>
                  <a:lnTo>
                    <a:pt x="39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4" y="33"/>
                  </a:lnTo>
                  <a:lnTo>
                    <a:pt x="11" y="37"/>
                  </a:lnTo>
                  <a:lnTo>
                    <a:pt x="19" y="41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73"/>
            <p:cNvSpPr>
              <a:spLocks/>
            </p:cNvSpPr>
            <p:nvPr/>
          </p:nvSpPr>
          <p:spPr bwMode="auto">
            <a:xfrm>
              <a:off x="2801938" y="5170488"/>
              <a:ext cx="47625" cy="52388"/>
            </a:xfrm>
            <a:custGeom>
              <a:avLst/>
              <a:gdLst>
                <a:gd name="T0" fmla="*/ 15 w 30"/>
                <a:gd name="T1" fmla="*/ 33 h 33"/>
                <a:gd name="T2" fmla="*/ 20 w 30"/>
                <a:gd name="T3" fmla="*/ 30 h 33"/>
                <a:gd name="T4" fmla="*/ 26 w 30"/>
                <a:gd name="T5" fmla="*/ 26 h 33"/>
                <a:gd name="T6" fmla="*/ 28 w 30"/>
                <a:gd name="T7" fmla="*/ 22 h 33"/>
                <a:gd name="T8" fmla="*/ 30 w 30"/>
                <a:gd name="T9" fmla="*/ 15 h 33"/>
                <a:gd name="T10" fmla="*/ 28 w 30"/>
                <a:gd name="T11" fmla="*/ 9 h 33"/>
                <a:gd name="T12" fmla="*/ 26 w 30"/>
                <a:gd name="T13" fmla="*/ 4 h 33"/>
                <a:gd name="T14" fmla="*/ 20 w 30"/>
                <a:gd name="T15" fmla="*/ 0 h 33"/>
                <a:gd name="T16" fmla="*/ 15 w 30"/>
                <a:gd name="T17" fmla="*/ 0 h 33"/>
                <a:gd name="T18" fmla="*/ 9 w 30"/>
                <a:gd name="T19" fmla="*/ 0 h 33"/>
                <a:gd name="T20" fmla="*/ 4 w 30"/>
                <a:gd name="T21" fmla="*/ 4 h 33"/>
                <a:gd name="T22" fmla="*/ 0 w 30"/>
                <a:gd name="T23" fmla="*/ 9 h 33"/>
                <a:gd name="T24" fmla="*/ 0 w 30"/>
                <a:gd name="T25" fmla="*/ 15 h 33"/>
                <a:gd name="T26" fmla="*/ 0 w 30"/>
                <a:gd name="T27" fmla="*/ 22 h 33"/>
                <a:gd name="T28" fmla="*/ 4 w 30"/>
                <a:gd name="T29" fmla="*/ 26 h 33"/>
                <a:gd name="T30" fmla="*/ 9 w 30"/>
                <a:gd name="T31" fmla="*/ 30 h 33"/>
                <a:gd name="T32" fmla="*/ 15 w 30"/>
                <a:gd name="T33" fmla="*/ 33 h 33"/>
                <a:gd name="T34" fmla="*/ 15 w 30"/>
                <a:gd name="T3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lnTo>
                    <a:pt x="20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15"/>
                  </a:lnTo>
                  <a:lnTo>
                    <a:pt x="28" y="9"/>
                  </a:lnTo>
                  <a:lnTo>
                    <a:pt x="26" y="4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74"/>
            <p:cNvSpPr>
              <a:spLocks/>
            </p:cNvSpPr>
            <p:nvPr/>
          </p:nvSpPr>
          <p:spPr bwMode="auto">
            <a:xfrm>
              <a:off x="3001963" y="5326063"/>
              <a:ext cx="58738" cy="61913"/>
            </a:xfrm>
            <a:custGeom>
              <a:avLst/>
              <a:gdLst>
                <a:gd name="T0" fmla="*/ 18 w 37"/>
                <a:gd name="T1" fmla="*/ 39 h 39"/>
                <a:gd name="T2" fmla="*/ 24 w 37"/>
                <a:gd name="T3" fmla="*/ 37 h 39"/>
                <a:gd name="T4" fmla="*/ 31 w 37"/>
                <a:gd name="T5" fmla="*/ 32 h 39"/>
                <a:gd name="T6" fmla="*/ 35 w 37"/>
                <a:gd name="T7" fmla="*/ 26 h 39"/>
                <a:gd name="T8" fmla="*/ 37 w 37"/>
                <a:gd name="T9" fmla="*/ 19 h 39"/>
                <a:gd name="T10" fmla="*/ 35 w 37"/>
                <a:gd name="T11" fmla="*/ 13 h 39"/>
                <a:gd name="T12" fmla="*/ 31 w 37"/>
                <a:gd name="T13" fmla="*/ 6 h 39"/>
                <a:gd name="T14" fmla="*/ 24 w 37"/>
                <a:gd name="T15" fmla="*/ 2 h 39"/>
                <a:gd name="T16" fmla="*/ 18 w 37"/>
                <a:gd name="T17" fmla="*/ 0 h 39"/>
                <a:gd name="T18" fmla="*/ 9 w 37"/>
                <a:gd name="T19" fmla="*/ 2 h 39"/>
                <a:gd name="T20" fmla="*/ 4 w 37"/>
                <a:gd name="T21" fmla="*/ 6 h 39"/>
                <a:gd name="T22" fmla="*/ 0 w 37"/>
                <a:gd name="T23" fmla="*/ 13 h 39"/>
                <a:gd name="T24" fmla="*/ 0 w 37"/>
                <a:gd name="T25" fmla="*/ 19 h 39"/>
                <a:gd name="T26" fmla="*/ 0 w 37"/>
                <a:gd name="T27" fmla="*/ 26 h 39"/>
                <a:gd name="T28" fmla="*/ 4 w 37"/>
                <a:gd name="T29" fmla="*/ 32 h 39"/>
                <a:gd name="T30" fmla="*/ 9 w 37"/>
                <a:gd name="T31" fmla="*/ 37 h 39"/>
                <a:gd name="T32" fmla="*/ 18 w 37"/>
                <a:gd name="T33" fmla="*/ 39 h 39"/>
                <a:gd name="T34" fmla="*/ 18 w 37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9">
                  <a:moveTo>
                    <a:pt x="18" y="39"/>
                  </a:moveTo>
                  <a:lnTo>
                    <a:pt x="24" y="37"/>
                  </a:lnTo>
                  <a:lnTo>
                    <a:pt x="31" y="32"/>
                  </a:lnTo>
                  <a:lnTo>
                    <a:pt x="35" y="26"/>
                  </a:lnTo>
                  <a:lnTo>
                    <a:pt x="37" y="19"/>
                  </a:lnTo>
                  <a:lnTo>
                    <a:pt x="35" y="13"/>
                  </a:lnTo>
                  <a:lnTo>
                    <a:pt x="31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32"/>
                  </a:lnTo>
                  <a:lnTo>
                    <a:pt x="9" y="37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75"/>
            <p:cNvSpPr>
              <a:spLocks/>
            </p:cNvSpPr>
            <p:nvPr/>
          </p:nvSpPr>
          <p:spPr bwMode="auto">
            <a:xfrm>
              <a:off x="3222626" y="5353050"/>
              <a:ext cx="55563" cy="55563"/>
            </a:xfrm>
            <a:custGeom>
              <a:avLst/>
              <a:gdLst>
                <a:gd name="T0" fmla="*/ 18 w 35"/>
                <a:gd name="T1" fmla="*/ 35 h 35"/>
                <a:gd name="T2" fmla="*/ 22 w 35"/>
                <a:gd name="T3" fmla="*/ 33 h 35"/>
                <a:gd name="T4" fmla="*/ 29 w 35"/>
                <a:gd name="T5" fmla="*/ 29 h 35"/>
                <a:gd name="T6" fmla="*/ 33 w 35"/>
                <a:gd name="T7" fmla="*/ 22 h 35"/>
                <a:gd name="T8" fmla="*/ 35 w 35"/>
                <a:gd name="T9" fmla="*/ 18 h 35"/>
                <a:gd name="T10" fmla="*/ 33 w 35"/>
                <a:gd name="T11" fmla="*/ 9 h 35"/>
                <a:gd name="T12" fmla="*/ 29 w 35"/>
                <a:gd name="T13" fmla="*/ 5 h 35"/>
                <a:gd name="T14" fmla="*/ 22 w 35"/>
                <a:gd name="T15" fmla="*/ 0 h 35"/>
                <a:gd name="T16" fmla="*/ 18 w 35"/>
                <a:gd name="T17" fmla="*/ 0 h 35"/>
                <a:gd name="T18" fmla="*/ 9 w 35"/>
                <a:gd name="T19" fmla="*/ 0 h 35"/>
                <a:gd name="T20" fmla="*/ 5 w 35"/>
                <a:gd name="T21" fmla="*/ 5 h 35"/>
                <a:gd name="T22" fmla="*/ 0 w 35"/>
                <a:gd name="T23" fmla="*/ 9 h 35"/>
                <a:gd name="T24" fmla="*/ 0 w 35"/>
                <a:gd name="T25" fmla="*/ 18 h 35"/>
                <a:gd name="T26" fmla="*/ 0 w 35"/>
                <a:gd name="T27" fmla="*/ 22 h 35"/>
                <a:gd name="T28" fmla="*/ 5 w 35"/>
                <a:gd name="T29" fmla="*/ 29 h 35"/>
                <a:gd name="T30" fmla="*/ 9 w 35"/>
                <a:gd name="T31" fmla="*/ 33 h 35"/>
                <a:gd name="T32" fmla="*/ 18 w 35"/>
                <a:gd name="T33" fmla="*/ 35 h 35"/>
                <a:gd name="T34" fmla="*/ 18 w 35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lnTo>
                    <a:pt x="22" y="33"/>
                  </a:lnTo>
                  <a:lnTo>
                    <a:pt x="29" y="29"/>
                  </a:lnTo>
                  <a:lnTo>
                    <a:pt x="33" y="22"/>
                  </a:lnTo>
                  <a:lnTo>
                    <a:pt x="35" y="18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8" y="35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76"/>
            <p:cNvSpPr>
              <a:spLocks/>
            </p:cNvSpPr>
            <p:nvPr/>
          </p:nvSpPr>
          <p:spPr bwMode="auto">
            <a:xfrm>
              <a:off x="3122613" y="5449888"/>
              <a:ext cx="52388" cy="52388"/>
            </a:xfrm>
            <a:custGeom>
              <a:avLst/>
              <a:gdLst>
                <a:gd name="T0" fmla="*/ 15 w 33"/>
                <a:gd name="T1" fmla="*/ 33 h 33"/>
                <a:gd name="T2" fmla="*/ 22 w 33"/>
                <a:gd name="T3" fmla="*/ 31 h 33"/>
                <a:gd name="T4" fmla="*/ 26 w 33"/>
                <a:gd name="T5" fmla="*/ 28 h 33"/>
                <a:gd name="T6" fmla="*/ 31 w 33"/>
                <a:gd name="T7" fmla="*/ 24 h 33"/>
                <a:gd name="T8" fmla="*/ 33 w 33"/>
                <a:gd name="T9" fmla="*/ 18 h 33"/>
                <a:gd name="T10" fmla="*/ 31 w 33"/>
                <a:gd name="T11" fmla="*/ 11 h 33"/>
                <a:gd name="T12" fmla="*/ 26 w 33"/>
                <a:gd name="T13" fmla="*/ 4 h 33"/>
                <a:gd name="T14" fmla="*/ 22 w 33"/>
                <a:gd name="T15" fmla="*/ 0 h 33"/>
                <a:gd name="T16" fmla="*/ 15 w 33"/>
                <a:gd name="T17" fmla="*/ 0 h 33"/>
                <a:gd name="T18" fmla="*/ 9 w 33"/>
                <a:gd name="T19" fmla="*/ 0 h 33"/>
                <a:gd name="T20" fmla="*/ 5 w 33"/>
                <a:gd name="T21" fmla="*/ 4 h 33"/>
                <a:gd name="T22" fmla="*/ 0 w 33"/>
                <a:gd name="T23" fmla="*/ 11 h 33"/>
                <a:gd name="T24" fmla="*/ 0 w 33"/>
                <a:gd name="T25" fmla="*/ 18 h 33"/>
                <a:gd name="T26" fmla="*/ 0 w 33"/>
                <a:gd name="T27" fmla="*/ 24 h 33"/>
                <a:gd name="T28" fmla="*/ 5 w 33"/>
                <a:gd name="T29" fmla="*/ 28 h 33"/>
                <a:gd name="T30" fmla="*/ 9 w 33"/>
                <a:gd name="T31" fmla="*/ 31 h 33"/>
                <a:gd name="T32" fmla="*/ 15 w 33"/>
                <a:gd name="T33" fmla="*/ 33 h 33"/>
                <a:gd name="T34" fmla="*/ 15 w 33"/>
                <a:gd name="T3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3">
                  <a:moveTo>
                    <a:pt x="15" y="33"/>
                  </a:moveTo>
                  <a:lnTo>
                    <a:pt x="22" y="31"/>
                  </a:lnTo>
                  <a:lnTo>
                    <a:pt x="26" y="28"/>
                  </a:lnTo>
                  <a:lnTo>
                    <a:pt x="31" y="24"/>
                  </a:lnTo>
                  <a:lnTo>
                    <a:pt x="33" y="18"/>
                  </a:lnTo>
                  <a:lnTo>
                    <a:pt x="31" y="11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77"/>
            <p:cNvSpPr>
              <a:spLocks/>
            </p:cNvSpPr>
            <p:nvPr/>
          </p:nvSpPr>
          <p:spPr bwMode="auto">
            <a:xfrm>
              <a:off x="4033838" y="4884738"/>
              <a:ext cx="107950" cy="341313"/>
            </a:xfrm>
            <a:custGeom>
              <a:avLst/>
              <a:gdLst>
                <a:gd name="T0" fmla="*/ 0 w 68"/>
                <a:gd name="T1" fmla="*/ 4 h 215"/>
                <a:gd name="T2" fmla="*/ 33 w 68"/>
                <a:gd name="T3" fmla="*/ 215 h 215"/>
                <a:gd name="T4" fmla="*/ 68 w 68"/>
                <a:gd name="T5" fmla="*/ 174 h 215"/>
                <a:gd name="T6" fmla="*/ 26 w 68"/>
                <a:gd name="T7" fmla="*/ 0 h 215"/>
                <a:gd name="T8" fmla="*/ 0 w 68"/>
                <a:gd name="T9" fmla="*/ 4 h 215"/>
                <a:gd name="T10" fmla="*/ 0 w 68"/>
                <a:gd name="T11" fmla="*/ 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15">
                  <a:moveTo>
                    <a:pt x="0" y="4"/>
                  </a:moveTo>
                  <a:lnTo>
                    <a:pt x="33" y="215"/>
                  </a:lnTo>
                  <a:lnTo>
                    <a:pt x="68" y="174"/>
                  </a:lnTo>
                  <a:lnTo>
                    <a:pt x="2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79"/>
            <p:cNvSpPr>
              <a:spLocks/>
            </p:cNvSpPr>
            <p:nvPr/>
          </p:nvSpPr>
          <p:spPr bwMode="auto">
            <a:xfrm>
              <a:off x="3810001" y="4425950"/>
              <a:ext cx="138113" cy="82550"/>
            </a:xfrm>
            <a:custGeom>
              <a:avLst/>
              <a:gdLst>
                <a:gd name="T0" fmla="*/ 82 w 87"/>
                <a:gd name="T1" fmla="*/ 0 h 52"/>
                <a:gd name="T2" fmla="*/ 87 w 87"/>
                <a:gd name="T3" fmla="*/ 8 h 52"/>
                <a:gd name="T4" fmla="*/ 85 w 87"/>
                <a:gd name="T5" fmla="*/ 19 h 52"/>
                <a:gd name="T6" fmla="*/ 80 w 87"/>
                <a:gd name="T7" fmla="*/ 21 h 52"/>
                <a:gd name="T8" fmla="*/ 76 w 87"/>
                <a:gd name="T9" fmla="*/ 26 h 52"/>
                <a:gd name="T10" fmla="*/ 69 w 87"/>
                <a:gd name="T11" fmla="*/ 28 h 52"/>
                <a:gd name="T12" fmla="*/ 65 w 87"/>
                <a:gd name="T13" fmla="*/ 32 h 52"/>
                <a:gd name="T14" fmla="*/ 56 w 87"/>
                <a:gd name="T15" fmla="*/ 34 h 52"/>
                <a:gd name="T16" fmla="*/ 50 w 87"/>
                <a:gd name="T17" fmla="*/ 36 h 52"/>
                <a:gd name="T18" fmla="*/ 41 w 87"/>
                <a:gd name="T19" fmla="*/ 39 h 52"/>
                <a:gd name="T20" fmla="*/ 35 w 87"/>
                <a:gd name="T21" fmla="*/ 41 h 52"/>
                <a:gd name="T22" fmla="*/ 28 w 87"/>
                <a:gd name="T23" fmla="*/ 43 h 52"/>
                <a:gd name="T24" fmla="*/ 24 w 87"/>
                <a:gd name="T25" fmla="*/ 45 h 52"/>
                <a:gd name="T26" fmla="*/ 17 w 87"/>
                <a:gd name="T27" fmla="*/ 50 h 52"/>
                <a:gd name="T28" fmla="*/ 15 w 87"/>
                <a:gd name="T29" fmla="*/ 52 h 52"/>
                <a:gd name="T30" fmla="*/ 6 w 87"/>
                <a:gd name="T31" fmla="*/ 50 h 52"/>
                <a:gd name="T32" fmla="*/ 0 w 87"/>
                <a:gd name="T33" fmla="*/ 47 h 52"/>
                <a:gd name="T34" fmla="*/ 9 w 87"/>
                <a:gd name="T35" fmla="*/ 36 h 52"/>
                <a:gd name="T36" fmla="*/ 19 w 87"/>
                <a:gd name="T37" fmla="*/ 32 h 52"/>
                <a:gd name="T38" fmla="*/ 30 w 87"/>
                <a:gd name="T39" fmla="*/ 26 h 52"/>
                <a:gd name="T40" fmla="*/ 41 w 87"/>
                <a:gd name="T41" fmla="*/ 23 h 52"/>
                <a:gd name="T42" fmla="*/ 52 w 87"/>
                <a:gd name="T43" fmla="*/ 17 h 52"/>
                <a:gd name="T44" fmla="*/ 63 w 87"/>
                <a:gd name="T45" fmla="*/ 13 h 52"/>
                <a:gd name="T46" fmla="*/ 74 w 87"/>
                <a:gd name="T47" fmla="*/ 6 h 52"/>
                <a:gd name="T48" fmla="*/ 82 w 87"/>
                <a:gd name="T49" fmla="*/ 0 h 52"/>
                <a:gd name="T50" fmla="*/ 82 w 87"/>
                <a:gd name="T5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52">
                  <a:moveTo>
                    <a:pt x="82" y="0"/>
                  </a:moveTo>
                  <a:lnTo>
                    <a:pt x="87" y="8"/>
                  </a:lnTo>
                  <a:lnTo>
                    <a:pt x="85" y="19"/>
                  </a:lnTo>
                  <a:lnTo>
                    <a:pt x="80" y="21"/>
                  </a:lnTo>
                  <a:lnTo>
                    <a:pt x="76" y="26"/>
                  </a:lnTo>
                  <a:lnTo>
                    <a:pt x="69" y="28"/>
                  </a:lnTo>
                  <a:lnTo>
                    <a:pt x="65" y="32"/>
                  </a:lnTo>
                  <a:lnTo>
                    <a:pt x="56" y="34"/>
                  </a:lnTo>
                  <a:lnTo>
                    <a:pt x="50" y="36"/>
                  </a:lnTo>
                  <a:lnTo>
                    <a:pt x="41" y="39"/>
                  </a:lnTo>
                  <a:lnTo>
                    <a:pt x="35" y="41"/>
                  </a:lnTo>
                  <a:lnTo>
                    <a:pt x="28" y="43"/>
                  </a:lnTo>
                  <a:lnTo>
                    <a:pt x="24" y="45"/>
                  </a:lnTo>
                  <a:lnTo>
                    <a:pt x="17" y="50"/>
                  </a:lnTo>
                  <a:lnTo>
                    <a:pt x="15" y="52"/>
                  </a:lnTo>
                  <a:lnTo>
                    <a:pt x="6" y="50"/>
                  </a:lnTo>
                  <a:lnTo>
                    <a:pt x="0" y="47"/>
                  </a:lnTo>
                  <a:lnTo>
                    <a:pt x="9" y="36"/>
                  </a:lnTo>
                  <a:lnTo>
                    <a:pt x="19" y="32"/>
                  </a:lnTo>
                  <a:lnTo>
                    <a:pt x="30" y="26"/>
                  </a:lnTo>
                  <a:lnTo>
                    <a:pt x="41" y="23"/>
                  </a:lnTo>
                  <a:lnTo>
                    <a:pt x="52" y="17"/>
                  </a:lnTo>
                  <a:lnTo>
                    <a:pt x="63" y="13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auto">
            <a:xfrm>
              <a:off x="3536951" y="5222875"/>
              <a:ext cx="758825" cy="396875"/>
            </a:xfrm>
            <a:custGeom>
              <a:avLst/>
              <a:gdLst>
                <a:gd name="T0" fmla="*/ 391 w 478"/>
                <a:gd name="T1" fmla="*/ 2 h 250"/>
                <a:gd name="T2" fmla="*/ 365 w 478"/>
                <a:gd name="T3" fmla="*/ 6 h 250"/>
                <a:gd name="T4" fmla="*/ 322 w 478"/>
                <a:gd name="T5" fmla="*/ 13 h 250"/>
                <a:gd name="T6" fmla="*/ 267 w 478"/>
                <a:gd name="T7" fmla="*/ 21 h 250"/>
                <a:gd name="T8" fmla="*/ 209 w 478"/>
                <a:gd name="T9" fmla="*/ 32 h 250"/>
                <a:gd name="T10" fmla="*/ 157 w 478"/>
                <a:gd name="T11" fmla="*/ 43 h 250"/>
                <a:gd name="T12" fmla="*/ 113 w 478"/>
                <a:gd name="T13" fmla="*/ 54 h 250"/>
                <a:gd name="T14" fmla="*/ 91 w 478"/>
                <a:gd name="T15" fmla="*/ 63 h 250"/>
                <a:gd name="T16" fmla="*/ 96 w 478"/>
                <a:gd name="T17" fmla="*/ 71 h 250"/>
                <a:gd name="T18" fmla="*/ 113 w 478"/>
                <a:gd name="T19" fmla="*/ 78 h 250"/>
                <a:gd name="T20" fmla="*/ 133 w 478"/>
                <a:gd name="T21" fmla="*/ 82 h 250"/>
                <a:gd name="T22" fmla="*/ 146 w 478"/>
                <a:gd name="T23" fmla="*/ 82 h 250"/>
                <a:gd name="T24" fmla="*/ 0 w 478"/>
                <a:gd name="T25" fmla="*/ 150 h 250"/>
                <a:gd name="T26" fmla="*/ 4 w 478"/>
                <a:gd name="T27" fmla="*/ 187 h 250"/>
                <a:gd name="T28" fmla="*/ 24 w 478"/>
                <a:gd name="T29" fmla="*/ 217 h 250"/>
                <a:gd name="T30" fmla="*/ 67 w 478"/>
                <a:gd name="T31" fmla="*/ 250 h 250"/>
                <a:gd name="T32" fmla="*/ 76 w 478"/>
                <a:gd name="T33" fmla="*/ 245 h 250"/>
                <a:gd name="T34" fmla="*/ 100 w 478"/>
                <a:gd name="T35" fmla="*/ 241 h 250"/>
                <a:gd name="T36" fmla="*/ 137 w 478"/>
                <a:gd name="T37" fmla="*/ 230 h 250"/>
                <a:gd name="T38" fmla="*/ 178 w 478"/>
                <a:gd name="T39" fmla="*/ 217 h 250"/>
                <a:gd name="T40" fmla="*/ 222 w 478"/>
                <a:gd name="T41" fmla="*/ 204 h 250"/>
                <a:gd name="T42" fmla="*/ 265 w 478"/>
                <a:gd name="T43" fmla="*/ 191 h 250"/>
                <a:gd name="T44" fmla="*/ 300 w 478"/>
                <a:gd name="T45" fmla="*/ 178 h 250"/>
                <a:gd name="T46" fmla="*/ 326 w 478"/>
                <a:gd name="T47" fmla="*/ 167 h 250"/>
                <a:gd name="T48" fmla="*/ 476 w 478"/>
                <a:gd name="T49" fmla="*/ 126 h 250"/>
                <a:gd name="T50" fmla="*/ 476 w 478"/>
                <a:gd name="T51" fmla="*/ 115 h 250"/>
                <a:gd name="T52" fmla="*/ 474 w 478"/>
                <a:gd name="T53" fmla="*/ 95 h 250"/>
                <a:gd name="T54" fmla="*/ 470 w 478"/>
                <a:gd name="T55" fmla="*/ 71 h 250"/>
                <a:gd name="T56" fmla="*/ 461 w 478"/>
                <a:gd name="T57" fmla="*/ 45 h 250"/>
                <a:gd name="T58" fmla="*/ 450 w 478"/>
                <a:gd name="T59" fmla="*/ 24 h 250"/>
                <a:gd name="T60" fmla="*/ 433 w 478"/>
                <a:gd name="T61" fmla="*/ 8 h 250"/>
                <a:gd name="T62" fmla="*/ 409 w 478"/>
                <a:gd name="T63" fmla="*/ 0 h 250"/>
                <a:gd name="T64" fmla="*/ 396 w 478"/>
                <a:gd name="T65" fmla="*/ 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8" h="250">
                  <a:moveTo>
                    <a:pt x="396" y="2"/>
                  </a:moveTo>
                  <a:lnTo>
                    <a:pt x="391" y="2"/>
                  </a:lnTo>
                  <a:lnTo>
                    <a:pt x="381" y="4"/>
                  </a:lnTo>
                  <a:lnTo>
                    <a:pt x="365" y="6"/>
                  </a:lnTo>
                  <a:lnTo>
                    <a:pt x="346" y="11"/>
                  </a:lnTo>
                  <a:lnTo>
                    <a:pt x="322" y="13"/>
                  </a:lnTo>
                  <a:lnTo>
                    <a:pt x="296" y="17"/>
                  </a:lnTo>
                  <a:lnTo>
                    <a:pt x="267" y="21"/>
                  </a:lnTo>
                  <a:lnTo>
                    <a:pt x="239" y="28"/>
                  </a:lnTo>
                  <a:lnTo>
                    <a:pt x="209" y="32"/>
                  </a:lnTo>
                  <a:lnTo>
                    <a:pt x="181" y="39"/>
                  </a:lnTo>
                  <a:lnTo>
                    <a:pt x="157" y="43"/>
                  </a:lnTo>
                  <a:lnTo>
                    <a:pt x="135" y="50"/>
                  </a:lnTo>
                  <a:lnTo>
                    <a:pt x="113" y="54"/>
                  </a:lnTo>
                  <a:lnTo>
                    <a:pt x="100" y="58"/>
                  </a:lnTo>
                  <a:lnTo>
                    <a:pt x="91" y="63"/>
                  </a:lnTo>
                  <a:lnTo>
                    <a:pt x="91" y="67"/>
                  </a:lnTo>
                  <a:lnTo>
                    <a:pt x="96" y="71"/>
                  </a:lnTo>
                  <a:lnTo>
                    <a:pt x="104" y="76"/>
                  </a:lnTo>
                  <a:lnTo>
                    <a:pt x="113" y="78"/>
                  </a:lnTo>
                  <a:lnTo>
                    <a:pt x="124" y="82"/>
                  </a:lnTo>
                  <a:lnTo>
                    <a:pt x="133" y="82"/>
                  </a:lnTo>
                  <a:lnTo>
                    <a:pt x="141" y="82"/>
                  </a:lnTo>
                  <a:lnTo>
                    <a:pt x="146" y="82"/>
                  </a:lnTo>
                  <a:lnTo>
                    <a:pt x="148" y="84"/>
                  </a:lnTo>
                  <a:lnTo>
                    <a:pt x="0" y="150"/>
                  </a:lnTo>
                  <a:lnTo>
                    <a:pt x="63" y="145"/>
                  </a:lnTo>
                  <a:lnTo>
                    <a:pt x="4" y="187"/>
                  </a:lnTo>
                  <a:lnTo>
                    <a:pt x="74" y="178"/>
                  </a:lnTo>
                  <a:lnTo>
                    <a:pt x="24" y="217"/>
                  </a:lnTo>
                  <a:lnTo>
                    <a:pt x="98" y="211"/>
                  </a:lnTo>
                  <a:lnTo>
                    <a:pt x="67" y="250"/>
                  </a:lnTo>
                  <a:lnTo>
                    <a:pt x="70" y="247"/>
                  </a:lnTo>
                  <a:lnTo>
                    <a:pt x="76" y="245"/>
                  </a:lnTo>
                  <a:lnTo>
                    <a:pt x="85" y="243"/>
                  </a:lnTo>
                  <a:lnTo>
                    <a:pt x="100" y="241"/>
                  </a:lnTo>
                  <a:lnTo>
                    <a:pt x="115" y="234"/>
                  </a:lnTo>
                  <a:lnTo>
                    <a:pt x="137" y="230"/>
                  </a:lnTo>
                  <a:lnTo>
                    <a:pt x="157" y="224"/>
                  </a:lnTo>
                  <a:lnTo>
                    <a:pt x="178" y="217"/>
                  </a:lnTo>
                  <a:lnTo>
                    <a:pt x="200" y="211"/>
                  </a:lnTo>
                  <a:lnTo>
                    <a:pt x="222" y="204"/>
                  </a:lnTo>
                  <a:lnTo>
                    <a:pt x="246" y="197"/>
                  </a:lnTo>
                  <a:lnTo>
                    <a:pt x="265" y="191"/>
                  </a:lnTo>
                  <a:lnTo>
                    <a:pt x="285" y="184"/>
                  </a:lnTo>
                  <a:lnTo>
                    <a:pt x="300" y="178"/>
                  </a:lnTo>
                  <a:lnTo>
                    <a:pt x="313" y="171"/>
                  </a:lnTo>
                  <a:lnTo>
                    <a:pt x="326" y="167"/>
                  </a:lnTo>
                  <a:lnTo>
                    <a:pt x="478" y="128"/>
                  </a:lnTo>
                  <a:lnTo>
                    <a:pt x="476" y="126"/>
                  </a:lnTo>
                  <a:lnTo>
                    <a:pt x="476" y="121"/>
                  </a:lnTo>
                  <a:lnTo>
                    <a:pt x="476" y="115"/>
                  </a:lnTo>
                  <a:lnTo>
                    <a:pt x="476" y="106"/>
                  </a:lnTo>
                  <a:lnTo>
                    <a:pt x="474" y="95"/>
                  </a:lnTo>
                  <a:lnTo>
                    <a:pt x="472" y="84"/>
                  </a:lnTo>
                  <a:lnTo>
                    <a:pt x="470" y="71"/>
                  </a:lnTo>
                  <a:lnTo>
                    <a:pt x="468" y="58"/>
                  </a:lnTo>
                  <a:lnTo>
                    <a:pt x="461" y="45"/>
                  </a:lnTo>
                  <a:lnTo>
                    <a:pt x="457" y="34"/>
                  </a:lnTo>
                  <a:lnTo>
                    <a:pt x="450" y="24"/>
                  </a:lnTo>
                  <a:lnTo>
                    <a:pt x="441" y="15"/>
                  </a:lnTo>
                  <a:lnTo>
                    <a:pt x="433" y="8"/>
                  </a:lnTo>
                  <a:lnTo>
                    <a:pt x="422" y="2"/>
                  </a:lnTo>
                  <a:lnTo>
                    <a:pt x="409" y="0"/>
                  </a:lnTo>
                  <a:lnTo>
                    <a:pt x="396" y="2"/>
                  </a:lnTo>
                  <a:lnTo>
                    <a:pt x="396" y="2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81"/>
            <p:cNvSpPr>
              <a:spLocks/>
            </p:cNvSpPr>
            <p:nvPr/>
          </p:nvSpPr>
          <p:spPr bwMode="auto">
            <a:xfrm>
              <a:off x="3195638" y="5408613"/>
              <a:ext cx="473075" cy="449263"/>
            </a:xfrm>
            <a:custGeom>
              <a:avLst/>
              <a:gdLst>
                <a:gd name="T0" fmla="*/ 124 w 298"/>
                <a:gd name="T1" fmla="*/ 0 h 283"/>
                <a:gd name="T2" fmla="*/ 122 w 298"/>
                <a:gd name="T3" fmla="*/ 0 h 283"/>
                <a:gd name="T4" fmla="*/ 117 w 298"/>
                <a:gd name="T5" fmla="*/ 2 h 283"/>
                <a:gd name="T6" fmla="*/ 109 w 298"/>
                <a:gd name="T7" fmla="*/ 4 h 283"/>
                <a:gd name="T8" fmla="*/ 100 w 298"/>
                <a:gd name="T9" fmla="*/ 11 h 283"/>
                <a:gd name="T10" fmla="*/ 89 w 298"/>
                <a:gd name="T11" fmla="*/ 15 h 283"/>
                <a:gd name="T12" fmla="*/ 76 w 298"/>
                <a:gd name="T13" fmla="*/ 22 h 283"/>
                <a:gd name="T14" fmla="*/ 63 w 298"/>
                <a:gd name="T15" fmla="*/ 30 h 283"/>
                <a:gd name="T16" fmla="*/ 50 w 298"/>
                <a:gd name="T17" fmla="*/ 41 h 283"/>
                <a:gd name="T18" fmla="*/ 37 w 298"/>
                <a:gd name="T19" fmla="*/ 50 h 283"/>
                <a:gd name="T20" fmla="*/ 26 w 298"/>
                <a:gd name="T21" fmla="*/ 59 h 283"/>
                <a:gd name="T22" fmla="*/ 15 w 298"/>
                <a:gd name="T23" fmla="*/ 70 h 283"/>
                <a:gd name="T24" fmla="*/ 9 w 298"/>
                <a:gd name="T25" fmla="*/ 80 h 283"/>
                <a:gd name="T26" fmla="*/ 2 w 298"/>
                <a:gd name="T27" fmla="*/ 89 h 283"/>
                <a:gd name="T28" fmla="*/ 0 w 298"/>
                <a:gd name="T29" fmla="*/ 100 h 283"/>
                <a:gd name="T30" fmla="*/ 0 w 298"/>
                <a:gd name="T31" fmla="*/ 111 h 283"/>
                <a:gd name="T32" fmla="*/ 6 w 298"/>
                <a:gd name="T33" fmla="*/ 124 h 283"/>
                <a:gd name="T34" fmla="*/ 15 w 298"/>
                <a:gd name="T35" fmla="*/ 133 h 283"/>
                <a:gd name="T36" fmla="*/ 26 w 298"/>
                <a:gd name="T37" fmla="*/ 144 h 283"/>
                <a:gd name="T38" fmla="*/ 37 w 298"/>
                <a:gd name="T39" fmla="*/ 157 h 283"/>
                <a:gd name="T40" fmla="*/ 54 w 298"/>
                <a:gd name="T41" fmla="*/ 170 h 283"/>
                <a:gd name="T42" fmla="*/ 69 w 298"/>
                <a:gd name="T43" fmla="*/ 183 h 283"/>
                <a:gd name="T44" fmla="*/ 89 w 298"/>
                <a:gd name="T45" fmla="*/ 196 h 283"/>
                <a:gd name="T46" fmla="*/ 106 w 298"/>
                <a:gd name="T47" fmla="*/ 209 h 283"/>
                <a:gd name="T48" fmla="*/ 126 w 298"/>
                <a:gd name="T49" fmla="*/ 222 h 283"/>
                <a:gd name="T50" fmla="*/ 141 w 298"/>
                <a:gd name="T51" fmla="*/ 233 h 283"/>
                <a:gd name="T52" fmla="*/ 159 w 298"/>
                <a:gd name="T53" fmla="*/ 244 h 283"/>
                <a:gd name="T54" fmla="*/ 174 w 298"/>
                <a:gd name="T55" fmla="*/ 254 h 283"/>
                <a:gd name="T56" fmla="*/ 191 w 298"/>
                <a:gd name="T57" fmla="*/ 263 h 283"/>
                <a:gd name="T58" fmla="*/ 202 w 298"/>
                <a:gd name="T59" fmla="*/ 270 h 283"/>
                <a:gd name="T60" fmla="*/ 211 w 298"/>
                <a:gd name="T61" fmla="*/ 276 h 283"/>
                <a:gd name="T62" fmla="*/ 217 w 298"/>
                <a:gd name="T63" fmla="*/ 280 h 283"/>
                <a:gd name="T64" fmla="*/ 219 w 298"/>
                <a:gd name="T65" fmla="*/ 283 h 283"/>
                <a:gd name="T66" fmla="*/ 204 w 298"/>
                <a:gd name="T67" fmla="*/ 235 h 283"/>
                <a:gd name="T68" fmla="*/ 254 w 298"/>
                <a:gd name="T69" fmla="*/ 239 h 283"/>
                <a:gd name="T70" fmla="*/ 228 w 298"/>
                <a:gd name="T71" fmla="*/ 207 h 283"/>
                <a:gd name="T72" fmla="*/ 298 w 298"/>
                <a:gd name="T73" fmla="*/ 189 h 283"/>
                <a:gd name="T74" fmla="*/ 237 w 298"/>
                <a:gd name="T75" fmla="*/ 141 h 283"/>
                <a:gd name="T76" fmla="*/ 282 w 298"/>
                <a:gd name="T77" fmla="*/ 133 h 283"/>
                <a:gd name="T78" fmla="*/ 124 w 298"/>
                <a:gd name="T79" fmla="*/ 0 h 283"/>
                <a:gd name="T80" fmla="*/ 124 w 298"/>
                <a:gd name="T8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8" h="283">
                  <a:moveTo>
                    <a:pt x="124" y="0"/>
                  </a:moveTo>
                  <a:lnTo>
                    <a:pt x="122" y="0"/>
                  </a:lnTo>
                  <a:lnTo>
                    <a:pt x="117" y="2"/>
                  </a:lnTo>
                  <a:lnTo>
                    <a:pt x="109" y="4"/>
                  </a:lnTo>
                  <a:lnTo>
                    <a:pt x="100" y="11"/>
                  </a:lnTo>
                  <a:lnTo>
                    <a:pt x="89" y="15"/>
                  </a:lnTo>
                  <a:lnTo>
                    <a:pt x="76" y="22"/>
                  </a:lnTo>
                  <a:lnTo>
                    <a:pt x="63" y="30"/>
                  </a:lnTo>
                  <a:lnTo>
                    <a:pt x="50" y="41"/>
                  </a:lnTo>
                  <a:lnTo>
                    <a:pt x="37" y="50"/>
                  </a:lnTo>
                  <a:lnTo>
                    <a:pt x="26" y="59"/>
                  </a:lnTo>
                  <a:lnTo>
                    <a:pt x="15" y="70"/>
                  </a:lnTo>
                  <a:lnTo>
                    <a:pt x="9" y="80"/>
                  </a:lnTo>
                  <a:lnTo>
                    <a:pt x="2" y="89"/>
                  </a:lnTo>
                  <a:lnTo>
                    <a:pt x="0" y="100"/>
                  </a:lnTo>
                  <a:lnTo>
                    <a:pt x="0" y="111"/>
                  </a:lnTo>
                  <a:lnTo>
                    <a:pt x="6" y="124"/>
                  </a:lnTo>
                  <a:lnTo>
                    <a:pt x="15" y="133"/>
                  </a:lnTo>
                  <a:lnTo>
                    <a:pt x="26" y="144"/>
                  </a:lnTo>
                  <a:lnTo>
                    <a:pt x="37" y="157"/>
                  </a:lnTo>
                  <a:lnTo>
                    <a:pt x="54" y="170"/>
                  </a:lnTo>
                  <a:lnTo>
                    <a:pt x="69" y="183"/>
                  </a:lnTo>
                  <a:lnTo>
                    <a:pt x="89" y="196"/>
                  </a:lnTo>
                  <a:lnTo>
                    <a:pt x="106" y="209"/>
                  </a:lnTo>
                  <a:lnTo>
                    <a:pt x="126" y="222"/>
                  </a:lnTo>
                  <a:lnTo>
                    <a:pt x="141" y="233"/>
                  </a:lnTo>
                  <a:lnTo>
                    <a:pt x="159" y="244"/>
                  </a:lnTo>
                  <a:lnTo>
                    <a:pt x="174" y="254"/>
                  </a:lnTo>
                  <a:lnTo>
                    <a:pt x="191" y="263"/>
                  </a:lnTo>
                  <a:lnTo>
                    <a:pt x="202" y="270"/>
                  </a:lnTo>
                  <a:lnTo>
                    <a:pt x="211" y="276"/>
                  </a:lnTo>
                  <a:lnTo>
                    <a:pt x="217" y="280"/>
                  </a:lnTo>
                  <a:lnTo>
                    <a:pt x="219" y="283"/>
                  </a:lnTo>
                  <a:lnTo>
                    <a:pt x="204" y="235"/>
                  </a:lnTo>
                  <a:lnTo>
                    <a:pt x="254" y="239"/>
                  </a:lnTo>
                  <a:lnTo>
                    <a:pt x="228" y="207"/>
                  </a:lnTo>
                  <a:lnTo>
                    <a:pt x="298" y="189"/>
                  </a:lnTo>
                  <a:lnTo>
                    <a:pt x="237" y="141"/>
                  </a:lnTo>
                  <a:lnTo>
                    <a:pt x="282" y="133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82"/>
            <p:cNvSpPr>
              <a:spLocks/>
            </p:cNvSpPr>
            <p:nvPr/>
          </p:nvSpPr>
          <p:spPr bwMode="auto">
            <a:xfrm>
              <a:off x="5638801" y="5202238"/>
              <a:ext cx="946150" cy="644525"/>
            </a:xfrm>
            <a:custGeom>
              <a:avLst/>
              <a:gdLst>
                <a:gd name="T0" fmla="*/ 548 w 596"/>
                <a:gd name="T1" fmla="*/ 0 h 406"/>
                <a:gd name="T2" fmla="*/ 548 w 596"/>
                <a:gd name="T3" fmla="*/ 2 h 406"/>
                <a:gd name="T4" fmla="*/ 550 w 596"/>
                <a:gd name="T5" fmla="*/ 15 h 406"/>
                <a:gd name="T6" fmla="*/ 554 w 596"/>
                <a:gd name="T7" fmla="*/ 30 h 406"/>
                <a:gd name="T8" fmla="*/ 559 w 596"/>
                <a:gd name="T9" fmla="*/ 52 h 406"/>
                <a:gd name="T10" fmla="*/ 565 w 596"/>
                <a:gd name="T11" fmla="*/ 78 h 406"/>
                <a:gd name="T12" fmla="*/ 572 w 596"/>
                <a:gd name="T13" fmla="*/ 108 h 406"/>
                <a:gd name="T14" fmla="*/ 578 w 596"/>
                <a:gd name="T15" fmla="*/ 139 h 406"/>
                <a:gd name="T16" fmla="*/ 585 w 596"/>
                <a:gd name="T17" fmla="*/ 174 h 406"/>
                <a:gd name="T18" fmla="*/ 587 w 596"/>
                <a:gd name="T19" fmla="*/ 204 h 406"/>
                <a:gd name="T20" fmla="*/ 594 w 596"/>
                <a:gd name="T21" fmla="*/ 237 h 406"/>
                <a:gd name="T22" fmla="*/ 596 w 596"/>
                <a:gd name="T23" fmla="*/ 269 h 406"/>
                <a:gd name="T24" fmla="*/ 596 w 596"/>
                <a:gd name="T25" fmla="*/ 297 h 406"/>
                <a:gd name="T26" fmla="*/ 594 w 596"/>
                <a:gd name="T27" fmla="*/ 321 h 406"/>
                <a:gd name="T28" fmla="*/ 589 w 596"/>
                <a:gd name="T29" fmla="*/ 345 h 406"/>
                <a:gd name="T30" fmla="*/ 583 w 596"/>
                <a:gd name="T31" fmla="*/ 360 h 406"/>
                <a:gd name="T32" fmla="*/ 574 w 596"/>
                <a:gd name="T33" fmla="*/ 371 h 406"/>
                <a:gd name="T34" fmla="*/ 554 w 596"/>
                <a:gd name="T35" fmla="*/ 376 h 406"/>
                <a:gd name="T36" fmla="*/ 531 w 596"/>
                <a:gd name="T37" fmla="*/ 380 h 406"/>
                <a:gd name="T38" fmla="*/ 498 w 596"/>
                <a:gd name="T39" fmla="*/ 384 h 406"/>
                <a:gd name="T40" fmla="*/ 459 w 596"/>
                <a:gd name="T41" fmla="*/ 391 h 406"/>
                <a:gd name="T42" fmla="*/ 415 w 596"/>
                <a:gd name="T43" fmla="*/ 393 h 406"/>
                <a:gd name="T44" fmla="*/ 370 w 596"/>
                <a:gd name="T45" fmla="*/ 397 h 406"/>
                <a:gd name="T46" fmla="*/ 322 w 596"/>
                <a:gd name="T47" fmla="*/ 400 h 406"/>
                <a:gd name="T48" fmla="*/ 274 w 596"/>
                <a:gd name="T49" fmla="*/ 404 h 406"/>
                <a:gd name="T50" fmla="*/ 224 w 596"/>
                <a:gd name="T51" fmla="*/ 404 h 406"/>
                <a:gd name="T52" fmla="*/ 176 w 596"/>
                <a:gd name="T53" fmla="*/ 406 h 406"/>
                <a:gd name="T54" fmla="*/ 133 w 596"/>
                <a:gd name="T55" fmla="*/ 406 h 406"/>
                <a:gd name="T56" fmla="*/ 94 w 596"/>
                <a:gd name="T57" fmla="*/ 406 h 406"/>
                <a:gd name="T58" fmla="*/ 57 w 596"/>
                <a:gd name="T59" fmla="*/ 404 h 406"/>
                <a:gd name="T60" fmla="*/ 31 w 596"/>
                <a:gd name="T61" fmla="*/ 404 h 406"/>
                <a:gd name="T62" fmla="*/ 11 w 596"/>
                <a:gd name="T63" fmla="*/ 402 h 406"/>
                <a:gd name="T64" fmla="*/ 0 w 596"/>
                <a:gd name="T65" fmla="*/ 400 h 406"/>
                <a:gd name="T66" fmla="*/ 0 w 596"/>
                <a:gd name="T67" fmla="*/ 391 h 406"/>
                <a:gd name="T68" fmla="*/ 15 w 596"/>
                <a:gd name="T69" fmla="*/ 376 h 406"/>
                <a:gd name="T70" fmla="*/ 37 w 596"/>
                <a:gd name="T71" fmla="*/ 354 h 406"/>
                <a:gd name="T72" fmla="*/ 72 w 596"/>
                <a:gd name="T73" fmla="*/ 328 h 406"/>
                <a:gd name="T74" fmla="*/ 113 w 596"/>
                <a:gd name="T75" fmla="*/ 295 h 406"/>
                <a:gd name="T76" fmla="*/ 159 w 596"/>
                <a:gd name="T77" fmla="*/ 263 h 406"/>
                <a:gd name="T78" fmla="*/ 209 w 596"/>
                <a:gd name="T79" fmla="*/ 226 h 406"/>
                <a:gd name="T80" fmla="*/ 263 w 596"/>
                <a:gd name="T81" fmla="*/ 191 h 406"/>
                <a:gd name="T82" fmla="*/ 313 w 596"/>
                <a:gd name="T83" fmla="*/ 154 h 406"/>
                <a:gd name="T84" fmla="*/ 365 w 596"/>
                <a:gd name="T85" fmla="*/ 119 h 406"/>
                <a:gd name="T86" fmla="*/ 413 w 596"/>
                <a:gd name="T87" fmla="*/ 87 h 406"/>
                <a:gd name="T88" fmla="*/ 457 w 596"/>
                <a:gd name="T89" fmla="*/ 58 h 406"/>
                <a:gd name="T90" fmla="*/ 494 w 596"/>
                <a:gd name="T91" fmla="*/ 34 h 406"/>
                <a:gd name="T92" fmla="*/ 522 w 596"/>
                <a:gd name="T93" fmla="*/ 15 h 406"/>
                <a:gd name="T94" fmla="*/ 539 w 596"/>
                <a:gd name="T95" fmla="*/ 2 h 406"/>
                <a:gd name="T96" fmla="*/ 548 w 596"/>
                <a:gd name="T97" fmla="*/ 0 h 406"/>
                <a:gd name="T98" fmla="*/ 548 w 596"/>
                <a:gd name="T9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6" h="406">
                  <a:moveTo>
                    <a:pt x="548" y="0"/>
                  </a:moveTo>
                  <a:lnTo>
                    <a:pt x="548" y="2"/>
                  </a:lnTo>
                  <a:lnTo>
                    <a:pt x="550" y="15"/>
                  </a:lnTo>
                  <a:lnTo>
                    <a:pt x="554" y="30"/>
                  </a:lnTo>
                  <a:lnTo>
                    <a:pt x="559" y="52"/>
                  </a:lnTo>
                  <a:lnTo>
                    <a:pt x="565" y="78"/>
                  </a:lnTo>
                  <a:lnTo>
                    <a:pt x="572" y="108"/>
                  </a:lnTo>
                  <a:lnTo>
                    <a:pt x="578" y="139"/>
                  </a:lnTo>
                  <a:lnTo>
                    <a:pt x="585" y="174"/>
                  </a:lnTo>
                  <a:lnTo>
                    <a:pt x="587" y="204"/>
                  </a:lnTo>
                  <a:lnTo>
                    <a:pt x="594" y="237"/>
                  </a:lnTo>
                  <a:lnTo>
                    <a:pt x="596" y="269"/>
                  </a:lnTo>
                  <a:lnTo>
                    <a:pt x="596" y="297"/>
                  </a:lnTo>
                  <a:lnTo>
                    <a:pt x="594" y="321"/>
                  </a:lnTo>
                  <a:lnTo>
                    <a:pt x="589" y="345"/>
                  </a:lnTo>
                  <a:lnTo>
                    <a:pt x="583" y="360"/>
                  </a:lnTo>
                  <a:lnTo>
                    <a:pt x="574" y="371"/>
                  </a:lnTo>
                  <a:lnTo>
                    <a:pt x="554" y="376"/>
                  </a:lnTo>
                  <a:lnTo>
                    <a:pt x="531" y="380"/>
                  </a:lnTo>
                  <a:lnTo>
                    <a:pt x="498" y="384"/>
                  </a:lnTo>
                  <a:lnTo>
                    <a:pt x="459" y="391"/>
                  </a:lnTo>
                  <a:lnTo>
                    <a:pt x="415" y="393"/>
                  </a:lnTo>
                  <a:lnTo>
                    <a:pt x="370" y="397"/>
                  </a:lnTo>
                  <a:lnTo>
                    <a:pt x="322" y="400"/>
                  </a:lnTo>
                  <a:lnTo>
                    <a:pt x="274" y="404"/>
                  </a:lnTo>
                  <a:lnTo>
                    <a:pt x="224" y="404"/>
                  </a:lnTo>
                  <a:lnTo>
                    <a:pt x="176" y="406"/>
                  </a:lnTo>
                  <a:lnTo>
                    <a:pt x="133" y="406"/>
                  </a:lnTo>
                  <a:lnTo>
                    <a:pt x="94" y="406"/>
                  </a:lnTo>
                  <a:lnTo>
                    <a:pt x="57" y="404"/>
                  </a:lnTo>
                  <a:lnTo>
                    <a:pt x="31" y="404"/>
                  </a:lnTo>
                  <a:lnTo>
                    <a:pt x="11" y="402"/>
                  </a:lnTo>
                  <a:lnTo>
                    <a:pt x="0" y="400"/>
                  </a:lnTo>
                  <a:lnTo>
                    <a:pt x="0" y="391"/>
                  </a:lnTo>
                  <a:lnTo>
                    <a:pt x="15" y="376"/>
                  </a:lnTo>
                  <a:lnTo>
                    <a:pt x="37" y="354"/>
                  </a:lnTo>
                  <a:lnTo>
                    <a:pt x="72" y="328"/>
                  </a:lnTo>
                  <a:lnTo>
                    <a:pt x="113" y="295"/>
                  </a:lnTo>
                  <a:lnTo>
                    <a:pt x="159" y="263"/>
                  </a:lnTo>
                  <a:lnTo>
                    <a:pt x="209" y="226"/>
                  </a:lnTo>
                  <a:lnTo>
                    <a:pt x="263" y="191"/>
                  </a:lnTo>
                  <a:lnTo>
                    <a:pt x="313" y="154"/>
                  </a:lnTo>
                  <a:lnTo>
                    <a:pt x="365" y="119"/>
                  </a:lnTo>
                  <a:lnTo>
                    <a:pt x="413" y="87"/>
                  </a:lnTo>
                  <a:lnTo>
                    <a:pt x="457" y="58"/>
                  </a:lnTo>
                  <a:lnTo>
                    <a:pt x="494" y="34"/>
                  </a:lnTo>
                  <a:lnTo>
                    <a:pt x="522" y="15"/>
                  </a:lnTo>
                  <a:lnTo>
                    <a:pt x="539" y="2"/>
                  </a:lnTo>
                  <a:lnTo>
                    <a:pt x="548" y="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757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69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352800" cy="4449763"/>
          </a:xfrm>
        </p:spPr>
        <p:txBody>
          <a:bodyPr/>
          <a:lstStyle>
            <a:lvl1pPr marL="0" indent="0">
              <a:lnSpc>
                <a:spcPts val="3400"/>
              </a:lnSpc>
              <a:spcBef>
                <a:spcPts val="2400"/>
              </a:spcBef>
              <a:buNone/>
              <a:defRPr b="0">
                <a:latin typeface="Loved by the King" pitchFamily="2" charset="0"/>
              </a:defRPr>
            </a:lvl1pPr>
            <a:lvl2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2pPr>
            <a:lvl3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3pPr>
            <a:lvl4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4pPr>
            <a:lvl5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5029200" y="533400"/>
            <a:ext cx="3886200" cy="899962"/>
          </a:xfrm>
        </p:spPr>
        <p:txBody>
          <a:bodyPr/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4E27F-2F27-4534-ADA4-8CE13E162414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F51B-A230-4452-8459-4EB04C6DC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l="12135" t="2895" r="-12135" b="-745"/>
          <a:stretch>
            <a:fillRect/>
          </a:stretch>
        </p:blipFill>
        <p:spPr bwMode="auto">
          <a:xfrm>
            <a:off x="0" y="0"/>
            <a:ext cx="10439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8"/>
          <p:cNvSpPr/>
          <p:nvPr/>
        </p:nvSpPr>
        <p:spPr>
          <a:xfrm>
            <a:off x="82858" y="0"/>
            <a:ext cx="9137342" cy="6858000"/>
          </a:xfrm>
          <a:prstGeom prst="rect">
            <a:avLst/>
          </a:prstGeom>
          <a:gradFill>
            <a:gsLst>
              <a:gs pos="40846">
                <a:srgbClr val="FFEEBE">
                  <a:alpha val="91000"/>
                </a:srgbClr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69"/>
          <p:cNvGrpSpPr/>
          <p:nvPr>
            <p:custDataLst>
              <p:tags r:id="rId2"/>
            </p:custDataLst>
          </p:nvPr>
        </p:nvGrpSpPr>
        <p:grpSpPr>
          <a:xfrm>
            <a:off x="-201612" y="3047618"/>
            <a:ext cx="5764212" cy="4406069"/>
            <a:chOff x="1641475" y="1747838"/>
            <a:chExt cx="4635501" cy="3543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655763" y="3508376"/>
              <a:ext cx="4621213" cy="1782763"/>
            </a:xfrm>
            <a:custGeom>
              <a:avLst/>
              <a:gdLst>
                <a:gd name="T0" fmla="*/ 19 w 2911"/>
                <a:gd name="T1" fmla="*/ 737 h 1123"/>
                <a:gd name="T2" fmla="*/ 165 w 2911"/>
                <a:gd name="T3" fmla="*/ 682 h 1123"/>
                <a:gd name="T4" fmla="*/ 430 w 2911"/>
                <a:gd name="T5" fmla="*/ 586 h 1123"/>
                <a:gd name="T6" fmla="*/ 777 w 2911"/>
                <a:gd name="T7" fmla="*/ 465 h 1123"/>
                <a:gd name="T8" fmla="*/ 1177 w 2911"/>
                <a:gd name="T9" fmla="*/ 333 h 1123"/>
                <a:gd name="T10" fmla="*/ 1598 w 2911"/>
                <a:gd name="T11" fmla="*/ 205 h 1123"/>
                <a:gd name="T12" fmla="*/ 2007 w 2911"/>
                <a:gd name="T13" fmla="*/ 95 h 1123"/>
                <a:gd name="T14" fmla="*/ 2372 w 2911"/>
                <a:gd name="T15" fmla="*/ 19 h 1123"/>
                <a:gd name="T16" fmla="*/ 2537 w 2911"/>
                <a:gd name="T17" fmla="*/ 2 h 1123"/>
                <a:gd name="T18" fmla="*/ 2574 w 2911"/>
                <a:gd name="T19" fmla="*/ 28 h 1123"/>
                <a:gd name="T20" fmla="*/ 2637 w 2911"/>
                <a:gd name="T21" fmla="*/ 77 h 1123"/>
                <a:gd name="T22" fmla="*/ 2716 w 2911"/>
                <a:gd name="T23" fmla="*/ 140 h 1123"/>
                <a:gd name="T24" fmla="*/ 2795 w 2911"/>
                <a:gd name="T25" fmla="*/ 212 h 1123"/>
                <a:gd name="T26" fmla="*/ 2863 w 2911"/>
                <a:gd name="T27" fmla="*/ 288 h 1123"/>
                <a:gd name="T28" fmla="*/ 2905 w 2911"/>
                <a:gd name="T29" fmla="*/ 363 h 1123"/>
                <a:gd name="T30" fmla="*/ 2909 w 2911"/>
                <a:gd name="T31" fmla="*/ 428 h 1123"/>
                <a:gd name="T32" fmla="*/ 2872 w 2911"/>
                <a:gd name="T33" fmla="*/ 484 h 1123"/>
                <a:gd name="T34" fmla="*/ 2849 w 2911"/>
                <a:gd name="T35" fmla="*/ 556 h 1123"/>
                <a:gd name="T36" fmla="*/ 2825 w 2911"/>
                <a:gd name="T37" fmla="*/ 640 h 1123"/>
                <a:gd name="T38" fmla="*/ 2788 w 2911"/>
                <a:gd name="T39" fmla="*/ 728 h 1123"/>
                <a:gd name="T40" fmla="*/ 2712 w 2911"/>
                <a:gd name="T41" fmla="*/ 814 h 1123"/>
                <a:gd name="T42" fmla="*/ 2579 w 2911"/>
                <a:gd name="T43" fmla="*/ 891 h 1123"/>
                <a:gd name="T44" fmla="*/ 2367 w 2911"/>
                <a:gd name="T45" fmla="*/ 951 h 1123"/>
                <a:gd name="T46" fmla="*/ 2060 w 2911"/>
                <a:gd name="T47" fmla="*/ 986 h 1123"/>
                <a:gd name="T48" fmla="*/ 1781 w 2911"/>
                <a:gd name="T49" fmla="*/ 972 h 1123"/>
                <a:gd name="T50" fmla="*/ 1649 w 2911"/>
                <a:gd name="T51" fmla="*/ 944 h 1123"/>
                <a:gd name="T52" fmla="*/ 1551 w 2911"/>
                <a:gd name="T53" fmla="*/ 935 h 1123"/>
                <a:gd name="T54" fmla="*/ 1486 w 2911"/>
                <a:gd name="T55" fmla="*/ 940 h 1123"/>
                <a:gd name="T56" fmla="*/ 1444 w 2911"/>
                <a:gd name="T57" fmla="*/ 958 h 1123"/>
                <a:gd name="T58" fmla="*/ 1419 w 2911"/>
                <a:gd name="T59" fmla="*/ 982 h 1123"/>
                <a:gd name="T60" fmla="*/ 1400 w 2911"/>
                <a:gd name="T61" fmla="*/ 1007 h 1123"/>
                <a:gd name="T62" fmla="*/ 1388 w 2911"/>
                <a:gd name="T63" fmla="*/ 1033 h 1123"/>
                <a:gd name="T64" fmla="*/ 1370 w 2911"/>
                <a:gd name="T65" fmla="*/ 1063 h 1123"/>
                <a:gd name="T66" fmla="*/ 1319 w 2911"/>
                <a:gd name="T67" fmla="*/ 1089 h 1123"/>
                <a:gd name="T68" fmla="*/ 1235 w 2911"/>
                <a:gd name="T69" fmla="*/ 1110 h 1123"/>
                <a:gd name="T70" fmla="*/ 1130 w 2911"/>
                <a:gd name="T71" fmla="*/ 1121 h 1123"/>
                <a:gd name="T72" fmla="*/ 1014 w 2911"/>
                <a:gd name="T73" fmla="*/ 1123 h 1123"/>
                <a:gd name="T74" fmla="*/ 898 w 2911"/>
                <a:gd name="T75" fmla="*/ 1117 h 1123"/>
                <a:gd name="T76" fmla="*/ 788 w 2911"/>
                <a:gd name="T77" fmla="*/ 1100 h 1123"/>
                <a:gd name="T78" fmla="*/ 700 w 2911"/>
                <a:gd name="T79" fmla="*/ 1075 h 1123"/>
                <a:gd name="T80" fmla="*/ 633 w 2911"/>
                <a:gd name="T81" fmla="*/ 1037 h 1123"/>
                <a:gd name="T82" fmla="*/ 547 w 2911"/>
                <a:gd name="T83" fmla="*/ 991 h 1123"/>
                <a:gd name="T84" fmla="*/ 442 w 2911"/>
                <a:gd name="T85" fmla="*/ 940 h 1123"/>
                <a:gd name="T86" fmla="*/ 330 w 2911"/>
                <a:gd name="T87" fmla="*/ 889 h 1123"/>
                <a:gd name="T88" fmla="*/ 221 w 2911"/>
                <a:gd name="T89" fmla="*/ 840 h 1123"/>
                <a:gd name="T90" fmla="*/ 123 w 2911"/>
                <a:gd name="T91" fmla="*/ 796 h 1123"/>
                <a:gd name="T92" fmla="*/ 47 w 2911"/>
                <a:gd name="T93" fmla="*/ 765 h 1123"/>
                <a:gd name="T94" fmla="*/ 5 w 2911"/>
                <a:gd name="T95" fmla="*/ 747 h 1123"/>
                <a:gd name="T96" fmla="*/ 0 w 2911"/>
                <a:gd name="T97" fmla="*/ 744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11" h="1123">
                  <a:moveTo>
                    <a:pt x="0" y="744"/>
                  </a:moveTo>
                  <a:lnTo>
                    <a:pt x="19" y="737"/>
                  </a:lnTo>
                  <a:lnTo>
                    <a:pt x="77" y="716"/>
                  </a:lnTo>
                  <a:lnTo>
                    <a:pt x="165" y="682"/>
                  </a:lnTo>
                  <a:lnTo>
                    <a:pt x="286" y="640"/>
                  </a:lnTo>
                  <a:lnTo>
                    <a:pt x="430" y="586"/>
                  </a:lnTo>
                  <a:lnTo>
                    <a:pt x="595" y="528"/>
                  </a:lnTo>
                  <a:lnTo>
                    <a:pt x="777" y="465"/>
                  </a:lnTo>
                  <a:lnTo>
                    <a:pt x="972" y="400"/>
                  </a:lnTo>
                  <a:lnTo>
                    <a:pt x="1177" y="333"/>
                  </a:lnTo>
                  <a:lnTo>
                    <a:pt x="1388" y="268"/>
                  </a:lnTo>
                  <a:lnTo>
                    <a:pt x="1598" y="205"/>
                  </a:lnTo>
                  <a:lnTo>
                    <a:pt x="1807" y="147"/>
                  </a:lnTo>
                  <a:lnTo>
                    <a:pt x="2007" y="95"/>
                  </a:lnTo>
                  <a:lnTo>
                    <a:pt x="2198" y="51"/>
                  </a:lnTo>
                  <a:lnTo>
                    <a:pt x="2372" y="19"/>
                  </a:lnTo>
                  <a:lnTo>
                    <a:pt x="2530" y="0"/>
                  </a:lnTo>
                  <a:lnTo>
                    <a:pt x="2537" y="2"/>
                  </a:lnTo>
                  <a:lnTo>
                    <a:pt x="2551" y="12"/>
                  </a:lnTo>
                  <a:lnTo>
                    <a:pt x="2574" y="28"/>
                  </a:lnTo>
                  <a:lnTo>
                    <a:pt x="2605" y="51"/>
                  </a:lnTo>
                  <a:lnTo>
                    <a:pt x="2637" y="77"/>
                  </a:lnTo>
                  <a:lnTo>
                    <a:pt x="2677" y="107"/>
                  </a:lnTo>
                  <a:lnTo>
                    <a:pt x="2716" y="140"/>
                  </a:lnTo>
                  <a:lnTo>
                    <a:pt x="2758" y="175"/>
                  </a:lnTo>
                  <a:lnTo>
                    <a:pt x="2795" y="212"/>
                  </a:lnTo>
                  <a:lnTo>
                    <a:pt x="2832" y="251"/>
                  </a:lnTo>
                  <a:lnTo>
                    <a:pt x="2863" y="288"/>
                  </a:lnTo>
                  <a:lnTo>
                    <a:pt x="2888" y="326"/>
                  </a:lnTo>
                  <a:lnTo>
                    <a:pt x="2905" y="363"/>
                  </a:lnTo>
                  <a:lnTo>
                    <a:pt x="2911" y="398"/>
                  </a:lnTo>
                  <a:lnTo>
                    <a:pt x="2909" y="428"/>
                  </a:lnTo>
                  <a:lnTo>
                    <a:pt x="2893" y="458"/>
                  </a:lnTo>
                  <a:lnTo>
                    <a:pt x="2872" y="484"/>
                  </a:lnTo>
                  <a:lnTo>
                    <a:pt x="2858" y="519"/>
                  </a:lnTo>
                  <a:lnTo>
                    <a:pt x="2849" y="556"/>
                  </a:lnTo>
                  <a:lnTo>
                    <a:pt x="2839" y="598"/>
                  </a:lnTo>
                  <a:lnTo>
                    <a:pt x="2825" y="640"/>
                  </a:lnTo>
                  <a:lnTo>
                    <a:pt x="2811" y="684"/>
                  </a:lnTo>
                  <a:lnTo>
                    <a:pt x="2788" y="728"/>
                  </a:lnTo>
                  <a:lnTo>
                    <a:pt x="2758" y="772"/>
                  </a:lnTo>
                  <a:lnTo>
                    <a:pt x="2712" y="814"/>
                  </a:lnTo>
                  <a:lnTo>
                    <a:pt x="2653" y="856"/>
                  </a:lnTo>
                  <a:lnTo>
                    <a:pt x="2579" y="891"/>
                  </a:lnTo>
                  <a:lnTo>
                    <a:pt x="2486" y="926"/>
                  </a:lnTo>
                  <a:lnTo>
                    <a:pt x="2367" y="951"/>
                  </a:lnTo>
                  <a:lnTo>
                    <a:pt x="2228" y="975"/>
                  </a:lnTo>
                  <a:lnTo>
                    <a:pt x="2060" y="986"/>
                  </a:lnTo>
                  <a:lnTo>
                    <a:pt x="1865" y="996"/>
                  </a:lnTo>
                  <a:lnTo>
                    <a:pt x="1781" y="972"/>
                  </a:lnTo>
                  <a:lnTo>
                    <a:pt x="1709" y="956"/>
                  </a:lnTo>
                  <a:lnTo>
                    <a:pt x="1649" y="944"/>
                  </a:lnTo>
                  <a:lnTo>
                    <a:pt x="1595" y="940"/>
                  </a:lnTo>
                  <a:lnTo>
                    <a:pt x="1551" y="935"/>
                  </a:lnTo>
                  <a:lnTo>
                    <a:pt x="1514" y="937"/>
                  </a:lnTo>
                  <a:lnTo>
                    <a:pt x="1486" y="940"/>
                  </a:lnTo>
                  <a:lnTo>
                    <a:pt x="1463" y="949"/>
                  </a:lnTo>
                  <a:lnTo>
                    <a:pt x="1444" y="958"/>
                  </a:lnTo>
                  <a:lnTo>
                    <a:pt x="1430" y="968"/>
                  </a:lnTo>
                  <a:lnTo>
                    <a:pt x="1419" y="982"/>
                  </a:lnTo>
                  <a:lnTo>
                    <a:pt x="1409" y="996"/>
                  </a:lnTo>
                  <a:lnTo>
                    <a:pt x="1400" y="1007"/>
                  </a:lnTo>
                  <a:lnTo>
                    <a:pt x="1395" y="1021"/>
                  </a:lnTo>
                  <a:lnTo>
                    <a:pt x="1388" y="1033"/>
                  </a:lnTo>
                  <a:lnTo>
                    <a:pt x="1379" y="1047"/>
                  </a:lnTo>
                  <a:lnTo>
                    <a:pt x="1370" y="1063"/>
                  </a:lnTo>
                  <a:lnTo>
                    <a:pt x="1349" y="1077"/>
                  </a:lnTo>
                  <a:lnTo>
                    <a:pt x="1319" y="1089"/>
                  </a:lnTo>
                  <a:lnTo>
                    <a:pt x="1281" y="1100"/>
                  </a:lnTo>
                  <a:lnTo>
                    <a:pt x="1235" y="1110"/>
                  </a:lnTo>
                  <a:lnTo>
                    <a:pt x="1186" y="1117"/>
                  </a:lnTo>
                  <a:lnTo>
                    <a:pt x="1130" y="1121"/>
                  </a:lnTo>
                  <a:lnTo>
                    <a:pt x="1074" y="1123"/>
                  </a:lnTo>
                  <a:lnTo>
                    <a:pt x="1014" y="1123"/>
                  </a:lnTo>
                  <a:lnTo>
                    <a:pt x="956" y="1121"/>
                  </a:lnTo>
                  <a:lnTo>
                    <a:pt x="898" y="1117"/>
                  </a:lnTo>
                  <a:lnTo>
                    <a:pt x="842" y="1110"/>
                  </a:lnTo>
                  <a:lnTo>
                    <a:pt x="788" y="1100"/>
                  </a:lnTo>
                  <a:lnTo>
                    <a:pt x="742" y="1089"/>
                  </a:lnTo>
                  <a:lnTo>
                    <a:pt x="700" y="1075"/>
                  </a:lnTo>
                  <a:lnTo>
                    <a:pt x="667" y="1058"/>
                  </a:lnTo>
                  <a:lnTo>
                    <a:pt x="633" y="1037"/>
                  </a:lnTo>
                  <a:lnTo>
                    <a:pt x="593" y="1016"/>
                  </a:lnTo>
                  <a:lnTo>
                    <a:pt x="547" y="991"/>
                  </a:lnTo>
                  <a:lnTo>
                    <a:pt x="498" y="968"/>
                  </a:lnTo>
                  <a:lnTo>
                    <a:pt x="442" y="940"/>
                  </a:lnTo>
                  <a:lnTo>
                    <a:pt x="386" y="916"/>
                  </a:lnTo>
                  <a:lnTo>
                    <a:pt x="330" y="889"/>
                  </a:lnTo>
                  <a:lnTo>
                    <a:pt x="274" y="865"/>
                  </a:lnTo>
                  <a:lnTo>
                    <a:pt x="221" y="840"/>
                  </a:lnTo>
                  <a:lnTo>
                    <a:pt x="170" y="816"/>
                  </a:lnTo>
                  <a:lnTo>
                    <a:pt x="123" y="796"/>
                  </a:lnTo>
                  <a:lnTo>
                    <a:pt x="81" y="779"/>
                  </a:lnTo>
                  <a:lnTo>
                    <a:pt x="47" y="765"/>
                  </a:lnTo>
                  <a:lnTo>
                    <a:pt x="21" y="754"/>
                  </a:lnTo>
                  <a:lnTo>
                    <a:pt x="5" y="747"/>
                  </a:lnTo>
                  <a:lnTo>
                    <a:pt x="0" y="744"/>
                  </a:lnTo>
                  <a:lnTo>
                    <a:pt x="0" y="744"/>
                  </a:lnTo>
                  <a:close/>
                </a:path>
              </a:pathLst>
            </a:custGeom>
            <a:solidFill>
              <a:srgbClr val="8A804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1641475" y="2954338"/>
              <a:ext cx="1395413" cy="1735138"/>
            </a:xfrm>
            <a:custGeom>
              <a:avLst/>
              <a:gdLst>
                <a:gd name="T0" fmla="*/ 718 w 879"/>
                <a:gd name="T1" fmla="*/ 56 h 1093"/>
                <a:gd name="T2" fmla="*/ 730 w 879"/>
                <a:gd name="T3" fmla="*/ 61 h 1093"/>
                <a:gd name="T4" fmla="*/ 749 w 879"/>
                <a:gd name="T5" fmla="*/ 68 h 1093"/>
                <a:gd name="T6" fmla="*/ 776 w 879"/>
                <a:gd name="T7" fmla="*/ 79 h 1093"/>
                <a:gd name="T8" fmla="*/ 804 w 879"/>
                <a:gd name="T9" fmla="*/ 91 h 1093"/>
                <a:gd name="T10" fmla="*/ 830 w 879"/>
                <a:gd name="T11" fmla="*/ 103 h 1093"/>
                <a:gd name="T12" fmla="*/ 856 w 879"/>
                <a:gd name="T13" fmla="*/ 114 h 1093"/>
                <a:gd name="T14" fmla="*/ 872 w 879"/>
                <a:gd name="T15" fmla="*/ 126 h 1093"/>
                <a:gd name="T16" fmla="*/ 879 w 879"/>
                <a:gd name="T17" fmla="*/ 137 h 1093"/>
                <a:gd name="T18" fmla="*/ 876 w 879"/>
                <a:gd name="T19" fmla="*/ 182 h 1093"/>
                <a:gd name="T20" fmla="*/ 872 w 879"/>
                <a:gd name="T21" fmla="*/ 251 h 1093"/>
                <a:gd name="T22" fmla="*/ 865 w 879"/>
                <a:gd name="T23" fmla="*/ 337 h 1093"/>
                <a:gd name="T24" fmla="*/ 856 w 879"/>
                <a:gd name="T25" fmla="*/ 426 h 1093"/>
                <a:gd name="T26" fmla="*/ 844 w 879"/>
                <a:gd name="T27" fmla="*/ 510 h 1093"/>
                <a:gd name="T28" fmla="*/ 837 w 879"/>
                <a:gd name="T29" fmla="*/ 577 h 1093"/>
                <a:gd name="T30" fmla="*/ 832 w 879"/>
                <a:gd name="T31" fmla="*/ 614 h 1093"/>
                <a:gd name="T32" fmla="*/ 590 w 879"/>
                <a:gd name="T33" fmla="*/ 944 h 1093"/>
                <a:gd name="T34" fmla="*/ 428 w 879"/>
                <a:gd name="T35" fmla="*/ 944 h 1093"/>
                <a:gd name="T36" fmla="*/ 395 w 879"/>
                <a:gd name="T37" fmla="*/ 958 h 1093"/>
                <a:gd name="T38" fmla="*/ 339 w 879"/>
                <a:gd name="T39" fmla="*/ 979 h 1093"/>
                <a:gd name="T40" fmla="*/ 270 w 879"/>
                <a:gd name="T41" fmla="*/ 1007 h 1093"/>
                <a:gd name="T42" fmla="*/ 193 w 879"/>
                <a:gd name="T43" fmla="*/ 1038 h 1093"/>
                <a:gd name="T44" fmla="*/ 118 w 879"/>
                <a:gd name="T45" fmla="*/ 1061 h 1093"/>
                <a:gd name="T46" fmla="*/ 58 w 879"/>
                <a:gd name="T47" fmla="*/ 1082 h 1093"/>
                <a:gd name="T48" fmla="*/ 18 w 879"/>
                <a:gd name="T49" fmla="*/ 1093 h 1093"/>
                <a:gd name="T50" fmla="*/ 4 w 879"/>
                <a:gd name="T51" fmla="*/ 1089 h 1093"/>
                <a:gd name="T52" fmla="*/ 0 w 879"/>
                <a:gd name="T53" fmla="*/ 1065 h 1093"/>
                <a:gd name="T54" fmla="*/ 4 w 879"/>
                <a:gd name="T55" fmla="*/ 1028 h 1093"/>
                <a:gd name="T56" fmla="*/ 11 w 879"/>
                <a:gd name="T57" fmla="*/ 982 h 1093"/>
                <a:gd name="T58" fmla="*/ 21 w 879"/>
                <a:gd name="T59" fmla="*/ 933 h 1093"/>
                <a:gd name="T60" fmla="*/ 32 w 879"/>
                <a:gd name="T61" fmla="*/ 889 h 1093"/>
                <a:gd name="T62" fmla="*/ 42 w 879"/>
                <a:gd name="T63" fmla="*/ 854 h 1093"/>
                <a:gd name="T64" fmla="*/ 46 w 879"/>
                <a:gd name="T65" fmla="*/ 833 h 1093"/>
                <a:gd name="T66" fmla="*/ 102 w 879"/>
                <a:gd name="T67" fmla="*/ 119 h 1093"/>
                <a:gd name="T68" fmla="*/ 718 w 879"/>
                <a:gd name="T69" fmla="*/ 56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9" h="1093">
                  <a:moveTo>
                    <a:pt x="718" y="56"/>
                  </a:moveTo>
                  <a:lnTo>
                    <a:pt x="718" y="56"/>
                  </a:lnTo>
                  <a:lnTo>
                    <a:pt x="723" y="58"/>
                  </a:lnTo>
                  <a:lnTo>
                    <a:pt x="730" y="61"/>
                  </a:lnTo>
                  <a:lnTo>
                    <a:pt x="739" y="63"/>
                  </a:lnTo>
                  <a:lnTo>
                    <a:pt x="749" y="68"/>
                  </a:lnTo>
                  <a:lnTo>
                    <a:pt x="762" y="72"/>
                  </a:lnTo>
                  <a:lnTo>
                    <a:pt x="776" y="79"/>
                  </a:lnTo>
                  <a:lnTo>
                    <a:pt x="790" y="86"/>
                  </a:lnTo>
                  <a:lnTo>
                    <a:pt x="804" y="91"/>
                  </a:lnTo>
                  <a:lnTo>
                    <a:pt x="818" y="98"/>
                  </a:lnTo>
                  <a:lnTo>
                    <a:pt x="830" y="103"/>
                  </a:lnTo>
                  <a:lnTo>
                    <a:pt x="844" y="109"/>
                  </a:lnTo>
                  <a:lnTo>
                    <a:pt x="856" y="114"/>
                  </a:lnTo>
                  <a:lnTo>
                    <a:pt x="865" y="121"/>
                  </a:lnTo>
                  <a:lnTo>
                    <a:pt x="872" y="126"/>
                  </a:lnTo>
                  <a:lnTo>
                    <a:pt x="876" y="130"/>
                  </a:lnTo>
                  <a:lnTo>
                    <a:pt x="879" y="137"/>
                  </a:lnTo>
                  <a:lnTo>
                    <a:pt x="879" y="156"/>
                  </a:lnTo>
                  <a:lnTo>
                    <a:pt x="876" y="182"/>
                  </a:lnTo>
                  <a:lnTo>
                    <a:pt x="876" y="214"/>
                  </a:lnTo>
                  <a:lnTo>
                    <a:pt x="872" y="251"/>
                  </a:lnTo>
                  <a:lnTo>
                    <a:pt x="869" y="293"/>
                  </a:lnTo>
                  <a:lnTo>
                    <a:pt x="865" y="337"/>
                  </a:lnTo>
                  <a:lnTo>
                    <a:pt x="860" y="384"/>
                  </a:lnTo>
                  <a:lnTo>
                    <a:pt x="856" y="426"/>
                  </a:lnTo>
                  <a:lnTo>
                    <a:pt x="849" y="470"/>
                  </a:lnTo>
                  <a:lnTo>
                    <a:pt x="844" y="510"/>
                  </a:lnTo>
                  <a:lnTo>
                    <a:pt x="842" y="547"/>
                  </a:lnTo>
                  <a:lnTo>
                    <a:pt x="837" y="577"/>
                  </a:lnTo>
                  <a:lnTo>
                    <a:pt x="835" y="600"/>
                  </a:lnTo>
                  <a:lnTo>
                    <a:pt x="832" y="614"/>
                  </a:lnTo>
                  <a:lnTo>
                    <a:pt x="832" y="621"/>
                  </a:lnTo>
                  <a:lnTo>
                    <a:pt x="590" y="944"/>
                  </a:lnTo>
                  <a:lnTo>
                    <a:pt x="435" y="944"/>
                  </a:lnTo>
                  <a:lnTo>
                    <a:pt x="428" y="944"/>
                  </a:lnTo>
                  <a:lnTo>
                    <a:pt x="416" y="949"/>
                  </a:lnTo>
                  <a:lnTo>
                    <a:pt x="395" y="958"/>
                  </a:lnTo>
                  <a:lnTo>
                    <a:pt x="369" y="968"/>
                  </a:lnTo>
                  <a:lnTo>
                    <a:pt x="339" y="979"/>
                  </a:lnTo>
                  <a:lnTo>
                    <a:pt x="307" y="993"/>
                  </a:lnTo>
                  <a:lnTo>
                    <a:pt x="270" y="1007"/>
                  </a:lnTo>
                  <a:lnTo>
                    <a:pt x="232" y="1024"/>
                  </a:lnTo>
                  <a:lnTo>
                    <a:pt x="193" y="1038"/>
                  </a:lnTo>
                  <a:lnTo>
                    <a:pt x="156" y="1049"/>
                  </a:lnTo>
                  <a:lnTo>
                    <a:pt x="118" y="1061"/>
                  </a:lnTo>
                  <a:lnTo>
                    <a:pt x="88" y="1075"/>
                  </a:lnTo>
                  <a:lnTo>
                    <a:pt x="58" y="1082"/>
                  </a:lnTo>
                  <a:lnTo>
                    <a:pt x="35" y="1091"/>
                  </a:lnTo>
                  <a:lnTo>
                    <a:pt x="18" y="1093"/>
                  </a:lnTo>
                  <a:lnTo>
                    <a:pt x="9" y="1093"/>
                  </a:lnTo>
                  <a:lnTo>
                    <a:pt x="4" y="1089"/>
                  </a:lnTo>
                  <a:lnTo>
                    <a:pt x="2" y="1079"/>
                  </a:lnTo>
                  <a:lnTo>
                    <a:pt x="0" y="1065"/>
                  </a:lnTo>
                  <a:lnTo>
                    <a:pt x="2" y="1049"/>
                  </a:lnTo>
                  <a:lnTo>
                    <a:pt x="4" y="1028"/>
                  </a:lnTo>
                  <a:lnTo>
                    <a:pt x="9" y="1005"/>
                  </a:lnTo>
                  <a:lnTo>
                    <a:pt x="11" y="982"/>
                  </a:lnTo>
                  <a:lnTo>
                    <a:pt x="18" y="958"/>
                  </a:lnTo>
                  <a:lnTo>
                    <a:pt x="21" y="933"/>
                  </a:lnTo>
                  <a:lnTo>
                    <a:pt x="28" y="910"/>
                  </a:lnTo>
                  <a:lnTo>
                    <a:pt x="32" y="889"/>
                  </a:lnTo>
                  <a:lnTo>
                    <a:pt x="37" y="870"/>
                  </a:lnTo>
                  <a:lnTo>
                    <a:pt x="42" y="854"/>
                  </a:lnTo>
                  <a:lnTo>
                    <a:pt x="44" y="842"/>
                  </a:lnTo>
                  <a:lnTo>
                    <a:pt x="46" y="833"/>
                  </a:lnTo>
                  <a:lnTo>
                    <a:pt x="49" y="831"/>
                  </a:lnTo>
                  <a:lnTo>
                    <a:pt x="102" y="119"/>
                  </a:lnTo>
                  <a:lnTo>
                    <a:pt x="304" y="0"/>
                  </a:lnTo>
                  <a:lnTo>
                    <a:pt x="718" y="56"/>
                  </a:lnTo>
                  <a:lnTo>
                    <a:pt x="718" y="56"/>
                  </a:lnTo>
                  <a:close/>
                </a:path>
              </a:pathLst>
            </a:custGeom>
            <a:solidFill>
              <a:srgbClr val="80BD8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036763" y="2789238"/>
              <a:ext cx="442913" cy="1066800"/>
            </a:xfrm>
            <a:custGeom>
              <a:avLst/>
              <a:gdLst>
                <a:gd name="T0" fmla="*/ 200 w 279"/>
                <a:gd name="T1" fmla="*/ 0 h 672"/>
                <a:gd name="T2" fmla="*/ 188 w 279"/>
                <a:gd name="T3" fmla="*/ 4 h 672"/>
                <a:gd name="T4" fmla="*/ 167 w 279"/>
                <a:gd name="T5" fmla="*/ 9 h 672"/>
                <a:gd name="T6" fmla="*/ 153 w 279"/>
                <a:gd name="T7" fmla="*/ 11 h 672"/>
                <a:gd name="T8" fmla="*/ 146 w 279"/>
                <a:gd name="T9" fmla="*/ 13 h 672"/>
                <a:gd name="T10" fmla="*/ 132 w 279"/>
                <a:gd name="T11" fmla="*/ 23 h 672"/>
                <a:gd name="T12" fmla="*/ 111 w 279"/>
                <a:gd name="T13" fmla="*/ 41 h 672"/>
                <a:gd name="T14" fmla="*/ 88 w 279"/>
                <a:gd name="T15" fmla="*/ 67 h 672"/>
                <a:gd name="T16" fmla="*/ 60 w 279"/>
                <a:gd name="T17" fmla="*/ 97 h 672"/>
                <a:gd name="T18" fmla="*/ 34 w 279"/>
                <a:gd name="T19" fmla="*/ 123 h 672"/>
                <a:gd name="T20" fmla="*/ 14 w 279"/>
                <a:gd name="T21" fmla="*/ 146 h 672"/>
                <a:gd name="T22" fmla="*/ 2 w 279"/>
                <a:gd name="T23" fmla="*/ 162 h 672"/>
                <a:gd name="T24" fmla="*/ 0 w 279"/>
                <a:gd name="T25" fmla="*/ 167 h 672"/>
                <a:gd name="T26" fmla="*/ 11 w 279"/>
                <a:gd name="T27" fmla="*/ 181 h 672"/>
                <a:gd name="T28" fmla="*/ 30 w 279"/>
                <a:gd name="T29" fmla="*/ 202 h 672"/>
                <a:gd name="T30" fmla="*/ 55 w 279"/>
                <a:gd name="T31" fmla="*/ 225 h 672"/>
                <a:gd name="T32" fmla="*/ 83 w 279"/>
                <a:gd name="T33" fmla="*/ 251 h 672"/>
                <a:gd name="T34" fmla="*/ 109 w 279"/>
                <a:gd name="T35" fmla="*/ 272 h 672"/>
                <a:gd name="T36" fmla="*/ 134 w 279"/>
                <a:gd name="T37" fmla="*/ 290 h 672"/>
                <a:gd name="T38" fmla="*/ 151 w 279"/>
                <a:gd name="T39" fmla="*/ 302 h 672"/>
                <a:gd name="T40" fmla="*/ 153 w 279"/>
                <a:gd name="T41" fmla="*/ 307 h 672"/>
                <a:gd name="T42" fmla="*/ 144 w 279"/>
                <a:gd name="T43" fmla="*/ 316 h 672"/>
                <a:gd name="T44" fmla="*/ 137 w 279"/>
                <a:gd name="T45" fmla="*/ 327 h 672"/>
                <a:gd name="T46" fmla="*/ 130 w 279"/>
                <a:gd name="T47" fmla="*/ 339 h 672"/>
                <a:gd name="T48" fmla="*/ 118 w 279"/>
                <a:gd name="T49" fmla="*/ 351 h 672"/>
                <a:gd name="T50" fmla="*/ 104 w 279"/>
                <a:gd name="T51" fmla="*/ 367 h 672"/>
                <a:gd name="T52" fmla="*/ 100 w 279"/>
                <a:gd name="T53" fmla="*/ 379 h 672"/>
                <a:gd name="T54" fmla="*/ 109 w 279"/>
                <a:gd name="T55" fmla="*/ 400 h 672"/>
                <a:gd name="T56" fmla="*/ 132 w 279"/>
                <a:gd name="T57" fmla="*/ 434 h 672"/>
                <a:gd name="T58" fmla="*/ 160 w 279"/>
                <a:gd name="T59" fmla="*/ 481 h 672"/>
                <a:gd name="T60" fmla="*/ 190 w 279"/>
                <a:gd name="T61" fmla="*/ 532 h 672"/>
                <a:gd name="T62" fmla="*/ 220 w 279"/>
                <a:gd name="T63" fmla="*/ 583 h 672"/>
                <a:gd name="T64" fmla="*/ 248 w 279"/>
                <a:gd name="T65" fmla="*/ 628 h 672"/>
                <a:gd name="T66" fmla="*/ 269 w 279"/>
                <a:gd name="T67" fmla="*/ 660 h 672"/>
                <a:gd name="T68" fmla="*/ 272 w 279"/>
                <a:gd name="T69" fmla="*/ 344 h 672"/>
                <a:gd name="T70" fmla="*/ 202 w 279"/>
                <a:gd name="T71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9" h="672">
                  <a:moveTo>
                    <a:pt x="202" y="0"/>
                  </a:moveTo>
                  <a:lnTo>
                    <a:pt x="200" y="0"/>
                  </a:lnTo>
                  <a:lnTo>
                    <a:pt x="195" y="2"/>
                  </a:lnTo>
                  <a:lnTo>
                    <a:pt x="188" y="4"/>
                  </a:lnTo>
                  <a:lnTo>
                    <a:pt x="179" y="6"/>
                  </a:lnTo>
                  <a:lnTo>
                    <a:pt x="167" y="9"/>
                  </a:lnTo>
                  <a:lnTo>
                    <a:pt x="160" y="11"/>
                  </a:lnTo>
                  <a:lnTo>
                    <a:pt x="153" y="11"/>
                  </a:lnTo>
                  <a:lnTo>
                    <a:pt x="148" y="13"/>
                  </a:lnTo>
                  <a:lnTo>
                    <a:pt x="146" y="13"/>
                  </a:lnTo>
                  <a:lnTo>
                    <a:pt x="141" y="18"/>
                  </a:lnTo>
                  <a:lnTo>
                    <a:pt x="132" y="23"/>
                  </a:lnTo>
                  <a:lnTo>
                    <a:pt x="123" y="32"/>
                  </a:lnTo>
                  <a:lnTo>
                    <a:pt x="111" y="41"/>
                  </a:lnTo>
                  <a:lnTo>
                    <a:pt x="100" y="55"/>
                  </a:lnTo>
                  <a:lnTo>
                    <a:pt x="88" y="67"/>
                  </a:lnTo>
                  <a:lnTo>
                    <a:pt x="74" y="83"/>
                  </a:lnTo>
                  <a:lnTo>
                    <a:pt x="60" y="97"/>
                  </a:lnTo>
                  <a:lnTo>
                    <a:pt x="48" y="111"/>
                  </a:lnTo>
                  <a:lnTo>
                    <a:pt x="34" y="123"/>
                  </a:lnTo>
                  <a:lnTo>
                    <a:pt x="25" y="134"/>
                  </a:lnTo>
                  <a:lnTo>
                    <a:pt x="14" y="146"/>
                  </a:lnTo>
                  <a:lnTo>
                    <a:pt x="9" y="155"/>
                  </a:lnTo>
                  <a:lnTo>
                    <a:pt x="2" y="162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4" y="174"/>
                  </a:lnTo>
                  <a:lnTo>
                    <a:pt x="11" y="181"/>
                  </a:lnTo>
                  <a:lnTo>
                    <a:pt x="21" y="193"/>
                  </a:lnTo>
                  <a:lnTo>
                    <a:pt x="30" y="202"/>
                  </a:lnTo>
                  <a:lnTo>
                    <a:pt x="41" y="213"/>
                  </a:lnTo>
                  <a:lnTo>
                    <a:pt x="55" y="225"/>
                  </a:lnTo>
                  <a:lnTo>
                    <a:pt x="69" y="239"/>
                  </a:lnTo>
                  <a:lnTo>
                    <a:pt x="83" y="251"/>
                  </a:lnTo>
                  <a:lnTo>
                    <a:pt x="97" y="262"/>
                  </a:lnTo>
                  <a:lnTo>
                    <a:pt x="109" y="272"/>
                  </a:lnTo>
                  <a:lnTo>
                    <a:pt x="123" y="283"/>
                  </a:lnTo>
                  <a:lnTo>
                    <a:pt x="134" y="290"/>
                  </a:lnTo>
                  <a:lnTo>
                    <a:pt x="144" y="297"/>
                  </a:lnTo>
                  <a:lnTo>
                    <a:pt x="151" y="302"/>
                  </a:lnTo>
                  <a:lnTo>
                    <a:pt x="155" y="304"/>
                  </a:lnTo>
                  <a:lnTo>
                    <a:pt x="153" y="307"/>
                  </a:lnTo>
                  <a:lnTo>
                    <a:pt x="148" y="314"/>
                  </a:lnTo>
                  <a:lnTo>
                    <a:pt x="144" y="316"/>
                  </a:lnTo>
                  <a:lnTo>
                    <a:pt x="141" y="320"/>
                  </a:lnTo>
                  <a:lnTo>
                    <a:pt x="137" y="327"/>
                  </a:lnTo>
                  <a:lnTo>
                    <a:pt x="134" y="334"/>
                  </a:lnTo>
                  <a:lnTo>
                    <a:pt x="130" y="339"/>
                  </a:lnTo>
                  <a:lnTo>
                    <a:pt x="123" y="346"/>
                  </a:lnTo>
                  <a:lnTo>
                    <a:pt x="118" y="351"/>
                  </a:lnTo>
                  <a:lnTo>
                    <a:pt x="114" y="358"/>
                  </a:lnTo>
                  <a:lnTo>
                    <a:pt x="104" y="367"/>
                  </a:lnTo>
                  <a:lnTo>
                    <a:pt x="97" y="376"/>
                  </a:lnTo>
                  <a:lnTo>
                    <a:pt x="100" y="379"/>
                  </a:lnTo>
                  <a:lnTo>
                    <a:pt x="102" y="386"/>
                  </a:lnTo>
                  <a:lnTo>
                    <a:pt x="109" y="400"/>
                  </a:lnTo>
                  <a:lnTo>
                    <a:pt x="120" y="416"/>
                  </a:lnTo>
                  <a:lnTo>
                    <a:pt x="132" y="434"/>
                  </a:lnTo>
                  <a:lnTo>
                    <a:pt x="144" y="458"/>
                  </a:lnTo>
                  <a:lnTo>
                    <a:pt x="160" y="481"/>
                  </a:lnTo>
                  <a:lnTo>
                    <a:pt x="176" y="509"/>
                  </a:lnTo>
                  <a:lnTo>
                    <a:pt x="190" y="532"/>
                  </a:lnTo>
                  <a:lnTo>
                    <a:pt x="207" y="558"/>
                  </a:lnTo>
                  <a:lnTo>
                    <a:pt x="220" y="583"/>
                  </a:lnTo>
                  <a:lnTo>
                    <a:pt x="237" y="607"/>
                  </a:lnTo>
                  <a:lnTo>
                    <a:pt x="248" y="628"/>
                  </a:lnTo>
                  <a:lnTo>
                    <a:pt x="260" y="646"/>
                  </a:lnTo>
                  <a:lnTo>
                    <a:pt x="269" y="660"/>
                  </a:lnTo>
                  <a:lnTo>
                    <a:pt x="279" y="672"/>
                  </a:lnTo>
                  <a:lnTo>
                    <a:pt x="272" y="344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451099" y="3006845"/>
              <a:ext cx="373063" cy="871538"/>
            </a:xfrm>
            <a:custGeom>
              <a:avLst/>
              <a:gdLst>
                <a:gd name="T0" fmla="*/ 142 w 235"/>
                <a:gd name="T1" fmla="*/ 0 h 549"/>
                <a:gd name="T2" fmla="*/ 235 w 235"/>
                <a:gd name="T3" fmla="*/ 56 h 549"/>
                <a:gd name="T4" fmla="*/ 135 w 235"/>
                <a:gd name="T5" fmla="*/ 166 h 549"/>
                <a:gd name="T6" fmla="*/ 193 w 235"/>
                <a:gd name="T7" fmla="*/ 200 h 549"/>
                <a:gd name="T8" fmla="*/ 191 w 235"/>
                <a:gd name="T9" fmla="*/ 203 h 549"/>
                <a:gd name="T10" fmla="*/ 186 w 235"/>
                <a:gd name="T11" fmla="*/ 214 h 549"/>
                <a:gd name="T12" fmla="*/ 181 w 235"/>
                <a:gd name="T13" fmla="*/ 231 h 549"/>
                <a:gd name="T14" fmla="*/ 172 w 235"/>
                <a:gd name="T15" fmla="*/ 252 h 549"/>
                <a:gd name="T16" fmla="*/ 163 w 235"/>
                <a:gd name="T17" fmla="*/ 277 h 549"/>
                <a:gd name="T18" fmla="*/ 151 w 235"/>
                <a:gd name="T19" fmla="*/ 305 h 549"/>
                <a:gd name="T20" fmla="*/ 139 w 235"/>
                <a:gd name="T21" fmla="*/ 335 h 549"/>
                <a:gd name="T22" fmla="*/ 128 w 235"/>
                <a:gd name="T23" fmla="*/ 368 h 549"/>
                <a:gd name="T24" fmla="*/ 114 w 235"/>
                <a:gd name="T25" fmla="*/ 398 h 549"/>
                <a:gd name="T26" fmla="*/ 102 w 235"/>
                <a:gd name="T27" fmla="*/ 428 h 549"/>
                <a:gd name="T28" fmla="*/ 91 w 235"/>
                <a:gd name="T29" fmla="*/ 459 h 549"/>
                <a:gd name="T30" fmla="*/ 79 w 235"/>
                <a:gd name="T31" fmla="*/ 484 h 549"/>
                <a:gd name="T32" fmla="*/ 67 w 235"/>
                <a:gd name="T33" fmla="*/ 507 h 549"/>
                <a:gd name="T34" fmla="*/ 60 w 235"/>
                <a:gd name="T35" fmla="*/ 528 h 549"/>
                <a:gd name="T36" fmla="*/ 53 w 235"/>
                <a:gd name="T37" fmla="*/ 540 h 549"/>
                <a:gd name="T38" fmla="*/ 51 w 235"/>
                <a:gd name="T39" fmla="*/ 549 h 549"/>
                <a:gd name="T40" fmla="*/ 0 w 235"/>
                <a:gd name="T41" fmla="*/ 173 h 549"/>
                <a:gd name="T42" fmla="*/ 142 w 235"/>
                <a:gd name="T43" fmla="*/ 0 h 549"/>
                <a:gd name="T44" fmla="*/ 142 w 235"/>
                <a:gd name="T45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549">
                  <a:moveTo>
                    <a:pt x="142" y="0"/>
                  </a:moveTo>
                  <a:lnTo>
                    <a:pt x="235" y="56"/>
                  </a:lnTo>
                  <a:lnTo>
                    <a:pt x="135" y="166"/>
                  </a:lnTo>
                  <a:lnTo>
                    <a:pt x="193" y="200"/>
                  </a:lnTo>
                  <a:lnTo>
                    <a:pt x="191" y="203"/>
                  </a:lnTo>
                  <a:lnTo>
                    <a:pt x="186" y="214"/>
                  </a:lnTo>
                  <a:lnTo>
                    <a:pt x="181" y="231"/>
                  </a:lnTo>
                  <a:lnTo>
                    <a:pt x="172" y="252"/>
                  </a:lnTo>
                  <a:lnTo>
                    <a:pt x="163" y="277"/>
                  </a:lnTo>
                  <a:lnTo>
                    <a:pt x="151" y="305"/>
                  </a:lnTo>
                  <a:lnTo>
                    <a:pt x="139" y="335"/>
                  </a:lnTo>
                  <a:lnTo>
                    <a:pt x="128" y="368"/>
                  </a:lnTo>
                  <a:lnTo>
                    <a:pt x="114" y="398"/>
                  </a:lnTo>
                  <a:lnTo>
                    <a:pt x="102" y="428"/>
                  </a:lnTo>
                  <a:lnTo>
                    <a:pt x="91" y="459"/>
                  </a:lnTo>
                  <a:lnTo>
                    <a:pt x="79" y="484"/>
                  </a:lnTo>
                  <a:lnTo>
                    <a:pt x="67" y="507"/>
                  </a:lnTo>
                  <a:lnTo>
                    <a:pt x="60" y="528"/>
                  </a:lnTo>
                  <a:lnTo>
                    <a:pt x="53" y="540"/>
                  </a:lnTo>
                  <a:lnTo>
                    <a:pt x="51" y="549"/>
                  </a:lnTo>
                  <a:lnTo>
                    <a:pt x="0" y="173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293938" y="2736851"/>
              <a:ext cx="366713" cy="612775"/>
            </a:xfrm>
            <a:custGeom>
              <a:avLst/>
              <a:gdLst>
                <a:gd name="T0" fmla="*/ 33 w 231"/>
                <a:gd name="T1" fmla="*/ 0 h 386"/>
                <a:gd name="T2" fmla="*/ 28 w 231"/>
                <a:gd name="T3" fmla="*/ 12 h 386"/>
                <a:gd name="T4" fmla="*/ 24 w 231"/>
                <a:gd name="T5" fmla="*/ 35 h 386"/>
                <a:gd name="T6" fmla="*/ 17 w 231"/>
                <a:gd name="T7" fmla="*/ 63 h 386"/>
                <a:gd name="T8" fmla="*/ 12 w 231"/>
                <a:gd name="T9" fmla="*/ 93 h 386"/>
                <a:gd name="T10" fmla="*/ 5 w 231"/>
                <a:gd name="T11" fmla="*/ 123 h 386"/>
                <a:gd name="T12" fmla="*/ 0 w 231"/>
                <a:gd name="T13" fmla="*/ 151 h 386"/>
                <a:gd name="T14" fmla="*/ 0 w 231"/>
                <a:gd name="T15" fmla="*/ 172 h 386"/>
                <a:gd name="T16" fmla="*/ 3 w 231"/>
                <a:gd name="T17" fmla="*/ 186 h 386"/>
                <a:gd name="T18" fmla="*/ 5 w 231"/>
                <a:gd name="T19" fmla="*/ 205 h 386"/>
                <a:gd name="T20" fmla="*/ 12 w 231"/>
                <a:gd name="T21" fmla="*/ 233 h 386"/>
                <a:gd name="T22" fmla="*/ 19 w 231"/>
                <a:gd name="T23" fmla="*/ 265 h 386"/>
                <a:gd name="T24" fmla="*/ 28 w 231"/>
                <a:gd name="T25" fmla="*/ 298 h 386"/>
                <a:gd name="T26" fmla="*/ 40 w 231"/>
                <a:gd name="T27" fmla="*/ 328 h 386"/>
                <a:gd name="T28" fmla="*/ 56 w 231"/>
                <a:gd name="T29" fmla="*/ 353 h 386"/>
                <a:gd name="T30" fmla="*/ 75 w 231"/>
                <a:gd name="T31" fmla="*/ 372 h 386"/>
                <a:gd name="T32" fmla="*/ 98 w 231"/>
                <a:gd name="T33" fmla="*/ 381 h 386"/>
                <a:gd name="T34" fmla="*/ 121 w 231"/>
                <a:gd name="T35" fmla="*/ 386 h 386"/>
                <a:gd name="T36" fmla="*/ 145 w 231"/>
                <a:gd name="T37" fmla="*/ 386 h 386"/>
                <a:gd name="T38" fmla="*/ 168 w 231"/>
                <a:gd name="T39" fmla="*/ 384 h 386"/>
                <a:gd name="T40" fmla="*/ 186 w 231"/>
                <a:gd name="T41" fmla="*/ 377 h 386"/>
                <a:gd name="T42" fmla="*/ 205 w 231"/>
                <a:gd name="T43" fmla="*/ 370 h 386"/>
                <a:gd name="T44" fmla="*/ 219 w 231"/>
                <a:gd name="T45" fmla="*/ 360 h 386"/>
                <a:gd name="T46" fmla="*/ 226 w 231"/>
                <a:gd name="T47" fmla="*/ 351 h 386"/>
                <a:gd name="T48" fmla="*/ 231 w 231"/>
                <a:gd name="T49" fmla="*/ 340 h 386"/>
                <a:gd name="T50" fmla="*/ 231 w 231"/>
                <a:gd name="T51" fmla="*/ 326 h 386"/>
                <a:gd name="T52" fmla="*/ 231 w 231"/>
                <a:gd name="T53" fmla="*/ 307 h 386"/>
                <a:gd name="T54" fmla="*/ 231 w 231"/>
                <a:gd name="T55" fmla="*/ 288 h 386"/>
                <a:gd name="T56" fmla="*/ 231 w 231"/>
                <a:gd name="T57" fmla="*/ 270 h 386"/>
                <a:gd name="T58" fmla="*/ 231 w 231"/>
                <a:gd name="T59" fmla="*/ 251 h 386"/>
                <a:gd name="T60" fmla="*/ 231 w 231"/>
                <a:gd name="T61" fmla="*/ 240 h 386"/>
                <a:gd name="T62" fmla="*/ 231 w 231"/>
                <a:gd name="T63" fmla="*/ 233 h 386"/>
                <a:gd name="T64" fmla="*/ 33 w 231"/>
                <a:gd name="T6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1" h="386">
                  <a:moveTo>
                    <a:pt x="33" y="0"/>
                  </a:moveTo>
                  <a:lnTo>
                    <a:pt x="33" y="0"/>
                  </a:lnTo>
                  <a:lnTo>
                    <a:pt x="31" y="5"/>
                  </a:lnTo>
                  <a:lnTo>
                    <a:pt x="28" y="12"/>
                  </a:lnTo>
                  <a:lnTo>
                    <a:pt x="28" y="23"/>
                  </a:lnTo>
                  <a:lnTo>
                    <a:pt x="24" y="35"/>
                  </a:lnTo>
                  <a:lnTo>
                    <a:pt x="21" y="49"/>
                  </a:lnTo>
                  <a:lnTo>
                    <a:pt x="17" y="63"/>
                  </a:lnTo>
                  <a:lnTo>
                    <a:pt x="14" y="79"/>
                  </a:lnTo>
                  <a:lnTo>
                    <a:pt x="12" y="93"/>
                  </a:lnTo>
                  <a:lnTo>
                    <a:pt x="7" y="109"/>
                  </a:lnTo>
                  <a:lnTo>
                    <a:pt x="5" y="123"/>
                  </a:lnTo>
                  <a:lnTo>
                    <a:pt x="3" y="140"/>
                  </a:lnTo>
                  <a:lnTo>
                    <a:pt x="0" y="151"/>
                  </a:lnTo>
                  <a:lnTo>
                    <a:pt x="0" y="163"/>
                  </a:lnTo>
                  <a:lnTo>
                    <a:pt x="0" y="172"/>
                  </a:lnTo>
                  <a:lnTo>
                    <a:pt x="3" y="179"/>
                  </a:lnTo>
                  <a:lnTo>
                    <a:pt x="3" y="186"/>
                  </a:lnTo>
                  <a:lnTo>
                    <a:pt x="5" y="195"/>
                  </a:lnTo>
                  <a:lnTo>
                    <a:pt x="5" y="205"/>
                  </a:lnTo>
                  <a:lnTo>
                    <a:pt x="10" y="219"/>
                  </a:lnTo>
                  <a:lnTo>
                    <a:pt x="12" y="233"/>
                  </a:lnTo>
                  <a:lnTo>
                    <a:pt x="14" y="249"/>
                  </a:lnTo>
                  <a:lnTo>
                    <a:pt x="19" y="265"/>
                  </a:lnTo>
                  <a:lnTo>
                    <a:pt x="24" y="281"/>
                  </a:lnTo>
                  <a:lnTo>
                    <a:pt x="28" y="298"/>
                  </a:lnTo>
                  <a:lnTo>
                    <a:pt x="35" y="314"/>
                  </a:lnTo>
                  <a:lnTo>
                    <a:pt x="40" y="328"/>
                  </a:lnTo>
                  <a:lnTo>
                    <a:pt x="49" y="342"/>
                  </a:lnTo>
                  <a:lnTo>
                    <a:pt x="56" y="353"/>
                  </a:lnTo>
                  <a:lnTo>
                    <a:pt x="65" y="365"/>
                  </a:lnTo>
                  <a:lnTo>
                    <a:pt x="75" y="372"/>
                  </a:lnTo>
                  <a:lnTo>
                    <a:pt x="86" y="379"/>
                  </a:lnTo>
                  <a:lnTo>
                    <a:pt x="98" y="381"/>
                  </a:lnTo>
                  <a:lnTo>
                    <a:pt x="110" y="384"/>
                  </a:lnTo>
                  <a:lnTo>
                    <a:pt x="121" y="386"/>
                  </a:lnTo>
                  <a:lnTo>
                    <a:pt x="133" y="386"/>
                  </a:lnTo>
                  <a:lnTo>
                    <a:pt x="145" y="386"/>
                  </a:lnTo>
                  <a:lnTo>
                    <a:pt x="156" y="384"/>
                  </a:lnTo>
                  <a:lnTo>
                    <a:pt x="168" y="384"/>
                  </a:lnTo>
                  <a:lnTo>
                    <a:pt x="179" y="381"/>
                  </a:lnTo>
                  <a:lnTo>
                    <a:pt x="186" y="377"/>
                  </a:lnTo>
                  <a:lnTo>
                    <a:pt x="198" y="374"/>
                  </a:lnTo>
                  <a:lnTo>
                    <a:pt x="205" y="370"/>
                  </a:lnTo>
                  <a:lnTo>
                    <a:pt x="212" y="365"/>
                  </a:lnTo>
                  <a:lnTo>
                    <a:pt x="219" y="360"/>
                  </a:lnTo>
                  <a:lnTo>
                    <a:pt x="224" y="356"/>
                  </a:lnTo>
                  <a:lnTo>
                    <a:pt x="226" y="351"/>
                  </a:lnTo>
                  <a:lnTo>
                    <a:pt x="231" y="347"/>
                  </a:lnTo>
                  <a:lnTo>
                    <a:pt x="231" y="340"/>
                  </a:lnTo>
                  <a:lnTo>
                    <a:pt x="231" y="333"/>
                  </a:lnTo>
                  <a:lnTo>
                    <a:pt x="231" y="326"/>
                  </a:lnTo>
                  <a:lnTo>
                    <a:pt x="231" y="316"/>
                  </a:lnTo>
                  <a:lnTo>
                    <a:pt x="231" y="307"/>
                  </a:lnTo>
                  <a:lnTo>
                    <a:pt x="231" y="298"/>
                  </a:lnTo>
                  <a:lnTo>
                    <a:pt x="231" y="288"/>
                  </a:lnTo>
                  <a:lnTo>
                    <a:pt x="231" y="279"/>
                  </a:lnTo>
                  <a:lnTo>
                    <a:pt x="231" y="270"/>
                  </a:lnTo>
                  <a:lnTo>
                    <a:pt x="231" y="260"/>
                  </a:lnTo>
                  <a:lnTo>
                    <a:pt x="231" y="251"/>
                  </a:lnTo>
                  <a:lnTo>
                    <a:pt x="231" y="246"/>
                  </a:lnTo>
                  <a:lnTo>
                    <a:pt x="231" y="240"/>
                  </a:lnTo>
                  <a:lnTo>
                    <a:pt x="231" y="235"/>
                  </a:lnTo>
                  <a:lnTo>
                    <a:pt x="231" y="233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368550" y="2205038"/>
              <a:ext cx="738188" cy="933450"/>
            </a:xfrm>
            <a:custGeom>
              <a:avLst/>
              <a:gdLst>
                <a:gd name="T0" fmla="*/ 465 w 465"/>
                <a:gd name="T1" fmla="*/ 84 h 588"/>
                <a:gd name="T2" fmla="*/ 465 w 465"/>
                <a:gd name="T3" fmla="*/ 109 h 588"/>
                <a:gd name="T4" fmla="*/ 465 w 465"/>
                <a:gd name="T5" fmla="*/ 154 h 588"/>
                <a:gd name="T6" fmla="*/ 463 w 465"/>
                <a:gd name="T7" fmla="*/ 209 h 588"/>
                <a:gd name="T8" fmla="*/ 460 w 465"/>
                <a:gd name="T9" fmla="*/ 272 h 588"/>
                <a:gd name="T10" fmla="*/ 453 w 465"/>
                <a:gd name="T11" fmla="*/ 333 h 588"/>
                <a:gd name="T12" fmla="*/ 442 w 465"/>
                <a:gd name="T13" fmla="*/ 388 h 588"/>
                <a:gd name="T14" fmla="*/ 428 w 465"/>
                <a:gd name="T15" fmla="*/ 428 h 588"/>
                <a:gd name="T16" fmla="*/ 416 w 465"/>
                <a:gd name="T17" fmla="*/ 440 h 588"/>
                <a:gd name="T18" fmla="*/ 409 w 465"/>
                <a:gd name="T19" fmla="*/ 442 h 588"/>
                <a:gd name="T20" fmla="*/ 395 w 465"/>
                <a:gd name="T21" fmla="*/ 442 h 588"/>
                <a:gd name="T22" fmla="*/ 377 w 465"/>
                <a:gd name="T23" fmla="*/ 435 h 588"/>
                <a:gd name="T24" fmla="*/ 365 w 465"/>
                <a:gd name="T25" fmla="*/ 430 h 588"/>
                <a:gd name="T26" fmla="*/ 358 w 465"/>
                <a:gd name="T27" fmla="*/ 435 h 588"/>
                <a:gd name="T28" fmla="*/ 346 w 465"/>
                <a:gd name="T29" fmla="*/ 449 h 588"/>
                <a:gd name="T30" fmla="*/ 351 w 465"/>
                <a:gd name="T31" fmla="*/ 465 h 588"/>
                <a:gd name="T32" fmla="*/ 353 w 465"/>
                <a:gd name="T33" fmla="*/ 479 h 588"/>
                <a:gd name="T34" fmla="*/ 351 w 465"/>
                <a:gd name="T35" fmla="*/ 491 h 588"/>
                <a:gd name="T36" fmla="*/ 344 w 465"/>
                <a:gd name="T37" fmla="*/ 500 h 588"/>
                <a:gd name="T38" fmla="*/ 328 w 465"/>
                <a:gd name="T39" fmla="*/ 495 h 588"/>
                <a:gd name="T40" fmla="*/ 316 w 465"/>
                <a:gd name="T41" fmla="*/ 495 h 588"/>
                <a:gd name="T42" fmla="*/ 314 w 465"/>
                <a:gd name="T43" fmla="*/ 505 h 588"/>
                <a:gd name="T44" fmla="*/ 316 w 465"/>
                <a:gd name="T45" fmla="*/ 521 h 588"/>
                <a:gd name="T46" fmla="*/ 314 w 465"/>
                <a:gd name="T47" fmla="*/ 533 h 588"/>
                <a:gd name="T48" fmla="*/ 300 w 465"/>
                <a:gd name="T49" fmla="*/ 542 h 588"/>
                <a:gd name="T50" fmla="*/ 281 w 465"/>
                <a:gd name="T51" fmla="*/ 533 h 588"/>
                <a:gd name="T52" fmla="*/ 263 w 465"/>
                <a:gd name="T53" fmla="*/ 535 h 588"/>
                <a:gd name="T54" fmla="*/ 249 w 465"/>
                <a:gd name="T55" fmla="*/ 551 h 588"/>
                <a:gd name="T56" fmla="*/ 237 w 465"/>
                <a:gd name="T57" fmla="*/ 568 h 588"/>
                <a:gd name="T58" fmla="*/ 228 w 465"/>
                <a:gd name="T59" fmla="*/ 577 h 588"/>
                <a:gd name="T60" fmla="*/ 214 w 465"/>
                <a:gd name="T61" fmla="*/ 584 h 588"/>
                <a:gd name="T62" fmla="*/ 198 w 465"/>
                <a:gd name="T63" fmla="*/ 588 h 588"/>
                <a:gd name="T64" fmla="*/ 177 w 465"/>
                <a:gd name="T65" fmla="*/ 586 h 588"/>
                <a:gd name="T66" fmla="*/ 151 w 465"/>
                <a:gd name="T67" fmla="*/ 572 h 588"/>
                <a:gd name="T68" fmla="*/ 123 w 465"/>
                <a:gd name="T69" fmla="*/ 551 h 588"/>
                <a:gd name="T70" fmla="*/ 93 w 465"/>
                <a:gd name="T71" fmla="*/ 528 h 588"/>
                <a:gd name="T72" fmla="*/ 70 w 465"/>
                <a:gd name="T73" fmla="*/ 505 h 588"/>
                <a:gd name="T74" fmla="*/ 46 w 465"/>
                <a:gd name="T75" fmla="*/ 484 h 588"/>
                <a:gd name="T76" fmla="*/ 28 w 465"/>
                <a:gd name="T77" fmla="*/ 456 h 588"/>
                <a:gd name="T78" fmla="*/ 14 w 465"/>
                <a:gd name="T79" fmla="*/ 428 h 588"/>
                <a:gd name="T80" fmla="*/ 5 w 465"/>
                <a:gd name="T81" fmla="*/ 393 h 588"/>
                <a:gd name="T82" fmla="*/ 0 w 465"/>
                <a:gd name="T83" fmla="*/ 351 h 588"/>
                <a:gd name="T84" fmla="*/ 0 w 465"/>
                <a:gd name="T85" fmla="*/ 300 h 588"/>
                <a:gd name="T86" fmla="*/ 2 w 465"/>
                <a:gd name="T87" fmla="*/ 254 h 588"/>
                <a:gd name="T88" fmla="*/ 11 w 465"/>
                <a:gd name="T89" fmla="*/ 214 h 588"/>
                <a:gd name="T90" fmla="*/ 23 w 465"/>
                <a:gd name="T91" fmla="*/ 179 h 588"/>
                <a:gd name="T92" fmla="*/ 35 w 465"/>
                <a:gd name="T93" fmla="*/ 149 h 588"/>
                <a:gd name="T94" fmla="*/ 44 w 465"/>
                <a:gd name="T95" fmla="*/ 126 h 588"/>
                <a:gd name="T96" fmla="*/ 51 w 465"/>
                <a:gd name="T97" fmla="*/ 112 h 588"/>
                <a:gd name="T98" fmla="*/ 58 w 465"/>
                <a:gd name="T99" fmla="*/ 102 h 588"/>
                <a:gd name="T100" fmla="*/ 314 w 465"/>
                <a:gd name="T101" fmla="*/ 0 h 588"/>
                <a:gd name="T102" fmla="*/ 465 w 465"/>
                <a:gd name="T103" fmla="*/ 81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5" h="588">
                  <a:moveTo>
                    <a:pt x="465" y="81"/>
                  </a:moveTo>
                  <a:lnTo>
                    <a:pt x="465" y="84"/>
                  </a:lnTo>
                  <a:lnTo>
                    <a:pt x="465" y="93"/>
                  </a:lnTo>
                  <a:lnTo>
                    <a:pt x="465" y="109"/>
                  </a:lnTo>
                  <a:lnTo>
                    <a:pt x="465" y="130"/>
                  </a:lnTo>
                  <a:lnTo>
                    <a:pt x="465" y="154"/>
                  </a:lnTo>
                  <a:lnTo>
                    <a:pt x="465" y="179"/>
                  </a:lnTo>
                  <a:lnTo>
                    <a:pt x="463" y="209"/>
                  </a:lnTo>
                  <a:lnTo>
                    <a:pt x="463" y="242"/>
                  </a:lnTo>
                  <a:lnTo>
                    <a:pt x="460" y="272"/>
                  </a:lnTo>
                  <a:lnTo>
                    <a:pt x="458" y="302"/>
                  </a:lnTo>
                  <a:lnTo>
                    <a:pt x="453" y="333"/>
                  </a:lnTo>
                  <a:lnTo>
                    <a:pt x="451" y="363"/>
                  </a:lnTo>
                  <a:lnTo>
                    <a:pt x="442" y="388"/>
                  </a:lnTo>
                  <a:lnTo>
                    <a:pt x="437" y="409"/>
                  </a:lnTo>
                  <a:lnTo>
                    <a:pt x="428" y="428"/>
                  </a:lnTo>
                  <a:lnTo>
                    <a:pt x="418" y="440"/>
                  </a:lnTo>
                  <a:lnTo>
                    <a:pt x="416" y="440"/>
                  </a:lnTo>
                  <a:lnTo>
                    <a:pt x="414" y="442"/>
                  </a:lnTo>
                  <a:lnTo>
                    <a:pt x="409" y="442"/>
                  </a:lnTo>
                  <a:lnTo>
                    <a:pt x="404" y="442"/>
                  </a:lnTo>
                  <a:lnTo>
                    <a:pt x="395" y="442"/>
                  </a:lnTo>
                  <a:lnTo>
                    <a:pt x="386" y="440"/>
                  </a:lnTo>
                  <a:lnTo>
                    <a:pt x="377" y="435"/>
                  </a:lnTo>
                  <a:lnTo>
                    <a:pt x="367" y="430"/>
                  </a:lnTo>
                  <a:lnTo>
                    <a:pt x="365" y="430"/>
                  </a:lnTo>
                  <a:lnTo>
                    <a:pt x="363" y="433"/>
                  </a:lnTo>
                  <a:lnTo>
                    <a:pt x="358" y="435"/>
                  </a:lnTo>
                  <a:lnTo>
                    <a:pt x="353" y="440"/>
                  </a:lnTo>
                  <a:lnTo>
                    <a:pt x="346" y="449"/>
                  </a:lnTo>
                  <a:lnTo>
                    <a:pt x="351" y="461"/>
                  </a:lnTo>
                  <a:lnTo>
                    <a:pt x="351" y="465"/>
                  </a:lnTo>
                  <a:lnTo>
                    <a:pt x="353" y="472"/>
                  </a:lnTo>
                  <a:lnTo>
                    <a:pt x="353" y="479"/>
                  </a:lnTo>
                  <a:lnTo>
                    <a:pt x="353" y="486"/>
                  </a:lnTo>
                  <a:lnTo>
                    <a:pt x="351" y="491"/>
                  </a:lnTo>
                  <a:lnTo>
                    <a:pt x="349" y="495"/>
                  </a:lnTo>
                  <a:lnTo>
                    <a:pt x="344" y="500"/>
                  </a:lnTo>
                  <a:lnTo>
                    <a:pt x="339" y="500"/>
                  </a:lnTo>
                  <a:lnTo>
                    <a:pt x="328" y="495"/>
                  </a:lnTo>
                  <a:lnTo>
                    <a:pt x="321" y="495"/>
                  </a:lnTo>
                  <a:lnTo>
                    <a:pt x="316" y="495"/>
                  </a:lnTo>
                  <a:lnTo>
                    <a:pt x="314" y="500"/>
                  </a:lnTo>
                  <a:lnTo>
                    <a:pt x="314" y="505"/>
                  </a:lnTo>
                  <a:lnTo>
                    <a:pt x="316" y="514"/>
                  </a:lnTo>
                  <a:lnTo>
                    <a:pt x="316" y="521"/>
                  </a:lnTo>
                  <a:lnTo>
                    <a:pt x="316" y="526"/>
                  </a:lnTo>
                  <a:lnTo>
                    <a:pt x="314" y="533"/>
                  </a:lnTo>
                  <a:lnTo>
                    <a:pt x="309" y="537"/>
                  </a:lnTo>
                  <a:lnTo>
                    <a:pt x="300" y="542"/>
                  </a:lnTo>
                  <a:lnTo>
                    <a:pt x="291" y="540"/>
                  </a:lnTo>
                  <a:lnTo>
                    <a:pt x="281" y="533"/>
                  </a:lnTo>
                  <a:lnTo>
                    <a:pt x="272" y="533"/>
                  </a:lnTo>
                  <a:lnTo>
                    <a:pt x="263" y="535"/>
                  </a:lnTo>
                  <a:lnTo>
                    <a:pt x="256" y="544"/>
                  </a:lnTo>
                  <a:lnTo>
                    <a:pt x="249" y="551"/>
                  </a:lnTo>
                  <a:lnTo>
                    <a:pt x="242" y="561"/>
                  </a:lnTo>
                  <a:lnTo>
                    <a:pt x="237" y="568"/>
                  </a:lnTo>
                  <a:lnTo>
                    <a:pt x="232" y="572"/>
                  </a:lnTo>
                  <a:lnTo>
                    <a:pt x="228" y="577"/>
                  </a:lnTo>
                  <a:lnTo>
                    <a:pt x="223" y="581"/>
                  </a:lnTo>
                  <a:lnTo>
                    <a:pt x="214" y="584"/>
                  </a:lnTo>
                  <a:lnTo>
                    <a:pt x="207" y="588"/>
                  </a:lnTo>
                  <a:lnTo>
                    <a:pt x="198" y="588"/>
                  </a:lnTo>
                  <a:lnTo>
                    <a:pt x="188" y="588"/>
                  </a:lnTo>
                  <a:lnTo>
                    <a:pt x="177" y="586"/>
                  </a:lnTo>
                  <a:lnTo>
                    <a:pt x="165" y="581"/>
                  </a:lnTo>
                  <a:lnTo>
                    <a:pt x="151" y="572"/>
                  </a:lnTo>
                  <a:lnTo>
                    <a:pt x="139" y="563"/>
                  </a:lnTo>
                  <a:lnTo>
                    <a:pt x="123" y="551"/>
                  </a:lnTo>
                  <a:lnTo>
                    <a:pt x="107" y="540"/>
                  </a:lnTo>
                  <a:lnTo>
                    <a:pt x="93" y="528"/>
                  </a:lnTo>
                  <a:lnTo>
                    <a:pt x="81" y="516"/>
                  </a:lnTo>
                  <a:lnTo>
                    <a:pt x="70" y="505"/>
                  </a:lnTo>
                  <a:lnTo>
                    <a:pt x="58" y="495"/>
                  </a:lnTo>
                  <a:lnTo>
                    <a:pt x="46" y="484"/>
                  </a:lnTo>
                  <a:lnTo>
                    <a:pt x="37" y="472"/>
                  </a:lnTo>
                  <a:lnTo>
                    <a:pt x="28" y="456"/>
                  </a:lnTo>
                  <a:lnTo>
                    <a:pt x="21" y="444"/>
                  </a:lnTo>
                  <a:lnTo>
                    <a:pt x="14" y="428"/>
                  </a:lnTo>
                  <a:lnTo>
                    <a:pt x="9" y="412"/>
                  </a:lnTo>
                  <a:lnTo>
                    <a:pt x="5" y="393"/>
                  </a:lnTo>
                  <a:lnTo>
                    <a:pt x="2" y="372"/>
                  </a:lnTo>
                  <a:lnTo>
                    <a:pt x="0" y="351"/>
                  </a:lnTo>
                  <a:lnTo>
                    <a:pt x="0" y="328"/>
                  </a:lnTo>
                  <a:lnTo>
                    <a:pt x="0" y="300"/>
                  </a:lnTo>
                  <a:lnTo>
                    <a:pt x="2" y="277"/>
                  </a:lnTo>
                  <a:lnTo>
                    <a:pt x="2" y="254"/>
                  </a:lnTo>
                  <a:lnTo>
                    <a:pt x="7" y="235"/>
                  </a:lnTo>
                  <a:lnTo>
                    <a:pt x="11" y="214"/>
                  </a:lnTo>
                  <a:lnTo>
                    <a:pt x="16" y="195"/>
                  </a:lnTo>
                  <a:lnTo>
                    <a:pt x="23" y="179"/>
                  </a:lnTo>
                  <a:lnTo>
                    <a:pt x="28" y="163"/>
                  </a:lnTo>
                  <a:lnTo>
                    <a:pt x="35" y="149"/>
                  </a:lnTo>
                  <a:lnTo>
                    <a:pt x="39" y="137"/>
                  </a:lnTo>
                  <a:lnTo>
                    <a:pt x="44" y="126"/>
                  </a:lnTo>
                  <a:lnTo>
                    <a:pt x="49" y="119"/>
                  </a:lnTo>
                  <a:lnTo>
                    <a:pt x="51" y="112"/>
                  </a:lnTo>
                  <a:lnTo>
                    <a:pt x="56" y="107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314" y="0"/>
                  </a:lnTo>
                  <a:lnTo>
                    <a:pt x="449" y="35"/>
                  </a:lnTo>
                  <a:lnTo>
                    <a:pt x="465" y="81"/>
                  </a:lnTo>
                  <a:lnTo>
                    <a:pt x="465" y="81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689225" y="2422526"/>
              <a:ext cx="36513" cy="55563"/>
            </a:xfrm>
            <a:custGeom>
              <a:avLst/>
              <a:gdLst>
                <a:gd name="T0" fmla="*/ 7 w 23"/>
                <a:gd name="T1" fmla="*/ 0 h 35"/>
                <a:gd name="T2" fmla="*/ 16 w 23"/>
                <a:gd name="T3" fmla="*/ 0 h 35"/>
                <a:gd name="T4" fmla="*/ 21 w 23"/>
                <a:gd name="T5" fmla="*/ 5 h 35"/>
                <a:gd name="T6" fmla="*/ 23 w 23"/>
                <a:gd name="T7" fmla="*/ 10 h 35"/>
                <a:gd name="T8" fmla="*/ 23 w 23"/>
                <a:gd name="T9" fmla="*/ 19 h 35"/>
                <a:gd name="T10" fmla="*/ 19 w 23"/>
                <a:gd name="T11" fmla="*/ 24 h 35"/>
                <a:gd name="T12" fmla="*/ 16 w 23"/>
                <a:gd name="T13" fmla="*/ 28 h 35"/>
                <a:gd name="T14" fmla="*/ 14 w 23"/>
                <a:gd name="T15" fmla="*/ 33 h 35"/>
                <a:gd name="T16" fmla="*/ 12 w 23"/>
                <a:gd name="T17" fmla="*/ 35 h 35"/>
                <a:gd name="T18" fmla="*/ 7 w 23"/>
                <a:gd name="T19" fmla="*/ 35 h 35"/>
                <a:gd name="T20" fmla="*/ 5 w 23"/>
                <a:gd name="T21" fmla="*/ 33 h 35"/>
                <a:gd name="T22" fmla="*/ 3 w 23"/>
                <a:gd name="T23" fmla="*/ 26 h 35"/>
                <a:gd name="T24" fmla="*/ 0 w 23"/>
                <a:gd name="T25" fmla="*/ 19 h 35"/>
                <a:gd name="T26" fmla="*/ 0 w 23"/>
                <a:gd name="T27" fmla="*/ 12 h 35"/>
                <a:gd name="T28" fmla="*/ 3 w 23"/>
                <a:gd name="T29" fmla="*/ 7 h 35"/>
                <a:gd name="T30" fmla="*/ 5 w 23"/>
                <a:gd name="T31" fmla="*/ 0 h 35"/>
                <a:gd name="T32" fmla="*/ 7 w 23"/>
                <a:gd name="T33" fmla="*/ 0 h 35"/>
                <a:gd name="T34" fmla="*/ 7 w 23"/>
                <a:gd name="T3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35">
                  <a:moveTo>
                    <a:pt x="7" y="0"/>
                  </a:moveTo>
                  <a:lnTo>
                    <a:pt x="16" y="0"/>
                  </a:lnTo>
                  <a:lnTo>
                    <a:pt x="21" y="5"/>
                  </a:lnTo>
                  <a:lnTo>
                    <a:pt x="23" y="10"/>
                  </a:lnTo>
                  <a:lnTo>
                    <a:pt x="23" y="19"/>
                  </a:lnTo>
                  <a:lnTo>
                    <a:pt x="19" y="24"/>
                  </a:lnTo>
                  <a:lnTo>
                    <a:pt x="16" y="28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3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ECF9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770188" y="2438401"/>
              <a:ext cx="33338" cy="47625"/>
            </a:xfrm>
            <a:custGeom>
              <a:avLst/>
              <a:gdLst>
                <a:gd name="T0" fmla="*/ 10 w 21"/>
                <a:gd name="T1" fmla="*/ 0 h 30"/>
                <a:gd name="T2" fmla="*/ 19 w 21"/>
                <a:gd name="T3" fmla="*/ 0 h 30"/>
                <a:gd name="T4" fmla="*/ 21 w 21"/>
                <a:gd name="T5" fmla="*/ 4 h 30"/>
                <a:gd name="T6" fmla="*/ 21 w 21"/>
                <a:gd name="T7" fmla="*/ 11 h 30"/>
                <a:gd name="T8" fmla="*/ 21 w 21"/>
                <a:gd name="T9" fmla="*/ 18 h 30"/>
                <a:gd name="T10" fmla="*/ 17 w 21"/>
                <a:gd name="T11" fmla="*/ 25 h 30"/>
                <a:gd name="T12" fmla="*/ 7 w 21"/>
                <a:gd name="T13" fmla="*/ 30 h 30"/>
                <a:gd name="T14" fmla="*/ 5 w 21"/>
                <a:gd name="T15" fmla="*/ 30 h 30"/>
                <a:gd name="T16" fmla="*/ 3 w 21"/>
                <a:gd name="T17" fmla="*/ 27 h 30"/>
                <a:gd name="T18" fmla="*/ 0 w 21"/>
                <a:gd name="T19" fmla="*/ 20 h 30"/>
                <a:gd name="T20" fmla="*/ 0 w 21"/>
                <a:gd name="T21" fmla="*/ 11 h 30"/>
                <a:gd name="T22" fmla="*/ 3 w 21"/>
                <a:gd name="T23" fmla="*/ 9 h 30"/>
                <a:gd name="T24" fmla="*/ 7 w 21"/>
                <a:gd name="T25" fmla="*/ 4 h 30"/>
                <a:gd name="T26" fmla="*/ 7 w 21"/>
                <a:gd name="T27" fmla="*/ 0 h 30"/>
                <a:gd name="T28" fmla="*/ 10 w 21"/>
                <a:gd name="T29" fmla="*/ 0 h 30"/>
                <a:gd name="T30" fmla="*/ 10 w 21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30">
                  <a:moveTo>
                    <a:pt x="10" y="0"/>
                  </a:moveTo>
                  <a:lnTo>
                    <a:pt x="19" y="0"/>
                  </a:lnTo>
                  <a:lnTo>
                    <a:pt x="21" y="4"/>
                  </a:lnTo>
                  <a:lnTo>
                    <a:pt x="21" y="11"/>
                  </a:lnTo>
                  <a:lnTo>
                    <a:pt x="21" y="18"/>
                  </a:lnTo>
                  <a:lnTo>
                    <a:pt x="17" y="25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3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ECF9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841625" y="2455863"/>
              <a:ext cx="31750" cy="44450"/>
            </a:xfrm>
            <a:custGeom>
              <a:avLst/>
              <a:gdLst>
                <a:gd name="T0" fmla="*/ 11 w 20"/>
                <a:gd name="T1" fmla="*/ 0 h 28"/>
                <a:gd name="T2" fmla="*/ 16 w 20"/>
                <a:gd name="T3" fmla="*/ 3 h 28"/>
                <a:gd name="T4" fmla="*/ 20 w 20"/>
                <a:gd name="T5" fmla="*/ 7 h 28"/>
                <a:gd name="T6" fmla="*/ 20 w 20"/>
                <a:gd name="T7" fmla="*/ 12 h 28"/>
                <a:gd name="T8" fmla="*/ 20 w 20"/>
                <a:gd name="T9" fmla="*/ 16 h 28"/>
                <a:gd name="T10" fmla="*/ 13 w 20"/>
                <a:gd name="T11" fmla="*/ 23 h 28"/>
                <a:gd name="T12" fmla="*/ 6 w 20"/>
                <a:gd name="T13" fmla="*/ 28 h 28"/>
                <a:gd name="T14" fmla="*/ 2 w 20"/>
                <a:gd name="T15" fmla="*/ 28 h 28"/>
                <a:gd name="T16" fmla="*/ 0 w 20"/>
                <a:gd name="T17" fmla="*/ 23 h 28"/>
                <a:gd name="T18" fmla="*/ 0 w 20"/>
                <a:gd name="T19" fmla="*/ 19 h 28"/>
                <a:gd name="T20" fmla="*/ 2 w 20"/>
                <a:gd name="T21" fmla="*/ 9 h 28"/>
                <a:gd name="T22" fmla="*/ 6 w 20"/>
                <a:gd name="T23" fmla="*/ 5 h 28"/>
                <a:gd name="T24" fmla="*/ 11 w 20"/>
                <a:gd name="T25" fmla="*/ 0 h 28"/>
                <a:gd name="T26" fmla="*/ 11 w 20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8">
                  <a:moveTo>
                    <a:pt x="11" y="0"/>
                  </a:moveTo>
                  <a:lnTo>
                    <a:pt x="16" y="3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3" y="23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ECF9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911475" y="2508251"/>
              <a:ext cx="36513" cy="39688"/>
            </a:xfrm>
            <a:custGeom>
              <a:avLst/>
              <a:gdLst>
                <a:gd name="T0" fmla="*/ 16 w 23"/>
                <a:gd name="T1" fmla="*/ 0 h 25"/>
                <a:gd name="T2" fmla="*/ 21 w 23"/>
                <a:gd name="T3" fmla="*/ 2 h 25"/>
                <a:gd name="T4" fmla="*/ 23 w 23"/>
                <a:gd name="T5" fmla="*/ 9 h 25"/>
                <a:gd name="T6" fmla="*/ 21 w 23"/>
                <a:gd name="T7" fmla="*/ 14 h 25"/>
                <a:gd name="T8" fmla="*/ 18 w 23"/>
                <a:gd name="T9" fmla="*/ 21 h 25"/>
                <a:gd name="T10" fmla="*/ 9 w 23"/>
                <a:gd name="T11" fmla="*/ 25 h 25"/>
                <a:gd name="T12" fmla="*/ 0 w 23"/>
                <a:gd name="T13" fmla="*/ 21 h 25"/>
                <a:gd name="T14" fmla="*/ 2 w 23"/>
                <a:gd name="T15" fmla="*/ 16 h 25"/>
                <a:gd name="T16" fmla="*/ 7 w 23"/>
                <a:gd name="T17" fmla="*/ 9 h 25"/>
                <a:gd name="T18" fmla="*/ 11 w 23"/>
                <a:gd name="T19" fmla="*/ 2 h 25"/>
                <a:gd name="T20" fmla="*/ 16 w 23"/>
                <a:gd name="T21" fmla="*/ 0 h 25"/>
                <a:gd name="T22" fmla="*/ 16 w 23"/>
                <a:gd name="T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16" y="0"/>
                  </a:moveTo>
                  <a:lnTo>
                    <a:pt x="21" y="2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18" y="21"/>
                  </a:lnTo>
                  <a:lnTo>
                    <a:pt x="9" y="25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ECF9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962275" y="2547938"/>
              <a:ext cx="44450" cy="49213"/>
            </a:xfrm>
            <a:custGeom>
              <a:avLst/>
              <a:gdLst>
                <a:gd name="T0" fmla="*/ 21 w 28"/>
                <a:gd name="T1" fmla="*/ 0 h 31"/>
                <a:gd name="T2" fmla="*/ 26 w 28"/>
                <a:gd name="T3" fmla="*/ 5 h 31"/>
                <a:gd name="T4" fmla="*/ 28 w 28"/>
                <a:gd name="T5" fmla="*/ 12 h 31"/>
                <a:gd name="T6" fmla="*/ 24 w 28"/>
                <a:gd name="T7" fmla="*/ 19 h 31"/>
                <a:gd name="T8" fmla="*/ 19 w 28"/>
                <a:gd name="T9" fmla="*/ 28 h 31"/>
                <a:gd name="T10" fmla="*/ 12 w 28"/>
                <a:gd name="T11" fmla="*/ 31 h 31"/>
                <a:gd name="T12" fmla="*/ 7 w 28"/>
                <a:gd name="T13" fmla="*/ 28 h 31"/>
                <a:gd name="T14" fmla="*/ 3 w 28"/>
                <a:gd name="T15" fmla="*/ 24 h 31"/>
                <a:gd name="T16" fmla="*/ 0 w 28"/>
                <a:gd name="T17" fmla="*/ 19 h 31"/>
                <a:gd name="T18" fmla="*/ 5 w 28"/>
                <a:gd name="T19" fmla="*/ 12 h 31"/>
                <a:gd name="T20" fmla="*/ 12 w 28"/>
                <a:gd name="T21" fmla="*/ 7 h 31"/>
                <a:gd name="T22" fmla="*/ 17 w 28"/>
                <a:gd name="T23" fmla="*/ 3 h 31"/>
                <a:gd name="T24" fmla="*/ 21 w 28"/>
                <a:gd name="T25" fmla="*/ 0 h 31"/>
                <a:gd name="T26" fmla="*/ 21 w 28"/>
                <a:gd name="T2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21" y="0"/>
                  </a:moveTo>
                  <a:lnTo>
                    <a:pt x="26" y="5"/>
                  </a:lnTo>
                  <a:lnTo>
                    <a:pt x="28" y="12"/>
                  </a:lnTo>
                  <a:lnTo>
                    <a:pt x="24" y="19"/>
                  </a:lnTo>
                  <a:lnTo>
                    <a:pt x="19" y="28"/>
                  </a:lnTo>
                  <a:lnTo>
                    <a:pt x="12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5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ECF9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006725" y="2611438"/>
              <a:ext cx="33338" cy="33338"/>
            </a:xfrm>
            <a:custGeom>
              <a:avLst/>
              <a:gdLst>
                <a:gd name="T0" fmla="*/ 12 w 21"/>
                <a:gd name="T1" fmla="*/ 0 h 21"/>
                <a:gd name="T2" fmla="*/ 19 w 21"/>
                <a:gd name="T3" fmla="*/ 2 h 21"/>
                <a:gd name="T4" fmla="*/ 21 w 21"/>
                <a:gd name="T5" fmla="*/ 7 h 21"/>
                <a:gd name="T6" fmla="*/ 21 w 21"/>
                <a:gd name="T7" fmla="*/ 11 h 21"/>
                <a:gd name="T8" fmla="*/ 16 w 21"/>
                <a:gd name="T9" fmla="*/ 16 h 21"/>
                <a:gd name="T10" fmla="*/ 9 w 21"/>
                <a:gd name="T11" fmla="*/ 18 h 21"/>
                <a:gd name="T12" fmla="*/ 2 w 21"/>
                <a:gd name="T13" fmla="*/ 21 h 21"/>
                <a:gd name="T14" fmla="*/ 0 w 21"/>
                <a:gd name="T15" fmla="*/ 18 h 21"/>
                <a:gd name="T16" fmla="*/ 0 w 21"/>
                <a:gd name="T17" fmla="*/ 16 h 21"/>
                <a:gd name="T18" fmla="*/ 0 w 21"/>
                <a:gd name="T19" fmla="*/ 11 h 21"/>
                <a:gd name="T20" fmla="*/ 2 w 21"/>
                <a:gd name="T21" fmla="*/ 7 h 21"/>
                <a:gd name="T22" fmla="*/ 7 w 21"/>
                <a:gd name="T23" fmla="*/ 2 h 21"/>
                <a:gd name="T24" fmla="*/ 12 w 21"/>
                <a:gd name="T25" fmla="*/ 0 h 21"/>
                <a:gd name="T26" fmla="*/ 12 w 21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9" y="2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9" y="18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ECF9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139950" y="1887538"/>
              <a:ext cx="1022350" cy="922338"/>
            </a:xfrm>
            <a:custGeom>
              <a:avLst/>
              <a:gdLst>
                <a:gd name="T0" fmla="*/ 588 w 644"/>
                <a:gd name="T1" fmla="*/ 300 h 581"/>
                <a:gd name="T2" fmla="*/ 618 w 644"/>
                <a:gd name="T3" fmla="*/ 300 h 581"/>
                <a:gd name="T4" fmla="*/ 644 w 644"/>
                <a:gd name="T5" fmla="*/ 272 h 581"/>
                <a:gd name="T6" fmla="*/ 630 w 644"/>
                <a:gd name="T7" fmla="*/ 237 h 581"/>
                <a:gd name="T8" fmla="*/ 628 w 644"/>
                <a:gd name="T9" fmla="*/ 202 h 581"/>
                <a:gd name="T10" fmla="*/ 623 w 644"/>
                <a:gd name="T11" fmla="*/ 170 h 581"/>
                <a:gd name="T12" fmla="*/ 600 w 644"/>
                <a:gd name="T13" fmla="*/ 151 h 581"/>
                <a:gd name="T14" fmla="*/ 595 w 644"/>
                <a:gd name="T15" fmla="*/ 123 h 581"/>
                <a:gd name="T16" fmla="*/ 555 w 644"/>
                <a:gd name="T17" fmla="*/ 116 h 581"/>
                <a:gd name="T18" fmla="*/ 542 w 644"/>
                <a:gd name="T19" fmla="*/ 95 h 581"/>
                <a:gd name="T20" fmla="*/ 518 w 644"/>
                <a:gd name="T21" fmla="*/ 60 h 581"/>
                <a:gd name="T22" fmla="*/ 472 w 644"/>
                <a:gd name="T23" fmla="*/ 51 h 581"/>
                <a:gd name="T24" fmla="*/ 446 w 644"/>
                <a:gd name="T25" fmla="*/ 33 h 581"/>
                <a:gd name="T26" fmla="*/ 407 w 644"/>
                <a:gd name="T27" fmla="*/ 12 h 581"/>
                <a:gd name="T28" fmla="*/ 360 w 644"/>
                <a:gd name="T29" fmla="*/ 33 h 581"/>
                <a:gd name="T30" fmla="*/ 309 w 644"/>
                <a:gd name="T31" fmla="*/ 7 h 581"/>
                <a:gd name="T32" fmla="*/ 274 w 644"/>
                <a:gd name="T33" fmla="*/ 7 h 581"/>
                <a:gd name="T34" fmla="*/ 251 w 644"/>
                <a:gd name="T35" fmla="*/ 37 h 581"/>
                <a:gd name="T36" fmla="*/ 204 w 644"/>
                <a:gd name="T37" fmla="*/ 42 h 581"/>
                <a:gd name="T38" fmla="*/ 176 w 644"/>
                <a:gd name="T39" fmla="*/ 77 h 581"/>
                <a:gd name="T40" fmla="*/ 151 w 644"/>
                <a:gd name="T41" fmla="*/ 107 h 581"/>
                <a:gd name="T42" fmla="*/ 104 w 644"/>
                <a:gd name="T43" fmla="*/ 112 h 581"/>
                <a:gd name="T44" fmla="*/ 95 w 644"/>
                <a:gd name="T45" fmla="*/ 142 h 581"/>
                <a:gd name="T46" fmla="*/ 100 w 644"/>
                <a:gd name="T47" fmla="*/ 179 h 581"/>
                <a:gd name="T48" fmla="*/ 69 w 644"/>
                <a:gd name="T49" fmla="*/ 200 h 581"/>
                <a:gd name="T50" fmla="*/ 35 w 644"/>
                <a:gd name="T51" fmla="*/ 235 h 581"/>
                <a:gd name="T52" fmla="*/ 28 w 644"/>
                <a:gd name="T53" fmla="*/ 265 h 581"/>
                <a:gd name="T54" fmla="*/ 0 w 644"/>
                <a:gd name="T55" fmla="*/ 293 h 581"/>
                <a:gd name="T56" fmla="*/ 7 w 644"/>
                <a:gd name="T57" fmla="*/ 337 h 581"/>
                <a:gd name="T58" fmla="*/ 11 w 644"/>
                <a:gd name="T59" fmla="*/ 374 h 581"/>
                <a:gd name="T60" fmla="*/ 4 w 644"/>
                <a:gd name="T61" fmla="*/ 419 h 581"/>
                <a:gd name="T62" fmla="*/ 21 w 644"/>
                <a:gd name="T63" fmla="*/ 447 h 581"/>
                <a:gd name="T64" fmla="*/ 44 w 644"/>
                <a:gd name="T65" fmla="*/ 472 h 581"/>
                <a:gd name="T66" fmla="*/ 46 w 644"/>
                <a:gd name="T67" fmla="*/ 507 h 581"/>
                <a:gd name="T68" fmla="*/ 74 w 644"/>
                <a:gd name="T69" fmla="*/ 530 h 581"/>
                <a:gd name="T70" fmla="*/ 95 w 644"/>
                <a:gd name="T71" fmla="*/ 544 h 581"/>
                <a:gd name="T72" fmla="*/ 104 w 644"/>
                <a:gd name="T73" fmla="*/ 577 h 581"/>
                <a:gd name="T74" fmla="*/ 144 w 644"/>
                <a:gd name="T75" fmla="*/ 570 h 581"/>
                <a:gd name="T76" fmla="*/ 160 w 644"/>
                <a:gd name="T77" fmla="*/ 535 h 581"/>
                <a:gd name="T78" fmla="*/ 162 w 644"/>
                <a:gd name="T79" fmla="*/ 502 h 581"/>
                <a:gd name="T80" fmla="*/ 155 w 644"/>
                <a:gd name="T81" fmla="*/ 463 h 581"/>
                <a:gd name="T82" fmla="*/ 169 w 644"/>
                <a:gd name="T83" fmla="*/ 416 h 581"/>
                <a:gd name="T84" fmla="*/ 207 w 644"/>
                <a:gd name="T85" fmla="*/ 402 h 581"/>
                <a:gd name="T86" fmla="*/ 249 w 644"/>
                <a:gd name="T87" fmla="*/ 402 h 581"/>
                <a:gd name="T88" fmla="*/ 255 w 644"/>
                <a:gd name="T89" fmla="*/ 374 h 581"/>
                <a:gd name="T90" fmla="*/ 255 w 644"/>
                <a:gd name="T91" fmla="*/ 342 h 581"/>
                <a:gd name="T92" fmla="*/ 293 w 644"/>
                <a:gd name="T93" fmla="*/ 340 h 581"/>
                <a:gd name="T94" fmla="*/ 304 w 644"/>
                <a:gd name="T95" fmla="*/ 314 h 581"/>
                <a:gd name="T96" fmla="*/ 309 w 644"/>
                <a:gd name="T97" fmla="*/ 281 h 581"/>
                <a:gd name="T98" fmla="*/ 335 w 644"/>
                <a:gd name="T99" fmla="*/ 274 h 581"/>
                <a:gd name="T100" fmla="*/ 372 w 644"/>
                <a:gd name="T101" fmla="*/ 298 h 581"/>
                <a:gd name="T102" fmla="*/ 407 w 644"/>
                <a:gd name="T103" fmla="*/ 258 h 581"/>
                <a:gd name="T104" fmla="*/ 444 w 644"/>
                <a:gd name="T105" fmla="*/ 247 h 581"/>
                <a:gd name="T106" fmla="*/ 474 w 644"/>
                <a:gd name="T107" fmla="*/ 277 h 581"/>
                <a:gd name="T108" fmla="*/ 511 w 644"/>
                <a:gd name="T109" fmla="*/ 247 h 581"/>
                <a:gd name="T110" fmla="*/ 539 w 644"/>
                <a:gd name="T111" fmla="*/ 233 h 581"/>
                <a:gd name="T112" fmla="*/ 553 w 644"/>
                <a:gd name="T113" fmla="*/ 267 h 581"/>
                <a:gd name="T114" fmla="*/ 567 w 644"/>
                <a:gd name="T115" fmla="*/ 284 h 581"/>
                <a:gd name="T116" fmla="*/ 583 w 644"/>
                <a:gd name="T117" fmla="*/ 2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4" h="581">
                  <a:moveTo>
                    <a:pt x="583" y="281"/>
                  </a:moveTo>
                  <a:lnTo>
                    <a:pt x="583" y="281"/>
                  </a:lnTo>
                  <a:lnTo>
                    <a:pt x="583" y="288"/>
                  </a:lnTo>
                  <a:lnTo>
                    <a:pt x="586" y="293"/>
                  </a:lnTo>
                  <a:lnTo>
                    <a:pt x="588" y="300"/>
                  </a:lnTo>
                  <a:lnTo>
                    <a:pt x="595" y="305"/>
                  </a:lnTo>
                  <a:lnTo>
                    <a:pt x="602" y="307"/>
                  </a:lnTo>
                  <a:lnTo>
                    <a:pt x="607" y="305"/>
                  </a:lnTo>
                  <a:lnTo>
                    <a:pt x="611" y="302"/>
                  </a:lnTo>
                  <a:lnTo>
                    <a:pt x="618" y="300"/>
                  </a:lnTo>
                  <a:lnTo>
                    <a:pt x="628" y="293"/>
                  </a:lnTo>
                  <a:lnTo>
                    <a:pt x="632" y="288"/>
                  </a:lnTo>
                  <a:lnTo>
                    <a:pt x="637" y="281"/>
                  </a:lnTo>
                  <a:lnTo>
                    <a:pt x="642" y="277"/>
                  </a:lnTo>
                  <a:lnTo>
                    <a:pt x="644" y="272"/>
                  </a:lnTo>
                  <a:lnTo>
                    <a:pt x="642" y="263"/>
                  </a:lnTo>
                  <a:lnTo>
                    <a:pt x="637" y="254"/>
                  </a:lnTo>
                  <a:lnTo>
                    <a:pt x="635" y="249"/>
                  </a:lnTo>
                  <a:lnTo>
                    <a:pt x="632" y="242"/>
                  </a:lnTo>
                  <a:lnTo>
                    <a:pt x="630" y="237"/>
                  </a:lnTo>
                  <a:lnTo>
                    <a:pt x="628" y="230"/>
                  </a:lnTo>
                  <a:lnTo>
                    <a:pt x="625" y="223"/>
                  </a:lnTo>
                  <a:lnTo>
                    <a:pt x="625" y="219"/>
                  </a:lnTo>
                  <a:lnTo>
                    <a:pt x="625" y="209"/>
                  </a:lnTo>
                  <a:lnTo>
                    <a:pt x="628" y="202"/>
                  </a:lnTo>
                  <a:lnTo>
                    <a:pt x="628" y="193"/>
                  </a:lnTo>
                  <a:lnTo>
                    <a:pt x="630" y="186"/>
                  </a:lnTo>
                  <a:lnTo>
                    <a:pt x="628" y="179"/>
                  </a:lnTo>
                  <a:lnTo>
                    <a:pt x="628" y="177"/>
                  </a:lnTo>
                  <a:lnTo>
                    <a:pt x="623" y="170"/>
                  </a:lnTo>
                  <a:lnTo>
                    <a:pt x="618" y="167"/>
                  </a:lnTo>
                  <a:lnTo>
                    <a:pt x="611" y="163"/>
                  </a:lnTo>
                  <a:lnTo>
                    <a:pt x="607" y="158"/>
                  </a:lnTo>
                  <a:lnTo>
                    <a:pt x="602" y="154"/>
                  </a:lnTo>
                  <a:lnTo>
                    <a:pt x="600" y="151"/>
                  </a:lnTo>
                  <a:lnTo>
                    <a:pt x="600" y="147"/>
                  </a:lnTo>
                  <a:lnTo>
                    <a:pt x="600" y="140"/>
                  </a:lnTo>
                  <a:lnTo>
                    <a:pt x="597" y="133"/>
                  </a:lnTo>
                  <a:lnTo>
                    <a:pt x="597" y="128"/>
                  </a:lnTo>
                  <a:lnTo>
                    <a:pt x="595" y="123"/>
                  </a:lnTo>
                  <a:lnTo>
                    <a:pt x="593" y="121"/>
                  </a:lnTo>
                  <a:lnTo>
                    <a:pt x="583" y="119"/>
                  </a:lnTo>
                  <a:lnTo>
                    <a:pt x="574" y="119"/>
                  </a:lnTo>
                  <a:lnTo>
                    <a:pt x="565" y="119"/>
                  </a:lnTo>
                  <a:lnTo>
                    <a:pt x="555" y="116"/>
                  </a:lnTo>
                  <a:lnTo>
                    <a:pt x="553" y="114"/>
                  </a:lnTo>
                  <a:lnTo>
                    <a:pt x="548" y="112"/>
                  </a:lnTo>
                  <a:lnTo>
                    <a:pt x="544" y="107"/>
                  </a:lnTo>
                  <a:lnTo>
                    <a:pt x="544" y="102"/>
                  </a:lnTo>
                  <a:lnTo>
                    <a:pt x="542" y="95"/>
                  </a:lnTo>
                  <a:lnTo>
                    <a:pt x="539" y="88"/>
                  </a:lnTo>
                  <a:lnTo>
                    <a:pt x="535" y="81"/>
                  </a:lnTo>
                  <a:lnTo>
                    <a:pt x="532" y="77"/>
                  </a:lnTo>
                  <a:lnTo>
                    <a:pt x="525" y="67"/>
                  </a:lnTo>
                  <a:lnTo>
                    <a:pt x="518" y="60"/>
                  </a:lnTo>
                  <a:lnTo>
                    <a:pt x="509" y="56"/>
                  </a:lnTo>
                  <a:lnTo>
                    <a:pt x="500" y="51"/>
                  </a:lnTo>
                  <a:lnTo>
                    <a:pt x="488" y="51"/>
                  </a:lnTo>
                  <a:lnTo>
                    <a:pt x="476" y="51"/>
                  </a:lnTo>
                  <a:lnTo>
                    <a:pt x="472" y="51"/>
                  </a:lnTo>
                  <a:lnTo>
                    <a:pt x="465" y="49"/>
                  </a:lnTo>
                  <a:lnTo>
                    <a:pt x="462" y="49"/>
                  </a:lnTo>
                  <a:lnTo>
                    <a:pt x="458" y="47"/>
                  </a:lnTo>
                  <a:lnTo>
                    <a:pt x="453" y="40"/>
                  </a:lnTo>
                  <a:lnTo>
                    <a:pt x="446" y="33"/>
                  </a:lnTo>
                  <a:lnTo>
                    <a:pt x="442" y="26"/>
                  </a:lnTo>
                  <a:lnTo>
                    <a:pt x="435" y="19"/>
                  </a:lnTo>
                  <a:lnTo>
                    <a:pt x="428" y="14"/>
                  </a:lnTo>
                  <a:lnTo>
                    <a:pt x="418" y="12"/>
                  </a:lnTo>
                  <a:lnTo>
                    <a:pt x="407" y="12"/>
                  </a:lnTo>
                  <a:lnTo>
                    <a:pt x="397" y="14"/>
                  </a:lnTo>
                  <a:lnTo>
                    <a:pt x="388" y="19"/>
                  </a:lnTo>
                  <a:lnTo>
                    <a:pt x="379" y="26"/>
                  </a:lnTo>
                  <a:lnTo>
                    <a:pt x="369" y="28"/>
                  </a:lnTo>
                  <a:lnTo>
                    <a:pt x="360" y="33"/>
                  </a:lnTo>
                  <a:lnTo>
                    <a:pt x="351" y="30"/>
                  </a:lnTo>
                  <a:lnTo>
                    <a:pt x="342" y="28"/>
                  </a:lnTo>
                  <a:lnTo>
                    <a:pt x="330" y="21"/>
                  </a:lnTo>
                  <a:lnTo>
                    <a:pt x="318" y="14"/>
                  </a:lnTo>
                  <a:lnTo>
                    <a:pt x="309" y="7"/>
                  </a:lnTo>
                  <a:lnTo>
                    <a:pt x="300" y="2"/>
                  </a:lnTo>
                  <a:lnTo>
                    <a:pt x="290" y="0"/>
                  </a:lnTo>
                  <a:lnTo>
                    <a:pt x="281" y="2"/>
                  </a:lnTo>
                  <a:lnTo>
                    <a:pt x="279" y="2"/>
                  </a:lnTo>
                  <a:lnTo>
                    <a:pt x="274" y="7"/>
                  </a:lnTo>
                  <a:lnTo>
                    <a:pt x="272" y="12"/>
                  </a:lnTo>
                  <a:lnTo>
                    <a:pt x="272" y="16"/>
                  </a:lnTo>
                  <a:lnTo>
                    <a:pt x="265" y="26"/>
                  </a:lnTo>
                  <a:lnTo>
                    <a:pt x="260" y="33"/>
                  </a:lnTo>
                  <a:lnTo>
                    <a:pt x="251" y="37"/>
                  </a:lnTo>
                  <a:lnTo>
                    <a:pt x="244" y="40"/>
                  </a:lnTo>
                  <a:lnTo>
                    <a:pt x="235" y="40"/>
                  </a:lnTo>
                  <a:lnTo>
                    <a:pt x="225" y="40"/>
                  </a:lnTo>
                  <a:lnTo>
                    <a:pt x="214" y="40"/>
                  </a:lnTo>
                  <a:lnTo>
                    <a:pt x="204" y="42"/>
                  </a:lnTo>
                  <a:lnTo>
                    <a:pt x="193" y="44"/>
                  </a:lnTo>
                  <a:lnTo>
                    <a:pt x="188" y="49"/>
                  </a:lnTo>
                  <a:lnTo>
                    <a:pt x="181" y="58"/>
                  </a:lnTo>
                  <a:lnTo>
                    <a:pt x="179" y="67"/>
                  </a:lnTo>
                  <a:lnTo>
                    <a:pt x="176" y="77"/>
                  </a:lnTo>
                  <a:lnTo>
                    <a:pt x="172" y="86"/>
                  </a:lnTo>
                  <a:lnTo>
                    <a:pt x="169" y="95"/>
                  </a:lnTo>
                  <a:lnTo>
                    <a:pt x="167" y="105"/>
                  </a:lnTo>
                  <a:lnTo>
                    <a:pt x="160" y="107"/>
                  </a:lnTo>
                  <a:lnTo>
                    <a:pt x="151" y="107"/>
                  </a:lnTo>
                  <a:lnTo>
                    <a:pt x="142" y="107"/>
                  </a:lnTo>
                  <a:lnTo>
                    <a:pt x="130" y="107"/>
                  </a:lnTo>
                  <a:lnTo>
                    <a:pt x="118" y="107"/>
                  </a:lnTo>
                  <a:lnTo>
                    <a:pt x="109" y="109"/>
                  </a:lnTo>
                  <a:lnTo>
                    <a:pt x="104" y="112"/>
                  </a:lnTo>
                  <a:lnTo>
                    <a:pt x="102" y="116"/>
                  </a:lnTo>
                  <a:lnTo>
                    <a:pt x="100" y="123"/>
                  </a:lnTo>
                  <a:lnTo>
                    <a:pt x="100" y="130"/>
                  </a:lnTo>
                  <a:lnTo>
                    <a:pt x="97" y="137"/>
                  </a:lnTo>
                  <a:lnTo>
                    <a:pt x="95" y="142"/>
                  </a:lnTo>
                  <a:lnTo>
                    <a:pt x="95" y="149"/>
                  </a:lnTo>
                  <a:lnTo>
                    <a:pt x="97" y="156"/>
                  </a:lnTo>
                  <a:lnTo>
                    <a:pt x="97" y="165"/>
                  </a:lnTo>
                  <a:lnTo>
                    <a:pt x="100" y="174"/>
                  </a:lnTo>
                  <a:lnTo>
                    <a:pt x="100" y="179"/>
                  </a:lnTo>
                  <a:lnTo>
                    <a:pt x="100" y="186"/>
                  </a:lnTo>
                  <a:lnTo>
                    <a:pt x="95" y="188"/>
                  </a:lnTo>
                  <a:lnTo>
                    <a:pt x="88" y="193"/>
                  </a:lnTo>
                  <a:lnTo>
                    <a:pt x="79" y="195"/>
                  </a:lnTo>
                  <a:lnTo>
                    <a:pt x="69" y="200"/>
                  </a:lnTo>
                  <a:lnTo>
                    <a:pt x="58" y="205"/>
                  </a:lnTo>
                  <a:lnTo>
                    <a:pt x="51" y="214"/>
                  </a:lnTo>
                  <a:lnTo>
                    <a:pt x="42" y="219"/>
                  </a:lnTo>
                  <a:lnTo>
                    <a:pt x="37" y="228"/>
                  </a:lnTo>
                  <a:lnTo>
                    <a:pt x="35" y="235"/>
                  </a:lnTo>
                  <a:lnTo>
                    <a:pt x="35" y="244"/>
                  </a:lnTo>
                  <a:lnTo>
                    <a:pt x="35" y="249"/>
                  </a:lnTo>
                  <a:lnTo>
                    <a:pt x="35" y="256"/>
                  </a:lnTo>
                  <a:lnTo>
                    <a:pt x="32" y="260"/>
                  </a:lnTo>
                  <a:lnTo>
                    <a:pt x="28" y="265"/>
                  </a:lnTo>
                  <a:lnTo>
                    <a:pt x="21" y="270"/>
                  </a:lnTo>
                  <a:lnTo>
                    <a:pt x="16" y="274"/>
                  </a:lnTo>
                  <a:lnTo>
                    <a:pt x="9" y="281"/>
                  </a:lnTo>
                  <a:lnTo>
                    <a:pt x="2" y="288"/>
                  </a:lnTo>
                  <a:lnTo>
                    <a:pt x="0" y="293"/>
                  </a:lnTo>
                  <a:lnTo>
                    <a:pt x="0" y="300"/>
                  </a:lnTo>
                  <a:lnTo>
                    <a:pt x="0" y="309"/>
                  </a:lnTo>
                  <a:lnTo>
                    <a:pt x="2" y="321"/>
                  </a:lnTo>
                  <a:lnTo>
                    <a:pt x="2" y="328"/>
                  </a:lnTo>
                  <a:lnTo>
                    <a:pt x="7" y="337"/>
                  </a:lnTo>
                  <a:lnTo>
                    <a:pt x="11" y="347"/>
                  </a:lnTo>
                  <a:lnTo>
                    <a:pt x="14" y="354"/>
                  </a:lnTo>
                  <a:lnTo>
                    <a:pt x="16" y="358"/>
                  </a:lnTo>
                  <a:lnTo>
                    <a:pt x="14" y="367"/>
                  </a:lnTo>
                  <a:lnTo>
                    <a:pt x="11" y="374"/>
                  </a:lnTo>
                  <a:lnTo>
                    <a:pt x="11" y="381"/>
                  </a:lnTo>
                  <a:lnTo>
                    <a:pt x="7" y="391"/>
                  </a:lnTo>
                  <a:lnTo>
                    <a:pt x="4" y="400"/>
                  </a:lnTo>
                  <a:lnTo>
                    <a:pt x="4" y="409"/>
                  </a:lnTo>
                  <a:lnTo>
                    <a:pt x="4" y="419"/>
                  </a:lnTo>
                  <a:lnTo>
                    <a:pt x="4" y="428"/>
                  </a:lnTo>
                  <a:lnTo>
                    <a:pt x="7" y="435"/>
                  </a:lnTo>
                  <a:lnTo>
                    <a:pt x="9" y="440"/>
                  </a:lnTo>
                  <a:lnTo>
                    <a:pt x="14" y="444"/>
                  </a:lnTo>
                  <a:lnTo>
                    <a:pt x="21" y="447"/>
                  </a:lnTo>
                  <a:lnTo>
                    <a:pt x="25" y="449"/>
                  </a:lnTo>
                  <a:lnTo>
                    <a:pt x="32" y="454"/>
                  </a:lnTo>
                  <a:lnTo>
                    <a:pt x="37" y="461"/>
                  </a:lnTo>
                  <a:lnTo>
                    <a:pt x="42" y="465"/>
                  </a:lnTo>
                  <a:lnTo>
                    <a:pt x="44" y="472"/>
                  </a:lnTo>
                  <a:lnTo>
                    <a:pt x="44" y="477"/>
                  </a:lnTo>
                  <a:lnTo>
                    <a:pt x="46" y="484"/>
                  </a:lnTo>
                  <a:lnTo>
                    <a:pt x="44" y="491"/>
                  </a:lnTo>
                  <a:lnTo>
                    <a:pt x="44" y="498"/>
                  </a:lnTo>
                  <a:lnTo>
                    <a:pt x="46" y="507"/>
                  </a:lnTo>
                  <a:lnTo>
                    <a:pt x="51" y="514"/>
                  </a:lnTo>
                  <a:lnTo>
                    <a:pt x="55" y="519"/>
                  </a:lnTo>
                  <a:lnTo>
                    <a:pt x="60" y="526"/>
                  </a:lnTo>
                  <a:lnTo>
                    <a:pt x="67" y="528"/>
                  </a:lnTo>
                  <a:lnTo>
                    <a:pt x="74" y="530"/>
                  </a:lnTo>
                  <a:lnTo>
                    <a:pt x="83" y="530"/>
                  </a:lnTo>
                  <a:lnTo>
                    <a:pt x="90" y="533"/>
                  </a:lnTo>
                  <a:lnTo>
                    <a:pt x="93" y="537"/>
                  </a:lnTo>
                  <a:lnTo>
                    <a:pt x="95" y="542"/>
                  </a:lnTo>
                  <a:lnTo>
                    <a:pt x="95" y="544"/>
                  </a:lnTo>
                  <a:lnTo>
                    <a:pt x="95" y="549"/>
                  </a:lnTo>
                  <a:lnTo>
                    <a:pt x="97" y="554"/>
                  </a:lnTo>
                  <a:lnTo>
                    <a:pt x="97" y="561"/>
                  </a:lnTo>
                  <a:lnTo>
                    <a:pt x="100" y="570"/>
                  </a:lnTo>
                  <a:lnTo>
                    <a:pt x="104" y="577"/>
                  </a:lnTo>
                  <a:lnTo>
                    <a:pt x="111" y="579"/>
                  </a:lnTo>
                  <a:lnTo>
                    <a:pt x="121" y="581"/>
                  </a:lnTo>
                  <a:lnTo>
                    <a:pt x="128" y="579"/>
                  </a:lnTo>
                  <a:lnTo>
                    <a:pt x="137" y="577"/>
                  </a:lnTo>
                  <a:lnTo>
                    <a:pt x="144" y="570"/>
                  </a:lnTo>
                  <a:lnTo>
                    <a:pt x="146" y="563"/>
                  </a:lnTo>
                  <a:lnTo>
                    <a:pt x="149" y="554"/>
                  </a:lnTo>
                  <a:lnTo>
                    <a:pt x="153" y="547"/>
                  </a:lnTo>
                  <a:lnTo>
                    <a:pt x="158" y="540"/>
                  </a:lnTo>
                  <a:lnTo>
                    <a:pt x="160" y="535"/>
                  </a:lnTo>
                  <a:lnTo>
                    <a:pt x="162" y="526"/>
                  </a:lnTo>
                  <a:lnTo>
                    <a:pt x="165" y="519"/>
                  </a:lnTo>
                  <a:lnTo>
                    <a:pt x="165" y="514"/>
                  </a:lnTo>
                  <a:lnTo>
                    <a:pt x="165" y="507"/>
                  </a:lnTo>
                  <a:lnTo>
                    <a:pt x="162" y="502"/>
                  </a:lnTo>
                  <a:lnTo>
                    <a:pt x="160" y="498"/>
                  </a:lnTo>
                  <a:lnTo>
                    <a:pt x="158" y="488"/>
                  </a:lnTo>
                  <a:lnTo>
                    <a:pt x="155" y="481"/>
                  </a:lnTo>
                  <a:lnTo>
                    <a:pt x="155" y="472"/>
                  </a:lnTo>
                  <a:lnTo>
                    <a:pt x="155" y="463"/>
                  </a:lnTo>
                  <a:lnTo>
                    <a:pt x="158" y="454"/>
                  </a:lnTo>
                  <a:lnTo>
                    <a:pt x="160" y="444"/>
                  </a:lnTo>
                  <a:lnTo>
                    <a:pt x="162" y="435"/>
                  </a:lnTo>
                  <a:lnTo>
                    <a:pt x="167" y="428"/>
                  </a:lnTo>
                  <a:lnTo>
                    <a:pt x="169" y="416"/>
                  </a:lnTo>
                  <a:lnTo>
                    <a:pt x="176" y="412"/>
                  </a:lnTo>
                  <a:lnTo>
                    <a:pt x="181" y="405"/>
                  </a:lnTo>
                  <a:lnTo>
                    <a:pt x="186" y="400"/>
                  </a:lnTo>
                  <a:lnTo>
                    <a:pt x="195" y="395"/>
                  </a:lnTo>
                  <a:lnTo>
                    <a:pt x="207" y="402"/>
                  </a:lnTo>
                  <a:lnTo>
                    <a:pt x="216" y="407"/>
                  </a:lnTo>
                  <a:lnTo>
                    <a:pt x="225" y="412"/>
                  </a:lnTo>
                  <a:lnTo>
                    <a:pt x="235" y="412"/>
                  </a:lnTo>
                  <a:lnTo>
                    <a:pt x="244" y="409"/>
                  </a:lnTo>
                  <a:lnTo>
                    <a:pt x="249" y="402"/>
                  </a:lnTo>
                  <a:lnTo>
                    <a:pt x="253" y="395"/>
                  </a:lnTo>
                  <a:lnTo>
                    <a:pt x="255" y="391"/>
                  </a:lnTo>
                  <a:lnTo>
                    <a:pt x="255" y="386"/>
                  </a:lnTo>
                  <a:lnTo>
                    <a:pt x="255" y="379"/>
                  </a:lnTo>
                  <a:lnTo>
                    <a:pt x="255" y="374"/>
                  </a:lnTo>
                  <a:lnTo>
                    <a:pt x="253" y="367"/>
                  </a:lnTo>
                  <a:lnTo>
                    <a:pt x="253" y="361"/>
                  </a:lnTo>
                  <a:lnTo>
                    <a:pt x="253" y="356"/>
                  </a:lnTo>
                  <a:lnTo>
                    <a:pt x="253" y="351"/>
                  </a:lnTo>
                  <a:lnTo>
                    <a:pt x="255" y="342"/>
                  </a:lnTo>
                  <a:lnTo>
                    <a:pt x="260" y="337"/>
                  </a:lnTo>
                  <a:lnTo>
                    <a:pt x="267" y="335"/>
                  </a:lnTo>
                  <a:lnTo>
                    <a:pt x="274" y="335"/>
                  </a:lnTo>
                  <a:lnTo>
                    <a:pt x="283" y="335"/>
                  </a:lnTo>
                  <a:lnTo>
                    <a:pt x="293" y="340"/>
                  </a:lnTo>
                  <a:lnTo>
                    <a:pt x="300" y="340"/>
                  </a:lnTo>
                  <a:lnTo>
                    <a:pt x="304" y="335"/>
                  </a:lnTo>
                  <a:lnTo>
                    <a:pt x="304" y="328"/>
                  </a:lnTo>
                  <a:lnTo>
                    <a:pt x="304" y="323"/>
                  </a:lnTo>
                  <a:lnTo>
                    <a:pt x="304" y="314"/>
                  </a:lnTo>
                  <a:lnTo>
                    <a:pt x="307" y="309"/>
                  </a:lnTo>
                  <a:lnTo>
                    <a:pt x="307" y="300"/>
                  </a:lnTo>
                  <a:lnTo>
                    <a:pt x="307" y="293"/>
                  </a:lnTo>
                  <a:lnTo>
                    <a:pt x="307" y="286"/>
                  </a:lnTo>
                  <a:lnTo>
                    <a:pt x="309" y="281"/>
                  </a:lnTo>
                  <a:lnTo>
                    <a:pt x="311" y="274"/>
                  </a:lnTo>
                  <a:lnTo>
                    <a:pt x="314" y="272"/>
                  </a:lnTo>
                  <a:lnTo>
                    <a:pt x="318" y="270"/>
                  </a:lnTo>
                  <a:lnTo>
                    <a:pt x="325" y="272"/>
                  </a:lnTo>
                  <a:lnTo>
                    <a:pt x="335" y="274"/>
                  </a:lnTo>
                  <a:lnTo>
                    <a:pt x="344" y="279"/>
                  </a:lnTo>
                  <a:lnTo>
                    <a:pt x="351" y="286"/>
                  </a:lnTo>
                  <a:lnTo>
                    <a:pt x="358" y="291"/>
                  </a:lnTo>
                  <a:lnTo>
                    <a:pt x="365" y="295"/>
                  </a:lnTo>
                  <a:lnTo>
                    <a:pt x="372" y="298"/>
                  </a:lnTo>
                  <a:lnTo>
                    <a:pt x="376" y="295"/>
                  </a:lnTo>
                  <a:lnTo>
                    <a:pt x="386" y="291"/>
                  </a:lnTo>
                  <a:lnTo>
                    <a:pt x="393" y="279"/>
                  </a:lnTo>
                  <a:lnTo>
                    <a:pt x="400" y="267"/>
                  </a:lnTo>
                  <a:lnTo>
                    <a:pt x="407" y="258"/>
                  </a:lnTo>
                  <a:lnTo>
                    <a:pt x="416" y="251"/>
                  </a:lnTo>
                  <a:lnTo>
                    <a:pt x="421" y="244"/>
                  </a:lnTo>
                  <a:lnTo>
                    <a:pt x="428" y="242"/>
                  </a:lnTo>
                  <a:lnTo>
                    <a:pt x="435" y="242"/>
                  </a:lnTo>
                  <a:lnTo>
                    <a:pt x="444" y="247"/>
                  </a:lnTo>
                  <a:lnTo>
                    <a:pt x="451" y="254"/>
                  </a:lnTo>
                  <a:lnTo>
                    <a:pt x="458" y="260"/>
                  </a:lnTo>
                  <a:lnTo>
                    <a:pt x="465" y="267"/>
                  </a:lnTo>
                  <a:lnTo>
                    <a:pt x="469" y="272"/>
                  </a:lnTo>
                  <a:lnTo>
                    <a:pt x="474" y="277"/>
                  </a:lnTo>
                  <a:lnTo>
                    <a:pt x="481" y="277"/>
                  </a:lnTo>
                  <a:lnTo>
                    <a:pt x="488" y="272"/>
                  </a:lnTo>
                  <a:lnTo>
                    <a:pt x="497" y="267"/>
                  </a:lnTo>
                  <a:lnTo>
                    <a:pt x="504" y="256"/>
                  </a:lnTo>
                  <a:lnTo>
                    <a:pt x="511" y="247"/>
                  </a:lnTo>
                  <a:lnTo>
                    <a:pt x="518" y="240"/>
                  </a:lnTo>
                  <a:lnTo>
                    <a:pt x="525" y="233"/>
                  </a:lnTo>
                  <a:lnTo>
                    <a:pt x="530" y="230"/>
                  </a:lnTo>
                  <a:lnTo>
                    <a:pt x="535" y="230"/>
                  </a:lnTo>
                  <a:lnTo>
                    <a:pt x="539" y="233"/>
                  </a:lnTo>
                  <a:lnTo>
                    <a:pt x="546" y="242"/>
                  </a:lnTo>
                  <a:lnTo>
                    <a:pt x="551" y="251"/>
                  </a:lnTo>
                  <a:lnTo>
                    <a:pt x="553" y="258"/>
                  </a:lnTo>
                  <a:lnTo>
                    <a:pt x="553" y="263"/>
                  </a:lnTo>
                  <a:lnTo>
                    <a:pt x="553" y="267"/>
                  </a:lnTo>
                  <a:lnTo>
                    <a:pt x="553" y="270"/>
                  </a:lnTo>
                  <a:lnTo>
                    <a:pt x="553" y="272"/>
                  </a:lnTo>
                  <a:lnTo>
                    <a:pt x="555" y="277"/>
                  </a:lnTo>
                  <a:lnTo>
                    <a:pt x="562" y="281"/>
                  </a:lnTo>
                  <a:lnTo>
                    <a:pt x="567" y="284"/>
                  </a:lnTo>
                  <a:lnTo>
                    <a:pt x="572" y="286"/>
                  </a:lnTo>
                  <a:lnTo>
                    <a:pt x="574" y="286"/>
                  </a:lnTo>
                  <a:lnTo>
                    <a:pt x="579" y="286"/>
                  </a:lnTo>
                  <a:lnTo>
                    <a:pt x="581" y="281"/>
                  </a:lnTo>
                  <a:lnTo>
                    <a:pt x="583" y="281"/>
                  </a:lnTo>
                  <a:lnTo>
                    <a:pt x="583" y="281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2541588" y="1962151"/>
              <a:ext cx="568325" cy="338138"/>
            </a:xfrm>
            <a:custGeom>
              <a:avLst/>
              <a:gdLst>
                <a:gd name="T0" fmla="*/ 175 w 358"/>
                <a:gd name="T1" fmla="*/ 32 h 213"/>
                <a:gd name="T2" fmla="*/ 170 w 358"/>
                <a:gd name="T3" fmla="*/ 81 h 213"/>
                <a:gd name="T4" fmla="*/ 184 w 358"/>
                <a:gd name="T5" fmla="*/ 53 h 213"/>
                <a:gd name="T6" fmla="*/ 221 w 358"/>
                <a:gd name="T7" fmla="*/ 34 h 213"/>
                <a:gd name="T8" fmla="*/ 265 w 358"/>
                <a:gd name="T9" fmla="*/ 67 h 213"/>
                <a:gd name="T10" fmla="*/ 240 w 358"/>
                <a:gd name="T11" fmla="*/ 111 h 213"/>
                <a:gd name="T12" fmla="*/ 247 w 358"/>
                <a:gd name="T13" fmla="*/ 125 h 213"/>
                <a:gd name="T14" fmla="*/ 302 w 358"/>
                <a:gd name="T15" fmla="*/ 107 h 213"/>
                <a:gd name="T16" fmla="*/ 354 w 358"/>
                <a:gd name="T17" fmla="*/ 144 h 213"/>
                <a:gd name="T18" fmla="*/ 342 w 358"/>
                <a:gd name="T19" fmla="*/ 195 h 213"/>
                <a:gd name="T20" fmla="*/ 291 w 358"/>
                <a:gd name="T21" fmla="*/ 195 h 213"/>
                <a:gd name="T22" fmla="*/ 295 w 358"/>
                <a:gd name="T23" fmla="*/ 151 h 213"/>
                <a:gd name="T24" fmla="*/ 312 w 358"/>
                <a:gd name="T25" fmla="*/ 181 h 213"/>
                <a:gd name="T26" fmla="*/ 335 w 358"/>
                <a:gd name="T27" fmla="*/ 155 h 213"/>
                <a:gd name="T28" fmla="*/ 295 w 358"/>
                <a:gd name="T29" fmla="*/ 125 h 213"/>
                <a:gd name="T30" fmla="*/ 251 w 358"/>
                <a:gd name="T31" fmla="*/ 153 h 213"/>
                <a:gd name="T32" fmla="*/ 209 w 358"/>
                <a:gd name="T33" fmla="*/ 127 h 213"/>
                <a:gd name="T34" fmla="*/ 233 w 358"/>
                <a:gd name="T35" fmla="*/ 90 h 213"/>
                <a:gd name="T36" fmla="*/ 209 w 358"/>
                <a:gd name="T37" fmla="*/ 62 h 213"/>
                <a:gd name="T38" fmla="*/ 200 w 358"/>
                <a:gd name="T39" fmla="*/ 109 h 213"/>
                <a:gd name="T40" fmla="*/ 151 w 358"/>
                <a:gd name="T41" fmla="*/ 100 h 213"/>
                <a:gd name="T42" fmla="*/ 142 w 358"/>
                <a:gd name="T43" fmla="*/ 60 h 213"/>
                <a:gd name="T44" fmla="*/ 151 w 358"/>
                <a:gd name="T45" fmla="*/ 20 h 213"/>
                <a:gd name="T46" fmla="*/ 112 w 358"/>
                <a:gd name="T47" fmla="*/ 20 h 213"/>
                <a:gd name="T48" fmla="*/ 119 w 358"/>
                <a:gd name="T49" fmla="*/ 67 h 213"/>
                <a:gd name="T50" fmla="*/ 79 w 358"/>
                <a:gd name="T51" fmla="*/ 81 h 213"/>
                <a:gd name="T52" fmla="*/ 56 w 358"/>
                <a:gd name="T53" fmla="*/ 41 h 213"/>
                <a:gd name="T54" fmla="*/ 28 w 358"/>
                <a:gd name="T55" fmla="*/ 39 h 213"/>
                <a:gd name="T56" fmla="*/ 51 w 358"/>
                <a:gd name="T57" fmla="*/ 79 h 213"/>
                <a:gd name="T58" fmla="*/ 54 w 358"/>
                <a:gd name="T59" fmla="*/ 132 h 213"/>
                <a:gd name="T60" fmla="*/ 98 w 358"/>
                <a:gd name="T61" fmla="*/ 151 h 213"/>
                <a:gd name="T62" fmla="*/ 93 w 358"/>
                <a:gd name="T63" fmla="*/ 109 h 213"/>
                <a:gd name="T64" fmla="*/ 135 w 358"/>
                <a:gd name="T65" fmla="*/ 104 h 213"/>
                <a:gd name="T66" fmla="*/ 156 w 358"/>
                <a:gd name="T67" fmla="*/ 151 h 213"/>
                <a:gd name="T68" fmla="*/ 182 w 358"/>
                <a:gd name="T69" fmla="*/ 141 h 213"/>
                <a:gd name="T70" fmla="*/ 228 w 358"/>
                <a:gd name="T71" fmla="*/ 179 h 213"/>
                <a:gd name="T72" fmla="*/ 221 w 358"/>
                <a:gd name="T73" fmla="*/ 209 h 213"/>
                <a:gd name="T74" fmla="*/ 202 w 358"/>
                <a:gd name="T75" fmla="*/ 169 h 213"/>
                <a:gd name="T76" fmla="*/ 158 w 358"/>
                <a:gd name="T77" fmla="*/ 195 h 213"/>
                <a:gd name="T78" fmla="*/ 135 w 358"/>
                <a:gd name="T79" fmla="*/ 158 h 213"/>
                <a:gd name="T80" fmla="*/ 112 w 358"/>
                <a:gd name="T81" fmla="*/ 120 h 213"/>
                <a:gd name="T82" fmla="*/ 121 w 358"/>
                <a:gd name="T83" fmla="*/ 165 h 213"/>
                <a:gd name="T84" fmla="*/ 86 w 358"/>
                <a:gd name="T85" fmla="*/ 211 h 213"/>
                <a:gd name="T86" fmla="*/ 75 w 358"/>
                <a:gd name="T87" fmla="*/ 169 h 213"/>
                <a:gd name="T88" fmla="*/ 49 w 358"/>
                <a:gd name="T89" fmla="*/ 151 h 213"/>
                <a:gd name="T90" fmla="*/ 58 w 358"/>
                <a:gd name="T91" fmla="*/ 195 h 213"/>
                <a:gd name="T92" fmla="*/ 26 w 358"/>
                <a:gd name="T93" fmla="*/ 172 h 213"/>
                <a:gd name="T94" fmla="*/ 16 w 358"/>
                <a:gd name="T95" fmla="*/ 132 h 213"/>
                <a:gd name="T96" fmla="*/ 26 w 358"/>
                <a:gd name="T97" fmla="*/ 97 h 213"/>
                <a:gd name="T98" fmla="*/ 9 w 358"/>
                <a:gd name="T99" fmla="*/ 60 h 213"/>
                <a:gd name="T100" fmla="*/ 23 w 358"/>
                <a:gd name="T101" fmla="*/ 13 h 213"/>
                <a:gd name="T102" fmla="*/ 72 w 358"/>
                <a:gd name="T103" fmla="*/ 16 h 213"/>
                <a:gd name="T104" fmla="*/ 98 w 358"/>
                <a:gd name="T105" fmla="*/ 69 h 213"/>
                <a:gd name="T106" fmla="*/ 86 w 358"/>
                <a:gd name="T107" fmla="*/ 13 h 213"/>
                <a:gd name="T108" fmla="*/ 121 w 358"/>
                <a:gd name="T109" fmla="*/ 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8" h="213">
                  <a:moveTo>
                    <a:pt x="142" y="2"/>
                  </a:moveTo>
                  <a:lnTo>
                    <a:pt x="151" y="0"/>
                  </a:lnTo>
                  <a:lnTo>
                    <a:pt x="161" y="2"/>
                  </a:lnTo>
                  <a:lnTo>
                    <a:pt x="165" y="6"/>
                  </a:lnTo>
                  <a:lnTo>
                    <a:pt x="172" y="13"/>
                  </a:lnTo>
                  <a:lnTo>
                    <a:pt x="175" y="23"/>
                  </a:lnTo>
                  <a:lnTo>
                    <a:pt x="175" y="32"/>
                  </a:lnTo>
                  <a:lnTo>
                    <a:pt x="172" y="41"/>
                  </a:lnTo>
                  <a:lnTo>
                    <a:pt x="168" y="51"/>
                  </a:lnTo>
                  <a:lnTo>
                    <a:pt x="165" y="58"/>
                  </a:lnTo>
                  <a:lnTo>
                    <a:pt x="165" y="62"/>
                  </a:lnTo>
                  <a:lnTo>
                    <a:pt x="165" y="69"/>
                  </a:lnTo>
                  <a:lnTo>
                    <a:pt x="165" y="76"/>
                  </a:lnTo>
                  <a:lnTo>
                    <a:pt x="170" y="81"/>
                  </a:lnTo>
                  <a:lnTo>
                    <a:pt x="177" y="90"/>
                  </a:lnTo>
                  <a:lnTo>
                    <a:pt x="184" y="86"/>
                  </a:lnTo>
                  <a:lnTo>
                    <a:pt x="189" y="81"/>
                  </a:lnTo>
                  <a:lnTo>
                    <a:pt x="186" y="72"/>
                  </a:lnTo>
                  <a:lnTo>
                    <a:pt x="186" y="67"/>
                  </a:lnTo>
                  <a:lnTo>
                    <a:pt x="184" y="60"/>
                  </a:lnTo>
                  <a:lnTo>
                    <a:pt x="184" y="53"/>
                  </a:lnTo>
                  <a:lnTo>
                    <a:pt x="186" y="48"/>
                  </a:lnTo>
                  <a:lnTo>
                    <a:pt x="189" y="46"/>
                  </a:lnTo>
                  <a:lnTo>
                    <a:pt x="193" y="44"/>
                  </a:lnTo>
                  <a:lnTo>
                    <a:pt x="200" y="44"/>
                  </a:lnTo>
                  <a:lnTo>
                    <a:pt x="207" y="37"/>
                  </a:lnTo>
                  <a:lnTo>
                    <a:pt x="214" y="37"/>
                  </a:lnTo>
                  <a:lnTo>
                    <a:pt x="221" y="34"/>
                  </a:lnTo>
                  <a:lnTo>
                    <a:pt x="230" y="37"/>
                  </a:lnTo>
                  <a:lnTo>
                    <a:pt x="237" y="37"/>
                  </a:lnTo>
                  <a:lnTo>
                    <a:pt x="244" y="41"/>
                  </a:lnTo>
                  <a:lnTo>
                    <a:pt x="251" y="48"/>
                  </a:lnTo>
                  <a:lnTo>
                    <a:pt x="258" y="53"/>
                  </a:lnTo>
                  <a:lnTo>
                    <a:pt x="263" y="60"/>
                  </a:lnTo>
                  <a:lnTo>
                    <a:pt x="265" y="67"/>
                  </a:lnTo>
                  <a:lnTo>
                    <a:pt x="268" y="72"/>
                  </a:lnTo>
                  <a:lnTo>
                    <a:pt x="268" y="81"/>
                  </a:lnTo>
                  <a:lnTo>
                    <a:pt x="265" y="88"/>
                  </a:lnTo>
                  <a:lnTo>
                    <a:pt x="265" y="95"/>
                  </a:lnTo>
                  <a:lnTo>
                    <a:pt x="258" y="100"/>
                  </a:lnTo>
                  <a:lnTo>
                    <a:pt x="251" y="107"/>
                  </a:lnTo>
                  <a:lnTo>
                    <a:pt x="240" y="111"/>
                  </a:lnTo>
                  <a:lnTo>
                    <a:pt x="230" y="120"/>
                  </a:lnTo>
                  <a:lnTo>
                    <a:pt x="228" y="125"/>
                  </a:lnTo>
                  <a:lnTo>
                    <a:pt x="228" y="130"/>
                  </a:lnTo>
                  <a:lnTo>
                    <a:pt x="230" y="134"/>
                  </a:lnTo>
                  <a:lnTo>
                    <a:pt x="237" y="139"/>
                  </a:lnTo>
                  <a:lnTo>
                    <a:pt x="242" y="130"/>
                  </a:lnTo>
                  <a:lnTo>
                    <a:pt x="247" y="125"/>
                  </a:lnTo>
                  <a:lnTo>
                    <a:pt x="254" y="118"/>
                  </a:lnTo>
                  <a:lnTo>
                    <a:pt x="263" y="113"/>
                  </a:lnTo>
                  <a:lnTo>
                    <a:pt x="270" y="109"/>
                  </a:lnTo>
                  <a:lnTo>
                    <a:pt x="277" y="107"/>
                  </a:lnTo>
                  <a:lnTo>
                    <a:pt x="286" y="107"/>
                  </a:lnTo>
                  <a:lnTo>
                    <a:pt x="295" y="107"/>
                  </a:lnTo>
                  <a:lnTo>
                    <a:pt x="302" y="107"/>
                  </a:lnTo>
                  <a:lnTo>
                    <a:pt x="312" y="109"/>
                  </a:lnTo>
                  <a:lnTo>
                    <a:pt x="321" y="111"/>
                  </a:lnTo>
                  <a:lnTo>
                    <a:pt x="328" y="116"/>
                  </a:lnTo>
                  <a:lnTo>
                    <a:pt x="335" y="120"/>
                  </a:lnTo>
                  <a:lnTo>
                    <a:pt x="342" y="127"/>
                  </a:lnTo>
                  <a:lnTo>
                    <a:pt x="347" y="134"/>
                  </a:lnTo>
                  <a:lnTo>
                    <a:pt x="354" y="144"/>
                  </a:lnTo>
                  <a:lnTo>
                    <a:pt x="356" y="151"/>
                  </a:lnTo>
                  <a:lnTo>
                    <a:pt x="358" y="160"/>
                  </a:lnTo>
                  <a:lnTo>
                    <a:pt x="358" y="169"/>
                  </a:lnTo>
                  <a:lnTo>
                    <a:pt x="356" y="176"/>
                  </a:lnTo>
                  <a:lnTo>
                    <a:pt x="354" y="183"/>
                  </a:lnTo>
                  <a:lnTo>
                    <a:pt x="347" y="190"/>
                  </a:lnTo>
                  <a:lnTo>
                    <a:pt x="342" y="195"/>
                  </a:lnTo>
                  <a:lnTo>
                    <a:pt x="335" y="202"/>
                  </a:lnTo>
                  <a:lnTo>
                    <a:pt x="326" y="204"/>
                  </a:lnTo>
                  <a:lnTo>
                    <a:pt x="319" y="207"/>
                  </a:lnTo>
                  <a:lnTo>
                    <a:pt x="312" y="207"/>
                  </a:lnTo>
                  <a:lnTo>
                    <a:pt x="305" y="204"/>
                  </a:lnTo>
                  <a:lnTo>
                    <a:pt x="298" y="200"/>
                  </a:lnTo>
                  <a:lnTo>
                    <a:pt x="291" y="195"/>
                  </a:lnTo>
                  <a:lnTo>
                    <a:pt x="289" y="188"/>
                  </a:lnTo>
                  <a:lnTo>
                    <a:pt x="286" y="179"/>
                  </a:lnTo>
                  <a:lnTo>
                    <a:pt x="286" y="172"/>
                  </a:lnTo>
                  <a:lnTo>
                    <a:pt x="286" y="167"/>
                  </a:lnTo>
                  <a:lnTo>
                    <a:pt x="289" y="160"/>
                  </a:lnTo>
                  <a:lnTo>
                    <a:pt x="289" y="153"/>
                  </a:lnTo>
                  <a:lnTo>
                    <a:pt x="295" y="151"/>
                  </a:lnTo>
                  <a:lnTo>
                    <a:pt x="302" y="148"/>
                  </a:lnTo>
                  <a:lnTo>
                    <a:pt x="302" y="151"/>
                  </a:lnTo>
                  <a:lnTo>
                    <a:pt x="305" y="155"/>
                  </a:lnTo>
                  <a:lnTo>
                    <a:pt x="305" y="162"/>
                  </a:lnTo>
                  <a:lnTo>
                    <a:pt x="309" y="169"/>
                  </a:lnTo>
                  <a:lnTo>
                    <a:pt x="309" y="174"/>
                  </a:lnTo>
                  <a:lnTo>
                    <a:pt x="312" y="181"/>
                  </a:lnTo>
                  <a:lnTo>
                    <a:pt x="314" y="186"/>
                  </a:lnTo>
                  <a:lnTo>
                    <a:pt x="316" y="190"/>
                  </a:lnTo>
                  <a:lnTo>
                    <a:pt x="323" y="183"/>
                  </a:lnTo>
                  <a:lnTo>
                    <a:pt x="333" y="181"/>
                  </a:lnTo>
                  <a:lnTo>
                    <a:pt x="335" y="172"/>
                  </a:lnTo>
                  <a:lnTo>
                    <a:pt x="335" y="162"/>
                  </a:lnTo>
                  <a:lnTo>
                    <a:pt x="335" y="155"/>
                  </a:lnTo>
                  <a:lnTo>
                    <a:pt x="333" y="148"/>
                  </a:lnTo>
                  <a:lnTo>
                    <a:pt x="328" y="141"/>
                  </a:lnTo>
                  <a:lnTo>
                    <a:pt x="323" y="137"/>
                  </a:lnTo>
                  <a:lnTo>
                    <a:pt x="316" y="132"/>
                  </a:lnTo>
                  <a:lnTo>
                    <a:pt x="312" y="130"/>
                  </a:lnTo>
                  <a:lnTo>
                    <a:pt x="302" y="127"/>
                  </a:lnTo>
                  <a:lnTo>
                    <a:pt x="295" y="125"/>
                  </a:lnTo>
                  <a:lnTo>
                    <a:pt x="286" y="125"/>
                  </a:lnTo>
                  <a:lnTo>
                    <a:pt x="279" y="127"/>
                  </a:lnTo>
                  <a:lnTo>
                    <a:pt x="272" y="130"/>
                  </a:lnTo>
                  <a:lnTo>
                    <a:pt x="265" y="134"/>
                  </a:lnTo>
                  <a:lnTo>
                    <a:pt x="261" y="141"/>
                  </a:lnTo>
                  <a:lnTo>
                    <a:pt x="258" y="151"/>
                  </a:lnTo>
                  <a:lnTo>
                    <a:pt x="251" y="153"/>
                  </a:lnTo>
                  <a:lnTo>
                    <a:pt x="244" y="158"/>
                  </a:lnTo>
                  <a:lnTo>
                    <a:pt x="237" y="158"/>
                  </a:lnTo>
                  <a:lnTo>
                    <a:pt x="230" y="158"/>
                  </a:lnTo>
                  <a:lnTo>
                    <a:pt x="221" y="151"/>
                  </a:lnTo>
                  <a:lnTo>
                    <a:pt x="214" y="141"/>
                  </a:lnTo>
                  <a:lnTo>
                    <a:pt x="212" y="134"/>
                  </a:lnTo>
                  <a:lnTo>
                    <a:pt x="209" y="127"/>
                  </a:lnTo>
                  <a:lnTo>
                    <a:pt x="209" y="123"/>
                  </a:lnTo>
                  <a:lnTo>
                    <a:pt x="212" y="116"/>
                  </a:lnTo>
                  <a:lnTo>
                    <a:pt x="212" y="109"/>
                  </a:lnTo>
                  <a:lnTo>
                    <a:pt x="216" y="104"/>
                  </a:lnTo>
                  <a:lnTo>
                    <a:pt x="221" y="100"/>
                  </a:lnTo>
                  <a:lnTo>
                    <a:pt x="230" y="95"/>
                  </a:lnTo>
                  <a:lnTo>
                    <a:pt x="233" y="90"/>
                  </a:lnTo>
                  <a:lnTo>
                    <a:pt x="240" y="81"/>
                  </a:lnTo>
                  <a:lnTo>
                    <a:pt x="242" y="72"/>
                  </a:lnTo>
                  <a:lnTo>
                    <a:pt x="244" y="67"/>
                  </a:lnTo>
                  <a:lnTo>
                    <a:pt x="235" y="60"/>
                  </a:lnTo>
                  <a:lnTo>
                    <a:pt x="228" y="55"/>
                  </a:lnTo>
                  <a:lnTo>
                    <a:pt x="219" y="58"/>
                  </a:lnTo>
                  <a:lnTo>
                    <a:pt x="209" y="62"/>
                  </a:lnTo>
                  <a:lnTo>
                    <a:pt x="207" y="69"/>
                  </a:lnTo>
                  <a:lnTo>
                    <a:pt x="207" y="79"/>
                  </a:lnTo>
                  <a:lnTo>
                    <a:pt x="209" y="88"/>
                  </a:lnTo>
                  <a:lnTo>
                    <a:pt x="209" y="97"/>
                  </a:lnTo>
                  <a:lnTo>
                    <a:pt x="209" y="104"/>
                  </a:lnTo>
                  <a:lnTo>
                    <a:pt x="205" y="109"/>
                  </a:lnTo>
                  <a:lnTo>
                    <a:pt x="200" y="109"/>
                  </a:lnTo>
                  <a:lnTo>
                    <a:pt x="198" y="111"/>
                  </a:lnTo>
                  <a:lnTo>
                    <a:pt x="191" y="109"/>
                  </a:lnTo>
                  <a:lnTo>
                    <a:pt x="186" y="109"/>
                  </a:lnTo>
                  <a:lnTo>
                    <a:pt x="175" y="109"/>
                  </a:lnTo>
                  <a:lnTo>
                    <a:pt x="165" y="109"/>
                  </a:lnTo>
                  <a:lnTo>
                    <a:pt x="158" y="104"/>
                  </a:lnTo>
                  <a:lnTo>
                    <a:pt x="151" y="100"/>
                  </a:lnTo>
                  <a:lnTo>
                    <a:pt x="149" y="95"/>
                  </a:lnTo>
                  <a:lnTo>
                    <a:pt x="147" y="90"/>
                  </a:lnTo>
                  <a:lnTo>
                    <a:pt x="142" y="83"/>
                  </a:lnTo>
                  <a:lnTo>
                    <a:pt x="142" y="79"/>
                  </a:lnTo>
                  <a:lnTo>
                    <a:pt x="142" y="72"/>
                  </a:lnTo>
                  <a:lnTo>
                    <a:pt x="142" y="67"/>
                  </a:lnTo>
                  <a:lnTo>
                    <a:pt x="142" y="60"/>
                  </a:lnTo>
                  <a:lnTo>
                    <a:pt x="144" y="55"/>
                  </a:lnTo>
                  <a:lnTo>
                    <a:pt x="144" y="48"/>
                  </a:lnTo>
                  <a:lnTo>
                    <a:pt x="147" y="41"/>
                  </a:lnTo>
                  <a:lnTo>
                    <a:pt x="149" y="37"/>
                  </a:lnTo>
                  <a:lnTo>
                    <a:pt x="149" y="30"/>
                  </a:lnTo>
                  <a:lnTo>
                    <a:pt x="151" y="23"/>
                  </a:lnTo>
                  <a:lnTo>
                    <a:pt x="151" y="20"/>
                  </a:lnTo>
                  <a:lnTo>
                    <a:pt x="147" y="20"/>
                  </a:lnTo>
                  <a:lnTo>
                    <a:pt x="142" y="20"/>
                  </a:lnTo>
                  <a:lnTo>
                    <a:pt x="135" y="20"/>
                  </a:lnTo>
                  <a:lnTo>
                    <a:pt x="128" y="18"/>
                  </a:lnTo>
                  <a:lnTo>
                    <a:pt x="121" y="18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09" y="25"/>
                  </a:lnTo>
                  <a:lnTo>
                    <a:pt x="114" y="32"/>
                  </a:lnTo>
                  <a:lnTo>
                    <a:pt x="121" y="39"/>
                  </a:lnTo>
                  <a:lnTo>
                    <a:pt x="121" y="46"/>
                  </a:lnTo>
                  <a:lnTo>
                    <a:pt x="123" y="53"/>
                  </a:lnTo>
                  <a:lnTo>
                    <a:pt x="121" y="60"/>
                  </a:lnTo>
                  <a:lnTo>
                    <a:pt x="119" y="67"/>
                  </a:lnTo>
                  <a:lnTo>
                    <a:pt x="114" y="72"/>
                  </a:lnTo>
                  <a:lnTo>
                    <a:pt x="109" y="79"/>
                  </a:lnTo>
                  <a:lnTo>
                    <a:pt x="105" y="81"/>
                  </a:lnTo>
                  <a:lnTo>
                    <a:pt x="98" y="83"/>
                  </a:lnTo>
                  <a:lnTo>
                    <a:pt x="91" y="83"/>
                  </a:lnTo>
                  <a:lnTo>
                    <a:pt x="86" y="83"/>
                  </a:lnTo>
                  <a:lnTo>
                    <a:pt x="79" y="81"/>
                  </a:lnTo>
                  <a:lnTo>
                    <a:pt x="72" y="76"/>
                  </a:lnTo>
                  <a:lnTo>
                    <a:pt x="68" y="72"/>
                  </a:lnTo>
                  <a:lnTo>
                    <a:pt x="63" y="62"/>
                  </a:lnTo>
                  <a:lnTo>
                    <a:pt x="63" y="58"/>
                  </a:lnTo>
                  <a:lnTo>
                    <a:pt x="61" y="53"/>
                  </a:lnTo>
                  <a:lnTo>
                    <a:pt x="58" y="48"/>
                  </a:lnTo>
                  <a:lnTo>
                    <a:pt x="56" y="41"/>
                  </a:lnTo>
                  <a:lnTo>
                    <a:pt x="54" y="37"/>
                  </a:lnTo>
                  <a:lnTo>
                    <a:pt x="51" y="30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2" y="27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6" y="48"/>
                  </a:lnTo>
                  <a:lnTo>
                    <a:pt x="30" y="48"/>
                  </a:lnTo>
                  <a:lnTo>
                    <a:pt x="37" y="51"/>
                  </a:lnTo>
                  <a:lnTo>
                    <a:pt x="42" y="53"/>
                  </a:lnTo>
                  <a:lnTo>
                    <a:pt x="47" y="58"/>
                  </a:lnTo>
                  <a:lnTo>
                    <a:pt x="51" y="67"/>
                  </a:lnTo>
                  <a:lnTo>
                    <a:pt x="51" y="79"/>
                  </a:lnTo>
                  <a:lnTo>
                    <a:pt x="49" y="90"/>
                  </a:lnTo>
                  <a:lnTo>
                    <a:pt x="44" y="102"/>
                  </a:lnTo>
                  <a:lnTo>
                    <a:pt x="37" y="111"/>
                  </a:lnTo>
                  <a:lnTo>
                    <a:pt x="30" y="120"/>
                  </a:lnTo>
                  <a:lnTo>
                    <a:pt x="37" y="125"/>
                  </a:lnTo>
                  <a:lnTo>
                    <a:pt x="44" y="130"/>
                  </a:lnTo>
                  <a:lnTo>
                    <a:pt x="54" y="132"/>
                  </a:lnTo>
                  <a:lnTo>
                    <a:pt x="63" y="137"/>
                  </a:lnTo>
                  <a:lnTo>
                    <a:pt x="72" y="139"/>
                  </a:lnTo>
                  <a:lnTo>
                    <a:pt x="79" y="141"/>
                  </a:lnTo>
                  <a:lnTo>
                    <a:pt x="86" y="144"/>
                  </a:lnTo>
                  <a:lnTo>
                    <a:pt x="96" y="151"/>
                  </a:lnTo>
                  <a:lnTo>
                    <a:pt x="98" y="151"/>
                  </a:lnTo>
                  <a:lnTo>
                    <a:pt x="98" y="151"/>
                  </a:lnTo>
                  <a:lnTo>
                    <a:pt x="93" y="144"/>
                  </a:lnTo>
                  <a:lnTo>
                    <a:pt x="86" y="139"/>
                  </a:lnTo>
                  <a:lnTo>
                    <a:pt x="77" y="134"/>
                  </a:lnTo>
                  <a:lnTo>
                    <a:pt x="72" y="130"/>
                  </a:lnTo>
                  <a:lnTo>
                    <a:pt x="77" y="120"/>
                  </a:lnTo>
                  <a:lnTo>
                    <a:pt x="86" y="113"/>
                  </a:lnTo>
                  <a:lnTo>
                    <a:pt x="93" y="109"/>
                  </a:lnTo>
                  <a:lnTo>
                    <a:pt x="98" y="104"/>
                  </a:lnTo>
                  <a:lnTo>
                    <a:pt x="105" y="102"/>
                  </a:lnTo>
                  <a:lnTo>
                    <a:pt x="112" y="102"/>
                  </a:lnTo>
                  <a:lnTo>
                    <a:pt x="119" y="100"/>
                  </a:lnTo>
                  <a:lnTo>
                    <a:pt x="123" y="100"/>
                  </a:lnTo>
                  <a:lnTo>
                    <a:pt x="130" y="102"/>
                  </a:lnTo>
                  <a:lnTo>
                    <a:pt x="135" y="104"/>
                  </a:lnTo>
                  <a:lnTo>
                    <a:pt x="140" y="107"/>
                  </a:lnTo>
                  <a:lnTo>
                    <a:pt x="142" y="113"/>
                  </a:lnTo>
                  <a:lnTo>
                    <a:pt x="144" y="118"/>
                  </a:lnTo>
                  <a:lnTo>
                    <a:pt x="147" y="127"/>
                  </a:lnTo>
                  <a:lnTo>
                    <a:pt x="147" y="139"/>
                  </a:lnTo>
                  <a:lnTo>
                    <a:pt x="154" y="148"/>
                  </a:lnTo>
                  <a:lnTo>
                    <a:pt x="156" y="151"/>
                  </a:lnTo>
                  <a:lnTo>
                    <a:pt x="163" y="153"/>
                  </a:lnTo>
                  <a:lnTo>
                    <a:pt x="168" y="155"/>
                  </a:lnTo>
                  <a:lnTo>
                    <a:pt x="175" y="158"/>
                  </a:lnTo>
                  <a:lnTo>
                    <a:pt x="175" y="151"/>
                  </a:lnTo>
                  <a:lnTo>
                    <a:pt x="177" y="148"/>
                  </a:lnTo>
                  <a:lnTo>
                    <a:pt x="177" y="144"/>
                  </a:lnTo>
                  <a:lnTo>
                    <a:pt x="182" y="141"/>
                  </a:lnTo>
                  <a:lnTo>
                    <a:pt x="189" y="141"/>
                  </a:lnTo>
                  <a:lnTo>
                    <a:pt x="200" y="144"/>
                  </a:lnTo>
                  <a:lnTo>
                    <a:pt x="209" y="146"/>
                  </a:lnTo>
                  <a:lnTo>
                    <a:pt x="216" y="153"/>
                  </a:lnTo>
                  <a:lnTo>
                    <a:pt x="223" y="162"/>
                  </a:lnTo>
                  <a:lnTo>
                    <a:pt x="226" y="172"/>
                  </a:lnTo>
                  <a:lnTo>
                    <a:pt x="228" y="179"/>
                  </a:lnTo>
                  <a:lnTo>
                    <a:pt x="235" y="188"/>
                  </a:lnTo>
                  <a:lnTo>
                    <a:pt x="240" y="195"/>
                  </a:lnTo>
                  <a:lnTo>
                    <a:pt x="247" y="202"/>
                  </a:lnTo>
                  <a:lnTo>
                    <a:pt x="242" y="207"/>
                  </a:lnTo>
                  <a:lnTo>
                    <a:pt x="237" y="213"/>
                  </a:lnTo>
                  <a:lnTo>
                    <a:pt x="228" y="213"/>
                  </a:lnTo>
                  <a:lnTo>
                    <a:pt x="221" y="209"/>
                  </a:lnTo>
                  <a:lnTo>
                    <a:pt x="216" y="207"/>
                  </a:lnTo>
                  <a:lnTo>
                    <a:pt x="212" y="200"/>
                  </a:lnTo>
                  <a:lnTo>
                    <a:pt x="205" y="193"/>
                  </a:lnTo>
                  <a:lnTo>
                    <a:pt x="202" y="186"/>
                  </a:lnTo>
                  <a:lnTo>
                    <a:pt x="202" y="179"/>
                  </a:lnTo>
                  <a:lnTo>
                    <a:pt x="207" y="172"/>
                  </a:lnTo>
                  <a:lnTo>
                    <a:pt x="202" y="169"/>
                  </a:lnTo>
                  <a:lnTo>
                    <a:pt x="200" y="165"/>
                  </a:lnTo>
                  <a:lnTo>
                    <a:pt x="193" y="172"/>
                  </a:lnTo>
                  <a:lnTo>
                    <a:pt x="186" y="179"/>
                  </a:lnTo>
                  <a:lnTo>
                    <a:pt x="179" y="186"/>
                  </a:lnTo>
                  <a:lnTo>
                    <a:pt x="172" y="193"/>
                  </a:lnTo>
                  <a:lnTo>
                    <a:pt x="165" y="195"/>
                  </a:lnTo>
                  <a:lnTo>
                    <a:pt x="158" y="195"/>
                  </a:lnTo>
                  <a:lnTo>
                    <a:pt x="156" y="190"/>
                  </a:lnTo>
                  <a:lnTo>
                    <a:pt x="154" y="188"/>
                  </a:lnTo>
                  <a:lnTo>
                    <a:pt x="151" y="183"/>
                  </a:lnTo>
                  <a:lnTo>
                    <a:pt x="151" y="176"/>
                  </a:lnTo>
                  <a:lnTo>
                    <a:pt x="147" y="169"/>
                  </a:lnTo>
                  <a:lnTo>
                    <a:pt x="142" y="162"/>
                  </a:lnTo>
                  <a:lnTo>
                    <a:pt x="135" y="158"/>
                  </a:lnTo>
                  <a:lnTo>
                    <a:pt x="133" y="151"/>
                  </a:lnTo>
                  <a:lnTo>
                    <a:pt x="128" y="144"/>
                  </a:lnTo>
                  <a:lnTo>
                    <a:pt x="126" y="137"/>
                  </a:lnTo>
                  <a:lnTo>
                    <a:pt x="123" y="127"/>
                  </a:lnTo>
                  <a:lnTo>
                    <a:pt x="126" y="120"/>
                  </a:lnTo>
                  <a:lnTo>
                    <a:pt x="119" y="118"/>
                  </a:lnTo>
                  <a:lnTo>
                    <a:pt x="112" y="120"/>
                  </a:lnTo>
                  <a:lnTo>
                    <a:pt x="109" y="120"/>
                  </a:lnTo>
                  <a:lnTo>
                    <a:pt x="109" y="125"/>
                  </a:lnTo>
                  <a:lnTo>
                    <a:pt x="109" y="130"/>
                  </a:lnTo>
                  <a:lnTo>
                    <a:pt x="114" y="139"/>
                  </a:lnTo>
                  <a:lnTo>
                    <a:pt x="116" y="146"/>
                  </a:lnTo>
                  <a:lnTo>
                    <a:pt x="121" y="155"/>
                  </a:lnTo>
                  <a:lnTo>
                    <a:pt x="121" y="165"/>
                  </a:lnTo>
                  <a:lnTo>
                    <a:pt x="119" y="172"/>
                  </a:lnTo>
                  <a:lnTo>
                    <a:pt x="112" y="179"/>
                  </a:lnTo>
                  <a:lnTo>
                    <a:pt x="107" y="186"/>
                  </a:lnTo>
                  <a:lnTo>
                    <a:pt x="102" y="193"/>
                  </a:lnTo>
                  <a:lnTo>
                    <a:pt x="98" y="200"/>
                  </a:lnTo>
                  <a:lnTo>
                    <a:pt x="91" y="207"/>
                  </a:lnTo>
                  <a:lnTo>
                    <a:pt x="86" y="211"/>
                  </a:lnTo>
                  <a:lnTo>
                    <a:pt x="77" y="213"/>
                  </a:lnTo>
                  <a:lnTo>
                    <a:pt x="70" y="213"/>
                  </a:lnTo>
                  <a:lnTo>
                    <a:pt x="65" y="207"/>
                  </a:lnTo>
                  <a:lnTo>
                    <a:pt x="65" y="197"/>
                  </a:lnTo>
                  <a:lnTo>
                    <a:pt x="68" y="188"/>
                  </a:lnTo>
                  <a:lnTo>
                    <a:pt x="75" y="179"/>
                  </a:lnTo>
                  <a:lnTo>
                    <a:pt x="75" y="169"/>
                  </a:lnTo>
                  <a:lnTo>
                    <a:pt x="75" y="162"/>
                  </a:lnTo>
                  <a:lnTo>
                    <a:pt x="72" y="160"/>
                  </a:lnTo>
                  <a:lnTo>
                    <a:pt x="70" y="158"/>
                  </a:lnTo>
                  <a:lnTo>
                    <a:pt x="65" y="155"/>
                  </a:lnTo>
                  <a:lnTo>
                    <a:pt x="58" y="155"/>
                  </a:lnTo>
                  <a:lnTo>
                    <a:pt x="54" y="153"/>
                  </a:lnTo>
                  <a:lnTo>
                    <a:pt x="49" y="151"/>
                  </a:lnTo>
                  <a:lnTo>
                    <a:pt x="47" y="155"/>
                  </a:lnTo>
                  <a:lnTo>
                    <a:pt x="47" y="162"/>
                  </a:lnTo>
                  <a:lnTo>
                    <a:pt x="49" y="169"/>
                  </a:lnTo>
                  <a:lnTo>
                    <a:pt x="51" y="176"/>
                  </a:lnTo>
                  <a:lnTo>
                    <a:pt x="56" y="186"/>
                  </a:lnTo>
                  <a:lnTo>
                    <a:pt x="61" y="195"/>
                  </a:lnTo>
                  <a:lnTo>
                    <a:pt x="58" y="195"/>
                  </a:lnTo>
                  <a:lnTo>
                    <a:pt x="54" y="195"/>
                  </a:lnTo>
                  <a:lnTo>
                    <a:pt x="49" y="195"/>
                  </a:lnTo>
                  <a:lnTo>
                    <a:pt x="40" y="195"/>
                  </a:lnTo>
                  <a:lnTo>
                    <a:pt x="33" y="190"/>
                  </a:lnTo>
                  <a:lnTo>
                    <a:pt x="28" y="183"/>
                  </a:lnTo>
                  <a:lnTo>
                    <a:pt x="26" y="176"/>
                  </a:lnTo>
                  <a:lnTo>
                    <a:pt x="26" y="172"/>
                  </a:lnTo>
                  <a:lnTo>
                    <a:pt x="26" y="162"/>
                  </a:lnTo>
                  <a:lnTo>
                    <a:pt x="28" y="158"/>
                  </a:lnTo>
                  <a:lnTo>
                    <a:pt x="33" y="151"/>
                  </a:lnTo>
                  <a:lnTo>
                    <a:pt x="40" y="148"/>
                  </a:lnTo>
                  <a:lnTo>
                    <a:pt x="30" y="144"/>
                  </a:lnTo>
                  <a:lnTo>
                    <a:pt x="23" y="139"/>
                  </a:lnTo>
                  <a:lnTo>
                    <a:pt x="16" y="132"/>
                  </a:lnTo>
                  <a:lnTo>
                    <a:pt x="12" y="125"/>
                  </a:lnTo>
                  <a:lnTo>
                    <a:pt x="9" y="116"/>
                  </a:lnTo>
                  <a:lnTo>
                    <a:pt x="9" y="111"/>
                  </a:lnTo>
                  <a:lnTo>
                    <a:pt x="12" y="107"/>
                  </a:lnTo>
                  <a:lnTo>
                    <a:pt x="14" y="104"/>
                  </a:lnTo>
                  <a:lnTo>
                    <a:pt x="19" y="100"/>
                  </a:lnTo>
                  <a:lnTo>
                    <a:pt x="26" y="97"/>
                  </a:lnTo>
                  <a:lnTo>
                    <a:pt x="30" y="93"/>
                  </a:lnTo>
                  <a:lnTo>
                    <a:pt x="33" y="86"/>
                  </a:lnTo>
                  <a:lnTo>
                    <a:pt x="33" y="81"/>
                  </a:lnTo>
                  <a:lnTo>
                    <a:pt x="33" y="79"/>
                  </a:lnTo>
                  <a:lnTo>
                    <a:pt x="28" y="72"/>
                  </a:lnTo>
                  <a:lnTo>
                    <a:pt x="19" y="67"/>
                  </a:lnTo>
                  <a:lnTo>
                    <a:pt x="9" y="60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7" y="37"/>
                  </a:lnTo>
                  <a:lnTo>
                    <a:pt x="9" y="30"/>
                  </a:lnTo>
                  <a:lnTo>
                    <a:pt x="14" y="23"/>
                  </a:lnTo>
                  <a:lnTo>
                    <a:pt x="19" y="16"/>
                  </a:lnTo>
                  <a:lnTo>
                    <a:pt x="23" y="13"/>
                  </a:lnTo>
                  <a:lnTo>
                    <a:pt x="30" y="9"/>
                  </a:lnTo>
                  <a:lnTo>
                    <a:pt x="35" y="6"/>
                  </a:lnTo>
                  <a:lnTo>
                    <a:pt x="42" y="4"/>
                  </a:lnTo>
                  <a:lnTo>
                    <a:pt x="49" y="4"/>
                  </a:lnTo>
                  <a:lnTo>
                    <a:pt x="61" y="6"/>
                  </a:lnTo>
                  <a:lnTo>
                    <a:pt x="70" y="11"/>
                  </a:lnTo>
                  <a:lnTo>
                    <a:pt x="72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9" y="39"/>
                  </a:lnTo>
                  <a:lnTo>
                    <a:pt x="82" y="46"/>
                  </a:lnTo>
                  <a:lnTo>
                    <a:pt x="89" y="55"/>
                  </a:lnTo>
                  <a:lnTo>
                    <a:pt x="93" y="62"/>
                  </a:lnTo>
                  <a:lnTo>
                    <a:pt x="98" y="69"/>
                  </a:lnTo>
                  <a:lnTo>
                    <a:pt x="100" y="60"/>
                  </a:lnTo>
                  <a:lnTo>
                    <a:pt x="100" y="51"/>
                  </a:lnTo>
                  <a:lnTo>
                    <a:pt x="96" y="41"/>
                  </a:lnTo>
                  <a:lnTo>
                    <a:pt x="91" y="34"/>
                  </a:lnTo>
                  <a:lnTo>
                    <a:pt x="86" y="23"/>
                  </a:lnTo>
                  <a:lnTo>
                    <a:pt x="84" y="18"/>
                  </a:lnTo>
                  <a:lnTo>
                    <a:pt x="86" y="13"/>
                  </a:lnTo>
                  <a:lnTo>
                    <a:pt x="89" y="11"/>
                  </a:lnTo>
                  <a:lnTo>
                    <a:pt x="93" y="6"/>
                  </a:lnTo>
                  <a:lnTo>
                    <a:pt x="100" y="4"/>
                  </a:lnTo>
                  <a:lnTo>
                    <a:pt x="105" y="2"/>
                  </a:lnTo>
                  <a:lnTo>
                    <a:pt x="109" y="2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7" y="4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F59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474913" y="1982788"/>
              <a:ext cx="74613" cy="174625"/>
            </a:xfrm>
            <a:custGeom>
              <a:avLst/>
              <a:gdLst>
                <a:gd name="T0" fmla="*/ 14 w 47"/>
                <a:gd name="T1" fmla="*/ 0 h 110"/>
                <a:gd name="T2" fmla="*/ 19 w 47"/>
                <a:gd name="T3" fmla="*/ 5 h 110"/>
                <a:gd name="T4" fmla="*/ 24 w 47"/>
                <a:gd name="T5" fmla="*/ 10 h 110"/>
                <a:gd name="T6" fmla="*/ 26 w 47"/>
                <a:gd name="T7" fmla="*/ 19 h 110"/>
                <a:gd name="T8" fmla="*/ 26 w 47"/>
                <a:gd name="T9" fmla="*/ 26 h 110"/>
                <a:gd name="T10" fmla="*/ 26 w 47"/>
                <a:gd name="T11" fmla="*/ 35 h 110"/>
                <a:gd name="T12" fmla="*/ 31 w 47"/>
                <a:gd name="T13" fmla="*/ 42 h 110"/>
                <a:gd name="T14" fmla="*/ 35 w 47"/>
                <a:gd name="T15" fmla="*/ 47 h 110"/>
                <a:gd name="T16" fmla="*/ 44 w 47"/>
                <a:gd name="T17" fmla="*/ 56 h 110"/>
                <a:gd name="T18" fmla="*/ 47 w 47"/>
                <a:gd name="T19" fmla="*/ 61 h 110"/>
                <a:gd name="T20" fmla="*/ 47 w 47"/>
                <a:gd name="T21" fmla="*/ 68 h 110"/>
                <a:gd name="T22" fmla="*/ 47 w 47"/>
                <a:gd name="T23" fmla="*/ 77 h 110"/>
                <a:gd name="T24" fmla="*/ 44 w 47"/>
                <a:gd name="T25" fmla="*/ 84 h 110"/>
                <a:gd name="T26" fmla="*/ 40 w 47"/>
                <a:gd name="T27" fmla="*/ 91 h 110"/>
                <a:gd name="T28" fmla="*/ 38 w 47"/>
                <a:gd name="T29" fmla="*/ 96 h 110"/>
                <a:gd name="T30" fmla="*/ 33 w 47"/>
                <a:gd name="T31" fmla="*/ 103 h 110"/>
                <a:gd name="T32" fmla="*/ 31 w 47"/>
                <a:gd name="T33" fmla="*/ 110 h 110"/>
                <a:gd name="T34" fmla="*/ 24 w 47"/>
                <a:gd name="T35" fmla="*/ 103 h 110"/>
                <a:gd name="T36" fmla="*/ 14 w 47"/>
                <a:gd name="T37" fmla="*/ 98 h 110"/>
                <a:gd name="T38" fmla="*/ 17 w 47"/>
                <a:gd name="T39" fmla="*/ 91 h 110"/>
                <a:gd name="T40" fmla="*/ 19 w 47"/>
                <a:gd name="T41" fmla="*/ 84 h 110"/>
                <a:gd name="T42" fmla="*/ 21 w 47"/>
                <a:gd name="T43" fmla="*/ 77 h 110"/>
                <a:gd name="T44" fmla="*/ 24 w 47"/>
                <a:gd name="T45" fmla="*/ 70 h 110"/>
                <a:gd name="T46" fmla="*/ 24 w 47"/>
                <a:gd name="T47" fmla="*/ 66 h 110"/>
                <a:gd name="T48" fmla="*/ 24 w 47"/>
                <a:gd name="T49" fmla="*/ 59 h 110"/>
                <a:gd name="T50" fmla="*/ 19 w 47"/>
                <a:gd name="T51" fmla="*/ 52 h 110"/>
                <a:gd name="T52" fmla="*/ 12 w 47"/>
                <a:gd name="T53" fmla="*/ 47 h 110"/>
                <a:gd name="T54" fmla="*/ 5 w 47"/>
                <a:gd name="T55" fmla="*/ 42 h 110"/>
                <a:gd name="T56" fmla="*/ 3 w 47"/>
                <a:gd name="T57" fmla="*/ 35 h 110"/>
                <a:gd name="T58" fmla="*/ 0 w 47"/>
                <a:gd name="T59" fmla="*/ 31 h 110"/>
                <a:gd name="T60" fmla="*/ 3 w 47"/>
                <a:gd name="T61" fmla="*/ 24 h 110"/>
                <a:gd name="T62" fmla="*/ 3 w 47"/>
                <a:gd name="T63" fmla="*/ 17 h 110"/>
                <a:gd name="T64" fmla="*/ 5 w 47"/>
                <a:gd name="T65" fmla="*/ 10 h 110"/>
                <a:gd name="T66" fmla="*/ 10 w 47"/>
                <a:gd name="T67" fmla="*/ 5 h 110"/>
                <a:gd name="T68" fmla="*/ 14 w 47"/>
                <a:gd name="T69" fmla="*/ 0 h 110"/>
                <a:gd name="T70" fmla="*/ 14 w 47"/>
                <a:gd name="T7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" h="110">
                  <a:moveTo>
                    <a:pt x="14" y="0"/>
                  </a:moveTo>
                  <a:lnTo>
                    <a:pt x="19" y="5"/>
                  </a:lnTo>
                  <a:lnTo>
                    <a:pt x="24" y="10"/>
                  </a:lnTo>
                  <a:lnTo>
                    <a:pt x="26" y="19"/>
                  </a:lnTo>
                  <a:lnTo>
                    <a:pt x="26" y="26"/>
                  </a:lnTo>
                  <a:lnTo>
                    <a:pt x="26" y="35"/>
                  </a:lnTo>
                  <a:lnTo>
                    <a:pt x="31" y="42"/>
                  </a:lnTo>
                  <a:lnTo>
                    <a:pt x="35" y="47"/>
                  </a:lnTo>
                  <a:lnTo>
                    <a:pt x="44" y="56"/>
                  </a:lnTo>
                  <a:lnTo>
                    <a:pt x="47" y="61"/>
                  </a:lnTo>
                  <a:lnTo>
                    <a:pt x="47" y="68"/>
                  </a:lnTo>
                  <a:lnTo>
                    <a:pt x="47" y="77"/>
                  </a:lnTo>
                  <a:lnTo>
                    <a:pt x="44" y="84"/>
                  </a:lnTo>
                  <a:lnTo>
                    <a:pt x="40" y="91"/>
                  </a:lnTo>
                  <a:lnTo>
                    <a:pt x="38" y="96"/>
                  </a:lnTo>
                  <a:lnTo>
                    <a:pt x="33" y="103"/>
                  </a:lnTo>
                  <a:lnTo>
                    <a:pt x="31" y="110"/>
                  </a:lnTo>
                  <a:lnTo>
                    <a:pt x="24" y="103"/>
                  </a:lnTo>
                  <a:lnTo>
                    <a:pt x="14" y="98"/>
                  </a:lnTo>
                  <a:lnTo>
                    <a:pt x="17" y="91"/>
                  </a:lnTo>
                  <a:lnTo>
                    <a:pt x="19" y="84"/>
                  </a:lnTo>
                  <a:lnTo>
                    <a:pt x="21" y="77"/>
                  </a:lnTo>
                  <a:lnTo>
                    <a:pt x="24" y="70"/>
                  </a:lnTo>
                  <a:lnTo>
                    <a:pt x="24" y="66"/>
                  </a:lnTo>
                  <a:lnTo>
                    <a:pt x="24" y="59"/>
                  </a:lnTo>
                  <a:lnTo>
                    <a:pt x="19" y="52"/>
                  </a:lnTo>
                  <a:lnTo>
                    <a:pt x="12" y="47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59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2195513" y="2038351"/>
              <a:ext cx="427038" cy="590550"/>
            </a:xfrm>
            <a:custGeom>
              <a:avLst/>
              <a:gdLst>
                <a:gd name="T0" fmla="*/ 181 w 269"/>
                <a:gd name="T1" fmla="*/ 28 h 372"/>
                <a:gd name="T2" fmla="*/ 158 w 269"/>
                <a:gd name="T3" fmla="*/ 47 h 372"/>
                <a:gd name="T4" fmla="*/ 139 w 269"/>
                <a:gd name="T5" fmla="*/ 35 h 372"/>
                <a:gd name="T6" fmla="*/ 165 w 269"/>
                <a:gd name="T7" fmla="*/ 75 h 372"/>
                <a:gd name="T8" fmla="*/ 130 w 269"/>
                <a:gd name="T9" fmla="*/ 98 h 372"/>
                <a:gd name="T10" fmla="*/ 95 w 269"/>
                <a:gd name="T11" fmla="*/ 96 h 372"/>
                <a:gd name="T12" fmla="*/ 118 w 269"/>
                <a:gd name="T13" fmla="*/ 140 h 372"/>
                <a:gd name="T14" fmla="*/ 79 w 269"/>
                <a:gd name="T15" fmla="*/ 163 h 372"/>
                <a:gd name="T16" fmla="*/ 46 w 269"/>
                <a:gd name="T17" fmla="*/ 198 h 372"/>
                <a:gd name="T18" fmla="*/ 83 w 269"/>
                <a:gd name="T19" fmla="*/ 217 h 372"/>
                <a:gd name="T20" fmla="*/ 79 w 269"/>
                <a:gd name="T21" fmla="*/ 252 h 372"/>
                <a:gd name="T22" fmla="*/ 107 w 269"/>
                <a:gd name="T23" fmla="*/ 266 h 372"/>
                <a:gd name="T24" fmla="*/ 107 w 269"/>
                <a:gd name="T25" fmla="*/ 217 h 372"/>
                <a:gd name="T26" fmla="*/ 88 w 269"/>
                <a:gd name="T27" fmla="*/ 191 h 372"/>
                <a:gd name="T28" fmla="*/ 132 w 269"/>
                <a:gd name="T29" fmla="*/ 163 h 372"/>
                <a:gd name="T30" fmla="*/ 127 w 269"/>
                <a:gd name="T31" fmla="*/ 133 h 372"/>
                <a:gd name="T32" fmla="*/ 162 w 269"/>
                <a:gd name="T33" fmla="*/ 117 h 372"/>
                <a:gd name="T34" fmla="*/ 179 w 269"/>
                <a:gd name="T35" fmla="*/ 89 h 372"/>
                <a:gd name="T36" fmla="*/ 216 w 269"/>
                <a:gd name="T37" fmla="*/ 98 h 372"/>
                <a:gd name="T38" fmla="*/ 218 w 269"/>
                <a:gd name="T39" fmla="*/ 138 h 372"/>
                <a:gd name="T40" fmla="*/ 230 w 269"/>
                <a:gd name="T41" fmla="*/ 154 h 372"/>
                <a:gd name="T42" fmla="*/ 262 w 269"/>
                <a:gd name="T43" fmla="*/ 161 h 372"/>
                <a:gd name="T44" fmla="*/ 265 w 269"/>
                <a:gd name="T45" fmla="*/ 196 h 372"/>
                <a:gd name="T46" fmla="*/ 225 w 269"/>
                <a:gd name="T47" fmla="*/ 207 h 372"/>
                <a:gd name="T48" fmla="*/ 195 w 269"/>
                <a:gd name="T49" fmla="*/ 221 h 372"/>
                <a:gd name="T50" fmla="*/ 214 w 269"/>
                <a:gd name="T51" fmla="*/ 268 h 372"/>
                <a:gd name="T52" fmla="*/ 186 w 269"/>
                <a:gd name="T53" fmla="*/ 284 h 372"/>
                <a:gd name="T54" fmla="*/ 148 w 269"/>
                <a:gd name="T55" fmla="*/ 289 h 372"/>
                <a:gd name="T56" fmla="*/ 132 w 269"/>
                <a:gd name="T57" fmla="*/ 312 h 372"/>
                <a:gd name="T58" fmla="*/ 116 w 269"/>
                <a:gd name="T59" fmla="*/ 340 h 372"/>
                <a:gd name="T60" fmla="*/ 79 w 269"/>
                <a:gd name="T61" fmla="*/ 340 h 372"/>
                <a:gd name="T62" fmla="*/ 65 w 269"/>
                <a:gd name="T63" fmla="*/ 366 h 372"/>
                <a:gd name="T64" fmla="*/ 34 w 269"/>
                <a:gd name="T65" fmla="*/ 349 h 372"/>
                <a:gd name="T66" fmla="*/ 25 w 269"/>
                <a:gd name="T67" fmla="*/ 298 h 372"/>
                <a:gd name="T68" fmla="*/ 11 w 269"/>
                <a:gd name="T69" fmla="*/ 317 h 372"/>
                <a:gd name="T70" fmla="*/ 7 w 269"/>
                <a:gd name="T71" fmla="*/ 284 h 372"/>
                <a:gd name="T72" fmla="*/ 41 w 269"/>
                <a:gd name="T73" fmla="*/ 282 h 372"/>
                <a:gd name="T74" fmla="*/ 55 w 269"/>
                <a:gd name="T75" fmla="*/ 321 h 372"/>
                <a:gd name="T76" fmla="*/ 90 w 269"/>
                <a:gd name="T77" fmla="*/ 321 h 372"/>
                <a:gd name="T78" fmla="*/ 116 w 269"/>
                <a:gd name="T79" fmla="*/ 300 h 372"/>
                <a:gd name="T80" fmla="*/ 139 w 269"/>
                <a:gd name="T81" fmla="*/ 270 h 372"/>
                <a:gd name="T82" fmla="*/ 190 w 269"/>
                <a:gd name="T83" fmla="*/ 256 h 372"/>
                <a:gd name="T84" fmla="*/ 169 w 269"/>
                <a:gd name="T85" fmla="*/ 219 h 372"/>
                <a:gd name="T86" fmla="*/ 141 w 269"/>
                <a:gd name="T87" fmla="*/ 238 h 372"/>
                <a:gd name="T88" fmla="*/ 114 w 269"/>
                <a:gd name="T89" fmla="*/ 279 h 372"/>
                <a:gd name="T90" fmla="*/ 67 w 269"/>
                <a:gd name="T91" fmla="*/ 282 h 372"/>
                <a:gd name="T92" fmla="*/ 55 w 269"/>
                <a:gd name="T93" fmla="*/ 228 h 372"/>
                <a:gd name="T94" fmla="*/ 18 w 269"/>
                <a:gd name="T95" fmla="*/ 196 h 372"/>
                <a:gd name="T96" fmla="*/ 34 w 269"/>
                <a:gd name="T97" fmla="*/ 165 h 372"/>
                <a:gd name="T98" fmla="*/ 88 w 269"/>
                <a:gd name="T99" fmla="*/ 138 h 372"/>
                <a:gd name="T100" fmla="*/ 72 w 269"/>
                <a:gd name="T101" fmla="*/ 100 h 372"/>
                <a:gd name="T102" fmla="*/ 83 w 269"/>
                <a:gd name="T103" fmla="*/ 68 h 372"/>
                <a:gd name="T104" fmla="*/ 134 w 269"/>
                <a:gd name="T105" fmla="*/ 79 h 372"/>
                <a:gd name="T106" fmla="*/ 123 w 269"/>
                <a:gd name="T107" fmla="*/ 49 h 372"/>
                <a:gd name="T108" fmla="*/ 120 w 269"/>
                <a:gd name="T109" fmla="*/ 1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" h="372">
                  <a:moveTo>
                    <a:pt x="139" y="0"/>
                  </a:moveTo>
                  <a:lnTo>
                    <a:pt x="151" y="0"/>
                  </a:lnTo>
                  <a:lnTo>
                    <a:pt x="160" y="3"/>
                  </a:lnTo>
                  <a:lnTo>
                    <a:pt x="169" y="10"/>
                  </a:lnTo>
                  <a:lnTo>
                    <a:pt x="176" y="19"/>
                  </a:lnTo>
                  <a:lnTo>
                    <a:pt x="181" y="28"/>
                  </a:lnTo>
                  <a:lnTo>
                    <a:pt x="181" y="40"/>
                  </a:lnTo>
                  <a:lnTo>
                    <a:pt x="179" y="49"/>
                  </a:lnTo>
                  <a:lnTo>
                    <a:pt x="169" y="59"/>
                  </a:lnTo>
                  <a:lnTo>
                    <a:pt x="165" y="56"/>
                  </a:lnTo>
                  <a:lnTo>
                    <a:pt x="158" y="56"/>
                  </a:lnTo>
                  <a:lnTo>
                    <a:pt x="158" y="47"/>
                  </a:lnTo>
                  <a:lnTo>
                    <a:pt x="158" y="38"/>
                  </a:lnTo>
                  <a:lnTo>
                    <a:pt x="155" y="28"/>
                  </a:lnTo>
                  <a:lnTo>
                    <a:pt x="155" y="21"/>
                  </a:lnTo>
                  <a:lnTo>
                    <a:pt x="146" y="24"/>
                  </a:lnTo>
                  <a:lnTo>
                    <a:pt x="137" y="28"/>
                  </a:lnTo>
                  <a:lnTo>
                    <a:pt x="139" y="35"/>
                  </a:lnTo>
                  <a:lnTo>
                    <a:pt x="141" y="42"/>
                  </a:lnTo>
                  <a:lnTo>
                    <a:pt x="146" y="49"/>
                  </a:lnTo>
                  <a:lnTo>
                    <a:pt x="153" y="56"/>
                  </a:lnTo>
                  <a:lnTo>
                    <a:pt x="158" y="61"/>
                  </a:lnTo>
                  <a:lnTo>
                    <a:pt x="162" y="68"/>
                  </a:lnTo>
                  <a:lnTo>
                    <a:pt x="165" y="75"/>
                  </a:lnTo>
                  <a:lnTo>
                    <a:pt x="167" y="84"/>
                  </a:lnTo>
                  <a:lnTo>
                    <a:pt x="160" y="91"/>
                  </a:lnTo>
                  <a:lnTo>
                    <a:pt x="155" y="100"/>
                  </a:lnTo>
                  <a:lnTo>
                    <a:pt x="146" y="98"/>
                  </a:lnTo>
                  <a:lnTo>
                    <a:pt x="137" y="98"/>
                  </a:lnTo>
                  <a:lnTo>
                    <a:pt x="130" y="98"/>
                  </a:lnTo>
                  <a:lnTo>
                    <a:pt x="123" y="96"/>
                  </a:lnTo>
                  <a:lnTo>
                    <a:pt x="116" y="93"/>
                  </a:lnTo>
                  <a:lnTo>
                    <a:pt x="109" y="91"/>
                  </a:lnTo>
                  <a:lnTo>
                    <a:pt x="100" y="89"/>
                  </a:lnTo>
                  <a:lnTo>
                    <a:pt x="93" y="89"/>
                  </a:lnTo>
                  <a:lnTo>
                    <a:pt x="95" y="96"/>
                  </a:lnTo>
                  <a:lnTo>
                    <a:pt x="100" y="103"/>
                  </a:lnTo>
                  <a:lnTo>
                    <a:pt x="104" y="112"/>
                  </a:lnTo>
                  <a:lnTo>
                    <a:pt x="111" y="121"/>
                  </a:lnTo>
                  <a:lnTo>
                    <a:pt x="118" y="128"/>
                  </a:lnTo>
                  <a:lnTo>
                    <a:pt x="120" y="138"/>
                  </a:lnTo>
                  <a:lnTo>
                    <a:pt x="118" y="140"/>
                  </a:lnTo>
                  <a:lnTo>
                    <a:pt x="116" y="145"/>
                  </a:lnTo>
                  <a:lnTo>
                    <a:pt x="111" y="149"/>
                  </a:lnTo>
                  <a:lnTo>
                    <a:pt x="109" y="154"/>
                  </a:lnTo>
                  <a:lnTo>
                    <a:pt x="100" y="159"/>
                  </a:lnTo>
                  <a:lnTo>
                    <a:pt x="90" y="161"/>
                  </a:lnTo>
                  <a:lnTo>
                    <a:pt x="79" y="163"/>
                  </a:lnTo>
                  <a:lnTo>
                    <a:pt x="69" y="168"/>
                  </a:lnTo>
                  <a:lnTo>
                    <a:pt x="60" y="170"/>
                  </a:lnTo>
                  <a:lnTo>
                    <a:pt x="51" y="177"/>
                  </a:lnTo>
                  <a:lnTo>
                    <a:pt x="44" y="184"/>
                  </a:lnTo>
                  <a:lnTo>
                    <a:pt x="41" y="193"/>
                  </a:lnTo>
                  <a:lnTo>
                    <a:pt x="46" y="198"/>
                  </a:lnTo>
                  <a:lnTo>
                    <a:pt x="53" y="203"/>
                  </a:lnTo>
                  <a:lnTo>
                    <a:pt x="58" y="205"/>
                  </a:lnTo>
                  <a:lnTo>
                    <a:pt x="67" y="205"/>
                  </a:lnTo>
                  <a:lnTo>
                    <a:pt x="74" y="207"/>
                  </a:lnTo>
                  <a:lnTo>
                    <a:pt x="79" y="212"/>
                  </a:lnTo>
                  <a:lnTo>
                    <a:pt x="83" y="217"/>
                  </a:lnTo>
                  <a:lnTo>
                    <a:pt x="86" y="228"/>
                  </a:lnTo>
                  <a:lnTo>
                    <a:pt x="83" y="228"/>
                  </a:lnTo>
                  <a:lnTo>
                    <a:pt x="81" y="233"/>
                  </a:lnTo>
                  <a:lnTo>
                    <a:pt x="79" y="240"/>
                  </a:lnTo>
                  <a:lnTo>
                    <a:pt x="79" y="247"/>
                  </a:lnTo>
                  <a:lnTo>
                    <a:pt x="79" y="252"/>
                  </a:lnTo>
                  <a:lnTo>
                    <a:pt x="79" y="259"/>
                  </a:lnTo>
                  <a:lnTo>
                    <a:pt x="79" y="263"/>
                  </a:lnTo>
                  <a:lnTo>
                    <a:pt x="79" y="270"/>
                  </a:lnTo>
                  <a:lnTo>
                    <a:pt x="88" y="270"/>
                  </a:lnTo>
                  <a:lnTo>
                    <a:pt x="97" y="272"/>
                  </a:lnTo>
                  <a:lnTo>
                    <a:pt x="107" y="266"/>
                  </a:lnTo>
                  <a:lnTo>
                    <a:pt x="111" y="256"/>
                  </a:lnTo>
                  <a:lnTo>
                    <a:pt x="116" y="247"/>
                  </a:lnTo>
                  <a:lnTo>
                    <a:pt x="118" y="238"/>
                  </a:lnTo>
                  <a:lnTo>
                    <a:pt x="116" y="228"/>
                  </a:lnTo>
                  <a:lnTo>
                    <a:pt x="111" y="219"/>
                  </a:lnTo>
                  <a:lnTo>
                    <a:pt x="107" y="217"/>
                  </a:lnTo>
                  <a:lnTo>
                    <a:pt x="104" y="214"/>
                  </a:lnTo>
                  <a:lnTo>
                    <a:pt x="100" y="212"/>
                  </a:lnTo>
                  <a:lnTo>
                    <a:pt x="93" y="212"/>
                  </a:lnTo>
                  <a:lnTo>
                    <a:pt x="88" y="205"/>
                  </a:lnTo>
                  <a:lnTo>
                    <a:pt x="83" y="198"/>
                  </a:lnTo>
                  <a:lnTo>
                    <a:pt x="88" y="191"/>
                  </a:lnTo>
                  <a:lnTo>
                    <a:pt x="97" y="189"/>
                  </a:lnTo>
                  <a:lnTo>
                    <a:pt x="107" y="184"/>
                  </a:lnTo>
                  <a:lnTo>
                    <a:pt x="116" y="182"/>
                  </a:lnTo>
                  <a:lnTo>
                    <a:pt x="125" y="175"/>
                  </a:lnTo>
                  <a:lnTo>
                    <a:pt x="132" y="170"/>
                  </a:lnTo>
                  <a:lnTo>
                    <a:pt x="132" y="163"/>
                  </a:lnTo>
                  <a:lnTo>
                    <a:pt x="134" y="161"/>
                  </a:lnTo>
                  <a:lnTo>
                    <a:pt x="134" y="154"/>
                  </a:lnTo>
                  <a:lnTo>
                    <a:pt x="132" y="149"/>
                  </a:lnTo>
                  <a:lnTo>
                    <a:pt x="130" y="142"/>
                  </a:lnTo>
                  <a:lnTo>
                    <a:pt x="130" y="138"/>
                  </a:lnTo>
                  <a:lnTo>
                    <a:pt x="127" y="133"/>
                  </a:lnTo>
                  <a:lnTo>
                    <a:pt x="130" y="131"/>
                  </a:lnTo>
                  <a:lnTo>
                    <a:pt x="132" y="124"/>
                  </a:lnTo>
                  <a:lnTo>
                    <a:pt x="139" y="121"/>
                  </a:lnTo>
                  <a:lnTo>
                    <a:pt x="146" y="117"/>
                  </a:lnTo>
                  <a:lnTo>
                    <a:pt x="155" y="117"/>
                  </a:lnTo>
                  <a:lnTo>
                    <a:pt x="162" y="117"/>
                  </a:lnTo>
                  <a:lnTo>
                    <a:pt x="169" y="117"/>
                  </a:lnTo>
                  <a:lnTo>
                    <a:pt x="167" y="107"/>
                  </a:lnTo>
                  <a:lnTo>
                    <a:pt x="169" y="100"/>
                  </a:lnTo>
                  <a:lnTo>
                    <a:pt x="169" y="93"/>
                  </a:lnTo>
                  <a:lnTo>
                    <a:pt x="174" y="91"/>
                  </a:lnTo>
                  <a:lnTo>
                    <a:pt x="179" y="89"/>
                  </a:lnTo>
                  <a:lnTo>
                    <a:pt x="186" y="86"/>
                  </a:lnTo>
                  <a:lnTo>
                    <a:pt x="190" y="86"/>
                  </a:lnTo>
                  <a:lnTo>
                    <a:pt x="200" y="91"/>
                  </a:lnTo>
                  <a:lnTo>
                    <a:pt x="204" y="91"/>
                  </a:lnTo>
                  <a:lnTo>
                    <a:pt x="211" y="96"/>
                  </a:lnTo>
                  <a:lnTo>
                    <a:pt x="216" y="98"/>
                  </a:lnTo>
                  <a:lnTo>
                    <a:pt x="220" y="105"/>
                  </a:lnTo>
                  <a:lnTo>
                    <a:pt x="223" y="110"/>
                  </a:lnTo>
                  <a:lnTo>
                    <a:pt x="225" y="117"/>
                  </a:lnTo>
                  <a:lnTo>
                    <a:pt x="225" y="124"/>
                  </a:lnTo>
                  <a:lnTo>
                    <a:pt x="223" y="131"/>
                  </a:lnTo>
                  <a:lnTo>
                    <a:pt x="218" y="138"/>
                  </a:lnTo>
                  <a:lnTo>
                    <a:pt x="216" y="142"/>
                  </a:lnTo>
                  <a:lnTo>
                    <a:pt x="216" y="147"/>
                  </a:lnTo>
                  <a:lnTo>
                    <a:pt x="218" y="149"/>
                  </a:lnTo>
                  <a:lnTo>
                    <a:pt x="220" y="152"/>
                  </a:lnTo>
                  <a:lnTo>
                    <a:pt x="225" y="154"/>
                  </a:lnTo>
                  <a:lnTo>
                    <a:pt x="230" y="154"/>
                  </a:lnTo>
                  <a:lnTo>
                    <a:pt x="237" y="156"/>
                  </a:lnTo>
                  <a:lnTo>
                    <a:pt x="241" y="156"/>
                  </a:lnTo>
                  <a:lnTo>
                    <a:pt x="248" y="156"/>
                  </a:lnTo>
                  <a:lnTo>
                    <a:pt x="253" y="156"/>
                  </a:lnTo>
                  <a:lnTo>
                    <a:pt x="260" y="161"/>
                  </a:lnTo>
                  <a:lnTo>
                    <a:pt x="262" y="161"/>
                  </a:lnTo>
                  <a:lnTo>
                    <a:pt x="267" y="165"/>
                  </a:lnTo>
                  <a:lnTo>
                    <a:pt x="269" y="172"/>
                  </a:lnTo>
                  <a:lnTo>
                    <a:pt x="269" y="179"/>
                  </a:lnTo>
                  <a:lnTo>
                    <a:pt x="269" y="184"/>
                  </a:lnTo>
                  <a:lnTo>
                    <a:pt x="267" y="191"/>
                  </a:lnTo>
                  <a:lnTo>
                    <a:pt x="265" y="196"/>
                  </a:lnTo>
                  <a:lnTo>
                    <a:pt x="262" y="200"/>
                  </a:lnTo>
                  <a:lnTo>
                    <a:pt x="253" y="205"/>
                  </a:lnTo>
                  <a:lnTo>
                    <a:pt x="244" y="207"/>
                  </a:lnTo>
                  <a:lnTo>
                    <a:pt x="237" y="207"/>
                  </a:lnTo>
                  <a:lnTo>
                    <a:pt x="230" y="207"/>
                  </a:lnTo>
                  <a:lnTo>
                    <a:pt x="225" y="207"/>
                  </a:lnTo>
                  <a:lnTo>
                    <a:pt x="218" y="210"/>
                  </a:lnTo>
                  <a:lnTo>
                    <a:pt x="211" y="210"/>
                  </a:lnTo>
                  <a:lnTo>
                    <a:pt x="204" y="210"/>
                  </a:lnTo>
                  <a:lnTo>
                    <a:pt x="200" y="210"/>
                  </a:lnTo>
                  <a:lnTo>
                    <a:pt x="197" y="212"/>
                  </a:lnTo>
                  <a:lnTo>
                    <a:pt x="195" y="221"/>
                  </a:lnTo>
                  <a:lnTo>
                    <a:pt x="200" y="231"/>
                  </a:lnTo>
                  <a:lnTo>
                    <a:pt x="204" y="240"/>
                  </a:lnTo>
                  <a:lnTo>
                    <a:pt x="211" y="249"/>
                  </a:lnTo>
                  <a:lnTo>
                    <a:pt x="214" y="256"/>
                  </a:lnTo>
                  <a:lnTo>
                    <a:pt x="216" y="263"/>
                  </a:lnTo>
                  <a:lnTo>
                    <a:pt x="214" y="268"/>
                  </a:lnTo>
                  <a:lnTo>
                    <a:pt x="214" y="272"/>
                  </a:lnTo>
                  <a:lnTo>
                    <a:pt x="209" y="277"/>
                  </a:lnTo>
                  <a:lnTo>
                    <a:pt x="202" y="282"/>
                  </a:lnTo>
                  <a:lnTo>
                    <a:pt x="197" y="284"/>
                  </a:lnTo>
                  <a:lnTo>
                    <a:pt x="193" y="284"/>
                  </a:lnTo>
                  <a:lnTo>
                    <a:pt x="186" y="284"/>
                  </a:lnTo>
                  <a:lnTo>
                    <a:pt x="181" y="286"/>
                  </a:lnTo>
                  <a:lnTo>
                    <a:pt x="174" y="286"/>
                  </a:lnTo>
                  <a:lnTo>
                    <a:pt x="167" y="286"/>
                  </a:lnTo>
                  <a:lnTo>
                    <a:pt x="160" y="286"/>
                  </a:lnTo>
                  <a:lnTo>
                    <a:pt x="155" y="289"/>
                  </a:lnTo>
                  <a:lnTo>
                    <a:pt x="148" y="289"/>
                  </a:lnTo>
                  <a:lnTo>
                    <a:pt x="144" y="291"/>
                  </a:lnTo>
                  <a:lnTo>
                    <a:pt x="139" y="293"/>
                  </a:lnTo>
                  <a:lnTo>
                    <a:pt x="137" y="296"/>
                  </a:lnTo>
                  <a:lnTo>
                    <a:pt x="134" y="298"/>
                  </a:lnTo>
                  <a:lnTo>
                    <a:pt x="132" y="305"/>
                  </a:lnTo>
                  <a:lnTo>
                    <a:pt x="132" y="312"/>
                  </a:lnTo>
                  <a:lnTo>
                    <a:pt x="134" y="321"/>
                  </a:lnTo>
                  <a:lnTo>
                    <a:pt x="132" y="328"/>
                  </a:lnTo>
                  <a:lnTo>
                    <a:pt x="130" y="333"/>
                  </a:lnTo>
                  <a:lnTo>
                    <a:pt x="125" y="335"/>
                  </a:lnTo>
                  <a:lnTo>
                    <a:pt x="123" y="338"/>
                  </a:lnTo>
                  <a:lnTo>
                    <a:pt x="116" y="340"/>
                  </a:lnTo>
                  <a:lnTo>
                    <a:pt x="111" y="340"/>
                  </a:lnTo>
                  <a:lnTo>
                    <a:pt x="104" y="340"/>
                  </a:lnTo>
                  <a:lnTo>
                    <a:pt x="100" y="340"/>
                  </a:lnTo>
                  <a:lnTo>
                    <a:pt x="93" y="340"/>
                  </a:lnTo>
                  <a:lnTo>
                    <a:pt x="86" y="340"/>
                  </a:lnTo>
                  <a:lnTo>
                    <a:pt x="79" y="340"/>
                  </a:lnTo>
                  <a:lnTo>
                    <a:pt x="76" y="342"/>
                  </a:lnTo>
                  <a:lnTo>
                    <a:pt x="72" y="345"/>
                  </a:lnTo>
                  <a:lnTo>
                    <a:pt x="69" y="349"/>
                  </a:lnTo>
                  <a:lnTo>
                    <a:pt x="69" y="354"/>
                  </a:lnTo>
                  <a:lnTo>
                    <a:pt x="72" y="363"/>
                  </a:lnTo>
                  <a:lnTo>
                    <a:pt x="65" y="366"/>
                  </a:lnTo>
                  <a:lnTo>
                    <a:pt x="58" y="372"/>
                  </a:lnTo>
                  <a:lnTo>
                    <a:pt x="51" y="370"/>
                  </a:lnTo>
                  <a:lnTo>
                    <a:pt x="46" y="366"/>
                  </a:lnTo>
                  <a:lnTo>
                    <a:pt x="41" y="363"/>
                  </a:lnTo>
                  <a:lnTo>
                    <a:pt x="39" y="359"/>
                  </a:lnTo>
                  <a:lnTo>
                    <a:pt x="34" y="349"/>
                  </a:lnTo>
                  <a:lnTo>
                    <a:pt x="32" y="340"/>
                  </a:lnTo>
                  <a:lnTo>
                    <a:pt x="30" y="328"/>
                  </a:lnTo>
                  <a:lnTo>
                    <a:pt x="30" y="319"/>
                  </a:lnTo>
                  <a:lnTo>
                    <a:pt x="30" y="307"/>
                  </a:lnTo>
                  <a:lnTo>
                    <a:pt x="30" y="298"/>
                  </a:lnTo>
                  <a:lnTo>
                    <a:pt x="25" y="298"/>
                  </a:lnTo>
                  <a:lnTo>
                    <a:pt x="20" y="298"/>
                  </a:lnTo>
                  <a:lnTo>
                    <a:pt x="25" y="305"/>
                  </a:lnTo>
                  <a:lnTo>
                    <a:pt x="25" y="310"/>
                  </a:lnTo>
                  <a:lnTo>
                    <a:pt x="23" y="312"/>
                  </a:lnTo>
                  <a:lnTo>
                    <a:pt x="18" y="317"/>
                  </a:lnTo>
                  <a:lnTo>
                    <a:pt x="11" y="317"/>
                  </a:lnTo>
                  <a:lnTo>
                    <a:pt x="7" y="317"/>
                  </a:lnTo>
                  <a:lnTo>
                    <a:pt x="2" y="310"/>
                  </a:lnTo>
                  <a:lnTo>
                    <a:pt x="2" y="303"/>
                  </a:lnTo>
                  <a:lnTo>
                    <a:pt x="0" y="293"/>
                  </a:lnTo>
                  <a:lnTo>
                    <a:pt x="2" y="289"/>
                  </a:lnTo>
                  <a:lnTo>
                    <a:pt x="7" y="284"/>
                  </a:lnTo>
                  <a:lnTo>
                    <a:pt x="9" y="282"/>
                  </a:lnTo>
                  <a:lnTo>
                    <a:pt x="14" y="277"/>
                  </a:lnTo>
                  <a:lnTo>
                    <a:pt x="20" y="277"/>
                  </a:lnTo>
                  <a:lnTo>
                    <a:pt x="25" y="277"/>
                  </a:lnTo>
                  <a:lnTo>
                    <a:pt x="32" y="279"/>
                  </a:lnTo>
                  <a:lnTo>
                    <a:pt x="41" y="282"/>
                  </a:lnTo>
                  <a:lnTo>
                    <a:pt x="51" y="291"/>
                  </a:lnTo>
                  <a:lnTo>
                    <a:pt x="53" y="296"/>
                  </a:lnTo>
                  <a:lnTo>
                    <a:pt x="55" y="300"/>
                  </a:lnTo>
                  <a:lnTo>
                    <a:pt x="53" y="307"/>
                  </a:lnTo>
                  <a:lnTo>
                    <a:pt x="53" y="314"/>
                  </a:lnTo>
                  <a:lnTo>
                    <a:pt x="55" y="321"/>
                  </a:lnTo>
                  <a:lnTo>
                    <a:pt x="55" y="333"/>
                  </a:lnTo>
                  <a:lnTo>
                    <a:pt x="62" y="326"/>
                  </a:lnTo>
                  <a:lnTo>
                    <a:pt x="74" y="324"/>
                  </a:lnTo>
                  <a:lnTo>
                    <a:pt x="79" y="321"/>
                  </a:lnTo>
                  <a:lnTo>
                    <a:pt x="86" y="321"/>
                  </a:lnTo>
                  <a:lnTo>
                    <a:pt x="90" y="321"/>
                  </a:lnTo>
                  <a:lnTo>
                    <a:pt x="97" y="321"/>
                  </a:lnTo>
                  <a:lnTo>
                    <a:pt x="104" y="321"/>
                  </a:lnTo>
                  <a:lnTo>
                    <a:pt x="111" y="317"/>
                  </a:lnTo>
                  <a:lnTo>
                    <a:pt x="114" y="312"/>
                  </a:lnTo>
                  <a:lnTo>
                    <a:pt x="116" y="307"/>
                  </a:lnTo>
                  <a:lnTo>
                    <a:pt x="116" y="300"/>
                  </a:lnTo>
                  <a:lnTo>
                    <a:pt x="116" y="293"/>
                  </a:lnTo>
                  <a:lnTo>
                    <a:pt x="118" y="286"/>
                  </a:lnTo>
                  <a:lnTo>
                    <a:pt x="120" y="282"/>
                  </a:lnTo>
                  <a:lnTo>
                    <a:pt x="123" y="277"/>
                  </a:lnTo>
                  <a:lnTo>
                    <a:pt x="130" y="275"/>
                  </a:lnTo>
                  <a:lnTo>
                    <a:pt x="139" y="270"/>
                  </a:lnTo>
                  <a:lnTo>
                    <a:pt x="151" y="270"/>
                  </a:lnTo>
                  <a:lnTo>
                    <a:pt x="160" y="268"/>
                  </a:lnTo>
                  <a:lnTo>
                    <a:pt x="172" y="268"/>
                  </a:lnTo>
                  <a:lnTo>
                    <a:pt x="183" y="268"/>
                  </a:lnTo>
                  <a:lnTo>
                    <a:pt x="193" y="263"/>
                  </a:lnTo>
                  <a:lnTo>
                    <a:pt x="190" y="256"/>
                  </a:lnTo>
                  <a:lnTo>
                    <a:pt x="186" y="249"/>
                  </a:lnTo>
                  <a:lnTo>
                    <a:pt x="181" y="242"/>
                  </a:lnTo>
                  <a:lnTo>
                    <a:pt x="179" y="238"/>
                  </a:lnTo>
                  <a:lnTo>
                    <a:pt x="174" y="231"/>
                  </a:lnTo>
                  <a:lnTo>
                    <a:pt x="172" y="226"/>
                  </a:lnTo>
                  <a:lnTo>
                    <a:pt x="169" y="219"/>
                  </a:lnTo>
                  <a:lnTo>
                    <a:pt x="174" y="212"/>
                  </a:lnTo>
                  <a:lnTo>
                    <a:pt x="165" y="214"/>
                  </a:lnTo>
                  <a:lnTo>
                    <a:pt x="158" y="219"/>
                  </a:lnTo>
                  <a:lnTo>
                    <a:pt x="151" y="226"/>
                  </a:lnTo>
                  <a:lnTo>
                    <a:pt x="146" y="231"/>
                  </a:lnTo>
                  <a:lnTo>
                    <a:pt x="141" y="238"/>
                  </a:lnTo>
                  <a:lnTo>
                    <a:pt x="137" y="247"/>
                  </a:lnTo>
                  <a:lnTo>
                    <a:pt x="132" y="252"/>
                  </a:lnTo>
                  <a:lnTo>
                    <a:pt x="130" y="261"/>
                  </a:lnTo>
                  <a:lnTo>
                    <a:pt x="123" y="268"/>
                  </a:lnTo>
                  <a:lnTo>
                    <a:pt x="118" y="275"/>
                  </a:lnTo>
                  <a:lnTo>
                    <a:pt x="114" y="279"/>
                  </a:lnTo>
                  <a:lnTo>
                    <a:pt x="109" y="284"/>
                  </a:lnTo>
                  <a:lnTo>
                    <a:pt x="102" y="286"/>
                  </a:lnTo>
                  <a:lnTo>
                    <a:pt x="95" y="289"/>
                  </a:lnTo>
                  <a:lnTo>
                    <a:pt x="86" y="289"/>
                  </a:lnTo>
                  <a:lnTo>
                    <a:pt x="79" y="289"/>
                  </a:lnTo>
                  <a:lnTo>
                    <a:pt x="67" y="282"/>
                  </a:lnTo>
                  <a:lnTo>
                    <a:pt x="60" y="275"/>
                  </a:lnTo>
                  <a:lnTo>
                    <a:pt x="55" y="266"/>
                  </a:lnTo>
                  <a:lnTo>
                    <a:pt x="55" y="259"/>
                  </a:lnTo>
                  <a:lnTo>
                    <a:pt x="53" y="249"/>
                  </a:lnTo>
                  <a:lnTo>
                    <a:pt x="55" y="240"/>
                  </a:lnTo>
                  <a:lnTo>
                    <a:pt x="55" y="228"/>
                  </a:lnTo>
                  <a:lnTo>
                    <a:pt x="60" y="221"/>
                  </a:lnTo>
                  <a:lnTo>
                    <a:pt x="51" y="219"/>
                  </a:lnTo>
                  <a:lnTo>
                    <a:pt x="41" y="217"/>
                  </a:lnTo>
                  <a:lnTo>
                    <a:pt x="32" y="210"/>
                  </a:lnTo>
                  <a:lnTo>
                    <a:pt x="23" y="205"/>
                  </a:lnTo>
                  <a:lnTo>
                    <a:pt x="18" y="196"/>
                  </a:lnTo>
                  <a:lnTo>
                    <a:pt x="16" y="189"/>
                  </a:lnTo>
                  <a:lnTo>
                    <a:pt x="16" y="184"/>
                  </a:lnTo>
                  <a:lnTo>
                    <a:pt x="20" y="179"/>
                  </a:lnTo>
                  <a:lnTo>
                    <a:pt x="23" y="177"/>
                  </a:lnTo>
                  <a:lnTo>
                    <a:pt x="30" y="172"/>
                  </a:lnTo>
                  <a:lnTo>
                    <a:pt x="34" y="165"/>
                  </a:lnTo>
                  <a:lnTo>
                    <a:pt x="44" y="161"/>
                  </a:lnTo>
                  <a:lnTo>
                    <a:pt x="53" y="156"/>
                  </a:lnTo>
                  <a:lnTo>
                    <a:pt x="62" y="152"/>
                  </a:lnTo>
                  <a:lnTo>
                    <a:pt x="69" y="147"/>
                  </a:lnTo>
                  <a:lnTo>
                    <a:pt x="79" y="145"/>
                  </a:lnTo>
                  <a:lnTo>
                    <a:pt x="88" y="138"/>
                  </a:lnTo>
                  <a:lnTo>
                    <a:pt x="95" y="133"/>
                  </a:lnTo>
                  <a:lnTo>
                    <a:pt x="93" y="124"/>
                  </a:lnTo>
                  <a:lnTo>
                    <a:pt x="88" y="119"/>
                  </a:lnTo>
                  <a:lnTo>
                    <a:pt x="81" y="112"/>
                  </a:lnTo>
                  <a:lnTo>
                    <a:pt x="79" y="107"/>
                  </a:lnTo>
                  <a:lnTo>
                    <a:pt x="72" y="100"/>
                  </a:lnTo>
                  <a:lnTo>
                    <a:pt x="69" y="93"/>
                  </a:lnTo>
                  <a:lnTo>
                    <a:pt x="69" y="86"/>
                  </a:lnTo>
                  <a:lnTo>
                    <a:pt x="74" y="79"/>
                  </a:lnTo>
                  <a:lnTo>
                    <a:pt x="76" y="72"/>
                  </a:lnTo>
                  <a:lnTo>
                    <a:pt x="79" y="70"/>
                  </a:lnTo>
                  <a:lnTo>
                    <a:pt x="83" y="68"/>
                  </a:lnTo>
                  <a:lnTo>
                    <a:pt x="90" y="68"/>
                  </a:lnTo>
                  <a:lnTo>
                    <a:pt x="97" y="68"/>
                  </a:lnTo>
                  <a:lnTo>
                    <a:pt x="107" y="70"/>
                  </a:lnTo>
                  <a:lnTo>
                    <a:pt x="116" y="72"/>
                  </a:lnTo>
                  <a:lnTo>
                    <a:pt x="125" y="77"/>
                  </a:lnTo>
                  <a:lnTo>
                    <a:pt x="134" y="79"/>
                  </a:lnTo>
                  <a:lnTo>
                    <a:pt x="146" y="82"/>
                  </a:lnTo>
                  <a:lnTo>
                    <a:pt x="141" y="77"/>
                  </a:lnTo>
                  <a:lnTo>
                    <a:pt x="137" y="72"/>
                  </a:lnTo>
                  <a:lnTo>
                    <a:pt x="134" y="65"/>
                  </a:lnTo>
                  <a:lnTo>
                    <a:pt x="130" y="61"/>
                  </a:lnTo>
                  <a:lnTo>
                    <a:pt x="123" y="49"/>
                  </a:lnTo>
                  <a:lnTo>
                    <a:pt x="118" y="38"/>
                  </a:lnTo>
                  <a:lnTo>
                    <a:pt x="116" y="33"/>
                  </a:lnTo>
                  <a:lnTo>
                    <a:pt x="116" y="26"/>
                  </a:lnTo>
                  <a:lnTo>
                    <a:pt x="116" y="21"/>
                  </a:lnTo>
                  <a:lnTo>
                    <a:pt x="118" y="17"/>
                  </a:lnTo>
                  <a:lnTo>
                    <a:pt x="120" y="12"/>
                  </a:lnTo>
                  <a:lnTo>
                    <a:pt x="125" y="7"/>
                  </a:lnTo>
                  <a:lnTo>
                    <a:pt x="132" y="3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59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2190750" y="2382838"/>
              <a:ext cx="63500" cy="73025"/>
            </a:xfrm>
            <a:custGeom>
              <a:avLst/>
              <a:gdLst>
                <a:gd name="T0" fmla="*/ 10 w 40"/>
                <a:gd name="T1" fmla="*/ 0 h 46"/>
                <a:gd name="T2" fmla="*/ 14 w 40"/>
                <a:gd name="T3" fmla="*/ 2 h 46"/>
                <a:gd name="T4" fmla="*/ 19 w 40"/>
                <a:gd name="T5" fmla="*/ 7 h 46"/>
                <a:gd name="T6" fmla="*/ 21 w 40"/>
                <a:gd name="T7" fmla="*/ 11 h 46"/>
                <a:gd name="T8" fmla="*/ 23 w 40"/>
                <a:gd name="T9" fmla="*/ 18 h 46"/>
                <a:gd name="T10" fmla="*/ 23 w 40"/>
                <a:gd name="T11" fmla="*/ 23 h 46"/>
                <a:gd name="T12" fmla="*/ 28 w 40"/>
                <a:gd name="T13" fmla="*/ 28 h 46"/>
                <a:gd name="T14" fmla="*/ 33 w 40"/>
                <a:gd name="T15" fmla="*/ 32 h 46"/>
                <a:gd name="T16" fmla="*/ 40 w 40"/>
                <a:gd name="T17" fmla="*/ 35 h 46"/>
                <a:gd name="T18" fmla="*/ 35 w 40"/>
                <a:gd name="T19" fmla="*/ 44 h 46"/>
                <a:gd name="T20" fmla="*/ 30 w 40"/>
                <a:gd name="T21" fmla="*/ 46 h 46"/>
                <a:gd name="T22" fmla="*/ 23 w 40"/>
                <a:gd name="T23" fmla="*/ 46 h 46"/>
                <a:gd name="T24" fmla="*/ 17 w 40"/>
                <a:gd name="T25" fmla="*/ 44 h 46"/>
                <a:gd name="T26" fmla="*/ 12 w 40"/>
                <a:gd name="T27" fmla="*/ 37 h 46"/>
                <a:gd name="T28" fmla="*/ 7 w 40"/>
                <a:gd name="T29" fmla="*/ 32 h 46"/>
                <a:gd name="T30" fmla="*/ 5 w 40"/>
                <a:gd name="T31" fmla="*/ 25 h 46"/>
                <a:gd name="T32" fmla="*/ 3 w 40"/>
                <a:gd name="T33" fmla="*/ 21 h 46"/>
                <a:gd name="T34" fmla="*/ 0 w 40"/>
                <a:gd name="T35" fmla="*/ 14 h 46"/>
                <a:gd name="T36" fmla="*/ 3 w 40"/>
                <a:gd name="T37" fmla="*/ 9 h 46"/>
                <a:gd name="T38" fmla="*/ 3 w 40"/>
                <a:gd name="T39" fmla="*/ 2 h 46"/>
                <a:gd name="T40" fmla="*/ 10 w 40"/>
                <a:gd name="T41" fmla="*/ 0 h 46"/>
                <a:gd name="T42" fmla="*/ 10 w 40"/>
                <a:gd name="T4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46">
                  <a:moveTo>
                    <a:pt x="10" y="0"/>
                  </a:moveTo>
                  <a:lnTo>
                    <a:pt x="14" y="2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8" y="28"/>
                  </a:lnTo>
                  <a:lnTo>
                    <a:pt x="33" y="32"/>
                  </a:lnTo>
                  <a:lnTo>
                    <a:pt x="40" y="35"/>
                  </a:lnTo>
                  <a:lnTo>
                    <a:pt x="35" y="44"/>
                  </a:lnTo>
                  <a:lnTo>
                    <a:pt x="30" y="46"/>
                  </a:lnTo>
                  <a:lnTo>
                    <a:pt x="23" y="46"/>
                  </a:lnTo>
                  <a:lnTo>
                    <a:pt x="17" y="44"/>
                  </a:lnTo>
                  <a:lnTo>
                    <a:pt x="12" y="37"/>
                  </a:lnTo>
                  <a:lnTo>
                    <a:pt x="7" y="32"/>
                  </a:lnTo>
                  <a:lnTo>
                    <a:pt x="5" y="25"/>
                  </a:lnTo>
                  <a:lnTo>
                    <a:pt x="3" y="21"/>
                  </a:lnTo>
                  <a:lnTo>
                    <a:pt x="0" y="14"/>
                  </a:lnTo>
                  <a:lnTo>
                    <a:pt x="3" y="9"/>
                  </a:lnTo>
                  <a:lnTo>
                    <a:pt x="3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59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2254250" y="2625726"/>
              <a:ext cx="117475" cy="125413"/>
            </a:xfrm>
            <a:custGeom>
              <a:avLst/>
              <a:gdLst>
                <a:gd name="T0" fmla="*/ 42 w 74"/>
                <a:gd name="T1" fmla="*/ 0 h 79"/>
                <a:gd name="T2" fmla="*/ 46 w 74"/>
                <a:gd name="T3" fmla="*/ 2 h 79"/>
                <a:gd name="T4" fmla="*/ 53 w 74"/>
                <a:gd name="T5" fmla="*/ 9 h 79"/>
                <a:gd name="T6" fmla="*/ 56 w 74"/>
                <a:gd name="T7" fmla="*/ 16 h 79"/>
                <a:gd name="T8" fmla="*/ 60 w 74"/>
                <a:gd name="T9" fmla="*/ 23 h 79"/>
                <a:gd name="T10" fmla="*/ 63 w 74"/>
                <a:gd name="T11" fmla="*/ 33 h 79"/>
                <a:gd name="T12" fmla="*/ 65 w 74"/>
                <a:gd name="T13" fmla="*/ 42 h 79"/>
                <a:gd name="T14" fmla="*/ 67 w 74"/>
                <a:gd name="T15" fmla="*/ 47 h 79"/>
                <a:gd name="T16" fmla="*/ 74 w 74"/>
                <a:gd name="T17" fmla="*/ 54 h 79"/>
                <a:gd name="T18" fmla="*/ 72 w 74"/>
                <a:gd name="T19" fmla="*/ 63 h 79"/>
                <a:gd name="T20" fmla="*/ 70 w 74"/>
                <a:gd name="T21" fmla="*/ 72 h 79"/>
                <a:gd name="T22" fmla="*/ 63 w 74"/>
                <a:gd name="T23" fmla="*/ 75 h 79"/>
                <a:gd name="T24" fmla="*/ 56 w 74"/>
                <a:gd name="T25" fmla="*/ 77 h 79"/>
                <a:gd name="T26" fmla="*/ 51 w 74"/>
                <a:gd name="T27" fmla="*/ 77 h 79"/>
                <a:gd name="T28" fmla="*/ 46 w 74"/>
                <a:gd name="T29" fmla="*/ 79 h 79"/>
                <a:gd name="T30" fmla="*/ 37 w 74"/>
                <a:gd name="T31" fmla="*/ 75 h 79"/>
                <a:gd name="T32" fmla="*/ 28 w 74"/>
                <a:gd name="T33" fmla="*/ 70 h 79"/>
                <a:gd name="T34" fmla="*/ 18 w 74"/>
                <a:gd name="T35" fmla="*/ 58 h 79"/>
                <a:gd name="T36" fmla="*/ 14 w 74"/>
                <a:gd name="T37" fmla="*/ 49 h 79"/>
                <a:gd name="T38" fmla="*/ 7 w 74"/>
                <a:gd name="T39" fmla="*/ 40 h 79"/>
                <a:gd name="T40" fmla="*/ 0 w 74"/>
                <a:gd name="T41" fmla="*/ 30 h 79"/>
                <a:gd name="T42" fmla="*/ 7 w 74"/>
                <a:gd name="T43" fmla="*/ 28 h 79"/>
                <a:gd name="T44" fmla="*/ 18 w 74"/>
                <a:gd name="T45" fmla="*/ 26 h 79"/>
                <a:gd name="T46" fmla="*/ 28 w 74"/>
                <a:gd name="T47" fmla="*/ 23 h 79"/>
                <a:gd name="T48" fmla="*/ 35 w 74"/>
                <a:gd name="T49" fmla="*/ 23 h 79"/>
                <a:gd name="T50" fmla="*/ 35 w 74"/>
                <a:gd name="T51" fmla="*/ 19 h 79"/>
                <a:gd name="T52" fmla="*/ 37 w 74"/>
                <a:gd name="T53" fmla="*/ 12 h 79"/>
                <a:gd name="T54" fmla="*/ 39 w 74"/>
                <a:gd name="T55" fmla="*/ 5 h 79"/>
                <a:gd name="T56" fmla="*/ 42 w 74"/>
                <a:gd name="T57" fmla="*/ 0 h 79"/>
                <a:gd name="T58" fmla="*/ 42 w 74"/>
                <a:gd name="T5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" h="79">
                  <a:moveTo>
                    <a:pt x="42" y="0"/>
                  </a:moveTo>
                  <a:lnTo>
                    <a:pt x="46" y="2"/>
                  </a:lnTo>
                  <a:lnTo>
                    <a:pt x="53" y="9"/>
                  </a:lnTo>
                  <a:lnTo>
                    <a:pt x="56" y="16"/>
                  </a:lnTo>
                  <a:lnTo>
                    <a:pt x="60" y="23"/>
                  </a:lnTo>
                  <a:lnTo>
                    <a:pt x="63" y="33"/>
                  </a:lnTo>
                  <a:lnTo>
                    <a:pt x="65" y="42"/>
                  </a:lnTo>
                  <a:lnTo>
                    <a:pt x="67" y="47"/>
                  </a:lnTo>
                  <a:lnTo>
                    <a:pt x="74" y="54"/>
                  </a:lnTo>
                  <a:lnTo>
                    <a:pt x="72" y="63"/>
                  </a:lnTo>
                  <a:lnTo>
                    <a:pt x="70" y="72"/>
                  </a:lnTo>
                  <a:lnTo>
                    <a:pt x="63" y="75"/>
                  </a:lnTo>
                  <a:lnTo>
                    <a:pt x="56" y="77"/>
                  </a:lnTo>
                  <a:lnTo>
                    <a:pt x="51" y="77"/>
                  </a:lnTo>
                  <a:lnTo>
                    <a:pt x="46" y="79"/>
                  </a:lnTo>
                  <a:lnTo>
                    <a:pt x="37" y="75"/>
                  </a:lnTo>
                  <a:lnTo>
                    <a:pt x="28" y="70"/>
                  </a:lnTo>
                  <a:lnTo>
                    <a:pt x="18" y="58"/>
                  </a:lnTo>
                  <a:lnTo>
                    <a:pt x="14" y="49"/>
                  </a:lnTo>
                  <a:lnTo>
                    <a:pt x="7" y="40"/>
                  </a:lnTo>
                  <a:lnTo>
                    <a:pt x="0" y="30"/>
                  </a:lnTo>
                  <a:lnTo>
                    <a:pt x="7" y="28"/>
                  </a:lnTo>
                  <a:lnTo>
                    <a:pt x="18" y="26"/>
                  </a:lnTo>
                  <a:lnTo>
                    <a:pt x="28" y="23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9" y="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59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309938" y="2541588"/>
              <a:ext cx="1417638" cy="1512888"/>
            </a:xfrm>
            <a:custGeom>
              <a:avLst/>
              <a:gdLst>
                <a:gd name="T0" fmla="*/ 325 w 893"/>
                <a:gd name="T1" fmla="*/ 0 h 953"/>
                <a:gd name="T2" fmla="*/ 302 w 893"/>
                <a:gd name="T3" fmla="*/ 4 h 953"/>
                <a:gd name="T4" fmla="*/ 267 w 893"/>
                <a:gd name="T5" fmla="*/ 9 h 953"/>
                <a:gd name="T6" fmla="*/ 221 w 893"/>
                <a:gd name="T7" fmla="*/ 18 h 953"/>
                <a:gd name="T8" fmla="*/ 172 w 893"/>
                <a:gd name="T9" fmla="*/ 28 h 953"/>
                <a:gd name="T10" fmla="*/ 123 w 893"/>
                <a:gd name="T11" fmla="*/ 37 h 953"/>
                <a:gd name="T12" fmla="*/ 84 w 893"/>
                <a:gd name="T13" fmla="*/ 49 h 953"/>
                <a:gd name="T14" fmla="*/ 53 w 893"/>
                <a:gd name="T15" fmla="*/ 58 h 953"/>
                <a:gd name="T16" fmla="*/ 42 w 893"/>
                <a:gd name="T17" fmla="*/ 72 h 953"/>
                <a:gd name="T18" fmla="*/ 32 w 893"/>
                <a:gd name="T19" fmla="*/ 151 h 953"/>
                <a:gd name="T20" fmla="*/ 23 w 893"/>
                <a:gd name="T21" fmla="*/ 276 h 953"/>
                <a:gd name="T22" fmla="*/ 16 w 893"/>
                <a:gd name="T23" fmla="*/ 430 h 953"/>
                <a:gd name="T24" fmla="*/ 9 w 893"/>
                <a:gd name="T25" fmla="*/ 595 h 953"/>
                <a:gd name="T26" fmla="*/ 4 w 893"/>
                <a:gd name="T27" fmla="*/ 749 h 953"/>
                <a:gd name="T28" fmla="*/ 2 w 893"/>
                <a:gd name="T29" fmla="*/ 872 h 953"/>
                <a:gd name="T30" fmla="*/ 0 w 893"/>
                <a:gd name="T31" fmla="*/ 942 h 953"/>
                <a:gd name="T32" fmla="*/ 800 w 893"/>
                <a:gd name="T33" fmla="*/ 753 h 953"/>
                <a:gd name="T34" fmla="*/ 807 w 893"/>
                <a:gd name="T35" fmla="*/ 749 h 953"/>
                <a:gd name="T36" fmla="*/ 814 w 893"/>
                <a:gd name="T37" fmla="*/ 735 h 953"/>
                <a:gd name="T38" fmla="*/ 823 w 893"/>
                <a:gd name="T39" fmla="*/ 714 h 953"/>
                <a:gd name="T40" fmla="*/ 828 w 893"/>
                <a:gd name="T41" fmla="*/ 679 h 953"/>
                <a:gd name="T42" fmla="*/ 832 w 893"/>
                <a:gd name="T43" fmla="*/ 632 h 953"/>
                <a:gd name="T44" fmla="*/ 830 w 893"/>
                <a:gd name="T45" fmla="*/ 565 h 953"/>
                <a:gd name="T46" fmla="*/ 823 w 893"/>
                <a:gd name="T47" fmla="*/ 476 h 953"/>
                <a:gd name="T48" fmla="*/ 890 w 893"/>
                <a:gd name="T49" fmla="*/ 139 h 953"/>
                <a:gd name="T50" fmla="*/ 874 w 893"/>
                <a:gd name="T51" fmla="*/ 132 h 953"/>
                <a:gd name="T52" fmla="*/ 846 w 893"/>
                <a:gd name="T53" fmla="*/ 123 h 953"/>
                <a:gd name="T54" fmla="*/ 814 w 893"/>
                <a:gd name="T55" fmla="*/ 111 h 953"/>
                <a:gd name="T56" fmla="*/ 779 w 893"/>
                <a:gd name="T57" fmla="*/ 100 h 953"/>
                <a:gd name="T58" fmla="*/ 744 w 893"/>
                <a:gd name="T59" fmla="*/ 86 h 953"/>
                <a:gd name="T60" fmla="*/ 716 w 893"/>
                <a:gd name="T61" fmla="*/ 74 h 953"/>
                <a:gd name="T62" fmla="*/ 695 w 893"/>
                <a:gd name="T63" fmla="*/ 62 h 953"/>
                <a:gd name="T64" fmla="*/ 686 w 893"/>
                <a:gd name="T65" fmla="*/ 53 h 953"/>
                <a:gd name="T66" fmla="*/ 651 w 893"/>
                <a:gd name="T67" fmla="*/ 44 h 953"/>
                <a:gd name="T68" fmla="*/ 600 w 893"/>
                <a:gd name="T69" fmla="*/ 35 h 953"/>
                <a:gd name="T70" fmla="*/ 537 w 893"/>
                <a:gd name="T71" fmla="*/ 25 h 953"/>
                <a:gd name="T72" fmla="*/ 470 w 893"/>
                <a:gd name="T73" fmla="*/ 16 h 953"/>
                <a:gd name="T74" fmla="*/ 407 w 893"/>
                <a:gd name="T75" fmla="*/ 9 h 953"/>
                <a:gd name="T76" fmla="*/ 358 w 893"/>
                <a:gd name="T77" fmla="*/ 2 h 953"/>
                <a:gd name="T78" fmla="*/ 330 w 893"/>
                <a:gd name="T79" fmla="*/ 0 h 953"/>
                <a:gd name="T80" fmla="*/ 328 w 893"/>
                <a:gd name="T81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93" h="953">
                  <a:moveTo>
                    <a:pt x="328" y="0"/>
                  </a:moveTo>
                  <a:lnTo>
                    <a:pt x="325" y="0"/>
                  </a:lnTo>
                  <a:lnTo>
                    <a:pt x="316" y="2"/>
                  </a:lnTo>
                  <a:lnTo>
                    <a:pt x="302" y="4"/>
                  </a:lnTo>
                  <a:lnTo>
                    <a:pt x="288" y="7"/>
                  </a:lnTo>
                  <a:lnTo>
                    <a:pt x="267" y="9"/>
                  </a:lnTo>
                  <a:lnTo>
                    <a:pt x="246" y="14"/>
                  </a:lnTo>
                  <a:lnTo>
                    <a:pt x="221" y="18"/>
                  </a:lnTo>
                  <a:lnTo>
                    <a:pt x="198" y="25"/>
                  </a:lnTo>
                  <a:lnTo>
                    <a:pt x="172" y="28"/>
                  </a:lnTo>
                  <a:lnTo>
                    <a:pt x="146" y="35"/>
                  </a:lnTo>
                  <a:lnTo>
                    <a:pt x="123" y="37"/>
                  </a:lnTo>
                  <a:lnTo>
                    <a:pt x="102" y="44"/>
                  </a:lnTo>
                  <a:lnTo>
                    <a:pt x="84" y="49"/>
                  </a:lnTo>
                  <a:lnTo>
                    <a:pt x="67" y="53"/>
                  </a:lnTo>
                  <a:lnTo>
                    <a:pt x="53" y="58"/>
                  </a:lnTo>
                  <a:lnTo>
                    <a:pt x="49" y="60"/>
                  </a:lnTo>
                  <a:lnTo>
                    <a:pt x="42" y="72"/>
                  </a:lnTo>
                  <a:lnTo>
                    <a:pt x="37" y="104"/>
                  </a:lnTo>
                  <a:lnTo>
                    <a:pt x="32" y="151"/>
                  </a:lnTo>
                  <a:lnTo>
                    <a:pt x="28" y="209"/>
                  </a:lnTo>
                  <a:lnTo>
                    <a:pt x="23" y="276"/>
                  </a:lnTo>
                  <a:lnTo>
                    <a:pt x="18" y="351"/>
                  </a:lnTo>
                  <a:lnTo>
                    <a:pt x="16" y="430"/>
                  </a:lnTo>
                  <a:lnTo>
                    <a:pt x="14" y="514"/>
                  </a:lnTo>
                  <a:lnTo>
                    <a:pt x="9" y="595"/>
                  </a:lnTo>
                  <a:lnTo>
                    <a:pt x="7" y="674"/>
                  </a:lnTo>
                  <a:lnTo>
                    <a:pt x="4" y="749"/>
                  </a:lnTo>
                  <a:lnTo>
                    <a:pt x="4" y="816"/>
                  </a:lnTo>
                  <a:lnTo>
                    <a:pt x="2" y="872"/>
                  </a:lnTo>
                  <a:lnTo>
                    <a:pt x="0" y="916"/>
                  </a:lnTo>
                  <a:lnTo>
                    <a:pt x="0" y="942"/>
                  </a:lnTo>
                  <a:lnTo>
                    <a:pt x="0" y="953"/>
                  </a:lnTo>
                  <a:lnTo>
                    <a:pt x="800" y="753"/>
                  </a:lnTo>
                  <a:lnTo>
                    <a:pt x="802" y="751"/>
                  </a:lnTo>
                  <a:lnTo>
                    <a:pt x="807" y="749"/>
                  </a:lnTo>
                  <a:lnTo>
                    <a:pt x="809" y="742"/>
                  </a:lnTo>
                  <a:lnTo>
                    <a:pt x="814" y="735"/>
                  </a:lnTo>
                  <a:lnTo>
                    <a:pt x="818" y="725"/>
                  </a:lnTo>
                  <a:lnTo>
                    <a:pt x="823" y="714"/>
                  </a:lnTo>
                  <a:lnTo>
                    <a:pt x="825" y="697"/>
                  </a:lnTo>
                  <a:lnTo>
                    <a:pt x="828" y="679"/>
                  </a:lnTo>
                  <a:lnTo>
                    <a:pt x="830" y="656"/>
                  </a:lnTo>
                  <a:lnTo>
                    <a:pt x="832" y="632"/>
                  </a:lnTo>
                  <a:lnTo>
                    <a:pt x="832" y="600"/>
                  </a:lnTo>
                  <a:lnTo>
                    <a:pt x="830" y="565"/>
                  </a:lnTo>
                  <a:lnTo>
                    <a:pt x="825" y="523"/>
                  </a:lnTo>
                  <a:lnTo>
                    <a:pt x="823" y="476"/>
                  </a:lnTo>
                  <a:lnTo>
                    <a:pt x="893" y="139"/>
                  </a:lnTo>
                  <a:lnTo>
                    <a:pt x="890" y="139"/>
                  </a:lnTo>
                  <a:lnTo>
                    <a:pt x="884" y="137"/>
                  </a:lnTo>
                  <a:lnTo>
                    <a:pt x="874" y="132"/>
                  </a:lnTo>
                  <a:lnTo>
                    <a:pt x="863" y="128"/>
                  </a:lnTo>
                  <a:lnTo>
                    <a:pt x="846" y="123"/>
                  </a:lnTo>
                  <a:lnTo>
                    <a:pt x="832" y="118"/>
                  </a:lnTo>
                  <a:lnTo>
                    <a:pt x="814" y="111"/>
                  </a:lnTo>
                  <a:lnTo>
                    <a:pt x="797" y="107"/>
                  </a:lnTo>
                  <a:lnTo>
                    <a:pt x="779" y="100"/>
                  </a:lnTo>
                  <a:lnTo>
                    <a:pt x="760" y="93"/>
                  </a:lnTo>
                  <a:lnTo>
                    <a:pt x="744" y="86"/>
                  </a:lnTo>
                  <a:lnTo>
                    <a:pt x="730" y="81"/>
                  </a:lnTo>
                  <a:lnTo>
                    <a:pt x="716" y="74"/>
                  </a:lnTo>
                  <a:lnTo>
                    <a:pt x="704" y="67"/>
                  </a:lnTo>
                  <a:lnTo>
                    <a:pt x="695" y="62"/>
                  </a:lnTo>
                  <a:lnTo>
                    <a:pt x="693" y="60"/>
                  </a:lnTo>
                  <a:lnTo>
                    <a:pt x="686" y="53"/>
                  </a:lnTo>
                  <a:lnTo>
                    <a:pt x="672" y="49"/>
                  </a:lnTo>
                  <a:lnTo>
                    <a:pt x="651" y="44"/>
                  </a:lnTo>
                  <a:lnTo>
                    <a:pt x="628" y="39"/>
                  </a:lnTo>
                  <a:lnTo>
                    <a:pt x="600" y="35"/>
                  </a:lnTo>
                  <a:lnTo>
                    <a:pt x="570" y="30"/>
                  </a:lnTo>
                  <a:lnTo>
                    <a:pt x="537" y="25"/>
                  </a:lnTo>
                  <a:lnTo>
                    <a:pt x="504" y="21"/>
                  </a:lnTo>
                  <a:lnTo>
                    <a:pt x="470" y="16"/>
                  </a:lnTo>
                  <a:lnTo>
                    <a:pt x="437" y="11"/>
                  </a:lnTo>
                  <a:lnTo>
                    <a:pt x="407" y="9"/>
                  </a:lnTo>
                  <a:lnTo>
                    <a:pt x="381" y="4"/>
                  </a:lnTo>
                  <a:lnTo>
                    <a:pt x="358" y="2"/>
                  </a:lnTo>
                  <a:lnTo>
                    <a:pt x="342" y="2"/>
                  </a:lnTo>
                  <a:lnTo>
                    <a:pt x="330" y="0"/>
                  </a:lnTo>
                  <a:lnTo>
                    <a:pt x="328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26B0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3889375" y="2947988"/>
              <a:ext cx="368300" cy="635000"/>
            </a:xfrm>
            <a:custGeom>
              <a:avLst/>
              <a:gdLst>
                <a:gd name="T0" fmla="*/ 30 w 232"/>
                <a:gd name="T1" fmla="*/ 0 h 400"/>
                <a:gd name="T2" fmla="*/ 232 w 232"/>
                <a:gd name="T3" fmla="*/ 100 h 400"/>
                <a:gd name="T4" fmla="*/ 84 w 232"/>
                <a:gd name="T5" fmla="*/ 400 h 400"/>
                <a:gd name="T6" fmla="*/ 0 w 232"/>
                <a:gd name="T7" fmla="*/ 362 h 400"/>
                <a:gd name="T8" fmla="*/ 30 w 232"/>
                <a:gd name="T9" fmla="*/ 0 h 400"/>
                <a:gd name="T10" fmla="*/ 30 w 232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400">
                  <a:moveTo>
                    <a:pt x="30" y="0"/>
                  </a:moveTo>
                  <a:lnTo>
                    <a:pt x="232" y="100"/>
                  </a:lnTo>
                  <a:lnTo>
                    <a:pt x="84" y="400"/>
                  </a:lnTo>
                  <a:lnTo>
                    <a:pt x="0" y="36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689350" y="2536826"/>
              <a:ext cx="269875" cy="1270000"/>
            </a:xfrm>
            <a:custGeom>
              <a:avLst/>
              <a:gdLst>
                <a:gd name="T0" fmla="*/ 107 w 170"/>
                <a:gd name="T1" fmla="*/ 0 h 800"/>
                <a:gd name="T2" fmla="*/ 105 w 170"/>
                <a:gd name="T3" fmla="*/ 0 h 800"/>
                <a:gd name="T4" fmla="*/ 103 w 170"/>
                <a:gd name="T5" fmla="*/ 7 h 800"/>
                <a:gd name="T6" fmla="*/ 98 w 170"/>
                <a:gd name="T7" fmla="*/ 14 h 800"/>
                <a:gd name="T8" fmla="*/ 91 w 170"/>
                <a:gd name="T9" fmla="*/ 26 h 800"/>
                <a:gd name="T10" fmla="*/ 84 w 170"/>
                <a:gd name="T11" fmla="*/ 38 h 800"/>
                <a:gd name="T12" fmla="*/ 77 w 170"/>
                <a:gd name="T13" fmla="*/ 54 h 800"/>
                <a:gd name="T14" fmla="*/ 68 w 170"/>
                <a:gd name="T15" fmla="*/ 70 h 800"/>
                <a:gd name="T16" fmla="*/ 61 w 170"/>
                <a:gd name="T17" fmla="*/ 86 h 800"/>
                <a:gd name="T18" fmla="*/ 52 w 170"/>
                <a:gd name="T19" fmla="*/ 105 h 800"/>
                <a:gd name="T20" fmla="*/ 42 w 170"/>
                <a:gd name="T21" fmla="*/ 121 h 800"/>
                <a:gd name="T22" fmla="*/ 33 w 170"/>
                <a:gd name="T23" fmla="*/ 138 h 800"/>
                <a:gd name="T24" fmla="*/ 28 w 170"/>
                <a:gd name="T25" fmla="*/ 154 h 800"/>
                <a:gd name="T26" fmla="*/ 21 w 170"/>
                <a:gd name="T27" fmla="*/ 165 h 800"/>
                <a:gd name="T28" fmla="*/ 17 w 170"/>
                <a:gd name="T29" fmla="*/ 177 h 800"/>
                <a:gd name="T30" fmla="*/ 12 w 170"/>
                <a:gd name="T31" fmla="*/ 186 h 800"/>
                <a:gd name="T32" fmla="*/ 12 w 170"/>
                <a:gd name="T33" fmla="*/ 191 h 800"/>
                <a:gd name="T34" fmla="*/ 14 w 170"/>
                <a:gd name="T35" fmla="*/ 200 h 800"/>
                <a:gd name="T36" fmla="*/ 24 w 170"/>
                <a:gd name="T37" fmla="*/ 207 h 800"/>
                <a:gd name="T38" fmla="*/ 31 w 170"/>
                <a:gd name="T39" fmla="*/ 210 h 800"/>
                <a:gd name="T40" fmla="*/ 40 w 170"/>
                <a:gd name="T41" fmla="*/ 214 h 800"/>
                <a:gd name="T42" fmla="*/ 47 w 170"/>
                <a:gd name="T43" fmla="*/ 219 h 800"/>
                <a:gd name="T44" fmla="*/ 56 w 170"/>
                <a:gd name="T45" fmla="*/ 224 h 800"/>
                <a:gd name="T46" fmla="*/ 65 w 170"/>
                <a:gd name="T47" fmla="*/ 228 h 800"/>
                <a:gd name="T48" fmla="*/ 75 w 170"/>
                <a:gd name="T49" fmla="*/ 233 h 800"/>
                <a:gd name="T50" fmla="*/ 84 w 170"/>
                <a:gd name="T51" fmla="*/ 240 h 800"/>
                <a:gd name="T52" fmla="*/ 93 w 170"/>
                <a:gd name="T53" fmla="*/ 247 h 800"/>
                <a:gd name="T54" fmla="*/ 100 w 170"/>
                <a:gd name="T55" fmla="*/ 254 h 800"/>
                <a:gd name="T56" fmla="*/ 110 w 170"/>
                <a:gd name="T57" fmla="*/ 263 h 800"/>
                <a:gd name="T58" fmla="*/ 117 w 170"/>
                <a:gd name="T59" fmla="*/ 272 h 800"/>
                <a:gd name="T60" fmla="*/ 124 w 170"/>
                <a:gd name="T61" fmla="*/ 286 h 800"/>
                <a:gd name="T62" fmla="*/ 0 w 170"/>
                <a:gd name="T63" fmla="*/ 382 h 800"/>
                <a:gd name="T64" fmla="*/ 163 w 170"/>
                <a:gd name="T65" fmla="*/ 800 h 800"/>
                <a:gd name="T66" fmla="*/ 170 w 170"/>
                <a:gd name="T67" fmla="*/ 212 h 800"/>
                <a:gd name="T68" fmla="*/ 107 w 170"/>
                <a:gd name="T69" fmla="*/ 0 h 800"/>
                <a:gd name="T70" fmla="*/ 107 w 170"/>
                <a:gd name="T7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" h="800">
                  <a:moveTo>
                    <a:pt x="107" y="0"/>
                  </a:moveTo>
                  <a:lnTo>
                    <a:pt x="105" y="0"/>
                  </a:lnTo>
                  <a:lnTo>
                    <a:pt x="103" y="7"/>
                  </a:lnTo>
                  <a:lnTo>
                    <a:pt x="98" y="14"/>
                  </a:lnTo>
                  <a:lnTo>
                    <a:pt x="91" y="26"/>
                  </a:lnTo>
                  <a:lnTo>
                    <a:pt x="84" y="38"/>
                  </a:lnTo>
                  <a:lnTo>
                    <a:pt x="77" y="54"/>
                  </a:lnTo>
                  <a:lnTo>
                    <a:pt x="68" y="70"/>
                  </a:lnTo>
                  <a:lnTo>
                    <a:pt x="61" y="86"/>
                  </a:lnTo>
                  <a:lnTo>
                    <a:pt x="52" y="105"/>
                  </a:lnTo>
                  <a:lnTo>
                    <a:pt x="42" y="121"/>
                  </a:lnTo>
                  <a:lnTo>
                    <a:pt x="33" y="138"/>
                  </a:lnTo>
                  <a:lnTo>
                    <a:pt x="28" y="154"/>
                  </a:lnTo>
                  <a:lnTo>
                    <a:pt x="21" y="165"/>
                  </a:lnTo>
                  <a:lnTo>
                    <a:pt x="17" y="177"/>
                  </a:lnTo>
                  <a:lnTo>
                    <a:pt x="12" y="186"/>
                  </a:lnTo>
                  <a:lnTo>
                    <a:pt x="12" y="191"/>
                  </a:lnTo>
                  <a:lnTo>
                    <a:pt x="14" y="200"/>
                  </a:lnTo>
                  <a:lnTo>
                    <a:pt x="24" y="207"/>
                  </a:lnTo>
                  <a:lnTo>
                    <a:pt x="31" y="210"/>
                  </a:lnTo>
                  <a:lnTo>
                    <a:pt x="40" y="214"/>
                  </a:lnTo>
                  <a:lnTo>
                    <a:pt x="47" y="219"/>
                  </a:lnTo>
                  <a:lnTo>
                    <a:pt x="56" y="224"/>
                  </a:lnTo>
                  <a:lnTo>
                    <a:pt x="65" y="228"/>
                  </a:lnTo>
                  <a:lnTo>
                    <a:pt x="75" y="233"/>
                  </a:lnTo>
                  <a:lnTo>
                    <a:pt x="84" y="240"/>
                  </a:lnTo>
                  <a:lnTo>
                    <a:pt x="93" y="247"/>
                  </a:lnTo>
                  <a:lnTo>
                    <a:pt x="100" y="254"/>
                  </a:lnTo>
                  <a:lnTo>
                    <a:pt x="110" y="263"/>
                  </a:lnTo>
                  <a:lnTo>
                    <a:pt x="117" y="272"/>
                  </a:lnTo>
                  <a:lnTo>
                    <a:pt x="124" y="286"/>
                  </a:lnTo>
                  <a:lnTo>
                    <a:pt x="0" y="382"/>
                  </a:lnTo>
                  <a:lnTo>
                    <a:pt x="163" y="800"/>
                  </a:lnTo>
                  <a:lnTo>
                    <a:pt x="170" y="212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2D1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017963" y="2600326"/>
              <a:ext cx="539750" cy="1074738"/>
            </a:xfrm>
            <a:custGeom>
              <a:avLst/>
              <a:gdLst>
                <a:gd name="T0" fmla="*/ 340 w 340"/>
                <a:gd name="T1" fmla="*/ 0 h 677"/>
                <a:gd name="T2" fmla="*/ 338 w 340"/>
                <a:gd name="T3" fmla="*/ 223 h 677"/>
                <a:gd name="T4" fmla="*/ 207 w 340"/>
                <a:gd name="T5" fmla="*/ 274 h 677"/>
                <a:gd name="T6" fmla="*/ 210 w 340"/>
                <a:gd name="T7" fmla="*/ 274 h 677"/>
                <a:gd name="T8" fmla="*/ 217 w 340"/>
                <a:gd name="T9" fmla="*/ 277 h 677"/>
                <a:gd name="T10" fmla="*/ 224 w 340"/>
                <a:gd name="T11" fmla="*/ 279 h 677"/>
                <a:gd name="T12" fmla="*/ 235 w 340"/>
                <a:gd name="T13" fmla="*/ 284 h 677"/>
                <a:gd name="T14" fmla="*/ 240 w 340"/>
                <a:gd name="T15" fmla="*/ 286 h 677"/>
                <a:gd name="T16" fmla="*/ 247 w 340"/>
                <a:gd name="T17" fmla="*/ 288 h 677"/>
                <a:gd name="T18" fmla="*/ 251 w 340"/>
                <a:gd name="T19" fmla="*/ 291 h 677"/>
                <a:gd name="T20" fmla="*/ 258 w 340"/>
                <a:gd name="T21" fmla="*/ 295 h 677"/>
                <a:gd name="T22" fmla="*/ 268 w 340"/>
                <a:gd name="T23" fmla="*/ 300 h 677"/>
                <a:gd name="T24" fmla="*/ 275 w 340"/>
                <a:gd name="T25" fmla="*/ 309 h 677"/>
                <a:gd name="T26" fmla="*/ 0 w 340"/>
                <a:gd name="T27" fmla="*/ 677 h 677"/>
                <a:gd name="T28" fmla="*/ 0 w 340"/>
                <a:gd name="T29" fmla="*/ 672 h 677"/>
                <a:gd name="T30" fmla="*/ 3 w 340"/>
                <a:gd name="T31" fmla="*/ 660 h 677"/>
                <a:gd name="T32" fmla="*/ 7 w 340"/>
                <a:gd name="T33" fmla="*/ 640 h 677"/>
                <a:gd name="T34" fmla="*/ 14 w 340"/>
                <a:gd name="T35" fmla="*/ 616 h 677"/>
                <a:gd name="T36" fmla="*/ 21 w 340"/>
                <a:gd name="T37" fmla="*/ 584 h 677"/>
                <a:gd name="T38" fmla="*/ 31 w 340"/>
                <a:gd name="T39" fmla="*/ 551 h 677"/>
                <a:gd name="T40" fmla="*/ 40 w 340"/>
                <a:gd name="T41" fmla="*/ 516 h 677"/>
                <a:gd name="T42" fmla="*/ 49 w 340"/>
                <a:gd name="T43" fmla="*/ 479 h 677"/>
                <a:gd name="T44" fmla="*/ 61 w 340"/>
                <a:gd name="T45" fmla="*/ 439 h 677"/>
                <a:gd name="T46" fmla="*/ 70 w 340"/>
                <a:gd name="T47" fmla="*/ 402 h 677"/>
                <a:gd name="T48" fmla="*/ 82 w 340"/>
                <a:gd name="T49" fmla="*/ 367 h 677"/>
                <a:gd name="T50" fmla="*/ 93 w 340"/>
                <a:gd name="T51" fmla="*/ 335 h 677"/>
                <a:gd name="T52" fmla="*/ 103 w 340"/>
                <a:gd name="T53" fmla="*/ 307 h 677"/>
                <a:gd name="T54" fmla="*/ 114 w 340"/>
                <a:gd name="T55" fmla="*/ 284 h 677"/>
                <a:gd name="T56" fmla="*/ 121 w 340"/>
                <a:gd name="T57" fmla="*/ 265 h 677"/>
                <a:gd name="T58" fmla="*/ 131 w 340"/>
                <a:gd name="T59" fmla="*/ 256 h 677"/>
                <a:gd name="T60" fmla="*/ 138 w 340"/>
                <a:gd name="T61" fmla="*/ 246 h 677"/>
                <a:gd name="T62" fmla="*/ 149 w 340"/>
                <a:gd name="T63" fmla="*/ 232 h 677"/>
                <a:gd name="T64" fmla="*/ 163 w 340"/>
                <a:gd name="T65" fmla="*/ 219 h 677"/>
                <a:gd name="T66" fmla="*/ 179 w 340"/>
                <a:gd name="T67" fmla="*/ 200 h 677"/>
                <a:gd name="T68" fmla="*/ 196 w 340"/>
                <a:gd name="T69" fmla="*/ 179 h 677"/>
                <a:gd name="T70" fmla="*/ 212 w 340"/>
                <a:gd name="T71" fmla="*/ 158 h 677"/>
                <a:gd name="T72" fmla="*/ 231 w 340"/>
                <a:gd name="T73" fmla="*/ 137 h 677"/>
                <a:gd name="T74" fmla="*/ 249 w 340"/>
                <a:gd name="T75" fmla="*/ 114 h 677"/>
                <a:gd name="T76" fmla="*/ 265 w 340"/>
                <a:gd name="T77" fmla="*/ 91 h 677"/>
                <a:gd name="T78" fmla="*/ 284 w 340"/>
                <a:gd name="T79" fmla="*/ 70 h 677"/>
                <a:gd name="T80" fmla="*/ 298 w 340"/>
                <a:gd name="T81" fmla="*/ 51 h 677"/>
                <a:gd name="T82" fmla="*/ 312 w 340"/>
                <a:gd name="T83" fmla="*/ 35 h 677"/>
                <a:gd name="T84" fmla="*/ 321 w 340"/>
                <a:gd name="T85" fmla="*/ 21 h 677"/>
                <a:gd name="T86" fmla="*/ 331 w 340"/>
                <a:gd name="T87" fmla="*/ 9 h 677"/>
                <a:gd name="T88" fmla="*/ 338 w 340"/>
                <a:gd name="T89" fmla="*/ 2 h 677"/>
                <a:gd name="T90" fmla="*/ 340 w 340"/>
                <a:gd name="T91" fmla="*/ 0 h 677"/>
                <a:gd name="T92" fmla="*/ 340 w 340"/>
                <a:gd name="T9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677">
                  <a:moveTo>
                    <a:pt x="340" y="0"/>
                  </a:moveTo>
                  <a:lnTo>
                    <a:pt x="338" y="223"/>
                  </a:lnTo>
                  <a:lnTo>
                    <a:pt x="207" y="274"/>
                  </a:lnTo>
                  <a:lnTo>
                    <a:pt x="210" y="274"/>
                  </a:lnTo>
                  <a:lnTo>
                    <a:pt x="217" y="277"/>
                  </a:lnTo>
                  <a:lnTo>
                    <a:pt x="224" y="279"/>
                  </a:lnTo>
                  <a:lnTo>
                    <a:pt x="235" y="284"/>
                  </a:lnTo>
                  <a:lnTo>
                    <a:pt x="240" y="286"/>
                  </a:lnTo>
                  <a:lnTo>
                    <a:pt x="247" y="288"/>
                  </a:lnTo>
                  <a:lnTo>
                    <a:pt x="251" y="291"/>
                  </a:lnTo>
                  <a:lnTo>
                    <a:pt x="258" y="295"/>
                  </a:lnTo>
                  <a:lnTo>
                    <a:pt x="268" y="300"/>
                  </a:lnTo>
                  <a:lnTo>
                    <a:pt x="275" y="309"/>
                  </a:lnTo>
                  <a:lnTo>
                    <a:pt x="0" y="677"/>
                  </a:lnTo>
                  <a:lnTo>
                    <a:pt x="0" y="672"/>
                  </a:lnTo>
                  <a:lnTo>
                    <a:pt x="3" y="660"/>
                  </a:lnTo>
                  <a:lnTo>
                    <a:pt x="7" y="640"/>
                  </a:lnTo>
                  <a:lnTo>
                    <a:pt x="14" y="616"/>
                  </a:lnTo>
                  <a:lnTo>
                    <a:pt x="21" y="584"/>
                  </a:lnTo>
                  <a:lnTo>
                    <a:pt x="31" y="551"/>
                  </a:lnTo>
                  <a:lnTo>
                    <a:pt x="40" y="516"/>
                  </a:lnTo>
                  <a:lnTo>
                    <a:pt x="49" y="479"/>
                  </a:lnTo>
                  <a:lnTo>
                    <a:pt x="61" y="439"/>
                  </a:lnTo>
                  <a:lnTo>
                    <a:pt x="70" y="402"/>
                  </a:lnTo>
                  <a:lnTo>
                    <a:pt x="82" y="367"/>
                  </a:lnTo>
                  <a:lnTo>
                    <a:pt x="93" y="335"/>
                  </a:lnTo>
                  <a:lnTo>
                    <a:pt x="103" y="307"/>
                  </a:lnTo>
                  <a:lnTo>
                    <a:pt x="114" y="284"/>
                  </a:lnTo>
                  <a:lnTo>
                    <a:pt x="121" y="265"/>
                  </a:lnTo>
                  <a:lnTo>
                    <a:pt x="131" y="256"/>
                  </a:lnTo>
                  <a:lnTo>
                    <a:pt x="138" y="246"/>
                  </a:lnTo>
                  <a:lnTo>
                    <a:pt x="149" y="232"/>
                  </a:lnTo>
                  <a:lnTo>
                    <a:pt x="163" y="219"/>
                  </a:lnTo>
                  <a:lnTo>
                    <a:pt x="179" y="200"/>
                  </a:lnTo>
                  <a:lnTo>
                    <a:pt x="196" y="179"/>
                  </a:lnTo>
                  <a:lnTo>
                    <a:pt x="212" y="158"/>
                  </a:lnTo>
                  <a:lnTo>
                    <a:pt x="231" y="137"/>
                  </a:lnTo>
                  <a:lnTo>
                    <a:pt x="249" y="114"/>
                  </a:lnTo>
                  <a:lnTo>
                    <a:pt x="265" y="91"/>
                  </a:lnTo>
                  <a:lnTo>
                    <a:pt x="284" y="70"/>
                  </a:lnTo>
                  <a:lnTo>
                    <a:pt x="298" y="51"/>
                  </a:lnTo>
                  <a:lnTo>
                    <a:pt x="312" y="35"/>
                  </a:lnTo>
                  <a:lnTo>
                    <a:pt x="321" y="21"/>
                  </a:lnTo>
                  <a:lnTo>
                    <a:pt x="331" y="9"/>
                  </a:lnTo>
                  <a:lnTo>
                    <a:pt x="338" y="2"/>
                  </a:lnTo>
                  <a:lnTo>
                    <a:pt x="340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82D1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970338" y="2751138"/>
              <a:ext cx="450850" cy="333375"/>
            </a:xfrm>
            <a:custGeom>
              <a:avLst/>
              <a:gdLst>
                <a:gd name="T0" fmla="*/ 284 w 284"/>
                <a:gd name="T1" fmla="*/ 0 h 210"/>
                <a:gd name="T2" fmla="*/ 281 w 284"/>
                <a:gd name="T3" fmla="*/ 3 h 210"/>
                <a:gd name="T4" fmla="*/ 279 w 284"/>
                <a:gd name="T5" fmla="*/ 10 h 210"/>
                <a:gd name="T6" fmla="*/ 275 w 284"/>
                <a:gd name="T7" fmla="*/ 19 h 210"/>
                <a:gd name="T8" fmla="*/ 270 w 284"/>
                <a:gd name="T9" fmla="*/ 33 h 210"/>
                <a:gd name="T10" fmla="*/ 261 w 284"/>
                <a:gd name="T11" fmla="*/ 47 h 210"/>
                <a:gd name="T12" fmla="*/ 254 w 284"/>
                <a:gd name="T13" fmla="*/ 65 h 210"/>
                <a:gd name="T14" fmla="*/ 244 w 284"/>
                <a:gd name="T15" fmla="*/ 84 h 210"/>
                <a:gd name="T16" fmla="*/ 235 w 284"/>
                <a:gd name="T17" fmla="*/ 103 h 210"/>
                <a:gd name="T18" fmla="*/ 226 w 284"/>
                <a:gd name="T19" fmla="*/ 121 h 210"/>
                <a:gd name="T20" fmla="*/ 214 w 284"/>
                <a:gd name="T21" fmla="*/ 140 h 210"/>
                <a:gd name="T22" fmla="*/ 205 w 284"/>
                <a:gd name="T23" fmla="*/ 156 h 210"/>
                <a:gd name="T24" fmla="*/ 195 w 284"/>
                <a:gd name="T25" fmla="*/ 172 h 210"/>
                <a:gd name="T26" fmla="*/ 186 w 284"/>
                <a:gd name="T27" fmla="*/ 184 h 210"/>
                <a:gd name="T28" fmla="*/ 179 w 284"/>
                <a:gd name="T29" fmla="*/ 196 h 210"/>
                <a:gd name="T30" fmla="*/ 170 w 284"/>
                <a:gd name="T31" fmla="*/ 203 h 210"/>
                <a:gd name="T32" fmla="*/ 165 w 284"/>
                <a:gd name="T33" fmla="*/ 205 h 210"/>
                <a:gd name="T34" fmla="*/ 158 w 284"/>
                <a:gd name="T35" fmla="*/ 205 h 210"/>
                <a:gd name="T36" fmla="*/ 151 w 284"/>
                <a:gd name="T37" fmla="*/ 205 h 210"/>
                <a:gd name="T38" fmla="*/ 142 w 284"/>
                <a:gd name="T39" fmla="*/ 207 h 210"/>
                <a:gd name="T40" fmla="*/ 135 w 284"/>
                <a:gd name="T41" fmla="*/ 210 h 210"/>
                <a:gd name="T42" fmla="*/ 123 w 284"/>
                <a:gd name="T43" fmla="*/ 210 h 210"/>
                <a:gd name="T44" fmla="*/ 112 w 284"/>
                <a:gd name="T45" fmla="*/ 210 h 210"/>
                <a:gd name="T46" fmla="*/ 100 w 284"/>
                <a:gd name="T47" fmla="*/ 210 h 210"/>
                <a:gd name="T48" fmla="*/ 91 w 284"/>
                <a:gd name="T49" fmla="*/ 210 h 210"/>
                <a:gd name="T50" fmla="*/ 77 w 284"/>
                <a:gd name="T51" fmla="*/ 205 h 210"/>
                <a:gd name="T52" fmla="*/ 65 w 284"/>
                <a:gd name="T53" fmla="*/ 203 h 210"/>
                <a:gd name="T54" fmla="*/ 54 w 284"/>
                <a:gd name="T55" fmla="*/ 196 h 210"/>
                <a:gd name="T56" fmla="*/ 42 w 284"/>
                <a:gd name="T57" fmla="*/ 189 h 210"/>
                <a:gd name="T58" fmla="*/ 30 w 284"/>
                <a:gd name="T59" fmla="*/ 177 h 210"/>
                <a:gd name="T60" fmla="*/ 19 w 284"/>
                <a:gd name="T61" fmla="*/ 163 h 210"/>
                <a:gd name="T62" fmla="*/ 9 w 284"/>
                <a:gd name="T63" fmla="*/ 147 h 210"/>
                <a:gd name="T64" fmla="*/ 0 w 284"/>
                <a:gd name="T65" fmla="*/ 126 h 210"/>
                <a:gd name="T66" fmla="*/ 284 w 284"/>
                <a:gd name="T67" fmla="*/ 0 h 210"/>
                <a:gd name="T68" fmla="*/ 284 w 284"/>
                <a:gd name="T6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4" h="210">
                  <a:moveTo>
                    <a:pt x="284" y="0"/>
                  </a:moveTo>
                  <a:lnTo>
                    <a:pt x="281" y="3"/>
                  </a:lnTo>
                  <a:lnTo>
                    <a:pt x="279" y="10"/>
                  </a:lnTo>
                  <a:lnTo>
                    <a:pt x="275" y="19"/>
                  </a:lnTo>
                  <a:lnTo>
                    <a:pt x="270" y="33"/>
                  </a:lnTo>
                  <a:lnTo>
                    <a:pt x="261" y="47"/>
                  </a:lnTo>
                  <a:lnTo>
                    <a:pt x="254" y="65"/>
                  </a:lnTo>
                  <a:lnTo>
                    <a:pt x="244" y="84"/>
                  </a:lnTo>
                  <a:lnTo>
                    <a:pt x="235" y="103"/>
                  </a:lnTo>
                  <a:lnTo>
                    <a:pt x="226" y="121"/>
                  </a:lnTo>
                  <a:lnTo>
                    <a:pt x="214" y="140"/>
                  </a:lnTo>
                  <a:lnTo>
                    <a:pt x="205" y="156"/>
                  </a:lnTo>
                  <a:lnTo>
                    <a:pt x="195" y="172"/>
                  </a:lnTo>
                  <a:lnTo>
                    <a:pt x="186" y="184"/>
                  </a:lnTo>
                  <a:lnTo>
                    <a:pt x="179" y="196"/>
                  </a:lnTo>
                  <a:lnTo>
                    <a:pt x="170" y="203"/>
                  </a:lnTo>
                  <a:lnTo>
                    <a:pt x="165" y="205"/>
                  </a:lnTo>
                  <a:lnTo>
                    <a:pt x="158" y="205"/>
                  </a:lnTo>
                  <a:lnTo>
                    <a:pt x="151" y="205"/>
                  </a:lnTo>
                  <a:lnTo>
                    <a:pt x="142" y="207"/>
                  </a:lnTo>
                  <a:lnTo>
                    <a:pt x="135" y="210"/>
                  </a:lnTo>
                  <a:lnTo>
                    <a:pt x="123" y="210"/>
                  </a:lnTo>
                  <a:lnTo>
                    <a:pt x="112" y="210"/>
                  </a:lnTo>
                  <a:lnTo>
                    <a:pt x="100" y="210"/>
                  </a:lnTo>
                  <a:lnTo>
                    <a:pt x="91" y="210"/>
                  </a:lnTo>
                  <a:lnTo>
                    <a:pt x="77" y="205"/>
                  </a:lnTo>
                  <a:lnTo>
                    <a:pt x="65" y="203"/>
                  </a:lnTo>
                  <a:lnTo>
                    <a:pt x="54" y="196"/>
                  </a:lnTo>
                  <a:lnTo>
                    <a:pt x="42" y="189"/>
                  </a:lnTo>
                  <a:lnTo>
                    <a:pt x="30" y="177"/>
                  </a:lnTo>
                  <a:lnTo>
                    <a:pt x="19" y="163"/>
                  </a:lnTo>
                  <a:lnTo>
                    <a:pt x="9" y="147"/>
                  </a:lnTo>
                  <a:lnTo>
                    <a:pt x="0" y="126"/>
                  </a:lnTo>
                  <a:lnTo>
                    <a:pt x="284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CCA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808413" y="1747838"/>
              <a:ext cx="1014413" cy="914400"/>
            </a:xfrm>
            <a:custGeom>
              <a:avLst/>
              <a:gdLst>
                <a:gd name="T0" fmla="*/ 21 w 639"/>
                <a:gd name="T1" fmla="*/ 267 h 576"/>
                <a:gd name="T2" fmla="*/ 0 w 639"/>
                <a:gd name="T3" fmla="*/ 239 h 576"/>
                <a:gd name="T4" fmla="*/ 7 w 639"/>
                <a:gd name="T5" fmla="*/ 197 h 576"/>
                <a:gd name="T6" fmla="*/ 4 w 639"/>
                <a:gd name="T7" fmla="*/ 169 h 576"/>
                <a:gd name="T8" fmla="*/ 37 w 639"/>
                <a:gd name="T9" fmla="*/ 144 h 576"/>
                <a:gd name="T10" fmla="*/ 49 w 639"/>
                <a:gd name="T11" fmla="*/ 116 h 576"/>
                <a:gd name="T12" fmla="*/ 53 w 639"/>
                <a:gd name="T13" fmla="*/ 90 h 576"/>
                <a:gd name="T14" fmla="*/ 77 w 639"/>
                <a:gd name="T15" fmla="*/ 74 h 576"/>
                <a:gd name="T16" fmla="*/ 100 w 639"/>
                <a:gd name="T17" fmla="*/ 72 h 576"/>
                <a:gd name="T18" fmla="*/ 121 w 639"/>
                <a:gd name="T19" fmla="*/ 51 h 576"/>
                <a:gd name="T20" fmla="*/ 132 w 639"/>
                <a:gd name="T21" fmla="*/ 25 h 576"/>
                <a:gd name="T22" fmla="*/ 163 w 639"/>
                <a:gd name="T23" fmla="*/ 18 h 576"/>
                <a:gd name="T24" fmla="*/ 181 w 639"/>
                <a:gd name="T25" fmla="*/ 25 h 576"/>
                <a:gd name="T26" fmla="*/ 209 w 639"/>
                <a:gd name="T27" fmla="*/ 21 h 576"/>
                <a:gd name="T28" fmla="*/ 235 w 639"/>
                <a:gd name="T29" fmla="*/ 2 h 576"/>
                <a:gd name="T30" fmla="*/ 265 w 639"/>
                <a:gd name="T31" fmla="*/ 2 h 576"/>
                <a:gd name="T32" fmla="*/ 279 w 639"/>
                <a:gd name="T33" fmla="*/ 18 h 576"/>
                <a:gd name="T34" fmla="*/ 304 w 639"/>
                <a:gd name="T35" fmla="*/ 23 h 576"/>
                <a:gd name="T36" fmla="*/ 328 w 639"/>
                <a:gd name="T37" fmla="*/ 7 h 576"/>
                <a:gd name="T38" fmla="*/ 351 w 639"/>
                <a:gd name="T39" fmla="*/ 7 h 576"/>
                <a:gd name="T40" fmla="*/ 363 w 639"/>
                <a:gd name="T41" fmla="*/ 28 h 576"/>
                <a:gd name="T42" fmla="*/ 386 w 639"/>
                <a:gd name="T43" fmla="*/ 34 h 576"/>
                <a:gd name="T44" fmla="*/ 418 w 639"/>
                <a:gd name="T45" fmla="*/ 18 h 576"/>
                <a:gd name="T46" fmla="*/ 444 w 639"/>
                <a:gd name="T47" fmla="*/ 28 h 576"/>
                <a:gd name="T48" fmla="*/ 453 w 639"/>
                <a:gd name="T49" fmla="*/ 48 h 576"/>
                <a:gd name="T50" fmla="*/ 476 w 639"/>
                <a:gd name="T51" fmla="*/ 62 h 576"/>
                <a:gd name="T52" fmla="*/ 507 w 639"/>
                <a:gd name="T53" fmla="*/ 67 h 576"/>
                <a:gd name="T54" fmla="*/ 525 w 639"/>
                <a:gd name="T55" fmla="*/ 86 h 576"/>
                <a:gd name="T56" fmla="*/ 532 w 639"/>
                <a:gd name="T57" fmla="*/ 114 h 576"/>
                <a:gd name="T58" fmla="*/ 556 w 639"/>
                <a:gd name="T59" fmla="*/ 121 h 576"/>
                <a:gd name="T60" fmla="*/ 579 w 639"/>
                <a:gd name="T61" fmla="*/ 125 h 576"/>
                <a:gd name="T62" fmla="*/ 574 w 639"/>
                <a:gd name="T63" fmla="*/ 146 h 576"/>
                <a:gd name="T64" fmla="*/ 586 w 639"/>
                <a:gd name="T65" fmla="*/ 172 h 576"/>
                <a:gd name="T66" fmla="*/ 616 w 639"/>
                <a:gd name="T67" fmla="*/ 200 h 576"/>
                <a:gd name="T68" fmla="*/ 616 w 639"/>
                <a:gd name="T69" fmla="*/ 228 h 576"/>
                <a:gd name="T70" fmla="*/ 618 w 639"/>
                <a:gd name="T71" fmla="*/ 255 h 576"/>
                <a:gd name="T72" fmla="*/ 632 w 639"/>
                <a:gd name="T73" fmla="*/ 281 h 576"/>
                <a:gd name="T74" fmla="*/ 637 w 639"/>
                <a:gd name="T75" fmla="*/ 304 h 576"/>
                <a:gd name="T76" fmla="*/ 621 w 639"/>
                <a:gd name="T77" fmla="*/ 330 h 576"/>
                <a:gd name="T78" fmla="*/ 621 w 639"/>
                <a:gd name="T79" fmla="*/ 358 h 576"/>
                <a:gd name="T80" fmla="*/ 621 w 639"/>
                <a:gd name="T81" fmla="*/ 376 h 576"/>
                <a:gd name="T82" fmla="*/ 607 w 639"/>
                <a:gd name="T83" fmla="*/ 407 h 576"/>
                <a:gd name="T84" fmla="*/ 581 w 639"/>
                <a:gd name="T85" fmla="*/ 425 h 576"/>
                <a:gd name="T86" fmla="*/ 579 w 639"/>
                <a:gd name="T87" fmla="*/ 460 h 576"/>
                <a:gd name="T88" fmla="*/ 572 w 639"/>
                <a:gd name="T89" fmla="*/ 486 h 576"/>
                <a:gd name="T90" fmla="*/ 539 w 639"/>
                <a:gd name="T91" fmla="*/ 493 h 576"/>
                <a:gd name="T92" fmla="*/ 521 w 639"/>
                <a:gd name="T93" fmla="*/ 507 h 576"/>
                <a:gd name="T94" fmla="*/ 525 w 639"/>
                <a:gd name="T95" fmla="*/ 532 h 576"/>
                <a:gd name="T96" fmla="*/ 518 w 639"/>
                <a:gd name="T97" fmla="*/ 551 h 576"/>
                <a:gd name="T98" fmla="*/ 493 w 639"/>
                <a:gd name="T99" fmla="*/ 555 h 576"/>
                <a:gd name="T100" fmla="*/ 479 w 639"/>
                <a:gd name="T10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9" h="576">
                  <a:moveTo>
                    <a:pt x="37" y="274"/>
                  </a:moveTo>
                  <a:lnTo>
                    <a:pt x="32" y="274"/>
                  </a:lnTo>
                  <a:lnTo>
                    <a:pt x="28" y="272"/>
                  </a:lnTo>
                  <a:lnTo>
                    <a:pt x="21" y="267"/>
                  </a:lnTo>
                  <a:lnTo>
                    <a:pt x="11" y="262"/>
                  </a:lnTo>
                  <a:lnTo>
                    <a:pt x="4" y="255"/>
                  </a:lnTo>
                  <a:lnTo>
                    <a:pt x="0" y="248"/>
                  </a:lnTo>
                  <a:lnTo>
                    <a:pt x="0" y="239"/>
                  </a:lnTo>
                  <a:lnTo>
                    <a:pt x="4" y="228"/>
                  </a:lnTo>
                  <a:lnTo>
                    <a:pt x="7" y="216"/>
                  </a:lnTo>
                  <a:lnTo>
                    <a:pt x="9" y="207"/>
                  </a:lnTo>
                  <a:lnTo>
                    <a:pt x="7" y="197"/>
                  </a:lnTo>
                  <a:lnTo>
                    <a:pt x="4" y="190"/>
                  </a:lnTo>
                  <a:lnTo>
                    <a:pt x="0" y="183"/>
                  </a:lnTo>
                  <a:lnTo>
                    <a:pt x="2" y="176"/>
                  </a:lnTo>
                  <a:lnTo>
                    <a:pt x="4" y="169"/>
                  </a:lnTo>
                  <a:lnTo>
                    <a:pt x="14" y="165"/>
                  </a:lnTo>
                  <a:lnTo>
                    <a:pt x="23" y="158"/>
                  </a:lnTo>
                  <a:lnTo>
                    <a:pt x="30" y="151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6" y="130"/>
                  </a:lnTo>
                  <a:lnTo>
                    <a:pt x="49" y="125"/>
                  </a:lnTo>
                  <a:lnTo>
                    <a:pt x="49" y="116"/>
                  </a:lnTo>
                  <a:lnTo>
                    <a:pt x="51" y="111"/>
                  </a:lnTo>
                  <a:lnTo>
                    <a:pt x="49" y="102"/>
                  </a:lnTo>
                  <a:lnTo>
                    <a:pt x="51" y="95"/>
                  </a:lnTo>
                  <a:lnTo>
                    <a:pt x="53" y="90"/>
                  </a:lnTo>
                  <a:lnTo>
                    <a:pt x="60" y="83"/>
                  </a:lnTo>
                  <a:lnTo>
                    <a:pt x="65" y="79"/>
                  </a:lnTo>
                  <a:lnTo>
                    <a:pt x="70" y="76"/>
                  </a:lnTo>
                  <a:lnTo>
                    <a:pt x="77" y="74"/>
                  </a:lnTo>
                  <a:lnTo>
                    <a:pt x="81" y="76"/>
                  </a:lnTo>
                  <a:lnTo>
                    <a:pt x="86" y="76"/>
                  </a:lnTo>
                  <a:lnTo>
                    <a:pt x="93" y="74"/>
                  </a:lnTo>
                  <a:lnTo>
                    <a:pt x="100" y="72"/>
                  </a:lnTo>
                  <a:lnTo>
                    <a:pt x="107" y="69"/>
                  </a:lnTo>
                  <a:lnTo>
                    <a:pt x="111" y="62"/>
                  </a:lnTo>
                  <a:lnTo>
                    <a:pt x="116" y="58"/>
                  </a:lnTo>
                  <a:lnTo>
                    <a:pt x="121" y="51"/>
                  </a:lnTo>
                  <a:lnTo>
                    <a:pt x="123" y="46"/>
                  </a:lnTo>
                  <a:lnTo>
                    <a:pt x="123" y="37"/>
                  </a:lnTo>
                  <a:lnTo>
                    <a:pt x="128" y="32"/>
                  </a:lnTo>
                  <a:lnTo>
                    <a:pt x="132" y="25"/>
                  </a:lnTo>
                  <a:lnTo>
                    <a:pt x="142" y="23"/>
                  </a:lnTo>
                  <a:lnTo>
                    <a:pt x="149" y="21"/>
                  </a:lnTo>
                  <a:lnTo>
                    <a:pt x="156" y="18"/>
                  </a:lnTo>
                  <a:lnTo>
                    <a:pt x="163" y="18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7" y="25"/>
                  </a:lnTo>
                  <a:lnTo>
                    <a:pt x="181" y="25"/>
                  </a:lnTo>
                  <a:lnTo>
                    <a:pt x="190" y="28"/>
                  </a:lnTo>
                  <a:lnTo>
                    <a:pt x="195" y="25"/>
                  </a:lnTo>
                  <a:lnTo>
                    <a:pt x="202" y="23"/>
                  </a:lnTo>
                  <a:lnTo>
                    <a:pt x="209" y="21"/>
                  </a:lnTo>
                  <a:lnTo>
                    <a:pt x="214" y="16"/>
                  </a:lnTo>
                  <a:lnTo>
                    <a:pt x="218" y="11"/>
                  </a:lnTo>
                  <a:lnTo>
                    <a:pt x="225" y="7"/>
                  </a:lnTo>
                  <a:lnTo>
                    <a:pt x="235" y="2"/>
                  </a:lnTo>
                  <a:lnTo>
                    <a:pt x="244" y="2"/>
                  </a:lnTo>
                  <a:lnTo>
                    <a:pt x="251" y="0"/>
                  </a:lnTo>
                  <a:lnTo>
                    <a:pt x="258" y="0"/>
                  </a:lnTo>
                  <a:lnTo>
                    <a:pt x="265" y="2"/>
                  </a:lnTo>
                  <a:lnTo>
                    <a:pt x="267" y="7"/>
                  </a:lnTo>
                  <a:lnTo>
                    <a:pt x="270" y="11"/>
                  </a:lnTo>
                  <a:lnTo>
                    <a:pt x="274" y="16"/>
                  </a:lnTo>
                  <a:lnTo>
                    <a:pt x="279" y="18"/>
                  </a:lnTo>
                  <a:lnTo>
                    <a:pt x="286" y="23"/>
                  </a:lnTo>
                  <a:lnTo>
                    <a:pt x="293" y="23"/>
                  </a:lnTo>
                  <a:lnTo>
                    <a:pt x="300" y="25"/>
                  </a:lnTo>
                  <a:lnTo>
                    <a:pt x="304" y="23"/>
                  </a:lnTo>
                  <a:lnTo>
                    <a:pt x="309" y="21"/>
                  </a:lnTo>
                  <a:lnTo>
                    <a:pt x="314" y="14"/>
                  </a:lnTo>
                  <a:lnTo>
                    <a:pt x="321" y="11"/>
                  </a:lnTo>
                  <a:lnTo>
                    <a:pt x="328" y="7"/>
                  </a:lnTo>
                  <a:lnTo>
                    <a:pt x="335" y="4"/>
                  </a:lnTo>
                  <a:lnTo>
                    <a:pt x="339" y="4"/>
                  </a:lnTo>
                  <a:lnTo>
                    <a:pt x="346" y="4"/>
                  </a:lnTo>
                  <a:lnTo>
                    <a:pt x="351" y="7"/>
                  </a:lnTo>
                  <a:lnTo>
                    <a:pt x="353" y="11"/>
                  </a:lnTo>
                  <a:lnTo>
                    <a:pt x="356" y="16"/>
                  </a:lnTo>
                  <a:lnTo>
                    <a:pt x="358" y="23"/>
                  </a:lnTo>
                  <a:lnTo>
                    <a:pt x="363" y="28"/>
                  </a:lnTo>
                  <a:lnTo>
                    <a:pt x="367" y="32"/>
                  </a:lnTo>
                  <a:lnTo>
                    <a:pt x="372" y="34"/>
                  </a:lnTo>
                  <a:lnTo>
                    <a:pt x="379" y="34"/>
                  </a:lnTo>
                  <a:lnTo>
                    <a:pt x="386" y="34"/>
                  </a:lnTo>
                  <a:lnTo>
                    <a:pt x="393" y="30"/>
                  </a:lnTo>
                  <a:lnTo>
                    <a:pt x="400" y="23"/>
                  </a:lnTo>
                  <a:lnTo>
                    <a:pt x="409" y="21"/>
                  </a:lnTo>
                  <a:lnTo>
                    <a:pt x="418" y="18"/>
                  </a:lnTo>
                  <a:lnTo>
                    <a:pt x="428" y="21"/>
                  </a:lnTo>
                  <a:lnTo>
                    <a:pt x="435" y="21"/>
                  </a:lnTo>
                  <a:lnTo>
                    <a:pt x="442" y="23"/>
                  </a:lnTo>
                  <a:lnTo>
                    <a:pt x="444" y="28"/>
                  </a:lnTo>
                  <a:lnTo>
                    <a:pt x="446" y="34"/>
                  </a:lnTo>
                  <a:lnTo>
                    <a:pt x="446" y="39"/>
                  </a:lnTo>
                  <a:lnTo>
                    <a:pt x="449" y="44"/>
                  </a:lnTo>
                  <a:lnTo>
                    <a:pt x="453" y="48"/>
                  </a:lnTo>
                  <a:lnTo>
                    <a:pt x="458" y="53"/>
                  </a:lnTo>
                  <a:lnTo>
                    <a:pt x="463" y="55"/>
                  </a:lnTo>
                  <a:lnTo>
                    <a:pt x="472" y="60"/>
                  </a:lnTo>
                  <a:lnTo>
                    <a:pt x="476" y="62"/>
                  </a:lnTo>
                  <a:lnTo>
                    <a:pt x="486" y="62"/>
                  </a:lnTo>
                  <a:lnTo>
                    <a:pt x="493" y="62"/>
                  </a:lnTo>
                  <a:lnTo>
                    <a:pt x="500" y="65"/>
                  </a:lnTo>
                  <a:lnTo>
                    <a:pt x="507" y="67"/>
                  </a:lnTo>
                  <a:lnTo>
                    <a:pt x="514" y="72"/>
                  </a:lnTo>
                  <a:lnTo>
                    <a:pt x="518" y="76"/>
                  </a:lnTo>
                  <a:lnTo>
                    <a:pt x="523" y="81"/>
                  </a:lnTo>
                  <a:lnTo>
                    <a:pt x="525" y="86"/>
                  </a:lnTo>
                  <a:lnTo>
                    <a:pt x="525" y="93"/>
                  </a:lnTo>
                  <a:lnTo>
                    <a:pt x="525" y="102"/>
                  </a:lnTo>
                  <a:lnTo>
                    <a:pt x="530" y="111"/>
                  </a:lnTo>
                  <a:lnTo>
                    <a:pt x="532" y="114"/>
                  </a:lnTo>
                  <a:lnTo>
                    <a:pt x="537" y="116"/>
                  </a:lnTo>
                  <a:lnTo>
                    <a:pt x="544" y="118"/>
                  </a:lnTo>
                  <a:lnTo>
                    <a:pt x="551" y="121"/>
                  </a:lnTo>
                  <a:lnTo>
                    <a:pt x="556" y="121"/>
                  </a:lnTo>
                  <a:lnTo>
                    <a:pt x="563" y="121"/>
                  </a:lnTo>
                  <a:lnTo>
                    <a:pt x="570" y="121"/>
                  </a:lnTo>
                  <a:lnTo>
                    <a:pt x="574" y="125"/>
                  </a:lnTo>
                  <a:lnTo>
                    <a:pt x="579" y="125"/>
                  </a:lnTo>
                  <a:lnTo>
                    <a:pt x="581" y="130"/>
                  </a:lnTo>
                  <a:lnTo>
                    <a:pt x="581" y="137"/>
                  </a:lnTo>
                  <a:lnTo>
                    <a:pt x="579" y="141"/>
                  </a:lnTo>
                  <a:lnTo>
                    <a:pt x="574" y="146"/>
                  </a:lnTo>
                  <a:lnTo>
                    <a:pt x="574" y="153"/>
                  </a:lnTo>
                  <a:lnTo>
                    <a:pt x="574" y="158"/>
                  </a:lnTo>
                  <a:lnTo>
                    <a:pt x="579" y="165"/>
                  </a:lnTo>
                  <a:lnTo>
                    <a:pt x="586" y="172"/>
                  </a:lnTo>
                  <a:lnTo>
                    <a:pt x="597" y="179"/>
                  </a:lnTo>
                  <a:lnTo>
                    <a:pt x="604" y="183"/>
                  </a:lnTo>
                  <a:lnTo>
                    <a:pt x="614" y="195"/>
                  </a:lnTo>
                  <a:lnTo>
                    <a:pt x="616" y="200"/>
                  </a:lnTo>
                  <a:lnTo>
                    <a:pt x="618" y="207"/>
                  </a:lnTo>
                  <a:lnTo>
                    <a:pt x="618" y="211"/>
                  </a:lnTo>
                  <a:lnTo>
                    <a:pt x="618" y="221"/>
                  </a:lnTo>
                  <a:lnTo>
                    <a:pt x="616" y="228"/>
                  </a:lnTo>
                  <a:lnTo>
                    <a:pt x="616" y="235"/>
                  </a:lnTo>
                  <a:lnTo>
                    <a:pt x="616" y="242"/>
                  </a:lnTo>
                  <a:lnTo>
                    <a:pt x="616" y="251"/>
                  </a:lnTo>
                  <a:lnTo>
                    <a:pt x="618" y="255"/>
                  </a:lnTo>
                  <a:lnTo>
                    <a:pt x="621" y="262"/>
                  </a:lnTo>
                  <a:lnTo>
                    <a:pt x="623" y="267"/>
                  </a:lnTo>
                  <a:lnTo>
                    <a:pt x="625" y="274"/>
                  </a:lnTo>
                  <a:lnTo>
                    <a:pt x="632" y="281"/>
                  </a:lnTo>
                  <a:lnTo>
                    <a:pt x="639" y="290"/>
                  </a:lnTo>
                  <a:lnTo>
                    <a:pt x="639" y="295"/>
                  </a:lnTo>
                  <a:lnTo>
                    <a:pt x="639" y="300"/>
                  </a:lnTo>
                  <a:lnTo>
                    <a:pt x="637" y="304"/>
                  </a:lnTo>
                  <a:lnTo>
                    <a:pt x="632" y="309"/>
                  </a:lnTo>
                  <a:lnTo>
                    <a:pt x="628" y="314"/>
                  </a:lnTo>
                  <a:lnTo>
                    <a:pt x="623" y="321"/>
                  </a:lnTo>
                  <a:lnTo>
                    <a:pt x="621" y="330"/>
                  </a:lnTo>
                  <a:lnTo>
                    <a:pt x="621" y="339"/>
                  </a:lnTo>
                  <a:lnTo>
                    <a:pt x="621" y="346"/>
                  </a:lnTo>
                  <a:lnTo>
                    <a:pt x="621" y="353"/>
                  </a:lnTo>
                  <a:lnTo>
                    <a:pt x="621" y="358"/>
                  </a:lnTo>
                  <a:lnTo>
                    <a:pt x="621" y="360"/>
                  </a:lnTo>
                  <a:lnTo>
                    <a:pt x="621" y="365"/>
                  </a:lnTo>
                  <a:lnTo>
                    <a:pt x="621" y="369"/>
                  </a:lnTo>
                  <a:lnTo>
                    <a:pt x="621" y="376"/>
                  </a:lnTo>
                  <a:lnTo>
                    <a:pt x="618" y="383"/>
                  </a:lnTo>
                  <a:lnTo>
                    <a:pt x="616" y="390"/>
                  </a:lnTo>
                  <a:lnTo>
                    <a:pt x="611" y="400"/>
                  </a:lnTo>
                  <a:lnTo>
                    <a:pt x="607" y="407"/>
                  </a:lnTo>
                  <a:lnTo>
                    <a:pt x="600" y="411"/>
                  </a:lnTo>
                  <a:lnTo>
                    <a:pt x="593" y="416"/>
                  </a:lnTo>
                  <a:lnTo>
                    <a:pt x="586" y="421"/>
                  </a:lnTo>
                  <a:lnTo>
                    <a:pt x="581" y="425"/>
                  </a:lnTo>
                  <a:lnTo>
                    <a:pt x="574" y="437"/>
                  </a:lnTo>
                  <a:lnTo>
                    <a:pt x="574" y="446"/>
                  </a:lnTo>
                  <a:lnTo>
                    <a:pt x="576" y="453"/>
                  </a:lnTo>
                  <a:lnTo>
                    <a:pt x="579" y="460"/>
                  </a:lnTo>
                  <a:lnTo>
                    <a:pt x="579" y="467"/>
                  </a:lnTo>
                  <a:lnTo>
                    <a:pt x="579" y="474"/>
                  </a:lnTo>
                  <a:lnTo>
                    <a:pt x="574" y="479"/>
                  </a:lnTo>
                  <a:lnTo>
                    <a:pt x="572" y="486"/>
                  </a:lnTo>
                  <a:lnTo>
                    <a:pt x="565" y="488"/>
                  </a:lnTo>
                  <a:lnTo>
                    <a:pt x="558" y="490"/>
                  </a:lnTo>
                  <a:lnTo>
                    <a:pt x="546" y="490"/>
                  </a:lnTo>
                  <a:lnTo>
                    <a:pt x="539" y="493"/>
                  </a:lnTo>
                  <a:lnTo>
                    <a:pt x="532" y="495"/>
                  </a:lnTo>
                  <a:lnTo>
                    <a:pt x="528" y="497"/>
                  </a:lnTo>
                  <a:lnTo>
                    <a:pt x="523" y="502"/>
                  </a:lnTo>
                  <a:lnTo>
                    <a:pt x="521" y="507"/>
                  </a:lnTo>
                  <a:lnTo>
                    <a:pt x="521" y="511"/>
                  </a:lnTo>
                  <a:lnTo>
                    <a:pt x="523" y="518"/>
                  </a:lnTo>
                  <a:lnTo>
                    <a:pt x="525" y="525"/>
                  </a:lnTo>
                  <a:lnTo>
                    <a:pt x="525" y="532"/>
                  </a:lnTo>
                  <a:lnTo>
                    <a:pt x="525" y="537"/>
                  </a:lnTo>
                  <a:lnTo>
                    <a:pt x="525" y="544"/>
                  </a:lnTo>
                  <a:lnTo>
                    <a:pt x="521" y="549"/>
                  </a:lnTo>
                  <a:lnTo>
                    <a:pt x="518" y="551"/>
                  </a:lnTo>
                  <a:lnTo>
                    <a:pt x="511" y="553"/>
                  </a:lnTo>
                  <a:lnTo>
                    <a:pt x="507" y="553"/>
                  </a:lnTo>
                  <a:lnTo>
                    <a:pt x="497" y="553"/>
                  </a:lnTo>
                  <a:lnTo>
                    <a:pt x="493" y="555"/>
                  </a:lnTo>
                  <a:lnTo>
                    <a:pt x="488" y="558"/>
                  </a:lnTo>
                  <a:lnTo>
                    <a:pt x="483" y="562"/>
                  </a:lnTo>
                  <a:lnTo>
                    <a:pt x="479" y="572"/>
                  </a:lnTo>
                  <a:lnTo>
                    <a:pt x="479" y="576"/>
                  </a:lnTo>
                  <a:lnTo>
                    <a:pt x="449" y="551"/>
                  </a:lnTo>
                  <a:lnTo>
                    <a:pt x="37" y="274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2678113" y="2466976"/>
              <a:ext cx="347663" cy="217488"/>
            </a:xfrm>
            <a:custGeom>
              <a:avLst/>
              <a:gdLst>
                <a:gd name="T0" fmla="*/ 0 w 219"/>
                <a:gd name="T1" fmla="*/ 2 h 137"/>
                <a:gd name="T2" fmla="*/ 0 w 219"/>
                <a:gd name="T3" fmla="*/ 2 h 137"/>
                <a:gd name="T4" fmla="*/ 5 w 219"/>
                <a:gd name="T5" fmla="*/ 2 h 137"/>
                <a:gd name="T6" fmla="*/ 12 w 219"/>
                <a:gd name="T7" fmla="*/ 0 h 137"/>
                <a:gd name="T8" fmla="*/ 23 w 219"/>
                <a:gd name="T9" fmla="*/ 2 h 137"/>
                <a:gd name="T10" fmla="*/ 35 w 219"/>
                <a:gd name="T11" fmla="*/ 2 h 137"/>
                <a:gd name="T12" fmla="*/ 49 w 219"/>
                <a:gd name="T13" fmla="*/ 5 h 137"/>
                <a:gd name="T14" fmla="*/ 65 w 219"/>
                <a:gd name="T15" fmla="*/ 7 h 137"/>
                <a:gd name="T16" fmla="*/ 82 w 219"/>
                <a:gd name="T17" fmla="*/ 12 h 137"/>
                <a:gd name="T18" fmla="*/ 100 w 219"/>
                <a:gd name="T19" fmla="*/ 16 h 137"/>
                <a:gd name="T20" fmla="*/ 119 w 219"/>
                <a:gd name="T21" fmla="*/ 26 h 137"/>
                <a:gd name="T22" fmla="*/ 135 w 219"/>
                <a:gd name="T23" fmla="*/ 37 h 137"/>
                <a:gd name="T24" fmla="*/ 154 w 219"/>
                <a:gd name="T25" fmla="*/ 51 h 137"/>
                <a:gd name="T26" fmla="*/ 170 w 219"/>
                <a:gd name="T27" fmla="*/ 65 h 137"/>
                <a:gd name="T28" fmla="*/ 189 w 219"/>
                <a:gd name="T29" fmla="*/ 86 h 137"/>
                <a:gd name="T30" fmla="*/ 205 w 219"/>
                <a:gd name="T31" fmla="*/ 107 h 137"/>
                <a:gd name="T32" fmla="*/ 219 w 219"/>
                <a:gd name="T33" fmla="*/ 135 h 137"/>
                <a:gd name="T34" fmla="*/ 216 w 219"/>
                <a:gd name="T35" fmla="*/ 135 h 137"/>
                <a:gd name="T36" fmla="*/ 212 w 219"/>
                <a:gd name="T37" fmla="*/ 135 h 137"/>
                <a:gd name="T38" fmla="*/ 205 w 219"/>
                <a:gd name="T39" fmla="*/ 137 h 137"/>
                <a:gd name="T40" fmla="*/ 193 w 219"/>
                <a:gd name="T41" fmla="*/ 137 h 137"/>
                <a:gd name="T42" fmla="*/ 179 w 219"/>
                <a:gd name="T43" fmla="*/ 137 h 137"/>
                <a:gd name="T44" fmla="*/ 168 w 219"/>
                <a:gd name="T45" fmla="*/ 137 h 137"/>
                <a:gd name="T46" fmla="*/ 151 w 219"/>
                <a:gd name="T47" fmla="*/ 135 h 137"/>
                <a:gd name="T48" fmla="*/ 135 w 219"/>
                <a:gd name="T49" fmla="*/ 133 h 137"/>
                <a:gd name="T50" fmla="*/ 116 w 219"/>
                <a:gd name="T51" fmla="*/ 128 h 137"/>
                <a:gd name="T52" fmla="*/ 100 w 219"/>
                <a:gd name="T53" fmla="*/ 121 h 137"/>
                <a:gd name="T54" fmla="*/ 82 w 219"/>
                <a:gd name="T55" fmla="*/ 112 h 137"/>
                <a:gd name="T56" fmla="*/ 65 w 219"/>
                <a:gd name="T57" fmla="*/ 100 h 137"/>
                <a:gd name="T58" fmla="*/ 49 w 219"/>
                <a:gd name="T59" fmla="*/ 86 h 137"/>
                <a:gd name="T60" fmla="*/ 35 w 219"/>
                <a:gd name="T61" fmla="*/ 70 h 137"/>
                <a:gd name="T62" fmla="*/ 21 w 219"/>
                <a:gd name="T63" fmla="*/ 49 h 137"/>
                <a:gd name="T64" fmla="*/ 10 w 219"/>
                <a:gd name="T65" fmla="*/ 26 h 137"/>
                <a:gd name="T66" fmla="*/ 0 w 219"/>
                <a:gd name="T67" fmla="*/ 2 h 137"/>
                <a:gd name="T68" fmla="*/ 0 w 219"/>
                <a:gd name="T69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9" h="137">
                  <a:moveTo>
                    <a:pt x="0" y="2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12" y="0"/>
                  </a:lnTo>
                  <a:lnTo>
                    <a:pt x="23" y="2"/>
                  </a:lnTo>
                  <a:lnTo>
                    <a:pt x="35" y="2"/>
                  </a:lnTo>
                  <a:lnTo>
                    <a:pt x="49" y="5"/>
                  </a:lnTo>
                  <a:lnTo>
                    <a:pt x="65" y="7"/>
                  </a:lnTo>
                  <a:lnTo>
                    <a:pt x="82" y="12"/>
                  </a:lnTo>
                  <a:lnTo>
                    <a:pt x="100" y="16"/>
                  </a:lnTo>
                  <a:lnTo>
                    <a:pt x="119" y="26"/>
                  </a:lnTo>
                  <a:lnTo>
                    <a:pt x="135" y="37"/>
                  </a:lnTo>
                  <a:lnTo>
                    <a:pt x="154" y="51"/>
                  </a:lnTo>
                  <a:lnTo>
                    <a:pt x="170" y="65"/>
                  </a:lnTo>
                  <a:lnTo>
                    <a:pt x="189" y="86"/>
                  </a:lnTo>
                  <a:lnTo>
                    <a:pt x="205" y="107"/>
                  </a:lnTo>
                  <a:lnTo>
                    <a:pt x="219" y="135"/>
                  </a:lnTo>
                  <a:lnTo>
                    <a:pt x="216" y="135"/>
                  </a:lnTo>
                  <a:lnTo>
                    <a:pt x="212" y="135"/>
                  </a:lnTo>
                  <a:lnTo>
                    <a:pt x="205" y="137"/>
                  </a:lnTo>
                  <a:lnTo>
                    <a:pt x="193" y="137"/>
                  </a:lnTo>
                  <a:lnTo>
                    <a:pt x="179" y="137"/>
                  </a:lnTo>
                  <a:lnTo>
                    <a:pt x="168" y="137"/>
                  </a:lnTo>
                  <a:lnTo>
                    <a:pt x="151" y="135"/>
                  </a:lnTo>
                  <a:lnTo>
                    <a:pt x="135" y="133"/>
                  </a:lnTo>
                  <a:lnTo>
                    <a:pt x="116" y="128"/>
                  </a:lnTo>
                  <a:lnTo>
                    <a:pt x="100" y="121"/>
                  </a:lnTo>
                  <a:lnTo>
                    <a:pt x="82" y="112"/>
                  </a:lnTo>
                  <a:lnTo>
                    <a:pt x="65" y="100"/>
                  </a:lnTo>
                  <a:lnTo>
                    <a:pt x="49" y="86"/>
                  </a:lnTo>
                  <a:lnTo>
                    <a:pt x="35" y="70"/>
                  </a:lnTo>
                  <a:lnTo>
                    <a:pt x="21" y="49"/>
                  </a:lnTo>
                  <a:lnTo>
                    <a:pt x="10" y="2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741613" y="2508251"/>
              <a:ext cx="231775" cy="147638"/>
            </a:xfrm>
            <a:custGeom>
              <a:avLst/>
              <a:gdLst>
                <a:gd name="T0" fmla="*/ 0 w 146"/>
                <a:gd name="T1" fmla="*/ 0 h 93"/>
                <a:gd name="T2" fmla="*/ 0 w 146"/>
                <a:gd name="T3" fmla="*/ 4 h 93"/>
                <a:gd name="T4" fmla="*/ 0 w 146"/>
                <a:gd name="T5" fmla="*/ 7 h 93"/>
                <a:gd name="T6" fmla="*/ 2 w 146"/>
                <a:gd name="T7" fmla="*/ 14 h 93"/>
                <a:gd name="T8" fmla="*/ 4 w 146"/>
                <a:gd name="T9" fmla="*/ 18 h 93"/>
                <a:gd name="T10" fmla="*/ 7 w 146"/>
                <a:gd name="T11" fmla="*/ 25 h 93"/>
                <a:gd name="T12" fmla="*/ 11 w 146"/>
                <a:gd name="T13" fmla="*/ 35 h 93"/>
                <a:gd name="T14" fmla="*/ 18 w 146"/>
                <a:gd name="T15" fmla="*/ 44 h 93"/>
                <a:gd name="T16" fmla="*/ 25 w 146"/>
                <a:gd name="T17" fmla="*/ 51 h 93"/>
                <a:gd name="T18" fmla="*/ 35 w 146"/>
                <a:gd name="T19" fmla="*/ 58 h 93"/>
                <a:gd name="T20" fmla="*/ 46 w 146"/>
                <a:gd name="T21" fmla="*/ 67 h 93"/>
                <a:gd name="T22" fmla="*/ 60 w 146"/>
                <a:gd name="T23" fmla="*/ 74 h 93"/>
                <a:gd name="T24" fmla="*/ 74 w 146"/>
                <a:gd name="T25" fmla="*/ 81 h 93"/>
                <a:gd name="T26" fmla="*/ 93 w 146"/>
                <a:gd name="T27" fmla="*/ 86 h 93"/>
                <a:gd name="T28" fmla="*/ 114 w 146"/>
                <a:gd name="T29" fmla="*/ 90 h 93"/>
                <a:gd name="T30" fmla="*/ 137 w 146"/>
                <a:gd name="T31" fmla="*/ 93 h 93"/>
                <a:gd name="T32" fmla="*/ 142 w 146"/>
                <a:gd name="T33" fmla="*/ 90 h 93"/>
                <a:gd name="T34" fmla="*/ 146 w 146"/>
                <a:gd name="T35" fmla="*/ 83 h 93"/>
                <a:gd name="T36" fmla="*/ 144 w 146"/>
                <a:gd name="T37" fmla="*/ 79 h 93"/>
                <a:gd name="T38" fmla="*/ 144 w 146"/>
                <a:gd name="T39" fmla="*/ 72 h 93"/>
                <a:gd name="T40" fmla="*/ 142 w 146"/>
                <a:gd name="T41" fmla="*/ 67 h 93"/>
                <a:gd name="T42" fmla="*/ 139 w 146"/>
                <a:gd name="T43" fmla="*/ 60 h 93"/>
                <a:gd name="T44" fmla="*/ 130 w 146"/>
                <a:gd name="T45" fmla="*/ 51 h 93"/>
                <a:gd name="T46" fmla="*/ 123 w 146"/>
                <a:gd name="T47" fmla="*/ 44 h 93"/>
                <a:gd name="T48" fmla="*/ 114 w 146"/>
                <a:gd name="T49" fmla="*/ 37 h 93"/>
                <a:gd name="T50" fmla="*/ 102 w 146"/>
                <a:gd name="T51" fmla="*/ 28 h 93"/>
                <a:gd name="T52" fmla="*/ 86 w 146"/>
                <a:gd name="T53" fmla="*/ 21 h 93"/>
                <a:gd name="T54" fmla="*/ 69 w 146"/>
                <a:gd name="T55" fmla="*/ 11 h 93"/>
                <a:gd name="T56" fmla="*/ 51 w 146"/>
                <a:gd name="T57" fmla="*/ 4 h 93"/>
                <a:gd name="T58" fmla="*/ 28 w 146"/>
                <a:gd name="T59" fmla="*/ 0 h 93"/>
                <a:gd name="T60" fmla="*/ 0 w 146"/>
                <a:gd name="T61" fmla="*/ 0 h 93"/>
                <a:gd name="T62" fmla="*/ 0 w 146"/>
                <a:gd name="T6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" h="93">
                  <a:moveTo>
                    <a:pt x="0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7" y="25"/>
                  </a:lnTo>
                  <a:lnTo>
                    <a:pt x="11" y="35"/>
                  </a:lnTo>
                  <a:lnTo>
                    <a:pt x="18" y="44"/>
                  </a:lnTo>
                  <a:lnTo>
                    <a:pt x="25" y="51"/>
                  </a:lnTo>
                  <a:lnTo>
                    <a:pt x="35" y="58"/>
                  </a:lnTo>
                  <a:lnTo>
                    <a:pt x="46" y="67"/>
                  </a:lnTo>
                  <a:lnTo>
                    <a:pt x="60" y="74"/>
                  </a:lnTo>
                  <a:lnTo>
                    <a:pt x="74" y="81"/>
                  </a:lnTo>
                  <a:lnTo>
                    <a:pt x="93" y="86"/>
                  </a:lnTo>
                  <a:lnTo>
                    <a:pt x="114" y="90"/>
                  </a:lnTo>
                  <a:lnTo>
                    <a:pt x="137" y="93"/>
                  </a:lnTo>
                  <a:lnTo>
                    <a:pt x="142" y="90"/>
                  </a:lnTo>
                  <a:lnTo>
                    <a:pt x="146" y="83"/>
                  </a:lnTo>
                  <a:lnTo>
                    <a:pt x="144" y="79"/>
                  </a:lnTo>
                  <a:lnTo>
                    <a:pt x="144" y="72"/>
                  </a:lnTo>
                  <a:lnTo>
                    <a:pt x="142" y="67"/>
                  </a:lnTo>
                  <a:lnTo>
                    <a:pt x="139" y="60"/>
                  </a:lnTo>
                  <a:lnTo>
                    <a:pt x="130" y="51"/>
                  </a:lnTo>
                  <a:lnTo>
                    <a:pt x="123" y="44"/>
                  </a:lnTo>
                  <a:lnTo>
                    <a:pt x="114" y="37"/>
                  </a:lnTo>
                  <a:lnTo>
                    <a:pt x="102" y="28"/>
                  </a:lnTo>
                  <a:lnTo>
                    <a:pt x="86" y="21"/>
                  </a:lnTo>
                  <a:lnTo>
                    <a:pt x="69" y="11"/>
                  </a:lnTo>
                  <a:lnTo>
                    <a:pt x="51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9CF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1655763" y="3146426"/>
              <a:ext cx="1033463" cy="1314450"/>
            </a:xfrm>
            <a:custGeom>
              <a:avLst/>
              <a:gdLst>
                <a:gd name="T0" fmla="*/ 81 w 651"/>
                <a:gd name="T1" fmla="*/ 21 h 828"/>
                <a:gd name="T2" fmla="*/ 54 w 651"/>
                <a:gd name="T3" fmla="*/ 121 h 828"/>
                <a:gd name="T4" fmla="*/ 21 w 651"/>
                <a:gd name="T5" fmla="*/ 275 h 828"/>
                <a:gd name="T6" fmla="*/ 0 w 651"/>
                <a:gd name="T7" fmla="*/ 454 h 828"/>
                <a:gd name="T8" fmla="*/ 14 w 651"/>
                <a:gd name="T9" fmla="*/ 623 h 828"/>
                <a:gd name="T10" fmla="*/ 51 w 651"/>
                <a:gd name="T11" fmla="*/ 721 h 828"/>
                <a:gd name="T12" fmla="*/ 79 w 651"/>
                <a:gd name="T13" fmla="*/ 735 h 828"/>
                <a:gd name="T14" fmla="*/ 144 w 651"/>
                <a:gd name="T15" fmla="*/ 758 h 828"/>
                <a:gd name="T16" fmla="*/ 254 w 651"/>
                <a:gd name="T17" fmla="*/ 786 h 828"/>
                <a:gd name="T18" fmla="*/ 412 w 651"/>
                <a:gd name="T19" fmla="*/ 812 h 828"/>
                <a:gd name="T20" fmla="*/ 623 w 651"/>
                <a:gd name="T21" fmla="*/ 828 h 828"/>
                <a:gd name="T22" fmla="*/ 621 w 651"/>
                <a:gd name="T23" fmla="*/ 814 h 828"/>
                <a:gd name="T24" fmla="*/ 614 w 651"/>
                <a:gd name="T25" fmla="*/ 782 h 828"/>
                <a:gd name="T26" fmla="*/ 612 w 651"/>
                <a:gd name="T27" fmla="*/ 737 h 828"/>
                <a:gd name="T28" fmla="*/ 621 w 651"/>
                <a:gd name="T29" fmla="*/ 689 h 828"/>
                <a:gd name="T30" fmla="*/ 640 w 651"/>
                <a:gd name="T31" fmla="*/ 642 h 828"/>
                <a:gd name="T32" fmla="*/ 635 w 651"/>
                <a:gd name="T33" fmla="*/ 628 h 828"/>
                <a:gd name="T34" fmla="*/ 570 w 651"/>
                <a:gd name="T35" fmla="*/ 616 h 828"/>
                <a:gd name="T36" fmla="*/ 474 w 651"/>
                <a:gd name="T37" fmla="*/ 598 h 828"/>
                <a:gd name="T38" fmla="*/ 374 w 651"/>
                <a:gd name="T39" fmla="*/ 579 h 828"/>
                <a:gd name="T40" fmla="*/ 300 w 651"/>
                <a:gd name="T41" fmla="*/ 565 h 828"/>
                <a:gd name="T42" fmla="*/ 270 w 651"/>
                <a:gd name="T43" fmla="*/ 558 h 828"/>
                <a:gd name="T44" fmla="*/ 249 w 651"/>
                <a:gd name="T45" fmla="*/ 563 h 828"/>
                <a:gd name="T46" fmla="*/ 230 w 651"/>
                <a:gd name="T47" fmla="*/ 575 h 828"/>
                <a:gd name="T48" fmla="*/ 200 w 651"/>
                <a:gd name="T49" fmla="*/ 610 h 828"/>
                <a:gd name="T50" fmla="*/ 156 w 651"/>
                <a:gd name="T51" fmla="*/ 556 h 828"/>
                <a:gd name="T52" fmla="*/ 170 w 651"/>
                <a:gd name="T53" fmla="*/ 540 h 828"/>
                <a:gd name="T54" fmla="*/ 188 w 651"/>
                <a:gd name="T55" fmla="*/ 526 h 828"/>
                <a:gd name="T56" fmla="*/ 209 w 651"/>
                <a:gd name="T57" fmla="*/ 510 h 828"/>
                <a:gd name="T58" fmla="*/ 230 w 651"/>
                <a:gd name="T59" fmla="*/ 498 h 828"/>
                <a:gd name="T60" fmla="*/ 240 w 651"/>
                <a:gd name="T61" fmla="*/ 493 h 828"/>
                <a:gd name="T62" fmla="*/ 249 w 651"/>
                <a:gd name="T63" fmla="*/ 472 h 828"/>
                <a:gd name="T64" fmla="*/ 265 w 651"/>
                <a:gd name="T65" fmla="*/ 442 h 828"/>
                <a:gd name="T66" fmla="*/ 279 w 651"/>
                <a:gd name="T67" fmla="*/ 407 h 828"/>
                <a:gd name="T68" fmla="*/ 291 w 651"/>
                <a:gd name="T69" fmla="*/ 375 h 828"/>
                <a:gd name="T70" fmla="*/ 293 w 651"/>
                <a:gd name="T71" fmla="*/ 349 h 828"/>
                <a:gd name="T72" fmla="*/ 288 w 651"/>
                <a:gd name="T73" fmla="*/ 307 h 828"/>
                <a:gd name="T74" fmla="*/ 279 w 651"/>
                <a:gd name="T75" fmla="*/ 256 h 828"/>
                <a:gd name="T76" fmla="*/ 267 w 651"/>
                <a:gd name="T77" fmla="*/ 202 h 828"/>
                <a:gd name="T78" fmla="*/ 258 w 651"/>
                <a:gd name="T79" fmla="*/ 151 h 828"/>
                <a:gd name="T80" fmla="*/ 251 w 651"/>
                <a:gd name="T81" fmla="*/ 119 h 828"/>
                <a:gd name="T82" fmla="*/ 230 w 651"/>
                <a:gd name="T83" fmla="*/ 89 h 828"/>
                <a:gd name="T84" fmla="*/ 195 w 651"/>
                <a:gd name="T85" fmla="*/ 58 h 828"/>
                <a:gd name="T86" fmla="*/ 151 w 651"/>
                <a:gd name="T87" fmla="*/ 30 h 828"/>
                <a:gd name="T88" fmla="*/ 114 w 651"/>
                <a:gd name="T89" fmla="*/ 12 h 828"/>
                <a:gd name="T90" fmla="*/ 91 w 651"/>
                <a:gd name="T91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1" h="828">
                  <a:moveTo>
                    <a:pt x="91" y="0"/>
                  </a:moveTo>
                  <a:lnTo>
                    <a:pt x="88" y="5"/>
                  </a:lnTo>
                  <a:lnTo>
                    <a:pt x="81" y="21"/>
                  </a:lnTo>
                  <a:lnTo>
                    <a:pt x="74" y="47"/>
                  </a:lnTo>
                  <a:lnTo>
                    <a:pt x="65" y="79"/>
                  </a:lnTo>
                  <a:lnTo>
                    <a:pt x="54" y="121"/>
                  </a:lnTo>
                  <a:lnTo>
                    <a:pt x="42" y="168"/>
                  </a:lnTo>
                  <a:lnTo>
                    <a:pt x="30" y="219"/>
                  </a:lnTo>
                  <a:lnTo>
                    <a:pt x="21" y="275"/>
                  </a:lnTo>
                  <a:lnTo>
                    <a:pt x="9" y="333"/>
                  </a:lnTo>
                  <a:lnTo>
                    <a:pt x="5" y="393"/>
                  </a:lnTo>
                  <a:lnTo>
                    <a:pt x="0" y="454"/>
                  </a:lnTo>
                  <a:lnTo>
                    <a:pt x="0" y="514"/>
                  </a:lnTo>
                  <a:lnTo>
                    <a:pt x="5" y="570"/>
                  </a:lnTo>
                  <a:lnTo>
                    <a:pt x="14" y="623"/>
                  </a:lnTo>
                  <a:lnTo>
                    <a:pt x="28" y="675"/>
                  </a:lnTo>
                  <a:lnTo>
                    <a:pt x="49" y="721"/>
                  </a:lnTo>
                  <a:lnTo>
                    <a:pt x="51" y="721"/>
                  </a:lnTo>
                  <a:lnTo>
                    <a:pt x="56" y="723"/>
                  </a:lnTo>
                  <a:lnTo>
                    <a:pt x="65" y="728"/>
                  </a:lnTo>
                  <a:lnTo>
                    <a:pt x="79" y="735"/>
                  </a:lnTo>
                  <a:lnTo>
                    <a:pt x="95" y="742"/>
                  </a:lnTo>
                  <a:lnTo>
                    <a:pt x="116" y="749"/>
                  </a:lnTo>
                  <a:lnTo>
                    <a:pt x="144" y="758"/>
                  </a:lnTo>
                  <a:lnTo>
                    <a:pt x="177" y="768"/>
                  </a:lnTo>
                  <a:lnTo>
                    <a:pt x="212" y="777"/>
                  </a:lnTo>
                  <a:lnTo>
                    <a:pt x="254" y="786"/>
                  </a:lnTo>
                  <a:lnTo>
                    <a:pt x="300" y="796"/>
                  </a:lnTo>
                  <a:lnTo>
                    <a:pt x="354" y="805"/>
                  </a:lnTo>
                  <a:lnTo>
                    <a:pt x="412" y="812"/>
                  </a:lnTo>
                  <a:lnTo>
                    <a:pt x="474" y="819"/>
                  </a:lnTo>
                  <a:lnTo>
                    <a:pt x="547" y="823"/>
                  </a:lnTo>
                  <a:lnTo>
                    <a:pt x="623" y="828"/>
                  </a:lnTo>
                  <a:lnTo>
                    <a:pt x="623" y="826"/>
                  </a:lnTo>
                  <a:lnTo>
                    <a:pt x="621" y="821"/>
                  </a:lnTo>
                  <a:lnTo>
                    <a:pt x="621" y="814"/>
                  </a:lnTo>
                  <a:lnTo>
                    <a:pt x="619" y="805"/>
                  </a:lnTo>
                  <a:lnTo>
                    <a:pt x="616" y="793"/>
                  </a:lnTo>
                  <a:lnTo>
                    <a:pt x="614" y="782"/>
                  </a:lnTo>
                  <a:lnTo>
                    <a:pt x="614" y="768"/>
                  </a:lnTo>
                  <a:lnTo>
                    <a:pt x="614" y="754"/>
                  </a:lnTo>
                  <a:lnTo>
                    <a:pt x="612" y="737"/>
                  </a:lnTo>
                  <a:lnTo>
                    <a:pt x="614" y="721"/>
                  </a:lnTo>
                  <a:lnTo>
                    <a:pt x="616" y="705"/>
                  </a:lnTo>
                  <a:lnTo>
                    <a:pt x="621" y="689"/>
                  </a:lnTo>
                  <a:lnTo>
                    <a:pt x="623" y="672"/>
                  </a:lnTo>
                  <a:lnTo>
                    <a:pt x="633" y="656"/>
                  </a:lnTo>
                  <a:lnTo>
                    <a:pt x="640" y="642"/>
                  </a:lnTo>
                  <a:lnTo>
                    <a:pt x="651" y="630"/>
                  </a:lnTo>
                  <a:lnTo>
                    <a:pt x="647" y="628"/>
                  </a:lnTo>
                  <a:lnTo>
                    <a:pt x="635" y="628"/>
                  </a:lnTo>
                  <a:lnTo>
                    <a:pt x="619" y="623"/>
                  </a:lnTo>
                  <a:lnTo>
                    <a:pt x="598" y="621"/>
                  </a:lnTo>
                  <a:lnTo>
                    <a:pt x="570" y="616"/>
                  </a:lnTo>
                  <a:lnTo>
                    <a:pt x="540" y="610"/>
                  </a:lnTo>
                  <a:lnTo>
                    <a:pt x="507" y="605"/>
                  </a:lnTo>
                  <a:lnTo>
                    <a:pt x="474" y="598"/>
                  </a:lnTo>
                  <a:lnTo>
                    <a:pt x="440" y="593"/>
                  </a:lnTo>
                  <a:lnTo>
                    <a:pt x="407" y="586"/>
                  </a:lnTo>
                  <a:lnTo>
                    <a:pt x="374" y="579"/>
                  </a:lnTo>
                  <a:lnTo>
                    <a:pt x="347" y="575"/>
                  </a:lnTo>
                  <a:lnTo>
                    <a:pt x="321" y="570"/>
                  </a:lnTo>
                  <a:lnTo>
                    <a:pt x="300" y="565"/>
                  </a:lnTo>
                  <a:lnTo>
                    <a:pt x="284" y="561"/>
                  </a:lnTo>
                  <a:lnTo>
                    <a:pt x="274" y="561"/>
                  </a:lnTo>
                  <a:lnTo>
                    <a:pt x="270" y="558"/>
                  </a:lnTo>
                  <a:lnTo>
                    <a:pt x="263" y="558"/>
                  </a:lnTo>
                  <a:lnTo>
                    <a:pt x="256" y="561"/>
                  </a:lnTo>
                  <a:lnTo>
                    <a:pt x="249" y="563"/>
                  </a:lnTo>
                  <a:lnTo>
                    <a:pt x="242" y="565"/>
                  </a:lnTo>
                  <a:lnTo>
                    <a:pt x="237" y="570"/>
                  </a:lnTo>
                  <a:lnTo>
                    <a:pt x="230" y="575"/>
                  </a:lnTo>
                  <a:lnTo>
                    <a:pt x="226" y="582"/>
                  </a:lnTo>
                  <a:lnTo>
                    <a:pt x="214" y="591"/>
                  </a:lnTo>
                  <a:lnTo>
                    <a:pt x="200" y="610"/>
                  </a:lnTo>
                  <a:lnTo>
                    <a:pt x="230" y="528"/>
                  </a:lnTo>
                  <a:lnTo>
                    <a:pt x="154" y="561"/>
                  </a:lnTo>
                  <a:lnTo>
                    <a:pt x="156" y="556"/>
                  </a:lnTo>
                  <a:lnTo>
                    <a:pt x="161" y="549"/>
                  </a:lnTo>
                  <a:lnTo>
                    <a:pt x="165" y="544"/>
                  </a:lnTo>
                  <a:lnTo>
                    <a:pt x="170" y="540"/>
                  </a:lnTo>
                  <a:lnTo>
                    <a:pt x="177" y="535"/>
                  </a:lnTo>
                  <a:lnTo>
                    <a:pt x="181" y="530"/>
                  </a:lnTo>
                  <a:lnTo>
                    <a:pt x="188" y="526"/>
                  </a:lnTo>
                  <a:lnTo>
                    <a:pt x="195" y="519"/>
                  </a:lnTo>
                  <a:lnTo>
                    <a:pt x="202" y="514"/>
                  </a:lnTo>
                  <a:lnTo>
                    <a:pt x="209" y="510"/>
                  </a:lnTo>
                  <a:lnTo>
                    <a:pt x="216" y="505"/>
                  </a:lnTo>
                  <a:lnTo>
                    <a:pt x="223" y="503"/>
                  </a:lnTo>
                  <a:lnTo>
                    <a:pt x="230" y="498"/>
                  </a:lnTo>
                  <a:lnTo>
                    <a:pt x="237" y="498"/>
                  </a:lnTo>
                  <a:lnTo>
                    <a:pt x="237" y="496"/>
                  </a:lnTo>
                  <a:lnTo>
                    <a:pt x="240" y="493"/>
                  </a:lnTo>
                  <a:lnTo>
                    <a:pt x="242" y="486"/>
                  </a:lnTo>
                  <a:lnTo>
                    <a:pt x="247" y="482"/>
                  </a:lnTo>
                  <a:lnTo>
                    <a:pt x="249" y="472"/>
                  </a:lnTo>
                  <a:lnTo>
                    <a:pt x="256" y="463"/>
                  </a:lnTo>
                  <a:lnTo>
                    <a:pt x="261" y="451"/>
                  </a:lnTo>
                  <a:lnTo>
                    <a:pt x="265" y="442"/>
                  </a:lnTo>
                  <a:lnTo>
                    <a:pt x="270" y="430"/>
                  </a:lnTo>
                  <a:lnTo>
                    <a:pt x="274" y="419"/>
                  </a:lnTo>
                  <a:lnTo>
                    <a:pt x="279" y="407"/>
                  </a:lnTo>
                  <a:lnTo>
                    <a:pt x="284" y="396"/>
                  </a:lnTo>
                  <a:lnTo>
                    <a:pt x="286" y="384"/>
                  </a:lnTo>
                  <a:lnTo>
                    <a:pt x="291" y="375"/>
                  </a:lnTo>
                  <a:lnTo>
                    <a:pt x="293" y="365"/>
                  </a:lnTo>
                  <a:lnTo>
                    <a:pt x="293" y="358"/>
                  </a:lnTo>
                  <a:lnTo>
                    <a:pt x="293" y="349"/>
                  </a:lnTo>
                  <a:lnTo>
                    <a:pt x="291" y="337"/>
                  </a:lnTo>
                  <a:lnTo>
                    <a:pt x="288" y="323"/>
                  </a:lnTo>
                  <a:lnTo>
                    <a:pt x="288" y="307"/>
                  </a:lnTo>
                  <a:lnTo>
                    <a:pt x="284" y="291"/>
                  </a:lnTo>
                  <a:lnTo>
                    <a:pt x="281" y="275"/>
                  </a:lnTo>
                  <a:lnTo>
                    <a:pt x="279" y="256"/>
                  </a:lnTo>
                  <a:lnTo>
                    <a:pt x="277" y="240"/>
                  </a:lnTo>
                  <a:lnTo>
                    <a:pt x="272" y="219"/>
                  </a:lnTo>
                  <a:lnTo>
                    <a:pt x="267" y="202"/>
                  </a:lnTo>
                  <a:lnTo>
                    <a:pt x="265" y="184"/>
                  </a:lnTo>
                  <a:lnTo>
                    <a:pt x="261" y="168"/>
                  </a:lnTo>
                  <a:lnTo>
                    <a:pt x="258" y="151"/>
                  </a:lnTo>
                  <a:lnTo>
                    <a:pt x="256" y="137"/>
                  </a:lnTo>
                  <a:lnTo>
                    <a:pt x="251" y="126"/>
                  </a:lnTo>
                  <a:lnTo>
                    <a:pt x="251" y="119"/>
                  </a:lnTo>
                  <a:lnTo>
                    <a:pt x="247" y="109"/>
                  </a:lnTo>
                  <a:lnTo>
                    <a:pt x="240" y="100"/>
                  </a:lnTo>
                  <a:lnTo>
                    <a:pt x="230" y="89"/>
                  </a:lnTo>
                  <a:lnTo>
                    <a:pt x="221" y="79"/>
                  </a:lnTo>
                  <a:lnTo>
                    <a:pt x="207" y="68"/>
                  </a:lnTo>
                  <a:lnTo>
                    <a:pt x="195" y="58"/>
                  </a:lnTo>
                  <a:lnTo>
                    <a:pt x="181" y="49"/>
                  </a:lnTo>
                  <a:lnTo>
                    <a:pt x="167" y="40"/>
                  </a:lnTo>
                  <a:lnTo>
                    <a:pt x="151" y="30"/>
                  </a:lnTo>
                  <a:lnTo>
                    <a:pt x="137" y="23"/>
                  </a:lnTo>
                  <a:lnTo>
                    <a:pt x="126" y="16"/>
                  </a:lnTo>
                  <a:lnTo>
                    <a:pt x="114" y="12"/>
                  </a:lnTo>
                  <a:lnTo>
                    <a:pt x="105" y="5"/>
                  </a:lnTo>
                  <a:lnTo>
                    <a:pt x="98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2354263" y="4405313"/>
              <a:ext cx="431800" cy="373063"/>
            </a:xfrm>
            <a:custGeom>
              <a:avLst/>
              <a:gdLst>
                <a:gd name="T0" fmla="*/ 151 w 272"/>
                <a:gd name="T1" fmla="*/ 0 h 235"/>
                <a:gd name="T2" fmla="*/ 141 w 272"/>
                <a:gd name="T3" fmla="*/ 7 h 235"/>
                <a:gd name="T4" fmla="*/ 127 w 272"/>
                <a:gd name="T5" fmla="*/ 21 h 235"/>
                <a:gd name="T6" fmla="*/ 109 w 272"/>
                <a:gd name="T7" fmla="*/ 37 h 235"/>
                <a:gd name="T8" fmla="*/ 90 w 272"/>
                <a:gd name="T9" fmla="*/ 54 h 235"/>
                <a:gd name="T10" fmla="*/ 72 w 272"/>
                <a:gd name="T11" fmla="*/ 72 h 235"/>
                <a:gd name="T12" fmla="*/ 58 w 272"/>
                <a:gd name="T13" fmla="*/ 89 h 235"/>
                <a:gd name="T14" fmla="*/ 53 w 272"/>
                <a:gd name="T15" fmla="*/ 103 h 235"/>
                <a:gd name="T16" fmla="*/ 58 w 272"/>
                <a:gd name="T17" fmla="*/ 112 h 235"/>
                <a:gd name="T18" fmla="*/ 69 w 272"/>
                <a:gd name="T19" fmla="*/ 110 h 235"/>
                <a:gd name="T20" fmla="*/ 81 w 272"/>
                <a:gd name="T21" fmla="*/ 105 h 235"/>
                <a:gd name="T22" fmla="*/ 100 w 272"/>
                <a:gd name="T23" fmla="*/ 96 h 235"/>
                <a:gd name="T24" fmla="*/ 114 w 272"/>
                <a:gd name="T25" fmla="*/ 86 h 235"/>
                <a:gd name="T26" fmla="*/ 114 w 272"/>
                <a:gd name="T27" fmla="*/ 89 h 235"/>
                <a:gd name="T28" fmla="*/ 104 w 272"/>
                <a:gd name="T29" fmla="*/ 100 h 235"/>
                <a:gd name="T30" fmla="*/ 90 w 272"/>
                <a:gd name="T31" fmla="*/ 119 h 235"/>
                <a:gd name="T32" fmla="*/ 76 w 272"/>
                <a:gd name="T33" fmla="*/ 142 h 235"/>
                <a:gd name="T34" fmla="*/ 58 w 272"/>
                <a:gd name="T35" fmla="*/ 163 h 235"/>
                <a:gd name="T36" fmla="*/ 41 w 272"/>
                <a:gd name="T37" fmla="*/ 184 h 235"/>
                <a:gd name="T38" fmla="*/ 25 w 272"/>
                <a:gd name="T39" fmla="*/ 200 h 235"/>
                <a:gd name="T40" fmla="*/ 11 w 272"/>
                <a:gd name="T41" fmla="*/ 210 h 235"/>
                <a:gd name="T42" fmla="*/ 2 w 272"/>
                <a:gd name="T43" fmla="*/ 214 h 235"/>
                <a:gd name="T44" fmla="*/ 0 w 272"/>
                <a:gd name="T45" fmla="*/ 217 h 235"/>
                <a:gd name="T46" fmla="*/ 9 w 272"/>
                <a:gd name="T47" fmla="*/ 226 h 235"/>
                <a:gd name="T48" fmla="*/ 23 w 272"/>
                <a:gd name="T49" fmla="*/ 228 h 235"/>
                <a:gd name="T50" fmla="*/ 30 w 272"/>
                <a:gd name="T51" fmla="*/ 231 h 235"/>
                <a:gd name="T52" fmla="*/ 58 w 272"/>
                <a:gd name="T53" fmla="*/ 226 h 235"/>
                <a:gd name="T54" fmla="*/ 97 w 272"/>
                <a:gd name="T55" fmla="*/ 235 h 235"/>
                <a:gd name="T56" fmla="*/ 130 w 272"/>
                <a:gd name="T57" fmla="*/ 231 h 235"/>
                <a:gd name="T58" fmla="*/ 137 w 272"/>
                <a:gd name="T59" fmla="*/ 226 h 235"/>
                <a:gd name="T60" fmla="*/ 148 w 272"/>
                <a:gd name="T61" fmla="*/ 221 h 235"/>
                <a:gd name="T62" fmla="*/ 167 w 272"/>
                <a:gd name="T63" fmla="*/ 214 h 235"/>
                <a:gd name="T64" fmla="*/ 186 w 272"/>
                <a:gd name="T65" fmla="*/ 200 h 235"/>
                <a:gd name="T66" fmla="*/ 209 w 272"/>
                <a:gd name="T67" fmla="*/ 179 h 235"/>
                <a:gd name="T68" fmla="*/ 232 w 272"/>
                <a:gd name="T69" fmla="*/ 149 h 235"/>
                <a:gd name="T70" fmla="*/ 258 w 272"/>
                <a:gd name="T71" fmla="*/ 112 h 235"/>
                <a:gd name="T72" fmla="*/ 272 w 272"/>
                <a:gd name="T73" fmla="*/ 0 h 235"/>
                <a:gd name="T74" fmla="*/ 153 w 272"/>
                <a:gd name="T7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2" h="235">
                  <a:moveTo>
                    <a:pt x="153" y="0"/>
                  </a:moveTo>
                  <a:lnTo>
                    <a:pt x="151" y="0"/>
                  </a:lnTo>
                  <a:lnTo>
                    <a:pt x="148" y="3"/>
                  </a:lnTo>
                  <a:lnTo>
                    <a:pt x="141" y="7"/>
                  </a:lnTo>
                  <a:lnTo>
                    <a:pt x="137" y="14"/>
                  </a:lnTo>
                  <a:lnTo>
                    <a:pt x="127" y="21"/>
                  </a:lnTo>
                  <a:lnTo>
                    <a:pt x="118" y="28"/>
                  </a:lnTo>
                  <a:lnTo>
                    <a:pt x="109" y="37"/>
                  </a:lnTo>
                  <a:lnTo>
                    <a:pt x="100" y="47"/>
                  </a:lnTo>
                  <a:lnTo>
                    <a:pt x="90" y="54"/>
                  </a:lnTo>
                  <a:lnTo>
                    <a:pt x="81" y="65"/>
                  </a:lnTo>
                  <a:lnTo>
                    <a:pt x="72" y="72"/>
                  </a:lnTo>
                  <a:lnTo>
                    <a:pt x="67" y="82"/>
                  </a:lnTo>
                  <a:lnTo>
                    <a:pt x="58" y="89"/>
                  </a:lnTo>
                  <a:lnTo>
                    <a:pt x="55" y="98"/>
                  </a:lnTo>
                  <a:lnTo>
                    <a:pt x="53" y="103"/>
                  </a:lnTo>
                  <a:lnTo>
                    <a:pt x="55" y="110"/>
                  </a:lnTo>
                  <a:lnTo>
                    <a:pt x="58" y="112"/>
                  </a:lnTo>
                  <a:lnTo>
                    <a:pt x="67" y="112"/>
                  </a:lnTo>
                  <a:lnTo>
                    <a:pt x="69" y="110"/>
                  </a:lnTo>
                  <a:lnTo>
                    <a:pt x="76" y="110"/>
                  </a:lnTo>
                  <a:lnTo>
                    <a:pt x="81" y="105"/>
                  </a:lnTo>
                  <a:lnTo>
                    <a:pt x="88" y="103"/>
                  </a:lnTo>
                  <a:lnTo>
                    <a:pt x="100" y="96"/>
                  </a:lnTo>
                  <a:lnTo>
                    <a:pt x="109" y="91"/>
                  </a:lnTo>
                  <a:lnTo>
                    <a:pt x="114" y="86"/>
                  </a:lnTo>
                  <a:lnTo>
                    <a:pt x="118" y="84"/>
                  </a:lnTo>
                  <a:lnTo>
                    <a:pt x="114" y="89"/>
                  </a:lnTo>
                  <a:lnTo>
                    <a:pt x="109" y="93"/>
                  </a:lnTo>
                  <a:lnTo>
                    <a:pt x="104" y="100"/>
                  </a:lnTo>
                  <a:lnTo>
                    <a:pt x="97" y="110"/>
                  </a:lnTo>
                  <a:lnTo>
                    <a:pt x="90" y="119"/>
                  </a:lnTo>
                  <a:lnTo>
                    <a:pt x="83" y="131"/>
                  </a:lnTo>
                  <a:lnTo>
                    <a:pt x="76" y="142"/>
                  </a:lnTo>
                  <a:lnTo>
                    <a:pt x="67" y="151"/>
                  </a:lnTo>
                  <a:lnTo>
                    <a:pt x="58" y="163"/>
                  </a:lnTo>
                  <a:lnTo>
                    <a:pt x="51" y="172"/>
                  </a:lnTo>
                  <a:lnTo>
                    <a:pt x="41" y="184"/>
                  </a:lnTo>
                  <a:lnTo>
                    <a:pt x="32" y="193"/>
                  </a:lnTo>
                  <a:lnTo>
                    <a:pt x="25" y="200"/>
                  </a:lnTo>
                  <a:lnTo>
                    <a:pt x="18" y="205"/>
                  </a:lnTo>
                  <a:lnTo>
                    <a:pt x="11" y="210"/>
                  </a:lnTo>
                  <a:lnTo>
                    <a:pt x="7" y="212"/>
                  </a:lnTo>
                  <a:lnTo>
                    <a:pt x="2" y="214"/>
                  </a:lnTo>
                  <a:lnTo>
                    <a:pt x="0" y="214"/>
                  </a:lnTo>
                  <a:lnTo>
                    <a:pt x="0" y="217"/>
                  </a:lnTo>
                  <a:lnTo>
                    <a:pt x="2" y="221"/>
                  </a:lnTo>
                  <a:lnTo>
                    <a:pt x="9" y="226"/>
                  </a:lnTo>
                  <a:lnTo>
                    <a:pt x="16" y="226"/>
                  </a:lnTo>
                  <a:lnTo>
                    <a:pt x="23" y="228"/>
                  </a:lnTo>
                  <a:lnTo>
                    <a:pt x="27" y="228"/>
                  </a:lnTo>
                  <a:lnTo>
                    <a:pt x="30" y="231"/>
                  </a:lnTo>
                  <a:lnTo>
                    <a:pt x="81" y="193"/>
                  </a:lnTo>
                  <a:lnTo>
                    <a:pt x="58" y="226"/>
                  </a:lnTo>
                  <a:lnTo>
                    <a:pt x="114" y="200"/>
                  </a:lnTo>
                  <a:lnTo>
                    <a:pt x="97" y="235"/>
                  </a:lnTo>
                  <a:lnTo>
                    <a:pt x="141" y="200"/>
                  </a:lnTo>
                  <a:lnTo>
                    <a:pt x="130" y="231"/>
                  </a:lnTo>
                  <a:lnTo>
                    <a:pt x="134" y="228"/>
                  </a:lnTo>
                  <a:lnTo>
                    <a:pt x="137" y="226"/>
                  </a:lnTo>
                  <a:lnTo>
                    <a:pt x="144" y="226"/>
                  </a:lnTo>
                  <a:lnTo>
                    <a:pt x="148" y="221"/>
                  </a:lnTo>
                  <a:lnTo>
                    <a:pt x="158" y="219"/>
                  </a:lnTo>
                  <a:lnTo>
                    <a:pt x="167" y="214"/>
                  </a:lnTo>
                  <a:lnTo>
                    <a:pt x="176" y="207"/>
                  </a:lnTo>
                  <a:lnTo>
                    <a:pt x="186" y="200"/>
                  </a:lnTo>
                  <a:lnTo>
                    <a:pt x="197" y="191"/>
                  </a:lnTo>
                  <a:lnTo>
                    <a:pt x="209" y="179"/>
                  </a:lnTo>
                  <a:lnTo>
                    <a:pt x="220" y="165"/>
                  </a:lnTo>
                  <a:lnTo>
                    <a:pt x="232" y="149"/>
                  </a:lnTo>
                  <a:lnTo>
                    <a:pt x="246" y="133"/>
                  </a:lnTo>
                  <a:lnTo>
                    <a:pt x="258" y="112"/>
                  </a:lnTo>
                  <a:lnTo>
                    <a:pt x="269" y="89"/>
                  </a:lnTo>
                  <a:lnTo>
                    <a:pt x="272" y="0"/>
                  </a:lnTo>
                  <a:lnTo>
                    <a:pt x="153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3730625" y="4059238"/>
              <a:ext cx="177800" cy="295275"/>
            </a:xfrm>
            <a:custGeom>
              <a:avLst/>
              <a:gdLst>
                <a:gd name="T0" fmla="*/ 19 w 112"/>
                <a:gd name="T1" fmla="*/ 186 h 186"/>
                <a:gd name="T2" fmla="*/ 19 w 112"/>
                <a:gd name="T3" fmla="*/ 186 h 186"/>
                <a:gd name="T4" fmla="*/ 23 w 112"/>
                <a:gd name="T5" fmla="*/ 186 h 186"/>
                <a:gd name="T6" fmla="*/ 26 w 112"/>
                <a:gd name="T7" fmla="*/ 183 h 186"/>
                <a:gd name="T8" fmla="*/ 33 w 112"/>
                <a:gd name="T9" fmla="*/ 181 h 186"/>
                <a:gd name="T10" fmla="*/ 39 w 112"/>
                <a:gd name="T11" fmla="*/ 179 h 186"/>
                <a:gd name="T12" fmla="*/ 46 w 112"/>
                <a:gd name="T13" fmla="*/ 174 h 186"/>
                <a:gd name="T14" fmla="*/ 56 w 112"/>
                <a:gd name="T15" fmla="*/ 169 h 186"/>
                <a:gd name="T16" fmla="*/ 65 w 112"/>
                <a:gd name="T17" fmla="*/ 162 h 186"/>
                <a:gd name="T18" fmla="*/ 72 w 112"/>
                <a:gd name="T19" fmla="*/ 151 h 186"/>
                <a:gd name="T20" fmla="*/ 81 w 112"/>
                <a:gd name="T21" fmla="*/ 142 h 186"/>
                <a:gd name="T22" fmla="*/ 88 w 112"/>
                <a:gd name="T23" fmla="*/ 128 h 186"/>
                <a:gd name="T24" fmla="*/ 95 w 112"/>
                <a:gd name="T25" fmla="*/ 111 h 186"/>
                <a:gd name="T26" fmla="*/ 102 w 112"/>
                <a:gd name="T27" fmla="*/ 93 h 186"/>
                <a:gd name="T28" fmla="*/ 107 w 112"/>
                <a:gd name="T29" fmla="*/ 72 h 186"/>
                <a:gd name="T30" fmla="*/ 109 w 112"/>
                <a:gd name="T31" fmla="*/ 46 h 186"/>
                <a:gd name="T32" fmla="*/ 112 w 112"/>
                <a:gd name="T33" fmla="*/ 18 h 186"/>
                <a:gd name="T34" fmla="*/ 95 w 112"/>
                <a:gd name="T35" fmla="*/ 0 h 186"/>
                <a:gd name="T36" fmla="*/ 0 w 112"/>
                <a:gd name="T37" fmla="*/ 109 h 186"/>
                <a:gd name="T38" fmla="*/ 19 w 112"/>
                <a:gd name="T39" fmla="*/ 186 h 186"/>
                <a:gd name="T40" fmla="*/ 19 w 112"/>
                <a:gd name="T41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186">
                  <a:moveTo>
                    <a:pt x="19" y="186"/>
                  </a:moveTo>
                  <a:lnTo>
                    <a:pt x="19" y="186"/>
                  </a:lnTo>
                  <a:lnTo>
                    <a:pt x="23" y="186"/>
                  </a:lnTo>
                  <a:lnTo>
                    <a:pt x="26" y="183"/>
                  </a:lnTo>
                  <a:lnTo>
                    <a:pt x="33" y="181"/>
                  </a:lnTo>
                  <a:lnTo>
                    <a:pt x="39" y="179"/>
                  </a:lnTo>
                  <a:lnTo>
                    <a:pt x="46" y="174"/>
                  </a:lnTo>
                  <a:lnTo>
                    <a:pt x="56" y="169"/>
                  </a:lnTo>
                  <a:lnTo>
                    <a:pt x="65" y="162"/>
                  </a:lnTo>
                  <a:lnTo>
                    <a:pt x="72" y="151"/>
                  </a:lnTo>
                  <a:lnTo>
                    <a:pt x="81" y="142"/>
                  </a:lnTo>
                  <a:lnTo>
                    <a:pt x="88" y="128"/>
                  </a:lnTo>
                  <a:lnTo>
                    <a:pt x="95" y="111"/>
                  </a:lnTo>
                  <a:lnTo>
                    <a:pt x="102" y="93"/>
                  </a:lnTo>
                  <a:lnTo>
                    <a:pt x="107" y="72"/>
                  </a:lnTo>
                  <a:lnTo>
                    <a:pt x="109" y="46"/>
                  </a:lnTo>
                  <a:lnTo>
                    <a:pt x="112" y="18"/>
                  </a:lnTo>
                  <a:lnTo>
                    <a:pt x="95" y="0"/>
                  </a:lnTo>
                  <a:lnTo>
                    <a:pt x="0" y="109"/>
                  </a:lnTo>
                  <a:lnTo>
                    <a:pt x="19" y="186"/>
                  </a:lnTo>
                  <a:lnTo>
                    <a:pt x="19" y="186"/>
                  </a:lnTo>
                  <a:close/>
                </a:path>
              </a:pathLst>
            </a:custGeom>
            <a:solidFill>
              <a:srgbClr val="0F596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3032125" y="2636838"/>
              <a:ext cx="857250" cy="1717675"/>
            </a:xfrm>
            <a:custGeom>
              <a:avLst/>
              <a:gdLst>
                <a:gd name="T0" fmla="*/ 235 w 540"/>
                <a:gd name="T1" fmla="*/ 7 h 1082"/>
                <a:gd name="T2" fmla="*/ 254 w 540"/>
                <a:gd name="T3" fmla="*/ 16 h 1082"/>
                <a:gd name="T4" fmla="*/ 279 w 540"/>
                <a:gd name="T5" fmla="*/ 35 h 1082"/>
                <a:gd name="T6" fmla="*/ 303 w 540"/>
                <a:gd name="T7" fmla="*/ 56 h 1082"/>
                <a:gd name="T8" fmla="*/ 321 w 540"/>
                <a:gd name="T9" fmla="*/ 86 h 1082"/>
                <a:gd name="T10" fmla="*/ 328 w 540"/>
                <a:gd name="T11" fmla="*/ 119 h 1082"/>
                <a:gd name="T12" fmla="*/ 333 w 540"/>
                <a:gd name="T13" fmla="*/ 161 h 1082"/>
                <a:gd name="T14" fmla="*/ 333 w 540"/>
                <a:gd name="T15" fmla="*/ 203 h 1082"/>
                <a:gd name="T16" fmla="*/ 333 w 540"/>
                <a:gd name="T17" fmla="*/ 237 h 1082"/>
                <a:gd name="T18" fmla="*/ 333 w 540"/>
                <a:gd name="T19" fmla="*/ 261 h 1082"/>
                <a:gd name="T20" fmla="*/ 326 w 540"/>
                <a:gd name="T21" fmla="*/ 286 h 1082"/>
                <a:gd name="T22" fmla="*/ 300 w 540"/>
                <a:gd name="T23" fmla="*/ 349 h 1082"/>
                <a:gd name="T24" fmla="*/ 268 w 540"/>
                <a:gd name="T25" fmla="*/ 440 h 1082"/>
                <a:gd name="T26" fmla="*/ 233 w 540"/>
                <a:gd name="T27" fmla="*/ 533 h 1082"/>
                <a:gd name="T28" fmla="*/ 210 w 540"/>
                <a:gd name="T29" fmla="*/ 607 h 1082"/>
                <a:gd name="T30" fmla="*/ 210 w 540"/>
                <a:gd name="T31" fmla="*/ 642 h 1082"/>
                <a:gd name="T32" fmla="*/ 256 w 540"/>
                <a:gd name="T33" fmla="*/ 675 h 1082"/>
                <a:gd name="T34" fmla="*/ 333 w 540"/>
                <a:gd name="T35" fmla="*/ 730 h 1082"/>
                <a:gd name="T36" fmla="*/ 424 w 540"/>
                <a:gd name="T37" fmla="*/ 798 h 1082"/>
                <a:gd name="T38" fmla="*/ 500 w 540"/>
                <a:gd name="T39" fmla="*/ 858 h 1082"/>
                <a:gd name="T40" fmla="*/ 540 w 540"/>
                <a:gd name="T41" fmla="*/ 900 h 1082"/>
                <a:gd name="T42" fmla="*/ 531 w 540"/>
                <a:gd name="T43" fmla="*/ 912 h 1082"/>
                <a:gd name="T44" fmla="*/ 510 w 540"/>
                <a:gd name="T45" fmla="*/ 944 h 1082"/>
                <a:gd name="T46" fmla="*/ 484 w 540"/>
                <a:gd name="T47" fmla="*/ 986 h 1082"/>
                <a:gd name="T48" fmla="*/ 466 w 540"/>
                <a:gd name="T49" fmla="*/ 1031 h 1082"/>
                <a:gd name="T50" fmla="*/ 456 w 540"/>
                <a:gd name="T51" fmla="*/ 1070 h 1082"/>
                <a:gd name="T52" fmla="*/ 445 w 540"/>
                <a:gd name="T53" fmla="*/ 1075 h 1082"/>
                <a:gd name="T54" fmla="*/ 384 w 540"/>
                <a:gd name="T55" fmla="*/ 1040 h 1082"/>
                <a:gd name="T56" fmla="*/ 296 w 540"/>
                <a:gd name="T57" fmla="*/ 989 h 1082"/>
                <a:gd name="T58" fmla="*/ 200 w 540"/>
                <a:gd name="T59" fmla="*/ 933 h 1082"/>
                <a:gd name="T60" fmla="*/ 126 w 540"/>
                <a:gd name="T61" fmla="*/ 884 h 1082"/>
                <a:gd name="T62" fmla="*/ 89 w 540"/>
                <a:gd name="T63" fmla="*/ 849 h 1082"/>
                <a:gd name="T64" fmla="*/ 61 w 540"/>
                <a:gd name="T65" fmla="*/ 779 h 1082"/>
                <a:gd name="T66" fmla="*/ 33 w 540"/>
                <a:gd name="T67" fmla="*/ 679 h 1082"/>
                <a:gd name="T68" fmla="*/ 12 w 540"/>
                <a:gd name="T69" fmla="*/ 572 h 1082"/>
                <a:gd name="T70" fmla="*/ 0 w 540"/>
                <a:gd name="T71" fmla="*/ 482 h 1082"/>
                <a:gd name="T72" fmla="*/ 3 w 540"/>
                <a:gd name="T73" fmla="*/ 430 h 1082"/>
                <a:gd name="T74" fmla="*/ 28 w 540"/>
                <a:gd name="T75" fmla="*/ 372 h 1082"/>
                <a:gd name="T76" fmla="*/ 73 w 540"/>
                <a:gd name="T77" fmla="*/ 270 h 1082"/>
                <a:gd name="T78" fmla="*/ 126 w 540"/>
                <a:gd name="T79" fmla="*/ 154 h 1082"/>
                <a:gd name="T80" fmla="*/ 177 w 540"/>
                <a:gd name="T81" fmla="*/ 56 h 1082"/>
                <a:gd name="T82" fmla="*/ 214 w 540"/>
                <a:gd name="T83" fmla="*/ 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0" h="1082">
                  <a:moveTo>
                    <a:pt x="224" y="0"/>
                  </a:moveTo>
                  <a:lnTo>
                    <a:pt x="226" y="2"/>
                  </a:lnTo>
                  <a:lnTo>
                    <a:pt x="235" y="7"/>
                  </a:lnTo>
                  <a:lnTo>
                    <a:pt x="240" y="9"/>
                  </a:lnTo>
                  <a:lnTo>
                    <a:pt x="247" y="12"/>
                  </a:lnTo>
                  <a:lnTo>
                    <a:pt x="254" y="16"/>
                  </a:lnTo>
                  <a:lnTo>
                    <a:pt x="263" y="23"/>
                  </a:lnTo>
                  <a:lnTo>
                    <a:pt x="273" y="28"/>
                  </a:lnTo>
                  <a:lnTo>
                    <a:pt x="279" y="35"/>
                  </a:lnTo>
                  <a:lnTo>
                    <a:pt x="289" y="42"/>
                  </a:lnTo>
                  <a:lnTo>
                    <a:pt x="296" y="49"/>
                  </a:lnTo>
                  <a:lnTo>
                    <a:pt x="303" y="56"/>
                  </a:lnTo>
                  <a:lnTo>
                    <a:pt x="310" y="68"/>
                  </a:lnTo>
                  <a:lnTo>
                    <a:pt x="317" y="77"/>
                  </a:lnTo>
                  <a:lnTo>
                    <a:pt x="321" y="86"/>
                  </a:lnTo>
                  <a:lnTo>
                    <a:pt x="324" y="96"/>
                  </a:lnTo>
                  <a:lnTo>
                    <a:pt x="326" y="107"/>
                  </a:lnTo>
                  <a:lnTo>
                    <a:pt x="328" y="119"/>
                  </a:lnTo>
                  <a:lnTo>
                    <a:pt x="331" y="133"/>
                  </a:lnTo>
                  <a:lnTo>
                    <a:pt x="331" y="147"/>
                  </a:lnTo>
                  <a:lnTo>
                    <a:pt x="333" y="161"/>
                  </a:lnTo>
                  <a:lnTo>
                    <a:pt x="333" y="175"/>
                  </a:lnTo>
                  <a:lnTo>
                    <a:pt x="333" y="189"/>
                  </a:lnTo>
                  <a:lnTo>
                    <a:pt x="333" y="203"/>
                  </a:lnTo>
                  <a:lnTo>
                    <a:pt x="333" y="214"/>
                  </a:lnTo>
                  <a:lnTo>
                    <a:pt x="333" y="226"/>
                  </a:lnTo>
                  <a:lnTo>
                    <a:pt x="333" y="237"/>
                  </a:lnTo>
                  <a:lnTo>
                    <a:pt x="333" y="247"/>
                  </a:lnTo>
                  <a:lnTo>
                    <a:pt x="333" y="256"/>
                  </a:lnTo>
                  <a:lnTo>
                    <a:pt x="333" y="261"/>
                  </a:lnTo>
                  <a:lnTo>
                    <a:pt x="333" y="268"/>
                  </a:lnTo>
                  <a:lnTo>
                    <a:pt x="331" y="272"/>
                  </a:lnTo>
                  <a:lnTo>
                    <a:pt x="326" y="286"/>
                  </a:lnTo>
                  <a:lnTo>
                    <a:pt x="319" y="303"/>
                  </a:lnTo>
                  <a:lnTo>
                    <a:pt x="312" y="326"/>
                  </a:lnTo>
                  <a:lnTo>
                    <a:pt x="300" y="349"/>
                  </a:lnTo>
                  <a:lnTo>
                    <a:pt x="291" y="377"/>
                  </a:lnTo>
                  <a:lnTo>
                    <a:pt x="279" y="410"/>
                  </a:lnTo>
                  <a:lnTo>
                    <a:pt x="268" y="440"/>
                  </a:lnTo>
                  <a:lnTo>
                    <a:pt x="256" y="470"/>
                  </a:lnTo>
                  <a:lnTo>
                    <a:pt x="245" y="503"/>
                  </a:lnTo>
                  <a:lnTo>
                    <a:pt x="233" y="533"/>
                  </a:lnTo>
                  <a:lnTo>
                    <a:pt x="224" y="561"/>
                  </a:lnTo>
                  <a:lnTo>
                    <a:pt x="217" y="586"/>
                  </a:lnTo>
                  <a:lnTo>
                    <a:pt x="210" y="607"/>
                  </a:lnTo>
                  <a:lnTo>
                    <a:pt x="207" y="626"/>
                  </a:lnTo>
                  <a:lnTo>
                    <a:pt x="207" y="640"/>
                  </a:lnTo>
                  <a:lnTo>
                    <a:pt x="210" y="642"/>
                  </a:lnTo>
                  <a:lnTo>
                    <a:pt x="219" y="649"/>
                  </a:lnTo>
                  <a:lnTo>
                    <a:pt x="235" y="658"/>
                  </a:lnTo>
                  <a:lnTo>
                    <a:pt x="256" y="675"/>
                  </a:lnTo>
                  <a:lnTo>
                    <a:pt x="277" y="689"/>
                  </a:lnTo>
                  <a:lnTo>
                    <a:pt x="305" y="710"/>
                  </a:lnTo>
                  <a:lnTo>
                    <a:pt x="333" y="730"/>
                  </a:lnTo>
                  <a:lnTo>
                    <a:pt x="363" y="754"/>
                  </a:lnTo>
                  <a:lnTo>
                    <a:pt x="393" y="777"/>
                  </a:lnTo>
                  <a:lnTo>
                    <a:pt x="424" y="798"/>
                  </a:lnTo>
                  <a:lnTo>
                    <a:pt x="452" y="819"/>
                  </a:lnTo>
                  <a:lnTo>
                    <a:pt x="477" y="842"/>
                  </a:lnTo>
                  <a:lnTo>
                    <a:pt x="500" y="858"/>
                  </a:lnTo>
                  <a:lnTo>
                    <a:pt x="519" y="877"/>
                  </a:lnTo>
                  <a:lnTo>
                    <a:pt x="533" y="891"/>
                  </a:lnTo>
                  <a:lnTo>
                    <a:pt x="540" y="900"/>
                  </a:lnTo>
                  <a:lnTo>
                    <a:pt x="538" y="903"/>
                  </a:lnTo>
                  <a:lnTo>
                    <a:pt x="535" y="905"/>
                  </a:lnTo>
                  <a:lnTo>
                    <a:pt x="531" y="912"/>
                  </a:lnTo>
                  <a:lnTo>
                    <a:pt x="524" y="921"/>
                  </a:lnTo>
                  <a:lnTo>
                    <a:pt x="517" y="931"/>
                  </a:lnTo>
                  <a:lnTo>
                    <a:pt x="510" y="944"/>
                  </a:lnTo>
                  <a:lnTo>
                    <a:pt x="500" y="956"/>
                  </a:lnTo>
                  <a:lnTo>
                    <a:pt x="493" y="972"/>
                  </a:lnTo>
                  <a:lnTo>
                    <a:pt x="484" y="986"/>
                  </a:lnTo>
                  <a:lnTo>
                    <a:pt x="477" y="1003"/>
                  </a:lnTo>
                  <a:lnTo>
                    <a:pt x="470" y="1017"/>
                  </a:lnTo>
                  <a:lnTo>
                    <a:pt x="466" y="1031"/>
                  </a:lnTo>
                  <a:lnTo>
                    <a:pt x="459" y="1044"/>
                  </a:lnTo>
                  <a:lnTo>
                    <a:pt x="456" y="1058"/>
                  </a:lnTo>
                  <a:lnTo>
                    <a:pt x="456" y="1070"/>
                  </a:lnTo>
                  <a:lnTo>
                    <a:pt x="459" y="1082"/>
                  </a:lnTo>
                  <a:lnTo>
                    <a:pt x="454" y="1079"/>
                  </a:lnTo>
                  <a:lnTo>
                    <a:pt x="445" y="1075"/>
                  </a:lnTo>
                  <a:lnTo>
                    <a:pt x="428" y="1065"/>
                  </a:lnTo>
                  <a:lnTo>
                    <a:pt x="410" y="1054"/>
                  </a:lnTo>
                  <a:lnTo>
                    <a:pt x="384" y="1040"/>
                  </a:lnTo>
                  <a:lnTo>
                    <a:pt x="356" y="1024"/>
                  </a:lnTo>
                  <a:lnTo>
                    <a:pt x="326" y="1007"/>
                  </a:lnTo>
                  <a:lnTo>
                    <a:pt x="296" y="989"/>
                  </a:lnTo>
                  <a:lnTo>
                    <a:pt x="263" y="970"/>
                  </a:lnTo>
                  <a:lnTo>
                    <a:pt x="231" y="951"/>
                  </a:lnTo>
                  <a:lnTo>
                    <a:pt x="200" y="933"/>
                  </a:lnTo>
                  <a:lnTo>
                    <a:pt x="173" y="917"/>
                  </a:lnTo>
                  <a:lnTo>
                    <a:pt x="147" y="900"/>
                  </a:lnTo>
                  <a:lnTo>
                    <a:pt x="126" y="884"/>
                  </a:lnTo>
                  <a:lnTo>
                    <a:pt x="107" y="872"/>
                  </a:lnTo>
                  <a:lnTo>
                    <a:pt x="98" y="863"/>
                  </a:lnTo>
                  <a:lnTo>
                    <a:pt x="89" y="849"/>
                  </a:lnTo>
                  <a:lnTo>
                    <a:pt x="80" y="831"/>
                  </a:lnTo>
                  <a:lnTo>
                    <a:pt x="70" y="807"/>
                  </a:lnTo>
                  <a:lnTo>
                    <a:pt x="61" y="779"/>
                  </a:lnTo>
                  <a:lnTo>
                    <a:pt x="52" y="747"/>
                  </a:lnTo>
                  <a:lnTo>
                    <a:pt x="42" y="714"/>
                  </a:lnTo>
                  <a:lnTo>
                    <a:pt x="33" y="679"/>
                  </a:lnTo>
                  <a:lnTo>
                    <a:pt x="26" y="644"/>
                  </a:lnTo>
                  <a:lnTo>
                    <a:pt x="17" y="607"/>
                  </a:lnTo>
                  <a:lnTo>
                    <a:pt x="12" y="572"/>
                  </a:lnTo>
                  <a:lnTo>
                    <a:pt x="5" y="537"/>
                  </a:lnTo>
                  <a:lnTo>
                    <a:pt x="3" y="510"/>
                  </a:lnTo>
                  <a:lnTo>
                    <a:pt x="0" y="482"/>
                  </a:lnTo>
                  <a:lnTo>
                    <a:pt x="0" y="458"/>
                  </a:lnTo>
                  <a:lnTo>
                    <a:pt x="0" y="442"/>
                  </a:lnTo>
                  <a:lnTo>
                    <a:pt x="3" y="430"/>
                  </a:lnTo>
                  <a:lnTo>
                    <a:pt x="10" y="416"/>
                  </a:lnTo>
                  <a:lnTo>
                    <a:pt x="17" y="398"/>
                  </a:lnTo>
                  <a:lnTo>
                    <a:pt x="28" y="372"/>
                  </a:lnTo>
                  <a:lnTo>
                    <a:pt x="42" y="342"/>
                  </a:lnTo>
                  <a:lnTo>
                    <a:pt x="56" y="307"/>
                  </a:lnTo>
                  <a:lnTo>
                    <a:pt x="73" y="270"/>
                  </a:lnTo>
                  <a:lnTo>
                    <a:pt x="91" y="230"/>
                  </a:lnTo>
                  <a:lnTo>
                    <a:pt x="110" y="193"/>
                  </a:lnTo>
                  <a:lnTo>
                    <a:pt x="126" y="154"/>
                  </a:lnTo>
                  <a:lnTo>
                    <a:pt x="145" y="119"/>
                  </a:lnTo>
                  <a:lnTo>
                    <a:pt x="161" y="84"/>
                  </a:lnTo>
                  <a:lnTo>
                    <a:pt x="177" y="56"/>
                  </a:lnTo>
                  <a:lnTo>
                    <a:pt x="191" y="33"/>
                  </a:lnTo>
                  <a:lnTo>
                    <a:pt x="205" y="14"/>
                  </a:lnTo>
                  <a:lnTo>
                    <a:pt x="214" y="2"/>
                  </a:lnTo>
                  <a:lnTo>
                    <a:pt x="224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267AA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2560638" y="3160713"/>
              <a:ext cx="760413" cy="1385888"/>
            </a:xfrm>
            <a:custGeom>
              <a:avLst/>
              <a:gdLst>
                <a:gd name="T0" fmla="*/ 295 w 479"/>
                <a:gd name="T1" fmla="*/ 0 h 873"/>
                <a:gd name="T2" fmla="*/ 286 w 479"/>
                <a:gd name="T3" fmla="*/ 5 h 873"/>
                <a:gd name="T4" fmla="*/ 272 w 479"/>
                <a:gd name="T5" fmla="*/ 17 h 873"/>
                <a:gd name="T6" fmla="*/ 256 w 479"/>
                <a:gd name="T7" fmla="*/ 31 h 873"/>
                <a:gd name="T8" fmla="*/ 237 w 479"/>
                <a:gd name="T9" fmla="*/ 49 h 873"/>
                <a:gd name="T10" fmla="*/ 218 w 479"/>
                <a:gd name="T11" fmla="*/ 68 h 873"/>
                <a:gd name="T12" fmla="*/ 207 w 479"/>
                <a:gd name="T13" fmla="*/ 89 h 873"/>
                <a:gd name="T14" fmla="*/ 200 w 479"/>
                <a:gd name="T15" fmla="*/ 110 h 873"/>
                <a:gd name="T16" fmla="*/ 200 w 479"/>
                <a:gd name="T17" fmla="*/ 131 h 873"/>
                <a:gd name="T18" fmla="*/ 200 w 479"/>
                <a:gd name="T19" fmla="*/ 149 h 873"/>
                <a:gd name="T20" fmla="*/ 202 w 479"/>
                <a:gd name="T21" fmla="*/ 163 h 873"/>
                <a:gd name="T22" fmla="*/ 202 w 479"/>
                <a:gd name="T23" fmla="*/ 175 h 873"/>
                <a:gd name="T24" fmla="*/ 204 w 479"/>
                <a:gd name="T25" fmla="*/ 189 h 873"/>
                <a:gd name="T26" fmla="*/ 207 w 479"/>
                <a:gd name="T27" fmla="*/ 198 h 873"/>
                <a:gd name="T28" fmla="*/ 186 w 479"/>
                <a:gd name="T29" fmla="*/ 270 h 873"/>
                <a:gd name="T30" fmla="*/ 225 w 479"/>
                <a:gd name="T31" fmla="*/ 245 h 873"/>
                <a:gd name="T32" fmla="*/ 221 w 479"/>
                <a:gd name="T33" fmla="*/ 254 h 873"/>
                <a:gd name="T34" fmla="*/ 216 w 479"/>
                <a:gd name="T35" fmla="*/ 266 h 873"/>
                <a:gd name="T36" fmla="*/ 211 w 479"/>
                <a:gd name="T37" fmla="*/ 280 h 873"/>
                <a:gd name="T38" fmla="*/ 209 w 479"/>
                <a:gd name="T39" fmla="*/ 293 h 873"/>
                <a:gd name="T40" fmla="*/ 207 w 479"/>
                <a:gd name="T41" fmla="*/ 310 h 873"/>
                <a:gd name="T42" fmla="*/ 207 w 479"/>
                <a:gd name="T43" fmla="*/ 324 h 873"/>
                <a:gd name="T44" fmla="*/ 209 w 479"/>
                <a:gd name="T45" fmla="*/ 340 h 873"/>
                <a:gd name="T46" fmla="*/ 216 w 479"/>
                <a:gd name="T47" fmla="*/ 361 h 873"/>
                <a:gd name="T48" fmla="*/ 221 w 479"/>
                <a:gd name="T49" fmla="*/ 384 h 873"/>
                <a:gd name="T50" fmla="*/ 230 w 479"/>
                <a:gd name="T51" fmla="*/ 412 h 873"/>
                <a:gd name="T52" fmla="*/ 237 w 479"/>
                <a:gd name="T53" fmla="*/ 438 h 873"/>
                <a:gd name="T54" fmla="*/ 244 w 479"/>
                <a:gd name="T55" fmla="*/ 461 h 873"/>
                <a:gd name="T56" fmla="*/ 251 w 479"/>
                <a:gd name="T57" fmla="*/ 480 h 873"/>
                <a:gd name="T58" fmla="*/ 253 w 479"/>
                <a:gd name="T59" fmla="*/ 489 h 873"/>
                <a:gd name="T60" fmla="*/ 0 w 479"/>
                <a:gd name="T61" fmla="*/ 798 h 873"/>
                <a:gd name="T62" fmla="*/ 7 w 479"/>
                <a:gd name="T63" fmla="*/ 796 h 873"/>
                <a:gd name="T64" fmla="*/ 21 w 479"/>
                <a:gd name="T65" fmla="*/ 794 h 873"/>
                <a:gd name="T66" fmla="*/ 39 w 479"/>
                <a:gd name="T67" fmla="*/ 791 h 873"/>
                <a:gd name="T68" fmla="*/ 65 w 479"/>
                <a:gd name="T69" fmla="*/ 791 h 873"/>
                <a:gd name="T70" fmla="*/ 90 w 479"/>
                <a:gd name="T71" fmla="*/ 796 h 873"/>
                <a:gd name="T72" fmla="*/ 114 w 479"/>
                <a:gd name="T73" fmla="*/ 810 h 873"/>
                <a:gd name="T74" fmla="*/ 130 w 479"/>
                <a:gd name="T75" fmla="*/ 835 h 873"/>
                <a:gd name="T76" fmla="*/ 139 w 479"/>
                <a:gd name="T77" fmla="*/ 873 h 873"/>
                <a:gd name="T78" fmla="*/ 153 w 479"/>
                <a:gd name="T79" fmla="*/ 859 h 873"/>
                <a:gd name="T80" fmla="*/ 193 w 479"/>
                <a:gd name="T81" fmla="*/ 826 h 873"/>
                <a:gd name="T82" fmla="*/ 244 w 479"/>
                <a:gd name="T83" fmla="*/ 775 h 873"/>
                <a:gd name="T84" fmla="*/ 307 w 479"/>
                <a:gd name="T85" fmla="*/ 717 h 873"/>
                <a:gd name="T86" fmla="*/ 367 w 479"/>
                <a:gd name="T87" fmla="*/ 656 h 873"/>
                <a:gd name="T88" fmla="*/ 423 w 479"/>
                <a:gd name="T89" fmla="*/ 598 h 873"/>
                <a:gd name="T90" fmla="*/ 460 w 479"/>
                <a:gd name="T91" fmla="*/ 549 h 873"/>
                <a:gd name="T92" fmla="*/ 479 w 479"/>
                <a:gd name="T93" fmla="*/ 517 h 873"/>
                <a:gd name="T94" fmla="*/ 470 w 479"/>
                <a:gd name="T95" fmla="*/ 475 h 873"/>
                <a:gd name="T96" fmla="*/ 451 w 479"/>
                <a:gd name="T97" fmla="*/ 407 h 873"/>
                <a:gd name="T98" fmla="*/ 421 w 479"/>
                <a:gd name="T99" fmla="*/ 324 h 873"/>
                <a:gd name="T100" fmla="*/ 388 w 479"/>
                <a:gd name="T101" fmla="*/ 233 h 873"/>
                <a:gd name="T102" fmla="*/ 356 w 479"/>
                <a:gd name="T103" fmla="*/ 145 h 873"/>
                <a:gd name="T104" fmla="*/ 325 w 479"/>
                <a:gd name="T105" fmla="*/ 70 h 873"/>
                <a:gd name="T106" fmla="*/ 304 w 479"/>
                <a:gd name="T107" fmla="*/ 19 h 873"/>
                <a:gd name="T108" fmla="*/ 297 w 479"/>
                <a:gd name="T109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9" h="873">
                  <a:moveTo>
                    <a:pt x="297" y="0"/>
                  </a:moveTo>
                  <a:lnTo>
                    <a:pt x="295" y="0"/>
                  </a:lnTo>
                  <a:lnTo>
                    <a:pt x="293" y="3"/>
                  </a:lnTo>
                  <a:lnTo>
                    <a:pt x="286" y="5"/>
                  </a:lnTo>
                  <a:lnTo>
                    <a:pt x="281" y="12"/>
                  </a:lnTo>
                  <a:lnTo>
                    <a:pt x="272" y="17"/>
                  </a:lnTo>
                  <a:lnTo>
                    <a:pt x="265" y="24"/>
                  </a:lnTo>
                  <a:lnTo>
                    <a:pt x="256" y="31"/>
                  </a:lnTo>
                  <a:lnTo>
                    <a:pt x="246" y="40"/>
                  </a:lnTo>
                  <a:lnTo>
                    <a:pt x="237" y="49"/>
                  </a:lnTo>
                  <a:lnTo>
                    <a:pt x="228" y="59"/>
                  </a:lnTo>
                  <a:lnTo>
                    <a:pt x="218" y="68"/>
                  </a:lnTo>
                  <a:lnTo>
                    <a:pt x="211" y="80"/>
                  </a:lnTo>
                  <a:lnTo>
                    <a:pt x="207" y="89"/>
                  </a:lnTo>
                  <a:lnTo>
                    <a:pt x="202" y="100"/>
                  </a:lnTo>
                  <a:lnTo>
                    <a:pt x="200" y="110"/>
                  </a:lnTo>
                  <a:lnTo>
                    <a:pt x="200" y="121"/>
                  </a:lnTo>
                  <a:lnTo>
                    <a:pt x="200" y="131"/>
                  </a:lnTo>
                  <a:lnTo>
                    <a:pt x="200" y="140"/>
                  </a:lnTo>
                  <a:lnTo>
                    <a:pt x="200" y="149"/>
                  </a:lnTo>
                  <a:lnTo>
                    <a:pt x="202" y="159"/>
                  </a:lnTo>
                  <a:lnTo>
                    <a:pt x="202" y="163"/>
                  </a:lnTo>
                  <a:lnTo>
                    <a:pt x="202" y="170"/>
                  </a:lnTo>
                  <a:lnTo>
                    <a:pt x="202" y="175"/>
                  </a:lnTo>
                  <a:lnTo>
                    <a:pt x="204" y="182"/>
                  </a:lnTo>
                  <a:lnTo>
                    <a:pt x="204" y="189"/>
                  </a:lnTo>
                  <a:lnTo>
                    <a:pt x="207" y="196"/>
                  </a:lnTo>
                  <a:lnTo>
                    <a:pt x="207" y="198"/>
                  </a:lnTo>
                  <a:lnTo>
                    <a:pt x="207" y="200"/>
                  </a:lnTo>
                  <a:lnTo>
                    <a:pt x="186" y="270"/>
                  </a:lnTo>
                  <a:lnTo>
                    <a:pt x="228" y="242"/>
                  </a:lnTo>
                  <a:lnTo>
                    <a:pt x="225" y="245"/>
                  </a:lnTo>
                  <a:lnTo>
                    <a:pt x="223" y="252"/>
                  </a:lnTo>
                  <a:lnTo>
                    <a:pt x="221" y="254"/>
                  </a:lnTo>
                  <a:lnTo>
                    <a:pt x="218" y="261"/>
                  </a:lnTo>
                  <a:lnTo>
                    <a:pt x="216" y="266"/>
                  </a:lnTo>
                  <a:lnTo>
                    <a:pt x="216" y="273"/>
                  </a:lnTo>
                  <a:lnTo>
                    <a:pt x="211" y="280"/>
                  </a:lnTo>
                  <a:lnTo>
                    <a:pt x="211" y="287"/>
                  </a:lnTo>
                  <a:lnTo>
                    <a:pt x="209" y="293"/>
                  </a:lnTo>
                  <a:lnTo>
                    <a:pt x="209" y="300"/>
                  </a:lnTo>
                  <a:lnTo>
                    <a:pt x="207" y="310"/>
                  </a:lnTo>
                  <a:lnTo>
                    <a:pt x="207" y="317"/>
                  </a:lnTo>
                  <a:lnTo>
                    <a:pt x="207" y="324"/>
                  </a:lnTo>
                  <a:lnTo>
                    <a:pt x="209" y="333"/>
                  </a:lnTo>
                  <a:lnTo>
                    <a:pt x="209" y="340"/>
                  </a:lnTo>
                  <a:lnTo>
                    <a:pt x="211" y="349"/>
                  </a:lnTo>
                  <a:lnTo>
                    <a:pt x="216" y="361"/>
                  </a:lnTo>
                  <a:lnTo>
                    <a:pt x="218" y="373"/>
                  </a:lnTo>
                  <a:lnTo>
                    <a:pt x="221" y="384"/>
                  </a:lnTo>
                  <a:lnTo>
                    <a:pt x="225" y="398"/>
                  </a:lnTo>
                  <a:lnTo>
                    <a:pt x="230" y="412"/>
                  </a:lnTo>
                  <a:lnTo>
                    <a:pt x="235" y="426"/>
                  </a:lnTo>
                  <a:lnTo>
                    <a:pt x="237" y="438"/>
                  </a:lnTo>
                  <a:lnTo>
                    <a:pt x="242" y="449"/>
                  </a:lnTo>
                  <a:lnTo>
                    <a:pt x="244" y="461"/>
                  </a:lnTo>
                  <a:lnTo>
                    <a:pt x="249" y="473"/>
                  </a:lnTo>
                  <a:lnTo>
                    <a:pt x="251" y="480"/>
                  </a:lnTo>
                  <a:lnTo>
                    <a:pt x="253" y="484"/>
                  </a:lnTo>
                  <a:lnTo>
                    <a:pt x="253" y="489"/>
                  </a:lnTo>
                  <a:lnTo>
                    <a:pt x="253" y="491"/>
                  </a:lnTo>
                  <a:lnTo>
                    <a:pt x="0" y="798"/>
                  </a:lnTo>
                  <a:lnTo>
                    <a:pt x="2" y="798"/>
                  </a:lnTo>
                  <a:lnTo>
                    <a:pt x="7" y="796"/>
                  </a:lnTo>
                  <a:lnTo>
                    <a:pt x="11" y="794"/>
                  </a:lnTo>
                  <a:lnTo>
                    <a:pt x="21" y="794"/>
                  </a:lnTo>
                  <a:lnTo>
                    <a:pt x="30" y="791"/>
                  </a:lnTo>
                  <a:lnTo>
                    <a:pt x="39" y="791"/>
                  </a:lnTo>
                  <a:lnTo>
                    <a:pt x="53" y="789"/>
                  </a:lnTo>
                  <a:lnTo>
                    <a:pt x="65" y="791"/>
                  </a:lnTo>
                  <a:lnTo>
                    <a:pt x="77" y="791"/>
                  </a:lnTo>
                  <a:lnTo>
                    <a:pt x="90" y="796"/>
                  </a:lnTo>
                  <a:lnTo>
                    <a:pt x="102" y="801"/>
                  </a:lnTo>
                  <a:lnTo>
                    <a:pt x="114" y="810"/>
                  </a:lnTo>
                  <a:lnTo>
                    <a:pt x="121" y="821"/>
                  </a:lnTo>
                  <a:lnTo>
                    <a:pt x="130" y="835"/>
                  </a:lnTo>
                  <a:lnTo>
                    <a:pt x="137" y="852"/>
                  </a:lnTo>
                  <a:lnTo>
                    <a:pt x="139" y="873"/>
                  </a:lnTo>
                  <a:lnTo>
                    <a:pt x="144" y="868"/>
                  </a:lnTo>
                  <a:lnTo>
                    <a:pt x="153" y="859"/>
                  </a:lnTo>
                  <a:lnTo>
                    <a:pt x="170" y="842"/>
                  </a:lnTo>
                  <a:lnTo>
                    <a:pt x="193" y="826"/>
                  </a:lnTo>
                  <a:lnTo>
                    <a:pt x="216" y="801"/>
                  </a:lnTo>
                  <a:lnTo>
                    <a:pt x="244" y="775"/>
                  </a:lnTo>
                  <a:lnTo>
                    <a:pt x="277" y="747"/>
                  </a:lnTo>
                  <a:lnTo>
                    <a:pt x="307" y="717"/>
                  </a:lnTo>
                  <a:lnTo>
                    <a:pt x="337" y="687"/>
                  </a:lnTo>
                  <a:lnTo>
                    <a:pt x="367" y="656"/>
                  </a:lnTo>
                  <a:lnTo>
                    <a:pt x="397" y="624"/>
                  </a:lnTo>
                  <a:lnTo>
                    <a:pt x="423" y="598"/>
                  </a:lnTo>
                  <a:lnTo>
                    <a:pt x="444" y="570"/>
                  </a:lnTo>
                  <a:lnTo>
                    <a:pt x="460" y="549"/>
                  </a:lnTo>
                  <a:lnTo>
                    <a:pt x="472" y="528"/>
                  </a:lnTo>
                  <a:lnTo>
                    <a:pt x="479" y="517"/>
                  </a:lnTo>
                  <a:lnTo>
                    <a:pt x="476" y="498"/>
                  </a:lnTo>
                  <a:lnTo>
                    <a:pt x="470" y="475"/>
                  </a:lnTo>
                  <a:lnTo>
                    <a:pt x="460" y="442"/>
                  </a:lnTo>
                  <a:lnTo>
                    <a:pt x="451" y="407"/>
                  </a:lnTo>
                  <a:lnTo>
                    <a:pt x="435" y="366"/>
                  </a:lnTo>
                  <a:lnTo>
                    <a:pt x="421" y="324"/>
                  </a:lnTo>
                  <a:lnTo>
                    <a:pt x="404" y="277"/>
                  </a:lnTo>
                  <a:lnTo>
                    <a:pt x="388" y="233"/>
                  </a:lnTo>
                  <a:lnTo>
                    <a:pt x="370" y="187"/>
                  </a:lnTo>
                  <a:lnTo>
                    <a:pt x="356" y="145"/>
                  </a:lnTo>
                  <a:lnTo>
                    <a:pt x="339" y="105"/>
                  </a:lnTo>
                  <a:lnTo>
                    <a:pt x="325" y="70"/>
                  </a:lnTo>
                  <a:lnTo>
                    <a:pt x="314" y="40"/>
                  </a:lnTo>
                  <a:lnTo>
                    <a:pt x="304" y="19"/>
                  </a:lnTo>
                  <a:lnTo>
                    <a:pt x="300" y="5"/>
                  </a:lnTo>
                  <a:lnTo>
                    <a:pt x="29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6"/>
            <p:cNvSpPr>
              <a:spLocks/>
            </p:cNvSpPr>
            <p:nvPr/>
          </p:nvSpPr>
          <p:spPr bwMode="auto">
            <a:xfrm>
              <a:off x="2825750" y="2559051"/>
              <a:ext cx="77788" cy="77788"/>
            </a:xfrm>
            <a:custGeom>
              <a:avLst/>
              <a:gdLst>
                <a:gd name="T0" fmla="*/ 26 w 49"/>
                <a:gd name="T1" fmla="*/ 49 h 49"/>
                <a:gd name="T2" fmla="*/ 33 w 49"/>
                <a:gd name="T3" fmla="*/ 47 h 49"/>
                <a:gd name="T4" fmla="*/ 42 w 49"/>
                <a:gd name="T5" fmla="*/ 40 h 49"/>
                <a:gd name="T6" fmla="*/ 47 w 49"/>
                <a:gd name="T7" fmla="*/ 33 h 49"/>
                <a:gd name="T8" fmla="*/ 49 w 49"/>
                <a:gd name="T9" fmla="*/ 26 h 49"/>
                <a:gd name="T10" fmla="*/ 47 w 49"/>
                <a:gd name="T11" fmla="*/ 14 h 49"/>
                <a:gd name="T12" fmla="*/ 42 w 49"/>
                <a:gd name="T13" fmla="*/ 7 h 49"/>
                <a:gd name="T14" fmla="*/ 33 w 49"/>
                <a:gd name="T15" fmla="*/ 3 h 49"/>
                <a:gd name="T16" fmla="*/ 26 w 49"/>
                <a:gd name="T17" fmla="*/ 0 h 49"/>
                <a:gd name="T18" fmla="*/ 16 w 49"/>
                <a:gd name="T19" fmla="*/ 3 h 49"/>
                <a:gd name="T20" fmla="*/ 10 w 49"/>
                <a:gd name="T21" fmla="*/ 7 h 49"/>
                <a:gd name="T22" fmla="*/ 3 w 49"/>
                <a:gd name="T23" fmla="*/ 14 h 49"/>
                <a:gd name="T24" fmla="*/ 0 w 49"/>
                <a:gd name="T25" fmla="*/ 26 h 49"/>
                <a:gd name="T26" fmla="*/ 3 w 49"/>
                <a:gd name="T27" fmla="*/ 33 h 49"/>
                <a:gd name="T28" fmla="*/ 10 w 49"/>
                <a:gd name="T29" fmla="*/ 40 h 49"/>
                <a:gd name="T30" fmla="*/ 16 w 49"/>
                <a:gd name="T31" fmla="*/ 47 h 49"/>
                <a:gd name="T32" fmla="*/ 26 w 49"/>
                <a:gd name="T33" fmla="*/ 49 h 49"/>
                <a:gd name="T34" fmla="*/ 26 w 49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9">
                  <a:moveTo>
                    <a:pt x="26" y="49"/>
                  </a:moveTo>
                  <a:lnTo>
                    <a:pt x="33" y="47"/>
                  </a:lnTo>
                  <a:lnTo>
                    <a:pt x="42" y="40"/>
                  </a:lnTo>
                  <a:lnTo>
                    <a:pt x="47" y="33"/>
                  </a:lnTo>
                  <a:lnTo>
                    <a:pt x="49" y="26"/>
                  </a:lnTo>
                  <a:lnTo>
                    <a:pt x="47" y="14"/>
                  </a:lnTo>
                  <a:lnTo>
                    <a:pt x="42" y="7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16" y="3"/>
                  </a:lnTo>
                  <a:lnTo>
                    <a:pt x="10" y="7"/>
                  </a:lnTo>
                  <a:lnTo>
                    <a:pt x="3" y="14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10" y="40"/>
                  </a:lnTo>
                  <a:lnTo>
                    <a:pt x="16" y="47"/>
                  </a:lnTo>
                  <a:lnTo>
                    <a:pt x="26" y="49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7"/>
            <p:cNvSpPr>
              <a:spLocks/>
            </p:cNvSpPr>
            <p:nvPr/>
          </p:nvSpPr>
          <p:spPr bwMode="auto">
            <a:xfrm>
              <a:off x="3814763" y="1990726"/>
              <a:ext cx="831850" cy="989013"/>
            </a:xfrm>
            <a:custGeom>
              <a:avLst/>
              <a:gdLst>
                <a:gd name="T0" fmla="*/ 28 w 524"/>
                <a:gd name="T1" fmla="*/ 133 h 623"/>
                <a:gd name="T2" fmla="*/ 19 w 524"/>
                <a:gd name="T3" fmla="*/ 179 h 623"/>
                <a:gd name="T4" fmla="*/ 7 w 524"/>
                <a:gd name="T5" fmla="*/ 261 h 623"/>
                <a:gd name="T6" fmla="*/ 0 w 524"/>
                <a:gd name="T7" fmla="*/ 356 h 623"/>
                <a:gd name="T8" fmla="*/ 7 w 524"/>
                <a:gd name="T9" fmla="*/ 461 h 623"/>
                <a:gd name="T10" fmla="*/ 31 w 524"/>
                <a:gd name="T11" fmla="*/ 554 h 623"/>
                <a:gd name="T12" fmla="*/ 82 w 524"/>
                <a:gd name="T13" fmla="*/ 610 h 623"/>
                <a:gd name="T14" fmla="*/ 149 w 524"/>
                <a:gd name="T15" fmla="*/ 623 h 623"/>
                <a:gd name="T16" fmla="*/ 221 w 524"/>
                <a:gd name="T17" fmla="*/ 607 h 623"/>
                <a:gd name="T18" fmla="*/ 291 w 524"/>
                <a:gd name="T19" fmla="*/ 568 h 623"/>
                <a:gd name="T20" fmla="*/ 349 w 524"/>
                <a:gd name="T21" fmla="*/ 512 h 623"/>
                <a:gd name="T22" fmla="*/ 363 w 524"/>
                <a:gd name="T23" fmla="*/ 519 h 623"/>
                <a:gd name="T24" fmla="*/ 375 w 524"/>
                <a:gd name="T25" fmla="*/ 523 h 623"/>
                <a:gd name="T26" fmla="*/ 396 w 524"/>
                <a:gd name="T27" fmla="*/ 509 h 623"/>
                <a:gd name="T28" fmla="*/ 426 w 524"/>
                <a:gd name="T29" fmla="*/ 491 h 623"/>
                <a:gd name="T30" fmla="*/ 454 w 524"/>
                <a:gd name="T31" fmla="*/ 465 h 623"/>
                <a:gd name="T32" fmla="*/ 472 w 524"/>
                <a:gd name="T33" fmla="*/ 444 h 623"/>
                <a:gd name="T34" fmla="*/ 470 w 524"/>
                <a:gd name="T35" fmla="*/ 423 h 623"/>
                <a:gd name="T36" fmla="*/ 461 w 524"/>
                <a:gd name="T37" fmla="*/ 407 h 623"/>
                <a:gd name="T38" fmla="*/ 452 w 524"/>
                <a:gd name="T39" fmla="*/ 396 h 623"/>
                <a:gd name="T40" fmla="*/ 466 w 524"/>
                <a:gd name="T41" fmla="*/ 382 h 623"/>
                <a:gd name="T42" fmla="*/ 479 w 524"/>
                <a:gd name="T43" fmla="*/ 354 h 623"/>
                <a:gd name="T44" fmla="*/ 484 w 524"/>
                <a:gd name="T45" fmla="*/ 323 h 623"/>
                <a:gd name="T46" fmla="*/ 489 w 524"/>
                <a:gd name="T47" fmla="*/ 293 h 623"/>
                <a:gd name="T48" fmla="*/ 503 w 524"/>
                <a:gd name="T49" fmla="*/ 268 h 623"/>
                <a:gd name="T50" fmla="*/ 519 w 524"/>
                <a:gd name="T51" fmla="*/ 242 h 623"/>
                <a:gd name="T52" fmla="*/ 524 w 524"/>
                <a:gd name="T53" fmla="*/ 214 h 623"/>
                <a:gd name="T54" fmla="*/ 503 w 524"/>
                <a:gd name="T55" fmla="*/ 193 h 623"/>
                <a:gd name="T56" fmla="*/ 489 w 524"/>
                <a:gd name="T57" fmla="*/ 170 h 623"/>
                <a:gd name="T58" fmla="*/ 484 w 524"/>
                <a:gd name="T59" fmla="*/ 144 h 623"/>
                <a:gd name="T60" fmla="*/ 477 w 524"/>
                <a:gd name="T61" fmla="*/ 130 h 623"/>
                <a:gd name="T62" fmla="*/ 456 w 524"/>
                <a:gd name="T63" fmla="*/ 128 h 623"/>
                <a:gd name="T64" fmla="*/ 445 w 524"/>
                <a:gd name="T65" fmla="*/ 109 h 623"/>
                <a:gd name="T66" fmla="*/ 440 w 524"/>
                <a:gd name="T67" fmla="*/ 82 h 623"/>
                <a:gd name="T68" fmla="*/ 435 w 524"/>
                <a:gd name="T69" fmla="*/ 65 h 623"/>
                <a:gd name="T70" fmla="*/ 412 w 524"/>
                <a:gd name="T71" fmla="*/ 65 h 623"/>
                <a:gd name="T72" fmla="*/ 386 w 524"/>
                <a:gd name="T73" fmla="*/ 58 h 623"/>
                <a:gd name="T74" fmla="*/ 377 w 524"/>
                <a:gd name="T75" fmla="*/ 42 h 623"/>
                <a:gd name="T76" fmla="*/ 368 w 524"/>
                <a:gd name="T77" fmla="*/ 35 h 623"/>
                <a:gd name="T78" fmla="*/ 354 w 524"/>
                <a:gd name="T79" fmla="*/ 35 h 623"/>
                <a:gd name="T80" fmla="*/ 340 w 524"/>
                <a:gd name="T81" fmla="*/ 37 h 623"/>
                <a:gd name="T82" fmla="*/ 324 w 524"/>
                <a:gd name="T83" fmla="*/ 33 h 623"/>
                <a:gd name="T84" fmla="*/ 319 w 524"/>
                <a:gd name="T85" fmla="*/ 19 h 623"/>
                <a:gd name="T86" fmla="*/ 310 w 524"/>
                <a:gd name="T87" fmla="*/ 5 h 623"/>
                <a:gd name="T88" fmla="*/ 289 w 524"/>
                <a:gd name="T89" fmla="*/ 9 h 623"/>
                <a:gd name="T90" fmla="*/ 275 w 524"/>
                <a:gd name="T91" fmla="*/ 19 h 623"/>
                <a:gd name="T92" fmla="*/ 261 w 524"/>
                <a:gd name="T93" fmla="*/ 30 h 623"/>
                <a:gd name="T94" fmla="*/ 240 w 524"/>
                <a:gd name="T95" fmla="*/ 9 h 623"/>
                <a:gd name="T96" fmla="*/ 217 w 524"/>
                <a:gd name="T97" fmla="*/ 0 h 623"/>
                <a:gd name="T98" fmla="*/ 193 w 524"/>
                <a:gd name="T99" fmla="*/ 9 h 623"/>
                <a:gd name="T100" fmla="*/ 170 w 524"/>
                <a:gd name="T101" fmla="*/ 23 h 623"/>
                <a:gd name="T102" fmla="*/ 149 w 524"/>
                <a:gd name="T103" fmla="*/ 14 h 623"/>
                <a:gd name="T104" fmla="*/ 124 w 524"/>
                <a:gd name="T105" fmla="*/ 5 h 623"/>
                <a:gd name="T106" fmla="*/ 114 w 524"/>
                <a:gd name="T107" fmla="*/ 28 h 623"/>
                <a:gd name="T108" fmla="*/ 100 w 524"/>
                <a:gd name="T109" fmla="*/ 49 h 623"/>
                <a:gd name="T110" fmla="*/ 77 w 524"/>
                <a:gd name="T111" fmla="*/ 44 h 623"/>
                <a:gd name="T112" fmla="*/ 63 w 524"/>
                <a:gd name="T113" fmla="*/ 44 h 623"/>
                <a:gd name="T114" fmla="*/ 63 w 524"/>
                <a:gd name="T115" fmla="*/ 65 h 623"/>
                <a:gd name="T116" fmla="*/ 61 w 524"/>
                <a:gd name="T117" fmla="*/ 89 h 623"/>
                <a:gd name="T118" fmla="*/ 52 w 524"/>
                <a:gd name="T119" fmla="*/ 100 h 623"/>
                <a:gd name="T120" fmla="*/ 33 w 524"/>
                <a:gd name="T121" fmla="*/ 112 h 623"/>
                <a:gd name="T122" fmla="*/ 33 w 524"/>
                <a:gd name="T123" fmla="*/ 1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4" h="623">
                  <a:moveTo>
                    <a:pt x="33" y="121"/>
                  </a:moveTo>
                  <a:lnTo>
                    <a:pt x="31" y="123"/>
                  </a:lnTo>
                  <a:lnTo>
                    <a:pt x="28" y="133"/>
                  </a:lnTo>
                  <a:lnTo>
                    <a:pt x="26" y="144"/>
                  </a:lnTo>
                  <a:lnTo>
                    <a:pt x="24" y="161"/>
                  </a:lnTo>
                  <a:lnTo>
                    <a:pt x="19" y="179"/>
                  </a:lnTo>
                  <a:lnTo>
                    <a:pt x="17" y="205"/>
                  </a:lnTo>
                  <a:lnTo>
                    <a:pt x="12" y="230"/>
                  </a:lnTo>
                  <a:lnTo>
                    <a:pt x="7" y="261"/>
                  </a:lnTo>
                  <a:lnTo>
                    <a:pt x="5" y="291"/>
                  </a:lnTo>
                  <a:lnTo>
                    <a:pt x="3" y="323"/>
                  </a:lnTo>
                  <a:lnTo>
                    <a:pt x="0" y="356"/>
                  </a:lnTo>
                  <a:lnTo>
                    <a:pt x="3" y="391"/>
                  </a:lnTo>
                  <a:lnTo>
                    <a:pt x="3" y="426"/>
                  </a:lnTo>
                  <a:lnTo>
                    <a:pt x="7" y="461"/>
                  </a:lnTo>
                  <a:lnTo>
                    <a:pt x="12" y="493"/>
                  </a:lnTo>
                  <a:lnTo>
                    <a:pt x="21" y="526"/>
                  </a:lnTo>
                  <a:lnTo>
                    <a:pt x="31" y="554"/>
                  </a:lnTo>
                  <a:lnTo>
                    <a:pt x="47" y="577"/>
                  </a:lnTo>
                  <a:lnTo>
                    <a:pt x="63" y="596"/>
                  </a:lnTo>
                  <a:lnTo>
                    <a:pt x="82" y="610"/>
                  </a:lnTo>
                  <a:lnTo>
                    <a:pt x="103" y="616"/>
                  </a:lnTo>
                  <a:lnTo>
                    <a:pt x="126" y="623"/>
                  </a:lnTo>
                  <a:lnTo>
                    <a:pt x="149" y="623"/>
                  </a:lnTo>
                  <a:lnTo>
                    <a:pt x="175" y="621"/>
                  </a:lnTo>
                  <a:lnTo>
                    <a:pt x="198" y="614"/>
                  </a:lnTo>
                  <a:lnTo>
                    <a:pt x="221" y="607"/>
                  </a:lnTo>
                  <a:lnTo>
                    <a:pt x="247" y="596"/>
                  </a:lnTo>
                  <a:lnTo>
                    <a:pt x="270" y="582"/>
                  </a:lnTo>
                  <a:lnTo>
                    <a:pt x="291" y="568"/>
                  </a:lnTo>
                  <a:lnTo>
                    <a:pt x="312" y="549"/>
                  </a:lnTo>
                  <a:lnTo>
                    <a:pt x="333" y="530"/>
                  </a:lnTo>
                  <a:lnTo>
                    <a:pt x="349" y="512"/>
                  </a:lnTo>
                  <a:lnTo>
                    <a:pt x="352" y="512"/>
                  </a:lnTo>
                  <a:lnTo>
                    <a:pt x="359" y="514"/>
                  </a:lnTo>
                  <a:lnTo>
                    <a:pt x="363" y="519"/>
                  </a:lnTo>
                  <a:lnTo>
                    <a:pt x="368" y="523"/>
                  </a:lnTo>
                  <a:lnTo>
                    <a:pt x="370" y="523"/>
                  </a:lnTo>
                  <a:lnTo>
                    <a:pt x="375" y="523"/>
                  </a:lnTo>
                  <a:lnTo>
                    <a:pt x="379" y="519"/>
                  </a:lnTo>
                  <a:lnTo>
                    <a:pt x="389" y="516"/>
                  </a:lnTo>
                  <a:lnTo>
                    <a:pt x="396" y="509"/>
                  </a:lnTo>
                  <a:lnTo>
                    <a:pt x="405" y="505"/>
                  </a:lnTo>
                  <a:lnTo>
                    <a:pt x="414" y="498"/>
                  </a:lnTo>
                  <a:lnTo>
                    <a:pt x="426" y="491"/>
                  </a:lnTo>
                  <a:lnTo>
                    <a:pt x="435" y="482"/>
                  </a:lnTo>
                  <a:lnTo>
                    <a:pt x="445" y="475"/>
                  </a:lnTo>
                  <a:lnTo>
                    <a:pt x="454" y="465"/>
                  </a:lnTo>
                  <a:lnTo>
                    <a:pt x="461" y="458"/>
                  </a:lnTo>
                  <a:lnTo>
                    <a:pt x="468" y="451"/>
                  </a:lnTo>
                  <a:lnTo>
                    <a:pt x="472" y="444"/>
                  </a:lnTo>
                  <a:lnTo>
                    <a:pt x="475" y="440"/>
                  </a:lnTo>
                  <a:lnTo>
                    <a:pt x="475" y="435"/>
                  </a:lnTo>
                  <a:lnTo>
                    <a:pt x="470" y="423"/>
                  </a:lnTo>
                  <a:lnTo>
                    <a:pt x="468" y="416"/>
                  </a:lnTo>
                  <a:lnTo>
                    <a:pt x="463" y="409"/>
                  </a:lnTo>
                  <a:lnTo>
                    <a:pt x="461" y="407"/>
                  </a:lnTo>
                  <a:lnTo>
                    <a:pt x="454" y="400"/>
                  </a:lnTo>
                  <a:lnTo>
                    <a:pt x="452" y="398"/>
                  </a:lnTo>
                  <a:lnTo>
                    <a:pt x="452" y="396"/>
                  </a:lnTo>
                  <a:lnTo>
                    <a:pt x="456" y="393"/>
                  </a:lnTo>
                  <a:lnTo>
                    <a:pt x="459" y="386"/>
                  </a:lnTo>
                  <a:lnTo>
                    <a:pt x="466" y="382"/>
                  </a:lnTo>
                  <a:lnTo>
                    <a:pt x="470" y="372"/>
                  </a:lnTo>
                  <a:lnTo>
                    <a:pt x="475" y="363"/>
                  </a:lnTo>
                  <a:lnTo>
                    <a:pt x="479" y="354"/>
                  </a:lnTo>
                  <a:lnTo>
                    <a:pt x="482" y="347"/>
                  </a:lnTo>
                  <a:lnTo>
                    <a:pt x="484" y="335"/>
                  </a:lnTo>
                  <a:lnTo>
                    <a:pt x="484" y="323"/>
                  </a:lnTo>
                  <a:lnTo>
                    <a:pt x="486" y="314"/>
                  </a:lnTo>
                  <a:lnTo>
                    <a:pt x="489" y="305"/>
                  </a:lnTo>
                  <a:lnTo>
                    <a:pt x="489" y="293"/>
                  </a:lnTo>
                  <a:lnTo>
                    <a:pt x="491" y="284"/>
                  </a:lnTo>
                  <a:lnTo>
                    <a:pt x="496" y="275"/>
                  </a:lnTo>
                  <a:lnTo>
                    <a:pt x="503" y="268"/>
                  </a:lnTo>
                  <a:lnTo>
                    <a:pt x="507" y="258"/>
                  </a:lnTo>
                  <a:lnTo>
                    <a:pt x="514" y="249"/>
                  </a:lnTo>
                  <a:lnTo>
                    <a:pt x="519" y="242"/>
                  </a:lnTo>
                  <a:lnTo>
                    <a:pt x="524" y="233"/>
                  </a:lnTo>
                  <a:lnTo>
                    <a:pt x="524" y="223"/>
                  </a:lnTo>
                  <a:lnTo>
                    <a:pt x="524" y="214"/>
                  </a:lnTo>
                  <a:lnTo>
                    <a:pt x="519" y="207"/>
                  </a:lnTo>
                  <a:lnTo>
                    <a:pt x="512" y="202"/>
                  </a:lnTo>
                  <a:lnTo>
                    <a:pt x="503" y="193"/>
                  </a:lnTo>
                  <a:lnTo>
                    <a:pt x="496" y="186"/>
                  </a:lnTo>
                  <a:lnTo>
                    <a:pt x="491" y="177"/>
                  </a:lnTo>
                  <a:lnTo>
                    <a:pt x="489" y="170"/>
                  </a:lnTo>
                  <a:lnTo>
                    <a:pt x="486" y="161"/>
                  </a:lnTo>
                  <a:lnTo>
                    <a:pt x="484" y="151"/>
                  </a:lnTo>
                  <a:lnTo>
                    <a:pt x="484" y="144"/>
                  </a:lnTo>
                  <a:lnTo>
                    <a:pt x="484" y="137"/>
                  </a:lnTo>
                  <a:lnTo>
                    <a:pt x="482" y="133"/>
                  </a:lnTo>
                  <a:lnTo>
                    <a:pt x="477" y="130"/>
                  </a:lnTo>
                  <a:lnTo>
                    <a:pt x="470" y="130"/>
                  </a:lnTo>
                  <a:lnTo>
                    <a:pt x="466" y="130"/>
                  </a:lnTo>
                  <a:lnTo>
                    <a:pt x="456" y="128"/>
                  </a:lnTo>
                  <a:lnTo>
                    <a:pt x="449" y="121"/>
                  </a:lnTo>
                  <a:lnTo>
                    <a:pt x="447" y="116"/>
                  </a:lnTo>
                  <a:lnTo>
                    <a:pt x="445" y="109"/>
                  </a:lnTo>
                  <a:lnTo>
                    <a:pt x="442" y="102"/>
                  </a:lnTo>
                  <a:lnTo>
                    <a:pt x="442" y="93"/>
                  </a:lnTo>
                  <a:lnTo>
                    <a:pt x="440" y="82"/>
                  </a:lnTo>
                  <a:lnTo>
                    <a:pt x="440" y="75"/>
                  </a:lnTo>
                  <a:lnTo>
                    <a:pt x="438" y="68"/>
                  </a:lnTo>
                  <a:lnTo>
                    <a:pt x="435" y="65"/>
                  </a:lnTo>
                  <a:lnTo>
                    <a:pt x="428" y="63"/>
                  </a:lnTo>
                  <a:lnTo>
                    <a:pt x="421" y="63"/>
                  </a:lnTo>
                  <a:lnTo>
                    <a:pt x="412" y="65"/>
                  </a:lnTo>
                  <a:lnTo>
                    <a:pt x="403" y="68"/>
                  </a:lnTo>
                  <a:lnTo>
                    <a:pt x="393" y="65"/>
                  </a:lnTo>
                  <a:lnTo>
                    <a:pt x="386" y="58"/>
                  </a:lnTo>
                  <a:lnTo>
                    <a:pt x="382" y="51"/>
                  </a:lnTo>
                  <a:lnTo>
                    <a:pt x="379" y="47"/>
                  </a:lnTo>
                  <a:lnTo>
                    <a:pt x="377" y="42"/>
                  </a:lnTo>
                  <a:lnTo>
                    <a:pt x="375" y="42"/>
                  </a:lnTo>
                  <a:lnTo>
                    <a:pt x="370" y="35"/>
                  </a:lnTo>
                  <a:lnTo>
                    <a:pt x="368" y="35"/>
                  </a:lnTo>
                  <a:lnTo>
                    <a:pt x="363" y="33"/>
                  </a:lnTo>
                  <a:lnTo>
                    <a:pt x="359" y="35"/>
                  </a:lnTo>
                  <a:lnTo>
                    <a:pt x="354" y="35"/>
                  </a:lnTo>
                  <a:lnTo>
                    <a:pt x="349" y="35"/>
                  </a:lnTo>
                  <a:lnTo>
                    <a:pt x="345" y="35"/>
                  </a:lnTo>
                  <a:lnTo>
                    <a:pt x="340" y="37"/>
                  </a:lnTo>
                  <a:lnTo>
                    <a:pt x="333" y="35"/>
                  </a:lnTo>
                  <a:lnTo>
                    <a:pt x="328" y="35"/>
                  </a:lnTo>
                  <a:lnTo>
                    <a:pt x="324" y="33"/>
                  </a:lnTo>
                  <a:lnTo>
                    <a:pt x="324" y="30"/>
                  </a:lnTo>
                  <a:lnTo>
                    <a:pt x="319" y="23"/>
                  </a:lnTo>
                  <a:lnTo>
                    <a:pt x="319" y="19"/>
                  </a:lnTo>
                  <a:lnTo>
                    <a:pt x="317" y="12"/>
                  </a:lnTo>
                  <a:lnTo>
                    <a:pt x="314" y="7"/>
                  </a:lnTo>
                  <a:lnTo>
                    <a:pt x="310" y="5"/>
                  </a:lnTo>
                  <a:lnTo>
                    <a:pt x="300" y="7"/>
                  </a:lnTo>
                  <a:lnTo>
                    <a:pt x="293" y="7"/>
                  </a:lnTo>
                  <a:lnTo>
                    <a:pt x="289" y="9"/>
                  </a:lnTo>
                  <a:lnTo>
                    <a:pt x="284" y="12"/>
                  </a:lnTo>
                  <a:lnTo>
                    <a:pt x="282" y="14"/>
                  </a:lnTo>
                  <a:lnTo>
                    <a:pt x="275" y="19"/>
                  </a:lnTo>
                  <a:lnTo>
                    <a:pt x="270" y="26"/>
                  </a:lnTo>
                  <a:lnTo>
                    <a:pt x="266" y="28"/>
                  </a:lnTo>
                  <a:lnTo>
                    <a:pt x="261" y="30"/>
                  </a:lnTo>
                  <a:lnTo>
                    <a:pt x="254" y="26"/>
                  </a:lnTo>
                  <a:lnTo>
                    <a:pt x="249" y="19"/>
                  </a:lnTo>
                  <a:lnTo>
                    <a:pt x="240" y="9"/>
                  </a:lnTo>
                  <a:lnTo>
                    <a:pt x="233" y="5"/>
                  </a:lnTo>
                  <a:lnTo>
                    <a:pt x="224" y="0"/>
                  </a:lnTo>
                  <a:lnTo>
                    <a:pt x="217" y="0"/>
                  </a:lnTo>
                  <a:lnTo>
                    <a:pt x="207" y="2"/>
                  </a:lnTo>
                  <a:lnTo>
                    <a:pt x="200" y="5"/>
                  </a:lnTo>
                  <a:lnTo>
                    <a:pt x="193" y="9"/>
                  </a:lnTo>
                  <a:lnTo>
                    <a:pt x="189" y="16"/>
                  </a:lnTo>
                  <a:lnTo>
                    <a:pt x="179" y="23"/>
                  </a:lnTo>
                  <a:lnTo>
                    <a:pt x="170" y="23"/>
                  </a:lnTo>
                  <a:lnTo>
                    <a:pt x="166" y="21"/>
                  </a:lnTo>
                  <a:lnTo>
                    <a:pt x="159" y="19"/>
                  </a:lnTo>
                  <a:lnTo>
                    <a:pt x="149" y="14"/>
                  </a:lnTo>
                  <a:lnTo>
                    <a:pt x="140" y="9"/>
                  </a:lnTo>
                  <a:lnTo>
                    <a:pt x="131" y="5"/>
                  </a:lnTo>
                  <a:lnTo>
                    <a:pt x="124" y="5"/>
                  </a:lnTo>
                  <a:lnTo>
                    <a:pt x="119" y="12"/>
                  </a:lnTo>
                  <a:lnTo>
                    <a:pt x="117" y="19"/>
                  </a:lnTo>
                  <a:lnTo>
                    <a:pt x="114" y="28"/>
                  </a:lnTo>
                  <a:lnTo>
                    <a:pt x="110" y="37"/>
                  </a:lnTo>
                  <a:lnTo>
                    <a:pt x="107" y="44"/>
                  </a:lnTo>
                  <a:lnTo>
                    <a:pt x="100" y="49"/>
                  </a:lnTo>
                  <a:lnTo>
                    <a:pt x="91" y="47"/>
                  </a:lnTo>
                  <a:lnTo>
                    <a:pt x="84" y="47"/>
                  </a:lnTo>
                  <a:lnTo>
                    <a:pt x="77" y="44"/>
                  </a:lnTo>
                  <a:lnTo>
                    <a:pt x="73" y="42"/>
                  </a:lnTo>
                  <a:lnTo>
                    <a:pt x="66" y="42"/>
                  </a:lnTo>
                  <a:lnTo>
                    <a:pt x="63" y="44"/>
                  </a:lnTo>
                  <a:lnTo>
                    <a:pt x="63" y="49"/>
                  </a:lnTo>
                  <a:lnTo>
                    <a:pt x="63" y="58"/>
                  </a:lnTo>
                  <a:lnTo>
                    <a:pt x="63" y="65"/>
                  </a:lnTo>
                  <a:lnTo>
                    <a:pt x="63" y="75"/>
                  </a:lnTo>
                  <a:lnTo>
                    <a:pt x="63" y="82"/>
                  </a:lnTo>
                  <a:lnTo>
                    <a:pt x="61" y="89"/>
                  </a:lnTo>
                  <a:lnTo>
                    <a:pt x="59" y="95"/>
                  </a:lnTo>
                  <a:lnTo>
                    <a:pt x="54" y="98"/>
                  </a:lnTo>
                  <a:lnTo>
                    <a:pt x="52" y="100"/>
                  </a:lnTo>
                  <a:lnTo>
                    <a:pt x="47" y="102"/>
                  </a:lnTo>
                  <a:lnTo>
                    <a:pt x="38" y="105"/>
                  </a:lnTo>
                  <a:lnTo>
                    <a:pt x="33" y="112"/>
                  </a:lnTo>
                  <a:lnTo>
                    <a:pt x="31" y="119"/>
                  </a:lnTo>
                  <a:lnTo>
                    <a:pt x="33" y="121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FFD6B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8"/>
            <p:cNvSpPr>
              <a:spLocks/>
            </p:cNvSpPr>
            <p:nvPr/>
          </p:nvSpPr>
          <p:spPr bwMode="auto">
            <a:xfrm>
              <a:off x="4140200" y="2349501"/>
              <a:ext cx="420688" cy="180975"/>
            </a:xfrm>
            <a:custGeom>
              <a:avLst/>
              <a:gdLst>
                <a:gd name="T0" fmla="*/ 0 w 265"/>
                <a:gd name="T1" fmla="*/ 25 h 114"/>
                <a:gd name="T2" fmla="*/ 0 w 265"/>
                <a:gd name="T3" fmla="*/ 23 h 114"/>
                <a:gd name="T4" fmla="*/ 5 w 265"/>
                <a:gd name="T5" fmla="*/ 21 h 114"/>
                <a:gd name="T6" fmla="*/ 14 w 265"/>
                <a:gd name="T7" fmla="*/ 16 h 114"/>
                <a:gd name="T8" fmla="*/ 26 w 265"/>
                <a:gd name="T9" fmla="*/ 14 h 114"/>
                <a:gd name="T10" fmla="*/ 40 w 265"/>
                <a:gd name="T11" fmla="*/ 9 h 114"/>
                <a:gd name="T12" fmla="*/ 56 w 265"/>
                <a:gd name="T13" fmla="*/ 4 h 114"/>
                <a:gd name="T14" fmla="*/ 74 w 265"/>
                <a:gd name="T15" fmla="*/ 2 h 114"/>
                <a:gd name="T16" fmla="*/ 95 w 265"/>
                <a:gd name="T17" fmla="*/ 2 h 114"/>
                <a:gd name="T18" fmla="*/ 114 w 265"/>
                <a:gd name="T19" fmla="*/ 0 h 114"/>
                <a:gd name="T20" fmla="*/ 137 w 265"/>
                <a:gd name="T21" fmla="*/ 4 h 114"/>
                <a:gd name="T22" fmla="*/ 158 w 265"/>
                <a:gd name="T23" fmla="*/ 9 h 114"/>
                <a:gd name="T24" fmla="*/ 181 w 265"/>
                <a:gd name="T25" fmla="*/ 18 h 114"/>
                <a:gd name="T26" fmla="*/ 202 w 265"/>
                <a:gd name="T27" fmla="*/ 32 h 114"/>
                <a:gd name="T28" fmla="*/ 223 w 265"/>
                <a:gd name="T29" fmla="*/ 49 h 114"/>
                <a:gd name="T30" fmla="*/ 244 w 265"/>
                <a:gd name="T31" fmla="*/ 70 h 114"/>
                <a:gd name="T32" fmla="*/ 265 w 265"/>
                <a:gd name="T33" fmla="*/ 100 h 114"/>
                <a:gd name="T34" fmla="*/ 263 w 265"/>
                <a:gd name="T35" fmla="*/ 100 h 114"/>
                <a:gd name="T36" fmla="*/ 261 w 265"/>
                <a:gd name="T37" fmla="*/ 100 h 114"/>
                <a:gd name="T38" fmla="*/ 254 w 265"/>
                <a:gd name="T39" fmla="*/ 102 h 114"/>
                <a:gd name="T40" fmla="*/ 244 w 265"/>
                <a:gd name="T41" fmla="*/ 107 h 114"/>
                <a:gd name="T42" fmla="*/ 233 w 265"/>
                <a:gd name="T43" fmla="*/ 109 h 114"/>
                <a:gd name="T44" fmla="*/ 221 w 265"/>
                <a:gd name="T45" fmla="*/ 111 h 114"/>
                <a:gd name="T46" fmla="*/ 207 w 265"/>
                <a:gd name="T47" fmla="*/ 111 h 114"/>
                <a:gd name="T48" fmla="*/ 191 w 265"/>
                <a:gd name="T49" fmla="*/ 114 h 114"/>
                <a:gd name="T50" fmla="*/ 172 w 265"/>
                <a:gd name="T51" fmla="*/ 111 h 114"/>
                <a:gd name="T52" fmla="*/ 154 w 265"/>
                <a:gd name="T53" fmla="*/ 109 h 114"/>
                <a:gd name="T54" fmla="*/ 133 w 265"/>
                <a:gd name="T55" fmla="*/ 104 h 114"/>
                <a:gd name="T56" fmla="*/ 112 w 265"/>
                <a:gd name="T57" fmla="*/ 100 h 114"/>
                <a:gd name="T58" fmla="*/ 86 w 265"/>
                <a:gd name="T59" fmla="*/ 88 h 114"/>
                <a:gd name="T60" fmla="*/ 63 w 265"/>
                <a:gd name="T61" fmla="*/ 76 h 114"/>
                <a:gd name="T62" fmla="*/ 40 w 265"/>
                <a:gd name="T63" fmla="*/ 58 h 114"/>
                <a:gd name="T64" fmla="*/ 14 w 265"/>
                <a:gd name="T65" fmla="*/ 39 h 114"/>
                <a:gd name="T66" fmla="*/ 0 w 265"/>
                <a:gd name="T67" fmla="*/ 25 h 114"/>
                <a:gd name="T68" fmla="*/ 0 w 265"/>
                <a:gd name="T69" fmla="*/ 2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114">
                  <a:moveTo>
                    <a:pt x="0" y="25"/>
                  </a:moveTo>
                  <a:lnTo>
                    <a:pt x="0" y="23"/>
                  </a:lnTo>
                  <a:lnTo>
                    <a:pt x="5" y="21"/>
                  </a:lnTo>
                  <a:lnTo>
                    <a:pt x="14" y="16"/>
                  </a:lnTo>
                  <a:lnTo>
                    <a:pt x="26" y="14"/>
                  </a:lnTo>
                  <a:lnTo>
                    <a:pt x="40" y="9"/>
                  </a:lnTo>
                  <a:lnTo>
                    <a:pt x="56" y="4"/>
                  </a:lnTo>
                  <a:lnTo>
                    <a:pt x="74" y="2"/>
                  </a:lnTo>
                  <a:lnTo>
                    <a:pt x="95" y="2"/>
                  </a:lnTo>
                  <a:lnTo>
                    <a:pt x="114" y="0"/>
                  </a:lnTo>
                  <a:lnTo>
                    <a:pt x="137" y="4"/>
                  </a:lnTo>
                  <a:lnTo>
                    <a:pt x="158" y="9"/>
                  </a:lnTo>
                  <a:lnTo>
                    <a:pt x="181" y="18"/>
                  </a:lnTo>
                  <a:lnTo>
                    <a:pt x="202" y="32"/>
                  </a:lnTo>
                  <a:lnTo>
                    <a:pt x="223" y="49"/>
                  </a:lnTo>
                  <a:lnTo>
                    <a:pt x="244" y="70"/>
                  </a:lnTo>
                  <a:lnTo>
                    <a:pt x="265" y="100"/>
                  </a:lnTo>
                  <a:lnTo>
                    <a:pt x="263" y="100"/>
                  </a:lnTo>
                  <a:lnTo>
                    <a:pt x="261" y="100"/>
                  </a:lnTo>
                  <a:lnTo>
                    <a:pt x="254" y="102"/>
                  </a:lnTo>
                  <a:lnTo>
                    <a:pt x="244" y="107"/>
                  </a:lnTo>
                  <a:lnTo>
                    <a:pt x="233" y="109"/>
                  </a:lnTo>
                  <a:lnTo>
                    <a:pt x="221" y="111"/>
                  </a:lnTo>
                  <a:lnTo>
                    <a:pt x="207" y="111"/>
                  </a:lnTo>
                  <a:lnTo>
                    <a:pt x="191" y="114"/>
                  </a:lnTo>
                  <a:lnTo>
                    <a:pt x="172" y="111"/>
                  </a:lnTo>
                  <a:lnTo>
                    <a:pt x="154" y="109"/>
                  </a:lnTo>
                  <a:lnTo>
                    <a:pt x="133" y="104"/>
                  </a:lnTo>
                  <a:lnTo>
                    <a:pt x="112" y="100"/>
                  </a:lnTo>
                  <a:lnTo>
                    <a:pt x="86" y="88"/>
                  </a:lnTo>
                  <a:lnTo>
                    <a:pt x="63" y="76"/>
                  </a:lnTo>
                  <a:lnTo>
                    <a:pt x="40" y="58"/>
                  </a:lnTo>
                  <a:lnTo>
                    <a:pt x="14" y="39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DB81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4198938" y="2378076"/>
              <a:ext cx="288925" cy="114300"/>
            </a:xfrm>
            <a:custGeom>
              <a:avLst/>
              <a:gdLst>
                <a:gd name="T0" fmla="*/ 0 w 182"/>
                <a:gd name="T1" fmla="*/ 14 h 72"/>
                <a:gd name="T2" fmla="*/ 0 w 182"/>
                <a:gd name="T3" fmla="*/ 12 h 72"/>
                <a:gd name="T4" fmla="*/ 5 w 182"/>
                <a:gd name="T5" fmla="*/ 12 h 72"/>
                <a:gd name="T6" fmla="*/ 10 w 182"/>
                <a:gd name="T7" fmla="*/ 10 h 72"/>
                <a:gd name="T8" fmla="*/ 19 w 182"/>
                <a:gd name="T9" fmla="*/ 7 h 72"/>
                <a:gd name="T10" fmla="*/ 28 w 182"/>
                <a:gd name="T11" fmla="*/ 3 h 72"/>
                <a:gd name="T12" fmla="*/ 40 w 182"/>
                <a:gd name="T13" fmla="*/ 3 h 72"/>
                <a:gd name="T14" fmla="*/ 54 w 182"/>
                <a:gd name="T15" fmla="*/ 0 h 72"/>
                <a:gd name="T16" fmla="*/ 68 w 182"/>
                <a:gd name="T17" fmla="*/ 0 h 72"/>
                <a:gd name="T18" fmla="*/ 82 w 182"/>
                <a:gd name="T19" fmla="*/ 0 h 72"/>
                <a:gd name="T20" fmla="*/ 98 w 182"/>
                <a:gd name="T21" fmla="*/ 3 h 72"/>
                <a:gd name="T22" fmla="*/ 112 w 182"/>
                <a:gd name="T23" fmla="*/ 5 h 72"/>
                <a:gd name="T24" fmla="*/ 128 w 182"/>
                <a:gd name="T25" fmla="*/ 14 h 72"/>
                <a:gd name="T26" fmla="*/ 142 w 182"/>
                <a:gd name="T27" fmla="*/ 21 h 72"/>
                <a:gd name="T28" fmla="*/ 156 w 182"/>
                <a:gd name="T29" fmla="*/ 33 h 72"/>
                <a:gd name="T30" fmla="*/ 170 w 182"/>
                <a:gd name="T31" fmla="*/ 47 h 72"/>
                <a:gd name="T32" fmla="*/ 182 w 182"/>
                <a:gd name="T33" fmla="*/ 65 h 72"/>
                <a:gd name="T34" fmla="*/ 179 w 182"/>
                <a:gd name="T35" fmla="*/ 65 h 72"/>
                <a:gd name="T36" fmla="*/ 177 w 182"/>
                <a:gd name="T37" fmla="*/ 68 h 72"/>
                <a:gd name="T38" fmla="*/ 172 w 182"/>
                <a:gd name="T39" fmla="*/ 68 h 72"/>
                <a:gd name="T40" fmla="*/ 168 w 182"/>
                <a:gd name="T41" fmla="*/ 70 h 72"/>
                <a:gd name="T42" fmla="*/ 161 w 182"/>
                <a:gd name="T43" fmla="*/ 70 h 72"/>
                <a:gd name="T44" fmla="*/ 151 w 182"/>
                <a:gd name="T45" fmla="*/ 70 h 72"/>
                <a:gd name="T46" fmla="*/ 140 w 182"/>
                <a:gd name="T47" fmla="*/ 72 h 72"/>
                <a:gd name="T48" fmla="*/ 131 w 182"/>
                <a:gd name="T49" fmla="*/ 72 h 72"/>
                <a:gd name="T50" fmla="*/ 117 w 182"/>
                <a:gd name="T51" fmla="*/ 70 h 72"/>
                <a:gd name="T52" fmla="*/ 105 w 182"/>
                <a:gd name="T53" fmla="*/ 70 h 72"/>
                <a:gd name="T54" fmla="*/ 89 w 182"/>
                <a:gd name="T55" fmla="*/ 65 h 72"/>
                <a:gd name="T56" fmla="*/ 75 w 182"/>
                <a:gd name="T57" fmla="*/ 63 h 72"/>
                <a:gd name="T58" fmla="*/ 58 w 182"/>
                <a:gd name="T59" fmla="*/ 56 h 72"/>
                <a:gd name="T60" fmla="*/ 40 w 182"/>
                <a:gd name="T61" fmla="*/ 49 h 72"/>
                <a:gd name="T62" fmla="*/ 24 w 182"/>
                <a:gd name="T63" fmla="*/ 38 h 72"/>
                <a:gd name="T64" fmla="*/ 7 w 182"/>
                <a:gd name="T65" fmla="*/ 26 h 72"/>
                <a:gd name="T66" fmla="*/ 0 w 182"/>
                <a:gd name="T67" fmla="*/ 14 h 72"/>
                <a:gd name="T68" fmla="*/ 0 w 182"/>
                <a:gd name="T69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" h="72">
                  <a:moveTo>
                    <a:pt x="0" y="14"/>
                  </a:moveTo>
                  <a:lnTo>
                    <a:pt x="0" y="12"/>
                  </a:lnTo>
                  <a:lnTo>
                    <a:pt x="5" y="12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28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8" y="3"/>
                  </a:lnTo>
                  <a:lnTo>
                    <a:pt x="112" y="5"/>
                  </a:lnTo>
                  <a:lnTo>
                    <a:pt x="128" y="14"/>
                  </a:lnTo>
                  <a:lnTo>
                    <a:pt x="142" y="21"/>
                  </a:lnTo>
                  <a:lnTo>
                    <a:pt x="156" y="33"/>
                  </a:lnTo>
                  <a:lnTo>
                    <a:pt x="170" y="47"/>
                  </a:lnTo>
                  <a:lnTo>
                    <a:pt x="182" y="65"/>
                  </a:lnTo>
                  <a:lnTo>
                    <a:pt x="179" y="65"/>
                  </a:lnTo>
                  <a:lnTo>
                    <a:pt x="177" y="68"/>
                  </a:lnTo>
                  <a:lnTo>
                    <a:pt x="172" y="68"/>
                  </a:lnTo>
                  <a:lnTo>
                    <a:pt x="168" y="70"/>
                  </a:lnTo>
                  <a:lnTo>
                    <a:pt x="161" y="70"/>
                  </a:lnTo>
                  <a:lnTo>
                    <a:pt x="151" y="70"/>
                  </a:lnTo>
                  <a:lnTo>
                    <a:pt x="140" y="72"/>
                  </a:lnTo>
                  <a:lnTo>
                    <a:pt x="131" y="72"/>
                  </a:lnTo>
                  <a:lnTo>
                    <a:pt x="117" y="70"/>
                  </a:lnTo>
                  <a:lnTo>
                    <a:pt x="105" y="70"/>
                  </a:lnTo>
                  <a:lnTo>
                    <a:pt x="89" y="65"/>
                  </a:lnTo>
                  <a:lnTo>
                    <a:pt x="75" y="63"/>
                  </a:lnTo>
                  <a:lnTo>
                    <a:pt x="58" y="56"/>
                  </a:lnTo>
                  <a:lnTo>
                    <a:pt x="40" y="49"/>
                  </a:lnTo>
                  <a:lnTo>
                    <a:pt x="24" y="38"/>
                  </a:lnTo>
                  <a:lnTo>
                    <a:pt x="7" y="2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8F0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50"/>
            <p:cNvSpPr>
              <a:spLocks/>
            </p:cNvSpPr>
            <p:nvPr/>
          </p:nvSpPr>
          <p:spPr bwMode="auto">
            <a:xfrm>
              <a:off x="4564063" y="2740026"/>
              <a:ext cx="623888" cy="1277938"/>
            </a:xfrm>
            <a:custGeom>
              <a:avLst/>
              <a:gdLst>
                <a:gd name="T0" fmla="*/ 103 w 393"/>
                <a:gd name="T1" fmla="*/ 12 h 805"/>
                <a:gd name="T2" fmla="*/ 114 w 393"/>
                <a:gd name="T3" fmla="*/ 21 h 805"/>
                <a:gd name="T4" fmla="*/ 131 w 393"/>
                <a:gd name="T5" fmla="*/ 35 h 805"/>
                <a:gd name="T6" fmla="*/ 142 w 393"/>
                <a:gd name="T7" fmla="*/ 49 h 805"/>
                <a:gd name="T8" fmla="*/ 154 w 393"/>
                <a:gd name="T9" fmla="*/ 68 h 805"/>
                <a:gd name="T10" fmla="*/ 166 w 393"/>
                <a:gd name="T11" fmla="*/ 89 h 805"/>
                <a:gd name="T12" fmla="*/ 177 w 393"/>
                <a:gd name="T13" fmla="*/ 119 h 805"/>
                <a:gd name="T14" fmla="*/ 198 w 393"/>
                <a:gd name="T15" fmla="*/ 161 h 805"/>
                <a:gd name="T16" fmla="*/ 226 w 393"/>
                <a:gd name="T17" fmla="*/ 217 h 805"/>
                <a:gd name="T18" fmla="*/ 261 w 393"/>
                <a:gd name="T19" fmla="*/ 282 h 805"/>
                <a:gd name="T20" fmla="*/ 296 w 393"/>
                <a:gd name="T21" fmla="*/ 347 h 805"/>
                <a:gd name="T22" fmla="*/ 328 w 393"/>
                <a:gd name="T23" fmla="*/ 410 h 805"/>
                <a:gd name="T24" fmla="*/ 359 w 393"/>
                <a:gd name="T25" fmla="*/ 463 h 805"/>
                <a:gd name="T26" fmla="*/ 382 w 393"/>
                <a:gd name="T27" fmla="*/ 500 h 805"/>
                <a:gd name="T28" fmla="*/ 393 w 393"/>
                <a:gd name="T29" fmla="*/ 521 h 805"/>
                <a:gd name="T30" fmla="*/ 393 w 393"/>
                <a:gd name="T31" fmla="*/ 540 h 805"/>
                <a:gd name="T32" fmla="*/ 384 w 393"/>
                <a:gd name="T33" fmla="*/ 561 h 805"/>
                <a:gd name="T34" fmla="*/ 370 w 393"/>
                <a:gd name="T35" fmla="*/ 582 h 805"/>
                <a:gd name="T36" fmla="*/ 352 w 393"/>
                <a:gd name="T37" fmla="*/ 603 h 805"/>
                <a:gd name="T38" fmla="*/ 335 w 393"/>
                <a:gd name="T39" fmla="*/ 628 h 805"/>
                <a:gd name="T40" fmla="*/ 319 w 393"/>
                <a:gd name="T41" fmla="*/ 654 h 805"/>
                <a:gd name="T42" fmla="*/ 310 w 393"/>
                <a:gd name="T43" fmla="*/ 679 h 805"/>
                <a:gd name="T44" fmla="*/ 307 w 393"/>
                <a:gd name="T45" fmla="*/ 707 h 805"/>
                <a:gd name="T46" fmla="*/ 305 w 393"/>
                <a:gd name="T47" fmla="*/ 733 h 805"/>
                <a:gd name="T48" fmla="*/ 303 w 393"/>
                <a:gd name="T49" fmla="*/ 754 h 805"/>
                <a:gd name="T50" fmla="*/ 303 w 393"/>
                <a:gd name="T51" fmla="*/ 770 h 805"/>
                <a:gd name="T52" fmla="*/ 300 w 393"/>
                <a:gd name="T53" fmla="*/ 784 h 805"/>
                <a:gd name="T54" fmla="*/ 298 w 393"/>
                <a:gd name="T55" fmla="*/ 793 h 805"/>
                <a:gd name="T56" fmla="*/ 298 w 393"/>
                <a:gd name="T57" fmla="*/ 805 h 805"/>
                <a:gd name="T58" fmla="*/ 293 w 393"/>
                <a:gd name="T59" fmla="*/ 803 h 805"/>
                <a:gd name="T60" fmla="*/ 282 w 393"/>
                <a:gd name="T61" fmla="*/ 786 h 805"/>
                <a:gd name="T62" fmla="*/ 268 w 393"/>
                <a:gd name="T63" fmla="*/ 772 h 805"/>
                <a:gd name="T64" fmla="*/ 249 w 393"/>
                <a:gd name="T65" fmla="*/ 761 h 805"/>
                <a:gd name="T66" fmla="*/ 221 w 393"/>
                <a:gd name="T67" fmla="*/ 747 h 805"/>
                <a:gd name="T68" fmla="*/ 187 w 393"/>
                <a:gd name="T69" fmla="*/ 735 h 805"/>
                <a:gd name="T70" fmla="*/ 142 w 393"/>
                <a:gd name="T71" fmla="*/ 728 h 805"/>
                <a:gd name="T72" fmla="*/ 117 w 393"/>
                <a:gd name="T73" fmla="*/ 726 h 805"/>
                <a:gd name="T74" fmla="*/ 117 w 393"/>
                <a:gd name="T75" fmla="*/ 719 h 805"/>
                <a:gd name="T76" fmla="*/ 121 w 393"/>
                <a:gd name="T77" fmla="*/ 707 h 805"/>
                <a:gd name="T78" fmla="*/ 126 w 393"/>
                <a:gd name="T79" fmla="*/ 689 h 805"/>
                <a:gd name="T80" fmla="*/ 133 w 393"/>
                <a:gd name="T81" fmla="*/ 665 h 805"/>
                <a:gd name="T82" fmla="*/ 140 w 393"/>
                <a:gd name="T83" fmla="*/ 638 h 805"/>
                <a:gd name="T84" fmla="*/ 147 w 393"/>
                <a:gd name="T85" fmla="*/ 610 h 805"/>
                <a:gd name="T86" fmla="*/ 159 w 393"/>
                <a:gd name="T87" fmla="*/ 577 h 805"/>
                <a:gd name="T88" fmla="*/ 161 w 393"/>
                <a:gd name="T89" fmla="*/ 563 h 805"/>
                <a:gd name="T90" fmla="*/ 149 w 393"/>
                <a:gd name="T91" fmla="*/ 565 h 805"/>
                <a:gd name="T92" fmla="*/ 138 w 393"/>
                <a:gd name="T93" fmla="*/ 563 h 805"/>
                <a:gd name="T94" fmla="*/ 119 w 393"/>
                <a:gd name="T95" fmla="*/ 549 h 805"/>
                <a:gd name="T96" fmla="*/ 94 w 393"/>
                <a:gd name="T97" fmla="*/ 519 h 805"/>
                <a:gd name="T98" fmla="*/ 63 w 393"/>
                <a:gd name="T99" fmla="*/ 472 h 805"/>
                <a:gd name="T100" fmla="*/ 24 w 393"/>
                <a:gd name="T101" fmla="*/ 405 h 805"/>
                <a:gd name="T102" fmla="*/ 0 w 393"/>
                <a:gd name="T103" fmla="*/ 300 h 805"/>
                <a:gd name="T104" fmla="*/ 0 w 393"/>
                <a:gd name="T105" fmla="*/ 289 h 805"/>
                <a:gd name="T106" fmla="*/ 3 w 393"/>
                <a:gd name="T107" fmla="*/ 258 h 805"/>
                <a:gd name="T108" fmla="*/ 7 w 393"/>
                <a:gd name="T109" fmla="*/ 214 h 805"/>
                <a:gd name="T110" fmla="*/ 14 w 393"/>
                <a:gd name="T111" fmla="*/ 163 h 805"/>
                <a:gd name="T112" fmla="*/ 21 w 393"/>
                <a:gd name="T113" fmla="*/ 110 h 805"/>
                <a:gd name="T114" fmla="*/ 33 w 393"/>
                <a:gd name="T115" fmla="*/ 63 h 805"/>
                <a:gd name="T116" fmla="*/ 47 w 393"/>
                <a:gd name="T117" fmla="*/ 24 h 805"/>
                <a:gd name="T118" fmla="*/ 68 w 393"/>
                <a:gd name="T119" fmla="*/ 0 h 805"/>
                <a:gd name="T120" fmla="*/ 100 w 393"/>
                <a:gd name="T121" fmla="*/ 12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" h="805">
                  <a:moveTo>
                    <a:pt x="100" y="12"/>
                  </a:moveTo>
                  <a:lnTo>
                    <a:pt x="103" y="12"/>
                  </a:lnTo>
                  <a:lnTo>
                    <a:pt x="107" y="14"/>
                  </a:lnTo>
                  <a:lnTo>
                    <a:pt x="114" y="21"/>
                  </a:lnTo>
                  <a:lnTo>
                    <a:pt x="126" y="31"/>
                  </a:lnTo>
                  <a:lnTo>
                    <a:pt x="131" y="35"/>
                  </a:lnTo>
                  <a:lnTo>
                    <a:pt x="135" y="42"/>
                  </a:lnTo>
                  <a:lnTo>
                    <a:pt x="142" y="49"/>
                  </a:lnTo>
                  <a:lnTo>
                    <a:pt x="147" y="58"/>
                  </a:lnTo>
                  <a:lnTo>
                    <a:pt x="154" y="68"/>
                  </a:lnTo>
                  <a:lnTo>
                    <a:pt x="159" y="77"/>
                  </a:lnTo>
                  <a:lnTo>
                    <a:pt x="166" y="89"/>
                  </a:lnTo>
                  <a:lnTo>
                    <a:pt x="173" y="103"/>
                  </a:lnTo>
                  <a:lnTo>
                    <a:pt x="177" y="119"/>
                  </a:lnTo>
                  <a:lnTo>
                    <a:pt x="187" y="138"/>
                  </a:lnTo>
                  <a:lnTo>
                    <a:pt x="198" y="161"/>
                  </a:lnTo>
                  <a:lnTo>
                    <a:pt x="212" y="189"/>
                  </a:lnTo>
                  <a:lnTo>
                    <a:pt x="226" y="217"/>
                  </a:lnTo>
                  <a:lnTo>
                    <a:pt x="245" y="249"/>
                  </a:lnTo>
                  <a:lnTo>
                    <a:pt x="261" y="282"/>
                  </a:lnTo>
                  <a:lnTo>
                    <a:pt x="280" y="314"/>
                  </a:lnTo>
                  <a:lnTo>
                    <a:pt x="296" y="347"/>
                  </a:lnTo>
                  <a:lnTo>
                    <a:pt x="314" y="379"/>
                  </a:lnTo>
                  <a:lnTo>
                    <a:pt x="328" y="410"/>
                  </a:lnTo>
                  <a:lnTo>
                    <a:pt x="345" y="438"/>
                  </a:lnTo>
                  <a:lnTo>
                    <a:pt x="359" y="463"/>
                  </a:lnTo>
                  <a:lnTo>
                    <a:pt x="370" y="484"/>
                  </a:lnTo>
                  <a:lnTo>
                    <a:pt x="382" y="500"/>
                  </a:lnTo>
                  <a:lnTo>
                    <a:pt x="389" y="512"/>
                  </a:lnTo>
                  <a:lnTo>
                    <a:pt x="393" y="521"/>
                  </a:lnTo>
                  <a:lnTo>
                    <a:pt x="393" y="531"/>
                  </a:lnTo>
                  <a:lnTo>
                    <a:pt x="393" y="540"/>
                  </a:lnTo>
                  <a:lnTo>
                    <a:pt x="391" y="552"/>
                  </a:lnTo>
                  <a:lnTo>
                    <a:pt x="384" y="561"/>
                  </a:lnTo>
                  <a:lnTo>
                    <a:pt x="377" y="570"/>
                  </a:lnTo>
                  <a:lnTo>
                    <a:pt x="370" y="582"/>
                  </a:lnTo>
                  <a:lnTo>
                    <a:pt x="361" y="593"/>
                  </a:lnTo>
                  <a:lnTo>
                    <a:pt x="352" y="603"/>
                  </a:lnTo>
                  <a:lnTo>
                    <a:pt x="345" y="614"/>
                  </a:lnTo>
                  <a:lnTo>
                    <a:pt x="335" y="628"/>
                  </a:lnTo>
                  <a:lnTo>
                    <a:pt x="326" y="640"/>
                  </a:lnTo>
                  <a:lnTo>
                    <a:pt x="319" y="654"/>
                  </a:lnTo>
                  <a:lnTo>
                    <a:pt x="314" y="665"/>
                  </a:lnTo>
                  <a:lnTo>
                    <a:pt x="310" y="679"/>
                  </a:lnTo>
                  <a:lnTo>
                    <a:pt x="310" y="693"/>
                  </a:lnTo>
                  <a:lnTo>
                    <a:pt x="307" y="707"/>
                  </a:lnTo>
                  <a:lnTo>
                    <a:pt x="307" y="721"/>
                  </a:lnTo>
                  <a:lnTo>
                    <a:pt x="305" y="733"/>
                  </a:lnTo>
                  <a:lnTo>
                    <a:pt x="305" y="745"/>
                  </a:lnTo>
                  <a:lnTo>
                    <a:pt x="303" y="754"/>
                  </a:lnTo>
                  <a:lnTo>
                    <a:pt x="303" y="763"/>
                  </a:lnTo>
                  <a:lnTo>
                    <a:pt x="303" y="770"/>
                  </a:lnTo>
                  <a:lnTo>
                    <a:pt x="303" y="779"/>
                  </a:lnTo>
                  <a:lnTo>
                    <a:pt x="300" y="784"/>
                  </a:lnTo>
                  <a:lnTo>
                    <a:pt x="300" y="791"/>
                  </a:lnTo>
                  <a:lnTo>
                    <a:pt x="298" y="793"/>
                  </a:lnTo>
                  <a:lnTo>
                    <a:pt x="298" y="798"/>
                  </a:lnTo>
                  <a:lnTo>
                    <a:pt x="298" y="805"/>
                  </a:lnTo>
                  <a:lnTo>
                    <a:pt x="298" y="805"/>
                  </a:lnTo>
                  <a:lnTo>
                    <a:pt x="293" y="803"/>
                  </a:lnTo>
                  <a:lnTo>
                    <a:pt x="289" y="793"/>
                  </a:lnTo>
                  <a:lnTo>
                    <a:pt x="282" y="786"/>
                  </a:lnTo>
                  <a:lnTo>
                    <a:pt x="277" y="782"/>
                  </a:lnTo>
                  <a:lnTo>
                    <a:pt x="268" y="772"/>
                  </a:lnTo>
                  <a:lnTo>
                    <a:pt x="261" y="768"/>
                  </a:lnTo>
                  <a:lnTo>
                    <a:pt x="249" y="761"/>
                  </a:lnTo>
                  <a:lnTo>
                    <a:pt x="235" y="752"/>
                  </a:lnTo>
                  <a:lnTo>
                    <a:pt x="221" y="747"/>
                  </a:lnTo>
                  <a:lnTo>
                    <a:pt x="205" y="740"/>
                  </a:lnTo>
                  <a:lnTo>
                    <a:pt x="187" y="735"/>
                  </a:lnTo>
                  <a:lnTo>
                    <a:pt x="166" y="731"/>
                  </a:lnTo>
                  <a:lnTo>
                    <a:pt x="142" y="728"/>
                  </a:lnTo>
                  <a:lnTo>
                    <a:pt x="117" y="728"/>
                  </a:lnTo>
                  <a:lnTo>
                    <a:pt x="117" y="726"/>
                  </a:lnTo>
                  <a:lnTo>
                    <a:pt x="117" y="724"/>
                  </a:lnTo>
                  <a:lnTo>
                    <a:pt x="117" y="719"/>
                  </a:lnTo>
                  <a:lnTo>
                    <a:pt x="119" y="714"/>
                  </a:lnTo>
                  <a:lnTo>
                    <a:pt x="121" y="707"/>
                  </a:lnTo>
                  <a:lnTo>
                    <a:pt x="121" y="698"/>
                  </a:lnTo>
                  <a:lnTo>
                    <a:pt x="126" y="689"/>
                  </a:lnTo>
                  <a:lnTo>
                    <a:pt x="128" y="679"/>
                  </a:lnTo>
                  <a:lnTo>
                    <a:pt x="133" y="665"/>
                  </a:lnTo>
                  <a:lnTo>
                    <a:pt x="135" y="654"/>
                  </a:lnTo>
                  <a:lnTo>
                    <a:pt x="140" y="638"/>
                  </a:lnTo>
                  <a:lnTo>
                    <a:pt x="145" y="624"/>
                  </a:lnTo>
                  <a:lnTo>
                    <a:pt x="147" y="610"/>
                  </a:lnTo>
                  <a:lnTo>
                    <a:pt x="154" y="593"/>
                  </a:lnTo>
                  <a:lnTo>
                    <a:pt x="159" y="577"/>
                  </a:lnTo>
                  <a:lnTo>
                    <a:pt x="166" y="563"/>
                  </a:lnTo>
                  <a:lnTo>
                    <a:pt x="161" y="563"/>
                  </a:lnTo>
                  <a:lnTo>
                    <a:pt x="156" y="565"/>
                  </a:lnTo>
                  <a:lnTo>
                    <a:pt x="149" y="565"/>
                  </a:lnTo>
                  <a:lnTo>
                    <a:pt x="145" y="565"/>
                  </a:lnTo>
                  <a:lnTo>
                    <a:pt x="138" y="563"/>
                  </a:lnTo>
                  <a:lnTo>
                    <a:pt x="131" y="558"/>
                  </a:lnTo>
                  <a:lnTo>
                    <a:pt x="119" y="549"/>
                  </a:lnTo>
                  <a:lnTo>
                    <a:pt x="107" y="538"/>
                  </a:lnTo>
                  <a:lnTo>
                    <a:pt x="94" y="519"/>
                  </a:lnTo>
                  <a:lnTo>
                    <a:pt x="80" y="500"/>
                  </a:lnTo>
                  <a:lnTo>
                    <a:pt x="63" y="472"/>
                  </a:lnTo>
                  <a:lnTo>
                    <a:pt x="45" y="442"/>
                  </a:lnTo>
                  <a:lnTo>
                    <a:pt x="24" y="405"/>
                  </a:lnTo>
                  <a:lnTo>
                    <a:pt x="3" y="358"/>
                  </a:lnTo>
                  <a:lnTo>
                    <a:pt x="0" y="300"/>
                  </a:lnTo>
                  <a:lnTo>
                    <a:pt x="0" y="298"/>
                  </a:lnTo>
                  <a:lnTo>
                    <a:pt x="0" y="289"/>
                  </a:lnTo>
                  <a:lnTo>
                    <a:pt x="0" y="275"/>
                  </a:lnTo>
                  <a:lnTo>
                    <a:pt x="3" y="258"/>
                  </a:lnTo>
                  <a:lnTo>
                    <a:pt x="3" y="238"/>
                  </a:lnTo>
                  <a:lnTo>
                    <a:pt x="7" y="214"/>
                  </a:lnTo>
                  <a:lnTo>
                    <a:pt x="10" y="189"/>
                  </a:lnTo>
                  <a:lnTo>
                    <a:pt x="14" y="163"/>
                  </a:lnTo>
                  <a:lnTo>
                    <a:pt x="17" y="135"/>
                  </a:lnTo>
                  <a:lnTo>
                    <a:pt x="21" y="110"/>
                  </a:lnTo>
                  <a:lnTo>
                    <a:pt x="26" y="84"/>
                  </a:lnTo>
                  <a:lnTo>
                    <a:pt x="33" y="63"/>
                  </a:lnTo>
                  <a:lnTo>
                    <a:pt x="40" y="40"/>
                  </a:lnTo>
                  <a:lnTo>
                    <a:pt x="47" y="24"/>
                  </a:lnTo>
                  <a:lnTo>
                    <a:pt x="56" y="10"/>
                  </a:lnTo>
                  <a:lnTo>
                    <a:pt x="68" y="0"/>
                  </a:lnTo>
                  <a:lnTo>
                    <a:pt x="100" y="12"/>
                  </a:lnTo>
                  <a:lnTo>
                    <a:pt x="100" y="12"/>
                  </a:lnTo>
                  <a:close/>
                </a:path>
              </a:pathLst>
            </a:custGeom>
            <a:solidFill>
              <a:srgbClr val="267AA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51"/>
            <p:cNvSpPr>
              <a:spLocks/>
            </p:cNvSpPr>
            <p:nvPr/>
          </p:nvSpPr>
          <p:spPr bwMode="auto">
            <a:xfrm>
              <a:off x="3878263" y="2152651"/>
              <a:ext cx="36513" cy="60325"/>
            </a:xfrm>
            <a:custGeom>
              <a:avLst/>
              <a:gdLst>
                <a:gd name="T0" fmla="*/ 12 w 23"/>
                <a:gd name="T1" fmla="*/ 0 h 38"/>
                <a:gd name="T2" fmla="*/ 19 w 23"/>
                <a:gd name="T3" fmla="*/ 3 h 38"/>
                <a:gd name="T4" fmla="*/ 23 w 23"/>
                <a:gd name="T5" fmla="*/ 10 h 38"/>
                <a:gd name="T6" fmla="*/ 23 w 23"/>
                <a:gd name="T7" fmla="*/ 19 h 38"/>
                <a:gd name="T8" fmla="*/ 21 w 23"/>
                <a:gd name="T9" fmla="*/ 28 h 38"/>
                <a:gd name="T10" fmla="*/ 16 w 23"/>
                <a:gd name="T11" fmla="*/ 33 h 38"/>
                <a:gd name="T12" fmla="*/ 12 w 23"/>
                <a:gd name="T13" fmla="*/ 38 h 38"/>
                <a:gd name="T14" fmla="*/ 7 w 23"/>
                <a:gd name="T15" fmla="*/ 38 h 38"/>
                <a:gd name="T16" fmla="*/ 5 w 23"/>
                <a:gd name="T17" fmla="*/ 35 h 38"/>
                <a:gd name="T18" fmla="*/ 2 w 23"/>
                <a:gd name="T19" fmla="*/ 31 h 38"/>
                <a:gd name="T20" fmla="*/ 0 w 23"/>
                <a:gd name="T21" fmla="*/ 28 h 38"/>
                <a:gd name="T22" fmla="*/ 2 w 23"/>
                <a:gd name="T23" fmla="*/ 19 h 38"/>
                <a:gd name="T24" fmla="*/ 5 w 23"/>
                <a:gd name="T25" fmla="*/ 12 h 38"/>
                <a:gd name="T26" fmla="*/ 9 w 23"/>
                <a:gd name="T27" fmla="*/ 5 h 38"/>
                <a:gd name="T28" fmla="*/ 12 w 23"/>
                <a:gd name="T29" fmla="*/ 0 h 38"/>
                <a:gd name="T30" fmla="*/ 12 w 23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38">
                  <a:moveTo>
                    <a:pt x="12" y="0"/>
                  </a:moveTo>
                  <a:lnTo>
                    <a:pt x="19" y="3"/>
                  </a:lnTo>
                  <a:lnTo>
                    <a:pt x="23" y="10"/>
                  </a:lnTo>
                  <a:lnTo>
                    <a:pt x="23" y="19"/>
                  </a:lnTo>
                  <a:lnTo>
                    <a:pt x="21" y="28"/>
                  </a:lnTo>
                  <a:lnTo>
                    <a:pt x="16" y="33"/>
                  </a:lnTo>
                  <a:lnTo>
                    <a:pt x="12" y="38"/>
                  </a:lnTo>
                  <a:lnTo>
                    <a:pt x="7" y="38"/>
                  </a:lnTo>
                  <a:lnTo>
                    <a:pt x="5" y="35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5" y="12"/>
                  </a:lnTo>
                  <a:lnTo>
                    <a:pt x="9" y="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52"/>
            <p:cNvSpPr>
              <a:spLocks/>
            </p:cNvSpPr>
            <p:nvPr/>
          </p:nvSpPr>
          <p:spPr bwMode="auto">
            <a:xfrm>
              <a:off x="3925888" y="2171701"/>
              <a:ext cx="41275" cy="58738"/>
            </a:xfrm>
            <a:custGeom>
              <a:avLst/>
              <a:gdLst>
                <a:gd name="T0" fmla="*/ 14 w 26"/>
                <a:gd name="T1" fmla="*/ 0 h 37"/>
                <a:gd name="T2" fmla="*/ 21 w 26"/>
                <a:gd name="T3" fmla="*/ 5 h 37"/>
                <a:gd name="T4" fmla="*/ 26 w 26"/>
                <a:gd name="T5" fmla="*/ 9 h 37"/>
                <a:gd name="T6" fmla="*/ 26 w 26"/>
                <a:gd name="T7" fmla="*/ 19 h 37"/>
                <a:gd name="T8" fmla="*/ 21 w 26"/>
                <a:gd name="T9" fmla="*/ 26 h 37"/>
                <a:gd name="T10" fmla="*/ 16 w 26"/>
                <a:gd name="T11" fmla="*/ 33 h 37"/>
                <a:gd name="T12" fmla="*/ 12 w 26"/>
                <a:gd name="T13" fmla="*/ 37 h 37"/>
                <a:gd name="T14" fmla="*/ 7 w 26"/>
                <a:gd name="T15" fmla="*/ 35 h 37"/>
                <a:gd name="T16" fmla="*/ 5 w 26"/>
                <a:gd name="T17" fmla="*/ 35 h 37"/>
                <a:gd name="T18" fmla="*/ 3 w 26"/>
                <a:gd name="T19" fmla="*/ 30 h 37"/>
                <a:gd name="T20" fmla="*/ 0 w 26"/>
                <a:gd name="T21" fmla="*/ 26 h 37"/>
                <a:gd name="T22" fmla="*/ 3 w 26"/>
                <a:gd name="T23" fmla="*/ 19 h 37"/>
                <a:gd name="T24" fmla="*/ 7 w 26"/>
                <a:gd name="T25" fmla="*/ 12 h 37"/>
                <a:gd name="T26" fmla="*/ 12 w 26"/>
                <a:gd name="T27" fmla="*/ 5 h 37"/>
                <a:gd name="T28" fmla="*/ 14 w 26"/>
                <a:gd name="T29" fmla="*/ 0 h 37"/>
                <a:gd name="T30" fmla="*/ 14 w 26"/>
                <a:gd name="T3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7">
                  <a:moveTo>
                    <a:pt x="14" y="0"/>
                  </a:moveTo>
                  <a:lnTo>
                    <a:pt x="21" y="5"/>
                  </a:lnTo>
                  <a:lnTo>
                    <a:pt x="26" y="9"/>
                  </a:lnTo>
                  <a:lnTo>
                    <a:pt x="26" y="19"/>
                  </a:lnTo>
                  <a:lnTo>
                    <a:pt x="21" y="26"/>
                  </a:lnTo>
                  <a:lnTo>
                    <a:pt x="16" y="33"/>
                  </a:lnTo>
                  <a:lnTo>
                    <a:pt x="12" y="37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3" y="19"/>
                  </a:lnTo>
                  <a:lnTo>
                    <a:pt x="7" y="12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53"/>
            <p:cNvSpPr>
              <a:spLocks/>
            </p:cNvSpPr>
            <p:nvPr/>
          </p:nvSpPr>
          <p:spPr bwMode="auto">
            <a:xfrm>
              <a:off x="3970338" y="2224088"/>
              <a:ext cx="47625" cy="47625"/>
            </a:xfrm>
            <a:custGeom>
              <a:avLst/>
              <a:gdLst>
                <a:gd name="T0" fmla="*/ 23 w 30"/>
                <a:gd name="T1" fmla="*/ 0 h 30"/>
                <a:gd name="T2" fmla="*/ 28 w 30"/>
                <a:gd name="T3" fmla="*/ 4 h 30"/>
                <a:gd name="T4" fmla="*/ 30 w 30"/>
                <a:gd name="T5" fmla="*/ 7 h 30"/>
                <a:gd name="T6" fmla="*/ 30 w 30"/>
                <a:gd name="T7" fmla="*/ 11 h 30"/>
                <a:gd name="T8" fmla="*/ 30 w 30"/>
                <a:gd name="T9" fmla="*/ 18 h 30"/>
                <a:gd name="T10" fmla="*/ 21 w 30"/>
                <a:gd name="T11" fmla="*/ 25 h 30"/>
                <a:gd name="T12" fmla="*/ 14 w 30"/>
                <a:gd name="T13" fmla="*/ 30 h 30"/>
                <a:gd name="T14" fmla="*/ 7 w 30"/>
                <a:gd name="T15" fmla="*/ 30 h 30"/>
                <a:gd name="T16" fmla="*/ 0 w 30"/>
                <a:gd name="T17" fmla="*/ 25 h 30"/>
                <a:gd name="T18" fmla="*/ 5 w 30"/>
                <a:gd name="T19" fmla="*/ 18 h 30"/>
                <a:gd name="T20" fmla="*/ 9 w 30"/>
                <a:gd name="T21" fmla="*/ 11 h 30"/>
                <a:gd name="T22" fmla="*/ 16 w 30"/>
                <a:gd name="T23" fmla="*/ 4 h 30"/>
                <a:gd name="T24" fmla="*/ 23 w 30"/>
                <a:gd name="T25" fmla="*/ 0 h 30"/>
                <a:gd name="T26" fmla="*/ 23 w 30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0">
                  <a:moveTo>
                    <a:pt x="23" y="0"/>
                  </a:moveTo>
                  <a:lnTo>
                    <a:pt x="28" y="4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30" y="18"/>
                  </a:lnTo>
                  <a:lnTo>
                    <a:pt x="21" y="25"/>
                  </a:lnTo>
                  <a:lnTo>
                    <a:pt x="14" y="30"/>
                  </a:lnTo>
                  <a:lnTo>
                    <a:pt x="7" y="30"/>
                  </a:lnTo>
                  <a:lnTo>
                    <a:pt x="0" y="25"/>
                  </a:lnTo>
                  <a:lnTo>
                    <a:pt x="5" y="18"/>
                  </a:lnTo>
                  <a:lnTo>
                    <a:pt x="9" y="11"/>
                  </a:lnTo>
                  <a:lnTo>
                    <a:pt x="16" y="4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4"/>
            <p:cNvSpPr>
              <a:spLocks/>
            </p:cNvSpPr>
            <p:nvPr/>
          </p:nvSpPr>
          <p:spPr bwMode="auto">
            <a:xfrm>
              <a:off x="4017963" y="2263776"/>
              <a:ext cx="38100" cy="41275"/>
            </a:xfrm>
            <a:custGeom>
              <a:avLst/>
              <a:gdLst>
                <a:gd name="T0" fmla="*/ 14 w 24"/>
                <a:gd name="T1" fmla="*/ 0 h 26"/>
                <a:gd name="T2" fmla="*/ 21 w 24"/>
                <a:gd name="T3" fmla="*/ 3 h 26"/>
                <a:gd name="T4" fmla="*/ 24 w 24"/>
                <a:gd name="T5" fmla="*/ 10 h 26"/>
                <a:gd name="T6" fmla="*/ 21 w 24"/>
                <a:gd name="T7" fmla="*/ 14 h 26"/>
                <a:gd name="T8" fmla="*/ 19 w 24"/>
                <a:gd name="T9" fmla="*/ 19 h 26"/>
                <a:gd name="T10" fmla="*/ 12 w 24"/>
                <a:gd name="T11" fmla="*/ 23 h 26"/>
                <a:gd name="T12" fmla="*/ 5 w 24"/>
                <a:gd name="T13" fmla="*/ 26 h 26"/>
                <a:gd name="T14" fmla="*/ 3 w 24"/>
                <a:gd name="T15" fmla="*/ 23 h 26"/>
                <a:gd name="T16" fmla="*/ 0 w 24"/>
                <a:gd name="T17" fmla="*/ 21 h 26"/>
                <a:gd name="T18" fmla="*/ 0 w 24"/>
                <a:gd name="T19" fmla="*/ 17 h 26"/>
                <a:gd name="T20" fmla="*/ 0 w 24"/>
                <a:gd name="T21" fmla="*/ 12 h 26"/>
                <a:gd name="T22" fmla="*/ 3 w 24"/>
                <a:gd name="T23" fmla="*/ 7 h 26"/>
                <a:gd name="T24" fmla="*/ 10 w 24"/>
                <a:gd name="T25" fmla="*/ 5 h 26"/>
                <a:gd name="T26" fmla="*/ 12 w 24"/>
                <a:gd name="T27" fmla="*/ 0 h 26"/>
                <a:gd name="T28" fmla="*/ 14 w 24"/>
                <a:gd name="T29" fmla="*/ 0 h 26"/>
                <a:gd name="T30" fmla="*/ 14 w 24"/>
                <a:gd name="T3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6">
                  <a:moveTo>
                    <a:pt x="14" y="0"/>
                  </a:moveTo>
                  <a:lnTo>
                    <a:pt x="21" y="3"/>
                  </a:lnTo>
                  <a:lnTo>
                    <a:pt x="24" y="10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2" y="23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7"/>
                  </a:lnTo>
                  <a:lnTo>
                    <a:pt x="10" y="5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5"/>
            <p:cNvSpPr>
              <a:spLocks/>
            </p:cNvSpPr>
            <p:nvPr/>
          </p:nvSpPr>
          <p:spPr bwMode="auto">
            <a:xfrm>
              <a:off x="4306888" y="2293938"/>
              <a:ext cx="36513" cy="58738"/>
            </a:xfrm>
            <a:custGeom>
              <a:avLst/>
              <a:gdLst>
                <a:gd name="T0" fmla="*/ 9 w 23"/>
                <a:gd name="T1" fmla="*/ 0 h 37"/>
                <a:gd name="T2" fmla="*/ 14 w 23"/>
                <a:gd name="T3" fmla="*/ 0 h 37"/>
                <a:gd name="T4" fmla="*/ 18 w 23"/>
                <a:gd name="T5" fmla="*/ 4 h 37"/>
                <a:gd name="T6" fmla="*/ 21 w 23"/>
                <a:gd name="T7" fmla="*/ 11 h 37"/>
                <a:gd name="T8" fmla="*/ 23 w 23"/>
                <a:gd name="T9" fmla="*/ 18 h 37"/>
                <a:gd name="T10" fmla="*/ 21 w 23"/>
                <a:gd name="T11" fmla="*/ 28 h 37"/>
                <a:gd name="T12" fmla="*/ 14 w 23"/>
                <a:gd name="T13" fmla="*/ 37 h 37"/>
                <a:gd name="T14" fmla="*/ 11 w 23"/>
                <a:gd name="T15" fmla="*/ 37 h 37"/>
                <a:gd name="T16" fmla="*/ 7 w 23"/>
                <a:gd name="T17" fmla="*/ 37 h 37"/>
                <a:gd name="T18" fmla="*/ 2 w 23"/>
                <a:gd name="T19" fmla="*/ 35 h 37"/>
                <a:gd name="T20" fmla="*/ 0 w 23"/>
                <a:gd name="T21" fmla="*/ 30 h 37"/>
                <a:gd name="T22" fmla="*/ 2 w 23"/>
                <a:gd name="T23" fmla="*/ 23 h 37"/>
                <a:gd name="T24" fmla="*/ 4 w 23"/>
                <a:gd name="T25" fmla="*/ 14 h 37"/>
                <a:gd name="T26" fmla="*/ 7 w 23"/>
                <a:gd name="T27" fmla="*/ 4 h 37"/>
                <a:gd name="T28" fmla="*/ 9 w 23"/>
                <a:gd name="T29" fmla="*/ 0 h 37"/>
                <a:gd name="T30" fmla="*/ 9 w 23"/>
                <a:gd name="T3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37">
                  <a:moveTo>
                    <a:pt x="9" y="0"/>
                  </a:moveTo>
                  <a:lnTo>
                    <a:pt x="14" y="0"/>
                  </a:lnTo>
                  <a:lnTo>
                    <a:pt x="18" y="4"/>
                  </a:lnTo>
                  <a:lnTo>
                    <a:pt x="21" y="11"/>
                  </a:lnTo>
                  <a:lnTo>
                    <a:pt x="23" y="18"/>
                  </a:lnTo>
                  <a:lnTo>
                    <a:pt x="21" y="28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4"/>
                  </a:lnTo>
                  <a:lnTo>
                    <a:pt x="7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4221163" y="2305051"/>
              <a:ext cx="33338" cy="58738"/>
            </a:xfrm>
            <a:custGeom>
              <a:avLst/>
              <a:gdLst>
                <a:gd name="T0" fmla="*/ 7 w 21"/>
                <a:gd name="T1" fmla="*/ 0 h 37"/>
                <a:gd name="T2" fmla="*/ 14 w 21"/>
                <a:gd name="T3" fmla="*/ 0 h 37"/>
                <a:gd name="T4" fmla="*/ 19 w 21"/>
                <a:gd name="T5" fmla="*/ 4 h 37"/>
                <a:gd name="T6" fmla="*/ 19 w 21"/>
                <a:gd name="T7" fmla="*/ 9 h 37"/>
                <a:gd name="T8" fmla="*/ 21 w 21"/>
                <a:gd name="T9" fmla="*/ 16 h 37"/>
                <a:gd name="T10" fmla="*/ 19 w 21"/>
                <a:gd name="T11" fmla="*/ 21 h 37"/>
                <a:gd name="T12" fmla="*/ 17 w 21"/>
                <a:gd name="T13" fmla="*/ 28 h 37"/>
                <a:gd name="T14" fmla="*/ 14 w 21"/>
                <a:gd name="T15" fmla="*/ 32 h 37"/>
                <a:gd name="T16" fmla="*/ 12 w 21"/>
                <a:gd name="T17" fmla="*/ 37 h 37"/>
                <a:gd name="T18" fmla="*/ 7 w 21"/>
                <a:gd name="T19" fmla="*/ 37 h 37"/>
                <a:gd name="T20" fmla="*/ 5 w 21"/>
                <a:gd name="T21" fmla="*/ 37 h 37"/>
                <a:gd name="T22" fmla="*/ 0 w 21"/>
                <a:gd name="T23" fmla="*/ 30 h 37"/>
                <a:gd name="T24" fmla="*/ 0 w 21"/>
                <a:gd name="T25" fmla="*/ 23 h 37"/>
                <a:gd name="T26" fmla="*/ 0 w 21"/>
                <a:gd name="T27" fmla="*/ 16 h 37"/>
                <a:gd name="T28" fmla="*/ 3 w 21"/>
                <a:gd name="T29" fmla="*/ 9 h 37"/>
                <a:gd name="T30" fmla="*/ 5 w 21"/>
                <a:gd name="T31" fmla="*/ 2 h 37"/>
                <a:gd name="T32" fmla="*/ 7 w 21"/>
                <a:gd name="T33" fmla="*/ 0 h 37"/>
                <a:gd name="T34" fmla="*/ 7 w 21"/>
                <a:gd name="T3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7">
                  <a:moveTo>
                    <a:pt x="7" y="0"/>
                  </a:moveTo>
                  <a:lnTo>
                    <a:pt x="14" y="0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7" y="28"/>
                  </a:lnTo>
                  <a:lnTo>
                    <a:pt x="14" y="32"/>
                  </a:lnTo>
                  <a:lnTo>
                    <a:pt x="12" y="37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9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7"/>
            <p:cNvSpPr>
              <a:spLocks/>
            </p:cNvSpPr>
            <p:nvPr/>
          </p:nvSpPr>
          <p:spPr bwMode="auto">
            <a:xfrm>
              <a:off x="4373563" y="2308226"/>
              <a:ext cx="39688" cy="58738"/>
            </a:xfrm>
            <a:custGeom>
              <a:avLst/>
              <a:gdLst>
                <a:gd name="T0" fmla="*/ 16 w 25"/>
                <a:gd name="T1" fmla="*/ 0 h 37"/>
                <a:gd name="T2" fmla="*/ 23 w 25"/>
                <a:gd name="T3" fmla="*/ 2 h 37"/>
                <a:gd name="T4" fmla="*/ 25 w 25"/>
                <a:gd name="T5" fmla="*/ 9 h 37"/>
                <a:gd name="T6" fmla="*/ 25 w 25"/>
                <a:gd name="T7" fmla="*/ 16 h 37"/>
                <a:gd name="T8" fmla="*/ 25 w 25"/>
                <a:gd name="T9" fmla="*/ 26 h 37"/>
                <a:gd name="T10" fmla="*/ 21 w 25"/>
                <a:gd name="T11" fmla="*/ 33 h 37"/>
                <a:gd name="T12" fmla="*/ 16 w 25"/>
                <a:gd name="T13" fmla="*/ 37 h 37"/>
                <a:gd name="T14" fmla="*/ 7 w 25"/>
                <a:gd name="T15" fmla="*/ 37 h 37"/>
                <a:gd name="T16" fmla="*/ 0 w 25"/>
                <a:gd name="T17" fmla="*/ 30 h 37"/>
                <a:gd name="T18" fmla="*/ 2 w 25"/>
                <a:gd name="T19" fmla="*/ 23 h 37"/>
                <a:gd name="T20" fmla="*/ 7 w 25"/>
                <a:gd name="T21" fmla="*/ 14 h 37"/>
                <a:gd name="T22" fmla="*/ 11 w 25"/>
                <a:gd name="T23" fmla="*/ 5 h 37"/>
                <a:gd name="T24" fmla="*/ 16 w 25"/>
                <a:gd name="T25" fmla="*/ 0 h 37"/>
                <a:gd name="T26" fmla="*/ 16 w 25"/>
                <a:gd name="T2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37">
                  <a:moveTo>
                    <a:pt x="16" y="0"/>
                  </a:moveTo>
                  <a:lnTo>
                    <a:pt x="23" y="2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25" y="26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7" y="14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4162425" y="2316163"/>
              <a:ext cx="30163" cy="66675"/>
            </a:xfrm>
            <a:custGeom>
              <a:avLst/>
              <a:gdLst>
                <a:gd name="T0" fmla="*/ 5 w 19"/>
                <a:gd name="T1" fmla="*/ 0 h 42"/>
                <a:gd name="T2" fmla="*/ 7 w 19"/>
                <a:gd name="T3" fmla="*/ 0 h 42"/>
                <a:gd name="T4" fmla="*/ 12 w 19"/>
                <a:gd name="T5" fmla="*/ 4 h 42"/>
                <a:gd name="T6" fmla="*/ 14 w 19"/>
                <a:gd name="T7" fmla="*/ 9 h 42"/>
                <a:gd name="T8" fmla="*/ 16 w 19"/>
                <a:gd name="T9" fmla="*/ 16 h 42"/>
                <a:gd name="T10" fmla="*/ 16 w 19"/>
                <a:gd name="T11" fmla="*/ 21 h 42"/>
                <a:gd name="T12" fmla="*/ 19 w 19"/>
                <a:gd name="T13" fmla="*/ 28 h 42"/>
                <a:gd name="T14" fmla="*/ 19 w 19"/>
                <a:gd name="T15" fmla="*/ 32 h 42"/>
                <a:gd name="T16" fmla="*/ 16 w 19"/>
                <a:gd name="T17" fmla="*/ 39 h 42"/>
                <a:gd name="T18" fmla="*/ 14 w 19"/>
                <a:gd name="T19" fmla="*/ 42 h 42"/>
                <a:gd name="T20" fmla="*/ 12 w 19"/>
                <a:gd name="T21" fmla="*/ 42 h 42"/>
                <a:gd name="T22" fmla="*/ 5 w 19"/>
                <a:gd name="T23" fmla="*/ 42 h 42"/>
                <a:gd name="T24" fmla="*/ 0 w 19"/>
                <a:gd name="T25" fmla="*/ 37 h 42"/>
                <a:gd name="T26" fmla="*/ 0 w 19"/>
                <a:gd name="T27" fmla="*/ 32 h 42"/>
                <a:gd name="T28" fmla="*/ 0 w 19"/>
                <a:gd name="T29" fmla="*/ 28 h 42"/>
                <a:gd name="T30" fmla="*/ 0 w 19"/>
                <a:gd name="T31" fmla="*/ 21 h 42"/>
                <a:gd name="T32" fmla="*/ 0 w 19"/>
                <a:gd name="T33" fmla="*/ 16 h 42"/>
                <a:gd name="T34" fmla="*/ 2 w 19"/>
                <a:gd name="T35" fmla="*/ 7 h 42"/>
                <a:gd name="T36" fmla="*/ 5 w 19"/>
                <a:gd name="T37" fmla="*/ 0 h 42"/>
                <a:gd name="T38" fmla="*/ 5 w 19"/>
                <a:gd name="T3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lnTo>
                    <a:pt x="7" y="0"/>
                  </a:lnTo>
                  <a:lnTo>
                    <a:pt x="12" y="4"/>
                  </a:lnTo>
                  <a:lnTo>
                    <a:pt x="14" y="9"/>
                  </a:lnTo>
                  <a:lnTo>
                    <a:pt x="16" y="16"/>
                  </a:lnTo>
                  <a:lnTo>
                    <a:pt x="16" y="21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16" y="39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5" y="42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" y="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4435475" y="2341563"/>
              <a:ext cx="44450" cy="55563"/>
            </a:xfrm>
            <a:custGeom>
              <a:avLst/>
              <a:gdLst>
                <a:gd name="T0" fmla="*/ 21 w 28"/>
                <a:gd name="T1" fmla="*/ 0 h 35"/>
                <a:gd name="T2" fmla="*/ 26 w 28"/>
                <a:gd name="T3" fmla="*/ 2 h 35"/>
                <a:gd name="T4" fmla="*/ 28 w 28"/>
                <a:gd name="T5" fmla="*/ 7 h 35"/>
                <a:gd name="T6" fmla="*/ 28 w 28"/>
                <a:gd name="T7" fmla="*/ 14 h 35"/>
                <a:gd name="T8" fmla="*/ 26 w 28"/>
                <a:gd name="T9" fmla="*/ 21 h 35"/>
                <a:gd name="T10" fmla="*/ 19 w 28"/>
                <a:gd name="T11" fmla="*/ 26 h 35"/>
                <a:gd name="T12" fmla="*/ 14 w 28"/>
                <a:gd name="T13" fmla="*/ 33 h 35"/>
                <a:gd name="T14" fmla="*/ 7 w 28"/>
                <a:gd name="T15" fmla="*/ 35 h 35"/>
                <a:gd name="T16" fmla="*/ 0 w 28"/>
                <a:gd name="T17" fmla="*/ 33 h 35"/>
                <a:gd name="T18" fmla="*/ 0 w 28"/>
                <a:gd name="T19" fmla="*/ 23 h 35"/>
                <a:gd name="T20" fmla="*/ 7 w 28"/>
                <a:gd name="T21" fmla="*/ 14 h 35"/>
                <a:gd name="T22" fmla="*/ 12 w 28"/>
                <a:gd name="T23" fmla="*/ 5 h 35"/>
                <a:gd name="T24" fmla="*/ 21 w 28"/>
                <a:gd name="T25" fmla="*/ 0 h 35"/>
                <a:gd name="T26" fmla="*/ 21 w 28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5">
                  <a:moveTo>
                    <a:pt x="21" y="0"/>
                  </a:moveTo>
                  <a:lnTo>
                    <a:pt x="26" y="2"/>
                  </a:lnTo>
                  <a:lnTo>
                    <a:pt x="28" y="7"/>
                  </a:lnTo>
                  <a:lnTo>
                    <a:pt x="28" y="14"/>
                  </a:lnTo>
                  <a:lnTo>
                    <a:pt x="26" y="21"/>
                  </a:lnTo>
                  <a:lnTo>
                    <a:pt x="19" y="26"/>
                  </a:lnTo>
                  <a:lnTo>
                    <a:pt x="14" y="33"/>
                  </a:lnTo>
                  <a:lnTo>
                    <a:pt x="7" y="35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7" y="14"/>
                  </a:lnTo>
                  <a:lnTo>
                    <a:pt x="12" y="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60"/>
            <p:cNvSpPr>
              <a:spLocks/>
            </p:cNvSpPr>
            <p:nvPr/>
          </p:nvSpPr>
          <p:spPr bwMode="auto">
            <a:xfrm>
              <a:off x="4505325" y="2393951"/>
              <a:ext cx="41275" cy="44450"/>
            </a:xfrm>
            <a:custGeom>
              <a:avLst/>
              <a:gdLst>
                <a:gd name="T0" fmla="*/ 17 w 26"/>
                <a:gd name="T1" fmla="*/ 0 h 28"/>
                <a:gd name="T2" fmla="*/ 24 w 26"/>
                <a:gd name="T3" fmla="*/ 2 h 28"/>
                <a:gd name="T4" fmla="*/ 26 w 26"/>
                <a:gd name="T5" fmla="*/ 7 h 28"/>
                <a:gd name="T6" fmla="*/ 24 w 26"/>
                <a:gd name="T7" fmla="*/ 16 h 28"/>
                <a:gd name="T8" fmla="*/ 19 w 26"/>
                <a:gd name="T9" fmla="*/ 23 h 28"/>
                <a:gd name="T10" fmla="*/ 12 w 26"/>
                <a:gd name="T11" fmla="*/ 28 h 28"/>
                <a:gd name="T12" fmla="*/ 3 w 26"/>
                <a:gd name="T13" fmla="*/ 28 h 28"/>
                <a:gd name="T14" fmla="*/ 0 w 26"/>
                <a:gd name="T15" fmla="*/ 16 h 28"/>
                <a:gd name="T16" fmla="*/ 3 w 26"/>
                <a:gd name="T17" fmla="*/ 9 h 28"/>
                <a:gd name="T18" fmla="*/ 10 w 26"/>
                <a:gd name="T19" fmla="*/ 4 h 28"/>
                <a:gd name="T20" fmla="*/ 17 w 26"/>
                <a:gd name="T21" fmla="*/ 0 h 28"/>
                <a:gd name="T22" fmla="*/ 17 w 2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8">
                  <a:moveTo>
                    <a:pt x="17" y="0"/>
                  </a:moveTo>
                  <a:lnTo>
                    <a:pt x="24" y="2"/>
                  </a:lnTo>
                  <a:lnTo>
                    <a:pt x="26" y="7"/>
                  </a:lnTo>
                  <a:lnTo>
                    <a:pt x="24" y="16"/>
                  </a:lnTo>
                  <a:lnTo>
                    <a:pt x="19" y="23"/>
                  </a:lnTo>
                  <a:lnTo>
                    <a:pt x="12" y="28"/>
                  </a:lnTo>
                  <a:lnTo>
                    <a:pt x="3" y="28"/>
                  </a:lnTo>
                  <a:lnTo>
                    <a:pt x="0" y="16"/>
                  </a:lnTo>
                  <a:lnTo>
                    <a:pt x="3" y="9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auto">
            <a:xfrm>
              <a:off x="2597150" y="4146551"/>
              <a:ext cx="454025" cy="266700"/>
            </a:xfrm>
            <a:custGeom>
              <a:avLst/>
              <a:gdLst>
                <a:gd name="T0" fmla="*/ 61 w 286"/>
                <a:gd name="T1" fmla="*/ 0 h 168"/>
                <a:gd name="T2" fmla="*/ 74 w 286"/>
                <a:gd name="T3" fmla="*/ 0 h 168"/>
                <a:gd name="T4" fmla="*/ 98 w 286"/>
                <a:gd name="T5" fmla="*/ 0 h 168"/>
                <a:gd name="T6" fmla="*/ 130 w 286"/>
                <a:gd name="T7" fmla="*/ 3 h 168"/>
                <a:gd name="T8" fmla="*/ 165 w 286"/>
                <a:gd name="T9" fmla="*/ 7 h 168"/>
                <a:gd name="T10" fmla="*/ 193 w 286"/>
                <a:gd name="T11" fmla="*/ 10 h 168"/>
                <a:gd name="T12" fmla="*/ 216 w 286"/>
                <a:gd name="T13" fmla="*/ 17 h 168"/>
                <a:gd name="T14" fmla="*/ 228 w 286"/>
                <a:gd name="T15" fmla="*/ 24 h 168"/>
                <a:gd name="T16" fmla="*/ 221 w 286"/>
                <a:gd name="T17" fmla="*/ 33 h 168"/>
                <a:gd name="T18" fmla="*/ 205 w 286"/>
                <a:gd name="T19" fmla="*/ 35 h 168"/>
                <a:gd name="T20" fmla="*/ 193 w 286"/>
                <a:gd name="T21" fmla="*/ 33 h 168"/>
                <a:gd name="T22" fmla="*/ 181 w 286"/>
                <a:gd name="T23" fmla="*/ 33 h 168"/>
                <a:gd name="T24" fmla="*/ 170 w 286"/>
                <a:gd name="T25" fmla="*/ 31 h 168"/>
                <a:gd name="T26" fmla="*/ 158 w 286"/>
                <a:gd name="T27" fmla="*/ 33 h 168"/>
                <a:gd name="T28" fmla="*/ 158 w 286"/>
                <a:gd name="T29" fmla="*/ 40 h 168"/>
                <a:gd name="T30" fmla="*/ 167 w 286"/>
                <a:gd name="T31" fmla="*/ 47 h 168"/>
                <a:gd name="T32" fmla="*/ 184 w 286"/>
                <a:gd name="T33" fmla="*/ 49 h 168"/>
                <a:gd name="T34" fmla="*/ 205 w 286"/>
                <a:gd name="T35" fmla="*/ 54 h 168"/>
                <a:gd name="T36" fmla="*/ 226 w 286"/>
                <a:gd name="T37" fmla="*/ 56 h 168"/>
                <a:gd name="T38" fmla="*/ 244 w 286"/>
                <a:gd name="T39" fmla="*/ 61 h 168"/>
                <a:gd name="T40" fmla="*/ 263 w 286"/>
                <a:gd name="T41" fmla="*/ 66 h 168"/>
                <a:gd name="T42" fmla="*/ 272 w 286"/>
                <a:gd name="T43" fmla="*/ 68 h 168"/>
                <a:gd name="T44" fmla="*/ 274 w 286"/>
                <a:gd name="T45" fmla="*/ 77 h 168"/>
                <a:gd name="T46" fmla="*/ 263 w 286"/>
                <a:gd name="T47" fmla="*/ 82 h 168"/>
                <a:gd name="T48" fmla="*/ 244 w 286"/>
                <a:gd name="T49" fmla="*/ 84 h 168"/>
                <a:gd name="T50" fmla="*/ 230 w 286"/>
                <a:gd name="T51" fmla="*/ 87 h 168"/>
                <a:gd name="T52" fmla="*/ 286 w 286"/>
                <a:gd name="T53" fmla="*/ 112 h 168"/>
                <a:gd name="T54" fmla="*/ 284 w 286"/>
                <a:gd name="T55" fmla="*/ 138 h 168"/>
                <a:gd name="T56" fmla="*/ 277 w 286"/>
                <a:gd name="T57" fmla="*/ 166 h 168"/>
                <a:gd name="T58" fmla="*/ 267 w 286"/>
                <a:gd name="T59" fmla="*/ 166 h 168"/>
                <a:gd name="T60" fmla="*/ 249 w 286"/>
                <a:gd name="T61" fmla="*/ 168 h 168"/>
                <a:gd name="T62" fmla="*/ 219 w 286"/>
                <a:gd name="T63" fmla="*/ 166 h 168"/>
                <a:gd name="T64" fmla="*/ 181 w 286"/>
                <a:gd name="T65" fmla="*/ 166 h 168"/>
                <a:gd name="T66" fmla="*/ 142 w 286"/>
                <a:gd name="T67" fmla="*/ 161 h 168"/>
                <a:gd name="T68" fmla="*/ 98 w 286"/>
                <a:gd name="T69" fmla="*/ 154 h 168"/>
                <a:gd name="T70" fmla="*/ 56 w 286"/>
                <a:gd name="T71" fmla="*/ 142 h 168"/>
                <a:gd name="T72" fmla="*/ 19 w 286"/>
                <a:gd name="T73" fmla="*/ 126 h 168"/>
                <a:gd name="T74" fmla="*/ 58 w 286"/>
                <a:gd name="T7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168">
                  <a:moveTo>
                    <a:pt x="58" y="0"/>
                  </a:moveTo>
                  <a:lnTo>
                    <a:pt x="61" y="0"/>
                  </a:lnTo>
                  <a:lnTo>
                    <a:pt x="65" y="0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14" y="3"/>
                  </a:lnTo>
                  <a:lnTo>
                    <a:pt x="130" y="3"/>
                  </a:lnTo>
                  <a:lnTo>
                    <a:pt x="149" y="5"/>
                  </a:lnTo>
                  <a:lnTo>
                    <a:pt x="165" y="7"/>
                  </a:lnTo>
                  <a:lnTo>
                    <a:pt x="179" y="10"/>
                  </a:lnTo>
                  <a:lnTo>
                    <a:pt x="193" y="10"/>
                  </a:lnTo>
                  <a:lnTo>
                    <a:pt x="207" y="14"/>
                  </a:lnTo>
                  <a:lnTo>
                    <a:pt x="216" y="17"/>
                  </a:lnTo>
                  <a:lnTo>
                    <a:pt x="223" y="21"/>
                  </a:lnTo>
                  <a:lnTo>
                    <a:pt x="228" y="24"/>
                  </a:lnTo>
                  <a:lnTo>
                    <a:pt x="228" y="28"/>
                  </a:lnTo>
                  <a:lnTo>
                    <a:pt x="221" y="33"/>
                  </a:lnTo>
                  <a:lnTo>
                    <a:pt x="212" y="35"/>
                  </a:lnTo>
                  <a:lnTo>
                    <a:pt x="205" y="35"/>
                  </a:lnTo>
                  <a:lnTo>
                    <a:pt x="198" y="35"/>
                  </a:lnTo>
                  <a:lnTo>
                    <a:pt x="193" y="33"/>
                  </a:lnTo>
                  <a:lnTo>
                    <a:pt x="186" y="33"/>
                  </a:lnTo>
                  <a:lnTo>
                    <a:pt x="181" y="33"/>
                  </a:lnTo>
                  <a:lnTo>
                    <a:pt x="174" y="31"/>
                  </a:lnTo>
                  <a:lnTo>
                    <a:pt x="170" y="31"/>
                  </a:lnTo>
                  <a:lnTo>
                    <a:pt x="165" y="31"/>
                  </a:lnTo>
                  <a:lnTo>
                    <a:pt x="158" y="33"/>
                  </a:lnTo>
                  <a:lnTo>
                    <a:pt x="158" y="38"/>
                  </a:lnTo>
                  <a:lnTo>
                    <a:pt x="158" y="40"/>
                  </a:lnTo>
                  <a:lnTo>
                    <a:pt x="163" y="45"/>
                  </a:lnTo>
                  <a:lnTo>
                    <a:pt x="167" y="47"/>
                  </a:lnTo>
                  <a:lnTo>
                    <a:pt x="177" y="49"/>
                  </a:lnTo>
                  <a:lnTo>
                    <a:pt x="184" y="49"/>
                  </a:lnTo>
                  <a:lnTo>
                    <a:pt x="195" y="52"/>
                  </a:lnTo>
                  <a:lnTo>
                    <a:pt x="205" y="54"/>
                  </a:lnTo>
                  <a:lnTo>
                    <a:pt x="216" y="56"/>
                  </a:lnTo>
                  <a:lnTo>
                    <a:pt x="226" y="56"/>
                  </a:lnTo>
                  <a:lnTo>
                    <a:pt x="235" y="59"/>
                  </a:lnTo>
                  <a:lnTo>
                    <a:pt x="244" y="61"/>
                  </a:lnTo>
                  <a:lnTo>
                    <a:pt x="256" y="63"/>
                  </a:lnTo>
                  <a:lnTo>
                    <a:pt x="263" y="66"/>
                  </a:lnTo>
                  <a:lnTo>
                    <a:pt x="267" y="68"/>
                  </a:lnTo>
                  <a:lnTo>
                    <a:pt x="272" y="68"/>
                  </a:lnTo>
                  <a:lnTo>
                    <a:pt x="277" y="73"/>
                  </a:lnTo>
                  <a:lnTo>
                    <a:pt x="274" y="77"/>
                  </a:lnTo>
                  <a:lnTo>
                    <a:pt x="270" y="80"/>
                  </a:lnTo>
                  <a:lnTo>
                    <a:pt x="263" y="82"/>
                  </a:lnTo>
                  <a:lnTo>
                    <a:pt x="256" y="84"/>
                  </a:lnTo>
                  <a:lnTo>
                    <a:pt x="244" y="84"/>
                  </a:lnTo>
                  <a:lnTo>
                    <a:pt x="237" y="87"/>
                  </a:lnTo>
                  <a:lnTo>
                    <a:pt x="230" y="87"/>
                  </a:lnTo>
                  <a:lnTo>
                    <a:pt x="228" y="87"/>
                  </a:lnTo>
                  <a:lnTo>
                    <a:pt x="286" y="112"/>
                  </a:lnTo>
                  <a:lnTo>
                    <a:pt x="242" y="126"/>
                  </a:lnTo>
                  <a:lnTo>
                    <a:pt x="284" y="138"/>
                  </a:lnTo>
                  <a:lnTo>
                    <a:pt x="235" y="154"/>
                  </a:lnTo>
                  <a:lnTo>
                    <a:pt x="277" y="166"/>
                  </a:lnTo>
                  <a:lnTo>
                    <a:pt x="274" y="166"/>
                  </a:lnTo>
                  <a:lnTo>
                    <a:pt x="267" y="166"/>
                  </a:lnTo>
                  <a:lnTo>
                    <a:pt x="258" y="166"/>
                  </a:lnTo>
                  <a:lnTo>
                    <a:pt x="249" y="168"/>
                  </a:lnTo>
                  <a:lnTo>
                    <a:pt x="233" y="166"/>
                  </a:lnTo>
                  <a:lnTo>
                    <a:pt x="219" y="166"/>
                  </a:lnTo>
                  <a:lnTo>
                    <a:pt x="200" y="166"/>
                  </a:lnTo>
                  <a:lnTo>
                    <a:pt x="181" y="166"/>
                  </a:lnTo>
                  <a:lnTo>
                    <a:pt x="160" y="163"/>
                  </a:lnTo>
                  <a:lnTo>
                    <a:pt x="142" y="161"/>
                  </a:lnTo>
                  <a:lnTo>
                    <a:pt x="119" y="159"/>
                  </a:lnTo>
                  <a:lnTo>
                    <a:pt x="98" y="154"/>
                  </a:lnTo>
                  <a:lnTo>
                    <a:pt x="77" y="147"/>
                  </a:lnTo>
                  <a:lnTo>
                    <a:pt x="56" y="142"/>
                  </a:lnTo>
                  <a:lnTo>
                    <a:pt x="37" y="135"/>
                  </a:lnTo>
                  <a:lnTo>
                    <a:pt x="19" y="126"/>
                  </a:lnTo>
                  <a:lnTo>
                    <a:pt x="0" y="45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62"/>
            <p:cNvSpPr>
              <a:spLocks/>
            </p:cNvSpPr>
            <p:nvPr/>
          </p:nvSpPr>
          <p:spPr bwMode="auto">
            <a:xfrm>
              <a:off x="3836988" y="2193926"/>
              <a:ext cx="203200" cy="161925"/>
            </a:xfrm>
            <a:custGeom>
              <a:avLst/>
              <a:gdLst>
                <a:gd name="T0" fmla="*/ 14 w 128"/>
                <a:gd name="T1" fmla="*/ 2 h 102"/>
                <a:gd name="T2" fmla="*/ 19 w 128"/>
                <a:gd name="T3" fmla="*/ 2 h 102"/>
                <a:gd name="T4" fmla="*/ 24 w 128"/>
                <a:gd name="T5" fmla="*/ 2 h 102"/>
                <a:gd name="T6" fmla="*/ 28 w 128"/>
                <a:gd name="T7" fmla="*/ 5 h 102"/>
                <a:gd name="T8" fmla="*/ 35 w 128"/>
                <a:gd name="T9" fmla="*/ 7 h 102"/>
                <a:gd name="T10" fmla="*/ 45 w 128"/>
                <a:gd name="T11" fmla="*/ 9 h 102"/>
                <a:gd name="T12" fmla="*/ 54 w 128"/>
                <a:gd name="T13" fmla="*/ 14 h 102"/>
                <a:gd name="T14" fmla="*/ 63 w 128"/>
                <a:gd name="T15" fmla="*/ 19 h 102"/>
                <a:gd name="T16" fmla="*/ 72 w 128"/>
                <a:gd name="T17" fmla="*/ 23 h 102"/>
                <a:gd name="T18" fmla="*/ 82 w 128"/>
                <a:gd name="T19" fmla="*/ 28 h 102"/>
                <a:gd name="T20" fmla="*/ 91 w 128"/>
                <a:gd name="T21" fmla="*/ 35 h 102"/>
                <a:gd name="T22" fmla="*/ 100 w 128"/>
                <a:gd name="T23" fmla="*/ 42 h 102"/>
                <a:gd name="T24" fmla="*/ 107 w 128"/>
                <a:gd name="T25" fmla="*/ 49 h 102"/>
                <a:gd name="T26" fmla="*/ 117 w 128"/>
                <a:gd name="T27" fmla="*/ 61 h 102"/>
                <a:gd name="T28" fmla="*/ 121 w 128"/>
                <a:gd name="T29" fmla="*/ 70 h 102"/>
                <a:gd name="T30" fmla="*/ 128 w 128"/>
                <a:gd name="T31" fmla="*/ 81 h 102"/>
                <a:gd name="T32" fmla="*/ 126 w 128"/>
                <a:gd name="T33" fmla="*/ 81 h 102"/>
                <a:gd name="T34" fmla="*/ 119 w 128"/>
                <a:gd name="T35" fmla="*/ 86 h 102"/>
                <a:gd name="T36" fmla="*/ 114 w 128"/>
                <a:gd name="T37" fmla="*/ 86 h 102"/>
                <a:gd name="T38" fmla="*/ 110 w 128"/>
                <a:gd name="T39" fmla="*/ 91 h 102"/>
                <a:gd name="T40" fmla="*/ 103 w 128"/>
                <a:gd name="T41" fmla="*/ 93 h 102"/>
                <a:gd name="T42" fmla="*/ 96 w 128"/>
                <a:gd name="T43" fmla="*/ 95 h 102"/>
                <a:gd name="T44" fmla="*/ 86 w 128"/>
                <a:gd name="T45" fmla="*/ 95 h 102"/>
                <a:gd name="T46" fmla="*/ 77 w 128"/>
                <a:gd name="T47" fmla="*/ 98 h 102"/>
                <a:gd name="T48" fmla="*/ 68 w 128"/>
                <a:gd name="T49" fmla="*/ 100 h 102"/>
                <a:gd name="T50" fmla="*/ 56 w 128"/>
                <a:gd name="T51" fmla="*/ 102 h 102"/>
                <a:gd name="T52" fmla="*/ 42 w 128"/>
                <a:gd name="T53" fmla="*/ 100 h 102"/>
                <a:gd name="T54" fmla="*/ 31 w 128"/>
                <a:gd name="T55" fmla="*/ 100 h 102"/>
                <a:gd name="T56" fmla="*/ 14 w 128"/>
                <a:gd name="T57" fmla="*/ 100 h 102"/>
                <a:gd name="T58" fmla="*/ 0 w 128"/>
                <a:gd name="T59" fmla="*/ 98 h 102"/>
                <a:gd name="T60" fmla="*/ 0 w 128"/>
                <a:gd name="T61" fmla="*/ 95 h 102"/>
                <a:gd name="T62" fmla="*/ 0 w 128"/>
                <a:gd name="T63" fmla="*/ 93 h 102"/>
                <a:gd name="T64" fmla="*/ 0 w 128"/>
                <a:gd name="T65" fmla="*/ 86 h 102"/>
                <a:gd name="T66" fmla="*/ 3 w 128"/>
                <a:gd name="T67" fmla="*/ 81 h 102"/>
                <a:gd name="T68" fmla="*/ 3 w 128"/>
                <a:gd name="T69" fmla="*/ 74 h 102"/>
                <a:gd name="T70" fmla="*/ 5 w 128"/>
                <a:gd name="T71" fmla="*/ 65 h 102"/>
                <a:gd name="T72" fmla="*/ 5 w 128"/>
                <a:gd name="T73" fmla="*/ 56 h 102"/>
                <a:gd name="T74" fmla="*/ 7 w 128"/>
                <a:gd name="T75" fmla="*/ 49 h 102"/>
                <a:gd name="T76" fmla="*/ 7 w 128"/>
                <a:gd name="T77" fmla="*/ 37 h 102"/>
                <a:gd name="T78" fmla="*/ 10 w 128"/>
                <a:gd name="T79" fmla="*/ 30 h 102"/>
                <a:gd name="T80" fmla="*/ 10 w 128"/>
                <a:gd name="T81" fmla="*/ 21 h 102"/>
                <a:gd name="T82" fmla="*/ 12 w 128"/>
                <a:gd name="T83" fmla="*/ 16 h 102"/>
                <a:gd name="T84" fmla="*/ 12 w 128"/>
                <a:gd name="T85" fmla="*/ 7 h 102"/>
                <a:gd name="T86" fmla="*/ 14 w 128"/>
                <a:gd name="T87" fmla="*/ 5 h 102"/>
                <a:gd name="T88" fmla="*/ 14 w 128"/>
                <a:gd name="T89" fmla="*/ 0 h 102"/>
                <a:gd name="T90" fmla="*/ 14 w 128"/>
                <a:gd name="T91" fmla="*/ 2 h 102"/>
                <a:gd name="T92" fmla="*/ 14 w 128"/>
                <a:gd name="T93" fmla="*/ 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102">
                  <a:moveTo>
                    <a:pt x="14" y="2"/>
                  </a:moveTo>
                  <a:lnTo>
                    <a:pt x="19" y="2"/>
                  </a:lnTo>
                  <a:lnTo>
                    <a:pt x="24" y="2"/>
                  </a:lnTo>
                  <a:lnTo>
                    <a:pt x="28" y="5"/>
                  </a:lnTo>
                  <a:lnTo>
                    <a:pt x="35" y="7"/>
                  </a:lnTo>
                  <a:lnTo>
                    <a:pt x="45" y="9"/>
                  </a:lnTo>
                  <a:lnTo>
                    <a:pt x="54" y="14"/>
                  </a:lnTo>
                  <a:lnTo>
                    <a:pt x="63" y="19"/>
                  </a:lnTo>
                  <a:lnTo>
                    <a:pt x="72" y="23"/>
                  </a:lnTo>
                  <a:lnTo>
                    <a:pt x="82" y="28"/>
                  </a:lnTo>
                  <a:lnTo>
                    <a:pt x="91" y="35"/>
                  </a:lnTo>
                  <a:lnTo>
                    <a:pt x="100" y="42"/>
                  </a:lnTo>
                  <a:lnTo>
                    <a:pt x="107" y="49"/>
                  </a:lnTo>
                  <a:lnTo>
                    <a:pt x="117" y="61"/>
                  </a:lnTo>
                  <a:lnTo>
                    <a:pt x="121" y="70"/>
                  </a:lnTo>
                  <a:lnTo>
                    <a:pt x="128" y="81"/>
                  </a:lnTo>
                  <a:lnTo>
                    <a:pt x="126" y="81"/>
                  </a:lnTo>
                  <a:lnTo>
                    <a:pt x="119" y="86"/>
                  </a:lnTo>
                  <a:lnTo>
                    <a:pt x="114" y="86"/>
                  </a:lnTo>
                  <a:lnTo>
                    <a:pt x="110" y="91"/>
                  </a:lnTo>
                  <a:lnTo>
                    <a:pt x="103" y="93"/>
                  </a:lnTo>
                  <a:lnTo>
                    <a:pt x="96" y="95"/>
                  </a:lnTo>
                  <a:lnTo>
                    <a:pt x="86" y="95"/>
                  </a:lnTo>
                  <a:lnTo>
                    <a:pt x="77" y="98"/>
                  </a:lnTo>
                  <a:lnTo>
                    <a:pt x="68" y="100"/>
                  </a:lnTo>
                  <a:lnTo>
                    <a:pt x="56" y="102"/>
                  </a:lnTo>
                  <a:lnTo>
                    <a:pt x="42" y="100"/>
                  </a:lnTo>
                  <a:lnTo>
                    <a:pt x="31" y="100"/>
                  </a:lnTo>
                  <a:lnTo>
                    <a:pt x="14" y="100"/>
                  </a:lnTo>
                  <a:lnTo>
                    <a:pt x="0" y="98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86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5" y="65"/>
                  </a:lnTo>
                  <a:lnTo>
                    <a:pt x="5" y="56"/>
                  </a:lnTo>
                  <a:lnTo>
                    <a:pt x="7" y="49"/>
                  </a:lnTo>
                  <a:lnTo>
                    <a:pt x="7" y="37"/>
                  </a:lnTo>
                  <a:lnTo>
                    <a:pt x="10" y="30"/>
                  </a:lnTo>
                  <a:lnTo>
                    <a:pt x="10" y="21"/>
                  </a:lnTo>
                  <a:lnTo>
                    <a:pt x="12" y="16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7DB81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3"/>
            <p:cNvSpPr>
              <a:spLocks/>
            </p:cNvSpPr>
            <p:nvPr/>
          </p:nvSpPr>
          <p:spPr bwMode="auto">
            <a:xfrm>
              <a:off x="3841750" y="2235201"/>
              <a:ext cx="142875" cy="84138"/>
            </a:xfrm>
            <a:custGeom>
              <a:avLst/>
              <a:gdLst>
                <a:gd name="T0" fmla="*/ 11 w 90"/>
                <a:gd name="T1" fmla="*/ 0 h 53"/>
                <a:gd name="T2" fmla="*/ 11 w 90"/>
                <a:gd name="T3" fmla="*/ 0 h 53"/>
                <a:gd name="T4" fmla="*/ 18 w 90"/>
                <a:gd name="T5" fmla="*/ 0 h 53"/>
                <a:gd name="T6" fmla="*/ 21 w 90"/>
                <a:gd name="T7" fmla="*/ 2 h 53"/>
                <a:gd name="T8" fmla="*/ 25 w 90"/>
                <a:gd name="T9" fmla="*/ 4 h 53"/>
                <a:gd name="T10" fmla="*/ 32 w 90"/>
                <a:gd name="T11" fmla="*/ 7 h 53"/>
                <a:gd name="T12" fmla="*/ 39 w 90"/>
                <a:gd name="T13" fmla="*/ 9 h 53"/>
                <a:gd name="T14" fmla="*/ 46 w 90"/>
                <a:gd name="T15" fmla="*/ 11 h 53"/>
                <a:gd name="T16" fmla="*/ 51 w 90"/>
                <a:gd name="T17" fmla="*/ 14 h 53"/>
                <a:gd name="T18" fmla="*/ 58 w 90"/>
                <a:gd name="T19" fmla="*/ 18 h 53"/>
                <a:gd name="T20" fmla="*/ 65 w 90"/>
                <a:gd name="T21" fmla="*/ 23 h 53"/>
                <a:gd name="T22" fmla="*/ 69 w 90"/>
                <a:gd name="T23" fmla="*/ 25 h 53"/>
                <a:gd name="T24" fmla="*/ 76 w 90"/>
                <a:gd name="T25" fmla="*/ 32 h 53"/>
                <a:gd name="T26" fmla="*/ 83 w 90"/>
                <a:gd name="T27" fmla="*/ 37 h 53"/>
                <a:gd name="T28" fmla="*/ 90 w 90"/>
                <a:gd name="T29" fmla="*/ 44 h 53"/>
                <a:gd name="T30" fmla="*/ 88 w 90"/>
                <a:gd name="T31" fmla="*/ 44 h 53"/>
                <a:gd name="T32" fmla="*/ 83 w 90"/>
                <a:gd name="T33" fmla="*/ 46 h 53"/>
                <a:gd name="T34" fmla="*/ 79 w 90"/>
                <a:gd name="T35" fmla="*/ 48 h 53"/>
                <a:gd name="T36" fmla="*/ 69 w 90"/>
                <a:gd name="T37" fmla="*/ 51 h 53"/>
                <a:gd name="T38" fmla="*/ 65 w 90"/>
                <a:gd name="T39" fmla="*/ 51 h 53"/>
                <a:gd name="T40" fmla="*/ 58 w 90"/>
                <a:gd name="T41" fmla="*/ 51 h 53"/>
                <a:gd name="T42" fmla="*/ 51 w 90"/>
                <a:gd name="T43" fmla="*/ 51 h 53"/>
                <a:gd name="T44" fmla="*/ 44 w 90"/>
                <a:gd name="T45" fmla="*/ 53 h 53"/>
                <a:gd name="T46" fmla="*/ 32 w 90"/>
                <a:gd name="T47" fmla="*/ 51 h 53"/>
                <a:gd name="T48" fmla="*/ 23 w 90"/>
                <a:gd name="T49" fmla="*/ 51 h 53"/>
                <a:gd name="T50" fmla="*/ 11 w 90"/>
                <a:gd name="T51" fmla="*/ 51 h 53"/>
                <a:gd name="T52" fmla="*/ 0 w 90"/>
                <a:gd name="T53" fmla="*/ 48 h 53"/>
                <a:gd name="T54" fmla="*/ 11 w 90"/>
                <a:gd name="T55" fmla="*/ 0 h 53"/>
                <a:gd name="T56" fmla="*/ 11 w 90"/>
                <a:gd name="T5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53">
                  <a:moveTo>
                    <a:pt x="11" y="0"/>
                  </a:moveTo>
                  <a:lnTo>
                    <a:pt x="11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32" y="7"/>
                  </a:lnTo>
                  <a:lnTo>
                    <a:pt x="39" y="9"/>
                  </a:lnTo>
                  <a:lnTo>
                    <a:pt x="46" y="11"/>
                  </a:lnTo>
                  <a:lnTo>
                    <a:pt x="51" y="14"/>
                  </a:lnTo>
                  <a:lnTo>
                    <a:pt x="58" y="18"/>
                  </a:lnTo>
                  <a:lnTo>
                    <a:pt x="65" y="23"/>
                  </a:lnTo>
                  <a:lnTo>
                    <a:pt x="69" y="25"/>
                  </a:lnTo>
                  <a:lnTo>
                    <a:pt x="76" y="32"/>
                  </a:lnTo>
                  <a:lnTo>
                    <a:pt x="83" y="37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83" y="46"/>
                  </a:lnTo>
                  <a:lnTo>
                    <a:pt x="79" y="48"/>
                  </a:lnTo>
                  <a:lnTo>
                    <a:pt x="69" y="51"/>
                  </a:lnTo>
                  <a:lnTo>
                    <a:pt x="65" y="51"/>
                  </a:lnTo>
                  <a:lnTo>
                    <a:pt x="58" y="51"/>
                  </a:lnTo>
                  <a:lnTo>
                    <a:pt x="51" y="51"/>
                  </a:lnTo>
                  <a:lnTo>
                    <a:pt x="44" y="53"/>
                  </a:lnTo>
                  <a:lnTo>
                    <a:pt x="32" y="51"/>
                  </a:lnTo>
                  <a:lnTo>
                    <a:pt x="23" y="51"/>
                  </a:lnTo>
                  <a:lnTo>
                    <a:pt x="11" y="51"/>
                  </a:lnTo>
                  <a:lnTo>
                    <a:pt x="0" y="4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8F0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4"/>
            <p:cNvSpPr>
              <a:spLocks/>
            </p:cNvSpPr>
            <p:nvPr/>
          </p:nvSpPr>
          <p:spPr bwMode="auto">
            <a:xfrm>
              <a:off x="3844925" y="2252663"/>
              <a:ext cx="63500" cy="58738"/>
            </a:xfrm>
            <a:custGeom>
              <a:avLst/>
              <a:gdLst>
                <a:gd name="T0" fmla="*/ 21 w 40"/>
                <a:gd name="T1" fmla="*/ 37 h 37"/>
                <a:gd name="T2" fmla="*/ 28 w 40"/>
                <a:gd name="T3" fmla="*/ 37 h 37"/>
                <a:gd name="T4" fmla="*/ 35 w 40"/>
                <a:gd name="T5" fmla="*/ 33 h 37"/>
                <a:gd name="T6" fmla="*/ 37 w 40"/>
                <a:gd name="T7" fmla="*/ 26 h 37"/>
                <a:gd name="T8" fmla="*/ 40 w 40"/>
                <a:gd name="T9" fmla="*/ 19 h 37"/>
                <a:gd name="T10" fmla="*/ 37 w 40"/>
                <a:gd name="T11" fmla="*/ 12 h 37"/>
                <a:gd name="T12" fmla="*/ 35 w 40"/>
                <a:gd name="T13" fmla="*/ 5 h 37"/>
                <a:gd name="T14" fmla="*/ 28 w 40"/>
                <a:gd name="T15" fmla="*/ 0 h 37"/>
                <a:gd name="T16" fmla="*/ 21 w 40"/>
                <a:gd name="T17" fmla="*/ 0 h 37"/>
                <a:gd name="T18" fmla="*/ 12 w 40"/>
                <a:gd name="T19" fmla="*/ 0 h 37"/>
                <a:gd name="T20" fmla="*/ 7 w 40"/>
                <a:gd name="T21" fmla="*/ 5 h 37"/>
                <a:gd name="T22" fmla="*/ 2 w 40"/>
                <a:gd name="T23" fmla="*/ 12 h 37"/>
                <a:gd name="T24" fmla="*/ 0 w 40"/>
                <a:gd name="T25" fmla="*/ 19 h 37"/>
                <a:gd name="T26" fmla="*/ 2 w 40"/>
                <a:gd name="T27" fmla="*/ 26 h 37"/>
                <a:gd name="T28" fmla="*/ 7 w 40"/>
                <a:gd name="T29" fmla="*/ 33 h 37"/>
                <a:gd name="T30" fmla="*/ 12 w 40"/>
                <a:gd name="T31" fmla="*/ 37 h 37"/>
                <a:gd name="T32" fmla="*/ 21 w 40"/>
                <a:gd name="T33" fmla="*/ 37 h 37"/>
                <a:gd name="T34" fmla="*/ 21 w 40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7">
                  <a:moveTo>
                    <a:pt x="21" y="37"/>
                  </a:moveTo>
                  <a:lnTo>
                    <a:pt x="28" y="37"/>
                  </a:lnTo>
                  <a:lnTo>
                    <a:pt x="35" y="33"/>
                  </a:lnTo>
                  <a:lnTo>
                    <a:pt x="37" y="26"/>
                  </a:lnTo>
                  <a:lnTo>
                    <a:pt x="40" y="19"/>
                  </a:lnTo>
                  <a:lnTo>
                    <a:pt x="37" y="12"/>
                  </a:lnTo>
                  <a:lnTo>
                    <a:pt x="35" y="5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7" y="33"/>
                  </a:lnTo>
                  <a:lnTo>
                    <a:pt x="12" y="37"/>
                  </a:lnTo>
                  <a:lnTo>
                    <a:pt x="21" y="37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5E75F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4298950" y="2400301"/>
              <a:ext cx="74613" cy="69850"/>
            </a:xfrm>
            <a:custGeom>
              <a:avLst/>
              <a:gdLst>
                <a:gd name="T0" fmla="*/ 23 w 47"/>
                <a:gd name="T1" fmla="*/ 44 h 44"/>
                <a:gd name="T2" fmla="*/ 30 w 47"/>
                <a:gd name="T3" fmla="*/ 42 h 44"/>
                <a:gd name="T4" fmla="*/ 40 w 47"/>
                <a:gd name="T5" fmla="*/ 38 h 44"/>
                <a:gd name="T6" fmla="*/ 44 w 47"/>
                <a:gd name="T7" fmla="*/ 31 h 44"/>
                <a:gd name="T8" fmla="*/ 47 w 47"/>
                <a:gd name="T9" fmla="*/ 24 h 44"/>
                <a:gd name="T10" fmla="*/ 44 w 47"/>
                <a:gd name="T11" fmla="*/ 14 h 44"/>
                <a:gd name="T12" fmla="*/ 40 w 47"/>
                <a:gd name="T13" fmla="*/ 7 h 44"/>
                <a:gd name="T14" fmla="*/ 30 w 47"/>
                <a:gd name="T15" fmla="*/ 0 h 44"/>
                <a:gd name="T16" fmla="*/ 23 w 47"/>
                <a:gd name="T17" fmla="*/ 0 h 44"/>
                <a:gd name="T18" fmla="*/ 14 w 47"/>
                <a:gd name="T19" fmla="*/ 0 h 44"/>
                <a:gd name="T20" fmla="*/ 7 w 47"/>
                <a:gd name="T21" fmla="*/ 7 h 44"/>
                <a:gd name="T22" fmla="*/ 2 w 47"/>
                <a:gd name="T23" fmla="*/ 14 h 44"/>
                <a:gd name="T24" fmla="*/ 0 w 47"/>
                <a:gd name="T25" fmla="*/ 24 h 44"/>
                <a:gd name="T26" fmla="*/ 2 w 47"/>
                <a:gd name="T27" fmla="*/ 31 h 44"/>
                <a:gd name="T28" fmla="*/ 7 w 47"/>
                <a:gd name="T29" fmla="*/ 38 h 44"/>
                <a:gd name="T30" fmla="*/ 14 w 47"/>
                <a:gd name="T31" fmla="*/ 42 h 44"/>
                <a:gd name="T32" fmla="*/ 23 w 47"/>
                <a:gd name="T33" fmla="*/ 44 h 44"/>
                <a:gd name="T34" fmla="*/ 23 w 47"/>
                <a:gd name="T3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44">
                  <a:moveTo>
                    <a:pt x="23" y="44"/>
                  </a:moveTo>
                  <a:lnTo>
                    <a:pt x="30" y="42"/>
                  </a:lnTo>
                  <a:lnTo>
                    <a:pt x="40" y="38"/>
                  </a:lnTo>
                  <a:lnTo>
                    <a:pt x="44" y="31"/>
                  </a:lnTo>
                  <a:lnTo>
                    <a:pt x="47" y="24"/>
                  </a:lnTo>
                  <a:lnTo>
                    <a:pt x="44" y="14"/>
                  </a:lnTo>
                  <a:lnTo>
                    <a:pt x="40" y="7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7" y="38"/>
                  </a:lnTo>
                  <a:lnTo>
                    <a:pt x="14" y="42"/>
                  </a:lnTo>
                  <a:lnTo>
                    <a:pt x="23" y="44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5E75F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auto">
            <a:xfrm>
              <a:off x="3940175" y="2728913"/>
              <a:ext cx="155575" cy="96838"/>
            </a:xfrm>
            <a:custGeom>
              <a:avLst/>
              <a:gdLst>
                <a:gd name="T0" fmla="*/ 0 w 98"/>
                <a:gd name="T1" fmla="*/ 10 h 61"/>
                <a:gd name="T2" fmla="*/ 0 w 98"/>
                <a:gd name="T3" fmla="*/ 7 h 61"/>
                <a:gd name="T4" fmla="*/ 7 w 98"/>
                <a:gd name="T5" fmla="*/ 3 h 61"/>
                <a:gd name="T6" fmla="*/ 10 w 98"/>
                <a:gd name="T7" fmla="*/ 0 h 61"/>
                <a:gd name="T8" fmla="*/ 14 w 98"/>
                <a:gd name="T9" fmla="*/ 0 h 61"/>
                <a:gd name="T10" fmla="*/ 21 w 98"/>
                <a:gd name="T11" fmla="*/ 3 h 61"/>
                <a:gd name="T12" fmla="*/ 31 w 98"/>
                <a:gd name="T13" fmla="*/ 7 h 61"/>
                <a:gd name="T14" fmla="*/ 38 w 98"/>
                <a:gd name="T15" fmla="*/ 10 h 61"/>
                <a:gd name="T16" fmla="*/ 47 w 98"/>
                <a:gd name="T17" fmla="*/ 14 h 61"/>
                <a:gd name="T18" fmla="*/ 52 w 98"/>
                <a:gd name="T19" fmla="*/ 14 h 61"/>
                <a:gd name="T20" fmla="*/ 59 w 98"/>
                <a:gd name="T21" fmla="*/ 17 h 61"/>
                <a:gd name="T22" fmla="*/ 63 w 98"/>
                <a:gd name="T23" fmla="*/ 19 h 61"/>
                <a:gd name="T24" fmla="*/ 70 w 98"/>
                <a:gd name="T25" fmla="*/ 21 h 61"/>
                <a:gd name="T26" fmla="*/ 80 w 98"/>
                <a:gd name="T27" fmla="*/ 21 h 61"/>
                <a:gd name="T28" fmla="*/ 89 w 98"/>
                <a:gd name="T29" fmla="*/ 21 h 61"/>
                <a:gd name="T30" fmla="*/ 96 w 98"/>
                <a:gd name="T31" fmla="*/ 24 h 61"/>
                <a:gd name="T32" fmla="*/ 98 w 98"/>
                <a:gd name="T33" fmla="*/ 24 h 61"/>
                <a:gd name="T34" fmla="*/ 96 w 98"/>
                <a:gd name="T35" fmla="*/ 28 h 61"/>
                <a:gd name="T36" fmla="*/ 91 w 98"/>
                <a:gd name="T37" fmla="*/ 38 h 61"/>
                <a:gd name="T38" fmla="*/ 87 w 98"/>
                <a:gd name="T39" fmla="*/ 44 h 61"/>
                <a:gd name="T40" fmla="*/ 82 w 98"/>
                <a:gd name="T41" fmla="*/ 49 h 61"/>
                <a:gd name="T42" fmla="*/ 75 w 98"/>
                <a:gd name="T43" fmla="*/ 56 h 61"/>
                <a:gd name="T44" fmla="*/ 70 w 98"/>
                <a:gd name="T45" fmla="*/ 58 h 61"/>
                <a:gd name="T46" fmla="*/ 63 w 98"/>
                <a:gd name="T47" fmla="*/ 61 h 61"/>
                <a:gd name="T48" fmla="*/ 54 w 98"/>
                <a:gd name="T49" fmla="*/ 61 h 61"/>
                <a:gd name="T50" fmla="*/ 45 w 98"/>
                <a:gd name="T51" fmla="*/ 61 h 61"/>
                <a:gd name="T52" fmla="*/ 35 w 98"/>
                <a:gd name="T53" fmla="*/ 61 h 61"/>
                <a:gd name="T54" fmla="*/ 26 w 98"/>
                <a:gd name="T55" fmla="*/ 56 h 61"/>
                <a:gd name="T56" fmla="*/ 17 w 98"/>
                <a:gd name="T57" fmla="*/ 51 h 61"/>
                <a:gd name="T58" fmla="*/ 10 w 98"/>
                <a:gd name="T59" fmla="*/ 47 h 61"/>
                <a:gd name="T60" fmla="*/ 7 w 98"/>
                <a:gd name="T61" fmla="*/ 42 h 61"/>
                <a:gd name="T62" fmla="*/ 3 w 98"/>
                <a:gd name="T63" fmla="*/ 38 h 61"/>
                <a:gd name="T64" fmla="*/ 0 w 98"/>
                <a:gd name="T65" fmla="*/ 33 h 61"/>
                <a:gd name="T66" fmla="*/ 0 w 98"/>
                <a:gd name="T67" fmla="*/ 10 h 61"/>
                <a:gd name="T68" fmla="*/ 0 w 98"/>
                <a:gd name="T69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61">
                  <a:moveTo>
                    <a:pt x="0" y="10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1" y="3"/>
                  </a:lnTo>
                  <a:lnTo>
                    <a:pt x="31" y="7"/>
                  </a:lnTo>
                  <a:lnTo>
                    <a:pt x="38" y="10"/>
                  </a:lnTo>
                  <a:lnTo>
                    <a:pt x="47" y="14"/>
                  </a:lnTo>
                  <a:lnTo>
                    <a:pt x="52" y="14"/>
                  </a:lnTo>
                  <a:lnTo>
                    <a:pt x="59" y="17"/>
                  </a:lnTo>
                  <a:lnTo>
                    <a:pt x="63" y="19"/>
                  </a:lnTo>
                  <a:lnTo>
                    <a:pt x="70" y="21"/>
                  </a:lnTo>
                  <a:lnTo>
                    <a:pt x="80" y="21"/>
                  </a:lnTo>
                  <a:lnTo>
                    <a:pt x="89" y="21"/>
                  </a:lnTo>
                  <a:lnTo>
                    <a:pt x="96" y="24"/>
                  </a:lnTo>
                  <a:lnTo>
                    <a:pt x="98" y="24"/>
                  </a:lnTo>
                  <a:lnTo>
                    <a:pt x="96" y="28"/>
                  </a:lnTo>
                  <a:lnTo>
                    <a:pt x="91" y="38"/>
                  </a:lnTo>
                  <a:lnTo>
                    <a:pt x="87" y="44"/>
                  </a:lnTo>
                  <a:lnTo>
                    <a:pt x="82" y="49"/>
                  </a:lnTo>
                  <a:lnTo>
                    <a:pt x="75" y="56"/>
                  </a:lnTo>
                  <a:lnTo>
                    <a:pt x="70" y="58"/>
                  </a:lnTo>
                  <a:lnTo>
                    <a:pt x="63" y="61"/>
                  </a:lnTo>
                  <a:lnTo>
                    <a:pt x="54" y="61"/>
                  </a:lnTo>
                  <a:lnTo>
                    <a:pt x="45" y="61"/>
                  </a:lnTo>
                  <a:lnTo>
                    <a:pt x="35" y="61"/>
                  </a:lnTo>
                  <a:lnTo>
                    <a:pt x="26" y="56"/>
                  </a:lnTo>
                  <a:lnTo>
                    <a:pt x="17" y="51"/>
                  </a:lnTo>
                  <a:lnTo>
                    <a:pt x="10" y="47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0" y="33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70"/>
            <p:cNvSpPr>
              <a:spLocks/>
            </p:cNvSpPr>
            <p:nvPr/>
          </p:nvSpPr>
          <p:spPr bwMode="auto">
            <a:xfrm>
              <a:off x="3995738" y="2235201"/>
              <a:ext cx="431800" cy="438150"/>
            </a:xfrm>
            <a:custGeom>
              <a:avLst/>
              <a:gdLst>
                <a:gd name="T0" fmla="*/ 163 w 272"/>
                <a:gd name="T1" fmla="*/ 0 h 276"/>
                <a:gd name="T2" fmla="*/ 175 w 272"/>
                <a:gd name="T3" fmla="*/ 0 h 276"/>
                <a:gd name="T4" fmla="*/ 189 w 272"/>
                <a:gd name="T5" fmla="*/ 0 h 276"/>
                <a:gd name="T6" fmla="*/ 203 w 272"/>
                <a:gd name="T7" fmla="*/ 2 h 276"/>
                <a:gd name="T8" fmla="*/ 217 w 272"/>
                <a:gd name="T9" fmla="*/ 4 h 276"/>
                <a:gd name="T10" fmla="*/ 231 w 272"/>
                <a:gd name="T11" fmla="*/ 7 h 276"/>
                <a:gd name="T12" fmla="*/ 242 w 272"/>
                <a:gd name="T13" fmla="*/ 11 h 276"/>
                <a:gd name="T14" fmla="*/ 254 w 272"/>
                <a:gd name="T15" fmla="*/ 14 h 276"/>
                <a:gd name="T16" fmla="*/ 265 w 272"/>
                <a:gd name="T17" fmla="*/ 23 h 276"/>
                <a:gd name="T18" fmla="*/ 263 w 272"/>
                <a:gd name="T19" fmla="*/ 30 h 276"/>
                <a:gd name="T20" fmla="*/ 245 w 272"/>
                <a:gd name="T21" fmla="*/ 30 h 276"/>
                <a:gd name="T22" fmla="*/ 228 w 272"/>
                <a:gd name="T23" fmla="*/ 28 h 276"/>
                <a:gd name="T24" fmla="*/ 210 w 272"/>
                <a:gd name="T25" fmla="*/ 23 h 276"/>
                <a:gd name="T26" fmla="*/ 193 w 272"/>
                <a:gd name="T27" fmla="*/ 21 h 276"/>
                <a:gd name="T28" fmla="*/ 175 w 272"/>
                <a:gd name="T29" fmla="*/ 18 h 276"/>
                <a:gd name="T30" fmla="*/ 159 w 272"/>
                <a:gd name="T31" fmla="*/ 18 h 276"/>
                <a:gd name="T32" fmla="*/ 142 w 272"/>
                <a:gd name="T33" fmla="*/ 23 h 276"/>
                <a:gd name="T34" fmla="*/ 119 w 272"/>
                <a:gd name="T35" fmla="*/ 28 h 276"/>
                <a:gd name="T36" fmla="*/ 96 w 272"/>
                <a:gd name="T37" fmla="*/ 37 h 276"/>
                <a:gd name="T38" fmla="*/ 79 w 272"/>
                <a:gd name="T39" fmla="*/ 53 h 276"/>
                <a:gd name="T40" fmla="*/ 68 w 272"/>
                <a:gd name="T41" fmla="*/ 74 h 276"/>
                <a:gd name="T42" fmla="*/ 59 w 272"/>
                <a:gd name="T43" fmla="*/ 97 h 276"/>
                <a:gd name="T44" fmla="*/ 52 w 272"/>
                <a:gd name="T45" fmla="*/ 123 h 276"/>
                <a:gd name="T46" fmla="*/ 47 w 272"/>
                <a:gd name="T47" fmla="*/ 148 h 276"/>
                <a:gd name="T48" fmla="*/ 40 w 272"/>
                <a:gd name="T49" fmla="*/ 172 h 276"/>
                <a:gd name="T50" fmla="*/ 33 w 272"/>
                <a:gd name="T51" fmla="*/ 190 h 276"/>
                <a:gd name="T52" fmla="*/ 28 w 272"/>
                <a:gd name="T53" fmla="*/ 207 h 276"/>
                <a:gd name="T54" fmla="*/ 24 w 272"/>
                <a:gd name="T55" fmla="*/ 218 h 276"/>
                <a:gd name="T56" fmla="*/ 21 w 272"/>
                <a:gd name="T57" fmla="*/ 232 h 276"/>
                <a:gd name="T58" fmla="*/ 24 w 272"/>
                <a:gd name="T59" fmla="*/ 248 h 276"/>
                <a:gd name="T60" fmla="*/ 31 w 272"/>
                <a:gd name="T61" fmla="*/ 258 h 276"/>
                <a:gd name="T62" fmla="*/ 40 w 272"/>
                <a:gd name="T63" fmla="*/ 267 h 276"/>
                <a:gd name="T64" fmla="*/ 28 w 272"/>
                <a:gd name="T65" fmla="*/ 274 h 276"/>
                <a:gd name="T66" fmla="*/ 12 w 272"/>
                <a:gd name="T67" fmla="*/ 265 h 276"/>
                <a:gd name="T68" fmla="*/ 3 w 272"/>
                <a:gd name="T69" fmla="*/ 244 h 276"/>
                <a:gd name="T70" fmla="*/ 0 w 272"/>
                <a:gd name="T71" fmla="*/ 228 h 276"/>
                <a:gd name="T72" fmla="*/ 5 w 272"/>
                <a:gd name="T73" fmla="*/ 209 h 276"/>
                <a:gd name="T74" fmla="*/ 10 w 272"/>
                <a:gd name="T75" fmla="*/ 190 h 276"/>
                <a:gd name="T76" fmla="*/ 17 w 272"/>
                <a:gd name="T77" fmla="*/ 172 h 276"/>
                <a:gd name="T78" fmla="*/ 24 w 272"/>
                <a:gd name="T79" fmla="*/ 151 h 276"/>
                <a:gd name="T80" fmla="*/ 28 w 272"/>
                <a:gd name="T81" fmla="*/ 135 h 276"/>
                <a:gd name="T82" fmla="*/ 33 w 272"/>
                <a:gd name="T83" fmla="*/ 116 h 276"/>
                <a:gd name="T84" fmla="*/ 40 w 272"/>
                <a:gd name="T85" fmla="*/ 93 h 276"/>
                <a:gd name="T86" fmla="*/ 47 w 272"/>
                <a:gd name="T87" fmla="*/ 72 h 276"/>
                <a:gd name="T88" fmla="*/ 56 w 272"/>
                <a:gd name="T89" fmla="*/ 53 h 276"/>
                <a:gd name="T90" fmla="*/ 70 w 272"/>
                <a:gd name="T91" fmla="*/ 35 h 276"/>
                <a:gd name="T92" fmla="*/ 84 w 272"/>
                <a:gd name="T93" fmla="*/ 21 h 276"/>
                <a:gd name="T94" fmla="*/ 103 w 272"/>
                <a:gd name="T95" fmla="*/ 9 h 276"/>
                <a:gd name="T96" fmla="*/ 124 w 272"/>
                <a:gd name="T97" fmla="*/ 7 h 276"/>
                <a:gd name="T98" fmla="*/ 142 w 272"/>
                <a:gd name="T99" fmla="*/ 4 h 276"/>
                <a:gd name="T100" fmla="*/ 154 w 272"/>
                <a:gd name="T101" fmla="*/ 0 h 276"/>
                <a:gd name="T102" fmla="*/ 156 w 272"/>
                <a:gd name="T10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2" h="276">
                  <a:moveTo>
                    <a:pt x="156" y="0"/>
                  </a:moveTo>
                  <a:lnTo>
                    <a:pt x="163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89" y="0"/>
                  </a:lnTo>
                  <a:lnTo>
                    <a:pt x="198" y="2"/>
                  </a:lnTo>
                  <a:lnTo>
                    <a:pt x="203" y="2"/>
                  </a:lnTo>
                  <a:lnTo>
                    <a:pt x="210" y="4"/>
                  </a:lnTo>
                  <a:lnTo>
                    <a:pt x="217" y="4"/>
                  </a:lnTo>
                  <a:lnTo>
                    <a:pt x="224" y="7"/>
                  </a:lnTo>
                  <a:lnTo>
                    <a:pt x="231" y="7"/>
                  </a:lnTo>
                  <a:lnTo>
                    <a:pt x="235" y="9"/>
                  </a:lnTo>
                  <a:lnTo>
                    <a:pt x="242" y="11"/>
                  </a:lnTo>
                  <a:lnTo>
                    <a:pt x="249" y="11"/>
                  </a:lnTo>
                  <a:lnTo>
                    <a:pt x="254" y="14"/>
                  </a:lnTo>
                  <a:lnTo>
                    <a:pt x="263" y="16"/>
                  </a:lnTo>
                  <a:lnTo>
                    <a:pt x="265" y="23"/>
                  </a:lnTo>
                  <a:lnTo>
                    <a:pt x="272" y="30"/>
                  </a:lnTo>
                  <a:lnTo>
                    <a:pt x="263" y="30"/>
                  </a:lnTo>
                  <a:lnTo>
                    <a:pt x="254" y="30"/>
                  </a:lnTo>
                  <a:lnTo>
                    <a:pt x="245" y="30"/>
                  </a:lnTo>
                  <a:lnTo>
                    <a:pt x="238" y="30"/>
                  </a:lnTo>
                  <a:lnTo>
                    <a:pt x="228" y="28"/>
                  </a:lnTo>
                  <a:lnTo>
                    <a:pt x="219" y="25"/>
                  </a:lnTo>
                  <a:lnTo>
                    <a:pt x="210" y="23"/>
                  </a:lnTo>
                  <a:lnTo>
                    <a:pt x="203" y="23"/>
                  </a:lnTo>
                  <a:lnTo>
                    <a:pt x="193" y="21"/>
                  </a:lnTo>
                  <a:lnTo>
                    <a:pt x="184" y="21"/>
                  </a:lnTo>
                  <a:lnTo>
                    <a:pt x="175" y="18"/>
                  </a:lnTo>
                  <a:lnTo>
                    <a:pt x="168" y="18"/>
                  </a:lnTo>
                  <a:lnTo>
                    <a:pt x="159" y="18"/>
                  </a:lnTo>
                  <a:lnTo>
                    <a:pt x="149" y="21"/>
                  </a:lnTo>
                  <a:lnTo>
                    <a:pt x="142" y="23"/>
                  </a:lnTo>
                  <a:lnTo>
                    <a:pt x="133" y="25"/>
                  </a:lnTo>
                  <a:lnTo>
                    <a:pt x="119" y="28"/>
                  </a:lnTo>
                  <a:lnTo>
                    <a:pt x="107" y="32"/>
                  </a:lnTo>
                  <a:lnTo>
                    <a:pt x="96" y="37"/>
                  </a:lnTo>
                  <a:lnTo>
                    <a:pt x="89" y="46"/>
                  </a:lnTo>
                  <a:lnTo>
                    <a:pt x="79" y="53"/>
                  </a:lnTo>
                  <a:lnTo>
                    <a:pt x="75" y="65"/>
                  </a:lnTo>
                  <a:lnTo>
                    <a:pt x="68" y="74"/>
                  </a:lnTo>
                  <a:lnTo>
                    <a:pt x="63" y="86"/>
                  </a:lnTo>
                  <a:lnTo>
                    <a:pt x="59" y="97"/>
                  </a:lnTo>
                  <a:lnTo>
                    <a:pt x="56" y="111"/>
                  </a:lnTo>
                  <a:lnTo>
                    <a:pt x="52" y="123"/>
                  </a:lnTo>
                  <a:lnTo>
                    <a:pt x="49" y="137"/>
                  </a:lnTo>
                  <a:lnTo>
                    <a:pt x="47" y="148"/>
                  </a:lnTo>
                  <a:lnTo>
                    <a:pt x="42" y="160"/>
                  </a:lnTo>
                  <a:lnTo>
                    <a:pt x="40" y="172"/>
                  </a:lnTo>
                  <a:lnTo>
                    <a:pt x="38" y="183"/>
                  </a:lnTo>
                  <a:lnTo>
                    <a:pt x="33" y="190"/>
                  </a:lnTo>
                  <a:lnTo>
                    <a:pt x="31" y="202"/>
                  </a:lnTo>
                  <a:lnTo>
                    <a:pt x="28" y="207"/>
                  </a:lnTo>
                  <a:lnTo>
                    <a:pt x="26" y="211"/>
                  </a:lnTo>
                  <a:lnTo>
                    <a:pt x="24" y="218"/>
                  </a:lnTo>
                  <a:lnTo>
                    <a:pt x="24" y="223"/>
                  </a:lnTo>
                  <a:lnTo>
                    <a:pt x="21" y="232"/>
                  </a:lnTo>
                  <a:lnTo>
                    <a:pt x="24" y="244"/>
                  </a:lnTo>
                  <a:lnTo>
                    <a:pt x="24" y="248"/>
                  </a:lnTo>
                  <a:lnTo>
                    <a:pt x="28" y="253"/>
                  </a:lnTo>
                  <a:lnTo>
                    <a:pt x="31" y="258"/>
                  </a:lnTo>
                  <a:lnTo>
                    <a:pt x="40" y="262"/>
                  </a:lnTo>
                  <a:lnTo>
                    <a:pt x="40" y="267"/>
                  </a:lnTo>
                  <a:lnTo>
                    <a:pt x="40" y="276"/>
                  </a:lnTo>
                  <a:lnTo>
                    <a:pt x="28" y="274"/>
                  </a:lnTo>
                  <a:lnTo>
                    <a:pt x="21" y="274"/>
                  </a:lnTo>
                  <a:lnTo>
                    <a:pt x="12" y="265"/>
                  </a:lnTo>
                  <a:lnTo>
                    <a:pt x="7" y="253"/>
                  </a:lnTo>
                  <a:lnTo>
                    <a:pt x="3" y="244"/>
                  </a:lnTo>
                  <a:lnTo>
                    <a:pt x="3" y="237"/>
                  </a:lnTo>
                  <a:lnTo>
                    <a:pt x="0" y="228"/>
                  </a:lnTo>
                  <a:lnTo>
                    <a:pt x="3" y="218"/>
                  </a:lnTo>
                  <a:lnTo>
                    <a:pt x="5" y="209"/>
                  </a:lnTo>
                  <a:lnTo>
                    <a:pt x="7" y="200"/>
                  </a:lnTo>
                  <a:lnTo>
                    <a:pt x="10" y="190"/>
                  </a:lnTo>
                  <a:lnTo>
                    <a:pt x="14" y="181"/>
                  </a:lnTo>
                  <a:lnTo>
                    <a:pt x="17" y="172"/>
                  </a:lnTo>
                  <a:lnTo>
                    <a:pt x="21" y="160"/>
                  </a:lnTo>
                  <a:lnTo>
                    <a:pt x="24" y="151"/>
                  </a:lnTo>
                  <a:lnTo>
                    <a:pt x="26" y="142"/>
                  </a:lnTo>
                  <a:lnTo>
                    <a:pt x="28" y="135"/>
                  </a:lnTo>
                  <a:lnTo>
                    <a:pt x="28" y="125"/>
                  </a:lnTo>
                  <a:lnTo>
                    <a:pt x="33" y="116"/>
                  </a:lnTo>
                  <a:lnTo>
                    <a:pt x="35" y="104"/>
                  </a:lnTo>
                  <a:lnTo>
                    <a:pt x="40" y="93"/>
                  </a:lnTo>
                  <a:lnTo>
                    <a:pt x="42" y="83"/>
                  </a:lnTo>
                  <a:lnTo>
                    <a:pt x="47" y="72"/>
                  </a:lnTo>
                  <a:lnTo>
                    <a:pt x="52" y="62"/>
                  </a:lnTo>
                  <a:lnTo>
                    <a:pt x="56" y="53"/>
                  </a:lnTo>
                  <a:lnTo>
                    <a:pt x="63" y="44"/>
                  </a:lnTo>
                  <a:lnTo>
                    <a:pt x="70" y="35"/>
                  </a:lnTo>
                  <a:lnTo>
                    <a:pt x="75" y="28"/>
                  </a:lnTo>
                  <a:lnTo>
                    <a:pt x="84" y="21"/>
                  </a:lnTo>
                  <a:lnTo>
                    <a:pt x="93" y="14"/>
                  </a:lnTo>
                  <a:lnTo>
                    <a:pt x="103" y="9"/>
                  </a:lnTo>
                  <a:lnTo>
                    <a:pt x="112" y="7"/>
                  </a:lnTo>
                  <a:lnTo>
                    <a:pt x="124" y="7"/>
                  </a:lnTo>
                  <a:lnTo>
                    <a:pt x="138" y="7"/>
                  </a:lnTo>
                  <a:lnTo>
                    <a:pt x="142" y="4"/>
                  </a:lnTo>
                  <a:lnTo>
                    <a:pt x="147" y="2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7BD7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71"/>
            <p:cNvSpPr>
              <a:spLocks/>
            </p:cNvSpPr>
            <p:nvPr/>
          </p:nvSpPr>
          <p:spPr bwMode="auto">
            <a:xfrm>
              <a:off x="2386013" y="2205038"/>
              <a:ext cx="196850" cy="173038"/>
            </a:xfrm>
            <a:custGeom>
              <a:avLst/>
              <a:gdLst>
                <a:gd name="T0" fmla="*/ 80 w 124"/>
                <a:gd name="T1" fmla="*/ 7 h 109"/>
                <a:gd name="T2" fmla="*/ 82 w 124"/>
                <a:gd name="T3" fmla="*/ 21 h 109"/>
                <a:gd name="T4" fmla="*/ 75 w 124"/>
                <a:gd name="T5" fmla="*/ 37 h 109"/>
                <a:gd name="T6" fmla="*/ 75 w 124"/>
                <a:gd name="T7" fmla="*/ 56 h 109"/>
                <a:gd name="T8" fmla="*/ 84 w 124"/>
                <a:gd name="T9" fmla="*/ 67 h 109"/>
                <a:gd name="T10" fmla="*/ 103 w 124"/>
                <a:gd name="T11" fmla="*/ 67 h 109"/>
                <a:gd name="T12" fmla="*/ 117 w 124"/>
                <a:gd name="T13" fmla="*/ 67 h 109"/>
                <a:gd name="T14" fmla="*/ 124 w 124"/>
                <a:gd name="T15" fmla="*/ 74 h 109"/>
                <a:gd name="T16" fmla="*/ 124 w 124"/>
                <a:gd name="T17" fmla="*/ 81 h 109"/>
                <a:gd name="T18" fmla="*/ 114 w 124"/>
                <a:gd name="T19" fmla="*/ 88 h 109"/>
                <a:gd name="T20" fmla="*/ 94 w 124"/>
                <a:gd name="T21" fmla="*/ 86 h 109"/>
                <a:gd name="T22" fmla="*/ 77 w 124"/>
                <a:gd name="T23" fmla="*/ 86 h 109"/>
                <a:gd name="T24" fmla="*/ 59 w 124"/>
                <a:gd name="T25" fmla="*/ 88 h 109"/>
                <a:gd name="T26" fmla="*/ 54 w 124"/>
                <a:gd name="T27" fmla="*/ 88 h 109"/>
                <a:gd name="T28" fmla="*/ 63 w 124"/>
                <a:gd name="T29" fmla="*/ 67 h 109"/>
                <a:gd name="T30" fmla="*/ 66 w 124"/>
                <a:gd name="T31" fmla="*/ 54 h 109"/>
                <a:gd name="T32" fmla="*/ 56 w 124"/>
                <a:gd name="T33" fmla="*/ 49 h 109"/>
                <a:gd name="T34" fmla="*/ 49 w 124"/>
                <a:gd name="T35" fmla="*/ 51 h 109"/>
                <a:gd name="T36" fmla="*/ 40 w 124"/>
                <a:gd name="T37" fmla="*/ 63 h 109"/>
                <a:gd name="T38" fmla="*/ 33 w 124"/>
                <a:gd name="T39" fmla="*/ 81 h 109"/>
                <a:gd name="T40" fmla="*/ 24 w 124"/>
                <a:gd name="T41" fmla="*/ 100 h 109"/>
                <a:gd name="T42" fmla="*/ 14 w 124"/>
                <a:gd name="T43" fmla="*/ 107 h 109"/>
                <a:gd name="T44" fmla="*/ 3 w 124"/>
                <a:gd name="T45" fmla="*/ 100 h 109"/>
                <a:gd name="T46" fmla="*/ 7 w 124"/>
                <a:gd name="T47" fmla="*/ 93 h 109"/>
                <a:gd name="T48" fmla="*/ 24 w 124"/>
                <a:gd name="T49" fmla="*/ 79 h 109"/>
                <a:gd name="T50" fmla="*/ 33 w 124"/>
                <a:gd name="T51" fmla="*/ 60 h 109"/>
                <a:gd name="T52" fmla="*/ 35 w 124"/>
                <a:gd name="T53" fmla="*/ 42 h 109"/>
                <a:gd name="T54" fmla="*/ 38 w 124"/>
                <a:gd name="T55" fmla="*/ 30 h 109"/>
                <a:gd name="T56" fmla="*/ 52 w 124"/>
                <a:gd name="T57" fmla="*/ 28 h 109"/>
                <a:gd name="T58" fmla="*/ 66 w 124"/>
                <a:gd name="T59" fmla="*/ 19 h 109"/>
                <a:gd name="T60" fmla="*/ 70 w 124"/>
                <a:gd name="T61" fmla="*/ 7 h 109"/>
                <a:gd name="T62" fmla="*/ 70 w 124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" h="109">
                  <a:moveTo>
                    <a:pt x="70" y="0"/>
                  </a:moveTo>
                  <a:lnTo>
                    <a:pt x="80" y="7"/>
                  </a:lnTo>
                  <a:lnTo>
                    <a:pt x="82" y="14"/>
                  </a:lnTo>
                  <a:lnTo>
                    <a:pt x="82" y="21"/>
                  </a:lnTo>
                  <a:lnTo>
                    <a:pt x="80" y="30"/>
                  </a:lnTo>
                  <a:lnTo>
                    <a:pt x="75" y="37"/>
                  </a:lnTo>
                  <a:lnTo>
                    <a:pt x="73" y="47"/>
                  </a:lnTo>
                  <a:lnTo>
                    <a:pt x="75" y="56"/>
                  </a:lnTo>
                  <a:lnTo>
                    <a:pt x="82" y="63"/>
                  </a:lnTo>
                  <a:lnTo>
                    <a:pt x="84" y="67"/>
                  </a:lnTo>
                  <a:lnTo>
                    <a:pt x="94" y="67"/>
                  </a:lnTo>
                  <a:lnTo>
                    <a:pt x="103" y="67"/>
                  </a:lnTo>
                  <a:lnTo>
                    <a:pt x="110" y="67"/>
                  </a:lnTo>
                  <a:lnTo>
                    <a:pt x="117" y="67"/>
                  </a:lnTo>
                  <a:lnTo>
                    <a:pt x="124" y="72"/>
                  </a:lnTo>
                  <a:lnTo>
                    <a:pt x="124" y="74"/>
                  </a:lnTo>
                  <a:lnTo>
                    <a:pt x="124" y="79"/>
                  </a:lnTo>
                  <a:lnTo>
                    <a:pt x="124" y="81"/>
                  </a:lnTo>
                  <a:lnTo>
                    <a:pt x="124" y="88"/>
                  </a:lnTo>
                  <a:lnTo>
                    <a:pt x="114" y="88"/>
                  </a:lnTo>
                  <a:lnTo>
                    <a:pt x="105" y="86"/>
                  </a:lnTo>
                  <a:lnTo>
                    <a:pt x="94" y="86"/>
                  </a:lnTo>
                  <a:lnTo>
                    <a:pt x="87" y="86"/>
                  </a:lnTo>
                  <a:lnTo>
                    <a:pt x="77" y="86"/>
                  </a:lnTo>
                  <a:lnTo>
                    <a:pt x="68" y="88"/>
                  </a:lnTo>
                  <a:lnTo>
                    <a:pt x="59" y="88"/>
                  </a:lnTo>
                  <a:lnTo>
                    <a:pt x="54" y="95"/>
                  </a:lnTo>
                  <a:lnTo>
                    <a:pt x="54" y="88"/>
                  </a:lnTo>
                  <a:lnTo>
                    <a:pt x="59" y="79"/>
                  </a:lnTo>
                  <a:lnTo>
                    <a:pt x="63" y="67"/>
                  </a:lnTo>
                  <a:lnTo>
                    <a:pt x="68" y="60"/>
                  </a:lnTo>
                  <a:lnTo>
                    <a:pt x="66" y="54"/>
                  </a:lnTo>
                  <a:lnTo>
                    <a:pt x="63" y="49"/>
                  </a:lnTo>
                  <a:lnTo>
                    <a:pt x="56" y="49"/>
                  </a:lnTo>
                  <a:lnTo>
                    <a:pt x="52" y="49"/>
                  </a:lnTo>
                  <a:lnTo>
                    <a:pt x="49" y="51"/>
                  </a:lnTo>
                  <a:lnTo>
                    <a:pt x="45" y="56"/>
                  </a:lnTo>
                  <a:lnTo>
                    <a:pt x="40" y="63"/>
                  </a:lnTo>
                  <a:lnTo>
                    <a:pt x="38" y="72"/>
                  </a:lnTo>
                  <a:lnTo>
                    <a:pt x="33" y="81"/>
                  </a:lnTo>
                  <a:lnTo>
                    <a:pt x="28" y="91"/>
                  </a:lnTo>
                  <a:lnTo>
                    <a:pt x="24" y="100"/>
                  </a:lnTo>
                  <a:lnTo>
                    <a:pt x="17" y="109"/>
                  </a:lnTo>
                  <a:lnTo>
                    <a:pt x="14" y="107"/>
                  </a:lnTo>
                  <a:lnTo>
                    <a:pt x="7" y="105"/>
                  </a:lnTo>
                  <a:lnTo>
                    <a:pt x="3" y="100"/>
                  </a:lnTo>
                  <a:lnTo>
                    <a:pt x="0" y="100"/>
                  </a:lnTo>
                  <a:lnTo>
                    <a:pt x="7" y="93"/>
                  </a:lnTo>
                  <a:lnTo>
                    <a:pt x="17" y="86"/>
                  </a:lnTo>
                  <a:lnTo>
                    <a:pt x="24" y="79"/>
                  </a:lnTo>
                  <a:lnTo>
                    <a:pt x="28" y="70"/>
                  </a:lnTo>
                  <a:lnTo>
                    <a:pt x="33" y="60"/>
                  </a:lnTo>
                  <a:lnTo>
                    <a:pt x="35" y="51"/>
                  </a:lnTo>
                  <a:lnTo>
                    <a:pt x="35" y="42"/>
                  </a:lnTo>
                  <a:lnTo>
                    <a:pt x="33" y="30"/>
                  </a:lnTo>
                  <a:lnTo>
                    <a:pt x="38" y="30"/>
                  </a:lnTo>
                  <a:lnTo>
                    <a:pt x="47" y="30"/>
                  </a:lnTo>
                  <a:lnTo>
                    <a:pt x="52" y="28"/>
                  </a:lnTo>
                  <a:lnTo>
                    <a:pt x="59" y="26"/>
                  </a:lnTo>
                  <a:lnTo>
                    <a:pt x="66" y="19"/>
                  </a:lnTo>
                  <a:lnTo>
                    <a:pt x="70" y="14"/>
                  </a:lnTo>
                  <a:lnTo>
                    <a:pt x="70" y="7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72"/>
            <p:cNvSpPr>
              <a:spLocks/>
            </p:cNvSpPr>
            <p:nvPr/>
          </p:nvSpPr>
          <p:spPr bwMode="auto">
            <a:xfrm>
              <a:off x="4181475" y="1784351"/>
              <a:ext cx="55563" cy="84138"/>
            </a:xfrm>
            <a:custGeom>
              <a:avLst/>
              <a:gdLst>
                <a:gd name="T0" fmla="*/ 28 w 35"/>
                <a:gd name="T1" fmla="*/ 0 h 53"/>
                <a:gd name="T2" fmla="*/ 32 w 35"/>
                <a:gd name="T3" fmla="*/ 7 h 53"/>
                <a:gd name="T4" fmla="*/ 35 w 35"/>
                <a:gd name="T5" fmla="*/ 14 h 53"/>
                <a:gd name="T6" fmla="*/ 32 w 35"/>
                <a:gd name="T7" fmla="*/ 23 h 53"/>
                <a:gd name="T8" fmla="*/ 28 w 35"/>
                <a:gd name="T9" fmla="*/ 32 h 53"/>
                <a:gd name="T10" fmla="*/ 18 w 35"/>
                <a:gd name="T11" fmla="*/ 44 h 53"/>
                <a:gd name="T12" fmla="*/ 14 w 35"/>
                <a:gd name="T13" fmla="*/ 53 h 53"/>
                <a:gd name="T14" fmla="*/ 2 w 35"/>
                <a:gd name="T15" fmla="*/ 46 h 53"/>
                <a:gd name="T16" fmla="*/ 0 w 35"/>
                <a:gd name="T17" fmla="*/ 42 h 53"/>
                <a:gd name="T18" fmla="*/ 0 w 35"/>
                <a:gd name="T19" fmla="*/ 32 h 53"/>
                <a:gd name="T20" fmla="*/ 4 w 35"/>
                <a:gd name="T21" fmla="*/ 25 h 53"/>
                <a:gd name="T22" fmla="*/ 9 w 35"/>
                <a:gd name="T23" fmla="*/ 18 h 53"/>
                <a:gd name="T24" fmla="*/ 14 w 35"/>
                <a:gd name="T25" fmla="*/ 11 h 53"/>
                <a:gd name="T26" fmla="*/ 21 w 35"/>
                <a:gd name="T27" fmla="*/ 5 h 53"/>
                <a:gd name="T28" fmla="*/ 28 w 35"/>
                <a:gd name="T29" fmla="*/ 0 h 53"/>
                <a:gd name="T30" fmla="*/ 28 w 35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53">
                  <a:moveTo>
                    <a:pt x="28" y="0"/>
                  </a:moveTo>
                  <a:lnTo>
                    <a:pt x="32" y="7"/>
                  </a:lnTo>
                  <a:lnTo>
                    <a:pt x="35" y="14"/>
                  </a:lnTo>
                  <a:lnTo>
                    <a:pt x="32" y="23"/>
                  </a:lnTo>
                  <a:lnTo>
                    <a:pt x="28" y="32"/>
                  </a:lnTo>
                  <a:lnTo>
                    <a:pt x="18" y="44"/>
                  </a:lnTo>
                  <a:lnTo>
                    <a:pt x="14" y="53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4" y="25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21" y="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73"/>
            <p:cNvSpPr>
              <a:spLocks/>
            </p:cNvSpPr>
            <p:nvPr/>
          </p:nvSpPr>
          <p:spPr bwMode="auto">
            <a:xfrm>
              <a:off x="4324350" y="1801813"/>
              <a:ext cx="49213" cy="96838"/>
            </a:xfrm>
            <a:custGeom>
              <a:avLst/>
              <a:gdLst>
                <a:gd name="T0" fmla="*/ 10 w 31"/>
                <a:gd name="T1" fmla="*/ 0 h 61"/>
                <a:gd name="T2" fmla="*/ 17 w 31"/>
                <a:gd name="T3" fmla="*/ 5 h 61"/>
                <a:gd name="T4" fmla="*/ 24 w 31"/>
                <a:gd name="T5" fmla="*/ 14 h 61"/>
                <a:gd name="T6" fmla="*/ 28 w 31"/>
                <a:gd name="T7" fmla="*/ 21 h 61"/>
                <a:gd name="T8" fmla="*/ 31 w 31"/>
                <a:gd name="T9" fmla="*/ 33 h 61"/>
                <a:gd name="T10" fmla="*/ 31 w 31"/>
                <a:gd name="T11" fmla="*/ 40 h 61"/>
                <a:gd name="T12" fmla="*/ 31 w 31"/>
                <a:gd name="T13" fmla="*/ 47 h 61"/>
                <a:gd name="T14" fmla="*/ 26 w 31"/>
                <a:gd name="T15" fmla="*/ 54 h 61"/>
                <a:gd name="T16" fmla="*/ 21 w 31"/>
                <a:gd name="T17" fmla="*/ 61 h 61"/>
                <a:gd name="T18" fmla="*/ 14 w 31"/>
                <a:gd name="T19" fmla="*/ 54 h 61"/>
                <a:gd name="T20" fmla="*/ 10 w 31"/>
                <a:gd name="T21" fmla="*/ 47 h 61"/>
                <a:gd name="T22" fmla="*/ 5 w 31"/>
                <a:gd name="T23" fmla="*/ 40 h 61"/>
                <a:gd name="T24" fmla="*/ 3 w 31"/>
                <a:gd name="T25" fmla="*/ 31 h 61"/>
                <a:gd name="T26" fmla="*/ 0 w 31"/>
                <a:gd name="T27" fmla="*/ 21 h 61"/>
                <a:gd name="T28" fmla="*/ 0 w 31"/>
                <a:gd name="T29" fmla="*/ 14 h 61"/>
                <a:gd name="T30" fmla="*/ 3 w 31"/>
                <a:gd name="T31" fmla="*/ 5 h 61"/>
                <a:gd name="T32" fmla="*/ 10 w 31"/>
                <a:gd name="T33" fmla="*/ 0 h 61"/>
                <a:gd name="T34" fmla="*/ 10 w 31"/>
                <a:gd name="T3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61">
                  <a:moveTo>
                    <a:pt x="10" y="0"/>
                  </a:moveTo>
                  <a:lnTo>
                    <a:pt x="17" y="5"/>
                  </a:lnTo>
                  <a:lnTo>
                    <a:pt x="24" y="14"/>
                  </a:lnTo>
                  <a:lnTo>
                    <a:pt x="28" y="21"/>
                  </a:lnTo>
                  <a:lnTo>
                    <a:pt x="31" y="33"/>
                  </a:lnTo>
                  <a:lnTo>
                    <a:pt x="31" y="40"/>
                  </a:lnTo>
                  <a:lnTo>
                    <a:pt x="31" y="47"/>
                  </a:lnTo>
                  <a:lnTo>
                    <a:pt x="26" y="54"/>
                  </a:lnTo>
                  <a:lnTo>
                    <a:pt x="21" y="61"/>
                  </a:lnTo>
                  <a:lnTo>
                    <a:pt x="14" y="54"/>
                  </a:lnTo>
                  <a:lnTo>
                    <a:pt x="10" y="47"/>
                  </a:lnTo>
                  <a:lnTo>
                    <a:pt x="5" y="40"/>
                  </a:lnTo>
                  <a:lnTo>
                    <a:pt x="3" y="3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3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74"/>
            <p:cNvSpPr>
              <a:spLocks/>
            </p:cNvSpPr>
            <p:nvPr/>
          </p:nvSpPr>
          <p:spPr bwMode="auto">
            <a:xfrm>
              <a:off x="4427538" y="1809751"/>
              <a:ext cx="38100" cy="80963"/>
            </a:xfrm>
            <a:custGeom>
              <a:avLst/>
              <a:gdLst>
                <a:gd name="T0" fmla="*/ 12 w 24"/>
                <a:gd name="T1" fmla="*/ 0 h 51"/>
                <a:gd name="T2" fmla="*/ 19 w 24"/>
                <a:gd name="T3" fmla="*/ 5 h 51"/>
                <a:gd name="T4" fmla="*/ 24 w 24"/>
                <a:gd name="T5" fmla="*/ 16 h 51"/>
                <a:gd name="T6" fmla="*/ 24 w 24"/>
                <a:gd name="T7" fmla="*/ 21 h 51"/>
                <a:gd name="T8" fmla="*/ 24 w 24"/>
                <a:gd name="T9" fmla="*/ 28 h 51"/>
                <a:gd name="T10" fmla="*/ 24 w 24"/>
                <a:gd name="T11" fmla="*/ 33 h 51"/>
                <a:gd name="T12" fmla="*/ 21 w 24"/>
                <a:gd name="T13" fmla="*/ 40 h 51"/>
                <a:gd name="T14" fmla="*/ 19 w 24"/>
                <a:gd name="T15" fmla="*/ 42 h 51"/>
                <a:gd name="T16" fmla="*/ 14 w 24"/>
                <a:gd name="T17" fmla="*/ 47 h 51"/>
                <a:gd name="T18" fmla="*/ 7 w 24"/>
                <a:gd name="T19" fmla="*/ 49 h 51"/>
                <a:gd name="T20" fmla="*/ 3 w 24"/>
                <a:gd name="T21" fmla="*/ 51 h 51"/>
                <a:gd name="T22" fmla="*/ 3 w 24"/>
                <a:gd name="T23" fmla="*/ 42 h 51"/>
                <a:gd name="T24" fmla="*/ 3 w 24"/>
                <a:gd name="T25" fmla="*/ 35 h 51"/>
                <a:gd name="T26" fmla="*/ 0 w 24"/>
                <a:gd name="T27" fmla="*/ 28 h 51"/>
                <a:gd name="T28" fmla="*/ 3 w 24"/>
                <a:gd name="T29" fmla="*/ 23 h 51"/>
                <a:gd name="T30" fmla="*/ 3 w 24"/>
                <a:gd name="T31" fmla="*/ 16 h 51"/>
                <a:gd name="T32" fmla="*/ 5 w 24"/>
                <a:gd name="T33" fmla="*/ 9 h 51"/>
                <a:gd name="T34" fmla="*/ 7 w 24"/>
                <a:gd name="T35" fmla="*/ 5 h 51"/>
                <a:gd name="T36" fmla="*/ 12 w 24"/>
                <a:gd name="T37" fmla="*/ 0 h 51"/>
                <a:gd name="T38" fmla="*/ 12 w 24"/>
                <a:gd name="T3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51">
                  <a:moveTo>
                    <a:pt x="12" y="0"/>
                  </a:moveTo>
                  <a:lnTo>
                    <a:pt x="19" y="5"/>
                  </a:lnTo>
                  <a:lnTo>
                    <a:pt x="24" y="16"/>
                  </a:lnTo>
                  <a:lnTo>
                    <a:pt x="24" y="21"/>
                  </a:lnTo>
                  <a:lnTo>
                    <a:pt x="24" y="28"/>
                  </a:lnTo>
                  <a:lnTo>
                    <a:pt x="24" y="33"/>
                  </a:lnTo>
                  <a:lnTo>
                    <a:pt x="21" y="40"/>
                  </a:lnTo>
                  <a:lnTo>
                    <a:pt x="19" y="42"/>
                  </a:lnTo>
                  <a:lnTo>
                    <a:pt x="14" y="47"/>
                  </a:lnTo>
                  <a:lnTo>
                    <a:pt x="7" y="49"/>
                  </a:lnTo>
                  <a:lnTo>
                    <a:pt x="3" y="51"/>
                  </a:lnTo>
                  <a:lnTo>
                    <a:pt x="3" y="42"/>
                  </a:lnTo>
                  <a:lnTo>
                    <a:pt x="3" y="35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5" y="9"/>
                  </a:lnTo>
                  <a:lnTo>
                    <a:pt x="7" y="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75"/>
            <p:cNvSpPr>
              <a:spLocks/>
            </p:cNvSpPr>
            <p:nvPr/>
          </p:nvSpPr>
          <p:spPr bwMode="auto">
            <a:xfrm>
              <a:off x="4037013" y="1824038"/>
              <a:ext cx="41275" cy="55563"/>
            </a:xfrm>
            <a:custGeom>
              <a:avLst/>
              <a:gdLst>
                <a:gd name="T0" fmla="*/ 14 w 26"/>
                <a:gd name="T1" fmla="*/ 0 h 35"/>
                <a:gd name="T2" fmla="*/ 21 w 26"/>
                <a:gd name="T3" fmla="*/ 3 h 35"/>
                <a:gd name="T4" fmla="*/ 26 w 26"/>
                <a:gd name="T5" fmla="*/ 7 h 35"/>
                <a:gd name="T6" fmla="*/ 26 w 26"/>
                <a:gd name="T7" fmla="*/ 17 h 35"/>
                <a:gd name="T8" fmla="*/ 23 w 26"/>
                <a:gd name="T9" fmla="*/ 24 h 35"/>
                <a:gd name="T10" fmla="*/ 19 w 26"/>
                <a:gd name="T11" fmla="*/ 31 h 35"/>
                <a:gd name="T12" fmla="*/ 14 w 26"/>
                <a:gd name="T13" fmla="*/ 35 h 35"/>
                <a:gd name="T14" fmla="*/ 7 w 26"/>
                <a:gd name="T15" fmla="*/ 33 h 35"/>
                <a:gd name="T16" fmla="*/ 0 w 26"/>
                <a:gd name="T17" fmla="*/ 28 h 35"/>
                <a:gd name="T18" fmla="*/ 2 w 26"/>
                <a:gd name="T19" fmla="*/ 19 h 35"/>
                <a:gd name="T20" fmla="*/ 7 w 26"/>
                <a:gd name="T21" fmla="*/ 10 h 35"/>
                <a:gd name="T22" fmla="*/ 12 w 26"/>
                <a:gd name="T23" fmla="*/ 3 h 35"/>
                <a:gd name="T24" fmla="*/ 14 w 26"/>
                <a:gd name="T25" fmla="*/ 0 h 35"/>
                <a:gd name="T26" fmla="*/ 14 w 26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5">
                  <a:moveTo>
                    <a:pt x="14" y="0"/>
                  </a:moveTo>
                  <a:lnTo>
                    <a:pt x="21" y="3"/>
                  </a:lnTo>
                  <a:lnTo>
                    <a:pt x="26" y="7"/>
                  </a:lnTo>
                  <a:lnTo>
                    <a:pt x="26" y="17"/>
                  </a:lnTo>
                  <a:lnTo>
                    <a:pt x="23" y="24"/>
                  </a:lnTo>
                  <a:lnTo>
                    <a:pt x="19" y="31"/>
                  </a:lnTo>
                  <a:lnTo>
                    <a:pt x="14" y="35"/>
                  </a:lnTo>
                  <a:lnTo>
                    <a:pt x="7" y="33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6"/>
            <p:cNvSpPr>
              <a:spLocks/>
            </p:cNvSpPr>
            <p:nvPr/>
          </p:nvSpPr>
          <p:spPr bwMode="auto">
            <a:xfrm>
              <a:off x="4070350" y="1868488"/>
              <a:ext cx="66675" cy="111125"/>
            </a:xfrm>
            <a:custGeom>
              <a:avLst/>
              <a:gdLst>
                <a:gd name="T0" fmla="*/ 37 w 42"/>
                <a:gd name="T1" fmla="*/ 0 h 70"/>
                <a:gd name="T2" fmla="*/ 42 w 42"/>
                <a:gd name="T3" fmla="*/ 5 h 70"/>
                <a:gd name="T4" fmla="*/ 42 w 42"/>
                <a:gd name="T5" fmla="*/ 14 h 70"/>
                <a:gd name="T6" fmla="*/ 39 w 42"/>
                <a:gd name="T7" fmla="*/ 26 h 70"/>
                <a:gd name="T8" fmla="*/ 35 w 42"/>
                <a:gd name="T9" fmla="*/ 35 h 70"/>
                <a:gd name="T10" fmla="*/ 28 w 42"/>
                <a:gd name="T11" fmla="*/ 42 h 70"/>
                <a:gd name="T12" fmla="*/ 21 w 42"/>
                <a:gd name="T13" fmla="*/ 52 h 70"/>
                <a:gd name="T14" fmla="*/ 16 w 42"/>
                <a:gd name="T15" fmla="*/ 61 h 70"/>
                <a:gd name="T16" fmla="*/ 14 w 42"/>
                <a:gd name="T17" fmla="*/ 70 h 70"/>
                <a:gd name="T18" fmla="*/ 5 w 42"/>
                <a:gd name="T19" fmla="*/ 65 h 70"/>
                <a:gd name="T20" fmla="*/ 0 w 42"/>
                <a:gd name="T21" fmla="*/ 61 h 70"/>
                <a:gd name="T22" fmla="*/ 0 w 42"/>
                <a:gd name="T23" fmla="*/ 52 h 70"/>
                <a:gd name="T24" fmla="*/ 5 w 42"/>
                <a:gd name="T25" fmla="*/ 45 h 70"/>
                <a:gd name="T26" fmla="*/ 7 w 42"/>
                <a:gd name="T27" fmla="*/ 35 h 70"/>
                <a:gd name="T28" fmla="*/ 14 w 42"/>
                <a:gd name="T29" fmla="*/ 28 h 70"/>
                <a:gd name="T30" fmla="*/ 16 w 42"/>
                <a:gd name="T31" fmla="*/ 19 h 70"/>
                <a:gd name="T32" fmla="*/ 23 w 42"/>
                <a:gd name="T33" fmla="*/ 12 h 70"/>
                <a:gd name="T34" fmla="*/ 30 w 42"/>
                <a:gd name="T35" fmla="*/ 5 h 70"/>
                <a:gd name="T36" fmla="*/ 37 w 42"/>
                <a:gd name="T37" fmla="*/ 0 h 70"/>
                <a:gd name="T38" fmla="*/ 37 w 42"/>
                <a:gd name="T3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70">
                  <a:moveTo>
                    <a:pt x="37" y="0"/>
                  </a:moveTo>
                  <a:lnTo>
                    <a:pt x="42" y="5"/>
                  </a:lnTo>
                  <a:lnTo>
                    <a:pt x="42" y="14"/>
                  </a:lnTo>
                  <a:lnTo>
                    <a:pt x="39" y="26"/>
                  </a:lnTo>
                  <a:lnTo>
                    <a:pt x="35" y="35"/>
                  </a:lnTo>
                  <a:lnTo>
                    <a:pt x="28" y="42"/>
                  </a:lnTo>
                  <a:lnTo>
                    <a:pt x="21" y="52"/>
                  </a:lnTo>
                  <a:lnTo>
                    <a:pt x="16" y="61"/>
                  </a:lnTo>
                  <a:lnTo>
                    <a:pt x="14" y="70"/>
                  </a:lnTo>
                  <a:lnTo>
                    <a:pt x="5" y="65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5" y="45"/>
                  </a:lnTo>
                  <a:lnTo>
                    <a:pt x="7" y="35"/>
                  </a:lnTo>
                  <a:lnTo>
                    <a:pt x="14" y="28"/>
                  </a:lnTo>
                  <a:lnTo>
                    <a:pt x="16" y="19"/>
                  </a:lnTo>
                  <a:lnTo>
                    <a:pt x="23" y="12"/>
                  </a:lnTo>
                  <a:lnTo>
                    <a:pt x="30" y="5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77"/>
            <p:cNvSpPr>
              <a:spLocks/>
            </p:cNvSpPr>
            <p:nvPr/>
          </p:nvSpPr>
          <p:spPr bwMode="auto">
            <a:xfrm>
              <a:off x="4214813" y="1890713"/>
              <a:ext cx="39688" cy="71438"/>
            </a:xfrm>
            <a:custGeom>
              <a:avLst/>
              <a:gdLst>
                <a:gd name="T0" fmla="*/ 16 w 25"/>
                <a:gd name="T1" fmla="*/ 0 h 45"/>
                <a:gd name="T2" fmla="*/ 21 w 25"/>
                <a:gd name="T3" fmla="*/ 3 h 45"/>
                <a:gd name="T4" fmla="*/ 23 w 25"/>
                <a:gd name="T5" fmla="*/ 12 h 45"/>
                <a:gd name="T6" fmla="*/ 25 w 25"/>
                <a:gd name="T7" fmla="*/ 19 h 45"/>
                <a:gd name="T8" fmla="*/ 25 w 25"/>
                <a:gd name="T9" fmla="*/ 28 h 45"/>
                <a:gd name="T10" fmla="*/ 21 w 25"/>
                <a:gd name="T11" fmla="*/ 35 h 45"/>
                <a:gd name="T12" fmla="*/ 18 w 25"/>
                <a:gd name="T13" fmla="*/ 42 h 45"/>
                <a:gd name="T14" fmla="*/ 11 w 25"/>
                <a:gd name="T15" fmla="*/ 45 h 45"/>
                <a:gd name="T16" fmla="*/ 2 w 25"/>
                <a:gd name="T17" fmla="*/ 45 h 45"/>
                <a:gd name="T18" fmla="*/ 0 w 25"/>
                <a:gd name="T19" fmla="*/ 38 h 45"/>
                <a:gd name="T20" fmla="*/ 0 w 25"/>
                <a:gd name="T21" fmla="*/ 33 h 45"/>
                <a:gd name="T22" fmla="*/ 0 w 25"/>
                <a:gd name="T23" fmla="*/ 26 h 45"/>
                <a:gd name="T24" fmla="*/ 2 w 25"/>
                <a:gd name="T25" fmla="*/ 19 h 45"/>
                <a:gd name="T26" fmla="*/ 2 w 25"/>
                <a:gd name="T27" fmla="*/ 12 h 45"/>
                <a:gd name="T28" fmla="*/ 7 w 25"/>
                <a:gd name="T29" fmla="*/ 10 h 45"/>
                <a:gd name="T30" fmla="*/ 11 w 25"/>
                <a:gd name="T31" fmla="*/ 3 h 45"/>
                <a:gd name="T32" fmla="*/ 16 w 25"/>
                <a:gd name="T33" fmla="*/ 0 h 45"/>
                <a:gd name="T34" fmla="*/ 16 w 25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45">
                  <a:moveTo>
                    <a:pt x="16" y="0"/>
                  </a:moveTo>
                  <a:lnTo>
                    <a:pt x="21" y="3"/>
                  </a:lnTo>
                  <a:lnTo>
                    <a:pt x="23" y="12"/>
                  </a:lnTo>
                  <a:lnTo>
                    <a:pt x="25" y="19"/>
                  </a:lnTo>
                  <a:lnTo>
                    <a:pt x="25" y="28"/>
                  </a:lnTo>
                  <a:lnTo>
                    <a:pt x="21" y="35"/>
                  </a:lnTo>
                  <a:lnTo>
                    <a:pt x="18" y="42"/>
                  </a:lnTo>
                  <a:lnTo>
                    <a:pt x="11" y="45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2" y="12"/>
                  </a:lnTo>
                  <a:lnTo>
                    <a:pt x="7" y="10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8"/>
            <p:cNvSpPr>
              <a:spLocks/>
            </p:cNvSpPr>
            <p:nvPr/>
          </p:nvSpPr>
          <p:spPr bwMode="auto">
            <a:xfrm>
              <a:off x="3889375" y="1901826"/>
              <a:ext cx="58738" cy="122238"/>
            </a:xfrm>
            <a:custGeom>
              <a:avLst/>
              <a:gdLst>
                <a:gd name="T0" fmla="*/ 30 w 37"/>
                <a:gd name="T1" fmla="*/ 0 h 77"/>
                <a:gd name="T2" fmla="*/ 35 w 37"/>
                <a:gd name="T3" fmla="*/ 7 h 77"/>
                <a:gd name="T4" fmla="*/ 37 w 37"/>
                <a:gd name="T5" fmla="*/ 17 h 77"/>
                <a:gd name="T6" fmla="*/ 35 w 37"/>
                <a:gd name="T7" fmla="*/ 28 h 77"/>
                <a:gd name="T8" fmla="*/ 30 w 37"/>
                <a:gd name="T9" fmla="*/ 38 h 77"/>
                <a:gd name="T10" fmla="*/ 26 w 37"/>
                <a:gd name="T11" fmla="*/ 49 h 77"/>
                <a:gd name="T12" fmla="*/ 19 w 37"/>
                <a:gd name="T13" fmla="*/ 58 h 77"/>
                <a:gd name="T14" fmla="*/ 14 w 37"/>
                <a:gd name="T15" fmla="*/ 68 h 77"/>
                <a:gd name="T16" fmla="*/ 12 w 37"/>
                <a:gd name="T17" fmla="*/ 77 h 77"/>
                <a:gd name="T18" fmla="*/ 5 w 37"/>
                <a:gd name="T19" fmla="*/ 70 h 77"/>
                <a:gd name="T20" fmla="*/ 0 w 37"/>
                <a:gd name="T21" fmla="*/ 63 h 77"/>
                <a:gd name="T22" fmla="*/ 0 w 37"/>
                <a:gd name="T23" fmla="*/ 54 h 77"/>
                <a:gd name="T24" fmla="*/ 2 w 37"/>
                <a:gd name="T25" fmla="*/ 47 h 77"/>
                <a:gd name="T26" fmla="*/ 5 w 37"/>
                <a:gd name="T27" fmla="*/ 38 h 77"/>
                <a:gd name="T28" fmla="*/ 9 w 37"/>
                <a:gd name="T29" fmla="*/ 31 h 77"/>
                <a:gd name="T30" fmla="*/ 14 w 37"/>
                <a:gd name="T31" fmla="*/ 21 h 77"/>
                <a:gd name="T32" fmla="*/ 16 w 37"/>
                <a:gd name="T33" fmla="*/ 14 h 77"/>
                <a:gd name="T34" fmla="*/ 23 w 37"/>
                <a:gd name="T35" fmla="*/ 7 h 77"/>
                <a:gd name="T36" fmla="*/ 30 w 37"/>
                <a:gd name="T37" fmla="*/ 0 h 77"/>
                <a:gd name="T38" fmla="*/ 30 w 37"/>
                <a:gd name="T3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77">
                  <a:moveTo>
                    <a:pt x="30" y="0"/>
                  </a:moveTo>
                  <a:lnTo>
                    <a:pt x="35" y="7"/>
                  </a:lnTo>
                  <a:lnTo>
                    <a:pt x="37" y="17"/>
                  </a:lnTo>
                  <a:lnTo>
                    <a:pt x="35" y="28"/>
                  </a:lnTo>
                  <a:lnTo>
                    <a:pt x="30" y="38"/>
                  </a:lnTo>
                  <a:lnTo>
                    <a:pt x="26" y="49"/>
                  </a:lnTo>
                  <a:lnTo>
                    <a:pt x="19" y="58"/>
                  </a:lnTo>
                  <a:lnTo>
                    <a:pt x="14" y="68"/>
                  </a:lnTo>
                  <a:lnTo>
                    <a:pt x="12" y="77"/>
                  </a:lnTo>
                  <a:lnTo>
                    <a:pt x="5" y="70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2" y="47"/>
                  </a:lnTo>
                  <a:lnTo>
                    <a:pt x="5" y="38"/>
                  </a:lnTo>
                  <a:lnTo>
                    <a:pt x="9" y="31"/>
                  </a:lnTo>
                  <a:lnTo>
                    <a:pt x="14" y="21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9"/>
            <p:cNvSpPr>
              <a:spLocks/>
            </p:cNvSpPr>
            <p:nvPr/>
          </p:nvSpPr>
          <p:spPr bwMode="auto">
            <a:xfrm>
              <a:off x="4284663" y="1906588"/>
              <a:ext cx="44450" cy="65088"/>
            </a:xfrm>
            <a:custGeom>
              <a:avLst/>
              <a:gdLst>
                <a:gd name="T0" fmla="*/ 9 w 28"/>
                <a:gd name="T1" fmla="*/ 0 h 41"/>
                <a:gd name="T2" fmla="*/ 14 w 28"/>
                <a:gd name="T3" fmla="*/ 2 h 41"/>
                <a:gd name="T4" fmla="*/ 18 w 28"/>
                <a:gd name="T5" fmla="*/ 7 h 41"/>
                <a:gd name="T6" fmla="*/ 21 w 28"/>
                <a:gd name="T7" fmla="*/ 14 h 41"/>
                <a:gd name="T8" fmla="*/ 25 w 28"/>
                <a:gd name="T9" fmla="*/ 23 h 41"/>
                <a:gd name="T10" fmla="*/ 28 w 28"/>
                <a:gd name="T11" fmla="*/ 30 h 41"/>
                <a:gd name="T12" fmla="*/ 25 w 28"/>
                <a:gd name="T13" fmla="*/ 39 h 41"/>
                <a:gd name="T14" fmla="*/ 21 w 28"/>
                <a:gd name="T15" fmla="*/ 39 h 41"/>
                <a:gd name="T16" fmla="*/ 18 w 28"/>
                <a:gd name="T17" fmla="*/ 41 h 41"/>
                <a:gd name="T18" fmla="*/ 14 w 28"/>
                <a:gd name="T19" fmla="*/ 39 h 41"/>
                <a:gd name="T20" fmla="*/ 9 w 28"/>
                <a:gd name="T21" fmla="*/ 37 h 41"/>
                <a:gd name="T22" fmla="*/ 7 w 28"/>
                <a:gd name="T23" fmla="*/ 35 h 41"/>
                <a:gd name="T24" fmla="*/ 4 w 28"/>
                <a:gd name="T25" fmla="*/ 28 h 41"/>
                <a:gd name="T26" fmla="*/ 2 w 28"/>
                <a:gd name="T27" fmla="*/ 23 h 41"/>
                <a:gd name="T28" fmla="*/ 2 w 28"/>
                <a:gd name="T29" fmla="*/ 18 h 41"/>
                <a:gd name="T30" fmla="*/ 0 w 28"/>
                <a:gd name="T31" fmla="*/ 11 h 41"/>
                <a:gd name="T32" fmla="*/ 0 w 28"/>
                <a:gd name="T33" fmla="*/ 7 h 41"/>
                <a:gd name="T34" fmla="*/ 2 w 28"/>
                <a:gd name="T35" fmla="*/ 2 h 41"/>
                <a:gd name="T36" fmla="*/ 9 w 28"/>
                <a:gd name="T37" fmla="*/ 0 h 41"/>
                <a:gd name="T38" fmla="*/ 9 w 28"/>
                <a:gd name="T3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41">
                  <a:moveTo>
                    <a:pt x="9" y="0"/>
                  </a:moveTo>
                  <a:lnTo>
                    <a:pt x="14" y="2"/>
                  </a:lnTo>
                  <a:lnTo>
                    <a:pt x="18" y="7"/>
                  </a:lnTo>
                  <a:lnTo>
                    <a:pt x="21" y="14"/>
                  </a:lnTo>
                  <a:lnTo>
                    <a:pt x="25" y="23"/>
                  </a:lnTo>
                  <a:lnTo>
                    <a:pt x="28" y="30"/>
                  </a:lnTo>
                  <a:lnTo>
                    <a:pt x="25" y="39"/>
                  </a:lnTo>
                  <a:lnTo>
                    <a:pt x="21" y="39"/>
                  </a:lnTo>
                  <a:lnTo>
                    <a:pt x="18" y="41"/>
                  </a:lnTo>
                  <a:lnTo>
                    <a:pt x="14" y="39"/>
                  </a:lnTo>
                  <a:lnTo>
                    <a:pt x="9" y="37"/>
                  </a:lnTo>
                  <a:lnTo>
                    <a:pt x="7" y="35"/>
                  </a:lnTo>
                  <a:lnTo>
                    <a:pt x="4" y="28"/>
                  </a:lnTo>
                  <a:lnTo>
                    <a:pt x="2" y="23"/>
                  </a:lnTo>
                  <a:lnTo>
                    <a:pt x="2" y="18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80"/>
            <p:cNvSpPr>
              <a:spLocks/>
            </p:cNvSpPr>
            <p:nvPr/>
          </p:nvSpPr>
          <p:spPr bwMode="auto">
            <a:xfrm>
              <a:off x="3970338" y="1912938"/>
              <a:ext cx="33338" cy="69850"/>
            </a:xfrm>
            <a:custGeom>
              <a:avLst/>
              <a:gdLst>
                <a:gd name="T0" fmla="*/ 12 w 21"/>
                <a:gd name="T1" fmla="*/ 0 h 44"/>
                <a:gd name="T2" fmla="*/ 16 w 21"/>
                <a:gd name="T3" fmla="*/ 3 h 44"/>
                <a:gd name="T4" fmla="*/ 19 w 21"/>
                <a:gd name="T5" fmla="*/ 7 h 44"/>
                <a:gd name="T6" fmla="*/ 21 w 21"/>
                <a:gd name="T7" fmla="*/ 14 h 44"/>
                <a:gd name="T8" fmla="*/ 21 w 21"/>
                <a:gd name="T9" fmla="*/ 21 h 44"/>
                <a:gd name="T10" fmla="*/ 21 w 21"/>
                <a:gd name="T11" fmla="*/ 28 h 44"/>
                <a:gd name="T12" fmla="*/ 21 w 21"/>
                <a:gd name="T13" fmla="*/ 35 h 44"/>
                <a:gd name="T14" fmla="*/ 16 w 21"/>
                <a:gd name="T15" fmla="*/ 42 h 44"/>
                <a:gd name="T16" fmla="*/ 14 w 21"/>
                <a:gd name="T17" fmla="*/ 44 h 44"/>
                <a:gd name="T18" fmla="*/ 7 w 21"/>
                <a:gd name="T19" fmla="*/ 42 h 44"/>
                <a:gd name="T20" fmla="*/ 0 w 21"/>
                <a:gd name="T21" fmla="*/ 37 h 44"/>
                <a:gd name="T22" fmla="*/ 0 w 21"/>
                <a:gd name="T23" fmla="*/ 31 h 44"/>
                <a:gd name="T24" fmla="*/ 0 w 21"/>
                <a:gd name="T25" fmla="*/ 24 h 44"/>
                <a:gd name="T26" fmla="*/ 0 w 21"/>
                <a:gd name="T27" fmla="*/ 21 h 44"/>
                <a:gd name="T28" fmla="*/ 0 w 21"/>
                <a:gd name="T29" fmla="*/ 17 h 44"/>
                <a:gd name="T30" fmla="*/ 0 w 21"/>
                <a:gd name="T31" fmla="*/ 14 h 44"/>
                <a:gd name="T32" fmla="*/ 2 w 21"/>
                <a:gd name="T33" fmla="*/ 10 h 44"/>
                <a:gd name="T34" fmla="*/ 7 w 21"/>
                <a:gd name="T35" fmla="*/ 5 h 44"/>
                <a:gd name="T36" fmla="*/ 12 w 21"/>
                <a:gd name="T37" fmla="*/ 0 h 44"/>
                <a:gd name="T38" fmla="*/ 12 w 21"/>
                <a:gd name="T3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44">
                  <a:moveTo>
                    <a:pt x="12" y="0"/>
                  </a:moveTo>
                  <a:lnTo>
                    <a:pt x="16" y="3"/>
                  </a:lnTo>
                  <a:lnTo>
                    <a:pt x="19" y="7"/>
                  </a:lnTo>
                  <a:lnTo>
                    <a:pt x="21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7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7" y="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81"/>
            <p:cNvSpPr>
              <a:spLocks/>
            </p:cNvSpPr>
            <p:nvPr/>
          </p:nvSpPr>
          <p:spPr bwMode="auto">
            <a:xfrm>
              <a:off x="4546600" y="1917701"/>
              <a:ext cx="61913" cy="125413"/>
            </a:xfrm>
            <a:custGeom>
              <a:avLst/>
              <a:gdLst>
                <a:gd name="T0" fmla="*/ 7 w 39"/>
                <a:gd name="T1" fmla="*/ 0 h 79"/>
                <a:gd name="T2" fmla="*/ 14 w 39"/>
                <a:gd name="T3" fmla="*/ 7 h 79"/>
                <a:gd name="T4" fmla="*/ 23 w 39"/>
                <a:gd name="T5" fmla="*/ 14 h 79"/>
                <a:gd name="T6" fmla="*/ 28 w 39"/>
                <a:gd name="T7" fmla="*/ 23 h 79"/>
                <a:gd name="T8" fmla="*/ 35 w 39"/>
                <a:gd name="T9" fmla="*/ 34 h 79"/>
                <a:gd name="T10" fmla="*/ 37 w 39"/>
                <a:gd name="T11" fmla="*/ 44 h 79"/>
                <a:gd name="T12" fmla="*/ 39 w 39"/>
                <a:gd name="T13" fmla="*/ 55 h 79"/>
                <a:gd name="T14" fmla="*/ 37 w 39"/>
                <a:gd name="T15" fmla="*/ 62 h 79"/>
                <a:gd name="T16" fmla="*/ 37 w 39"/>
                <a:gd name="T17" fmla="*/ 67 h 79"/>
                <a:gd name="T18" fmla="*/ 35 w 39"/>
                <a:gd name="T19" fmla="*/ 74 h 79"/>
                <a:gd name="T20" fmla="*/ 32 w 39"/>
                <a:gd name="T21" fmla="*/ 79 h 79"/>
                <a:gd name="T22" fmla="*/ 25 w 39"/>
                <a:gd name="T23" fmla="*/ 76 h 79"/>
                <a:gd name="T24" fmla="*/ 18 w 39"/>
                <a:gd name="T25" fmla="*/ 76 h 79"/>
                <a:gd name="T26" fmla="*/ 18 w 39"/>
                <a:gd name="T27" fmla="*/ 65 h 79"/>
                <a:gd name="T28" fmla="*/ 18 w 39"/>
                <a:gd name="T29" fmla="*/ 55 h 79"/>
                <a:gd name="T30" fmla="*/ 16 w 39"/>
                <a:gd name="T31" fmla="*/ 46 h 79"/>
                <a:gd name="T32" fmla="*/ 11 w 39"/>
                <a:gd name="T33" fmla="*/ 39 h 79"/>
                <a:gd name="T34" fmla="*/ 7 w 39"/>
                <a:gd name="T35" fmla="*/ 30 h 79"/>
                <a:gd name="T36" fmla="*/ 5 w 39"/>
                <a:gd name="T37" fmla="*/ 21 h 79"/>
                <a:gd name="T38" fmla="*/ 0 w 39"/>
                <a:gd name="T39" fmla="*/ 11 h 79"/>
                <a:gd name="T40" fmla="*/ 2 w 39"/>
                <a:gd name="T41" fmla="*/ 4 h 79"/>
                <a:gd name="T42" fmla="*/ 5 w 39"/>
                <a:gd name="T43" fmla="*/ 2 h 79"/>
                <a:gd name="T44" fmla="*/ 7 w 39"/>
                <a:gd name="T45" fmla="*/ 0 h 79"/>
                <a:gd name="T46" fmla="*/ 7 w 39"/>
                <a:gd name="T4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79">
                  <a:moveTo>
                    <a:pt x="7" y="0"/>
                  </a:moveTo>
                  <a:lnTo>
                    <a:pt x="14" y="7"/>
                  </a:lnTo>
                  <a:lnTo>
                    <a:pt x="23" y="14"/>
                  </a:lnTo>
                  <a:lnTo>
                    <a:pt x="28" y="23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9" y="55"/>
                  </a:lnTo>
                  <a:lnTo>
                    <a:pt x="37" y="62"/>
                  </a:lnTo>
                  <a:lnTo>
                    <a:pt x="37" y="67"/>
                  </a:lnTo>
                  <a:lnTo>
                    <a:pt x="35" y="74"/>
                  </a:lnTo>
                  <a:lnTo>
                    <a:pt x="32" y="79"/>
                  </a:lnTo>
                  <a:lnTo>
                    <a:pt x="25" y="76"/>
                  </a:lnTo>
                  <a:lnTo>
                    <a:pt x="18" y="76"/>
                  </a:lnTo>
                  <a:lnTo>
                    <a:pt x="18" y="65"/>
                  </a:lnTo>
                  <a:lnTo>
                    <a:pt x="18" y="55"/>
                  </a:lnTo>
                  <a:lnTo>
                    <a:pt x="16" y="46"/>
                  </a:lnTo>
                  <a:lnTo>
                    <a:pt x="11" y="39"/>
                  </a:lnTo>
                  <a:lnTo>
                    <a:pt x="7" y="30"/>
                  </a:lnTo>
                  <a:lnTo>
                    <a:pt x="5" y="2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82"/>
            <p:cNvSpPr>
              <a:spLocks/>
            </p:cNvSpPr>
            <p:nvPr/>
          </p:nvSpPr>
          <p:spPr bwMode="auto">
            <a:xfrm>
              <a:off x="4435475" y="1924051"/>
              <a:ext cx="47625" cy="96838"/>
            </a:xfrm>
            <a:custGeom>
              <a:avLst/>
              <a:gdLst>
                <a:gd name="T0" fmla="*/ 16 w 30"/>
                <a:gd name="T1" fmla="*/ 0 h 61"/>
                <a:gd name="T2" fmla="*/ 23 w 30"/>
                <a:gd name="T3" fmla="*/ 3 h 61"/>
                <a:gd name="T4" fmla="*/ 28 w 30"/>
                <a:gd name="T5" fmla="*/ 10 h 61"/>
                <a:gd name="T6" fmla="*/ 30 w 30"/>
                <a:gd name="T7" fmla="*/ 17 h 61"/>
                <a:gd name="T8" fmla="*/ 30 w 30"/>
                <a:gd name="T9" fmla="*/ 26 h 61"/>
                <a:gd name="T10" fmla="*/ 28 w 30"/>
                <a:gd name="T11" fmla="*/ 35 h 61"/>
                <a:gd name="T12" fmla="*/ 26 w 30"/>
                <a:gd name="T13" fmla="*/ 44 h 61"/>
                <a:gd name="T14" fmla="*/ 21 w 30"/>
                <a:gd name="T15" fmla="*/ 51 h 61"/>
                <a:gd name="T16" fmla="*/ 16 w 30"/>
                <a:gd name="T17" fmla="*/ 58 h 61"/>
                <a:gd name="T18" fmla="*/ 7 w 30"/>
                <a:gd name="T19" fmla="*/ 58 h 61"/>
                <a:gd name="T20" fmla="*/ 0 w 30"/>
                <a:gd name="T21" fmla="*/ 61 h 61"/>
                <a:gd name="T22" fmla="*/ 0 w 30"/>
                <a:gd name="T23" fmla="*/ 54 h 61"/>
                <a:gd name="T24" fmla="*/ 2 w 30"/>
                <a:gd name="T25" fmla="*/ 47 h 61"/>
                <a:gd name="T26" fmla="*/ 5 w 30"/>
                <a:gd name="T27" fmla="*/ 40 h 61"/>
                <a:gd name="T28" fmla="*/ 9 w 30"/>
                <a:gd name="T29" fmla="*/ 33 h 61"/>
                <a:gd name="T30" fmla="*/ 9 w 30"/>
                <a:gd name="T31" fmla="*/ 26 h 61"/>
                <a:gd name="T32" fmla="*/ 12 w 30"/>
                <a:gd name="T33" fmla="*/ 19 h 61"/>
                <a:gd name="T34" fmla="*/ 12 w 30"/>
                <a:gd name="T35" fmla="*/ 12 h 61"/>
                <a:gd name="T36" fmla="*/ 9 w 30"/>
                <a:gd name="T37" fmla="*/ 5 h 61"/>
                <a:gd name="T38" fmla="*/ 12 w 30"/>
                <a:gd name="T39" fmla="*/ 3 h 61"/>
                <a:gd name="T40" fmla="*/ 16 w 30"/>
                <a:gd name="T41" fmla="*/ 0 h 61"/>
                <a:gd name="T42" fmla="*/ 16 w 30"/>
                <a:gd name="T4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61">
                  <a:moveTo>
                    <a:pt x="16" y="0"/>
                  </a:moveTo>
                  <a:lnTo>
                    <a:pt x="23" y="3"/>
                  </a:lnTo>
                  <a:lnTo>
                    <a:pt x="28" y="10"/>
                  </a:lnTo>
                  <a:lnTo>
                    <a:pt x="30" y="17"/>
                  </a:lnTo>
                  <a:lnTo>
                    <a:pt x="30" y="26"/>
                  </a:lnTo>
                  <a:lnTo>
                    <a:pt x="28" y="35"/>
                  </a:lnTo>
                  <a:lnTo>
                    <a:pt x="26" y="44"/>
                  </a:lnTo>
                  <a:lnTo>
                    <a:pt x="21" y="51"/>
                  </a:lnTo>
                  <a:lnTo>
                    <a:pt x="16" y="58"/>
                  </a:lnTo>
                  <a:lnTo>
                    <a:pt x="7" y="5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2" y="47"/>
                  </a:lnTo>
                  <a:lnTo>
                    <a:pt x="5" y="40"/>
                  </a:lnTo>
                  <a:lnTo>
                    <a:pt x="9" y="33"/>
                  </a:lnTo>
                  <a:lnTo>
                    <a:pt x="9" y="26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83"/>
            <p:cNvSpPr>
              <a:spLocks/>
            </p:cNvSpPr>
            <p:nvPr/>
          </p:nvSpPr>
          <p:spPr bwMode="auto">
            <a:xfrm>
              <a:off x="4646613" y="1962151"/>
              <a:ext cx="47625" cy="109538"/>
            </a:xfrm>
            <a:custGeom>
              <a:avLst/>
              <a:gdLst>
                <a:gd name="T0" fmla="*/ 4 w 30"/>
                <a:gd name="T1" fmla="*/ 0 h 69"/>
                <a:gd name="T2" fmla="*/ 11 w 30"/>
                <a:gd name="T3" fmla="*/ 4 h 69"/>
                <a:gd name="T4" fmla="*/ 16 w 30"/>
                <a:gd name="T5" fmla="*/ 11 h 69"/>
                <a:gd name="T6" fmla="*/ 21 w 30"/>
                <a:gd name="T7" fmla="*/ 18 h 69"/>
                <a:gd name="T8" fmla="*/ 25 w 30"/>
                <a:gd name="T9" fmla="*/ 27 h 69"/>
                <a:gd name="T10" fmla="*/ 25 w 30"/>
                <a:gd name="T11" fmla="*/ 37 h 69"/>
                <a:gd name="T12" fmla="*/ 28 w 30"/>
                <a:gd name="T13" fmla="*/ 44 h 69"/>
                <a:gd name="T14" fmla="*/ 28 w 30"/>
                <a:gd name="T15" fmla="*/ 53 h 69"/>
                <a:gd name="T16" fmla="*/ 30 w 30"/>
                <a:gd name="T17" fmla="*/ 62 h 69"/>
                <a:gd name="T18" fmla="*/ 23 w 30"/>
                <a:gd name="T19" fmla="*/ 65 h 69"/>
                <a:gd name="T20" fmla="*/ 18 w 30"/>
                <a:gd name="T21" fmla="*/ 69 h 69"/>
                <a:gd name="T22" fmla="*/ 14 w 30"/>
                <a:gd name="T23" fmla="*/ 60 h 69"/>
                <a:gd name="T24" fmla="*/ 11 w 30"/>
                <a:gd name="T25" fmla="*/ 51 h 69"/>
                <a:gd name="T26" fmla="*/ 7 w 30"/>
                <a:gd name="T27" fmla="*/ 44 h 69"/>
                <a:gd name="T28" fmla="*/ 4 w 30"/>
                <a:gd name="T29" fmla="*/ 34 h 69"/>
                <a:gd name="T30" fmla="*/ 0 w 30"/>
                <a:gd name="T31" fmla="*/ 25 h 69"/>
                <a:gd name="T32" fmla="*/ 0 w 30"/>
                <a:gd name="T33" fmla="*/ 16 h 69"/>
                <a:gd name="T34" fmla="*/ 0 w 30"/>
                <a:gd name="T35" fmla="*/ 6 h 69"/>
                <a:gd name="T36" fmla="*/ 4 w 30"/>
                <a:gd name="T37" fmla="*/ 0 h 69"/>
                <a:gd name="T38" fmla="*/ 4 w 30"/>
                <a:gd name="T3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69">
                  <a:moveTo>
                    <a:pt x="4" y="0"/>
                  </a:moveTo>
                  <a:lnTo>
                    <a:pt x="11" y="4"/>
                  </a:lnTo>
                  <a:lnTo>
                    <a:pt x="16" y="11"/>
                  </a:lnTo>
                  <a:lnTo>
                    <a:pt x="21" y="18"/>
                  </a:lnTo>
                  <a:lnTo>
                    <a:pt x="25" y="27"/>
                  </a:lnTo>
                  <a:lnTo>
                    <a:pt x="25" y="37"/>
                  </a:lnTo>
                  <a:lnTo>
                    <a:pt x="28" y="44"/>
                  </a:lnTo>
                  <a:lnTo>
                    <a:pt x="28" y="53"/>
                  </a:lnTo>
                  <a:lnTo>
                    <a:pt x="30" y="62"/>
                  </a:lnTo>
                  <a:lnTo>
                    <a:pt x="23" y="65"/>
                  </a:lnTo>
                  <a:lnTo>
                    <a:pt x="18" y="69"/>
                  </a:lnTo>
                  <a:lnTo>
                    <a:pt x="14" y="60"/>
                  </a:lnTo>
                  <a:lnTo>
                    <a:pt x="11" y="51"/>
                  </a:lnTo>
                  <a:lnTo>
                    <a:pt x="7" y="44"/>
                  </a:lnTo>
                  <a:lnTo>
                    <a:pt x="4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84"/>
            <p:cNvSpPr>
              <a:spLocks/>
            </p:cNvSpPr>
            <p:nvPr/>
          </p:nvSpPr>
          <p:spPr bwMode="auto">
            <a:xfrm>
              <a:off x="4510088" y="1998663"/>
              <a:ext cx="39688" cy="92075"/>
            </a:xfrm>
            <a:custGeom>
              <a:avLst/>
              <a:gdLst>
                <a:gd name="T0" fmla="*/ 11 w 25"/>
                <a:gd name="T1" fmla="*/ 0 h 58"/>
                <a:gd name="T2" fmla="*/ 18 w 25"/>
                <a:gd name="T3" fmla="*/ 7 h 58"/>
                <a:gd name="T4" fmla="*/ 23 w 25"/>
                <a:gd name="T5" fmla="*/ 16 h 58"/>
                <a:gd name="T6" fmla="*/ 23 w 25"/>
                <a:gd name="T7" fmla="*/ 21 h 58"/>
                <a:gd name="T8" fmla="*/ 25 w 25"/>
                <a:gd name="T9" fmla="*/ 28 h 58"/>
                <a:gd name="T10" fmla="*/ 25 w 25"/>
                <a:gd name="T11" fmla="*/ 32 h 58"/>
                <a:gd name="T12" fmla="*/ 25 w 25"/>
                <a:gd name="T13" fmla="*/ 39 h 58"/>
                <a:gd name="T14" fmla="*/ 23 w 25"/>
                <a:gd name="T15" fmla="*/ 44 h 58"/>
                <a:gd name="T16" fmla="*/ 21 w 25"/>
                <a:gd name="T17" fmla="*/ 49 h 58"/>
                <a:gd name="T18" fmla="*/ 16 w 25"/>
                <a:gd name="T19" fmla="*/ 53 h 58"/>
                <a:gd name="T20" fmla="*/ 11 w 25"/>
                <a:gd name="T21" fmla="*/ 58 h 58"/>
                <a:gd name="T22" fmla="*/ 7 w 25"/>
                <a:gd name="T23" fmla="*/ 51 h 58"/>
                <a:gd name="T24" fmla="*/ 4 w 25"/>
                <a:gd name="T25" fmla="*/ 44 h 58"/>
                <a:gd name="T26" fmla="*/ 2 w 25"/>
                <a:gd name="T27" fmla="*/ 37 h 58"/>
                <a:gd name="T28" fmla="*/ 2 w 25"/>
                <a:gd name="T29" fmla="*/ 28 h 58"/>
                <a:gd name="T30" fmla="*/ 0 w 25"/>
                <a:gd name="T31" fmla="*/ 21 h 58"/>
                <a:gd name="T32" fmla="*/ 2 w 25"/>
                <a:gd name="T33" fmla="*/ 14 h 58"/>
                <a:gd name="T34" fmla="*/ 4 w 25"/>
                <a:gd name="T35" fmla="*/ 7 h 58"/>
                <a:gd name="T36" fmla="*/ 11 w 25"/>
                <a:gd name="T37" fmla="*/ 0 h 58"/>
                <a:gd name="T38" fmla="*/ 11 w 25"/>
                <a:gd name="T3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58">
                  <a:moveTo>
                    <a:pt x="11" y="0"/>
                  </a:moveTo>
                  <a:lnTo>
                    <a:pt x="18" y="7"/>
                  </a:lnTo>
                  <a:lnTo>
                    <a:pt x="23" y="16"/>
                  </a:lnTo>
                  <a:lnTo>
                    <a:pt x="23" y="21"/>
                  </a:lnTo>
                  <a:lnTo>
                    <a:pt x="25" y="28"/>
                  </a:lnTo>
                  <a:lnTo>
                    <a:pt x="25" y="32"/>
                  </a:lnTo>
                  <a:lnTo>
                    <a:pt x="25" y="39"/>
                  </a:lnTo>
                  <a:lnTo>
                    <a:pt x="23" y="44"/>
                  </a:lnTo>
                  <a:lnTo>
                    <a:pt x="21" y="49"/>
                  </a:lnTo>
                  <a:lnTo>
                    <a:pt x="16" y="53"/>
                  </a:lnTo>
                  <a:lnTo>
                    <a:pt x="11" y="58"/>
                  </a:lnTo>
                  <a:lnTo>
                    <a:pt x="7" y="51"/>
                  </a:lnTo>
                  <a:lnTo>
                    <a:pt x="4" y="44"/>
                  </a:lnTo>
                  <a:lnTo>
                    <a:pt x="2" y="37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4" y="7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85"/>
            <p:cNvSpPr>
              <a:spLocks/>
            </p:cNvSpPr>
            <p:nvPr/>
          </p:nvSpPr>
          <p:spPr bwMode="auto">
            <a:xfrm>
              <a:off x="3825875" y="2054226"/>
              <a:ext cx="44450" cy="87313"/>
            </a:xfrm>
            <a:custGeom>
              <a:avLst/>
              <a:gdLst>
                <a:gd name="T0" fmla="*/ 10 w 28"/>
                <a:gd name="T1" fmla="*/ 0 h 55"/>
                <a:gd name="T2" fmla="*/ 12 w 28"/>
                <a:gd name="T3" fmla="*/ 2 h 55"/>
                <a:gd name="T4" fmla="*/ 19 w 28"/>
                <a:gd name="T5" fmla="*/ 9 h 55"/>
                <a:gd name="T6" fmla="*/ 21 w 28"/>
                <a:gd name="T7" fmla="*/ 16 h 55"/>
                <a:gd name="T8" fmla="*/ 26 w 28"/>
                <a:gd name="T9" fmla="*/ 25 h 55"/>
                <a:gd name="T10" fmla="*/ 28 w 28"/>
                <a:gd name="T11" fmla="*/ 35 h 55"/>
                <a:gd name="T12" fmla="*/ 28 w 28"/>
                <a:gd name="T13" fmla="*/ 44 h 55"/>
                <a:gd name="T14" fmla="*/ 24 w 28"/>
                <a:gd name="T15" fmla="*/ 49 h 55"/>
                <a:gd name="T16" fmla="*/ 21 w 28"/>
                <a:gd name="T17" fmla="*/ 55 h 55"/>
                <a:gd name="T18" fmla="*/ 14 w 28"/>
                <a:gd name="T19" fmla="*/ 49 h 55"/>
                <a:gd name="T20" fmla="*/ 10 w 28"/>
                <a:gd name="T21" fmla="*/ 42 h 55"/>
                <a:gd name="T22" fmla="*/ 5 w 28"/>
                <a:gd name="T23" fmla="*/ 35 h 55"/>
                <a:gd name="T24" fmla="*/ 3 w 28"/>
                <a:gd name="T25" fmla="*/ 28 h 55"/>
                <a:gd name="T26" fmla="*/ 0 w 28"/>
                <a:gd name="T27" fmla="*/ 18 h 55"/>
                <a:gd name="T28" fmla="*/ 0 w 28"/>
                <a:gd name="T29" fmla="*/ 11 h 55"/>
                <a:gd name="T30" fmla="*/ 3 w 28"/>
                <a:gd name="T31" fmla="*/ 4 h 55"/>
                <a:gd name="T32" fmla="*/ 10 w 28"/>
                <a:gd name="T33" fmla="*/ 0 h 55"/>
                <a:gd name="T34" fmla="*/ 10 w 28"/>
                <a:gd name="T3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55">
                  <a:moveTo>
                    <a:pt x="10" y="0"/>
                  </a:moveTo>
                  <a:lnTo>
                    <a:pt x="12" y="2"/>
                  </a:lnTo>
                  <a:lnTo>
                    <a:pt x="19" y="9"/>
                  </a:lnTo>
                  <a:lnTo>
                    <a:pt x="21" y="16"/>
                  </a:lnTo>
                  <a:lnTo>
                    <a:pt x="26" y="25"/>
                  </a:lnTo>
                  <a:lnTo>
                    <a:pt x="28" y="35"/>
                  </a:lnTo>
                  <a:lnTo>
                    <a:pt x="28" y="44"/>
                  </a:lnTo>
                  <a:lnTo>
                    <a:pt x="24" y="49"/>
                  </a:lnTo>
                  <a:lnTo>
                    <a:pt x="21" y="55"/>
                  </a:lnTo>
                  <a:lnTo>
                    <a:pt x="14" y="49"/>
                  </a:lnTo>
                  <a:lnTo>
                    <a:pt x="10" y="42"/>
                  </a:lnTo>
                  <a:lnTo>
                    <a:pt x="5" y="35"/>
                  </a:lnTo>
                  <a:lnTo>
                    <a:pt x="3" y="28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3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6"/>
            <p:cNvSpPr>
              <a:spLocks/>
            </p:cNvSpPr>
            <p:nvPr/>
          </p:nvSpPr>
          <p:spPr bwMode="auto">
            <a:xfrm>
              <a:off x="4719638" y="2101851"/>
              <a:ext cx="44450" cy="125413"/>
            </a:xfrm>
            <a:custGeom>
              <a:avLst/>
              <a:gdLst>
                <a:gd name="T0" fmla="*/ 12 w 28"/>
                <a:gd name="T1" fmla="*/ 0 h 79"/>
                <a:gd name="T2" fmla="*/ 16 w 28"/>
                <a:gd name="T3" fmla="*/ 2 h 79"/>
                <a:gd name="T4" fmla="*/ 21 w 28"/>
                <a:gd name="T5" fmla="*/ 5 h 79"/>
                <a:gd name="T6" fmla="*/ 23 w 28"/>
                <a:gd name="T7" fmla="*/ 9 h 79"/>
                <a:gd name="T8" fmla="*/ 26 w 28"/>
                <a:gd name="T9" fmla="*/ 16 h 79"/>
                <a:gd name="T10" fmla="*/ 28 w 28"/>
                <a:gd name="T11" fmla="*/ 25 h 79"/>
                <a:gd name="T12" fmla="*/ 28 w 28"/>
                <a:gd name="T13" fmla="*/ 37 h 79"/>
                <a:gd name="T14" fmla="*/ 26 w 28"/>
                <a:gd name="T15" fmla="*/ 42 h 79"/>
                <a:gd name="T16" fmla="*/ 26 w 28"/>
                <a:gd name="T17" fmla="*/ 49 h 79"/>
                <a:gd name="T18" fmla="*/ 23 w 28"/>
                <a:gd name="T19" fmla="*/ 53 h 79"/>
                <a:gd name="T20" fmla="*/ 23 w 28"/>
                <a:gd name="T21" fmla="*/ 60 h 79"/>
                <a:gd name="T22" fmla="*/ 19 w 28"/>
                <a:gd name="T23" fmla="*/ 70 h 79"/>
                <a:gd name="T24" fmla="*/ 14 w 28"/>
                <a:gd name="T25" fmla="*/ 79 h 79"/>
                <a:gd name="T26" fmla="*/ 5 w 28"/>
                <a:gd name="T27" fmla="*/ 79 h 79"/>
                <a:gd name="T28" fmla="*/ 0 w 28"/>
                <a:gd name="T29" fmla="*/ 77 h 79"/>
                <a:gd name="T30" fmla="*/ 0 w 28"/>
                <a:gd name="T31" fmla="*/ 67 h 79"/>
                <a:gd name="T32" fmla="*/ 0 w 28"/>
                <a:gd name="T33" fmla="*/ 60 h 79"/>
                <a:gd name="T34" fmla="*/ 2 w 28"/>
                <a:gd name="T35" fmla="*/ 53 h 79"/>
                <a:gd name="T36" fmla="*/ 7 w 28"/>
                <a:gd name="T37" fmla="*/ 46 h 79"/>
                <a:gd name="T38" fmla="*/ 9 w 28"/>
                <a:gd name="T39" fmla="*/ 39 h 79"/>
                <a:gd name="T40" fmla="*/ 12 w 28"/>
                <a:gd name="T41" fmla="*/ 32 h 79"/>
                <a:gd name="T42" fmla="*/ 12 w 28"/>
                <a:gd name="T43" fmla="*/ 28 h 79"/>
                <a:gd name="T44" fmla="*/ 7 w 28"/>
                <a:gd name="T45" fmla="*/ 21 h 79"/>
                <a:gd name="T46" fmla="*/ 7 w 28"/>
                <a:gd name="T47" fmla="*/ 14 h 79"/>
                <a:gd name="T48" fmla="*/ 7 w 28"/>
                <a:gd name="T49" fmla="*/ 9 h 79"/>
                <a:gd name="T50" fmla="*/ 9 w 28"/>
                <a:gd name="T51" fmla="*/ 2 h 79"/>
                <a:gd name="T52" fmla="*/ 12 w 28"/>
                <a:gd name="T53" fmla="*/ 0 h 79"/>
                <a:gd name="T54" fmla="*/ 12 w 28"/>
                <a:gd name="T5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" h="79">
                  <a:moveTo>
                    <a:pt x="12" y="0"/>
                  </a:moveTo>
                  <a:lnTo>
                    <a:pt x="16" y="2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26" y="16"/>
                  </a:lnTo>
                  <a:lnTo>
                    <a:pt x="28" y="25"/>
                  </a:lnTo>
                  <a:lnTo>
                    <a:pt x="28" y="37"/>
                  </a:lnTo>
                  <a:lnTo>
                    <a:pt x="26" y="42"/>
                  </a:lnTo>
                  <a:lnTo>
                    <a:pt x="26" y="49"/>
                  </a:lnTo>
                  <a:lnTo>
                    <a:pt x="23" y="53"/>
                  </a:lnTo>
                  <a:lnTo>
                    <a:pt x="23" y="60"/>
                  </a:lnTo>
                  <a:lnTo>
                    <a:pt x="19" y="70"/>
                  </a:lnTo>
                  <a:lnTo>
                    <a:pt x="14" y="79"/>
                  </a:lnTo>
                  <a:lnTo>
                    <a:pt x="5" y="79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2" y="53"/>
                  </a:lnTo>
                  <a:lnTo>
                    <a:pt x="7" y="46"/>
                  </a:lnTo>
                  <a:lnTo>
                    <a:pt x="9" y="39"/>
                  </a:lnTo>
                  <a:lnTo>
                    <a:pt x="12" y="32"/>
                  </a:lnTo>
                  <a:lnTo>
                    <a:pt x="12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7" y="9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7"/>
            <p:cNvSpPr>
              <a:spLocks/>
            </p:cNvSpPr>
            <p:nvPr/>
          </p:nvSpPr>
          <p:spPr bwMode="auto">
            <a:xfrm>
              <a:off x="4594225" y="2109788"/>
              <a:ext cx="63500" cy="98425"/>
            </a:xfrm>
            <a:custGeom>
              <a:avLst/>
              <a:gdLst>
                <a:gd name="T0" fmla="*/ 30 w 40"/>
                <a:gd name="T1" fmla="*/ 0 h 62"/>
                <a:gd name="T2" fmla="*/ 37 w 40"/>
                <a:gd name="T3" fmla="*/ 4 h 62"/>
                <a:gd name="T4" fmla="*/ 40 w 40"/>
                <a:gd name="T5" fmla="*/ 11 h 62"/>
                <a:gd name="T6" fmla="*/ 40 w 40"/>
                <a:gd name="T7" fmla="*/ 18 h 62"/>
                <a:gd name="T8" fmla="*/ 40 w 40"/>
                <a:gd name="T9" fmla="*/ 27 h 62"/>
                <a:gd name="T10" fmla="*/ 37 w 40"/>
                <a:gd name="T11" fmla="*/ 34 h 62"/>
                <a:gd name="T12" fmla="*/ 35 w 40"/>
                <a:gd name="T13" fmla="*/ 44 h 62"/>
                <a:gd name="T14" fmla="*/ 30 w 40"/>
                <a:gd name="T15" fmla="*/ 51 h 62"/>
                <a:gd name="T16" fmla="*/ 26 w 40"/>
                <a:gd name="T17" fmla="*/ 58 h 62"/>
                <a:gd name="T18" fmla="*/ 19 w 40"/>
                <a:gd name="T19" fmla="*/ 60 h 62"/>
                <a:gd name="T20" fmla="*/ 14 w 40"/>
                <a:gd name="T21" fmla="*/ 62 h 62"/>
                <a:gd name="T22" fmla="*/ 7 w 40"/>
                <a:gd name="T23" fmla="*/ 62 h 62"/>
                <a:gd name="T24" fmla="*/ 0 w 40"/>
                <a:gd name="T25" fmla="*/ 60 h 62"/>
                <a:gd name="T26" fmla="*/ 5 w 40"/>
                <a:gd name="T27" fmla="*/ 51 h 62"/>
                <a:gd name="T28" fmla="*/ 9 w 40"/>
                <a:gd name="T29" fmla="*/ 44 h 62"/>
                <a:gd name="T30" fmla="*/ 12 w 40"/>
                <a:gd name="T31" fmla="*/ 37 h 62"/>
                <a:gd name="T32" fmla="*/ 14 w 40"/>
                <a:gd name="T33" fmla="*/ 30 h 62"/>
                <a:gd name="T34" fmla="*/ 16 w 40"/>
                <a:gd name="T35" fmla="*/ 20 h 62"/>
                <a:gd name="T36" fmla="*/ 21 w 40"/>
                <a:gd name="T37" fmla="*/ 14 h 62"/>
                <a:gd name="T38" fmla="*/ 26 w 40"/>
                <a:gd name="T39" fmla="*/ 4 h 62"/>
                <a:gd name="T40" fmla="*/ 30 w 40"/>
                <a:gd name="T41" fmla="*/ 0 h 62"/>
                <a:gd name="T42" fmla="*/ 30 w 40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62">
                  <a:moveTo>
                    <a:pt x="30" y="0"/>
                  </a:moveTo>
                  <a:lnTo>
                    <a:pt x="37" y="4"/>
                  </a:lnTo>
                  <a:lnTo>
                    <a:pt x="40" y="11"/>
                  </a:lnTo>
                  <a:lnTo>
                    <a:pt x="40" y="18"/>
                  </a:lnTo>
                  <a:lnTo>
                    <a:pt x="40" y="27"/>
                  </a:lnTo>
                  <a:lnTo>
                    <a:pt x="37" y="34"/>
                  </a:lnTo>
                  <a:lnTo>
                    <a:pt x="35" y="44"/>
                  </a:lnTo>
                  <a:lnTo>
                    <a:pt x="30" y="51"/>
                  </a:lnTo>
                  <a:lnTo>
                    <a:pt x="26" y="58"/>
                  </a:lnTo>
                  <a:lnTo>
                    <a:pt x="19" y="60"/>
                  </a:lnTo>
                  <a:lnTo>
                    <a:pt x="14" y="62"/>
                  </a:lnTo>
                  <a:lnTo>
                    <a:pt x="7" y="62"/>
                  </a:lnTo>
                  <a:lnTo>
                    <a:pt x="0" y="60"/>
                  </a:lnTo>
                  <a:lnTo>
                    <a:pt x="5" y="51"/>
                  </a:lnTo>
                  <a:lnTo>
                    <a:pt x="9" y="44"/>
                  </a:lnTo>
                  <a:lnTo>
                    <a:pt x="12" y="37"/>
                  </a:lnTo>
                  <a:lnTo>
                    <a:pt x="14" y="30"/>
                  </a:lnTo>
                  <a:lnTo>
                    <a:pt x="16" y="20"/>
                  </a:lnTo>
                  <a:lnTo>
                    <a:pt x="21" y="1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8"/>
            <p:cNvSpPr>
              <a:spLocks/>
            </p:cNvSpPr>
            <p:nvPr/>
          </p:nvSpPr>
          <p:spPr bwMode="auto">
            <a:xfrm>
              <a:off x="4641850" y="2201863"/>
              <a:ext cx="44450" cy="88900"/>
            </a:xfrm>
            <a:custGeom>
              <a:avLst/>
              <a:gdLst>
                <a:gd name="T0" fmla="*/ 14 w 28"/>
                <a:gd name="T1" fmla="*/ 0 h 56"/>
                <a:gd name="T2" fmla="*/ 19 w 28"/>
                <a:gd name="T3" fmla="*/ 4 h 56"/>
                <a:gd name="T4" fmla="*/ 24 w 28"/>
                <a:gd name="T5" fmla="*/ 11 h 56"/>
                <a:gd name="T6" fmla="*/ 26 w 28"/>
                <a:gd name="T7" fmla="*/ 21 h 56"/>
                <a:gd name="T8" fmla="*/ 28 w 28"/>
                <a:gd name="T9" fmla="*/ 32 h 56"/>
                <a:gd name="T10" fmla="*/ 26 w 28"/>
                <a:gd name="T11" fmla="*/ 39 h 56"/>
                <a:gd name="T12" fmla="*/ 21 w 28"/>
                <a:gd name="T13" fmla="*/ 49 h 56"/>
                <a:gd name="T14" fmla="*/ 14 w 28"/>
                <a:gd name="T15" fmla="*/ 53 h 56"/>
                <a:gd name="T16" fmla="*/ 7 w 28"/>
                <a:gd name="T17" fmla="*/ 56 h 56"/>
                <a:gd name="T18" fmla="*/ 3 w 28"/>
                <a:gd name="T19" fmla="*/ 49 h 56"/>
                <a:gd name="T20" fmla="*/ 3 w 28"/>
                <a:gd name="T21" fmla="*/ 42 h 56"/>
                <a:gd name="T22" fmla="*/ 0 w 28"/>
                <a:gd name="T23" fmla="*/ 32 h 56"/>
                <a:gd name="T24" fmla="*/ 3 w 28"/>
                <a:gd name="T25" fmla="*/ 25 h 56"/>
                <a:gd name="T26" fmla="*/ 3 w 28"/>
                <a:gd name="T27" fmla="*/ 18 h 56"/>
                <a:gd name="T28" fmla="*/ 5 w 28"/>
                <a:gd name="T29" fmla="*/ 11 h 56"/>
                <a:gd name="T30" fmla="*/ 7 w 28"/>
                <a:gd name="T31" fmla="*/ 4 h 56"/>
                <a:gd name="T32" fmla="*/ 14 w 28"/>
                <a:gd name="T33" fmla="*/ 0 h 56"/>
                <a:gd name="T34" fmla="*/ 14 w 28"/>
                <a:gd name="T3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56">
                  <a:moveTo>
                    <a:pt x="14" y="0"/>
                  </a:moveTo>
                  <a:lnTo>
                    <a:pt x="19" y="4"/>
                  </a:lnTo>
                  <a:lnTo>
                    <a:pt x="24" y="11"/>
                  </a:lnTo>
                  <a:lnTo>
                    <a:pt x="26" y="21"/>
                  </a:lnTo>
                  <a:lnTo>
                    <a:pt x="28" y="32"/>
                  </a:lnTo>
                  <a:lnTo>
                    <a:pt x="26" y="39"/>
                  </a:lnTo>
                  <a:lnTo>
                    <a:pt x="21" y="49"/>
                  </a:lnTo>
                  <a:lnTo>
                    <a:pt x="14" y="53"/>
                  </a:lnTo>
                  <a:lnTo>
                    <a:pt x="7" y="56"/>
                  </a:lnTo>
                  <a:lnTo>
                    <a:pt x="3" y="49"/>
                  </a:lnTo>
                  <a:lnTo>
                    <a:pt x="3" y="42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5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9"/>
            <p:cNvSpPr>
              <a:spLocks/>
            </p:cNvSpPr>
            <p:nvPr/>
          </p:nvSpPr>
          <p:spPr bwMode="auto">
            <a:xfrm>
              <a:off x="4675188" y="2293938"/>
              <a:ext cx="58738" cy="125413"/>
            </a:xfrm>
            <a:custGeom>
              <a:avLst/>
              <a:gdLst>
                <a:gd name="T0" fmla="*/ 28 w 37"/>
                <a:gd name="T1" fmla="*/ 0 h 79"/>
                <a:gd name="T2" fmla="*/ 35 w 37"/>
                <a:gd name="T3" fmla="*/ 9 h 79"/>
                <a:gd name="T4" fmla="*/ 37 w 37"/>
                <a:gd name="T5" fmla="*/ 21 h 79"/>
                <a:gd name="T6" fmla="*/ 35 w 37"/>
                <a:gd name="T7" fmla="*/ 25 h 79"/>
                <a:gd name="T8" fmla="*/ 35 w 37"/>
                <a:gd name="T9" fmla="*/ 32 h 79"/>
                <a:gd name="T10" fmla="*/ 33 w 37"/>
                <a:gd name="T11" fmla="*/ 39 h 79"/>
                <a:gd name="T12" fmla="*/ 30 w 37"/>
                <a:gd name="T13" fmla="*/ 44 h 79"/>
                <a:gd name="T14" fmla="*/ 26 w 37"/>
                <a:gd name="T15" fmla="*/ 53 h 79"/>
                <a:gd name="T16" fmla="*/ 21 w 37"/>
                <a:gd name="T17" fmla="*/ 63 h 79"/>
                <a:gd name="T18" fmla="*/ 17 w 37"/>
                <a:gd name="T19" fmla="*/ 70 h 79"/>
                <a:gd name="T20" fmla="*/ 12 w 37"/>
                <a:gd name="T21" fmla="*/ 79 h 79"/>
                <a:gd name="T22" fmla="*/ 5 w 37"/>
                <a:gd name="T23" fmla="*/ 72 h 79"/>
                <a:gd name="T24" fmla="*/ 0 w 37"/>
                <a:gd name="T25" fmla="*/ 67 h 79"/>
                <a:gd name="T26" fmla="*/ 3 w 37"/>
                <a:gd name="T27" fmla="*/ 58 h 79"/>
                <a:gd name="T28" fmla="*/ 7 w 37"/>
                <a:gd name="T29" fmla="*/ 49 h 79"/>
                <a:gd name="T30" fmla="*/ 7 w 37"/>
                <a:gd name="T31" fmla="*/ 42 h 79"/>
                <a:gd name="T32" fmla="*/ 12 w 37"/>
                <a:gd name="T33" fmla="*/ 32 h 79"/>
                <a:gd name="T34" fmla="*/ 14 w 37"/>
                <a:gd name="T35" fmla="*/ 23 h 79"/>
                <a:gd name="T36" fmla="*/ 17 w 37"/>
                <a:gd name="T37" fmla="*/ 16 h 79"/>
                <a:gd name="T38" fmla="*/ 21 w 37"/>
                <a:gd name="T39" fmla="*/ 9 h 79"/>
                <a:gd name="T40" fmla="*/ 28 w 37"/>
                <a:gd name="T41" fmla="*/ 0 h 79"/>
                <a:gd name="T42" fmla="*/ 28 w 37"/>
                <a:gd name="T4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79">
                  <a:moveTo>
                    <a:pt x="28" y="0"/>
                  </a:moveTo>
                  <a:lnTo>
                    <a:pt x="35" y="9"/>
                  </a:lnTo>
                  <a:lnTo>
                    <a:pt x="37" y="21"/>
                  </a:lnTo>
                  <a:lnTo>
                    <a:pt x="35" y="25"/>
                  </a:lnTo>
                  <a:lnTo>
                    <a:pt x="35" y="32"/>
                  </a:lnTo>
                  <a:lnTo>
                    <a:pt x="33" y="39"/>
                  </a:lnTo>
                  <a:lnTo>
                    <a:pt x="30" y="44"/>
                  </a:lnTo>
                  <a:lnTo>
                    <a:pt x="26" y="53"/>
                  </a:lnTo>
                  <a:lnTo>
                    <a:pt x="21" y="63"/>
                  </a:lnTo>
                  <a:lnTo>
                    <a:pt x="17" y="70"/>
                  </a:lnTo>
                  <a:lnTo>
                    <a:pt x="12" y="79"/>
                  </a:lnTo>
                  <a:lnTo>
                    <a:pt x="5" y="72"/>
                  </a:lnTo>
                  <a:lnTo>
                    <a:pt x="0" y="67"/>
                  </a:lnTo>
                  <a:lnTo>
                    <a:pt x="3" y="58"/>
                  </a:lnTo>
                  <a:lnTo>
                    <a:pt x="7" y="49"/>
                  </a:lnTo>
                  <a:lnTo>
                    <a:pt x="7" y="42"/>
                  </a:lnTo>
                  <a:lnTo>
                    <a:pt x="12" y="32"/>
                  </a:lnTo>
                  <a:lnTo>
                    <a:pt x="14" y="23"/>
                  </a:lnTo>
                  <a:lnTo>
                    <a:pt x="17" y="16"/>
                  </a:lnTo>
                  <a:lnTo>
                    <a:pt x="21" y="9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9" name="Freeform 90"/>
            <p:cNvSpPr>
              <a:spLocks/>
            </p:cNvSpPr>
            <p:nvPr/>
          </p:nvSpPr>
          <p:spPr bwMode="auto">
            <a:xfrm>
              <a:off x="4602163" y="2452688"/>
              <a:ext cx="77788" cy="88900"/>
            </a:xfrm>
            <a:custGeom>
              <a:avLst/>
              <a:gdLst>
                <a:gd name="T0" fmla="*/ 39 w 49"/>
                <a:gd name="T1" fmla="*/ 0 h 56"/>
                <a:gd name="T2" fmla="*/ 44 w 49"/>
                <a:gd name="T3" fmla="*/ 2 h 56"/>
                <a:gd name="T4" fmla="*/ 46 w 49"/>
                <a:gd name="T5" fmla="*/ 5 h 56"/>
                <a:gd name="T6" fmla="*/ 49 w 49"/>
                <a:gd name="T7" fmla="*/ 9 h 56"/>
                <a:gd name="T8" fmla="*/ 49 w 49"/>
                <a:gd name="T9" fmla="*/ 16 h 56"/>
                <a:gd name="T10" fmla="*/ 46 w 49"/>
                <a:gd name="T11" fmla="*/ 21 h 56"/>
                <a:gd name="T12" fmla="*/ 44 w 49"/>
                <a:gd name="T13" fmla="*/ 25 h 56"/>
                <a:gd name="T14" fmla="*/ 42 w 49"/>
                <a:gd name="T15" fmla="*/ 32 h 56"/>
                <a:gd name="T16" fmla="*/ 37 w 49"/>
                <a:gd name="T17" fmla="*/ 37 h 56"/>
                <a:gd name="T18" fmla="*/ 28 w 49"/>
                <a:gd name="T19" fmla="*/ 46 h 56"/>
                <a:gd name="T20" fmla="*/ 18 w 49"/>
                <a:gd name="T21" fmla="*/ 53 h 56"/>
                <a:gd name="T22" fmla="*/ 9 w 49"/>
                <a:gd name="T23" fmla="*/ 56 h 56"/>
                <a:gd name="T24" fmla="*/ 0 w 49"/>
                <a:gd name="T25" fmla="*/ 56 h 56"/>
                <a:gd name="T26" fmla="*/ 2 w 49"/>
                <a:gd name="T27" fmla="*/ 46 h 56"/>
                <a:gd name="T28" fmla="*/ 7 w 49"/>
                <a:gd name="T29" fmla="*/ 39 h 56"/>
                <a:gd name="T30" fmla="*/ 11 w 49"/>
                <a:gd name="T31" fmla="*/ 32 h 56"/>
                <a:gd name="T32" fmla="*/ 18 w 49"/>
                <a:gd name="T33" fmla="*/ 25 h 56"/>
                <a:gd name="T34" fmla="*/ 23 w 49"/>
                <a:gd name="T35" fmla="*/ 18 h 56"/>
                <a:gd name="T36" fmla="*/ 30 w 49"/>
                <a:gd name="T37" fmla="*/ 14 h 56"/>
                <a:gd name="T38" fmla="*/ 35 w 49"/>
                <a:gd name="T39" fmla="*/ 5 h 56"/>
                <a:gd name="T40" fmla="*/ 39 w 49"/>
                <a:gd name="T41" fmla="*/ 0 h 56"/>
                <a:gd name="T42" fmla="*/ 39 w 49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56">
                  <a:moveTo>
                    <a:pt x="39" y="0"/>
                  </a:moveTo>
                  <a:lnTo>
                    <a:pt x="44" y="2"/>
                  </a:lnTo>
                  <a:lnTo>
                    <a:pt x="46" y="5"/>
                  </a:lnTo>
                  <a:lnTo>
                    <a:pt x="49" y="9"/>
                  </a:lnTo>
                  <a:lnTo>
                    <a:pt x="49" y="16"/>
                  </a:lnTo>
                  <a:lnTo>
                    <a:pt x="46" y="21"/>
                  </a:lnTo>
                  <a:lnTo>
                    <a:pt x="44" y="25"/>
                  </a:lnTo>
                  <a:lnTo>
                    <a:pt x="42" y="32"/>
                  </a:lnTo>
                  <a:lnTo>
                    <a:pt x="37" y="37"/>
                  </a:lnTo>
                  <a:lnTo>
                    <a:pt x="28" y="46"/>
                  </a:lnTo>
                  <a:lnTo>
                    <a:pt x="18" y="53"/>
                  </a:lnTo>
                  <a:lnTo>
                    <a:pt x="9" y="56"/>
                  </a:lnTo>
                  <a:lnTo>
                    <a:pt x="0" y="56"/>
                  </a:lnTo>
                  <a:lnTo>
                    <a:pt x="2" y="46"/>
                  </a:lnTo>
                  <a:lnTo>
                    <a:pt x="7" y="39"/>
                  </a:lnTo>
                  <a:lnTo>
                    <a:pt x="11" y="32"/>
                  </a:lnTo>
                  <a:lnTo>
                    <a:pt x="18" y="25"/>
                  </a:lnTo>
                  <a:lnTo>
                    <a:pt x="23" y="18"/>
                  </a:lnTo>
                  <a:lnTo>
                    <a:pt x="30" y="14"/>
                  </a:lnTo>
                  <a:lnTo>
                    <a:pt x="35" y="5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91"/>
            <p:cNvSpPr>
              <a:spLocks/>
            </p:cNvSpPr>
            <p:nvPr/>
          </p:nvSpPr>
          <p:spPr bwMode="auto">
            <a:xfrm>
              <a:off x="3933825" y="2728913"/>
              <a:ext cx="161925" cy="80963"/>
            </a:xfrm>
            <a:custGeom>
              <a:avLst/>
              <a:gdLst>
                <a:gd name="T0" fmla="*/ 9 w 102"/>
                <a:gd name="T1" fmla="*/ 0 h 51"/>
                <a:gd name="T2" fmla="*/ 16 w 102"/>
                <a:gd name="T3" fmla="*/ 7 h 51"/>
                <a:gd name="T4" fmla="*/ 23 w 102"/>
                <a:gd name="T5" fmla="*/ 17 h 51"/>
                <a:gd name="T6" fmla="*/ 30 w 102"/>
                <a:gd name="T7" fmla="*/ 21 h 51"/>
                <a:gd name="T8" fmla="*/ 37 w 102"/>
                <a:gd name="T9" fmla="*/ 31 h 51"/>
                <a:gd name="T10" fmla="*/ 44 w 102"/>
                <a:gd name="T11" fmla="*/ 33 h 51"/>
                <a:gd name="T12" fmla="*/ 53 w 102"/>
                <a:gd name="T13" fmla="*/ 38 h 51"/>
                <a:gd name="T14" fmla="*/ 58 w 102"/>
                <a:gd name="T15" fmla="*/ 38 h 51"/>
                <a:gd name="T16" fmla="*/ 65 w 102"/>
                <a:gd name="T17" fmla="*/ 38 h 51"/>
                <a:gd name="T18" fmla="*/ 70 w 102"/>
                <a:gd name="T19" fmla="*/ 38 h 51"/>
                <a:gd name="T20" fmla="*/ 79 w 102"/>
                <a:gd name="T21" fmla="*/ 38 h 51"/>
                <a:gd name="T22" fmla="*/ 84 w 102"/>
                <a:gd name="T23" fmla="*/ 33 h 51"/>
                <a:gd name="T24" fmla="*/ 91 w 102"/>
                <a:gd name="T25" fmla="*/ 33 h 51"/>
                <a:gd name="T26" fmla="*/ 95 w 102"/>
                <a:gd name="T27" fmla="*/ 31 h 51"/>
                <a:gd name="T28" fmla="*/ 102 w 102"/>
                <a:gd name="T29" fmla="*/ 31 h 51"/>
                <a:gd name="T30" fmla="*/ 100 w 102"/>
                <a:gd name="T31" fmla="*/ 35 h 51"/>
                <a:gd name="T32" fmla="*/ 98 w 102"/>
                <a:gd name="T33" fmla="*/ 44 h 51"/>
                <a:gd name="T34" fmla="*/ 91 w 102"/>
                <a:gd name="T35" fmla="*/ 44 h 51"/>
                <a:gd name="T36" fmla="*/ 84 w 102"/>
                <a:gd name="T37" fmla="*/ 49 h 51"/>
                <a:gd name="T38" fmla="*/ 77 w 102"/>
                <a:gd name="T39" fmla="*/ 49 h 51"/>
                <a:gd name="T40" fmla="*/ 70 w 102"/>
                <a:gd name="T41" fmla="*/ 51 h 51"/>
                <a:gd name="T42" fmla="*/ 63 w 102"/>
                <a:gd name="T43" fmla="*/ 51 h 51"/>
                <a:gd name="T44" fmla="*/ 56 w 102"/>
                <a:gd name="T45" fmla="*/ 51 h 51"/>
                <a:gd name="T46" fmla="*/ 49 w 102"/>
                <a:gd name="T47" fmla="*/ 51 h 51"/>
                <a:gd name="T48" fmla="*/ 42 w 102"/>
                <a:gd name="T49" fmla="*/ 51 h 51"/>
                <a:gd name="T50" fmla="*/ 32 w 102"/>
                <a:gd name="T51" fmla="*/ 49 h 51"/>
                <a:gd name="T52" fmla="*/ 23 w 102"/>
                <a:gd name="T53" fmla="*/ 44 h 51"/>
                <a:gd name="T54" fmla="*/ 14 w 102"/>
                <a:gd name="T55" fmla="*/ 38 h 51"/>
                <a:gd name="T56" fmla="*/ 9 w 102"/>
                <a:gd name="T57" fmla="*/ 33 h 51"/>
                <a:gd name="T58" fmla="*/ 2 w 102"/>
                <a:gd name="T59" fmla="*/ 24 h 51"/>
                <a:gd name="T60" fmla="*/ 0 w 102"/>
                <a:gd name="T61" fmla="*/ 17 h 51"/>
                <a:gd name="T62" fmla="*/ 2 w 102"/>
                <a:gd name="T63" fmla="*/ 7 h 51"/>
                <a:gd name="T64" fmla="*/ 9 w 102"/>
                <a:gd name="T65" fmla="*/ 0 h 51"/>
                <a:gd name="T66" fmla="*/ 9 w 102"/>
                <a:gd name="T6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51">
                  <a:moveTo>
                    <a:pt x="9" y="0"/>
                  </a:moveTo>
                  <a:lnTo>
                    <a:pt x="16" y="7"/>
                  </a:lnTo>
                  <a:lnTo>
                    <a:pt x="23" y="17"/>
                  </a:lnTo>
                  <a:lnTo>
                    <a:pt x="30" y="21"/>
                  </a:lnTo>
                  <a:lnTo>
                    <a:pt x="37" y="31"/>
                  </a:lnTo>
                  <a:lnTo>
                    <a:pt x="44" y="33"/>
                  </a:lnTo>
                  <a:lnTo>
                    <a:pt x="53" y="38"/>
                  </a:lnTo>
                  <a:lnTo>
                    <a:pt x="58" y="38"/>
                  </a:lnTo>
                  <a:lnTo>
                    <a:pt x="65" y="38"/>
                  </a:lnTo>
                  <a:lnTo>
                    <a:pt x="70" y="38"/>
                  </a:lnTo>
                  <a:lnTo>
                    <a:pt x="79" y="38"/>
                  </a:lnTo>
                  <a:lnTo>
                    <a:pt x="84" y="33"/>
                  </a:lnTo>
                  <a:lnTo>
                    <a:pt x="91" y="33"/>
                  </a:lnTo>
                  <a:lnTo>
                    <a:pt x="95" y="31"/>
                  </a:lnTo>
                  <a:lnTo>
                    <a:pt x="102" y="31"/>
                  </a:lnTo>
                  <a:lnTo>
                    <a:pt x="100" y="35"/>
                  </a:lnTo>
                  <a:lnTo>
                    <a:pt x="98" y="44"/>
                  </a:lnTo>
                  <a:lnTo>
                    <a:pt x="91" y="44"/>
                  </a:lnTo>
                  <a:lnTo>
                    <a:pt x="84" y="49"/>
                  </a:lnTo>
                  <a:lnTo>
                    <a:pt x="77" y="49"/>
                  </a:lnTo>
                  <a:lnTo>
                    <a:pt x="70" y="51"/>
                  </a:lnTo>
                  <a:lnTo>
                    <a:pt x="63" y="51"/>
                  </a:lnTo>
                  <a:lnTo>
                    <a:pt x="56" y="51"/>
                  </a:lnTo>
                  <a:lnTo>
                    <a:pt x="49" y="51"/>
                  </a:lnTo>
                  <a:lnTo>
                    <a:pt x="42" y="51"/>
                  </a:lnTo>
                  <a:lnTo>
                    <a:pt x="32" y="49"/>
                  </a:lnTo>
                  <a:lnTo>
                    <a:pt x="23" y="44"/>
                  </a:lnTo>
                  <a:lnTo>
                    <a:pt x="14" y="38"/>
                  </a:lnTo>
                  <a:lnTo>
                    <a:pt x="9" y="33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3637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125"/>
            <p:cNvSpPr>
              <a:spLocks/>
            </p:cNvSpPr>
            <p:nvPr/>
          </p:nvSpPr>
          <p:spPr bwMode="auto">
            <a:xfrm>
              <a:off x="3783013" y="4059238"/>
              <a:ext cx="671513" cy="350838"/>
            </a:xfrm>
            <a:custGeom>
              <a:avLst/>
              <a:gdLst>
                <a:gd name="T0" fmla="*/ 65 w 423"/>
                <a:gd name="T1" fmla="*/ 0 h 221"/>
                <a:gd name="T2" fmla="*/ 83 w 423"/>
                <a:gd name="T3" fmla="*/ 2 h 221"/>
                <a:gd name="T4" fmla="*/ 120 w 423"/>
                <a:gd name="T5" fmla="*/ 9 h 221"/>
                <a:gd name="T6" fmla="*/ 167 w 423"/>
                <a:gd name="T7" fmla="*/ 21 h 221"/>
                <a:gd name="T8" fmla="*/ 216 w 423"/>
                <a:gd name="T9" fmla="*/ 32 h 221"/>
                <a:gd name="T10" fmla="*/ 265 w 423"/>
                <a:gd name="T11" fmla="*/ 51 h 221"/>
                <a:gd name="T12" fmla="*/ 309 w 423"/>
                <a:gd name="T13" fmla="*/ 69 h 221"/>
                <a:gd name="T14" fmla="*/ 339 w 423"/>
                <a:gd name="T15" fmla="*/ 90 h 221"/>
                <a:gd name="T16" fmla="*/ 355 w 423"/>
                <a:gd name="T17" fmla="*/ 111 h 221"/>
                <a:gd name="T18" fmla="*/ 360 w 423"/>
                <a:gd name="T19" fmla="*/ 125 h 221"/>
                <a:gd name="T20" fmla="*/ 358 w 423"/>
                <a:gd name="T21" fmla="*/ 132 h 221"/>
                <a:gd name="T22" fmla="*/ 344 w 423"/>
                <a:gd name="T23" fmla="*/ 125 h 221"/>
                <a:gd name="T24" fmla="*/ 332 w 423"/>
                <a:gd name="T25" fmla="*/ 118 h 221"/>
                <a:gd name="T26" fmla="*/ 318 w 423"/>
                <a:gd name="T27" fmla="*/ 111 h 221"/>
                <a:gd name="T28" fmla="*/ 304 w 423"/>
                <a:gd name="T29" fmla="*/ 107 h 221"/>
                <a:gd name="T30" fmla="*/ 293 w 423"/>
                <a:gd name="T31" fmla="*/ 107 h 221"/>
                <a:gd name="T32" fmla="*/ 286 w 423"/>
                <a:gd name="T33" fmla="*/ 107 h 221"/>
                <a:gd name="T34" fmla="*/ 283 w 423"/>
                <a:gd name="T35" fmla="*/ 109 h 221"/>
                <a:gd name="T36" fmla="*/ 288 w 423"/>
                <a:gd name="T37" fmla="*/ 116 h 221"/>
                <a:gd name="T38" fmla="*/ 297 w 423"/>
                <a:gd name="T39" fmla="*/ 121 h 221"/>
                <a:gd name="T40" fmla="*/ 302 w 423"/>
                <a:gd name="T41" fmla="*/ 125 h 221"/>
                <a:gd name="T42" fmla="*/ 318 w 423"/>
                <a:gd name="T43" fmla="*/ 132 h 221"/>
                <a:gd name="T44" fmla="*/ 337 w 423"/>
                <a:gd name="T45" fmla="*/ 142 h 221"/>
                <a:gd name="T46" fmla="*/ 362 w 423"/>
                <a:gd name="T47" fmla="*/ 155 h 221"/>
                <a:gd name="T48" fmla="*/ 386 w 423"/>
                <a:gd name="T49" fmla="*/ 167 h 221"/>
                <a:gd name="T50" fmla="*/ 404 w 423"/>
                <a:gd name="T51" fmla="*/ 181 h 221"/>
                <a:gd name="T52" fmla="*/ 418 w 423"/>
                <a:gd name="T53" fmla="*/ 190 h 221"/>
                <a:gd name="T54" fmla="*/ 423 w 423"/>
                <a:gd name="T55" fmla="*/ 200 h 221"/>
                <a:gd name="T56" fmla="*/ 416 w 423"/>
                <a:gd name="T57" fmla="*/ 202 h 221"/>
                <a:gd name="T58" fmla="*/ 402 w 423"/>
                <a:gd name="T59" fmla="*/ 200 h 221"/>
                <a:gd name="T60" fmla="*/ 381 w 423"/>
                <a:gd name="T61" fmla="*/ 193 h 221"/>
                <a:gd name="T62" fmla="*/ 358 w 423"/>
                <a:gd name="T63" fmla="*/ 186 h 221"/>
                <a:gd name="T64" fmla="*/ 334 w 423"/>
                <a:gd name="T65" fmla="*/ 176 h 221"/>
                <a:gd name="T66" fmla="*/ 316 w 423"/>
                <a:gd name="T67" fmla="*/ 167 h 221"/>
                <a:gd name="T68" fmla="*/ 299 w 423"/>
                <a:gd name="T69" fmla="*/ 162 h 221"/>
                <a:gd name="T70" fmla="*/ 297 w 423"/>
                <a:gd name="T71" fmla="*/ 162 h 221"/>
                <a:gd name="T72" fmla="*/ 306 w 423"/>
                <a:gd name="T73" fmla="*/ 181 h 221"/>
                <a:gd name="T74" fmla="*/ 302 w 423"/>
                <a:gd name="T75" fmla="*/ 193 h 221"/>
                <a:gd name="T76" fmla="*/ 283 w 423"/>
                <a:gd name="T77" fmla="*/ 195 h 221"/>
                <a:gd name="T78" fmla="*/ 276 w 423"/>
                <a:gd name="T79" fmla="*/ 207 h 221"/>
                <a:gd name="T80" fmla="*/ 272 w 423"/>
                <a:gd name="T81" fmla="*/ 218 h 221"/>
                <a:gd name="T82" fmla="*/ 260 w 423"/>
                <a:gd name="T83" fmla="*/ 221 h 221"/>
                <a:gd name="T84" fmla="*/ 246 w 423"/>
                <a:gd name="T85" fmla="*/ 221 h 221"/>
                <a:gd name="T86" fmla="*/ 230 w 423"/>
                <a:gd name="T87" fmla="*/ 216 h 221"/>
                <a:gd name="T88" fmla="*/ 209 w 423"/>
                <a:gd name="T89" fmla="*/ 209 h 221"/>
                <a:gd name="T90" fmla="*/ 174 w 423"/>
                <a:gd name="T91" fmla="*/ 193 h 221"/>
                <a:gd name="T92" fmla="*/ 137 w 423"/>
                <a:gd name="T93" fmla="*/ 176 h 221"/>
                <a:gd name="T94" fmla="*/ 109 w 423"/>
                <a:gd name="T95" fmla="*/ 160 h 221"/>
                <a:gd name="T96" fmla="*/ 88 w 423"/>
                <a:gd name="T97" fmla="*/ 148 h 221"/>
                <a:gd name="T98" fmla="*/ 69 w 423"/>
                <a:gd name="T99" fmla="*/ 139 h 221"/>
                <a:gd name="T100" fmla="*/ 53 w 423"/>
                <a:gd name="T101" fmla="*/ 132 h 221"/>
                <a:gd name="T102" fmla="*/ 34 w 423"/>
                <a:gd name="T103" fmla="*/ 128 h 221"/>
                <a:gd name="T104" fmla="*/ 13 w 423"/>
                <a:gd name="T105" fmla="*/ 125 h 221"/>
                <a:gd name="T106" fmla="*/ 0 w 423"/>
                <a:gd name="T107" fmla="*/ 76 h 221"/>
                <a:gd name="T108" fmla="*/ 62 w 423"/>
                <a:gd name="T10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3" h="221">
                  <a:moveTo>
                    <a:pt x="62" y="0"/>
                  </a:moveTo>
                  <a:lnTo>
                    <a:pt x="65" y="0"/>
                  </a:lnTo>
                  <a:lnTo>
                    <a:pt x="72" y="0"/>
                  </a:lnTo>
                  <a:lnTo>
                    <a:pt x="83" y="2"/>
                  </a:lnTo>
                  <a:lnTo>
                    <a:pt x="102" y="7"/>
                  </a:lnTo>
                  <a:lnTo>
                    <a:pt x="120" y="9"/>
                  </a:lnTo>
                  <a:lnTo>
                    <a:pt x="141" y="14"/>
                  </a:lnTo>
                  <a:lnTo>
                    <a:pt x="167" y="21"/>
                  </a:lnTo>
                  <a:lnTo>
                    <a:pt x="193" y="28"/>
                  </a:lnTo>
                  <a:lnTo>
                    <a:pt x="216" y="32"/>
                  </a:lnTo>
                  <a:lnTo>
                    <a:pt x="241" y="41"/>
                  </a:lnTo>
                  <a:lnTo>
                    <a:pt x="265" y="51"/>
                  </a:lnTo>
                  <a:lnTo>
                    <a:pt x="288" y="60"/>
                  </a:lnTo>
                  <a:lnTo>
                    <a:pt x="309" y="69"/>
                  </a:lnTo>
                  <a:lnTo>
                    <a:pt x="325" y="79"/>
                  </a:lnTo>
                  <a:lnTo>
                    <a:pt x="339" y="90"/>
                  </a:lnTo>
                  <a:lnTo>
                    <a:pt x="351" y="102"/>
                  </a:lnTo>
                  <a:lnTo>
                    <a:pt x="355" y="111"/>
                  </a:lnTo>
                  <a:lnTo>
                    <a:pt x="358" y="121"/>
                  </a:lnTo>
                  <a:lnTo>
                    <a:pt x="360" y="125"/>
                  </a:lnTo>
                  <a:lnTo>
                    <a:pt x="362" y="130"/>
                  </a:lnTo>
                  <a:lnTo>
                    <a:pt x="358" y="132"/>
                  </a:lnTo>
                  <a:lnTo>
                    <a:pt x="351" y="130"/>
                  </a:lnTo>
                  <a:lnTo>
                    <a:pt x="344" y="125"/>
                  </a:lnTo>
                  <a:lnTo>
                    <a:pt x="339" y="123"/>
                  </a:lnTo>
                  <a:lnTo>
                    <a:pt x="332" y="118"/>
                  </a:lnTo>
                  <a:lnTo>
                    <a:pt x="325" y="116"/>
                  </a:lnTo>
                  <a:lnTo>
                    <a:pt x="318" y="111"/>
                  </a:lnTo>
                  <a:lnTo>
                    <a:pt x="311" y="109"/>
                  </a:lnTo>
                  <a:lnTo>
                    <a:pt x="304" y="107"/>
                  </a:lnTo>
                  <a:lnTo>
                    <a:pt x="299" y="107"/>
                  </a:lnTo>
                  <a:lnTo>
                    <a:pt x="293" y="107"/>
                  </a:lnTo>
                  <a:lnTo>
                    <a:pt x="288" y="107"/>
                  </a:lnTo>
                  <a:lnTo>
                    <a:pt x="286" y="107"/>
                  </a:lnTo>
                  <a:lnTo>
                    <a:pt x="283" y="107"/>
                  </a:lnTo>
                  <a:lnTo>
                    <a:pt x="283" y="109"/>
                  </a:lnTo>
                  <a:lnTo>
                    <a:pt x="286" y="114"/>
                  </a:lnTo>
                  <a:lnTo>
                    <a:pt x="288" y="116"/>
                  </a:lnTo>
                  <a:lnTo>
                    <a:pt x="293" y="121"/>
                  </a:lnTo>
                  <a:lnTo>
                    <a:pt x="297" y="121"/>
                  </a:lnTo>
                  <a:lnTo>
                    <a:pt x="299" y="123"/>
                  </a:lnTo>
                  <a:lnTo>
                    <a:pt x="302" y="125"/>
                  </a:lnTo>
                  <a:lnTo>
                    <a:pt x="309" y="128"/>
                  </a:lnTo>
                  <a:lnTo>
                    <a:pt x="318" y="132"/>
                  </a:lnTo>
                  <a:lnTo>
                    <a:pt x="327" y="135"/>
                  </a:lnTo>
                  <a:lnTo>
                    <a:pt x="337" y="142"/>
                  </a:lnTo>
                  <a:lnTo>
                    <a:pt x="348" y="148"/>
                  </a:lnTo>
                  <a:lnTo>
                    <a:pt x="362" y="155"/>
                  </a:lnTo>
                  <a:lnTo>
                    <a:pt x="374" y="160"/>
                  </a:lnTo>
                  <a:lnTo>
                    <a:pt x="386" y="167"/>
                  </a:lnTo>
                  <a:lnTo>
                    <a:pt x="395" y="174"/>
                  </a:lnTo>
                  <a:lnTo>
                    <a:pt x="404" y="181"/>
                  </a:lnTo>
                  <a:lnTo>
                    <a:pt x="411" y="186"/>
                  </a:lnTo>
                  <a:lnTo>
                    <a:pt x="418" y="190"/>
                  </a:lnTo>
                  <a:lnTo>
                    <a:pt x="423" y="195"/>
                  </a:lnTo>
                  <a:lnTo>
                    <a:pt x="423" y="200"/>
                  </a:lnTo>
                  <a:lnTo>
                    <a:pt x="420" y="200"/>
                  </a:lnTo>
                  <a:lnTo>
                    <a:pt x="416" y="202"/>
                  </a:lnTo>
                  <a:lnTo>
                    <a:pt x="411" y="200"/>
                  </a:lnTo>
                  <a:lnTo>
                    <a:pt x="402" y="200"/>
                  </a:lnTo>
                  <a:lnTo>
                    <a:pt x="390" y="195"/>
                  </a:lnTo>
                  <a:lnTo>
                    <a:pt x="381" y="193"/>
                  </a:lnTo>
                  <a:lnTo>
                    <a:pt x="369" y="188"/>
                  </a:lnTo>
                  <a:lnTo>
                    <a:pt x="358" y="186"/>
                  </a:lnTo>
                  <a:lnTo>
                    <a:pt x="346" y="181"/>
                  </a:lnTo>
                  <a:lnTo>
                    <a:pt x="334" y="176"/>
                  </a:lnTo>
                  <a:lnTo>
                    <a:pt x="323" y="169"/>
                  </a:lnTo>
                  <a:lnTo>
                    <a:pt x="316" y="167"/>
                  </a:lnTo>
                  <a:lnTo>
                    <a:pt x="306" y="165"/>
                  </a:lnTo>
                  <a:lnTo>
                    <a:pt x="299" y="162"/>
                  </a:lnTo>
                  <a:lnTo>
                    <a:pt x="297" y="160"/>
                  </a:lnTo>
                  <a:lnTo>
                    <a:pt x="297" y="162"/>
                  </a:lnTo>
                  <a:lnTo>
                    <a:pt x="302" y="172"/>
                  </a:lnTo>
                  <a:lnTo>
                    <a:pt x="306" y="181"/>
                  </a:lnTo>
                  <a:lnTo>
                    <a:pt x="309" y="193"/>
                  </a:lnTo>
                  <a:lnTo>
                    <a:pt x="302" y="193"/>
                  </a:lnTo>
                  <a:lnTo>
                    <a:pt x="293" y="193"/>
                  </a:lnTo>
                  <a:lnTo>
                    <a:pt x="283" y="195"/>
                  </a:lnTo>
                  <a:lnTo>
                    <a:pt x="281" y="202"/>
                  </a:lnTo>
                  <a:lnTo>
                    <a:pt x="276" y="207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65" y="221"/>
                  </a:lnTo>
                  <a:lnTo>
                    <a:pt x="260" y="221"/>
                  </a:lnTo>
                  <a:lnTo>
                    <a:pt x="253" y="221"/>
                  </a:lnTo>
                  <a:lnTo>
                    <a:pt x="246" y="221"/>
                  </a:lnTo>
                  <a:lnTo>
                    <a:pt x="241" y="218"/>
                  </a:lnTo>
                  <a:lnTo>
                    <a:pt x="230" y="216"/>
                  </a:lnTo>
                  <a:lnTo>
                    <a:pt x="220" y="214"/>
                  </a:lnTo>
                  <a:lnTo>
                    <a:pt x="209" y="209"/>
                  </a:lnTo>
                  <a:lnTo>
                    <a:pt x="197" y="204"/>
                  </a:lnTo>
                  <a:lnTo>
                    <a:pt x="174" y="193"/>
                  </a:lnTo>
                  <a:lnTo>
                    <a:pt x="153" y="186"/>
                  </a:lnTo>
                  <a:lnTo>
                    <a:pt x="137" y="176"/>
                  </a:lnTo>
                  <a:lnTo>
                    <a:pt x="123" y="169"/>
                  </a:lnTo>
                  <a:lnTo>
                    <a:pt x="109" y="160"/>
                  </a:lnTo>
                  <a:lnTo>
                    <a:pt x="97" y="155"/>
                  </a:lnTo>
                  <a:lnTo>
                    <a:pt x="88" y="148"/>
                  </a:lnTo>
                  <a:lnTo>
                    <a:pt x="79" y="146"/>
                  </a:lnTo>
                  <a:lnTo>
                    <a:pt x="69" y="139"/>
                  </a:lnTo>
                  <a:lnTo>
                    <a:pt x="62" y="135"/>
                  </a:lnTo>
                  <a:lnTo>
                    <a:pt x="53" y="132"/>
                  </a:lnTo>
                  <a:lnTo>
                    <a:pt x="46" y="130"/>
                  </a:lnTo>
                  <a:lnTo>
                    <a:pt x="34" y="128"/>
                  </a:lnTo>
                  <a:lnTo>
                    <a:pt x="25" y="125"/>
                  </a:lnTo>
                  <a:lnTo>
                    <a:pt x="13" y="125"/>
                  </a:lnTo>
                  <a:lnTo>
                    <a:pt x="0" y="125"/>
                  </a:lnTo>
                  <a:lnTo>
                    <a:pt x="0" y="76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CB8A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126"/>
            <p:cNvSpPr>
              <a:spLocks/>
            </p:cNvSpPr>
            <p:nvPr/>
          </p:nvSpPr>
          <p:spPr bwMode="auto">
            <a:xfrm>
              <a:off x="4672013" y="3889376"/>
              <a:ext cx="342900" cy="468313"/>
            </a:xfrm>
            <a:custGeom>
              <a:avLst/>
              <a:gdLst>
                <a:gd name="T0" fmla="*/ 72 w 216"/>
                <a:gd name="T1" fmla="*/ 7 h 295"/>
                <a:gd name="T2" fmla="*/ 49 w 216"/>
                <a:gd name="T3" fmla="*/ 30 h 295"/>
                <a:gd name="T4" fmla="*/ 26 w 216"/>
                <a:gd name="T5" fmla="*/ 51 h 295"/>
                <a:gd name="T6" fmla="*/ 19 w 216"/>
                <a:gd name="T7" fmla="*/ 62 h 295"/>
                <a:gd name="T8" fmla="*/ 9 w 216"/>
                <a:gd name="T9" fmla="*/ 88 h 295"/>
                <a:gd name="T10" fmla="*/ 2 w 216"/>
                <a:gd name="T11" fmla="*/ 116 h 295"/>
                <a:gd name="T12" fmla="*/ 0 w 216"/>
                <a:gd name="T13" fmla="*/ 144 h 295"/>
                <a:gd name="T14" fmla="*/ 0 w 216"/>
                <a:gd name="T15" fmla="*/ 162 h 295"/>
                <a:gd name="T16" fmla="*/ 19 w 216"/>
                <a:gd name="T17" fmla="*/ 172 h 295"/>
                <a:gd name="T18" fmla="*/ 30 w 216"/>
                <a:gd name="T19" fmla="*/ 151 h 295"/>
                <a:gd name="T20" fmla="*/ 44 w 216"/>
                <a:gd name="T21" fmla="*/ 125 h 295"/>
                <a:gd name="T22" fmla="*/ 65 w 216"/>
                <a:gd name="T23" fmla="*/ 104 h 295"/>
                <a:gd name="T24" fmla="*/ 81 w 216"/>
                <a:gd name="T25" fmla="*/ 111 h 295"/>
                <a:gd name="T26" fmla="*/ 88 w 216"/>
                <a:gd name="T27" fmla="*/ 130 h 295"/>
                <a:gd name="T28" fmla="*/ 88 w 216"/>
                <a:gd name="T29" fmla="*/ 148 h 295"/>
                <a:gd name="T30" fmla="*/ 74 w 216"/>
                <a:gd name="T31" fmla="*/ 169 h 295"/>
                <a:gd name="T32" fmla="*/ 65 w 216"/>
                <a:gd name="T33" fmla="*/ 186 h 295"/>
                <a:gd name="T34" fmla="*/ 53 w 216"/>
                <a:gd name="T35" fmla="*/ 207 h 295"/>
                <a:gd name="T36" fmla="*/ 44 w 216"/>
                <a:gd name="T37" fmla="*/ 223 h 295"/>
                <a:gd name="T38" fmla="*/ 42 w 216"/>
                <a:gd name="T39" fmla="*/ 242 h 295"/>
                <a:gd name="T40" fmla="*/ 58 w 216"/>
                <a:gd name="T41" fmla="*/ 237 h 295"/>
                <a:gd name="T42" fmla="*/ 79 w 216"/>
                <a:gd name="T43" fmla="*/ 223 h 295"/>
                <a:gd name="T44" fmla="*/ 63 w 216"/>
                <a:gd name="T45" fmla="*/ 262 h 295"/>
                <a:gd name="T46" fmla="*/ 86 w 216"/>
                <a:gd name="T47" fmla="*/ 246 h 295"/>
                <a:gd name="T48" fmla="*/ 95 w 216"/>
                <a:gd name="T49" fmla="*/ 246 h 295"/>
                <a:gd name="T50" fmla="*/ 88 w 216"/>
                <a:gd name="T51" fmla="*/ 267 h 295"/>
                <a:gd name="T52" fmla="*/ 81 w 216"/>
                <a:gd name="T53" fmla="*/ 283 h 295"/>
                <a:gd name="T54" fmla="*/ 98 w 216"/>
                <a:gd name="T55" fmla="*/ 281 h 295"/>
                <a:gd name="T56" fmla="*/ 116 w 216"/>
                <a:gd name="T57" fmla="*/ 269 h 295"/>
                <a:gd name="T58" fmla="*/ 119 w 216"/>
                <a:gd name="T59" fmla="*/ 267 h 295"/>
                <a:gd name="T60" fmla="*/ 114 w 216"/>
                <a:gd name="T61" fmla="*/ 283 h 295"/>
                <a:gd name="T62" fmla="*/ 112 w 216"/>
                <a:gd name="T63" fmla="*/ 295 h 295"/>
                <a:gd name="T64" fmla="*/ 121 w 216"/>
                <a:gd name="T65" fmla="*/ 283 h 295"/>
                <a:gd name="T66" fmla="*/ 139 w 216"/>
                <a:gd name="T67" fmla="*/ 255 h 295"/>
                <a:gd name="T68" fmla="*/ 167 w 216"/>
                <a:gd name="T69" fmla="*/ 223 h 295"/>
                <a:gd name="T70" fmla="*/ 191 w 216"/>
                <a:gd name="T71" fmla="*/ 188 h 295"/>
                <a:gd name="T72" fmla="*/ 207 w 216"/>
                <a:gd name="T73" fmla="*/ 162 h 295"/>
                <a:gd name="T74" fmla="*/ 212 w 216"/>
                <a:gd name="T75" fmla="*/ 148 h 295"/>
                <a:gd name="T76" fmla="*/ 214 w 216"/>
                <a:gd name="T77" fmla="*/ 125 h 295"/>
                <a:gd name="T78" fmla="*/ 216 w 216"/>
                <a:gd name="T79" fmla="*/ 100 h 295"/>
                <a:gd name="T80" fmla="*/ 214 w 216"/>
                <a:gd name="T81" fmla="*/ 72 h 295"/>
                <a:gd name="T82" fmla="*/ 212 w 216"/>
                <a:gd name="T83" fmla="*/ 53 h 295"/>
                <a:gd name="T84" fmla="*/ 207 w 216"/>
                <a:gd name="T85" fmla="*/ 42 h 295"/>
                <a:gd name="T86" fmla="*/ 186 w 216"/>
                <a:gd name="T87" fmla="*/ 32 h 295"/>
                <a:gd name="T88" fmla="*/ 153 w 216"/>
                <a:gd name="T89" fmla="*/ 21 h 295"/>
                <a:gd name="T90" fmla="*/ 119 w 216"/>
                <a:gd name="T91" fmla="*/ 11 h 295"/>
                <a:gd name="T92" fmla="*/ 91 w 216"/>
                <a:gd name="T93" fmla="*/ 2 h 295"/>
                <a:gd name="T94" fmla="*/ 79 w 216"/>
                <a:gd name="T9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" h="295">
                  <a:moveTo>
                    <a:pt x="79" y="0"/>
                  </a:moveTo>
                  <a:lnTo>
                    <a:pt x="77" y="2"/>
                  </a:lnTo>
                  <a:lnTo>
                    <a:pt x="72" y="7"/>
                  </a:lnTo>
                  <a:lnTo>
                    <a:pt x="65" y="14"/>
                  </a:lnTo>
                  <a:lnTo>
                    <a:pt x="58" y="21"/>
                  </a:lnTo>
                  <a:lnTo>
                    <a:pt x="49" y="30"/>
                  </a:lnTo>
                  <a:lnTo>
                    <a:pt x="39" y="37"/>
                  </a:lnTo>
                  <a:lnTo>
                    <a:pt x="30" y="46"/>
                  </a:lnTo>
                  <a:lnTo>
                    <a:pt x="26" y="51"/>
                  </a:lnTo>
                  <a:lnTo>
                    <a:pt x="23" y="53"/>
                  </a:lnTo>
                  <a:lnTo>
                    <a:pt x="21" y="58"/>
                  </a:lnTo>
                  <a:lnTo>
                    <a:pt x="19" y="62"/>
                  </a:lnTo>
                  <a:lnTo>
                    <a:pt x="16" y="69"/>
                  </a:lnTo>
                  <a:lnTo>
                    <a:pt x="12" y="79"/>
                  </a:lnTo>
                  <a:lnTo>
                    <a:pt x="9" y="88"/>
                  </a:lnTo>
                  <a:lnTo>
                    <a:pt x="7" y="97"/>
                  </a:lnTo>
                  <a:lnTo>
                    <a:pt x="7" y="107"/>
                  </a:lnTo>
                  <a:lnTo>
                    <a:pt x="2" y="116"/>
                  </a:lnTo>
                  <a:lnTo>
                    <a:pt x="2" y="125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51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5" y="167"/>
                  </a:lnTo>
                  <a:lnTo>
                    <a:pt x="12" y="172"/>
                  </a:lnTo>
                  <a:lnTo>
                    <a:pt x="19" y="172"/>
                  </a:lnTo>
                  <a:lnTo>
                    <a:pt x="26" y="167"/>
                  </a:lnTo>
                  <a:lnTo>
                    <a:pt x="28" y="158"/>
                  </a:lnTo>
                  <a:lnTo>
                    <a:pt x="30" y="151"/>
                  </a:lnTo>
                  <a:lnTo>
                    <a:pt x="32" y="144"/>
                  </a:lnTo>
                  <a:lnTo>
                    <a:pt x="37" y="135"/>
                  </a:lnTo>
                  <a:lnTo>
                    <a:pt x="44" y="125"/>
                  </a:lnTo>
                  <a:lnTo>
                    <a:pt x="51" y="116"/>
                  </a:lnTo>
                  <a:lnTo>
                    <a:pt x="58" y="109"/>
                  </a:lnTo>
                  <a:lnTo>
                    <a:pt x="65" y="104"/>
                  </a:lnTo>
                  <a:lnTo>
                    <a:pt x="72" y="104"/>
                  </a:lnTo>
                  <a:lnTo>
                    <a:pt x="77" y="104"/>
                  </a:lnTo>
                  <a:lnTo>
                    <a:pt x="81" y="111"/>
                  </a:lnTo>
                  <a:lnTo>
                    <a:pt x="84" y="116"/>
                  </a:lnTo>
                  <a:lnTo>
                    <a:pt x="88" y="123"/>
                  </a:lnTo>
                  <a:lnTo>
                    <a:pt x="88" y="130"/>
                  </a:lnTo>
                  <a:lnTo>
                    <a:pt x="88" y="137"/>
                  </a:lnTo>
                  <a:lnTo>
                    <a:pt x="88" y="142"/>
                  </a:lnTo>
                  <a:lnTo>
                    <a:pt x="88" y="148"/>
                  </a:lnTo>
                  <a:lnTo>
                    <a:pt x="84" y="153"/>
                  </a:lnTo>
                  <a:lnTo>
                    <a:pt x="77" y="162"/>
                  </a:lnTo>
                  <a:lnTo>
                    <a:pt x="74" y="169"/>
                  </a:lnTo>
                  <a:lnTo>
                    <a:pt x="72" y="174"/>
                  </a:lnTo>
                  <a:lnTo>
                    <a:pt x="67" y="181"/>
                  </a:lnTo>
                  <a:lnTo>
                    <a:pt x="65" y="186"/>
                  </a:lnTo>
                  <a:lnTo>
                    <a:pt x="60" y="193"/>
                  </a:lnTo>
                  <a:lnTo>
                    <a:pt x="58" y="200"/>
                  </a:lnTo>
                  <a:lnTo>
                    <a:pt x="53" y="207"/>
                  </a:lnTo>
                  <a:lnTo>
                    <a:pt x="51" y="211"/>
                  </a:lnTo>
                  <a:lnTo>
                    <a:pt x="49" y="218"/>
                  </a:lnTo>
                  <a:lnTo>
                    <a:pt x="44" y="223"/>
                  </a:lnTo>
                  <a:lnTo>
                    <a:pt x="42" y="228"/>
                  </a:lnTo>
                  <a:lnTo>
                    <a:pt x="42" y="235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9" y="242"/>
                  </a:lnTo>
                  <a:lnTo>
                    <a:pt x="58" y="237"/>
                  </a:lnTo>
                  <a:lnTo>
                    <a:pt x="65" y="232"/>
                  </a:lnTo>
                  <a:lnTo>
                    <a:pt x="74" y="228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60" y="265"/>
                  </a:lnTo>
                  <a:lnTo>
                    <a:pt x="63" y="262"/>
                  </a:lnTo>
                  <a:lnTo>
                    <a:pt x="74" y="253"/>
                  </a:lnTo>
                  <a:lnTo>
                    <a:pt x="79" y="251"/>
                  </a:lnTo>
                  <a:lnTo>
                    <a:pt x="86" y="246"/>
                  </a:lnTo>
                  <a:lnTo>
                    <a:pt x="91" y="244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3" y="255"/>
                  </a:lnTo>
                  <a:lnTo>
                    <a:pt x="91" y="262"/>
                  </a:lnTo>
                  <a:lnTo>
                    <a:pt x="88" y="267"/>
                  </a:lnTo>
                  <a:lnTo>
                    <a:pt x="86" y="274"/>
                  </a:lnTo>
                  <a:lnTo>
                    <a:pt x="84" y="281"/>
                  </a:lnTo>
                  <a:lnTo>
                    <a:pt x="81" y="283"/>
                  </a:lnTo>
                  <a:lnTo>
                    <a:pt x="86" y="283"/>
                  </a:lnTo>
                  <a:lnTo>
                    <a:pt x="91" y="283"/>
                  </a:lnTo>
                  <a:lnTo>
                    <a:pt x="98" y="281"/>
                  </a:lnTo>
                  <a:lnTo>
                    <a:pt x="102" y="276"/>
                  </a:lnTo>
                  <a:lnTo>
                    <a:pt x="109" y="274"/>
                  </a:lnTo>
                  <a:lnTo>
                    <a:pt x="116" y="269"/>
                  </a:lnTo>
                  <a:lnTo>
                    <a:pt x="119" y="265"/>
                  </a:lnTo>
                  <a:lnTo>
                    <a:pt x="119" y="265"/>
                  </a:lnTo>
                  <a:lnTo>
                    <a:pt x="119" y="267"/>
                  </a:lnTo>
                  <a:lnTo>
                    <a:pt x="119" y="272"/>
                  </a:lnTo>
                  <a:lnTo>
                    <a:pt x="116" y="276"/>
                  </a:lnTo>
                  <a:lnTo>
                    <a:pt x="114" y="283"/>
                  </a:lnTo>
                  <a:lnTo>
                    <a:pt x="114" y="288"/>
                  </a:lnTo>
                  <a:lnTo>
                    <a:pt x="112" y="293"/>
                  </a:lnTo>
                  <a:lnTo>
                    <a:pt x="112" y="295"/>
                  </a:lnTo>
                  <a:lnTo>
                    <a:pt x="112" y="293"/>
                  </a:lnTo>
                  <a:lnTo>
                    <a:pt x="116" y="290"/>
                  </a:lnTo>
                  <a:lnTo>
                    <a:pt x="121" y="283"/>
                  </a:lnTo>
                  <a:lnTo>
                    <a:pt x="126" y="276"/>
                  </a:lnTo>
                  <a:lnTo>
                    <a:pt x="132" y="265"/>
                  </a:lnTo>
                  <a:lnTo>
                    <a:pt x="139" y="255"/>
                  </a:lnTo>
                  <a:lnTo>
                    <a:pt x="149" y="246"/>
                  </a:lnTo>
                  <a:lnTo>
                    <a:pt x="158" y="235"/>
                  </a:lnTo>
                  <a:lnTo>
                    <a:pt x="167" y="223"/>
                  </a:lnTo>
                  <a:lnTo>
                    <a:pt x="174" y="211"/>
                  </a:lnTo>
                  <a:lnTo>
                    <a:pt x="184" y="197"/>
                  </a:lnTo>
                  <a:lnTo>
                    <a:pt x="191" y="188"/>
                  </a:lnTo>
                  <a:lnTo>
                    <a:pt x="198" y="179"/>
                  </a:lnTo>
                  <a:lnTo>
                    <a:pt x="202" y="172"/>
                  </a:lnTo>
                  <a:lnTo>
                    <a:pt x="207" y="162"/>
                  </a:lnTo>
                  <a:lnTo>
                    <a:pt x="212" y="160"/>
                  </a:lnTo>
                  <a:lnTo>
                    <a:pt x="212" y="155"/>
                  </a:lnTo>
                  <a:lnTo>
                    <a:pt x="212" y="148"/>
                  </a:lnTo>
                  <a:lnTo>
                    <a:pt x="212" y="142"/>
                  </a:lnTo>
                  <a:lnTo>
                    <a:pt x="214" y="135"/>
                  </a:lnTo>
                  <a:lnTo>
                    <a:pt x="214" y="125"/>
                  </a:lnTo>
                  <a:lnTo>
                    <a:pt x="214" y="116"/>
                  </a:lnTo>
                  <a:lnTo>
                    <a:pt x="214" y="109"/>
                  </a:lnTo>
                  <a:lnTo>
                    <a:pt x="216" y="100"/>
                  </a:lnTo>
                  <a:lnTo>
                    <a:pt x="214" y="90"/>
                  </a:lnTo>
                  <a:lnTo>
                    <a:pt x="214" y="81"/>
                  </a:lnTo>
                  <a:lnTo>
                    <a:pt x="214" y="72"/>
                  </a:lnTo>
                  <a:lnTo>
                    <a:pt x="214" y="65"/>
                  </a:lnTo>
                  <a:lnTo>
                    <a:pt x="212" y="58"/>
                  </a:lnTo>
                  <a:lnTo>
                    <a:pt x="212" y="53"/>
                  </a:lnTo>
                  <a:lnTo>
                    <a:pt x="212" y="48"/>
                  </a:lnTo>
                  <a:lnTo>
                    <a:pt x="212" y="46"/>
                  </a:lnTo>
                  <a:lnTo>
                    <a:pt x="207" y="42"/>
                  </a:lnTo>
                  <a:lnTo>
                    <a:pt x="202" y="37"/>
                  </a:lnTo>
                  <a:lnTo>
                    <a:pt x="195" y="35"/>
                  </a:lnTo>
                  <a:lnTo>
                    <a:pt x="186" y="32"/>
                  </a:lnTo>
                  <a:lnTo>
                    <a:pt x="177" y="28"/>
                  </a:lnTo>
                  <a:lnTo>
                    <a:pt x="165" y="23"/>
                  </a:lnTo>
                  <a:lnTo>
                    <a:pt x="153" y="21"/>
                  </a:lnTo>
                  <a:lnTo>
                    <a:pt x="142" y="16"/>
                  </a:lnTo>
                  <a:lnTo>
                    <a:pt x="130" y="14"/>
                  </a:lnTo>
                  <a:lnTo>
                    <a:pt x="119" y="11"/>
                  </a:lnTo>
                  <a:lnTo>
                    <a:pt x="107" y="7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CB8A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127"/>
            <p:cNvSpPr>
              <a:spLocks/>
            </p:cNvSpPr>
            <p:nvPr/>
          </p:nvSpPr>
          <p:spPr bwMode="auto">
            <a:xfrm>
              <a:off x="4783138" y="3463926"/>
              <a:ext cx="242888" cy="173038"/>
            </a:xfrm>
            <a:custGeom>
              <a:avLst/>
              <a:gdLst>
                <a:gd name="T0" fmla="*/ 114 w 153"/>
                <a:gd name="T1" fmla="*/ 0 h 109"/>
                <a:gd name="T2" fmla="*/ 132 w 153"/>
                <a:gd name="T3" fmla="*/ 2 h 109"/>
                <a:gd name="T4" fmla="*/ 146 w 153"/>
                <a:gd name="T5" fmla="*/ 12 h 109"/>
                <a:gd name="T6" fmla="*/ 144 w 153"/>
                <a:gd name="T7" fmla="*/ 23 h 109"/>
                <a:gd name="T8" fmla="*/ 130 w 153"/>
                <a:gd name="T9" fmla="*/ 30 h 109"/>
                <a:gd name="T10" fmla="*/ 114 w 153"/>
                <a:gd name="T11" fmla="*/ 40 h 109"/>
                <a:gd name="T12" fmla="*/ 100 w 153"/>
                <a:gd name="T13" fmla="*/ 49 h 109"/>
                <a:gd name="T14" fmla="*/ 86 w 153"/>
                <a:gd name="T15" fmla="*/ 58 h 109"/>
                <a:gd name="T16" fmla="*/ 72 w 153"/>
                <a:gd name="T17" fmla="*/ 68 h 109"/>
                <a:gd name="T18" fmla="*/ 58 w 153"/>
                <a:gd name="T19" fmla="*/ 79 h 109"/>
                <a:gd name="T20" fmla="*/ 46 w 153"/>
                <a:gd name="T21" fmla="*/ 93 h 109"/>
                <a:gd name="T22" fmla="*/ 35 w 153"/>
                <a:gd name="T23" fmla="*/ 107 h 109"/>
                <a:gd name="T24" fmla="*/ 25 w 153"/>
                <a:gd name="T25" fmla="*/ 102 h 109"/>
                <a:gd name="T26" fmla="*/ 28 w 153"/>
                <a:gd name="T27" fmla="*/ 86 h 109"/>
                <a:gd name="T28" fmla="*/ 37 w 153"/>
                <a:gd name="T29" fmla="*/ 75 h 109"/>
                <a:gd name="T30" fmla="*/ 51 w 153"/>
                <a:gd name="T31" fmla="*/ 61 h 109"/>
                <a:gd name="T32" fmla="*/ 74 w 153"/>
                <a:gd name="T33" fmla="*/ 44 h 109"/>
                <a:gd name="T34" fmla="*/ 90 w 153"/>
                <a:gd name="T35" fmla="*/ 33 h 109"/>
                <a:gd name="T36" fmla="*/ 102 w 153"/>
                <a:gd name="T37" fmla="*/ 26 h 109"/>
                <a:gd name="T38" fmla="*/ 109 w 153"/>
                <a:gd name="T39" fmla="*/ 19 h 109"/>
                <a:gd name="T40" fmla="*/ 95 w 153"/>
                <a:gd name="T41" fmla="*/ 23 h 109"/>
                <a:gd name="T42" fmla="*/ 81 w 153"/>
                <a:gd name="T43" fmla="*/ 28 h 109"/>
                <a:gd name="T44" fmla="*/ 60 w 153"/>
                <a:gd name="T45" fmla="*/ 49 h 109"/>
                <a:gd name="T46" fmla="*/ 39 w 153"/>
                <a:gd name="T47" fmla="*/ 70 h 109"/>
                <a:gd name="T48" fmla="*/ 28 w 153"/>
                <a:gd name="T49" fmla="*/ 77 h 109"/>
                <a:gd name="T50" fmla="*/ 16 w 153"/>
                <a:gd name="T51" fmla="*/ 84 h 109"/>
                <a:gd name="T52" fmla="*/ 4 w 153"/>
                <a:gd name="T53" fmla="*/ 75 h 109"/>
                <a:gd name="T54" fmla="*/ 0 w 153"/>
                <a:gd name="T55" fmla="*/ 65 h 109"/>
                <a:gd name="T56" fmla="*/ 2 w 153"/>
                <a:gd name="T57" fmla="*/ 44 h 109"/>
                <a:gd name="T58" fmla="*/ 9 w 153"/>
                <a:gd name="T59" fmla="*/ 23 h 109"/>
                <a:gd name="T60" fmla="*/ 23 w 153"/>
                <a:gd name="T61" fmla="*/ 7 h 109"/>
                <a:gd name="T62" fmla="*/ 37 w 153"/>
                <a:gd name="T63" fmla="*/ 12 h 109"/>
                <a:gd name="T64" fmla="*/ 28 w 153"/>
                <a:gd name="T65" fmla="*/ 33 h 109"/>
                <a:gd name="T66" fmla="*/ 23 w 153"/>
                <a:gd name="T67" fmla="*/ 44 h 109"/>
                <a:gd name="T68" fmla="*/ 23 w 153"/>
                <a:gd name="T69" fmla="*/ 56 h 109"/>
                <a:gd name="T70" fmla="*/ 42 w 153"/>
                <a:gd name="T71" fmla="*/ 37 h 109"/>
                <a:gd name="T72" fmla="*/ 62 w 153"/>
                <a:gd name="T73" fmla="*/ 23 h 109"/>
                <a:gd name="T74" fmla="*/ 86 w 153"/>
                <a:gd name="T75" fmla="*/ 9 h 109"/>
                <a:gd name="T76" fmla="*/ 97 w 153"/>
                <a:gd name="T77" fmla="*/ 2 h 109"/>
                <a:gd name="T78" fmla="*/ 109 w 153"/>
                <a:gd name="T7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109">
                  <a:moveTo>
                    <a:pt x="109" y="0"/>
                  </a:moveTo>
                  <a:lnTo>
                    <a:pt x="114" y="0"/>
                  </a:lnTo>
                  <a:lnTo>
                    <a:pt x="123" y="0"/>
                  </a:lnTo>
                  <a:lnTo>
                    <a:pt x="132" y="2"/>
                  </a:lnTo>
                  <a:lnTo>
                    <a:pt x="142" y="5"/>
                  </a:lnTo>
                  <a:lnTo>
                    <a:pt x="146" y="12"/>
                  </a:lnTo>
                  <a:lnTo>
                    <a:pt x="153" y="19"/>
                  </a:lnTo>
                  <a:lnTo>
                    <a:pt x="144" y="23"/>
                  </a:lnTo>
                  <a:lnTo>
                    <a:pt x="137" y="28"/>
                  </a:lnTo>
                  <a:lnTo>
                    <a:pt x="130" y="30"/>
                  </a:lnTo>
                  <a:lnTo>
                    <a:pt x="123" y="35"/>
                  </a:lnTo>
                  <a:lnTo>
                    <a:pt x="114" y="40"/>
                  </a:lnTo>
                  <a:lnTo>
                    <a:pt x="107" y="44"/>
                  </a:lnTo>
                  <a:lnTo>
                    <a:pt x="100" y="49"/>
                  </a:lnTo>
                  <a:lnTo>
                    <a:pt x="93" y="54"/>
                  </a:lnTo>
                  <a:lnTo>
                    <a:pt x="86" y="58"/>
                  </a:lnTo>
                  <a:lnTo>
                    <a:pt x="76" y="63"/>
                  </a:lnTo>
                  <a:lnTo>
                    <a:pt x="72" y="68"/>
                  </a:lnTo>
                  <a:lnTo>
                    <a:pt x="65" y="75"/>
                  </a:lnTo>
                  <a:lnTo>
                    <a:pt x="58" y="79"/>
                  </a:lnTo>
                  <a:lnTo>
                    <a:pt x="51" y="86"/>
                  </a:lnTo>
                  <a:lnTo>
                    <a:pt x="46" y="93"/>
                  </a:lnTo>
                  <a:lnTo>
                    <a:pt x="42" y="102"/>
                  </a:lnTo>
                  <a:lnTo>
                    <a:pt x="35" y="107"/>
                  </a:lnTo>
                  <a:lnTo>
                    <a:pt x="28" y="109"/>
                  </a:lnTo>
                  <a:lnTo>
                    <a:pt x="25" y="102"/>
                  </a:lnTo>
                  <a:lnTo>
                    <a:pt x="23" y="93"/>
                  </a:lnTo>
                  <a:lnTo>
                    <a:pt x="28" y="86"/>
                  </a:lnTo>
                  <a:lnTo>
                    <a:pt x="32" y="82"/>
                  </a:lnTo>
                  <a:lnTo>
                    <a:pt x="37" y="75"/>
                  </a:lnTo>
                  <a:lnTo>
                    <a:pt x="42" y="72"/>
                  </a:lnTo>
                  <a:lnTo>
                    <a:pt x="51" y="61"/>
                  </a:lnTo>
                  <a:lnTo>
                    <a:pt x="62" y="51"/>
                  </a:lnTo>
                  <a:lnTo>
                    <a:pt x="74" y="44"/>
                  </a:lnTo>
                  <a:lnTo>
                    <a:pt x="86" y="37"/>
                  </a:lnTo>
                  <a:lnTo>
                    <a:pt x="90" y="33"/>
                  </a:lnTo>
                  <a:lnTo>
                    <a:pt x="97" y="28"/>
                  </a:lnTo>
                  <a:lnTo>
                    <a:pt x="102" y="26"/>
                  </a:lnTo>
                  <a:lnTo>
                    <a:pt x="109" y="21"/>
                  </a:lnTo>
                  <a:lnTo>
                    <a:pt x="109" y="19"/>
                  </a:lnTo>
                  <a:lnTo>
                    <a:pt x="100" y="19"/>
                  </a:lnTo>
                  <a:lnTo>
                    <a:pt x="95" y="23"/>
                  </a:lnTo>
                  <a:lnTo>
                    <a:pt x="88" y="26"/>
                  </a:lnTo>
                  <a:lnTo>
                    <a:pt x="81" y="28"/>
                  </a:lnTo>
                  <a:lnTo>
                    <a:pt x="69" y="40"/>
                  </a:lnTo>
                  <a:lnTo>
                    <a:pt x="60" y="49"/>
                  </a:lnTo>
                  <a:lnTo>
                    <a:pt x="49" y="58"/>
                  </a:lnTo>
                  <a:lnTo>
                    <a:pt x="39" y="70"/>
                  </a:lnTo>
                  <a:lnTo>
                    <a:pt x="32" y="72"/>
                  </a:lnTo>
                  <a:lnTo>
                    <a:pt x="28" y="77"/>
                  </a:lnTo>
                  <a:lnTo>
                    <a:pt x="21" y="79"/>
                  </a:lnTo>
                  <a:lnTo>
                    <a:pt x="16" y="84"/>
                  </a:lnTo>
                  <a:lnTo>
                    <a:pt x="9" y="77"/>
                  </a:lnTo>
                  <a:lnTo>
                    <a:pt x="4" y="75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4" y="33"/>
                  </a:lnTo>
                  <a:lnTo>
                    <a:pt x="9" y="23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28" y="9"/>
                  </a:lnTo>
                  <a:lnTo>
                    <a:pt x="37" y="12"/>
                  </a:lnTo>
                  <a:lnTo>
                    <a:pt x="30" y="21"/>
                  </a:lnTo>
                  <a:lnTo>
                    <a:pt x="28" y="33"/>
                  </a:lnTo>
                  <a:lnTo>
                    <a:pt x="25" y="40"/>
                  </a:lnTo>
                  <a:lnTo>
                    <a:pt x="23" y="44"/>
                  </a:lnTo>
                  <a:lnTo>
                    <a:pt x="23" y="51"/>
                  </a:lnTo>
                  <a:lnTo>
                    <a:pt x="23" y="56"/>
                  </a:lnTo>
                  <a:lnTo>
                    <a:pt x="32" y="47"/>
                  </a:lnTo>
                  <a:lnTo>
                    <a:pt x="42" y="37"/>
                  </a:lnTo>
                  <a:lnTo>
                    <a:pt x="51" y="28"/>
                  </a:lnTo>
                  <a:lnTo>
                    <a:pt x="62" y="23"/>
                  </a:lnTo>
                  <a:lnTo>
                    <a:pt x="74" y="14"/>
                  </a:lnTo>
                  <a:lnTo>
                    <a:pt x="86" y="9"/>
                  </a:lnTo>
                  <a:lnTo>
                    <a:pt x="90" y="7"/>
                  </a:lnTo>
                  <a:lnTo>
                    <a:pt x="97" y="2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F596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268"/>
            <p:cNvSpPr>
              <a:spLocks/>
            </p:cNvSpPr>
            <p:nvPr/>
          </p:nvSpPr>
          <p:spPr bwMode="auto">
            <a:xfrm>
              <a:off x="2180829" y="3123446"/>
              <a:ext cx="597694" cy="683380"/>
            </a:xfrm>
            <a:custGeom>
              <a:avLst/>
              <a:gdLst>
                <a:gd name="T0" fmla="*/ 86 w 540"/>
                <a:gd name="T1" fmla="*/ 6 h 669"/>
                <a:gd name="T2" fmla="*/ 57 w 540"/>
                <a:gd name="T3" fmla="*/ 25 h 669"/>
                <a:gd name="T4" fmla="*/ 25 w 540"/>
                <a:gd name="T5" fmla="*/ 57 h 669"/>
                <a:gd name="T6" fmla="*/ 0 w 540"/>
                <a:gd name="T7" fmla="*/ 95 h 669"/>
                <a:gd name="T8" fmla="*/ 8 w 540"/>
                <a:gd name="T9" fmla="*/ 133 h 669"/>
                <a:gd name="T10" fmla="*/ 54 w 540"/>
                <a:gd name="T11" fmla="*/ 167 h 669"/>
                <a:gd name="T12" fmla="*/ 101 w 540"/>
                <a:gd name="T13" fmla="*/ 204 h 669"/>
                <a:gd name="T14" fmla="*/ 137 w 540"/>
                <a:gd name="T15" fmla="*/ 243 h 669"/>
                <a:gd name="T16" fmla="*/ 160 w 540"/>
                <a:gd name="T17" fmla="*/ 280 h 669"/>
                <a:gd name="T18" fmla="*/ 173 w 540"/>
                <a:gd name="T19" fmla="*/ 306 h 669"/>
                <a:gd name="T20" fmla="*/ 179 w 540"/>
                <a:gd name="T21" fmla="*/ 316 h 669"/>
                <a:gd name="T22" fmla="*/ 308 w 540"/>
                <a:gd name="T23" fmla="*/ 658 h 669"/>
                <a:gd name="T24" fmla="*/ 303 w 540"/>
                <a:gd name="T25" fmla="*/ 620 h 669"/>
                <a:gd name="T26" fmla="*/ 295 w 540"/>
                <a:gd name="T27" fmla="*/ 544 h 669"/>
                <a:gd name="T28" fmla="*/ 299 w 540"/>
                <a:gd name="T29" fmla="*/ 452 h 669"/>
                <a:gd name="T30" fmla="*/ 322 w 540"/>
                <a:gd name="T31" fmla="*/ 357 h 669"/>
                <a:gd name="T32" fmla="*/ 375 w 540"/>
                <a:gd name="T33" fmla="*/ 274 h 669"/>
                <a:gd name="T34" fmla="*/ 436 w 540"/>
                <a:gd name="T35" fmla="*/ 209 h 669"/>
                <a:gd name="T36" fmla="*/ 481 w 540"/>
                <a:gd name="T37" fmla="*/ 158 h 669"/>
                <a:gd name="T38" fmla="*/ 514 w 540"/>
                <a:gd name="T39" fmla="*/ 118 h 669"/>
                <a:gd name="T40" fmla="*/ 533 w 540"/>
                <a:gd name="T41" fmla="*/ 90 h 669"/>
                <a:gd name="T42" fmla="*/ 538 w 540"/>
                <a:gd name="T43" fmla="*/ 69 h 669"/>
                <a:gd name="T44" fmla="*/ 534 w 540"/>
                <a:gd name="T45" fmla="*/ 55 h 669"/>
                <a:gd name="T46" fmla="*/ 515 w 540"/>
                <a:gd name="T47" fmla="*/ 42 h 669"/>
                <a:gd name="T48" fmla="*/ 493 w 540"/>
                <a:gd name="T49" fmla="*/ 34 h 669"/>
                <a:gd name="T50" fmla="*/ 470 w 540"/>
                <a:gd name="T51" fmla="*/ 27 h 669"/>
                <a:gd name="T52" fmla="*/ 451 w 540"/>
                <a:gd name="T53" fmla="*/ 23 h 669"/>
                <a:gd name="T54" fmla="*/ 438 w 540"/>
                <a:gd name="T55" fmla="*/ 46 h 669"/>
                <a:gd name="T56" fmla="*/ 453 w 540"/>
                <a:gd name="T57" fmla="*/ 46 h 669"/>
                <a:gd name="T58" fmla="*/ 474 w 540"/>
                <a:gd name="T59" fmla="*/ 48 h 669"/>
                <a:gd name="T60" fmla="*/ 491 w 540"/>
                <a:gd name="T61" fmla="*/ 53 h 669"/>
                <a:gd name="T62" fmla="*/ 504 w 540"/>
                <a:gd name="T63" fmla="*/ 63 h 669"/>
                <a:gd name="T64" fmla="*/ 500 w 540"/>
                <a:gd name="T65" fmla="*/ 86 h 669"/>
                <a:gd name="T66" fmla="*/ 470 w 540"/>
                <a:gd name="T67" fmla="*/ 137 h 669"/>
                <a:gd name="T68" fmla="*/ 420 w 540"/>
                <a:gd name="T69" fmla="*/ 200 h 669"/>
                <a:gd name="T70" fmla="*/ 352 w 540"/>
                <a:gd name="T71" fmla="*/ 247 h 669"/>
                <a:gd name="T72" fmla="*/ 266 w 540"/>
                <a:gd name="T73" fmla="*/ 259 h 669"/>
                <a:gd name="T74" fmla="*/ 173 w 540"/>
                <a:gd name="T75" fmla="*/ 219 h 669"/>
                <a:gd name="T76" fmla="*/ 105 w 540"/>
                <a:gd name="T77" fmla="*/ 167 h 669"/>
                <a:gd name="T78" fmla="*/ 67 w 540"/>
                <a:gd name="T79" fmla="*/ 122 h 669"/>
                <a:gd name="T80" fmla="*/ 54 w 540"/>
                <a:gd name="T81" fmla="*/ 84 h 669"/>
                <a:gd name="T82" fmla="*/ 63 w 540"/>
                <a:gd name="T83" fmla="*/ 55 h 669"/>
                <a:gd name="T84" fmla="*/ 90 w 540"/>
                <a:gd name="T85" fmla="*/ 36 h 669"/>
                <a:gd name="T86" fmla="*/ 112 w 540"/>
                <a:gd name="T87" fmla="*/ 19 h 669"/>
                <a:gd name="T88" fmla="*/ 118 w 540"/>
                <a:gd name="T89" fmla="*/ 10 h 669"/>
                <a:gd name="T90" fmla="*/ 112 w 540"/>
                <a:gd name="T91" fmla="*/ 4 h 669"/>
                <a:gd name="T92" fmla="*/ 103 w 540"/>
                <a:gd name="T93" fmla="*/ 2 h 669"/>
                <a:gd name="T94" fmla="*/ 93 w 540"/>
                <a:gd name="T95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669">
                  <a:moveTo>
                    <a:pt x="93" y="0"/>
                  </a:moveTo>
                  <a:lnTo>
                    <a:pt x="92" y="2"/>
                  </a:lnTo>
                  <a:lnTo>
                    <a:pt x="86" y="6"/>
                  </a:lnTo>
                  <a:lnTo>
                    <a:pt x="78" y="10"/>
                  </a:lnTo>
                  <a:lnTo>
                    <a:pt x="69" y="17"/>
                  </a:lnTo>
                  <a:lnTo>
                    <a:pt x="57" y="25"/>
                  </a:lnTo>
                  <a:lnTo>
                    <a:pt x="46" y="36"/>
                  </a:lnTo>
                  <a:lnTo>
                    <a:pt x="35" y="46"/>
                  </a:lnTo>
                  <a:lnTo>
                    <a:pt x="25" y="57"/>
                  </a:lnTo>
                  <a:lnTo>
                    <a:pt x="14" y="71"/>
                  </a:lnTo>
                  <a:lnTo>
                    <a:pt x="6" y="84"/>
                  </a:lnTo>
                  <a:lnTo>
                    <a:pt x="0" y="95"/>
                  </a:lnTo>
                  <a:lnTo>
                    <a:pt x="0" y="109"/>
                  </a:lnTo>
                  <a:lnTo>
                    <a:pt x="0" y="122"/>
                  </a:lnTo>
                  <a:lnTo>
                    <a:pt x="8" y="133"/>
                  </a:lnTo>
                  <a:lnTo>
                    <a:pt x="19" y="147"/>
                  </a:lnTo>
                  <a:lnTo>
                    <a:pt x="36" y="158"/>
                  </a:lnTo>
                  <a:lnTo>
                    <a:pt x="54" y="167"/>
                  </a:lnTo>
                  <a:lnTo>
                    <a:pt x="71" y="179"/>
                  </a:lnTo>
                  <a:lnTo>
                    <a:pt x="88" y="192"/>
                  </a:lnTo>
                  <a:lnTo>
                    <a:pt x="101" y="204"/>
                  </a:lnTo>
                  <a:lnTo>
                    <a:pt x="114" y="217"/>
                  </a:lnTo>
                  <a:lnTo>
                    <a:pt x="126" y="230"/>
                  </a:lnTo>
                  <a:lnTo>
                    <a:pt x="137" y="243"/>
                  </a:lnTo>
                  <a:lnTo>
                    <a:pt x="147" y="257"/>
                  </a:lnTo>
                  <a:lnTo>
                    <a:pt x="152" y="268"/>
                  </a:lnTo>
                  <a:lnTo>
                    <a:pt x="160" y="280"/>
                  </a:lnTo>
                  <a:lnTo>
                    <a:pt x="166" y="291"/>
                  </a:lnTo>
                  <a:lnTo>
                    <a:pt x="171" y="299"/>
                  </a:lnTo>
                  <a:lnTo>
                    <a:pt x="173" y="306"/>
                  </a:lnTo>
                  <a:lnTo>
                    <a:pt x="175" y="312"/>
                  </a:lnTo>
                  <a:lnTo>
                    <a:pt x="177" y="314"/>
                  </a:lnTo>
                  <a:lnTo>
                    <a:pt x="179" y="316"/>
                  </a:lnTo>
                  <a:lnTo>
                    <a:pt x="285" y="669"/>
                  </a:lnTo>
                  <a:lnTo>
                    <a:pt x="310" y="661"/>
                  </a:lnTo>
                  <a:lnTo>
                    <a:pt x="308" y="658"/>
                  </a:lnTo>
                  <a:lnTo>
                    <a:pt x="306" y="650"/>
                  </a:lnTo>
                  <a:lnTo>
                    <a:pt x="304" y="637"/>
                  </a:lnTo>
                  <a:lnTo>
                    <a:pt x="303" y="620"/>
                  </a:lnTo>
                  <a:lnTo>
                    <a:pt x="299" y="597"/>
                  </a:lnTo>
                  <a:lnTo>
                    <a:pt x="297" y="572"/>
                  </a:lnTo>
                  <a:lnTo>
                    <a:pt x="295" y="544"/>
                  </a:lnTo>
                  <a:lnTo>
                    <a:pt x="295" y="515"/>
                  </a:lnTo>
                  <a:lnTo>
                    <a:pt x="297" y="485"/>
                  </a:lnTo>
                  <a:lnTo>
                    <a:pt x="299" y="452"/>
                  </a:lnTo>
                  <a:lnTo>
                    <a:pt x="304" y="420"/>
                  </a:lnTo>
                  <a:lnTo>
                    <a:pt x="312" y="388"/>
                  </a:lnTo>
                  <a:lnTo>
                    <a:pt x="322" y="357"/>
                  </a:lnTo>
                  <a:lnTo>
                    <a:pt x="335" y="327"/>
                  </a:lnTo>
                  <a:lnTo>
                    <a:pt x="354" y="299"/>
                  </a:lnTo>
                  <a:lnTo>
                    <a:pt x="375" y="274"/>
                  </a:lnTo>
                  <a:lnTo>
                    <a:pt x="396" y="251"/>
                  </a:lnTo>
                  <a:lnTo>
                    <a:pt x="417" y="230"/>
                  </a:lnTo>
                  <a:lnTo>
                    <a:pt x="436" y="209"/>
                  </a:lnTo>
                  <a:lnTo>
                    <a:pt x="453" y="190"/>
                  </a:lnTo>
                  <a:lnTo>
                    <a:pt x="468" y="173"/>
                  </a:lnTo>
                  <a:lnTo>
                    <a:pt x="481" y="158"/>
                  </a:lnTo>
                  <a:lnTo>
                    <a:pt x="493" y="143"/>
                  </a:lnTo>
                  <a:lnTo>
                    <a:pt x="504" y="131"/>
                  </a:lnTo>
                  <a:lnTo>
                    <a:pt x="514" y="118"/>
                  </a:lnTo>
                  <a:lnTo>
                    <a:pt x="521" y="107"/>
                  </a:lnTo>
                  <a:lnTo>
                    <a:pt x="527" y="97"/>
                  </a:lnTo>
                  <a:lnTo>
                    <a:pt x="533" y="90"/>
                  </a:lnTo>
                  <a:lnTo>
                    <a:pt x="534" y="82"/>
                  </a:lnTo>
                  <a:lnTo>
                    <a:pt x="538" y="74"/>
                  </a:lnTo>
                  <a:lnTo>
                    <a:pt x="538" y="69"/>
                  </a:lnTo>
                  <a:lnTo>
                    <a:pt x="540" y="65"/>
                  </a:lnTo>
                  <a:lnTo>
                    <a:pt x="536" y="59"/>
                  </a:lnTo>
                  <a:lnTo>
                    <a:pt x="534" y="55"/>
                  </a:lnTo>
                  <a:lnTo>
                    <a:pt x="529" y="50"/>
                  </a:lnTo>
                  <a:lnTo>
                    <a:pt x="523" y="46"/>
                  </a:lnTo>
                  <a:lnTo>
                    <a:pt x="515" y="42"/>
                  </a:lnTo>
                  <a:lnTo>
                    <a:pt x="508" y="38"/>
                  </a:lnTo>
                  <a:lnTo>
                    <a:pt x="500" y="36"/>
                  </a:lnTo>
                  <a:lnTo>
                    <a:pt x="493" y="34"/>
                  </a:lnTo>
                  <a:lnTo>
                    <a:pt x="485" y="31"/>
                  </a:lnTo>
                  <a:lnTo>
                    <a:pt x="477" y="29"/>
                  </a:lnTo>
                  <a:lnTo>
                    <a:pt x="470" y="27"/>
                  </a:lnTo>
                  <a:lnTo>
                    <a:pt x="464" y="25"/>
                  </a:lnTo>
                  <a:lnTo>
                    <a:pt x="458" y="23"/>
                  </a:lnTo>
                  <a:lnTo>
                    <a:pt x="451" y="23"/>
                  </a:lnTo>
                  <a:lnTo>
                    <a:pt x="451" y="23"/>
                  </a:lnTo>
                  <a:lnTo>
                    <a:pt x="432" y="46"/>
                  </a:lnTo>
                  <a:lnTo>
                    <a:pt x="438" y="46"/>
                  </a:lnTo>
                  <a:lnTo>
                    <a:pt x="441" y="46"/>
                  </a:lnTo>
                  <a:lnTo>
                    <a:pt x="447" y="46"/>
                  </a:lnTo>
                  <a:lnTo>
                    <a:pt x="453" y="46"/>
                  </a:lnTo>
                  <a:lnTo>
                    <a:pt x="458" y="46"/>
                  </a:lnTo>
                  <a:lnTo>
                    <a:pt x="466" y="48"/>
                  </a:lnTo>
                  <a:lnTo>
                    <a:pt x="474" y="48"/>
                  </a:lnTo>
                  <a:lnTo>
                    <a:pt x="479" y="50"/>
                  </a:lnTo>
                  <a:lnTo>
                    <a:pt x="485" y="52"/>
                  </a:lnTo>
                  <a:lnTo>
                    <a:pt x="491" y="53"/>
                  </a:lnTo>
                  <a:lnTo>
                    <a:pt x="496" y="55"/>
                  </a:lnTo>
                  <a:lnTo>
                    <a:pt x="500" y="59"/>
                  </a:lnTo>
                  <a:lnTo>
                    <a:pt x="504" y="63"/>
                  </a:lnTo>
                  <a:lnTo>
                    <a:pt x="506" y="67"/>
                  </a:lnTo>
                  <a:lnTo>
                    <a:pt x="504" y="74"/>
                  </a:lnTo>
                  <a:lnTo>
                    <a:pt x="500" y="86"/>
                  </a:lnTo>
                  <a:lnTo>
                    <a:pt x="493" y="101"/>
                  </a:lnTo>
                  <a:lnTo>
                    <a:pt x="483" y="118"/>
                  </a:lnTo>
                  <a:lnTo>
                    <a:pt x="470" y="137"/>
                  </a:lnTo>
                  <a:lnTo>
                    <a:pt x="457" y="158"/>
                  </a:lnTo>
                  <a:lnTo>
                    <a:pt x="439" y="179"/>
                  </a:lnTo>
                  <a:lnTo>
                    <a:pt x="420" y="200"/>
                  </a:lnTo>
                  <a:lnTo>
                    <a:pt x="400" y="217"/>
                  </a:lnTo>
                  <a:lnTo>
                    <a:pt x="377" y="234"/>
                  </a:lnTo>
                  <a:lnTo>
                    <a:pt x="352" y="247"/>
                  </a:lnTo>
                  <a:lnTo>
                    <a:pt x="325" y="257"/>
                  </a:lnTo>
                  <a:lnTo>
                    <a:pt x="297" y="261"/>
                  </a:lnTo>
                  <a:lnTo>
                    <a:pt x="266" y="259"/>
                  </a:lnTo>
                  <a:lnTo>
                    <a:pt x="236" y="251"/>
                  </a:lnTo>
                  <a:lnTo>
                    <a:pt x="206" y="238"/>
                  </a:lnTo>
                  <a:lnTo>
                    <a:pt x="173" y="219"/>
                  </a:lnTo>
                  <a:lnTo>
                    <a:pt x="147" y="200"/>
                  </a:lnTo>
                  <a:lnTo>
                    <a:pt x="124" y="183"/>
                  </a:lnTo>
                  <a:lnTo>
                    <a:pt x="105" y="167"/>
                  </a:lnTo>
                  <a:lnTo>
                    <a:pt x="88" y="150"/>
                  </a:lnTo>
                  <a:lnTo>
                    <a:pt x="76" y="135"/>
                  </a:lnTo>
                  <a:lnTo>
                    <a:pt x="67" y="122"/>
                  </a:lnTo>
                  <a:lnTo>
                    <a:pt x="59" y="109"/>
                  </a:lnTo>
                  <a:lnTo>
                    <a:pt x="55" y="95"/>
                  </a:lnTo>
                  <a:lnTo>
                    <a:pt x="54" y="84"/>
                  </a:lnTo>
                  <a:lnTo>
                    <a:pt x="54" y="74"/>
                  </a:lnTo>
                  <a:lnTo>
                    <a:pt x="57" y="65"/>
                  </a:lnTo>
                  <a:lnTo>
                    <a:pt x="63" y="55"/>
                  </a:lnTo>
                  <a:lnTo>
                    <a:pt x="69" y="48"/>
                  </a:lnTo>
                  <a:lnTo>
                    <a:pt x="78" y="40"/>
                  </a:lnTo>
                  <a:lnTo>
                    <a:pt x="90" y="36"/>
                  </a:lnTo>
                  <a:lnTo>
                    <a:pt x="99" y="29"/>
                  </a:lnTo>
                  <a:lnTo>
                    <a:pt x="107" y="25"/>
                  </a:lnTo>
                  <a:lnTo>
                    <a:pt x="112" y="19"/>
                  </a:lnTo>
                  <a:lnTo>
                    <a:pt x="116" y="17"/>
                  </a:lnTo>
                  <a:lnTo>
                    <a:pt x="118" y="14"/>
                  </a:lnTo>
                  <a:lnTo>
                    <a:pt x="118" y="10"/>
                  </a:lnTo>
                  <a:lnTo>
                    <a:pt x="116" y="8"/>
                  </a:lnTo>
                  <a:lnTo>
                    <a:pt x="116" y="6"/>
                  </a:lnTo>
                  <a:lnTo>
                    <a:pt x="112" y="4"/>
                  </a:lnTo>
                  <a:lnTo>
                    <a:pt x="109" y="2"/>
                  </a:lnTo>
                  <a:lnTo>
                    <a:pt x="105" y="2"/>
                  </a:lnTo>
                  <a:lnTo>
                    <a:pt x="103" y="2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5" name="Group 248"/>
            <p:cNvGrpSpPr/>
            <p:nvPr/>
          </p:nvGrpSpPr>
          <p:grpSpPr>
            <a:xfrm>
              <a:off x="2438393" y="3657596"/>
              <a:ext cx="183531" cy="445425"/>
              <a:chOff x="2450279" y="3726218"/>
              <a:chExt cx="372234" cy="903398"/>
            </a:xfrm>
          </p:grpSpPr>
          <p:sp>
            <p:nvSpPr>
              <p:cNvPr id="86" name="Freeform 270"/>
              <p:cNvSpPr>
                <a:spLocks/>
              </p:cNvSpPr>
              <p:nvPr/>
            </p:nvSpPr>
            <p:spPr bwMode="auto">
              <a:xfrm>
                <a:off x="2483739" y="3726218"/>
                <a:ext cx="142202" cy="326227"/>
              </a:xfrm>
              <a:custGeom>
                <a:avLst/>
                <a:gdLst>
                  <a:gd name="T0" fmla="*/ 0 w 69"/>
                  <a:gd name="T1" fmla="*/ 28 h 156"/>
                  <a:gd name="T2" fmla="*/ 21 w 69"/>
                  <a:gd name="T3" fmla="*/ 156 h 156"/>
                  <a:gd name="T4" fmla="*/ 69 w 69"/>
                  <a:gd name="T5" fmla="*/ 152 h 156"/>
                  <a:gd name="T6" fmla="*/ 35 w 69"/>
                  <a:gd name="T7" fmla="*/ 0 h 156"/>
                  <a:gd name="T8" fmla="*/ 0 w 69"/>
                  <a:gd name="T9" fmla="*/ 28 h 156"/>
                  <a:gd name="T10" fmla="*/ 0 w 69"/>
                  <a:gd name="T11" fmla="*/ 2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156">
                    <a:moveTo>
                      <a:pt x="0" y="28"/>
                    </a:moveTo>
                    <a:lnTo>
                      <a:pt x="21" y="156"/>
                    </a:lnTo>
                    <a:lnTo>
                      <a:pt x="69" y="152"/>
                    </a:lnTo>
                    <a:lnTo>
                      <a:pt x="35" y="0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" name="Freeform 272"/>
              <p:cNvSpPr>
                <a:spLocks/>
              </p:cNvSpPr>
              <p:nvPr/>
            </p:nvSpPr>
            <p:spPr bwMode="auto">
              <a:xfrm>
                <a:off x="2496286" y="4244835"/>
                <a:ext cx="326227" cy="384781"/>
              </a:xfrm>
              <a:custGeom>
                <a:avLst/>
                <a:gdLst>
                  <a:gd name="T0" fmla="*/ 32 w 156"/>
                  <a:gd name="T1" fmla="*/ 13 h 182"/>
                  <a:gd name="T2" fmla="*/ 32 w 156"/>
                  <a:gd name="T3" fmla="*/ 13 h 182"/>
                  <a:gd name="T4" fmla="*/ 32 w 156"/>
                  <a:gd name="T5" fmla="*/ 17 h 182"/>
                  <a:gd name="T6" fmla="*/ 34 w 156"/>
                  <a:gd name="T7" fmla="*/ 22 h 182"/>
                  <a:gd name="T8" fmla="*/ 36 w 156"/>
                  <a:gd name="T9" fmla="*/ 30 h 182"/>
                  <a:gd name="T10" fmla="*/ 36 w 156"/>
                  <a:gd name="T11" fmla="*/ 38 h 182"/>
                  <a:gd name="T12" fmla="*/ 38 w 156"/>
                  <a:gd name="T13" fmla="*/ 47 h 182"/>
                  <a:gd name="T14" fmla="*/ 38 w 156"/>
                  <a:gd name="T15" fmla="*/ 59 h 182"/>
                  <a:gd name="T16" fmla="*/ 40 w 156"/>
                  <a:gd name="T17" fmla="*/ 70 h 182"/>
                  <a:gd name="T18" fmla="*/ 38 w 156"/>
                  <a:gd name="T19" fmla="*/ 83 h 182"/>
                  <a:gd name="T20" fmla="*/ 36 w 156"/>
                  <a:gd name="T21" fmla="*/ 97 h 182"/>
                  <a:gd name="T22" fmla="*/ 34 w 156"/>
                  <a:gd name="T23" fmla="*/ 110 h 182"/>
                  <a:gd name="T24" fmla="*/ 31 w 156"/>
                  <a:gd name="T25" fmla="*/ 125 h 182"/>
                  <a:gd name="T26" fmla="*/ 25 w 156"/>
                  <a:gd name="T27" fmla="*/ 138 h 182"/>
                  <a:gd name="T28" fmla="*/ 19 w 156"/>
                  <a:gd name="T29" fmla="*/ 152 h 182"/>
                  <a:gd name="T30" fmla="*/ 10 w 156"/>
                  <a:gd name="T31" fmla="*/ 165 h 182"/>
                  <a:gd name="T32" fmla="*/ 0 w 156"/>
                  <a:gd name="T33" fmla="*/ 176 h 182"/>
                  <a:gd name="T34" fmla="*/ 0 w 156"/>
                  <a:gd name="T35" fmla="*/ 176 h 182"/>
                  <a:gd name="T36" fmla="*/ 4 w 156"/>
                  <a:gd name="T37" fmla="*/ 178 h 182"/>
                  <a:gd name="T38" fmla="*/ 10 w 156"/>
                  <a:gd name="T39" fmla="*/ 178 h 182"/>
                  <a:gd name="T40" fmla="*/ 17 w 156"/>
                  <a:gd name="T41" fmla="*/ 180 h 182"/>
                  <a:gd name="T42" fmla="*/ 27 w 156"/>
                  <a:gd name="T43" fmla="*/ 180 h 182"/>
                  <a:gd name="T44" fmla="*/ 38 w 156"/>
                  <a:gd name="T45" fmla="*/ 180 h 182"/>
                  <a:gd name="T46" fmla="*/ 50 w 156"/>
                  <a:gd name="T47" fmla="*/ 180 h 182"/>
                  <a:gd name="T48" fmla="*/ 63 w 156"/>
                  <a:gd name="T49" fmla="*/ 182 h 182"/>
                  <a:gd name="T50" fmla="*/ 76 w 156"/>
                  <a:gd name="T51" fmla="*/ 180 h 182"/>
                  <a:gd name="T52" fmla="*/ 90 w 156"/>
                  <a:gd name="T53" fmla="*/ 178 h 182"/>
                  <a:gd name="T54" fmla="*/ 101 w 156"/>
                  <a:gd name="T55" fmla="*/ 176 h 182"/>
                  <a:gd name="T56" fmla="*/ 114 w 156"/>
                  <a:gd name="T57" fmla="*/ 173 h 182"/>
                  <a:gd name="T58" fmla="*/ 126 w 156"/>
                  <a:gd name="T59" fmla="*/ 167 h 182"/>
                  <a:gd name="T60" fmla="*/ 137 w 156"/>
                  <a:gd name="T61" fmla="*/ 161 h 182"/>
                  <a:gd name="T62" fmla="*/ 147 w 156"/>
                  <a:gd name="T63" fmla="*/ 154 h 182"/>
                  <a:gd name="T64" fmla="*/ 156 w 156"/>
                  <a:gd name="T65" fmla="*/ 144 h 182"/>
                  <a:gd name="T66" fmla="*/ 154 w 156"/>
                  <a:gd name="T67" fmla="*/ 144 h 182"/>
                  <a:gd name="T68" fmla="*/ 150 w 156"/>
                  <a:gd name="T69" fmla="*/ 140 h 182"/>
                  <a:gd name="T70" fmla="*/ 145 w 156"/>
                  <a:gd name="T71" fmla="*/ 136 h 182"/>
                  <a:gd name="T72" fmla="*/ 139 w 156"/>
                  <a:gd name="T73" fmla="*/ 131 h 182"/>
                  <a:gd name="T74" fmla="*/ 131 w 156"/>
                  <a:gd name="T75" fmla="*/ 125 h 182"/>
                  <a:gd name="T76" fmla="*/ 124 w 156"/>
                  <a:gd name="T77" fmla="*/ 117 h 182"/>
                  <a:gd name="T78" fmla="*/ 114 w 156"/>
                  <a:gd name="T79" fmla="*/ 108 h 182"/>
                  <a:gd name="T80" fmla="*/ 105 w 156"/>
                  <a:gd name="T81" fmla="*/ 98 h 182"/>
                  <a:gd name="T82" fmla="*/ 95 w 156"/>
                  <a:gd name="T83" fmla="*/ 87 h 182"/>
                  <a:gd name="T84" fmla="*/ 88 w 156"/>
                  <a:gd name="T85" fmla="*/ 78 h 182"/>
                  <a:gd name="T86" fmla="*/ 80 w 156"/>
                  <a:gd name="T87" fmla="*/ 64 h 182"/>
                  <a:gd name="T88" fmla="*/ 72 w 156"/>
                  <a:gd name="T89" fmla="*/ 53 h 182"/>
                  <a:gd name="T90" fmla="*/ 67 w 156"/>
                  <a:gd name="T91" fmla="*/ 40 h 182"/>
                  <a:gd name="T92" fmla="*/ 63 w 156"/>
                  <a:gd name="T93" fmla="*/ 26 h 182"/>
                  <a:gd name="T94" fmla="*/ 61 w 156"/>
                  <a:gd name="T95" fmla="*/ 13 h 182"/>
                  <a:gd name="T96" fmla="*/ 63 w 156"/>
                  <a:gd name="T97" fmla="*/ 0 h 182"/>
                  <a:gd name="T98" fmla="*/ 32 w 156"/>
                  <a:gd name="T99" fmla="*/ 13 h 182"/>
                  <a:gd name="T100" fmla="*/ 32 w 156"/>
                  <a:gd name="T101" fmla="*/ 1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6" h="182">
                    <a:moveTo>
                      <a:pt x="32" y="13"/>
                    </a:moveTo>
                    <a:lnTo>
                      <a:pt x="32" y="13"/>
                    </a:lnTo>
                    <a:lnTo>
                      <a:pt x="32" y="17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8" y="47"/>
                    </a:lnTo>
                    <a:lnTo>
                      <a:pt x="38" y="59"/>
                    </a:lnTo>
                    <a:lnTo>
                      <a:pt x="40" y="70"/>
                    </a:lnTo>
                    <a:lnTo>
                      <a:pt x="38" y="83"/>
                    </a:lnTo>
                    <a:lnTo>
                      <a:pt x="36" y="97"/>
                    </a:lnTo>
                    <a:lnTo>
                      <a:pt x="34" y="110"/>
                    </a:lnTo>
                    <a:lnTo>
                      <a:pt x="31" y="125"/>
                    </a:lnTo>
                    <a:lnTo>
                      <a:pt x="25" y="138"/>
                    </a:lnTo>
                    <a:lnTo>
                      <a:pt x="19" y="152"/>
                    </a:lnTo>
                    <a:lnTo>
                      <a:pt x="10" y="165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4" y="178"/>
                    </a:lnTo>
                    <a:lnTo>
                      <a:pt x="10" y="178"/>
                    </a:lnTo>
                    <a:lnTo>
                      <a:pt x="17" y="180"/>
                    </a:lnTo>
                    <a:lnTo>
                      <a:pt x="27" y="180"/>
                    </a:lnTo>
                    <a:lnTo>
                      <a:pt x="38" y="180"/>
                    </a:lnTo>
                    <a:lnTo>
                      <a:pt x="50" y="180"/>
                    </a:lnTo>
                    <a:lnTo>
                      <a:pt x="63" y="182"/>
                    </a:lnTo>
                    <a:lnTo>
                      <a:pt x="76" y="180"/>
                    </a:lnTo>
                    <a:lnTo>
                      <a:pt x="90" y="178"/>
                    </a:lnTo>
                    <a:lnTo>
                      <a:pt x="101" y="176"/>
                    </a:lnTo>
                    <a:lnTo>
                      <a:pt x="114" y="173"/>
                    </a:lnTo>
                    <a:lnTo>
                      <a:pt x="126" y="167"/>
                    </a:lnTo>
                    <a:lnTo>
                      <a:pt x="137" y="161"/>
                    </a:lnTo>
                    <a:lnTo>
                      <a:pt x="147" y="154"/>
                    </a:lnTo>
                    <a:lnTo>
                      <a:pt x="156" y="144"/>
                    </a:lnTo>
                    <a:lnTo>
                      <a:pt x="154" y="144"/>
                    </a:lnTo>
                    <a:lnTo>
                      <a:pt x="150" y="140"/>
                    </a:lnTo>
                    <a:lnTo>
                      <a:pt x="145" y="136"/>
                    </a:lnTo>
                    <a:lnTo>
                      <a:pt x="139" y="131"/>
                    </a:lnTo>
                    <a:lnTo>
                      <a:pt x="131" y="125"/>
                    </a:lnTo>
                    <a:lnTo>
                      <a:pt x="124" y="117"/>
                    </a:lnTo>
                    <a:lnTo>
                      <a:pt x="114" y="108"/>
                    </a:lnTo>
                    <a:lnTo>
                      <a:pt x="105" y="98"/>
                    </a:lnTo>
                    <a:lnTo>
                      <a:pt x="95" y="87"/>
                    </a:lnTo>
                    <a:lnTo>
                      <a:pt x="88" y="78"/>
                    </a:lnTo>
                    <a:lnTo>
                      <a:pt x="80" y="64"/>
                    </a:lnTo>
                    <a:lnTo>
                      <a:pt x="72" y="53"/>
                    </a:lnTo>
                    <a:lnTo>
                      <a:pt x="67" y="40"/>
                    </a:lnTo>
                    <a:lnTo>
                      <a:pt x="63" y="26"/>
                    </a:lnTo>
                    <a:lnTo>
                      <a:pt x="61" y="13"/>
                    </a:lnTo>
                    <a:lnTo>
                      <a:pt x="63" y="0"/>
                    </a:lnTo>
                    <a:lnTo>
                      <a:pt x="32" y="13"/>
                    </a:lnTo>
                    <a:lnTo>
                      <a:pt x="32" y="13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8" name="Freeform 274"/>
              <p:cNvSpPr>
                <a:spLocks/>
              </p:cNvSpPr>
              <p:nvPr/>
            </p:nvSpPr>
            <p:spPr bwMode="auto">
              <a:xfrm>
                <a:off x="2450279" y="4006438"/>
                <a:ext cx="284403" cy="288586"/>
              </a:xfrm>
              <a:custGeom>
                <a:avLst/>
                <a:gdLst>
                  <a:gd name="T0" fmla="*/ 76 w 137"/>
                  <a:gd name="T1" fmla="*/ 135 h 136"/>
                  <a:gd name="T2" fmla="*/ 88 w 137"/>
                  <a:gd name="T3" fmla="*/ 131 h 136"/>
                  <a:gd name="T4" fmla="*/ 101 w 137"/>
                  <a:gd name="T5" fmla="*/ 127 h 136"/>
                  <a:gd name="T6" fmla="*/ 111 w 137"/>
                  <a:gd name="T7" fmla="*/ 119 h 136"/>
                  <a:gd name="T8" fmla="*/ 120 w 137"/>
                  <a:gd name="T9" fmla="*/ 110 h 136"/>
                  <a:gd name="T10" fmla="*/ 128 w 137"/>
                  <a:gd name="T11" fmla="*/ 98 h 136"/>
                  <a:gd name="T12" fmla="*/ 133 w 137"/>
                  <a:gd name="T13" fmla="*/ 87 h 136"/>
                  <a:gd name="T14" fmla="*/ 135 w 137"/>
                  <a:gd name="T15" fmla="*/ 74 h 136"/>
                  <a:gd name="T16" fmla="*/ 135 w 137"/>
                  <a:gd name="T17" fmla="*/ 60 h 136"/>
                  <a:gd name="T18" fmla="*/ 133 w 137"/>
                  <a:gd name="T19" fmla="*/ 47 h 136"/>
                  <a:gd name="T20" fmla="*/ 128 w 137"/>
                  <a:gd name="T21" fmla="*/ 34 h 136"/>
                  <a:gd name="T22" fmla="*/ 120 w 137"/>
                  <a:gd name="T23" fmla="*/ 22 h 136"/>
                  <a:gd name="T24" fmla="*/ 111 w 137"/>
                  <a:gd name="T25" fmla="*/ 13 h 136"/>
                  <a:gd name="T26" fmla="*/ 101 w 137"/>
                  <a:gd name="T27" fmla="*/ 7 h 136"/>
                  <a:gd name="T28" fmla="*/ 88 w 137"/>
                  <a:gd name="T29" fmla="*/ 2 h 136"/>
                  <a:gd name="T30" fmla="*/ 76 w 137"/>
                  <a:gd name="T31" fmla="*/ 0 h 136"/>
                  <a:gd name="T32" fmla="*/ 61 w 137"/>
                  <a:gd name="T33" fmla="*/ 0 h 136"/>
                  <a:gd name="T34" fmla="*/ 48 w 137"/>
                  <a:gd name="T35" fmla="*/ 2 h 136"/>
                  <a:gd name="T36" fmla="*/ 36 w 137"/>
                  <a:gd name="T37" fmla="*/ 7 h 136"/>
                  <a:gd name="T38" fmla="*/ 25 w 137"/>
                  <a:gd name="T39" fmla="*/ 13 h 136"/>
                  <a:gd name="T40" fmla="*/ 16 w 137"/>
                  <a:gd name="T41" fmla="*/ 22 h 136"/>
                  <a:gd name="T42" fmla="*/ 8 w 137"/>
                  <a:gd name="T43" fmla="*/ 34 h 136"/>
                  <a:gd name="T44" fmla="*/ 2 w 137"/>
                  <a:gd name="T45" fmla="*/ 47 h 136"/>
                  <a:gd name="T46" fmla="*/ 0 w 137"/>
                  <a:gd name="T47" fmla="*/ 60 h 136"/>
                  <a:gd name="T48" fmla="*/ 0 w 137"/>
                  <a:gd name="T49" fmla="*/ 74 h 136"/>
                  <a:gd name="T50" fmla="*/ 2 w 137"/>
                  <a:gd name="T51" fmla="*/ 87 h 136"/>
                  <a:gd name="T52" fmla="*/ 8 w 137"/>
                  <a:gd name="T53" fmla="*/ 98 h 136"/>
                  <a:gd name="T54" fmla="*/ 16 w 137"/>
                  <a:gd name="T55" fmla="*/ 110 h 136"/>
                  <a:gd name="T56" fmla="*/ 25 w 137"/>
                  <a:gd name="T57" fmla="*/ 119 h 136"/>
                  <a:gd name="T58" fmla="*/ 36 w 137"/>
                  <a:gd name="T59" fmla="*/ 127 h 136"/>
                  <a:gd name="T60" fmla="*/ 48 w 137"/>
                  <a:gd name="T61" fmla="*/ 131 h 136"/>
                  <a:gd name="T62" fmla="*/ 61 w 137"/>
                  <a:gd name="T63" fmla="*/ 135 h 136"/>
                  <a:gd name="T64" fmla="*/ 69 w 137"/>
                  <a:gd name="T6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7" h="136">
                    <a:moveTo>
                      <a:pt x="69" y="136"/>
                    </a:moveTo>
                    <a:lnTo>
                      <a:pt x="76" y="135"/>
                    </a:lnTo>
                    <a:lnTo>
                      <a:pt x="82" y="135"/>
                    </a:lnTo>
                    <a:lnTo>
                      <a:pt x="88" y="131"/>
                    </a:lnTo>
                    <a:lnTo>
                      <a:pt x="95" y="129"/>
                    </a:lnTo>
                    <a:lnTo>
                      <a:pt x="101" y="127"/>
                    </a:lnTo>
                    <a:lnTo>
                      <a:pt x="107" y="123"/>
                    </a:lnTo>
                    <a:lnTo>
                      <a:pt x="111" y="119"/>
                    </a:lnTo>
                    <a:lnTo>
                      <a:pt x="116" y="116"/>
                    </a:lnTo>
                    <a:lnTo>
                      <a:pt x="120" y="110"/>
                    </a:lnTo>
                    <a:lnTo>
                      <a:pt x="124" y="106"/>
                    </a:lnTo>
                    <a:lnTo>
                      <a:pt x="128" y="98"/>
                    </a:lnTo>
                    <a:lnTo>
                      <a:pt x="132" y="95"/>
                    </a:lnTo>
                    <a:lnTo>
                      <a:pt x="133" y="87"/>
                    </a:lnTo>
                    <a:lnTo>
                      <a:pt x="135" y="81"/>
                    </a:lnTo>
                    <a:lnTo>
                      <a:pt x="135" y="74"/>
                    </a:lnTo>
                    <a:lnTo>
                      <a:pt x="137" y="68"/>
                    </a:lnTo>
                    <a:lnTo>
                      <a:pt x="135" y="60"/>
                    </a:lnTo>
                    <a:lnTo>
                      <a:pt x="135" y="53"/>
                    </a:lnTo>
                    <a:lnTo>
                      <a:pt x="133" y="47"/>
                    </a:lnTo>
                    <a:lnTo>
                      <a:pt x="132" y="40"/>
                    </a:lnTo>
                    <a:lnTo>
                      <a:pt x="128" y="34"/>
                    </a:lnTo>
                    <a:lnTo>
                      <a:pt x="124" y="28"/>
                    </a:lnTo>
                    <a:lnTo>
                      <a:pt x="120" y="22"/>
                    </a:lnTo>
                    <a:lnTo>
                      <a:pt x="116" y="19"/>
                    </a:lnTo>
                    <a:lnTo>
                      <a:pt x="111" y="13"/>
                    </a:lnTo>
                    <a:lnTo>
                      <a:pt x="107" y="9"/>
                    </a:lnTo>
                    <a:lnTo>
                      <a:pt x="101" y="7"/>
                    </a:lnTo>
                    <a:lnTo>
                      <a:pt x="95" y="3"/>
                    </a:lnTo>
                    <a:lnTo>
                      <a:pt x="88" y="2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2" y="3"/>
                    </a:lnTo>
                    <a:lnTo>
                      <a:pt x="36" y="7"/>
                    </a:lnTo>
                    <a:lnTo>
                      <a:pt x="29" y="9"/>
                    </a:lnTo>
                    <a:lnTo>
                      <a:pt x="25" y="13"/>
                    </a:lnTo>
                    <a:lnTo>
                      <a:pt x="19" y="19"/>
                    </a:lnTo>
                    <a:lnTo>
                      <a:pt x="16" y="22"/>
                    </a:lnTo>
                    <a:lnTo>
                      <a:pt x="12" y="28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2" y="47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0" y="81"/>
                    </a:lnTo>
                    <a:lnTo>
                      <a:pt x="2" y="87"/>
                    </a:lnTo>
                    <a:lnTo>
                      <a:pt x="6" y="95"/>
                    </a:lnTo>
                    <a:lnTo>
                      <a:pt x="8" y="98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19" y="116"/>
                    </a:lnTo>
                    <a:lnTo>
                      <a:pt x="25" y="119"/>
                    </a:lnTo>
                    <a:lnTo>
                      <a:pt x="29" y="123"/>
                    </a:lnTo>
                    <a:lnTo>
                      <a:pt x="36" y="127"/>
                    </a:lnTo>
                    <a:lnTo>
                      <a:pt x="42" y="129"/>
                    </a:lnTo>
                    <a:lnTo>
                      <a:pt x="48" y="131"/>
                    </a:lnTo>
                    <a:lnTo>
                      <a:pt x="55" y="135"/>
                    </a:lnTo>
                    <a:lnTo>
                      <a:pt x="61" y="135"/>
                    </a:lnTo>
                    <a:lnTo>
                      <a:pt x="69" y="136"/>
                    </a:lnTo>
                    <a:lnTo>
                      <a:pt x="69" y="136"/>
                    </a:lnTo>
                    <a:close/>
                  </a:path>
                </a:pathLst>
              </a:custGeom>
              <a:solidFill>
                <a:srgbClr val="FF9194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9" name="Freeform 275"/>
              <p:cNvSpPr>
                <a:spLocks/>
              </p:cNvSpPr>
              <p:nvPr/>
            </p:nvSpPr>
            <p:spPr bwMode="auto">
              <a:xfrm>
                <a:off x="2525563" y="4081722"/>
                <a:ext cx="138019" cy="142202"/>
              </a:xfrm>
              <a:custGeom>
                <a:avLst/>
                <a:gdLst>
                  <a:gd name="T0" fmla="*/ 33 w 67"/>
                  <a:gd name="T1" fmla="*/ 66 h 66"/>
                  <a:gd name="T2" fmla="*/ 39 w 67"/>
                  <a:gd name="T3" fmla="*/ 64 h 66"/>
                  <a:gd name="T4" fmla="*/ 46 w 67"/>
                  <a:gd name="T5" fmla="*/ 62 h 66"/>
                  <a:gd name="T6" fmla="*/ 50 w 67"/>
                  <a:gd name="T7" fmla="*/ 61 h 66"/>
                  <a:gd name="T8" fmla="*/ 56 w 67"/>
                  <a:gd name="T9" fmla="*/ 57 h 66"/>
                  <a:gd name="T10" fmla="*/ 59 w 67"/>
                  <a:gd name="T11" fmla="*/ 51 h 66"/>
                  <a:gd name="T12" fmla="*/ 63 w 67"/>
                  <a:gd name="T13" fmla="*/ 45 h 66"/>
                  <a:gd name="T14" fmla="*/ 65 w 67"/>
                  <a:gd name="T15" fmla="*/ 40 h 66"/>
                  <a:gd name="T16" fmla="*/ 67 w 67"/>
                  <a:gd name="T17" fmla="*/ 34 h 66"/>
                  <a:gd name="T18" fmla="*/ 65 w 67"/>
                  <a:gd name="T19" fmla="*/ 30 h 66"/>
                  <a:gd name="T20" fmla="*/ 65 w 67"/>
                  <a:gd name="T21" fmla="*/ 26 h 66"/>
                  <a:gd name="T22" fmla="*/ 63 w 67"/>
                  <a:gd name="T23" fmla="*/ 23 h 66"/>
                  <a:gd name="T24" fmla="*/ 63 w 67"/>
                  <a:gd name="T25" fmla="*/ 21 h 66"/>
                  <a:gd name="T26" fmla="*/ 59 w 67"/>
                  <a:gd name="T27" fmla="*/ 15 h 66"/>
                  <a:gd name="T28" fmla="*/ 56 w 67"/>
                  <a:gd name="T29" fmla="*/ 9 h 66"/>
                  <a:gd name="T30" fmla="*/ 50 w 67"/>
                  <a:gd name="T31" fmla="*/ 5 h 66"/>
                  <a:gd name="T32" fmla="*/ 46 w 67"/>
                  <a:gd name="T33" fmla="*/ 2 h 66"/>
                  <a:gd name="T34" fmla="*/ 39 w 67"/>
                  <a:gd name="T35" fmla="*/ 0 h 66"/>
                  <a:gd name="T36" fmla="*/ 33 w 67"/>
                  <a:gd name="T37" fmla="*/ 0 h 66"/>
                  <a:gd name="T38" fmla="*/ 29 w 67"/>
                  <a:gd name="T39" fmla="*/ 0 h 66"/>
                  <a:gd name="T40" fmla="*/ 25 w 67"/>
                  <a:gd name="T41" fmla="*/ 0 h 66"/>
                  <a:gd name="T42" fmla="*/ 23 w 67"/>
                  <a:gd name="T43" fmla="*/ 2 h 66"/>
                  <a:gd name="T44" fmla="*/ 19 w 67"/>
                  <a:gd name="T45" fmla="*/ 2 h 66"/>
                  <a:gd name="T46" fmla="*/ 14 w 67"/>
                  <a:gd name="T47" fmla="*/ 5 h 66"/>
                  <a:gd name="T48" fmla="*/ 10 w 67"/>
                  <a:gd name="T49" fmla="*/ 9 h 66"/>
                  <a:gd name="T50" fmla="*/ 6 w 67"/>
                  <a:gd name="T51" fmla="*/ 15 h 66"/>
                  <a:gd name="T52" fmla="*/ 2 w 67"/>
                  <a:gd name="T53" fmla="*/ 21 h 66"/>
                  <a:gd name="T54" fmla="*/ 0 w 67"/>
                  <a:gd name="T55" fmla="*/ 23 h 66"/>
                  <a:gd name="T56" fmla="*/ 0 w 67"/>
                  <a:gd name="T57" fmla="*/ 26 h 66"/>
                  <a:gd name="T58" fmla="*/ 0 w 67"/>
                  <a:gd name="T59" fmla="*/ 30 h 66"/>
                  <a:gd name="T60" fmla="*/ 0 w 67"/>
                  <a:gd name="T61" fmla="*/ 34 h 66"/>
                  <a:gd name="T62" fmla="*/ 0 w 67"/>
                  <a:gd name="T63" fmla="*/ 40 h 66"/>
                  <a:gd name="T64" fmla="*/ 2 w 67"/>
                  <a:gd name="T65" fmla="*/ 45 h 66"/>
                  <a:gd name="T66" fmla="*/ 6 w 67"/>
                  <a:gd name="T67" fmla="*/ 51 h 66"/>
                  <a:gd name="T68" fmla="*/ 10 w 67"/>
                  <a:gd name="T69" fmla="*/ 57 h 66"/>
                  <a:gd name="T70" fmla="*/ 14 w 67"/>
                  <a:gd name="T71" fmla="*/ 61 h 66"/>
                  <a:gd name="T72" fmla="*/ 19 w 67"/>
                  <a:gd name="T73" fmla="*/ 62 h 66"/>
                  <a:gd name="T74" fmla="*/ 23 w 67"/>
                  <a:gd name="T75" fmla="*/ 64 h 66"/>
                  <a:gd name="T76" fmla="*/ 25 w 67"/>
                  <a:gd name="T77" fmla="*/ 64 h 66"/>
                  <a:gd name="T78" fmla="*/ 29 w 67"/>
                  <a:gd name="T79" fmla="*/ 66 h 66"/>
                  <a:gd name="T80" fmla="*/ 33 w 67"/>
                  <a:gd name="T81" fmla="*/ 66 h 66"/>
                  <a:gd name="T82" fmla="*/ 33 w 67"/>
                  <a:gd name="T8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7" h="66">
                    <a:moveTo>
                      <a:pt x="33" y="66"/>
                    </a:moveTo>
                    <a:lnTo>
                      <a:pt x="39" y="64"/>
                    </a:lnTo>
                    <a:lnTo>
                      <a:pt x="46" y="62"/>
                    </a:lnTo>
                    <a:lnTo>
                      <a:pt x="50" y="61"/>
                    </a:lnTo>
                    <a:lnTo>
                      <a:pt x="56" y="57"/>
                    </a:lnTo>
                    <a:lnTo>
                      <a:pt x="59" y="51"/>
                    </a:lnTo>
                    <a:lnTo>
                      <a:pt x="63" y="45"/>
                    </a:lnTo>
                    <a:lnTo>
                      <a:pt x="65" y="40"/>
                    </a:lnTo>
                    <a:lnTo>
                      <a:pt x="67" y="34"/>
                    </a:lnTo>
                    <a:lnTo>
                      <a:pt x="65" y="30"/>
                    </a:lnTo>
                    <a:lnTo>
                      <a:pt x="65" y="26"/>
                    </a:lnTo>
                    <a:lnTo>
                      <a:pt x="63" y="23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6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4" y="5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5"/>
                    </a:lnTo>
                    <a:lnTo>
                      <a:pt x="6" y="51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19" y="62"/>
                    </a:lnTo>
                    <a:lnTo>
                      <a:pt x="23" y="64"/>
                    </a:lnTo>
                    <a:lnTo>
                      <a:pt x="25" y="64"/>
                    </a:lnTo>
                    <a:lnTo>
                      <a:pt x="29" y="66"/>
                    </a:lnTo>
                    <a:lnTo>
                      <a:pt x="33" y="66"/>
                    </a:lnTo>
                    <a:lnTo>
                      <a:pt x="33" y="66"/>
                    </a:lnTo>
                    <a:close/>
                  </a:path>
                </a:pathLst>
              </a:custGeom>
              <a:solidFill>
                <a:srgbClr val="E8635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167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352800" cy="4449763"/>
          </a:xfrm>
        </p:spPr>
        <p:txBody>
          <a:bodyPr/>
          <a:lstStyle>
            <a:lvl1pPr marL="0" indent="0">
              <a:lnSpc>
                <a:spcPts val="3400"/>
              </a:lnSpc>
              <a:spcBef>
                <a:spcPts val="2400"/>
              </a:spcBef>
              <a:buNone/>
              <a:defRPr b="0">
                <a:latin typeface="Loved by the King" pitchFamily="2" charset="0"/>
              </a:defRPr>
            </a:lvl1pPr>
            <a:lvl2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2pPr>
            <a:lvl3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3pPr>
            <a:lvl4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4pPr>
            <a:lvl5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3" name="Title 1"/>
          <p:cNvSpPr>
            <a:spLocks noGrp="1"/>
          </p:cNvSpPr>
          <p:nvPr>
            <p:ph type="title"/>
          </p:nvPr>
        </p:nvSpPr>
        <p:spPr>
          <a:xfrm>
            <a:off x="5029200" y="533400"/>
            <a:ext cx="3886200" cy="899962"/>
          </a:xfrm>
        </p:spPr>
        <p:txBody>
          <a:bodyPr/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664E-2AD0-48EA-B97A-105098C8F2D6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7E82B-9DBB-43F0-9EE4-CEED942E7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5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-1335044" y="2298347"/>
            <a:ext cx="5032629" cy="9736248"/>
            <a:chOff x="2467" y="1361"/>
            <a:chExt cx="826" cy="15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AutoShape 250"/>
            <p:cNvSpPr>
              <a:spLocks noChangeAspect="1" noChangeArrowheads="1" noTextEdit="1"/>
            </p:cNvSpPr>
            <p:nvPr/>
          </p:nvSpPr>
          <p:spPr bwMode="auto">
            <a:xfrm>
              <a:off x="2467" y="1361"/>
              <a:ext cx="826" cy="15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53"/>
            <p:cNvSpPr>
              <a:spLocks/>
            </p:cNvSpPr>
            <p:nvPr/>
          </p:nvSpPr>
          <p:spPr bwMode="auto">
            <a:xfrm>
              <a:off x="2794" y="2739"/>
              <a:ext cx="180" cy="131"/>
            </a:xfrm>
            <a:custGeom>
              <a:avLst/>
              <a:gdLst>
                <a:gd name="T0" fmla="*/ 201 w 359"/>
                <a:gd name="T1" fmla="*/ 12 h 262"/>
                <a:gd name="T2" fmla="*/ 201 w 359"/>
                <a:gd name="T3" fmla="*/ 17 h 262"/>
                <a:gd name="T4" fmla="*/ 198 w 359"/>
                <a:gd name="T5" fmla="*/ 29 h 262"/>
                <a:gd name="T6" fmla="*/ 196 w 359"/>
                <a:gd name="T7" fmla="*/ 42 h 262"/>
                <a:gd name="T8" fmla="*/ 196 w 359"/>
                <a:gd name="T9" fmla="*/ 57 h 262"/>
                <a:gd name="T10" fmla="*/ 196 w 359"/>
                <a:gd name="T11" fmla="*/ 72 h 262"/>
                <a:gd name="T12" fmla="*/ 200 w 359"/>
                <a:gd name="T13" fmla="*/ 88 h 262"/>
                <a:gd name="T14" fmla="*/ 207 w 359"/>
                <a:gd name="T15" fmla="*/ 101 h 262"/>
                <a:gd name="T16" fmla="*/ 220 w 359"/>
                <a:gd name="T17" fmla="*/ 110 h 262"/>
                <a:gd name="T18" fmla="*/ 238 w 359"/>
                <a:gd name="T19" fmla="*/ 124 h 262"/>
                <a:gd name="T20" fmla="*/ 260 w 359"/>
                <a:gd name="T21" fmla="*/ 141 h 262"/>
                <a:gd name="T22" fmla="*/ 285 w 359"/>
                <a:gd name="T23" fmla="*/ 158 h 262"/>
                <a:gd name="T24" fmla="*/ 308 w 359"/>
                <a:gd name="T25" fmla="*/ 175 h 262"/>
                <a:gd name="T26" fmla="*/ 329 w 359"/>
                <a:gd name="T27" fmla="*/ 190 h 262"/>
                <a:gd name="T28" fmla="*/ 346 w 359"/>
                <a:gd name="T29" fmla="*/ 203 h 262"/>
                <a:gd name="T30" fmla="*/ 355 w 359"/>
                <a:gd name="T31" fmla="*/ 209 h 262"/>
                <a:gd name="T32" fmla="*/ 357 w 359"/>
                <a:gd name="T33" fmla="*/ 213 h 262"/>
                <a:gd name="T34" fmla="*/ 357 w 359"/>
                <a:gd name="T35" fmla="*/ 219 h 262"/>
                <a:gd name="T36" fmla="*/ 359 w 359"/>
                <a:gd name="T37" fmla="*/ 226 h 262"/>
                <a:gd name="T38" fmla="*/ 359 w 359"/>
                <a:gd name="T39" fmla="*/ 236 h 262"/>
                <a:gd name="T40" fmla="*/ 357 w 359"/>
                <a:gd name="T41" fmla="*/ 245 h 262"/>
                <a:gd name="T42" fmla="*/ 354 w 359"/>
                <a:gd name="T43" fmla="*/ 253 h 262"/>
                <a:gd name="T44" fmla="*/ 348 w 359"/>
                <a:gd name="T45" fmla="*/ 260 h 262"/>
                <a:gd name="T46" fmla="*/ 340 w 359"/>
                <a:gd name="T47" fmla="*/ 262 h 262"/>
                <a:gd name="T48" fmla="*/ 325 w 359"/>
                <a:gd name="T49" fmla="*/ 260 h 262"/>
                <a:gd name="T50" fmla="*/ 302 w 359"/>
                <a:gd name="T51" fmla="*/ 260 h 262"/>
                <a:gd name="T52" fmla="*/ 276 w 359"/>
                <a:gd name="T53" fmla="*/ 259 h 262"/>
                <a:gd name="T54" fmla="*/ 249 w 359"/>
                <a:gd name="T55" fmla="*/ 257 h 262"/>
                <a:gd name="T56" fmla="*/ 222 w 359"/>
                <a:gd name="T57" fmla="*/ 253 h 262"/>
                <a:gd name="T58" fmla="*/ 200 w 359"/>
                <a:gd name="T59" fmla="*/ 253 h 262"/>
                <a:gd name="T60" fmla="*/ 184 w 359"/>
                <a:gd name="T61" fmla="*/ 251 h 262"/>
                <a:gd name="T62" fmla="*/ 179 w 359"/>
                <a:gd name="T63" fmla="*/ 251 h 262"/>
                <a:gd name="T64" fmla="*/ 0 w 359"/>
                <a:gd name="T65" fmla="*/ 0 h 262"/>
                <a:gd name="T66" fmla="*/ 203 w 359"/>
                <a:gd name="T67" fmla="*/ 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262">
                  <a:moveTo>
                    <a:pt x="203" y="12"/>
                  </a:moveTo>
                  <a:lnTo>
                    <a:pt x="201" y="12"/>
                  </a:lnTo>
                  <a:lnTo>
                    <a:pt x="201" y="13"/>
                  </a:lnTo>
                  <a:lnTo>
                    <a:pt x="201" y="17"/>
                  </a:lnTo>
                  <a:lnTo>
                    <a:pt x="200" y="23"/>
                  </a:lnTo>
                  <a:lnTo>
                    <a:pt x="198" y="29"/>
                  </a:lnTo>
                  <a:lnTo>
                    <a:pt x="198" y="34"/>
                  </a:lnTo>
                  <a:lnTo>
                    <a:pt x="196" y="42"/>
                  </a:lnTo>
                  <a:lnTo>
                    <a:pt x="196" y="50"/>
                  </a:lnTo>
                  <a:lnTo>
                    <a:pt x="196" y="57"/>
                  </a:lnTo>
                  <a:lnTo>
                    <a:pt x="196" y="65"/>
                  </a:lnTo>
                  <a:lnTo>
                    <a:pt x="196" y="72"/>
                  </a:lnTo>
                  <a:lnTo>
                    <a:pt x="198" y="80"/>
                  </a:lnTo>
                  <a:lnTo>
                    <a:pt x="200" y="88"/>
                  </a:lnTo>
                  <a:lnTo>
                    <a:pt x="203" y="95"/>
                  </a:lnTo>
                  <a:lnTo>
                    <a:pt x="207" y="101"/>
                  </a:lnTo>
                  <a:lnTo>
                    <a:pt x="213" y="107"/>
                  </a:lnTo>
                  <a:lnTo>
                    <a:pt x="220" y="110"/>
                  </a:lnTo>
                  <a:lnTo>
                    <a:pt x="228" y="118"/>
                  </a:lnTo>
                  <a:lnTo>
                    <a:pt x="238" y="124"/>
                  </a:lnTo>
                  <a:lnTo>
                    <a:pt x="249" y="133"/>
                  </a:lnTo>
                  <a:lnTo>
                    <a:pt x="260" y="141"/>
                  </a:lnTo>
                  <a:lnTo>
                    <a:pt x="272" y="148"/>
                  </a:lnTo>
                  <a:lnTo>
                    <a:pt x="285" y="158"/>
                  </a:lnTo>
                  <a:lnTo>
                    <a:pt x="297" y="167"/>
                  </a:lnTo>
                  <a:lnTo>
                    <a:pt x="308" y="175"/>
                  </a:lnTo>
                  <a:lnTo>
                    <a:pt x="319" y="184"/>
                  </a:lnTo>
                  <a:lnTo>
                    <a:pt x="329" y="190"/>
                  </a:lnTo>
                  <a:lnTo>
                    <a:pt x="338" y="198"/>
                  </a:lnTo>
                  <a:lnTo>
                    <a:pt x="346" y="203"/>
                  </a:lnTo>
                  <a:lnTo>
                    <a:pt x="352" y="207"/>
                  </a:lnTo>
                  <a:lnTo>
                    <a:pt x="355" y="209"/>
                  </a:lnTo>
                  <a:lnTo>
                    <a:pt x="357" y="211"/>
                  </a:lnTo>
                  <a:lnTo>
                    <a:pt x="357" y="213"/>
                  </a:lnTo>
                  <a:lnTo>
                    <a:pt x="357" y="215"/>
                  </a:lnTo>
                  <a:lnTo>
                    <a:pt x="357" y="219"/>
                  </a:lnTo>
                  <a:lnTo>
                    <a:pt x="357" y="222"/>
                  </a:lnTo>
                  <a:lnTo>
                    <a:pt x="359" y="226"/>
                  </a:lnTo>
                  <a:lnTo>
                    <a:pt x="359" y="232"/>
                  </a:lnTo>
                  <a:lnTo>
                    <a:pt x="359" y="236"/>
                  </a:lnTo>
                  <a:lnTo>
                    <a:pt x="357" y="241"/>
                  </a:lnTo>
                  <a:lnTo>
                    <a:pt x="357" y="245"/>
                  </a:lnTo>
                  <a:lnTo>
                    <a:pt x="355" y="249"/>
                  </a:lnTo>
                  <a:lnTo>
                    <a:pt x="354" y="253"/>
                  </a:lnTo>
                  <a:lnTo>
                    <a:pt x="352" y="257"/>
                  </a:lnTo>
                  <a:lnTo>
                    <a:pt x="348" y="260"/>
                  </a:lnTo>
                  <a:lnTo>
                    <a:pt x="344" y="260"/>
                  </a:lnTo>
                  <a:lnTo>
                    <a:pt x="340" y="262"/>
                  </a:lnTo>
                  <a:lnTo>
                    <a:pt x="333" y="262"/>
                  </a:lnTo>
                  <a:lnTo>
                    <a:pt x="325" y="260"/>
                  </a:lnTo>
                  <a:lnTo>
                    <a:pt x="314" y="260"/>
                  </a:lnTo>
                  <a:lnTo>
                    <a:pt x="302" y="260"/>
                  </a:lnTo>
                  <a:lnTo>
                    <a:pt x="289" y="259"/>
                  </a:lnTo>
                  <a:lnTo>
                    <a:pt x="276" y="259"/>
                  </a:lnTo>
                  <a:lnTo>
                    <a:pt x="262" y="257"/>
                  </a:lnTo>
                  <a:lnTo>
                    <a:pt x="249" y="257"/>
                  </a:lnTo>
                  <a:lnTo>
                    <a:pt x="234" y="255"/>
                  </a:lnTo>
                  <a:lnTo>
                    <a:pt x="222" y="253"/>
                  </a:lnTo>
                  <a:lnTo>
                    <a:pt x="211" y="253"/>
                  </a:lnTo>
                  <a:lnTo>
                    <a:pt x="200" y="253"/>
                  </a:lnTo>
                  <a:lnTo>
                    <a:pt x="192" y="251"/>
                  </a:lnTo>
                  <a:lnTo>
                    <a:pt x="184" y="251"/>
                  </a:lnTo>
                  <a:lnTo>
                    <a:pt x="181" y="251"/>
                  </a:lnTo>
                  <a:lnTo>
                    <a:pt x="179" y="251"/>
                  </a:lnTo>
                  <a:lnTo>
                    <a:pt x="19" y="143"/>
                  </a:lnTo>
                  <a:lnTo>
                    <a:pt x="0" y="0"/>
                  </a:lnTo>
                  <a:lnTo>
                    <a:pt x="203" y="12"/>
                  </a:lnTo>
                  <a:lnTo>
                    <a:pt x="203" y="12"/>
                  </a:lnTo>
                  <a:close/>
                </a:path>
              </a:pathLst>
            </a:custGeom>
            <a:solidFill>
              <a:srgbClr val="B36EB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54"/>
            <p:cNvSpPr>
              <a:spLocks/>
            </p:cNvSpPr>
            <p:nvPr/>
          </p:nvSpPr>
          <p:spPr bwMode="auto">
            <a:xfrm>
              <a:off x="2707" y="2754"/>
              <a:ext cx="180" cy="120"/>
            </a:xfrm>
            <a:custGeom>
              <a:avLst/>
              <a:gdLst>
                <a:gd name="T0" fmla="*/ 8 w 359"/>
                <a:gd name="T1" fmla="*/ 157 h 241"/>
                <a:gd name="T2" fmla="*/ 11 w 359"/>
                <a:gd name="T3" fmla="*/ 161 h 241"/>
                <a:gd name="T4" fmla="*/ 17 w 359"/>
                <a:gd name="T5" fmla="*/ 163 h 241"/>
                <a:gd name="T6" fmla="*/ 25 w 359"/>
                <a:gd name="T7" fmla="*/ 167 h 241"/>
                <a:gd name="T8" fmla="*/ 30 w 359"/>
                <a:gd name="T9" fmla="*/ 169 h 241"/>
                <a:gd name="T10" fmla="*/ 40 w 359"/>
                <a:gd name="T11" fmla="*/ 171 h 241"/>
                <a:gd name="T12" fmla="*/ 46 w 359"/>
                <a:gd name="T13" fmla="*/ 171 h 241"/>
                <a:gd name="T14" fmla="*/ 51 w 359"/>
                <a:gd name="T15" fmla="*/ 171 h 241"/>
                <a:gd name="T16" fmla="*/ 59 w 359"/>
                <a:gd name="T17" fmla="*/ 163 h 241"/>
                <a:gd name="T18" fmla="*/ 65 w 359"/>
                <a:gd name="T19" fmla="*/ 157 h 241"/>
                <a:gd name="T20" fmla="*/ 68 w 359"/>
                <a:gd name="T21" fmla="*/ 153 h 241"/>
                <a:gd name="T22" fmla="*/ 74 w 359"/>
                <a:gd name="T23" fmla="*/ 153 h 241"/>
                <a:gd name="T24" fmla="*/ 78 w 359"/>
                <a:gd name="T25" fmla="*/ 155 h 241"/>
                <a:gd name="T26" fmla="*/ 86 w 359"/>
                <a:gd name="T27" fmla="*/ 159 h 241"/>
                <a:gd name="T28" fmla="*/ 93 w 359"/>
                <a:gd name="T29" fmla="*/ 163 h 241"/>
                <a:gd name="T30" fmla="*/ 99 w 359"/>
                <a:gd name="T31" fmla="*/ 165 h 241"/>
                <a:gd name="T32" fmla="*/ 106 w 359"/>
                <a:gd name="T33" fmla="*/ 174 h 241"/>
                <a:gd name="T34" fmla="*/ 110 w 359"/>
                <a:gd name="T35" fmla="*/ 180 h 241"/>
                <a:gd name="T36" fmla="*/ 122 w 359"/>
                <a:gd name="T37" fmla="*/ 188 h 241"/>
                <a:gd name="T38" fmla="*/ 137 w 359"/>
                <a:gd name="T39" fmla="*/ 199 h 241"/>
                <a:gd name="T40" fmla="*/ 162 w 359"/>
                <a:gd name="T41" fmla="*/ 210 h 241"/>
                <a:gd name="T42" fmla="*/ 194 w 359"/>
                <a:gd name="T43" fmla="*/ 222 h 241"/>
                <a:gd name="T44" fmla="*/ 236 w 359"/>
                <a:gd name="T45" fmla="*/ 231 h 241"/>
                <a:gd name="T46" fmla="*/ 289 w 359"/>
                <a:gd name="T47" fmla="*/ 237 h 241"/>
                <a:gd name="T48" fmla="*/ 350 w 359"/>
                <a:gd name="T49" fmla="*/ 241 h 241"/>
                <a:gd name="T50" fmla="*/ 352 w 359"/>
                <a:gd name="T51" fmla="*/ 237 h 241"/>
                <a:gd name="T52" fmla="*/ 355 w 359"/>
                <a:gd name="T53" fmla="*/ 231 h 241"/>
                <a:gd name="T54" fmla="*/ 357 w 359"/>
                <a:gd name="T55" fmla="*/ 222 h 241"/>
                <a:gd name="T56" fmla="*/ 359 w 359"/>
                <a:gd name="T57" fmla="*/ 210 h 241"/>
                <a:gd name="T58" fmla="*/ 359 w 359"/>
                <a:gd name="T59" fmla="*/ 197 h 241"/>
                <a:gd name="T60" fmla="*/ 354 w 359"/>
                <a:gd name="T61" fmla="*/ 184 h 241"/>
                <a:gd name="T62" fmla="*/ 340 w 359"/>
                <a:gd name="T63" fmla="*/ 171 h 241"/>
                <a:gd name="T64" fmla="*/ 321 w 359"/>
                <a:gd name="T65" fmla="*/ 157 h 241"/>
                <a:gd name="T66" fmla="*/ 298 w 359"/>
                <a:gd name="T67" fmla="*/ 144 h 241"/>
                <a:gd name="T68" fmla="*/ 276 w 359"/>
                <a:gd name="T69" fmla="*/ 131 h 241"/>
                <a:gd name="T70" fmla="*/ 255 w 359"/>
                <a:gd name="T71" fmla="*/ 115 h 241"/>
                <a:gd name="T72" fmla="*/ 236 w 359"/>
                <a:gd name="T73" fmla="*/ 100 h 241"/>
                <a:gd name="T74" fmla="*/ 220 w 359"/>
                <a:gd name="T75" fmla="*/ 81 h 241"/>
                <a:gd name="T76" fmla="*/ 207 w 359"/>
                <a:gd name="T77" fmla="*/ 62 h 241"/>
                <a:gd name="T78" fmla="*/ 196 w 359"/>
                <a:gd name="T79" fmla="*/ 39 h 241"/>
                <a:gd name="T80" fmla="*/ 192 w 359"/>
                <a:gd name="T81" fmla="*/ 15 h 241"/>
                <a:gd name="T82" fmla="*/ 0 w 359"/>
                <a:gd name="T83" fmla="*/ 5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9" h="241">
                  <a:moveTo>
                    <a:pt x="0" y="51"/>
                  </a:moveTo>
                  <a:lnTo>
                    <a:pt x="8" y="157"/>
                  </a:lnTo>
                  <a:lnTo>
                    <a:pt x="8" y="157"/>
                  </a:lnTo>
                  <a:lnTo>
                    <a:pt x="11" y="161"/>
                  </a:lnTo>
                  <a:lnTo>
                    <a:pt x="13" y="161"/>
                  </a:lnTo>
                  <a:lnTo>
                    <a:pt x="17" y="163"/>
                  </a:lnTo>
                  <a:lnTo>
                    <a:pt x="21" y="165"/>
                  </a:lnTo>
                  <a:lnTo>
                    <a:pt x="25" y="167"/>
                  </a:lnTo>
                  <a:lnTo>
                    <a:pt x="28" y="169"/>
                  </a:lnTo>
                  <a:lnTo>
                    <a:pt x="30" y="169"/>
                  </a:lnTo>
                  <a:lnTo>
                    <a:pt x="34" y="171"/>
                  </a:lnTo>
                  <a:lnTo>
                    <a:pt x="40" y="171"/>
                  </a:lnTo>
                  <a:lnTo>
                    <a:pt x="42" y="171"/>
                  </a:lnTo>
                  <a:lnTo>
                    <a:pt x="46" y="171"/>
                  </a:lnTo>
                  <a:lnTo>
                    <a:pt x="49" y="171"/>
                  </a:lnTo>
                  <a:lnTo>
                    <a:pt x="51" y="171"/>
                  </a:lnTo>
                  <a:lnTo>
                    <a:pt x="55" y="167"/>
                  </a:lnTo>
                  <a:lnTo>
                    <a:pt x="59" y="163"/>
                  </a:lnTo>
                  <a:lnTo>
                    <a:pt x="63" y="159"/>
                  </a:lnTo>
                  <a:lnTo>
                    <a:pt x="65" y="157"/>
                  </a:lnTo>
                  <a:lnTo>
                    <a:pt x="68" y="153"/>
                  </a:lnTo>
                  <a:lnTo>
                    <a:pt x="68" y="153"/>
                  </a:lnTo>
                  <a:lnTo>
                    <a:pt x="70" y="153"/>
                  </a:lnTo>
                  <a:lnTo>
                    <a:pt x="74" y="153"/>
                  </a:lnTo>
                  <a:lnTo>
                    <a:pt x="76" y="155"/>
                  </a:lnTo>
                  <a:lnTo>
                    <a:pt x="78" y="155"/>
                  </a:lnTo>
                  <a:lnTo>
                    <a:pt x="82" y="157"/>
                  </a:lnTo>
                  <a:lnTo>
                    <a:pt x="86" y="159"/>
                  </a:lnTo>
                  <a:lnTo>
                    <a:pt x="89" y="161"/>
                  </a:lnTo>
                  <a:lnTo>
                    <a:pt x="93" y="163"/>
                  </a:lnTo>
                  <a:lnTo>
                    <a:pt x="95" y="165"/>
                  </a:lnTo>
                  <a:lnTo>
                    <a:pt x="99" y="165"/>
                  </a:lnTo>
                  <a:lnTo>
                    <a:pt x="105" y="171"/>
                  </a:lnTo>
                  <a:lnTo>
                    <a:pt x="106" y="174"/>
                  </a:lnTo>
                  <a:lnTo>
                    <a:pt x="108" y="176"/>
                  </a:lnTo>
                  <a:lnTo>
                    <a:pt x="110" y="180"/>
                  </a:lnTo>
                  <a:lnTo>
                    <a:pt x="116" y="184"/>
                  </a:lnTo>
                  <a:lnTo>
                    <a:pt x="122" y="188"/>
                  </a:lnTo>
                  <a:lnTo>
                    <a:pt x="127" y="193"/>
                  </a:lnTo>
                  <a:lnTo>
                    <a:pt x="137" y="199"/>
                  </a:lnTo>
                  <a:lnTo>
                    <a:pt x="148" y="205"/>
                  </a:lnTo>
                  <a:lnTo>
                    <a:pt x="162" y="210"/>
                  </a:lnTo>
                  <a:lnTo>
                    <a:pt x="177" y="216"/>
                  </a:lnTo>
                  <a:lnTo>
                    <a:pt x="194" y="222"/>
                  </a:lnTo>
                  <a:lnTo>
                    <a:pt x="213" y="226"/>
                  </a:lnTo>
                  <a:lnTo>
                    <a:pt x="236" y="231"/>
                  </a:lnTo>
                  <a:lnTo>
                    <a:pt x="260" y="235"/>
                  </a:lnTo>
                  <a:lnTo>
                    <a:pt x="289" y="237"/>
                  </a:lnTo>
                  <a:lnTo>
                    <a:pt x="317" y="239"/>
                  </a:lnTo>
                  <a:lnTo>
                    <a:pt x="350" y="241"/>
                  </a:lnTo>
                  <a:lnTo>
                    <a:pt x="350" y="239"/>
                  </a:lnTo>
                  <a:lnTo>
                    <a:pt x="352" y="237"/>
                  </a:lnTo>
                  <a:lnTo>
                    <a:pt x="354" y="235"/>
                  </a:lnTo>
                  <a:lnTo>
                    <a:pt x="355" y="231"/>
                  </a:lnTo>
                  <a:lnTo>
                    <a:pt x="355" y="228"/>
                  </a:lnTo>
                  <a:lnTo>
                    <a:pt x="357" y="222"/>
                  </a:lnTo>
                  <a:lnTo>
                    <a:pt x="359" y="216"/>
                  </a:lnTo>
                  <a:lnTo>
                    <a:pt x="359" y="210"/>
                  </a:lnTo>
                  <a:lnTo>
                    <a:pt x="359" y="203"/>
                  </a:lnTo>
                  <a:lnTo>
                    <a:pt x="359" y="197"/>
                  </a:lnTo>
                  <a:lnTo>
                    <a:pt x="355" y="191"/>
                  </a:lnTo>
                  <a:lnTo>
                    <a:pt x="354" y="184"/>
                  </a:lnTo>
                  <a:lnTo>
                    <a:pt x="348" y="176"/>
                  </a:lnTo>
                  <a:lnTo>
                    <a:pt x="340" y="171"/>
                  </a:lnTo>
                  <a:lnTo>
                    <a:pt x="333" y="163"/>
                  </a:lnTo>
                  <a:lnTo>
                    <a:pt x="321" y="157"/>
                  </a:lnTo>
                  <a:lnTo>
                    <a:pt x="310" y="150"/>
                  </a:lnTo>
                  <a:lnTo>
                    <a:pt x="298" y="144"/>
                  </a:lnTo>
                  <a:lnTo>
                    <a:pt x="287" y="136"/>
                  </a:lnTo>
                  <a:lnTo>
                    <a:pt x="276" y="131"/>
                  </a:lnTo>
                  <a:lnTo>
                    <a:pt x="264" y="123"/>
                  </a:lnTo>
                  <a:lnTo>
                    <a:pt x="255" y="115"/>
                  </a:lnTo>
                  <a:lnTo>
                    <a:pt x="245" y="108"/>
                  </a:lnTo>
                  <a:lnTo>
                    <a:pt x="236" y="100"/>
                  </a:lnTo>
                  <a:lnTo>
                    <a:pt x="228" y="91"/>
                  </a:lnTo>
                  <a:lnTo>
                    <a:pt x="220" y="81"/>
                  </a:lnTo>
                  <a:lnTo>
                    <a:pt x="213" y="72"/>
                  </a:lnTo>
                  <a:lnTo>
                    <a:pt x="207" y="62"/>
                  </a:lnTo>
                  <a:lnTo>
                    <a:pt x="201" y="51"/>
                  </a:lnTo>
                  <a:lnTo>
                    <a:pt x="196" y="39"/>
                  </a:lnTo>
                  <a:lnTo>
                    <a:pt x="192" y="28"/>
                  </a:lnTo>
                  <a:lnTo>
                    <a:pt x="192" y="15"/>
                  </a:lnTo>
                  <a:lnTo>
                    <a:pt x="57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8569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55"/>
            <p:cNvSpPr>
              <a:spLocks/>
            </p:cNvSpPr>
            <p:nvPr/>
          </p:nvSpPr>
          <p:spPr bwMode="auto">
            <a:xfrm>
              <a:off x="2861" y="2780"/>
              <a:ext cx="38" cy="15"/>
            </a:xfrm>
            <a:custGeom>
              <a:avLst/>
              <a:gdLst>
                <a:gd name="T0" fmla="*/ 27 w 78"/>
                <a:gd name="T1" fmla="*/ 0 h 28"/>
                <a:gd name="T2" fmla="*/ 29 w 78"/>
                <a:gd name="T3" fmla="*/ 0 h 28"/>
                <a:gd name="T4" fmla="*/ 32 w 78"/>
                <a:gd name="T5" fmla="*/ 0 h 28"/>
                <a:gd name="T6" fmla="*/ 38 w 78"/>
                <a:gd name="T7" fmla="*/ 0 h 28"/>
                <a:gd name="T8" fmla="*/ 44 w 78"/>
                <a:gd name="T9" fmla="*/ 2 h 28"/>
                <a:gd name="T10" fmla="*/ 49 w 78"/>
                <a:gd name="T11" fmla="*/ 2 h 28"/>
                <a:gd name="T12" fmla="*/ 57 w 78"/>
                <a:gd name="T13" fmla="*/ 2 h 28"/>
                <a:gd name="T14" fmla="*/ 61 w 78"/>
                <a:gd name="T15" fmla="*/ 2 h 28"/>
                <a:gd name="T16" fmla="*/ 67 w 78"/>
                <a:gd name="T17" fmla="*/ 4 h 28"/>
                <a:gd name="T18" fmla="*/ 68 w 78"/>
                <a:gd name="T19" fmla="*/ 5 h 28"/>
                <a:gd name="T20" fmla="*/ 72 w 78"/>
                <a:gd name="T21" fmla="*/ 9 h 28"/>
                <a:gd name="T22" fmla="*/ 74 w 78"/>
                <a:gd name="T23" fmla="*/ 13 h 28"/>
                <a:gd name="T24" fmla="*/ 78 w 78"/>
                <a:gd name="T25" fmla="*/ 17 h 28"/>
                <a:gd name="T26" fmla="*/ 72 w 78"/>
                <a:gd name="T27" fmla="*/ 19 h 28"/>
                <a:gd name="T28" fmla="*/ 67 w 78"/>
                <a:gd name="T29" fmla="*/ 19 h 28"/>
                <a:gd name="T30" fmla="*/ 61 w 78"/>
                <a:gd name="T31" fmla="*/ 19 h 28"/>
                <a:gd name="T32" fmla="*/ 57 w 78"/>
                <a:gd name="T33" fmla="*/ 21 h 28"/>
                <a:gd name="T34" fmla="*/ 51 w 78"/>
                <a:gd name="T35" fmla="*/ 21 h 28"/>
                <a:gd name="T36" fmla="*/ 48 w 78"/>
                <a:gd name="T37" fmla="*/ 21 h 28"/>
                <a:gd name="T38" fmla="*/ 42 w 78"/>
                <a:gd name="T39" fmla="*/ 23 h 28"/>
                <a:gd name="T40" fmla="*/ 38 w 78"/>
                <a:gd name="T41" fmla="*/ 23 h 28"/>
                <a:gd name="T42" fmla="*/ 32 w 78"/>
                <a:gd name="T43" fmla="*/ 23 h 28"/>
                <a:gd name="T44" fmla="*/ 27 w 78"/>
                <a:gd name="T45" fmla="*/ 23 h 28"/>
                <a:gd name="T46" fmla="*/ 23 w 78"/>
                <a:gd name="T47" fmla="*/ 24 h 28"/>
                <a:gd name="T48" fmla="*/ 17 w 78"/>
                <a:gd name="T49" fmla="*/ 24 h 28"/>
                <a:gd name="T50" fmla="*/ 11 w 78"/>
                <a:gd name="T51" fmla="*/ 24 h 28"/>
                <a:gd name="T52" fmla="*/ 8 w 78"/>
                <a:gd name="T53" fmla="*/ 26 h 28"/>
                <a:gd name="T54" fmla="*/ 4 w 78"/>
                <a:gd name="T55" fmla="*/ 26 h 28"/>
                <a:gd name="T56" fmla="*/ 0 w 78"/>
                <a:gd name="T57" fmla="*/ 28 h 28"/>
                <a:gd name="T58" fmla="*/ 0 w 78"/>
                <a:gd name="T59" fmla="*/ 23 h 28"/>
                <a:gd name="T60" fmla="*/ 0 w 78"/>
                <a:gd name="T61" fmla="*/ 19 h 28"/>
                <a:gd name="T62" fmla="*/ 0 w 78"/>
                <a:gd name="T63" fmla="*/ 13 h 28"/>
                <a:gd name="T64" fmla="*/ 2 w 78"/>
                <a:gd name="T65" fmla="*/ 9 h 28"/>
                <a:gd name="T66" fmla="*/ 4 w 78"/>
                <a:gd name="T67" fmla="*/ 7 h 28"/>
                <a:gd name="T68" fmla="*/ 8 w 78"/>
                <a:gd name="T69" fmla="*/ 5 h 28"/>
                <a:gd name="T70" fmla="*/ 11 w 78"/>
                <a:gd name="T71" fmla="*/ 4 h 28"/>
                <a:gd name="T72" fmla="*/ 15 w 78"/>
                <a:gd name="T73" fmla="*/ 4 h 28"/>
                <a:gd name="T74" fmla="*/ 19 w 78"/>
                <a:gd name="T75" fmla="*/ 2 h 28"/>
                <a:gd name="T76" fmla="*/ 21 w 78"/>
                <a:gd name="T77" fmla="*/ 0 h 28"/>
                <a:gd name="T78" fmla="*/ 25 w 78"/>
                <a:gd name="T79" fmla="*/ 0 h 28"/>
                <a:gd name="T80" fmla="*/ 27 w 78"/>
                <a:gd name="T81" fmla="*/ 0 h 28"/>
                <a:gd name="T82" fmla="*/ 27 w 7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8">
                  <a:moveTo>
                    <a:pt x="27" y="0"/>
                  </a:moveTo>
                  <a:lnTo>
                    <a:pt x="29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49" y="2"/>
                  </a:lnTo>
                  <a:lnTo>
                    <a:pt x="57" y="2"/>
                  </a:lnTo>
                  <a:lnTo>
                    <a:pt x="61" y="2"/>
                  </a:lnTo>
                  <a:lnTo>
                    <a:pt x="67" y="4"/>
                  </a:lnTo>
                  <a:lnTo>
                    <a:pt x="68" y="5"/>
                  </a:lnTo>
                  <a:lnTo>
                    <a:pt x="72" y="9"/>
                  </a:lnTo>
                  <a:lnTo>
                    <a:pt x="74" y="13"/>
                  </a:lnTo>
                  <a:lnTo>
                    <a:pt x="78" y="17"/>
                  </a:lnTo>
                  <a:lnTo>
                    <a:pt x="72" y="19"/>
                  </a:lnTo>
                  <a:lnTo>
                    <a:pt x="67" y="19"/>
                  </a:lnTo>
                  <a:lnTo>
                    <a:pt x="61" y="19"/>
                  </a:lnTo>
                  <a:lnTo>
                    <a:pt x="57" y="21"/>
                  </a:lnTo>
                  <a:lnTo>
                    <a:pt x="51" y="21"/>
                  </a:lnTo>
                  <a:lnTo>
                    <a:pt x="48" y="21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2" y="23"/>
                  </a:lnTo>
                  <a:lnTo>
                    <a:pt x="27" y="23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11" y="24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56"/>
            <p:cNvSpPr>
              <a:spLocks/>
            </p:cNvSpPr>
            <p:nvPr/>
          </p:nvSpPr>
          <p:spPr bwMode="auto">
            <a:xfrm>
              <a:off x="2777" y="2786"/>
              <a:ext cx="37" cy="20"/>
            </a:xfrm>
            <a:custGeom>
              <a:avLst/>
              <a:gdLst>
                <a:gd name="T0" fmla="*/ 42 w 74"/>
                <a:gd name="T1" fmla="*/ 2 h 40"/>
                <a:gd name="T2" fmla="*/ 43 w 74"/>
                <a:gd name="T3" fmla="*/ 0 h 40"/>
                <a:gd name="T4" fmla="*/ 47 w 74"/>
                <a:gd name="T5" fmla="*/ 0 h 40"/>
                <a:gd name="T6" fmla="*/ 51 w 74"/>
                <a:gd name="T7" fmla="*/ 0 h 40"/>
                <a:gd name="T8" fmla="*/ 55 w 74"/>
                <a:gd name="T9" fmla="*/ 2 h 40"/>
                <a:gd name="T10" fmla="*/ 59 w 74"/>
                <a:gd name="T11" fmla="*/ 2 h 40"/>
                <a:gd name="T12" fmla="*/ 62 w 74"/>
                <a:gd name="T13" fmla="*/ 4 h 40"/>
                <a:gd name="T14" fmla="*/ 66 w 74"/>
                <a:gd name="T15" fmla="*/ 6 h 40"/>
                <a:gd name="T16" fmla="*/ 70 w 74"/>
                <a:gd name="T17" fmla="*/ 8 h 40"/>
                <a:gd name="T18" fmla="*/ 74 w 74"/>
                <a:gd name="T19" fmla="*/ 12 h 40"/>
                <a:gd name="T20" fmla="*/ 74 w 74"/>
                <a:gd name="T21" fmla="*/ 17 h 40"/>
                <a:gd name="T22" fmla="*/ 72 w 74"/>
                <a:gd name="T23" fmla="*/ 17 h 40"/>
                <a:gd name="T24" fmla="*/ 68 w 74"/>
                <a:gd name="T25" fmla="*/ 19 h 40"/>
                <a:gd name="T26" fmla="*/ 62 w 74"/>
                <a:gd name="T27" fmla="*/ 21 h 40"/>
                <a:gd name="T28" fmla="*/ 57 w 74"/>
                <a:gd name="T29" fmla="*/ 23 h 40"/>
                <a:gd name="T30" fmla="*/ 53 w 74"/>
                <a:gd name="T31" fmla="*/ 21 h 40"/>
                <a:gd name="T32" fmla="*/ 47 w 74"/>
                <a:gd name="T33" fmla="*/ 21 h 40"/>
                <a:gd name="T34" fmla="*/ 43 w 74"/>
                <a:gd name="T35" fmla="*/ 21 h 40"/>
                <a:gd name="T36" fmla="*/ 42 w 74"/>
                <a:gd name="T37" fmla="*/ 21 h 40"/>
                <a:gd name="T38" fmla="*/ 34 w 74"/>
                <a:gd name="T39" fmla="*/ 25 h 40"/>
                <a:gd name="T40" fmla="*/ 28 w 74"/>
                <a:gd name="T41" fmla="*/ 31 h 40"/>
                <a:gd name="T42" fmla="*/ 23 w 74"/>
                <a:gd name="T43" fmla="*/ 34 h 40"/>
                <a:gd name="T44" fmla="*/ 17 w 74"/>
                <a:gd name="T45" fmla="*/ 38 h 40"/>
                <a:gd name="T46" fmla="*/ 13 w 74"/>
                <a:gd name="T47" fmla="*/ 40 h 40"/>
                <a:gd name="T48" fmla="*/ 9 w 74"/>
                <a:gd name="T49" fmla="*/ 40 h 40"/>
                <a:gd name="T50" fmla="*/ 5 w 74"/>
                <a:gd name="T51" fmla="*/ 40 h 40"/>
                <a:gd name="T52" fmla="*/ 4 w 74"/>
                <a:gd name="T53" fmla="*/ 40 h 40"/>
                <a:gd name="T54" fmla="*/ 0 w 74"/>
                <a:gd name="T55" fmla="*/ 34 h 40"/>
                <a:gd name="T56" fmla="*/ 0 w 74"/>
                <a:gd name="T57" fmla="*/ 32 h 40"/>
                <a:gd name="T58" fmla="*/ 0 w 74"/>
                <a:gd name="T59" fmla="*/ 29 h 40"/>
                <a:gd name="T60" fmla="*/ 2 w 74"/>
                <a:gd name="T61" fmla="*/ 25 h 40"/>
                <a:gd name="T62" fmla="*/ 4 w 74"/>
                <a:gd name="T63" fmla="*/ 21 h 40"/>
                <a:gd name="T64" fmla="*/ 5 w 74"/>
                <a:gd name="T65" fmla="*/ 19 h 40"/>
                <a:gd name="T66" fmla="*/ 9 w 74"/>
                <a:gd name="T67" fmla="*/ 15 h 40"/>
                <a:gd name="T68" fmla="*/ 13 w 74"/>
                <a:gd name="T69" fmla="*/ 13 h 40"/>
                <a:gd name="T70" fmla="*/ 15 w 74"/>
                <a:gd name="T71" fmla="*/ 12 h 40"/>
                <a:gd name="T72" fmla="*/ 21 w 74"/>
                <a:gd name="T73" fmla="*/ 10 h 40"/>
                <a:gd name="T74" fmla="*/ 24 w 74"/>
                <a:gd name="T75" fmla="*/ 8 h 40"/>
                <a:gd name="T76" fmla="*/ 28 w 74"/>
                <a:gd name="T77" fmla="*/ 6 h 40"/>
                <a:gd name="T78" fmla="*/ 32 w 74"/>
                <a:gd name="T79" fmla="*/ 4 h 40"/>
                <a:gd name="T80" fmla="*/ 36 w 74"/>
                <a:gd name="T81" fmla="*/ 4 h 40"/>
                <a:gd name="T82" fmla="*/ 38 w 74"/>
                <a:gd name="T83" fmla="*/ 2 h 40"/>
                <a:gd name="T84" fmla="*/ 42 w 74"/>
                <a:gd name="T85" fmla="*/ 2 h 40"/>
                <a:gd name="T86" fmla="*/ 42 w 74"/>
                <a:gd name="T8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40">
                  <a:moveTo>
                    <a:pt x="42" y="2"/>
                  </a:move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2"/>
                  </a:lnTo>
                  <a:lnTo>
                    <a:pt x="59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lnTo>
                    <a:pt x="74" y="12"/>
                  </a:lnTo>
                  <a:lnTo>
                    <a:pt x="74" y="17"/>
                  </a:lnTo>
                  <a:lnTo>
                    <a:pt x="72" y="17"/>
                  </a:lnTo>
                  <a:lnTo>
                    <a:pt x="68" y="19"/>
                  </a:lnTo>
                  <a:lnTo>
                    <a:pt x="62" y="21"/>
                  </a:lnTo>
                  <a:lnTo>
                    <a:pt x="57" y="23"/>
                  </a:lnTo>
                  <a:lnTo>
                    <a:pt x="53" y="21"/>
                  </a:lnTo>
                  <a:lnTo>
                    <a:pt x="47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34" y="25"/>
                  </a:lnTo>
                  <a:lnTo>
                    <a:pt x="28" y="31"/>
                  </a:lnTo>
                  <a:lnTo>
                    <a:pt x="23" y="34"/>
                  </a:lnTo>
                  <a:lnTo>
                    <a:pt x="17" y="38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5" y="19"/>
                  </a:lnTo>
                  <a:lnTo>
                    <a:pt x="9" y="15"/>
                  </a:lnTo>
                  <a:lnTo>
                    <a:pt x="13" y="13"/>
                  </a:lnTo>
                  <a:lnTo>
                    <a:pt x="15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57"/>
            <p:cNvSpPr>
              <a:spLocks/>
            </p:cNvSpPr>
            <p:nvPr/>
          </p:nvSpPr>
          <p:spPr bwMode="auto">
            <a:xfrm>
              <a:off x="2878" y="2793"/>
              <a:ext cx="25" cy="21"/>
            </a:xfrm>
            <a:custGeom>
              <a:avLst/>
              <a:gdLst>
                <a:gd name="T0" fmla="*/ 42 w 52"/>
                <a:gd name="T1" fmla="*/ 0 h 42"/>
                <a:gd name="T2" fmla="*/ 44 w 52"/>
                <a:gd name="T3" fmla="*/ 0 h 42"/>
                <a:gd name="T4" fmla="*/ 48 w 52"/>
                <a:gd name="T5" fmla="*/ 0 h 42"/>
                <a:gd name="T6" fmla="*/ 50 w 52"/>
                <a:gd name="T7" fmla="*/ 2 h 42"/>
                <a:gd name="T8" fmla="*/ 52 w 52"/>
                <a:gd name="T9" fmla="*/ 6 h 42"/>
                <a:gd name="T10" fmla="*/ 50 w 52"/>
                <a:gd name="T11" fmla="*/ 10 h 42"/>
                <a:gd name="T12" fmla="*/ 50 w 52"/>
                <a:gd name="T13" fmla="*/ 12 h 42"/>
                <a:gd name="T14" fmla="*/ 50 w 52"/>
                <a:gd name="T15" fmla="*/ 16 h 42"/>
                <a:gd name="T16" fmla="*/ 48 w 52"/>
                <a:gd name="T17" fmla="*/ 19 h 42"/>
                <a:gd name="T18" fmla="*/ 44 w 52"/>
                <a:gd name="T19" fmla="*/ 23 h 42"/>
                <a:gd name="T20" fmla="*/ 42 w 52"/>
                <a:gd name="T21" fmla="*/ 27 h 42"/>
                <a:gd name="T22" fmla="*/ 40 w 52"/>
                <a:gd name="T23" fmla="*/ 29 h 42"/>
                <a:gd name="T24" fmla="*/ 36 w 52"/>
                <a:gd name="T25" fmla="*/ 31 h 42"/>
                <a:gd name="T26" fmla="*/ 31 w 52"/>
                <a:gd name="T27" fmla="*/ 33 h 42"/>
                <a:gd name="T28" fmla="*/ 25 w 52"/>
                <a:gd name="T29" fmla="*/ 31 h 42"/>
                <a:gd name="T30" fmla="*/ 19 w 52"/>
                <a:gd name="T31" fmla="*/ 37 h 42"/>
                <a:gd name="T32" fmla="*/ 15 w 52"/>
                <a:gd name="T33" fmla="*/ 40 h 42"/>
                <a:gd name="T34" fmla="*/ 12 w 52"/>
                <a:gd name="T35" fmla="*/ 42 h 42"/>
                <a:gd name="T36" fmla="*/ 8 w 52"/>
                <a:gd name="T37" fmla="*/ 42 h 42"/>
                <a:gd name="T38" fmla="*/ 6 w 52"/>
                <a:gd name="T39" fmla="*/ 40 h 42"/>
                <a:gd name="T40" fmla="*/ 4 w 52"/>
                <a:gd name="T41" fmla="*/ 38 h 42"/>
                <a:gd name="T42" fmla="*/ 2 w 52"/>
                <a:gd name="T43" fmla="*/ 35 h 42"/>
                <a:gd name="T44" fmla="*/ 0 w 52"/>
                <a:gd name="T45" fmla="*/ 31 h 42"/>
                <a:gd name="T46" fmla="*/ 0 w 52"/>
                <a:gd name="T47" fmla="*/ 27 h 42"/>
                <a:gd name="T48" fmla="*/ 0 w 52"/>
                <a:gd name="T49" fmla="*/ 21 h 42"/>
                <a:gd name="T50" fmla="*/ 0 w 52"/>
                <a:gd name="T51" fmla="*/ 18 h 42"/>
                <a:gd name="T52" fmla="*/ 4 w 52"/>
                <a:gd name="T53" fmla="*/ 14 h 42"/>
                <a:gd name="T54" fmla="*/ 6 w 52"/>
                <a:gd name="T55" fmla="*/ 10 h 42"/>
                <a:gd name="T56" fmla="*/ 10 w 52"/>
                <a:gd name="T57" fmla="*/ 10 h 42"/>
                <a:gd name="T58" fmla="*/ 15 w 52"/>
                <a:gd name="T59" fmla="*/ 10 h 42"/>
                <a:gd name="T60" fmla="*/ 21 w 52"/>
                <a:gd name="T61" fmla="*/ 10 h 42"/>
                <a:gd name="T62" fmla="*/ 23 w 52"/>
                <a:gd name="T63" fmla="*/ 8 h 42"/>
                <a:gd name="T64" fmla="*/ 27 w 52"/>
                <a:gd name="T65" fmla="*/ 6 h 42"/>
                <a:gd name="T66" fmla="*/ 31 w 52"/>
                <a:gd name="T67" fmla="*/ 4 h 42"/>
                <a:gd name="T68" fmla="*/ 34 w 52"/>
                <a:gd name="T69" fmla="*/ 2 h 42"/>
                <a:gd name="T70" fmla="*/ 38 w 52"/>
                <a:gd name="T71" fmla="*/ 0 h 42"/>
                <a:gd name="T72" fmla="*/ 42 w 52"/>
                <a:gd name="T73" fmla="*/ 0 h 42"/>
                <a:gd name="T74" fmla="*/ 42 w 52"/>
                <a:gd name="T7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42">
                  <a:moveTo>
                    <a:pt x="42" y="0"/>
                  </a:moveTo>
                  <a:lnTo>
                    <a:pt x="44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6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6" y="31"/>
                  </a:lnTo>
                  <a:lnTo>
                    <a:pt x="31" y="33"/>
                  </a:lnTo>
                  <a:lnTo>
                    <a:pt x="25" y="31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31" y="4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258"/>
            <p:cNvSpPr>
              <a:spLocks/>
            </p:cNvSpPr>
            <p:nvPr/>
          </p:nvSpPr>
          <p:spPr bwMode="auto">
            <a:xfrm>
              <a:off x="2795" y="2802"/>
              <a:ext cx="27" cy="26"/>
            </a:xfrm>
            <a:custGeom>
              <a:avLst/>
              <a:gdLst>
                <a:gd name="T0" fmla="*/ 44 w 53"/>
                <a:gd name="T1" fmla="*/ 0 h 52"/>
                <a:gd name="T2" fmla="*/ 47 w 53"/>
                <a:gd name="T3" fmla="*/ 4 h 52"/>
                <a:gd name="T4" fmla="*/ 51 w 53"/>
                <a:gd name="T5" fmla="*/ 8 h 52"/>
                <a:gd name="T6" fmla="*/ 53 w 53"/>
                <a:gd name="T7" fmla="*/ 12 h 52"/>
                <a:gd name="T8" fmla="*/ 53 w 53"/>
                <a:gd name="T9" fmla="*/ 18 h 52"/>
                <a:gd name="T10" fmla="*/ 51 w 53"/>
                <a:gd name="T11" fmla="*/ 21 h 52"/>
                <a:gd name="T12" fmla="*/ 49 w 53"/>
                <a:gd name="T13" fmla="*/ 25 h 52"/>
                <a:gd name="T14" fmla="*/ 45 w 53"/>
                <a:gd name="T15" fmla="*/ 29 h 52"/>
                <a:gd name="T16" fmla="*/ 42 w 53"/>
                <a:gd name="T17" fmla="*/ 33 h 52"/>
                <a:gd name="T18" fmla="*/ 38 w 53"/>
                <a:gd name="T19" fmla="*/ 37 h 52"/>
                <a:gd name="T20" fmla="*/ 32 w 53"/>
                <a:gd name="T21" fmla="*/ 40 h 52"/>
                <a:gd name="T22" fmla="*/ 26 w 53"/>
                <a:gd name="T23" fmla="*/ 42 h 52"/>
                <a:gd name="T24" fmla="*/ 21 w 53"/>
                <a:gd name="T25" fmla="*/ 46 h 52"/>
                <a:gd name="T26" fmla="*/ 15 w 53"/>
                <a:gd name="T27" fmla="*/ 48 h 52"/>
                <a:gd name="T28" fmla="*/ 9 w 53"/>
                <a:gd name="T29" fmla="*/ 50 h 52"/>
                <a:gd name="T30" fmla="*/ 4 w 53"/>
                <a:gd name="T31" fmla="*/ 50 h 52"/>
                <a:gd name="T32" fmla="*/ 0 w 53"/>
                <a:gd name="T33" fmla="*/ 52 h 52"/>
                <a:gd name="T34" fmla="*/ 0 w 53"/>
                <a:gd name="T35" fmla="*/ 46 h 52"/>
                <a:gd name="T36" fmla="*/ 0 w 53"/>
                <a:gd name="T37" fmla="*/ 40 h 52"/>
                <a:gd name="T38" fmla="*/ 0 w 53"/>
                <a:gd name="T39" fmla="*/ 37 h 52"/>
                <a:gd name="T40" fmla="*/ 2 w 53"/>
                <a:gd name="T41" fmla="*/ 33 h 52"/>
                <a:gd name="T42" fmla="*/ 4 w 53"/>
                <a:gd name="T43" fmla="*/ 29 h 52"/>
                <a:gd name="T44" fmla="*/ 7 w 53"/>
                <a:gd name="T45" fmla="*/ 27 h 52"/>
                <a:gd name="T46" fmla="*/ 11 w 53"/>
                <a:gd name="T47" fmla="*/ 23 h 52"/>
                <a:gd name="T48" fmla="*/ 15 w 53"/>
                <a:gd name="T49" fmla="*/ 21 h 52"/>
                <a:gd name="T50" fmla="*/ 17 w 53"/>
                <a:gd name="T51" fmla="*/ 19 h 52"/>
                <a:gd name="T52" fmla="*/ 21 w 53"/>
                <a:gd name="T53" fmla="*/ 16 h 52"/>
                <a:gd name="T54" fmla="*/ 25 w 53"/>
                <a:gd name="T55" fmla="*/ 14 h 52"/>
                <a:gd name="T56" fmla="*/ 28 w 53"/>
                <a:gd name="T57" fmla="*/ 12 h 52"/>
                <a:gd name="T58" fmla="*/ 32 w 53"/>
                <a:gd name="T59" fmla="*/ 10 h 52"/>
                <a:gd name="T60" fmla="*/ 36 w 53"/>
                <a:gd name="T61" fmla="*/ 6 h 52"/>
                <a:gd name="T62" fmla="*/ 40 w 53"/>
                <a:gd name="T63" fmla="*/ 4 h 52"/>
                <a:gd name="T64" fmla="*/ 44 w 53"/>
                <a:gd name="T65" fmla="*/ 0 h 52"/>
                <a:gd name="T66" fmla="*/ 44 w 53"/>
                <a:gd name="T6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52">
                  <a:moveTo>
                    <a:pt x="44" y="0"/>
                  </a:moveTo>
                  <a:lnTo>
                    <a:pt x="47" y="4"/>
                  </a:lnTo>
                  <a:lnTo>
                    <a:pt x="51" y="8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1" y="21"/>
                  </a:lnTo>
                  <a:lnTo>
                    <a:pt x="49" y="25"/>
                  </a:lnTo>
                  <a:lnTo>
                    <a:pt x="45" y="29"/>
                  </a:lnTo>
                  <a:lnTo>
                    <a:pt x="42" y="33"/>
                  </a:lnTo>
                  <a:lnTo>
                    <a:pt x="38" y="37"/>
                  </a:lnTo>
                  <a:lnTo>
                    <a:pt x="32" y="40"/>
                  </a:lnTo>
                  <a:lnTo>
                    <a:pt x="26" y="42"/>
                  </a:lnTo>
                  <a:lnTo>
                    <a:pt x="21" y="46"/>
                  </a:lnTo>
                  <a:lnTo>
                    <a:pt x="15" y="48"/>
                  </a:lnTo>
                  <a:lnTo>
                    <a:pt x="9" y="50"/>
                  </a:lnTo>
                  <a:lnTo>
                    <a:pt x="4" y="50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4" y="29"/>
                  </a:lnTo>
                  <a:lnTo>
                    <a:pt x="7" y="27"/>
                  </a:lnTo>
                  <a:lnTo>
                    <a:pt x="11" y="23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21" y="16"/>
                  </a:lnTo>
                  <a:lnTo>
                    <a:pt x="25" y="14"/>
                  </a:lnTo>
                  <a:lnTo>
                    <a:pt x="28" y="12"/>
                  </a:lnTo>
                  <a:lnTo>
                    <a:pt x="32" y="10"/>
                  </a:lnTo>
                  <a:lnTo>
                    <a:pt x="36" y="6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259"/>
            <p:cNvSpPr>
              <a:spLocks/>
            </p:cNvSpPr>
            <p:nvPr/>
          </p:nvSpPr>
          <p:spPr bwMode="auto">
            <a:xfrm>
              <a:off x="2899" y="2807"/>
              <a:ext cx="29" cy="19"/>
            </a:xfrm>
            <a:custGeom>
              <a:avLst/>
              <a:gdLst>
                <a:gd name="T0" fmla="*/ 34 w 57"/>
                <a:gd name="T1" fmla="*/ 0 h 38"/>
                <a:gd name="T2" fmla="*/ 38 w 57"/>
                <a:gd name="T3" fmla="*/ 0 h 38"/>
                <a:gd name="T4" fmla="*/ 40 w 57"/>
                <a:gd name="T5" fmla="*/ 0 h 38"/>
                <a:gd name="T6" fmla="*/ 44 w 57"/>
                <a:gd name="T7" fmla="*/ 0 h 38"/>
                <a:gd name="T8" fmla="*/ 47 w 57"/>
                <a:gd name="T9" fmla="*/ 2 h 38"/>
                <a:gd name="T10" fmla="*/ 49 w 57"/>
                <a:gd name="T11" fmla="*/ 4 h 38"/>
                <a:gd name="T12" fmla="*/ 53 w 57"/>
                <a:gd name="T13" fmla="*/ 6 h 38"/>
                <a:gd name="T14" fmla="*/ 55 w 57"/>
                <a:gd name="T15" fmla="*/ 9 h 38"/>
                <a:gd name="T16" fmla="*/ 57 w 57"/>
                <a:gd name="T17" fmla="*/ 13 h 38"/>
                <a:gd name="T18" fmla="*/ 57 w 57"/>
                <a:gd name="T19" fmla="*/ 19 h 38"/>
                <a:gd name="T20" fmla="*/ 53 w 57"/>
                <a:gd name="T21" fmla="*/ 25 h 38"/>
                <a:gd name="T22" fmla="*/ 49 w 57"/>
                <a:gd name="T23" fmla="*/ 25 h 38"/>
                <a:gd name="T24" fmla="*/ 47 w 57"/>
                <a:gd name="T25" fmla="*/ 27 h 38"/>
                <a:gd name="T26" fmla="*/ 42 w 57"/>
                <a:gd name="T27" fmla="*/ 27 h 38"/>
                <a:gd name="T28" fmla="*/ 36 w 57"/>
                <a:gd name="T29" fmla="*/ 27 h 38"/>
                <a:gd name="T30" fmla="*/ 32 w 57"/>
                <a:gd name="T31" fmla="*/ 30 h 38"/>
                <a:gd name="T32" fmla="*/ 30 w 57"/>
                <a:gd name="T33" fmla="*/ 34 h 38"/>
                <a:gd name="T34" fmla="*/ 27 w 57"/>
                <a:gd name="T35" fmla="*/ 36 h 38"/>
                <a:gd name="T36" fmla="*/ 23 w 57"/>
                <a:gd name="T37" fmla="*/ 38 h 38"/>
                <a:gd name="T38" fmla="*/ 19 w 57"/>
                <a:gd name="T39" fmla="*/ 38 h 38"/>
                <a:gd name="T40" fmla="*/ 15 w 57"/>
                <a:gd name="T41" fmla="*/ 38 h 38"/>
                <a:gd name="T42" fmla="*/ 9 w 57"/>
                <a:gd name="T43" fmla="*/ 36 h 38"/>
                <a:gd name="T44" fmla="*/ 8 w 57"/>
                <a:gd name="T45" fmla="*/ 34 h 38"/>
                <a:gd name="T46" fmla="*/ 4 w 57"/>
                <a:gd name="T47" fmla="*/ 32 h 38"/>
                <a:gd name="T48" fmla="*/ 0 w 57"/>
                <a:gd name="T49" fmla="*/ 30 h 38"/>
                <a:gd name="T50" fmla="*/ 0 w 57"/>
                <a:gd name="T51" fmla="*/ 27 h 38"/>
                <a:gd name="T52" fmla="*/ 0 w 57"/>
                <a:gd name="T53" fmla="*/ 25 h 38"/>
                <a:gd name="T54" fmla="*/ 2 w 57"/>
                <a:gd name="T55" fmla="*/ 21 h 38"/>
                <a:gd name="T56" fmla="*/ 4 w 57"/>
                <a:gd name="T57" fmla="*/ 19 h 38"/>
                <a:gd name="T58" fmla="*/ 9 w 57"/>
                <a:gd name="T59" fmla="*/ 15 h 38"/>
                <a:gd name="T60" fmla="*/ 17 w 57"/>
                <a:gd name="T61" fmla="*/ 13 h 38"/>
                <a:gd name="T62" fmla="*/ 21 w 57"/>
                <a:gd name="T63" fmla="*/ 9 h 38"/>
                <a:gd name="T64" fmla="*/ 27 w 57"/>
                <a:gd name="T65" fmla="*/ 6 h 38"/>
                <a:gd name="T66" fmla="*/ 32 w 57"/>
                <a:gd name="T67" fmla="*/ 2 h 38"/>
                <a:gd name="T68" fmla="*/ 34 w 57"/>
                <a:gd name="T69" fmla="*/ 0 h 38"/>
                <a:gd name="T70" fmla="*/ 34 w 57"/>
                <a:gd name="T7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38">
                  <a:moveTo>
                    <a:pt x="34" y="0"/>
                  </a:move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7" y="2"/>
                  </a:lnTo>
                  <a:lnTo>
                    <a:pt x="49" y="4"/>
                  </a:lnTo>
                  <a:lnTo>
                    <a:pt x="53" y="6"/>
                  </a:lnTo>
                  <a:lnTo>
                    <a:pt x="55" y="9"/>
                  </a:lnTo>
                  <a:lnTo>
                    <a:pt x="57" y="13"/>
                  </a:lnTo>
                  <a:lnTo>
                    <a:pt x="57" y="19"/>
                  </a:lnTo>
                  <a:lnTo>
                    <a:pt x="53" y="25"/>
                  </a:lnTo>
                  <a:lnTo>
                    <a:pt x="49" y="25"/>
                  </a:lnTo>
                  <a:lnTo>
                    <a:pt x="47" y="27"/>
                  </a:lnTo>
                  <a:lnTo>
                    <a:pt x="42" y="27"/>
                  </a:lnTo>
                  <a:lnTo>
                    <a:pt x="36" y="27"/>
                  </a:lnTo>
                  <a:lnTo>
                    <a:pt x="32" y="30"/>
                  </a:lnTo>
                  <a:lnTo>
                    <a:pt x="30" y="34"/>
                  </a:lnTo>
                  <a:lnTo>
                    <a:pt x="27" y="36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5" y="38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9" y="15"/>
                  </a:lnTo>
                  <a:lnTo>
                    <a:pt x="17" y="13"/>
                  </a:lnTo>
                  <a:lnTo>
                    <a:pt x="21" y="9"/>
                  </a:lnTo>
                  <a:lnTo>
                    <a:pt x="27" y="6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260"/>
            <p:cNvSpPr>
              <a:spLocks/>
            </p:cNvSpPr>
            <p:nvPr/>
          </p:nvSpPr>
          <p:spPr bwMode="auto">
            <a:xfrm>
              <a:off x="2819" y="2811"/>
              <a:ext cx="24" cy="20"/>
            </a:xfrm>
            <a:custGeom>
              <a:avLst/>
              <a:gdLst>
                <a:gd name="T0" fmla="*/ 40 w 50"/>
                <a:gd name="T1" fmla="*/ 0 h 39"/>
                <a:gd name="T2" fmla="*/ 46 w 50"/>
                <a:gd name="T3" fmla="*/ 1 h 39"/>
                <a:gd name="T4" fmla="*/ 50 w 50"/>
                <a:gd name="T5" fmla="*/ 7 h 39"/>
                <a:gd name="T6" fmla="*/ 50 w 50"/>
                <a:gd name="T7" fmla="*/ 11 h 39"/>
                <a:gd name="T8" fmla="*/ 48 w 50"/>
                <a:gd name="T9" fmla="*/ 17 h 39"/>
                <a:gd name="T10" fmla="*/ 42 w 50"/>
                <a:gd name="T11" fmla="*/ 22 h 39"/>
                <a:gd name="T12" fmla="*/ 38 w 50"/>
                <a:gd name="T13" fmla="*/ 28 h 39"/>
                <a:gd name="T14" fmla="*/ 31 w 50"/>
                <a:gd name="T15" fmla="*/ 32 h 39"/>
                <a:gd name="T16" fmla="*/ 25 w 50"/>
                <a:gd name="T17" fmla="*/ 36 h 39"/>
                <a:gd name="T18" fmla="*/ 17 w 50"/>
                <a:gd name="T19" fmla="*/ 38 h 39"/>
                <a:gd name="T20" fmla="*/ 10 w 50"/>
                <a:gd name="T21" fmla="*/ 39 h 39"/>
                <a:gd name="T22" fmla="*/ 6 w 50"/>
                <a:gd name="T23" fmla="*/ 39 h 39"/>
                <a:gd name="T24" fmla="*/ 2 w 50"/>
                <a:gd name="T25" fmla="*/ 39 h 39"/>
                <a:gd name="T26" fmla="*/ 0 w 50"/>
                <a:gd name="T27" fmla="*/ 38 h 39"/>
                <a:gd name="T28" fmla="*/ 0 w 50"/>
                <a:gd name="T29" fmla="*/ 34 h 39"/>
                <a:gd name="T30" fmla="*/ 6 w 50"/>
                <a:gd name="T31" fmla="*/ 26 h 39"/>
                <a:gd name="T32" fmla="*/ 14 w 50"/>
                <a:gd name="T33" fmla="*/ 19 h 39"/>
                <a:gd name="T34" fmla="*/ 17 w 50"/>
                <a:gd name="T35" fmla="*/ 17 h 39"/>
                <a:gd name="T36" fmla="*/ 19 w 50"/>
                <a:gd name="T37" fmla="*/ 13 h 39"/>
                <a:gd name="T38" fmla="*/ 23 w 50"/>
                <a:gd name="T39" fmla="*/ 11 h 39"/>
                <a:gd name="T40" fmla="*/ 29 w 50"/>
                <a:gd name="T41" fmla="*/ 7 h 39"/>
                <a:gd name="T42" fmla="*/ 31 w 50"/>
                <a:gd name="T43" fmla="*/ 3 h 39"/>
                <a:gd name="T44" fmla="*/ 35 w 50"/>
                <a:gd name="T45" fmla="*/ 1 h 39"/>
                <a:gd name="T46" fmla="*/ 38 w 50"/>
                <a:gd name="T47" fmla="*/ 0 h 39"/>
                <a:gd name="T48" fmla="*/ 40 w 50"/>
                <a:gd name="T49" fmla="*/ 0 h 39"/>
                <a:gd name="T50" fmla="*/ 40 w 50"/>
                <a:gd name="T5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9">
                  <a:moveTo>
                    <a:pt x="40" y="0"/>
                  </a:moveTo>
                  <a:lnTo>
                    <a:pt x="46" y="1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48" y="17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7" y="38"/>
                  </a:lnTo>
                  <a:lnTo>
                    <a:pt x="10" y="39"/>
                  </a:lnTo>
                  <a:lnTo>
                    <a:pt x="6" y="39"/>
                  </a:lnTo>
                  <a:lnTo>
                    <a:pt x="2" y="39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6" y="26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9" y="7"/>
                  </a:lnTo>
                  <a:lnTo>
                    <a:pt x="31" y="3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61"/>
            <p:cNvSpPr>
              <a:spLocks/>
            </p:cNvSpPr>
            <p:nvPr/>
          </p:nvSpPr>
          <p:spPr bwMode="auto">
            <a:xfrm>
              <a:off x="2551" y="1898"/>
              <a:ext cx="559" cy="891"/>
            </a:xfrm>
            <a:custGeom>
              <a:avLst/>
              <a:gdLst>
                <a:gd name="T0" fmla="*/ 173 w 1118"/>
                <a:gd name="T1" fmla="*/ 0 h 1782"/>
                <a:gd name="T2" fmla="*/ 736 w 1118"/>
                <a:gd name="T3" fmla="*/ 123 h 1782"/>
                <a:gd name="T4" fmla="*/ 1046 w 1118"/>
                <a:gd name="T5" fmla="*/ 302 h 1782"/>
                <a:gd name="T6" fmla="*/ 1116 w 1118"/>
                <a:gd name="T7" fmla="*/ 366 h 1782"/>
                <a:gd name="T8" fmla="*/ 1105 w 1118"/>
                <a:gd name="T9" fmla="*/ 387 h 1782"/>
                <a:gd name="T10" fmla="*/ 1082 w 1118"/>
                <a:gd name="T11" fmla="*/ 423 h 1782"/>
                <a:gd name="T12" fmla="*/ 1052 w 1118"/>
                <a:gd name="T13" fmla="*/ 471 h 1782"/>
                <a:gd name="T14" fmla="*/ 1014 w 1118"/>
                <a:gd name="T15" fmla="*/ 524 h 1782"/>
                <a:gd name="T16" fmla="*/ 966 w 1118"/>
                <a:gd name="T17" fmla="*/ 579 h 1782"/>
                <a:gd name="T18" fmla="*/ 915 w 1118"/>
                <a:gd name="T19" fmla="*/ 632 h 1782"/>
                <a:gd name="T20" fmla="*/ 856 w 1118"/>
                <a:gd name="T21" fmla="*/ 678 h 1782"/>
                <a:gd name="T22" fmla="*/ 784 w 1118"/>
                <a:gd name="T23" fmla="*/ 653 h 1782"/>
                <a:gd name="T24" fmla="*/ 785 w 1118"/>
                <a:gd name="T25" fmla="*/ 667 h 1782"/>
                <a:gd name="T26" fmla="*/ 793 w 1118"/>
                <a:gd name="T27" fmla="*/ 701 h 1782"/>
                <a:gd name="T28" fmla="*/ 806 w 1118"/>
                <a:gd name="T29" fmla="*/ 752 h 1782"/>
                <a:gd name="T30" fmla="*/ 820 w 1118"/>
                <a:gd name="T31" fmla="*/ 811 h 1782"/>
                <a:gd name="T32" fmla="*/ 833 w 1118"/>
                <a:gd name="T33" fmla="*/ 872 h 1782"/>
                <a:gd name="T34" fmla="*/ 844 w 1118"/>
                <a:gd name="T35" fmla="*/ 929 h 1782"/>
                <a:gd name="T36" fmla="*/ 854 w 1118"/>
                <a:gd name="T37" fmla="*/ 972 h 1782"/>
                <a:gd name="T38" fmla="*/ 860 w 1118"/>
                <a:gd name="T39" fmla="*/ 999 h 1782"/>
                <a:gd name="T40" fmla="*/ 861 w 1118"/>
                <a:gd name="T41" fmla="*/ 1041 h 1782"/>
                <a:gd name="T42" fmla="*/ 867 w 1118"/>
                <a:gd name="T43" fmla="*/ 1128 h 1782"/>
                <a:gd name="T44" fmla="*/ 875 w 1118"/>
                <a:gd name="T45" fmla="*/ 1244 h 1782"/>
                <a:gd name="T46" fmla="*/ 884 w 1118"/>
                <a:gd name="T47" fmla="*/ 1375 h 1782"/>
                <a:gd name="T48" fmla="*/ 894 w 1118"/>
                <a:gd name="T49" fmla="*/ 1503 h 1782"/>
                <a:gd name="T50" fmla="*/ 901 w 1118"/>
                <a:gd name="T51" fmla="*/ 1613 h 1782"/>
                <a:gd name="T52" fmla="*/ 907 w 1118"/>
                <a:gd name="T53" fmla="*/ 1691 h 1782"/>
                <a:gd name="T54" fmla="*/ 909 w 1118"/>
                <a:gd name="T55" fmla="*/ 1719 h 1782"/>
                <a:gd name="T56" fmla="*/ 795 w 1118"/>
                <a:gd name="T57" fmla="*/ 1774 h 1782"/>
                <a:gd name="T58" fmla="*/ 622 w 1118"/>
                <a:gd name="T59" fmla="*/ 1769 h 1782"/>
                <a:gd name="T60" fmla="*/ 481 w 1118"/>
                <a:gd name="T61" fmla="*/ 1769 h 1782"/>
                <a:gd name="T62" fmla="*/ 316 w 1118"/>
                <a:gd name="T63" fmla="*/ 1782 h 1782"/>
                <a:gd name="T64" fmla="*/ 211 w 1118"/>
                <a:gd name="T65" fmla="*/ 1765 h 1782"/>
                <a:gd name="T66" fmla="*/ 109 w 1118"/>
                <a:gd name="T67" fmla="*/ 1742 h 1782"/>
                <a:gd name="T68" fmla="*/ 111 w 1118"/>
                <a:gd name="T69" fmla="*/ 1721 h 1782"/>
                <a:gd name="T70" fmla="*/ 116 w 1118"/>
                <a:gd name="T71" fmla="*/ 1664 h 1782"/>
                <a:gd name="T72" fmla="*/ 124 w 1118"/>
                <a:gd name="T73" fmla="*/ 1582 h 1782"/>
                <a:gd name="T74" fmla="*/ 133 w 1118"/>
                <a:gd name="T75" fmla="*/ 1485 h 1782"/>
                <a:gd name="T76" fmla="*/ 143 w 1118"/>
                <a:gd name="T77" fmla="*/ 1379 h 1782"/>
                <a:gd name="T78" fmla="*/ 152 w 1118"/>
                <a:gd name="T79" fmla="*/ 1276 h 1782"/>
                <a:gd name="T80" fmla="*/ 160 w 1118"/>
                <a:gd name="T81" fmla="*/ 1185 h 1782"/>
                <a:gd name="T82" fmla="*/ 166 w 1118"/>
                <a:gd name="T83" fmla="*/ 1117 h 1782"/>
                <a:gd name="T84" fmla="*/ 168 w 1118"/>
                <a:gd name="T85" fmla="*/ 1054 h 1782"/>
                <a:gd name="T86" fmla="*/ 171 w 1118"/>
                <a:gd name="T87" fmla="*/ 986 h 1782"/>
                <a:gd name="T88" fmla="*/ 173 w 1118"/>
                <a:gd name="T89" fmla="*/ 914 h 1782"/>
                <a:gd name="T90" fmla="*/ 175 w 1118"/>
                <a:gd name="T91" fmla="*/ 845 h 1782"/>
                <a:gd name="T92" fmla="*/ 177 w 1118"/>
                <a:gd name="T93" fmla="*/ 781 h 1782"/>
                <a:gd name="T94" fmla="*/ 181 w 1118"/>
                <a:gd name="T95" fmla="*/ 731 h 1782"/>
                <a:gd name="T96" fmla="*/ 181 w 1118"/>
                <a:gd name="T97" fmla="*/ 697 h 1782"/>
                <a:gd name="T98" fmla="*/ 183 w 1118"/>
                <a:gd name="T99" fmla="*/ 684 h 1782"/>
                <a:gd name="T100" fmla="*/ 0 w 1118"/>
                <a:gd name="T101" fmla="*/ 134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8" h="1782">
                  <a:moveTo>
                    <a:pt x="0" y="134"/>
                  </a:moveTo>
                  <a:lnTo>
                    <a:pt x="173" y="0"/>
                  </a:lnTo>
                  <a:lnTo>
                    <a:pt x="580" y="15"/>
                  </a:lnTo>
                  <a:lnTo>
                    <a:pt x="736" y="123"/>
                  </a:lnTo>
                  <a:lnTo>
                    <a:pt x="816" y="340"/>
                  </a:lnTo>
                  <a:lnTo>
                    <a:pt x="1046" y="302"/>
                  </a:lnTo>
                  <a:lnTo>
                    <a:pt x="1118" y="364"/>
                  </a:lnTo>
                  <a:lnTo>
                    <a:pt x="1116" y="366"/>
                  </a:lnTo>
                  <a:lnTo>
                    <a:pt x="1110" y="374"/>
                  </a:lnTo>
                  <a:lnTo>
                    <a:pt x="1105" y="387"/>
                  </a:lnTo>
                  <a:lnTo>
                    <a:pt x="1095" y="404"/>
                  </a:lnTo>
                  <a:lnTo>
                    <a:pt x="1082" y="423"/>
                  </a:lnTo>
                  <a:lnTo>
                    <a:pt x="1069" y="444"/>
                  </a:lnTo>
                  <a:lnTo>
                    <a:pt x="1052" y="471"/>
                  </a:lnTo>
                  <a:lnTo>
                    <a:pt x="1034" y="497"/>
                  </a:lnTo>
                  <a:lnTo>
                    <a:pt x="1014" y="524"/>
                  </a:lnTo>
                  <a:lnTo>
                    <a:pt x="991" y="551"/>
                  </a:lnTo>
                  <a:lnTo>
                    <a:pt x="966" y="579"/>
                  </a:lnTo>
                  <a:lnTo>
                    <a:pt x="941" y="608"/>
                  </a:lnTo>
                  <a:lnTo>
                    <a:pt x="915" y="632"/>
                  </a:lnTo>
                  <a:lnTo>
                    <a:pt x="886" y="657"/>
                  </a:lnTo>
                  <a:lnTo>
                    <a:pt x="856" y="678"/>
                  </a:lnTo>
                  <a:lnTo>
                    <a:pt x="825" y="697"/>
                  </a:lnTo>
                  <a:lnTo>
                    <a:pt x="784" y="653"/>
                  </a:lnTo>
                  <a:lnTo>
                    <a:pt x="784" y="655"/>
                  </a:lnTo>
                  <a:lnTo>
                    <a:pt x="785" y="667"/>
                  </a:lnTo>
                  <a:lnTo>
                    <a:pt x="789" y="680"/>
                  </a:lnTo>
                  <a:lnTo>
                    <a:pt x="793" y="701"/>
                  </a:lnTo>
                  <a:lnTo>
                    <a:pt x="799" y="725"/>
                  </a:lnTo>
                  <a:lnTo>
                    <a:pt x="806" y="752"/>
                  </a:lnTo>
                  <a:lnTo>
                    <a:pt x="812" y="781"/>
                  </a:lnTo>
                  <a:lnTo>
                    <a:pt x="820" y="811"/>
                  </a:lnTo>
                  <a:lnTo>
                    <a:pt x="825" y="841"/>
                  </a:lnTo>
                  <a:lnTo>
                    <a:pt x="833" y="872"/>
                  </a:lnTo>
                  <a:lnTo>
                    <a:pt x="839" y="900"/>
                  </a:lnTo>
                  <a:lnTo>
                    <a:pt x="844" y="929"/>
                  </a:lnTo>
                  <a:lnTo>
                    <a:pt x="850" y="952"/>
                  </a:lnTo>
                  <a:lnTo>
                    <a:pt x="854" y="972"/>
                  </a:lnTo>
                  <a:lnTo>
                    <a:pt x="858" y="990"/>
                  </a:lnTo>
                  <a:lnTo>
                    <a:pt x="860" y="999"/>
                  </a:lnTo>
                  <a:lnTo>
                    <a:pt x="860" y="1014"/>
                  </a:lnTo>
                  <a:lnTo>
                    <a:pt x="861" y="1041"/>
                  </a:lnTo>
                  <a:lnTo>
                    <a:pt x="863" y="1081"/>
                  </a:lnTo>
                  <a:lnTo>
                    <a:pt x="867" y="1128"/>
                  </a:lnTo>
                  <a:lnTo>
                    <a:pt x="871" y="1183"/>
                  </a:lnTo>
                  <a:lnTo>
                    <a:pt x="875" y="1244"/>
                  </a:lnTo>
                  <a:lnTo>
                    <a:pt x="880" y="1309"/>
                  </a:lnTo>
                  <a:lnTo>
                    <a:pt x="884" y="1375"/>
                  </a:lnTo>
                  <a:lnTo>
                    <a:pt x="888" y="1440"/>
                  </a:lnTo>
                  <a:lnTo>
                    <a:pt x="894" y="1503"/>
                  </a:lnTo>
                  <a:lnTo>
                    <a:pt x="898" y="1560"/>
                  </a:lnTo>
                  <a:lnTo>
                    <a:pt x="901" y="1613"/>
                  </a:lnTo>
                  <a:lnTo>
                    <a:pt x="905" y="1656"/>
                  </a:lnTo>
                  <a:lnTo>
                    <a:pt x="907" y="1691"/>
                  </a:lnTo>
                  <a:lnTo>
                    <a:pt x="907" y="1712"/>
                  </a:lnTo>
                  <a:lnTo>
                    <a:pt x="909" y="1719"/>
                  </a:lnTo>
                  <a:lnTo>
                    <a:pt x="833" y="1715"/>
                  </a:lnTo>
                  <a:lnTo>
                    <a:pt x="795" y="1774"/>
                  </a:lnTo>
                  <a:lnTo>
                    <a:pt x="702" y="1715"/>
                  </a:lnTo>
                  <a:lnTo>
                    <a:pt x="622" y="1769"/>
                  </a:lnTo>
                  <a:lnTo>
                    <a:pt x="542" y="1738"/>
                  </a:lnTo>
                  <a:lnTo>
                    <a:pt x="481" y="1769"/>
                  </a:lnTo>
                  <a:lnTo>
                    <a:pt x="428" y="1742"/>
                  </a:lnTo>
                  <a:lnTo>
                    <a:pt x="316" y="1782"/>
                  </a:lnTo>
                  <a:lnTo>
                    <a:pt x="270" y="1732"/>
                  </a:lnTo>
                  <a:lnTo>
                    <a:pt x="211" y="1765"/>
                  </a:lnTo>
                  <a:lnTo>
                    <a:pt x="190" y="1696"/>
                  </a:lnTo>
                  <a:lnTo>
                    <a:pt x="109" y="1742"/>
                  </a:lnTo>
                  <a:lnTo>
                    <a:pt x="109" y="1736"/>
                  </a:lnTo>
                  <a:lnTo>
                    <a:pt x="111" y="1721"/>
                  </a:lnTo>
                  <a:lnTo>
                    <a:pt x="112" y="1696"/>
                  </a:lnTo>
                  <a:lnTo>
                    <a:pt x="116" y="1664"/>
                  </a:lnTo>
                  <a:lnTo>
                    <a:pt x="118" y="1626"/>
                  </a:lnTo>
                  <a:lnTo>
                    <a:pt x="124" y="1582"/>
                  </a:lnTo>
                  <a:lnTo>
                    <a:pt x="128" y="1535"/>
                  </a:lnTo>
                  <a:lnTo>
                    <a:pt x="133" y="1485"/>
                  </a:lnTo>
                  <a:lnTo>
                    <a:pt x="137" y="1432"/>
                  </a:lnTo>
                  <a:lnTo>
                    <a:pt x="143" y="1379"/>
                  </a:lnTo>
                  <a:lnTo>
                    <a:pt x="147" y="1326"/>
                  </a:lnTo>
                  <a:lnTo>
                    <a:pt x="152" y="1276"/>
                  </a:lnTo>
                  <a:lnTo>
                    <a:pt x="156" y="1229"/>
                  </a:lnTo>
                  <a:lnTo>
                    <a:pt x="160" y="1185"/>
                  </a:lnTo>
                  <a:lnTo>
                    <a:pt x="164" y="1147"/>
                  </a:lnTo>
                  <a:lnTo>
                    <a:pt x="166" y="1117"/>
                  </a:lnTo>
                  <a:lnTo>
                    <a:pt x="166" y="1086"/>
                  </a:lnTo>
                  <a:lnTo>
                    <a:pt x="168" y="1054"/>
                  </a:lnTo>
                  <a:lnTo>
                    <a:pt x="169" y="1020"/>
                  </a:lnTo>
                  <a:lnTo>
                    <a:pt x="171" y="986"/>
                  </a:lnTo>
                  <a:lnTo>
                    <a:pt x="171" y="950"/>
                  </a:lnTo>
                  <a:lnTo>
                    <a:pt x="173" y="914"/>
                  </a:lnTo>
                  <a:lnTo>
                    <a:pt x="173" y="877"/>
                  </a:lnTo>
                  <a:lnTo>
                    <a:pt x="175" y="845"/>
                  </a:lnTo>
                  <a:lnTo>
                    <a:pt x="177" y="811"/>
                  </a:lnTo>
                  <a:lnTo>
                    <a:pt x="177" y="781"/>
                  </a:lnTo>
                  <a:lnTo>
                    <a:pt x="179" y="754"/>
                  </a:lnTo>
                  <a:lnTo>
                    <a:pt x="181" y="731"/>
                  </a:lnTo>
                  <a:lnTo>
                    <a:pt x="181" y="710"/>
                  </a:lnTo>
                  <a:lnTo>
                    <a:pt x="181" y="697"/>
                  </a:lnTo>
                  <a:lnTo>
                    <a:pt x="181" y="687"/>
                  </a:lnTo>
                  <a:lnTo>
                    <a:pt x="183" y="684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85D18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62"/>
            <p:cNvSpPr>
              <a:spLocks/>
            </p:cNvSpPr>
            <p:nvPr/>
          </p:nvSpPr>
          <p:spPr bwMode="auto">
            <a:xfrm>
              <a:off x="2633" y="2289"/>
              <a:ext cx="132" cy="172"/>
            </a:xfrm>
            <a:custGeom>
              <a:avLst/>
              <a:gdLst>
                <a:gd name="T0" fmla="*/ 0 w 262"/>
                <a:gd name="T1" fmla="*/ 344 h 344"/>
                <a:gd name="T2" fmla="*/ 256 w 262"/>
                <a:gd name="T3" fmla="*/ 344 h 344"/>
                <a:gd name="T4" fmla="*/ 262 w 262"/>
                <a:gd name="T5" fmla="*/ 18 h 344"/>
                <a:gd name="T6" fmla="*/ 9 w 262"/>
                <a:gd name="T7" fmla="*/ 0 h 344"/>
                <a:gd name="T8" fmla="*/ 0 w 262"/>
                <a:gd name="T9" fmla="*/ 344 h 344"/>
                <a:gd name="T10" fmla="*/ 0 w 262"/>
                <a:gd name="T1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344">
                  <a:moveTo>
                    <a:pt x="0" y="344"/>
                  </a:moveTo>
                  <a:lnTo>
                    <a:pt x="256" y="344"/>
                  </a:lnTo>
                  <a:lnTo>
                    <a:pt x="262" y="18"/>
                  </a:lnTo>
                  <a:lnTo>
                    <a:pt x="9" y="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63"/>
            <p:cNvSpPr>
              <a:spLocks/>
            </p:cNvSpPr>
            <p:nvPr/>
          </p:nvSpPr>
          <p:spPr bwMode="auto">
            <a:xfrm>
              <a:off x="2781" y="1867"/>
              <a:ext cx="87" cy="265"/>
            </a:xfrm>
            <a:custGeom>
              <a:avLst/>
              <a:gdLst>
                <a:gd name="T0" fmla="*/ 48 w 175"/>
                <a:gd name="T1" fmla="*/ 0 h 530"/>
                <a:gd name="T2" fmla="*/ 175 w 175"/>
                <a:gd name="T3" fmla="*/ 148 h 530"/>
                <a:gd name="T4" fmla="*/ 113 w 175"/>
                <a:gd name="T5" fmla="*/ 228 h 530"/>
                <a:gd name="T6" fmla="*/ 152 w 175"/>
                <a:gd name="T7" fmla="*/ 300 h 530"/>
                <a:gd name="T8" fmla="*/ 0 w 175"/>
                <a:gd name="T9" fmla="*/ 530 h 530"/>
                <a:gd name="T10" fmla="*/ 0 w 175"/>
                <a:gd name="T11" fmla="*/ 311 h 530"/>
                <a:gd name="T12" fmla="*/ 48 w 175"/>
                <a:gd name="T13" fmla="*/ 0 h 530"/>
                <a:gd name="T14" fmla="*/ 48 w 175"/>
                <a:gd name="T15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530">
                  <a:moveTo>
                    <a:pt x="48" y="0"/>
                  </a:moveTo>
                  <a:lnTo>
                    <a:pt x="175" y="148"/>
                  </a:lnTo>
                  <a:lnTo>
                    <a:pt x="113" y="228"/>
                  </a:lnTo>
                  <a:lnTo>
                    <a:pt x="152" y="300"/>
                  </a:lnTo>
                  <a:lnTo>
                    <a:pt x="0" y="530"/>
                  </a:lnTo>
                  <a:lnTo>
                    <a:pt x="0" y="311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64"/>
            <p:cNvSpPr>
              <a:spLocks/>
            </p:cNvSpPr>
            <p:nvPr/>
          </p:nvSpPr>
          <p:spPr bwMode="auto">
            <a:xfrm>
              <a:off x="2616" y="1831"/>
              <a:ext cx="167" cy="312"/>
            </a:xfrm>
            <a:custGeom>
              <a:avLst/>
              <a:gdLst>
                <a:gd name="T0" fmla="*/ 154 w 333"/>
                <a:gd name="T1" fmla="*/ 0 h 623"/>
                <a:gd name="T2" fmla="*/ 153 w 333"/>
                <a:gd name="T3" fmla="*/ 0 h 623"/>
                <a:gd name="T4" fmla="*/ 147 w 333"/>
                <a:gd name="T5" fmla="*/ 3 h 623"/>
                <a:gd name="T6" fmla="*/ 139 w 333"/>
                <a:gd name="T7" fmla="*/ 9 h 623"/>
                <a:gd name="T8" fmla="*/ 130 w 333"/>
                <a:gd name="T9" fmla="*/ 17 h 623"/>
                <a:gd name="T10" fmla="*/ 118 w 333"/>
                <a:gd name="T11" fmla="*/ 24 h 623"/>
                <a:gd name="T12" fmla="*/ 105 w 333"/>
                <a:gd name="T13" fmla="*/ 36 h 623"/>
                <a:gd name="T14" fmla="*/ 90 w 333"/>
                <a:gd name="T15" fmla="*/ 47 h 623"/>
                <a:gd name="T16" fmla="*/ 77 w 333"/>
                <a:gd name="T17" fmla="*/ 58 h 623"/>
                <a:gd name="T18" fmla="*/ 61 w 333"/>
                <a:gd name="T19" fmla="*/ 72 h 623"/>
                <a:gd name="T20" fmla="*/ 48 w 333"/>
                <a:gd name="T21" fmla="*/ 85 h 623"/>
                <a:gd name="T22" fmla="*/ 35 w 333"/>
                <a:gd name="T23" fmla="*/ 96 h 623"/>
                <a:gd name="T24" fmla="*/ 23 w 333"/>
                <a:gd name="T25" fmla="*/ 110 h 623"/>
                <a:gd name="T26" fmla="*/ 14 w 333"/>
                <a:gd name="T27" fmla="*/ 121 h 623"/>
                <a:gd name="T28" fmla="*/ 6 w 333"/>
                <a:gd name="T29" fmla="*/ 134 h 623"/>
                <a:gd name="T30" fmla="*/ 2 w 333"/>
                <a:gd name="T31" fmla="*/ 144 h 623"/>
                <a:gd name="T32" fmla="*/ 0 w 333"/>
                <a:gd name="T33" fmla="*/ 155 h 623"/>
                <a:gd name="T34" fmla="*/ 2 w 333"/>
                <a:gd name="T35" fmla="*/ 161 h 623"/>
                <a:gd name="T36" fmla="*/ 6 w 333"/>
                <a:gd name="T37" fmla="*/ 167 h 623"/>
                <a:gd name="T38" fmla="*/ 12 w 333"/>
                <a:gd name="T39" fmla="*/ 172 h 623"/>
                <a:gd name="T40" fmla="*/ 19 w 333"/>
                <a:gd name="T41" fmla="*/ 178 h 623"/>
                <a:gd name="T42" fmla="*/ 27 w 333"/>
                <a:gd name="T43" fmla="*/ 182 h 623"/>
                <a:gd name="T44" fmla="*/ 37 w 333"/>
                <a:gd name="T45" fmla="*/ 186 h 623"/>
                <a:gd name="T46" fmla="*/ 48 w 333"/>
                <a:gd name="T47" fmla="*/ 190 h 623"/>
                <a:gd name="T48" fmla="*/ 59 w 333"/>
                <a:gd name="T49" fmla="*/ 193 h 623"/>
                <a:gd name="T50" fmla="*/ 69 w 333"/>
                <a:gd name="T51" fmla="*/ 195 h 623"/>
                <a:gd name="T52" fmla="*/ 80 w 333"/>
                <a:gd name="T53" fmla="*/ 197 h 623"/>
                <a:gd name="T54" fmla="*/ 90 w 333"/>
                <a:gd name="T55" fmla="*/ 199 h 623"/>
                <a:gd name="T56" fmla="*/ 99 w 333"/>
                <a:gd name="T57" fmla="*/ 201 h 623"/>
                <a:gd name="T58" fmla="*/ 107 w 333"/>
                <a:gd name="T59" fmla="*/ 203 h 623"/>
                <a:gd name="T60" fmla="*/ 113 w 333"/>
                <a:gd name="T61" fmla="*/ 203 h 623"/>
                <a:gd name="T62" fmla="*/ 116 w 333"/>
                <a:gd name="T63" fmla="*/ 205 h 623"/>
                <a:gd name="T64" fmla="*/ 118 w 333"/>
                <a:gd name="T65" fmla="*/ 205 h 623"/>
                <a:gd name="T66" fmla="*/ 35 w 333"/>
                <a:gd name="T67" fmla="*/ 269 h 623"/>
                <a:gd name="T68" fmla="*/ 333 w 333"/>
                <a:gd name="T69" fmla="*/ 623 h 623"/>
                <a:gd name="T70" fmla="*/ 278 w 333"/>
                <a:gd name="T71" fmla="*/ 281 h 623"/>
                <a:gd name="T72" fmla="*/ 154 w 333"/>
                <a:gd name="T73" fmla="*/ 0 h 623"/>
                <a:gd name="T74" fmla="*/ 154 w 33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3" h="623">
                  <a:moveTo>
                    <a:pt x="154" y="0"/>
                  </a:moveTo>
                  <a:lnTo>
                    <a:pt x="153" y="0"/>
                  </a:lnTo>
                  <a:lnTo>
                    <a:pt x="147" y="3"/>
                  </a:lnTo>
                  <a:lnTo>
                    <a:pt x="139" y="9"/>
                  </a:lnTo>
                  <a:lnTo>
                    <a:pt x="130" y="17"/>
                  </a:lnTo>
                  <a:lnTo>
                    <a:pt x="118" y="24"/>
                  </a:lnTo>
                  <a:lnTo>
                    <a:pt x="105" y="36"/>
                  </a:lnTo>
                  <a:lnTo>
                    <a:pt x="90" y="47"/>
                  </a:lnTo>
                  <a:lnTo>
                    <a:pt x="77" y="58"/>
                  </a:lnTo>
                  <a:lnTo>
                    <a:pt x="61" y="72"/>
                  </a:lnTo>
                  <a:lnTo>
                    <a:pt x="48" y="85"/>
                  </a:lnTo>
                  <a:lnTo>
                    <a:pt x="35" y="96"/>
                  </a:lnTo>
                  <a:lnTo>
                    <a:pt x="23" y="110"/>
                  </a:lnTo>
                  <a:lnTo>
                    <a:pt x="14" y="121"/>
                  </a:lnTo>
                  <a:lnTo>
                    <a:pt x="6" y="134"/>
                  </a:lnTo>
                  <a:lnTo>
                    <a:pt x="2" y="144"/>
                  </a:lnTo>
                  <a:lnTo>
                    <a:pt x="0" y="155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2" y="172"/>
                  </a:lnTo>
                  <a:lnTo>
                    <a:pt x="19" y="178"/>
                  </a:lnTo>
                  <a:lnTo>
                    <a:pt x="27" y="182"/>
                  </a:lnTo>
                  <a:lnTo>
                    <a:pt x="37" y="186"/>
                  </a:lnTo>
                  <a:lnTo>
                    <a:pt x="48" y="190"/>
                  </a:lnTo>
                  <a:lnTo>
                    <a:pt x="59" y="193"/>
                  </a:lnTo>
                  <a:lnTo>
                    <a:pt x="69" y="195"/>
                  </a:lnTo>
                  <a:lnTo>
                    <a:pt x="80" y="197"/>
                  </a:lnTo>
                  <a:lnTo>
                    <a:pt x="90" y="199"/>
                  </a:lnTo>
                  <a:lnTo>
                    <a:pt x="99" y="201"/>
                  </a:lnTo>
                  <a:lnTo>
                    <a:pt x="107" y="203"/>
                  </a:lnTo>
                  <a:lnTo>
                    <a:pt x="113" y="203"/>
                  </a:lnTo>
                  <a:lnTo>
                    <a:pt x="116" y="205"/>
                  </a:lnTo>
                  <a:lnTo>
                    <a:pt x="118" y="205"/>
                  </a:lnTo>
                  <a:lnTo>
                    <a:pt x="35" y="269"/>
                  </a:lnTo>
                  <a:lnTo>
                    <a:pt x="333" y="623"/>
                  </a:lnTo>
                  <a:lnTo>
                    <a:pt x="278" y="281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65"/>
            <p:cNvSpPr>
              <a:spLocks/>
            </p:cNvSpPr>
            <p:nvPr/>
          </p:nvSpPr>
          <p:spPr bwMode="auto">
            <a:xfrm>
              <a:off x="2693" y="1814"/>
              <a:ext cx="118" cy="202"/>
            </a:xfrm>
            <a:custGeom>
              <a:avLst/>
              <a:gdLst>
                <a:gd name="T0" fmla="*/ 0 w 236"/>
                <a:gd name="T1" fmla="*/ 0 h 403"/>
                <a:gd name="T2" fmla="*/ 0 w 236"/>
                <a:gd name="T3" fmla="*/ 2 h 403"/>
                <a:gd name="T4" fmla="*/ 0 w 236"/>
                <a:gd name="T5" fmla="*/ 10 h 403"/>
                <a:gd name="T6" fmla="*/ 0 w 236"/>
                <a:gd name="T7" fmla="*/ 21 h 403"/>
                <a:gd name="T8" fmla="*/ 2 w 236"/>
                <a:gd name="T9" fmla="*/ 38 h 403"/>
                <a:gd name="T10" fmla="*/ 2 w 236"/>
                <a:gd name="T11" fmla="*/ 55 h 403"/>
                <a:gd name="T12" fmla="*/ 4 w 236"/>
                <a:gd name="T13" fmla="*/ 76 h 403"/>
                <a:gd name="T14" fmla="*/ 6 w 236"/>
                <a:gd name="T15" fmla="*/ 99 h 403"/>
                <a:gd name="T16" fmla="*/ 10 w 236"/>
                <a:gd name="T17" fmla="*/ 124 h 403"/>
                <a:gd name="T18" fmla="*/ 12 w 236"/>
                <a:gd name="T19" fmla="*/ 149 h 403"/>
                <a:gd name="T20" fmla="*/ 14 w 236"/>
                <a:gd name="T21" fmla="*/ 171 h 403"/>
                <a:gd name="T22" fmla="*/ 16 w 236"/>
                <a:gd name="T23" fmla="*/ 194 h 403"/>
                <a:gd name="T24" fmla="*/ 19 w 236"/>
                <a:gd name="T25" fmla="*/ 217 h 403"/>
                <a:gd name="T26" fmla="*/ 23 w 236"/>
                <a:gd name="T27" fmla="*/ 236 h 403"/>
                <a:gd name="T28" fmla="*/ 27 w 236"/>
                <a:gd name="T29" fmla="*/ 251 h 403"/>
                <a:gd name="T30" fmla="*/ 31 w 236"/>
                <a:gd name="T31" fmla="*/ 264 h 403"/>
                <a:gd name="T32" fmla="*/ 37 w 236"/>
                <a:gd name="T33" fmla="*/ 272 h 403"/>
                <a:gd name="T34" fmla="*/ 40 w 236"/>
                <a:gd name="T35" fmla="*/ 280 h 403"/>
                <a:gd name="T36" fmla="*/ 50 w 236"/>
                <a:gd name="T37" fmla="*/ 293 h 403"/>
                <a:gd name="T38" fmla="*/ 59 w 236"/>
                <a:gd name="T39" fmla="*/ 306 h 403"/>
                <a:gd name="T40" fmla="*/ 69 w 236"/>
                <a:gd name="T41" fmla="*/ 323 h 403"/>
                <a:gd name="T42" fmla="*/ 82 w 236"/>
                <a:gd name="T43" fmla="*/ 340 h 403"/>
                <a:gd name="T44" fmla="*/ 95 w 236"/>
                <a:gd name="T45" fmla="*/ 358 h 403"/>
                <a:gd name="T46" fmla="*/ 107 w 236"/>
                <a:gd name="T47" fmla="*/ 373 h 403"/>
                <a:gd name="T48" fmla="*/ 122 w 236"/>
                <a:gd name="T49" fmla="*/ 386 h 403"/>
                <a:gd name="T50" fmla="*/ 135 w 236"/>
                <a:gd name="T51" fmla="*/ 396 h 403"/>
                <a:gd name="T52" fmla="*/ 149 w 236"/>
                <a:gd name="T53" fmla="*/ 401 h 403"/>
                <a:gd name="T54" fmla="*/ 160 w 236"/>
                <a:gd name="T55" fmla="*/ 403 h 403"/>
                <a:gd name="T56" fmla="*/ 172 w 236"/>
                <a:gd name="T57" fmla="*/ 399 h 403"/>
                <a:gd name="T58" fmla="*/ 181 w 236"/>
                <a:gd name="T59" fmla="*/ 388 h 403"/>
                <a:gd name="T60" fmla="*/ 189 w 236"/>
                <a:gd name="T61" fmla="*/ 367 h 403"/>
                <a:gd name="T62" fmla="*/ 194 w 236"/>
                <a:gd name="T63" fmla="*/ 339 h 403"/>
                <a:gd name="T64" fmla="*/ 200 w 236"/>
                <a:gd name="T65" fmla="*/ 301 h 403"/>
                <a:gd name="T66" fmla="*/ 236 w 236"/>
                <a:gd name="T67" fmla="*/ 124 h 403"/>
                <a:gd name="T68" fmla="*/ 0 w 236"/>
                <a:gd name="T69" fmla="*/ 0 h 403"/>
                <a:gd name="T70" fmla="*/ 0 w 236"/>
                <a:gd name="T7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403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2" y="38"/>
                  </a:lnTo>
                  <a:lnTo>
                    <a:pt x="2" y="55"/>
                  </a:lnTo>
                  <a:lnTo>
                    <a:pt x="4" y="76"/>
                  </a:lnTo>
                  <a:lnTo>
                    <a:pt x="6" y="99"/>
                  </a:lnTo>
                  <a:lnTo>
                    <a:pt x="10" y="124"/>
                  </a:lnTo>
                  <a:lnTo>
                    <a:pt x="12" y="149"/>
                  </a:lnTo>
                  <a:lnTo>
                    <a:pt x="14" y="171"/>
                  </a:lnTo>
                  <a:lnTo>
                    <a:pt x="16" y="194"/>
                  </a:lnTo>
                  <a:lnTo>
                    <a:pt x="19" y="217"/>
                  </a:lnTo>
                  <a:lnTo>
                    <a:pt x="23" y="236"/>
                  </a:lnTo>
                  <a:lnTo>
                    <a:pt x="27" y="251"/>
                  </a:lnTo>
                  <a:lnTo>
                    <a:pt x="31" y="264"/>
                  </a:lnTo>
                  <a:lnTo>
                    <a:pt x="37" y="272"/>
                  </a:lnTo>
                  <a:lnTo>
                    <a:pt x="40" y="280"/>
                  </a:lnTo>
                  <a:lnTo>
                    <a:pt x="50" y="293"/>
                  </a:lnTo>
                  <a:lnTo>
                    <a:pt x="59" y="306"/>
                  </a:lnTo>
                  <a:lnTo>
                    <a:pt x="69" y="323"/>
                  </a:lnTo>
                  <a:lnTo>
                    <a:pt x="82" y="340"/>
                  </a:lnTo>
                  <a:lnTo>
                    <a:pt x="95" y="358"/>
                  </a:lnTo>
                  <a:lnTo>
                    <a:pt x="107" y="373"/>
                  </a:lnTo>
                  <a:lnTo>
                    <a:pt x="122" y="386"/>
                  </a:lnTo>
                  <a:lnTo>
                    <a:pt x="135" y="396"/>
                  </a:lnTo>
                  <a:lnTo>
                    <a:pt x="149" y="401"/>
                  </a:lnTo>
                  <a:lnTo>
                    <a:pt x="160" y="403"/>
                  </a:lnTo>
                  <a:lnTo>
                    <a:pt x="172" y="399"/>
                  </a:lnTo>
                  <a:lnTo>
                    <a:pt x="181" y="388"/>
                  </a:lnTo>
                  <a:lnTo>
                    <a:pt x="189" y="367"/>
                  </a:lnTo>
                  <a:lnTo>
                    <a:pt x="194" y="339"/>
                  </a:lnTo>
                  <a:lnTo>
                    <a:pt x="200" y="301"/>
                  </a:lnTo>
                  <a:lnTo>
                    <a:pt x="236" y="1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66"/>
            <p:cNvSpPr>
              <a:spLocks/>
            </p:cNvSpPr>
            <p:nvPr/>
          </p:nvSpPr>
          <p:spPr bwMode="auto">
            <a:xfrm>
              <a:off x="2644" y="1582"/>
              <a:ext cx="296" cy="307"/>
            </a:xfrm>
            <a:custGeom>
              <a:avLst/>
              <a:gdLst>
                <a:gd name="T0" fmla="*/ 593 w 593"/>
                <a:gd name="T1" fmla="*/ 243 h 613"/>
                <a:gd name="T2" fmla="*/ 591 w 593"/>
                <a:gd name="T3" fmla="*/ 247 h 613"/>
                <a:gd name="T4" fmla="*/ 587 w 593"/>
                <a:gd name="T5" fmla="*/ 258 h 613"/>
                <a:gd name="T6" fmla="*/ 579 w 593"/>
                <a:gd name="T7" fmla="*/ 275 h 613"/>
                <a:gd name="T8" fmla="*/ 572 w 593"/>
                <a:gd name="T9" fmla="*/ 296 h 613"/>
                <a:gd name="T10" fmla="*/ 558 w 593"/>
                <a:gd name="T11" fmla="*/ 323 h 613"/>
                <a:gd name="T12" fmla="*/ 545 w 593"/>
                <a:gd name="T13" fmla="*/ 351 h 613"/>
                <a:gd name="T14" fmla="*/ 526 w 593"/>
                <a:gd name="T15" fmla="*/ 384 h 613"/>
                <a:gd name="T16" fmla="*/ 507 w 593"/>
                <a:gd name="T17" fmla="*/ 416 h 613"/>
                <a:gd name="T18" fmla="*/ 484 w 593"/>
                <a:gd name="T19" fmla="*/ 448 h 613"/>
                <a:gd name="T20" fmla="*/ 460 w 593"/>
                <a:gd name="T21" fmla="*/ 480 h 613"/>
                <a:gd name="T22" fmla="*/ 433 w 593"/>
                <a:gd name="T23" fmla="*/ 513 h 613"/>
                <a:gd name="T24" fmla="*/ 403 w 593"/>
                <a:gd name="T25" fmla="*/ 541 h 613"/>
                <a:gd name="T26" fmla="*/ 370 w 593"/>
                <a:gd name="T27" fmla="*/ 566 h 613"/>
                <a:gd name="T28" fmla="*/ 336 w 593"/>
                <a:gd name="T29" fmla="*/ 587 h 613"/>
                <a:gd name="T30" fmla="*/ 298 w 593"/>
                <a:gd name="T31" fmla="*/ 602 h 613"/>
                <a:gd name="T32" fmla="*/ 258 w 593"/>
                <a:gd name="T33" fmla="*/ 613 h 613"/>
                <a:gd name="T34" fmla="*/ 256 w 593"/>
                <a:gd name="T35" fmla="*/ 612 h 613"/>
                <a:gd name="T36" fmla="*/ 252 w 593"/>
                <a:gd name="T37" fmla="*/ 610 h 613"/>
                <a:gd name="T38" fmla="*/ 247 w 593"/>
                <a:gd name="T39" fmla="*/ 608 h 613"/>
                <a:gd name="T40" fmla="*/ 239 w 593"/>
                <a:gd name="T41" fmla="*/ 604 h 613"/>
                <a:gd name="T42" fmla="*/ 228 w 593"/>
                <a:gd name="T43" fmla="*/ 598 h 613"/>
                <a:gd name="T44" fmla="*/ 216 w 593"/>
                <a:gd name="T45" fmla="*/ 593 h 613"/>
                <a:gd name="T46" fmla="*/ 205 w 593"/>
                <a:gd name="T47" fmla="*/ 585 h 613"/>
                <a:gd name="T48" fmla="*/ 192 w 593"/>
                <a:gd name="T49" fmla="*/ 575 h 613"/>
                <a:gd name="T50" fmla="*/ 176 w 593"/>
                <a:gd name="T51" fmla="*/ 564 h 613"/>
                <a:gd name="T52" fmla="*/ 163 w 593"/>
                <a:gd name="T53" fmla="*/ 549 h 613"/>
                <a:gd name="T54" fmla="*/ 150 w 593"/>
                <a:gd name="T55" fmla="*/ 534 h 613"/>
                <a:gd name="T56" fmla="*/ 136 w 593"/>
                <a:gd name="T57" fmla="*/ 517 h 613"/>
                <a:gd name="T58" fmla="*/ 123 w 593"/>
                <a:gd name="T59" fmla="*/ 496 h 613"/>
                <a:gd name="T60" fmla="*/ 112 w 593"/>
                <a:gd name="T61" fmla="*/ 473 h 613"/>
                <a:gd name="T62" fmla="*/ 102 w 593"/>
                <a:gd name="T63" fmla="*/ 448 h 613"/>
                <a:gd name="T64" fmla="*/ 93 w 593"/>
                <a:gd name="T65" fmla="*/ 422 h 613"/>
                <a:gd name="T66" fmla="*/ 0 w 593"/>
                <a:gd name="T67" fmla="*/ 315 h 613"/>
                <a:gd name="T68" fmla="*/ 95 w 593"/>
                <a:gd name="T69" fmla="*/ 129 h 613"/>
                <a:gd name="T70" fmla="*/ 247 w 593"/>
                <a:gd name="T71" fmla="*/ 13 h 613"/>
                <a:gd name="T72" fmla="*/ 448 w 593"/>
                <a:gd name="T73" fmla="*/ 0 h 613"/>
                <a:gd name="T74" fmla="*/ 574 w 593"/>
                <a:gd name="T75" fmla="*/ 133 h 613"/>
                <a:gd name="T76" fmla="*/ 593 w 593"/>
                <a:gd name="T77" fmla="*/ 243 h 613"/>
                <a:gd name="T78" fmla="*/ 593 w 593"/>
                <a:gd name="T79" fmla="*/ 24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3" h="613">
                  <a:moveTo>
                    <a:pt x="593" y="243"/>
                  </a:moveTo>
                  <a:lnTo>
                    <a:pt x="591" y="247"/>
                  </a:lnTo>
                  <a:lnTo>
                    <a:pt x="587" y="258"/>
                  </a:lnTo>
                  <a:lnTo>
                    <a:pt x="579" y="275"/>
                  </a:lnTo>
                  <a:lnTo>
                    <a:pt x="572" y="296"/>
                  </a:lnTo>
                  <a:lnTo>
                    <a:pt x="558" y="323"/>
                  </a:lnTo>
                  <a:lnTo>
                    <a:pt x="545" y="351"/>
                  </a:lnTo>
                  <a:lnTo>
                    <a:pt x="526" y="384"/>
                  </a:lnTo>
                  <a:lnTo>
                    <a:pt x="507" y="416"/>
                  </a:lnTo>
                  <a:lnTo>
                    <a:pt x="484" y="448"/>
                  </a:lnTo>
                  <a:lnTo>
                    <a:pt x="460" y="480"/>
                  </a:lnTo>
                  <a:lnTo>
                    <a:pt x="433" y="513"/>
                  </a:lnTo>
                  <a:lnTo>
                    <a:pt x="403" y="541"/>
                  </a:lnTo>
                  <a:lnTo>
                    <a:pt x="370" y="566"/>
                  </a:lnTo>
                  <a:lnTo>
                    <a:pt x="336" y="587"/>
                  </a:lnTo>
                  <a:lnTo>
                    <a:pt x="298" y="602"/>
                  </a:lnTo>
                  <a:lnTo>
                    <a:pt x="258" y="613"/>
                  </a:lnTo>
                  <a:lnTo>
                    <a:pt x="256" y="612"/>
                  </a:lnTo>
                  <a:lnTo>
                    <a:pt x="252" y="610"/>
                  </a:lnTo>
                  <a:lnTo>
                    <a:pt x="247" y="608"/>
                  </a:lnTo>
                  <a:lnTo>
                    <a:pt x="239" y="604"/>
                  </a:lnTo>
                  <a:lnTo>
                    <a:pt x="228" y="598"/>
                  </a:lnTo>
                  <a:lnTo>
                    <a:pt x="216" y="593"/>
                  </a:lnTo>
                  <a:lnTo>
                    <a:pt x="205" y="585"/>
                  </a:lnTo>
                  <a:lnTo>
                    <a:pt x="192" y="575"/>
                  </a:lnTo>
                  <a:lnTo>
                    <a:pt x="176" y="564"/>
                  </a:lnTo>
                  <a:lnTo>
                    <a:pt x="163" y="549"/>
                  </a:lnTo>
                  <a:lnTo>
                    <a:pt x="150" y="534"/>
                  </a:lnTo>
                  <a:lnTo>
                    <a:pt x="136" y="517"/>
                  </a:lnTo>
                  <a:lnTo>
                    <a:pt x="123" y="496"/>
                  </a:lnTo>
                  <a:lnTo>
                    <a:pt x="112" y="473"/>
                  </a:lnTo>
                  <a:lnTo>
                    <a:pt x="102" y="448"/>
                  </a:lnTo>
                  <a:lnTo>
                    <a:pt x="93" y="422"/>
                  </a:lnTo>
                  <a:lnTo>
                    <a:pt x="0" y="315"/>
                  </a:lnTo>
                  <a:lnTo>
                    <a:pt x="95" y="129"/>
                  </a:lnTo>
                  <a:lnTo>
                    <a:pt x="247" y="13"/>
                  </a:lnTo>
                  <a:lnTo>
                    <a:pt x="448" y="0"/>
                  </a:lnTo>
                  <a:lnTo>
                    <a:pt x="574" y="133"/>
                  </a:lnTo>
                  <a:lnTo>
                    <a:pt x="593" y="243"/>
                  </a:lnTo>
                  <a:lnTo>
                    <a:pt x="593" y="243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7"/>
            <p:cNvSpPr>
              <a:spLocks/>
            </p:cNvSpPr>
            <p:nvPr/>
          </p:nvSpPr>
          <p:spPr bwMode="auto">
            <a:xfrm>
              <a:off x="2866" y="1935"/>
              <a:ext cx="286" cy="354"/>
            </a:xfrm>
            <a:custGeom>
              <a:avLst/>
              <a:gdLst>
                <a:gd name="T0" fmla="*/ 251 w 573"/>
                <a:gd name="T1" fmla="*/ 146 h 708"/>
                <a:gd name="T2" fmla="*/ 253 w 573"/>
                <a:gd name="T3" fmla="*/ 144 h 708"/>
                <a:gd name="T4" fmla="*/ 263 w 573"/>
                <a:gd name="T5" fmla="*/ 138 h 708"/>
                <a:gd name="T6" fmla="*/ 276 w 573"/>
                <a:gd name="T7" fmla="*/ 131 h 708"/>
                <a:gd name="T8" fmla="*/ 297 w 573"/>
                <a:gd name="T9" fmla="*/ 123 h 708"/>
                <a:gd name="T10" fmla="*/ 318 w 573"/>
                <a:gd name="T11" fmla="*/ 112 h 708"/>
                <a:gd name="T12" fmla="*/ 345 w 573"/>
                <a:gd name="T13" fmla="*/ 100 h 708"/>
                <a:gd name="T14" fmla="*/ 373 w 573"/>
                <a:gd name="T15" fmla="*/ 89 h 708"/>
                <a:gd name="T16" fmla="*/ 402 w 573"/>
                <a:gd name="T17" fmla="*/ 76 h 708"/>
                <a:gd name="T18" fmla="*/ 430 w 573"/>
                <a:gd name="T19" fmla="*/ 62 h 708"/>
                <a:gd name="T20" fmla="*/ 459 w 573"/>
                <a:gd name="T21" fmla="*/ 49 h 708"/>
                <a:gd name="T22" fmla="*/ 485 w 573"/>
                <a:gd name="T23" fmla="*/ 36 h 708"/>
                <a:gd name="T24" fmla="*/ 510 w 573"/>
                <a:gd name="T25" fmla="*/ 26 h 708"/>
                <a:gd name="T26" fmla="*/ 531 w 573"/>
                <a:gd name="T27" fmla="*/ 17 h 708"/>
                <a:gd name="T28" fmla="*/ 550 w 573"/>
                <a:gd name="T29" fmla="*/ 9 h 708"/>
                <a:gd name="T30" fmla="*/ 563 w 573"/>
                <a:gd name="T31" fmla="*/ 3 h 708"/>
                <a:gd name="T32" fmla="*/ 573 w 573"/>
                <a:gd name="T33" fmla="*/ 0 h 708"/>
                <a:gd name="T34" fmla="*/ 571 w 573"/>
                <a:gd name="T35" fmla="*/ 5 h 708"/>
                <a:gd name="T36" fmla="*/ 561 w 573"/>
                <a:gd name="T37" fmla="*/ 21 h 708"/>
                <a:gd name="T38" fmla="*/ 546 w 573"/>
                <a:gd name="T39" fmla="*/ 45 h 708"/>
                <a:gd name="T40" fmla="*/ 527 w 573"/>
                <a:gd name="T41" fmla="*/ 79 h 708"/>
                <a:gd name="T42" fmla="*/ 500 w 573"/>
                <a:gd name="T43" fmla="*/ 117 h 708"/>
                <a:gd name="T44" fmla="*/ 468 w 573"/>
                <a:gd name="T45" fmla="*/ 165 h 708"/>
                <a:gd name="T46" fmla="*/ 434 w 573"/>
                <a:gd name="T47" fmla="*/ 216 h 708"/>
                <a:gd name="T48" fmla="*/ 394 w 573"/>
                <a:gd name="T49" fmla="*/ 271 h 708"/>
                <a:gd name="T50" fmla="*/ 352 w 573"/>
                <a:gd name="T51" fmla="*/ 328 h 708"/>
                <a:gd name="T52" fmla="*/ 305 w 573"/>
                <a:gd name="T53" fmla="*/ 389 h 708"/>
                <a:gd name="T54" fmla="*/ 257 w 573"/>
                <a:gd name="T55" fmla="*/ 448 h 708"/>
                <a:gd name="T56" fmla="*/ 210 w 573"/>
                <a:gd name="T57" fmla="*/ 507 h 708"/>
                <a:gd name="T58" fmla="*/ 158 w 573"/>
                <a:gd name="T59" fmla="*/ 562 h 708"/>
                <a:gd name="T60" fmla="*/ 107 w 573"/>
                <a:gd name="T61" fmla="*/ 615 h 708"/>
                <a:gd name="T62" fmla="*/ 56 w 573"/>
                <a:gd name="T63" fmla="*/ 665 h 708"/>
                <a:gd name="T64" fmla="*/ 4 w 573"/>
                <a:gd name="T65" fmla="*/ 708 h 708"/>
                <a:gd name="T66" fmla="*/ 0 w 573"/>
                <a:gd name="T67" fmla="*/ 513 h 708"/>
                <a:gd name="T68" fmla="*/ 251 w 573"/>
                <a:gd name="T69" fmla="*/ 146 h 708"/>
                <a:gd name="T70" fmla="*/ 251 w 573"/>
                <a:gd name="T71" fmla="*/ 14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3" h="708">
                  <a:moveTo>
                    <a:pt x="251" y="146"/>
                  </a:moveTo>
                  <a:lnTo>
                    <a:pt x="253" y="144"/>
                  </a:lnTo>
                  <a:lnTo>
                    <a:pt x="263" y="138"/>
                  </a:lnTo>
                  <a:lnTo>
                    <a:pt x="276" y="131"/>
                  </a:lnTo>
                  <a:lnTo>
                    <a:pt x="297" y="123"/>
                  </a:lnTo>
                  <a:lnTo>
                    <a:pt x="318" y="112"/>
                  </a:lnTo>
                  <a:lnTo>
                    <a:pt x="345" y="100"/>
                  </a:lnTo>
                  <a:lnTo>
                    <a:pt x="373" y="89"/>
                  </a:lnTo>
                  <a:lnTo>
                    <a:pt x="402" y="76"/>
                  </a:lnTo>
                  <a:lnTo>
                    <a:pt x="430" y="62"/>
                  </a:lnTo>
                  <a:lnTo>
                    <a:pt x="459" y="49"/>
                  </a:lnTo>
                  <a:lnTo>
                    <a:pt x="485" y="36"/>
                  </a:lnTo>
                  <a:lnTo>
                    <a:pt x="510" y="26"/>
                  </a:lnTo>
                  <a:lnTo>
                    <a:pt x="531" y="17"/>
                  </a:lnTo>
                  <a:lnTo>
                    <a:pt x="550" y="9"/>
                  </a:lnTo>
                  <a:lnTo>
                    <a:pt x="563" y="3"/>
                  </a:lnTo>
                  <a:lnTo>
                    <a:pt x="573" y="0"/>
                  </a:lnTo>
                  <a:lnTo>
                    <a:pt x="571" y="5"/>
                  </a:lnTo>
                  <a:lnTo>
                    <a:pt x="561" y="21"/>
                  </a:lnTo>
                  <a:lnTo>
                    <a:pt x="546" y="45"/>
                  </a:lnTo>
                  <a:lnTo>
                    <a:pt x="527" y="79"/>
                  </a:lnTo>
                  <a:lnTo>
                    <a:pt x="500" y="117"/>
                  </a:lnTo>
                  <a:lnTo>
                    <a:pt x="468" y="165"/>
                  </a:lnTo>
                  <a:lnTo>
                    <a:pt x="434" y="216"/>
                  </a:lnTo>
                  <a:lnTo>
                    <a:pt x="394" y="271"/>
                  </a:lnTo>
                  <a:lnTo>
                    <a:pt x="352" y="328"/>
                  </a:lnTo>
                  <a:lnTo>
                    <a:pt x="305" y="389"/>
                  </a:lnTo>
                  <a:lnTo>
                    <a:pt x="257" y="448"/>
                  </a:lnTo>
                  <a:lnTo>
                    <a:pt x="210" y="507"/>
                  </a:lnTo>
                  <a:lnTo>
                    <a:pt x="158" y="562"/>
                  </a:lnTo>
                  <a:lnTo>
                    <a:pt x="107" y="615"/>
                  </a:lnTo>
                  <a:lnTo>
                    <a:pt x="56" y="665"/>
                  </a:lnTo>
                  <a:lnTo>
                    <a:pt x="4" y="708"/>
                  </a:lnTo>
                  <a:lnTo>
                    <a:pt x="0" y="513"/>
                  </a:lnTo>
                  <a:lnTo>
                    <a:pt x="251" y="146"/>
                  </a:lnTo>
                  <a:lnTo>
                    <a:pt x="251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68"/>
            <p:cNvSpPr>
              <a:spLocks/>
            </p:cNvSpPr>
            <p:nvPr/>
          </p:nvSpPr>
          <p:spPr bwMode="auto">
            <a:xfrm>
              <a:off x="2637" y="1825"/>
              <a:ext cx="270" cy="334"/>
            </a:xfrm>
            <a:custGeom>
              <a:avLst/>
              <a:gdLst>
                <a:gd name="T0" fmla="*/ 86 w 540"/>
                <a:gd name="T1" fmla="*/ 6 h 669"/>
                <a:gd name="T2" fmla="*/ 57 w 540"/>
                <a:gd name="T3" fmla="*/ 25 h 669"/>
                <a:gd name="T4" fmla="*/ 25 w 540"/>
                <a:gd name="T5" fmla="*/ 57 h 669"/>
                <a:gd name="T6" fmla="*/ 0 w 540"/>
                <a:gd name="T7" fmla="*/ 95 h 669"/>
                <a:gd name="T8" fmla="*/ 8 w 540"/>
                <a:gd name="T9" fmla="*/ 133 h 669"/>
                <a:gd name="T10" fmla="*/ 54 w 540"/>
                <a:gd name="T11" fmla="*/ 167 h 669"/>
                <a:gd name="T12" fmla="*/ 101 w 540"/>
                <a:gd name="T13" fmla="*/ 204 h 669"/>
                <a:gd name="T14" fmla="*/ 137 w 540"/>
                <a:gd name="T15" fmla="*/ 243 h 669"/>
                <a:gd name="T16" fmla="*/ 160 w 540"/>
                <a:gd name="T17" fmla="*/ 280 h 669"/>
                <a:gd name="T18" fmla="*/ 173 w 540"/>
                <a:gd name="T19" fmla="*/ 306 h 669"/>
                <a:gd name="T20" fmla="*/ 179 w 540"/>
                <a:gd name="T21" fmla="*/ 316 h 669"/>
                <a:gd name="T22" fmla="*/ 308 w 540"/>
                <a:gd name="T23" fmla="*/ 658 h 669"/>
                <a:gd name="T24" fmla="*/ 303 w 540"/>
                <a:gd name="T25" fmla="*/ 620 h 669"/>
                <a:gd name="T26" fmla="*/ 295 w 540"/>
                <a:gd name="T27" fmla="*/ 544 h 669"/>
                <a:gd name="T28" fmla="*/ 299 w 540"/>
                <a:gd name="T29" fmla="*/ 452 h 669"/>
                <a:gd name="T30" fmla="*/ 322 w 540"/>
                <a:gd name="T31" fmla="*/ 357 h 669"/>
                <a:gd name="T32" fmla="*/ 375 w 540"/>
                <a:gd name="T33" fmla="*/ 274 h 669"/>
                <a:gd name="T34" fmla="*/ 436 w 540"/>
                <a:gd name="T35" fmla="*/ 209 h 669"/>
                <a:gd name="T36" fmla="*/ 481 w 540"/>
                <a:gd name="T37" fmla="*/ 158 h 669"/>
                <a:gd name="T38" fmla="*/ 514 w 540"/>
                <a:gd name="T39" fmla="*/ 118 h 669"/>
                <a:gd name="T40" fmla="*/ 533 w 540"/>
                <a:gd name="T41" fmla="*/ 90 h 669"/>
                <a:gd name="T42" fmla="*/ 538 w 540"/>
                <a:gd name="T43" fmla="*/ 69 h 669"/>
                <a:gd name="T44" fmla="*/ 534 w 540"/>
                <a:gd name="T45" fmla="*/ 55 h 669"/>
                <a:gd name="T46" fmla="*/ 515 w 540"/>
                <a:gd name="T47" fmla="*/ 42 h 669"/>
                <a:gd name="T48" fmla="*/ 493 w 540"/>
                <a:gd name="T49" fmla="*/ 34 h 669"/>
                <a:gd name="T50" fmla="*/ 470 w 540"/>
                <a:gd name="T51" fmla="*/ 27 h 669"/>
                <a:gd name="T52" fmla="*/ 451 w 540"/>
                <a:gd name="T53" fmla="*/ 23 h 669"/>
                <a:gd name="T54" fmla="*/ 438 w 540"/>
                <a:gd name="T55" fmla="*/ 46 h 669"/>
                <a:gd name="T56" fmla="*/ 453 w 540"/>
                <a:gd name="T57" fmla="*/ 46 h 669"/>
                <a:gd name="T58" fmla="*/ 474 w 540"/>
                <a:gd name="T59" fmla="*/ 48 h 669"/>
                <a:gd name="T60" fmla="*/ 491 w 540"/>
                <a:gd name="T61" fmla="*/ 53 h 669"/>
                <a:gd name="T62" fmla="*/ 504 w 540"/>
                <a:gd name="T63" fmla="*/ 63 h 669"/>
                <a:gd name="T64" fmla="*/ 500 w 540"/>
                <a:gd name="T65" fmla="*/ 86 h 669"/>
                <a:gd name="T66" fmla="*/ 470 w 540"/>
                <a:gd name="T67" fmla="*/ 137 h 669"/>
                <a:gd name="T68" fmla="*/ 420 w 540"/>
                <a:gd name="T69" fmla="*/ 200 h 669"/>
                <a:gd name="T70" fmla="*/ 352 w 540"/>
                <a:gd name="T71" fmla="*/ 247 h 669"/>
                <a:gd name="T72" fmla="*/ 266 w 540"/>
                <a:gd name="T73" fmla="*/ 259 h 669"/>
                <a:gd name="T74" fmla="*/ 173 w 540"/>
                <a:gd name="T75" fmla="*/ 219 h 669"/>
                <a:gd name="T76" fmla="*/ 105 w 540"/>
                <a:gd name="T77" fmla="*/ 167 h 669"/>
                <a:gd name="T78" fmla="*/ 67 w 540"/>
                <a:gd name="T79" fmla="*/ 122 h 669"/>
                <a:gd name="T80" fmla="*/ 54 w 540"/>
                <a:gd name="T81" fmla="*/ 84 h 669"/>
                <a:gd name="T82" fmla="*/ 63 w 540"/>
                <a:gd name="T83" fmla="*/ 55 h 669"/>
                <a:gd name="T84" fmla="*/ 90 w 540"/>
                <a:gd name="T85" fmla="*/ 36 h 669"/>
                <a:gd name="T86" fmla="*/ 112 w 540"/>
                <a:gd name="T87" fmla="*/ 19 h 669"/>
                <a:gd name="T88" fmla="*/ 118 w 540"/>
                <a:gd name="T89" fmla="*/ 10 h 669"/>
                <a:gd name="T90" fmla="*/ 112 w 540"/>
                <a:gd name="T91" fmla="*/ 4 h 669"/>
                <a:gd name="T92" fmla="*/ 103 w 540"/>
                <a:gd name="T93" fmla="*/ 2 h 669"/>
                <a:gd name="T94" fmla="*/ 93 w 540"/>
                <a:gd name="T95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669">
                  <a:moveTo>
                    <a:pt x="93" y="0"/>
                  </a:moveTo>
                  <a:lnTo>
                    <a:pt x="92" y="2"/>
                  </a:lnTo>
                  <a:lnTo>
                    <a:pt x="86" y="6"/>
                  </a:lnTo>
                  <a:lnTo>
                    <a:pt x="78" y="10"/>
                  </a:lnTo>
                  <a:lnTo>
                    <a:pt x="69" y="17"/>
                  </a:lnTo>
                  <a:lnTo>
                    <a:pt x="57" y="25"/>
                  </a:lnTo>
                  <a:lnTo>
                    <a:pt x="46" y="36"/>
                  </a:lnTo>
                  <a:lnTo>
                    <a:pt x="35" y="46"/>
                  </a:lnTo>
                  <a:lnTo>
                    <a:pt x="25" y="57"/>
                  </a:lnTo>
                  <a:lnTo>
                    <a:pt x="14" y="71"/>
                  </a:lnTo>
                  <a:lnTo>
                    <a:pt x="6" y="84"/>
                  </a:lnTo>
                  <a:lnTo>
                    <a:pt x="0" y="95"/>
                  </a:lnTo>
                  <a:lnTo>
                    <a:pt x="0" y="109"/>
                  </a:lnTo>
                  <a:lnTo>
                    <a:pt x="0" y="122"/>
                  </a:lnTo>
                  <a:lnTo>
                    <a:pt x="8" y="133"/>
                  </a:lnTo>
                  <a:lnTo>
                    <a:pt x="19" y="147"/>
                  </a:lnTo>
                  <a:lnTo>
                    <a:pt x="36" y="158"/>
                  </a:lnTo>
                  <a:lnTo>
                    <a:pt x="54" y="167"/>
                  </a:lnTo>
                  <a:lnTo>
                    <a:pt x="71" y="179"/>
                  </a:lnTo>
                  <a:lnTo>
                    <a:pt x="88" y="192"/>
                  </a:lnTo>
                  <a:lnTo>
                    <a:pt x="101" y="204"/>
                  </a:lnTo>
                  <a:lnTo>
                    <a:pt x="114" y="217"/>
                  </a:lnTo>
                  <a:lnTo>
                    <a:pt x="126" y="230"/>
                  </a:lnTo>
                  <a:lnTo>
                    <a:pt x="137" y="243"/>
                  </a:lnTo>
                  <a:lnTo>
                    <a:pt x="147" y="257"/>
                  </a:lnTo>
                  <a:lnTo>
                    <a:pt x="152" y="268"/>
                  </a:lnTo>
                  <a:lnTo>
                    <a:pt x="160" y="280"/>
                  </a:lnTo>
                  <a:lnTo>
                    <a:pt x="166" y="291"/>
                  </a:lnTo>
                  <a:lnTo>
                    <a:pt x="171" y="299"/>
                  </a:lnTo>
                  <a:lnTo>
                    <a:pt x="173" y="306"/>
                  </a:lnTo>
                  <a:lnTo>
                    <a:pt x="175" y="312"/>
                  </a:lnTo>
                  <a:lnTo>
                    <a:pt x="177" y="314"/>
                  </a:lnTo>
                  <a:lnTo>
                    <a:pt x="179" y="316"/>
                  </a:lnTo>
                  <a:lnTo>
                    <a:pt x="285" y="669"/>
                  </a:lnTo>
                  <a:lnTo>
                    <a:pt x="310" y="661"/>
                  </a:lnTo>
                  <a:lnTo>
                    <a:pt x="308" y="658"/>
                  </a:lnTo>
                  <a:lnTo>
                    <a:pt x="306" y="650"/>
                  </a:lnTo>
                  <a:lnTo>
                    <a:pt x="304" y="637"/>
                  </a:lnTo>
                  <a:lnTo>
                    <a:pt x="303" y="620"/>
                  </a:lnTo>
                  <a:lnTo>
                    <a:pt x="299" y="597"/>
                  </a:lnTo>
                  <a:lnTo>
                    <a:pt x="297" y="572"/>
                  </a:lnTo>
                  <a:lnTo>
                    <a:pt x="295" y="544"/>
                  </a:lnTo>
                  <a:lnTo>
                    <a:pt x="295" y="515"/>
                  </a:lnTo>
                  <a:lnTo>
                    <a:pt x="297" y="485"/>
                  </a:lnTo>
                  <a:lnTo>
                    <a:pt x="299" y="452"/>
                  </a:lnTo>
                  <a:lnTo>
                    <a:pt x="304" y="420"/>
                  </a:lnTo>
                  <a:lnTo>
                    <a:pt x="312" y="388"/>
                  </a:lnTo>
                  <a:lnTo>
                    <a:pt x="322" y="357"/>
                  </a:lnTo>
                  <a:lnTo>
                    <a:pt x="335" y="327"/>
                  </a:lnTo>
                  <a:lnTo>
                    <a:pt x="354" y="299"/>
                  </a:lnTo>
                  <a:lnTo>
                    <a:pt x="375" y="274"/>
                  </a:lnTo>
                  <a:lnTo>
                    <a:pt x="396" y="251"/>
                  </a:lnTo>
                  <a:lnTo>
                    <a:pt x="417" y="230"/>
                  </a:lnTo>
                  <a:lnTo>
                    <a:pt x="436" y="209"/>
                  </a:lnTo>
                  <a:lnTo>
                    <a:pt x="453" y="190"/>
                  </a:lnTo>
                  <a:lnTo>
                    <a:pt x="468" y="173"/>
                  </a:lnTo>
                  <a:lnTo>
                    <a:pt x="481" y="158"/>
                  </a:lnTo>
                  <a:lnTo>
                    <a:pt x="493" y="143"/>
                  </a:lnTo>
                  <a:lnTo>
                    <a:pt x="504" y="131"/>
                  </a:lnTo>
                  <a:lnTo>
                    <a:pt x="514" y="118"/>
                  </a:lnTo>
                  <a:lnTo>
                    <a:pt x="521" y="107"/>
                  </a:lnTo>
                  <a:lnTo>
                    <a:pt x="527" y="97"/>
                  </a:lnTo>
                  <a:lnTo>
                    <a:pt x="533" y="90"/>
                  </a:lnTo>
                  <a:lnTo>
                    <a:pt x="534" y="82"/>
                  </a:lnTo>
                  <a:lnTo>
                    <a:pt x="538" y="74"/>
                  </a:lnTo>
                  <a:lnTo>
                    <a:pt x="538" y="69"/>
                  </a:lnTo>
                  <a:lnTo>
                    <a:pt x="540" y="65"/>
                  </a:lnTo>
                  <a:lnTo>
                    <a:pt x="536" y="59"/>
                  </a:lnTo>
                  <a:lnTo>
                    <a:pt x="534" y="55"/>
                  </a:lnTo>
                  <a:lnTo>
                    <a:pt x="529" y="50"/>
                  </a:lnTo>
                  <a:lnTo>
                    <a:pt x="523" y="46"/>
                  </a:lnTo>
                  <a:lnTo>
                    <a:pt x="515" y="42"/>
                  </a:lnTo>
                  <a:lnTo>
                    <a:pt x="508" y="38"/>
                  </a:lnTo>
                  <a:lnTo>
                    <a:pt x="500" y="36"/>
                  </a:lnTo>
                  <a:lnTo>
                    <a:pt x="493" y="34"/>
                  </a:lnTo>
                  <a:lnTo>
                    <a:pt x="485" y="31"/>
                  </a:lnTo>
                  <a:lnTo>
                    <a:pt x="477" y="29"/>
                  </a:lnTo>
                  <a:lnTo>
                    <a:pt x="470" y="27"/>
                  </a:lnTo>
                  <a:lnTo>
                    <a:pt x="464" y="25"/>
                  </a:lnTo>
                  <a:lnTo>
                    <a:pt x="458" y="23"/>
                  </a:lnTo>
                  <a:lnTo>
                    <a:pt x="451" y="23"/>
                  </a:lnTo>
                  <a:lnTo>
                    <a:pt x="451" y="23"/>
                  </a:lnTo>
                  <a:lnTo>
                    <a:pt x="432" y="46"/>
                  </a:lnTo>
                  <a:lnTo>
                    <a:pt x="438" y="46"/>
                  </a:lnTo>
                  <a:lnTo>
                    <a:pt x="441" y="46"/>
                  </a:lnTo>
                  <a:lnTo>
                    <a:pt x="447" y="46"/>
                  </a:lnTo>
                  <a:lnTo>
                    <a:pt x="453" y="46"/>
                  </a:lnTo>
                  <a:lnTo>
                    <a:pt x="458" y="46"/>
                  </a:lnTo>
                  <a:lnTo>
                    <a:pt x="466" y="48"/>
                  </a:lnTo>
                  <a:lnTo>
                    <a:pt x="474" y="48"/>
                  </a:lnTo>
                  <a:lnTo>
                    <a:pt x="479" y="50"/>
                  </a:lnTo>
                  <a:lnTo>
                    <a:pt x="485" y="52"/>
                  </a:lnTo>
                  <a:lnTo>
                    <a:pt x="491" y="53"/>
                  </a:lnTo>
                  <a:lnTo>
                    <a:pt x="496" y="55"/>
                  </a:lnTo>
                  <a:lnTo>
                    <a:pt x="500" y="59"/>
                  </a:lnTo>
                  <a:lnTo>
                    <a:pt x="504" y="63"/>
                  </a:lnTo>
                  <a:lnTo>
                    <a:pt x="506" y="67"/>
                  </a:lnTo>
                  <a:lnTo>
                    <a:pt x="504" y="74"/>
                  </a:lnTo>
                  <a:lnTo>
                    <a:pt x="500" y="86"/>
                  </a:lnTo>
                  <a:lnTo>
                    <a:pt x="493" y="101"/>
                  </a:lnTo>
                  <a:lnTo>
                    <a:pt x="483" y="118"/>
                  </a:lnTo>
                  <a:lnTo>
                    <a:pt x="470" y="137"/>
                  </a:lnTo>
                  <a:lnTo>
                    <a:pt x="457" y="158"/>
                  </a:lnTo>
                  <a:lnTo>
                    <a:pt x="439" y="179"/>
                  </a:lnTo>
                  <a:lnTo>
                    <a:pt x="420" y="200"/>
                  </a:lnTo>
                  <a:lnTo>
                    <a:pt x="400" y="217"/>
                  </a:lnTo>
                  <a:lnTo>
                    <a:pt x="377" y="234"/>
                  </a:lnTo>
                  <a:lnTo>
                    <a:pt x="352" y="247"/>
                  </a:lnTo>
                  <a:lnTo>
                    <a:pt x="325" y="257"/>
                  </a:lnTo>
                  <a:lnTo>
                    <a:pt x="297" y="261"/>
                  </a:lnTo>
                  <a:lnTo>
                    <a:pt x="266" y="259"/>
                  </a:lnTo>
                  <a:lnTo>
                    <a:pt x="236" y="251"/>
                  </a:lnTo>
                  <a:lnTo>
                    <a:pt x="206" y="238"/>
                  </a:lnTo>
                  <a:lnTo>
                    <a:pt x="173" y="219"/>
                  </a:lnTo>
                  <a:lnTo>
                    <a:pt x="147" y="200"/>
                  </a:lnTo>
                  <a:lnTo>
                    <a:pt x="124" y="183"/>
                  </a:lnTo>
                  <a:lnTo>
                    <a:pt x="105" y="167"/>
                  </a:lnTo>
                  <a:lnTo>
                    <a:pt x="88" y="150"/>
                  </a:lnTo>
                  <a:lnTo>
                    <a:pt x="76" y="135"/>
                  </a:lnTo>
                  <a:lnTo>
                    <a:pt x="67" y="122"/>
                  </a:lnTo>
                  <a:lnTo>
                    <a:pt x="59" y="109"/>
                  </a:lnTo>
                  <a:lnTo>
                    <a:pt x="55" y="95"/>
                  </a:lnTo>
                  <a:lnTo>
                    <a:pt x="54" y="84"/>
                  </a:lnTo>
                  <a:lnTo>
                    <a:pt x="54" y="74"/>
                  </a:lnTo>
                  <a:lnTo>
                    <a:pt x="57" y="65"/>
                  </a:lnTo>
                  <a:lnTo>
                    <a:pt x="63" y="55"/>
                  </a:lnTo>
                  <a:lnTo>
                    <a:pt x="69" y="48"/>
                  </a:lnTo>
                  <a:lnTo>
                    <a:pt x="78" y="40"/>
                  </a:lnTo>
                  <a:lnTo>
                    <a:pt x="90" y="36"/>
                  </a:lnTo>
                  <a:lnTo>
                    <a:pt x="99" y="29"/>
                  </a:lnTo>
                  <a:lnTo>
                    <a:pt x="107" y="25"/>
                  </a:lnTo>
                  <a:lnTo>
                    <a:pt x="112" y="19"/>
                  </a:lnTo>
                  <a:lnTo>
                    <a:pt x="116" y="17"/>
                  </a:lnTo>
                  <a:lnTo>
                    <a:pt x="118" y="14"/>
                  </a:lnTo>
                  <a:lnTo>
                    <a:pt x="118" y="10"/>
                  </a:lnTo>
                  <a:lnTo>
                    <a:pt x="116" y="8"/>
                  </a:lnTo>
                  <a:lnTo>
                    <a:pt x="116" y="6"/>
                  </a:lnTo>
                  <a:lnTo>
                    <a:pt x="112" y="4"/>
                  </a:lnTo>
                  <a:lnTo>
                    <a:pt x="109" y="2"/>
                  </a:lnTo>
                  <a:lnTo>
                    <a:pt x="105" y="2"/>
                  </a:lnTo>
                  <a:lnTo>
                    <a:pt x="103" y="2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69"/>
            <p:cNvSpPr>
              <a:spLocks/>
            </p:cNvSpPr>
            <p:nvPr/>
          </p:nvSpPr>
          <p:spPr bwMode="auto">
            <a:xfrm>
              <a:off x="2740" y="1966"/>
              <a:ext cx="44" cy="69"/>
            </a:xfrm>
            <a:custGeom>
              <a:avLst/>
              <a:gdLst>
                <a:gd name="T0" fmla="*/ 0 w 89"/>
                <a:gd name="T1" fmla="*/ 0 h 137"/>
                <a:gd name="T2" fmla="*/ 41 w 89"/>
                <a:gd name="T3" fmla="*/ 137 h 137"/>
                <a:gd name="T4" fmla="*/ 89 w 89"/>
                <a:gd name="T5" fmla="*/ 10 h 137"/>
                <a:gd name="T6" fmla="*/ 0 w 89"/>
                <a:gd name="T7" fmla="*/ 0 h 137"/>
                <a:gd name="T8" fmla="*/ 0 w 8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lnTo>
                    <a:pt x="41" y="137"/>
                  </a:lnTo>
                  <a:lnTo>
                    <a:pt x="89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70"/>
            <p:cNvSpPr>
              <a:spLocks/>
            </p:cNvSpPr>
            <p:nvPr/>
          </p:nvSpPr>
          <p:spPr bwMode="auto">
            <a:xfrm>
              <a:off x="2808" y="2258"/>
              <a:ext cx="34" cy="78"/>
            </a:xfrm>
            <a:custGeom>
              <a:avLst/>
              <a:gdLst>
                <a:gd name="T0" fmla="*/ 0 w 69"/>
                <a:gd name="T1" fmla="*/ 28 h 156"/>
                <a:gd name="T2" fmla="*/ 21 w 69"/>
                <a:gd name="T3" fmla="*/ 156 h 156"/>
                <a:gd name="T4" fmla="*/ 69 w 69"/>
                <a:gd name="T5" fmla="*/ 152 h 156"/>
                <a:gd name="T6" fmla="*/ 35 w 69"/>
                <a:gd name="T7" fmla="*/ 0 h 156"/>
                <a:gd name="T8" fmla="*/ 0 w 69"/>
                <a:gd name="T9" fmla="*/ 28 h 156"/>
                <a:gd name="T10" fmla="*/ 0 w 69"/>
                <a:gd name="T11" fmla="*/ 2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56">
                  <a:moveTo>
                    <a:pt x="0" y="28"/>
                  </a:moveTo>
                  <a:lnTo>
                    <a:pt x="21" y="156"/>
                  </a:lnTo>
                  <a:lnTo>
                    <a:pt x="69" y="152"/>
                  </a:lnTo>
                  <a:lnTo>
                    <a:pt x="35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71"/>
            <p:cNvSpPr>
              <a:spLocks/>
            </p:cNvSpPr>
            <p:nvPr/>
          </p:nvSpPr>
          <p:spPr bwMode="auto">
            <a:xfrm>
              <a:off x="2843" y="2071"/>
              <a:ext cx="174" cy="25"/>
            </a:xfrm>
            <a:custGeom>
              <a:avLst/>
              <a:gdLst>
                <a:gd name="T0" fmla="*/ 7 w 348"/>
                <a:gd name="T1" fmla="*/ 0 h 52"/>
                <a:gd name="T2" fmla="*/ 348 w 348"/>
                <a:gd name="T3" fmla="*/ 25 h 52"/>
                <a:gd name="T4" fmla="*/ 348 w 348"/>
                <a:gd name="T5" fmla="*/ 52 h 52"/>
                <a:gd name="T6" fmla="*/ 0 w 348"/>
                <a:gd name="T7" fmla="*/ 25 h 52"/>
                <a:gd name="T8" fmla="*/ 7 w 348"/>
                <a:gd name="T9" fmla="*/ 0 h 52"/>
                <a:gd name="T10" fmla="*/ 7 w 348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52">
                  <a:moveTo>
                    <a:pt x="7" y="0"/>
                  </a:moveTo>
                  <a:lnTo>
                    <a:pt x="348" y="25"/>
                  </a:lnTo>
                  <a:lnTo>
                    <a:pt x="348" y="52"/>
                  </a:lnTo>
                  <a:lnTo>
                    <a:pt x="0" y="2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580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72"/>
            <p:cNvSpPr>
              <a:spLocks/>
            </p:cNvSpPr>
            <p:nvPr/>
          </p:nvSpPr>
          <p:spPr bwMode="auto">
            <a:xfrm>
              <a:off x="2811" y="2382"/>
              <a:ext cx="78" cy="92"/>
            </a:xfrm>
            <a:custGeom>
              <a:avLst/>
              <a:gdLst>
                <a:gd name="T0" fmla="*/ 32 w 156"/>
                <a:gd name="T1" fmla="*/ 13 h 182"/>
                <a:gd name="T2" fmla="*/ 32 w 156"/>
                <a:gd name="T3" fmla="*/ 13 h 182"/>
                <a:gd name="T4" fmla="*/ 32 w 156"/>
                <a:gd name="T5" fmla="*/ 17 h 182"/>
                <a:gd name="T6" fmla="*/ 34 w 156"/>
                <a:gd name="T7" fmla="*/ 22 h 182"/>
                <a:gd name="T8" fmla="*/ 36 w 156"/>
                <a:gd name="T9" fmla="*/ 30 h 182"/>
                <a:gd name="T10" fmla="*/ 36 w 156"/>
                <a:gd name="T11" fmla="*/ 38 h 182"/>
                <a:gd name="T12" fmla="*/ 38 w 156"/>
                <a:gd name="T13" fmla="*/ 47 h 182"/>
                <a:gd name="T14" fmla="*/ 38 w 156"/>
                <a:gd name="T15" fmla="*/ 59 h 182"/>
                <a:gd name="T16" fmla="*/ 40 w 156"/>
                <a:gd name="T17" fmla="*/ 70 h 182"/>
                <a:gd name="T18" fmla="*/ 38 w 156"/>
                <a:gd name="T19" fmla="*/ 83 h 182"/>
                <a:gd name="T20" fmla="*/ 36 w 156"/>
                <a:gd name="T21" fmla="*/ 97 h 182"/>
                <a:gd name="T22" fmla="*/ 34 w 156"/>
                <a:gd name="T23" fmla="*/ 110 h 182"/>
                <a:gd name="T24" fmla="*/ 31 w 156"/>
                <a:gd name="T25" fmla="*/ 125 h 182"/>
                <a:gd name="T26" fmla="*/ 25 w 156"/>
                <a:gd name="T27" fmla="*/ 138 h 182"/>
                <a:gd name="T28" fmla="*/ 19 w 156"/>
                <a:gd name="T29" fmla="*/ 152 h 182"/>
                <a:gd name="T30" fmla="*/ 10 w 156"/>
                <a:gd name="T31" fmla="*/ 165 h 182"/>
                <a:gd name="T32" fmla="*/ 0 w 156"/>
                <a:gd name="T33" fmla="*/ 176 h 182"/>
                <a:gd name="T34" fmla="*/ 0 w 156"/>
                <a:gd name="T35" fmla="*/ 176 h 182"/>
                <a:gd name="T36" fmla="*/ 4 w 156"/>
                <a:gd name="T37" fmla="*/ 178 h 182"/>
                <a:gd name="T38" fmla="*/ 10 w 156"/>
                <a:gd name="T39" fmla="*/ 178 h 182"/>
                <a:gd name="T40" fmla="*/ 17 w 156"/>
                <a:gd name="T41" fmla="*/ 180 h 182"/>
                <a:gd name="T42" fmla="*/ 27 w 156"/>
                <a:gd name="T43" fmla="*/ 180 h 182"/>
                <a:gd name="T44" fmla="*/ 38 w 156"/>
                <a:gd name="T45" fmla="*/ 180 h 182"/>
                <a:gd name="T46" fmla="*/ 50 w 156"/>
                <a:gd name="T47" fmla="*/ 180 h 182"/>
                <a:gd name="T48" fmla="*/ 63 w 156"/>
                <a:gd name="T49" fmla="*/ 182 h 182"/>
                <a:gd name="T50" fmla="*/ 76 w 156"/>
                <a:gd name="T51" fmla="*/ 180 h 182"/>
                <a:gd name="T52" fmla="*/ 90 w 156"/>
                <a:gd name="T53" fmla="*/ 178 h 182"/>
                <a:gd name="T54" fmla="*/ 101 w 156"/>
                <a:gd name="T55" fmla="*/ 176 h 182"/>
                <a:gd name="T56" fmla="*/ 114 w 156"/>
                <a:gd name="T57" fmla="*/ 173 h 182"/>
                <a:gd name="T58" fmla="*/ 126 w 156"/>
                <a:gd name="T59" fmla="*/ 167 h 182"/>
                <a:gd name="T60" fmla="*/ 137 w 156"/>
                <a:gd name="T61" fmla="*/ 161 h 182"/>
                <a:gd name="T62" fmla="*/ 147 w 156"/>
                <a:gd name="T63" fmla="*/ 154 h 182"/>
                <a:gd name="T64" fmla="*/ 156 w 156"/>
                <a:gd name="T65" fmla="*/ 144 h 182"/>
                <a:gd name="T66" fmla="*/ 154 w 156"/>
                <a:gd name="T67" fmla="*/ 144 h 182"/>
                <a:gd name="T68" fmla="*/ 150 w 156"/>
                <a:gd name="T69" fmla="*/ 140 h 182"/>
                <a:gd name="T70" fmla="*/ 145 w 156"/>
                <a:gd name="T71" fmla="*/ 136 h 182"/>
                <a:gd name="T72" fmla="*/ 139 w 156"/>
                <a:gd name="T73" fmla="*/ 131 h 182"/>
                <a:gd name="T74" fmla="*/ 131 w 156"/>
                <a:gd name="T75" fmla="*/ 125 h 182"/>
                <a:gd name="T76" fmla="*/ 124 w 156"/>
                <a:gd name="T77" fmla="*/ 117 h 182"/>
                <a:gd name="T78" fmla="*/ 114 w 156"/>
                <a:gd name="T79" fmla="*/ 108 h 182"/>
                <a:gd name="T80" fmla="*/ 105 w 156"/>
                <a:gd name="T81" fmla="*/ 98 h 182"/>
                <a:gd name="T82" fmla="*/ 95 w 156"/>
                <a:gd name="T83" fmla="*/ 87 h 182"/>
                <a:gd name="T84" fmla="*/ 88 w 156"/>
                <a:gd name="T85" fmla="*/ 78 h 182"/>
                <a:gd name="T86" fmla="*/ 80 w 156"/>
                <a:gd name="T87" fmla="*/ 64 h 182"/>
                <a:gd name="T88" fmla="*/ 72 w 156"/>
                <a:gd name="T89" fmla="*/ 53 h 182"/>
                <a:gd name="T90" fmla="*/ 67 w 156"/>
                <a:gd name="T91" fmla="*/ 40 h 182"/>
                <a:gd name="T92" fmla="*/ 63 w 156"/>
                <a:gd name="T93" fmla="*/ 26 h 182"/>
                <a:gd name="T94" fmla="*/ 61 w 156"/>
                <a:gd name="T95" fmla="*/ 13 h 182"/>
                <a:gd name="T96" fmla="*/ 63 w 156"/>
                <a:gd name="T97" fmla="*/ 0 h 182"/>
                <a:gd name="T98" fmla="*/ 32 w 156"/>
                <a:gd name="T99" fmla="*/ 13 h 182"/>
                <a:gd name="T100" fmla="*/ 32 w 156"/>
                <a:gd name="T101" fmla="*/ 1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6" h="182">
                  <a:moveTo>
                    <a:pt x="32" y="13"/>
                  </a:moveTo>
                  <a:lnTo>
                    <a:pt x="32" y="13"/>
                  </a:lnTo>
                  <a:lnTo>
                    <a:pt x="32" y="17"/>
                  </a:lnTo>
                  <a:lnTo>
                    <a:pt x="34" y="22"/>
                  </a:lnTo>
                  <a:lnTo>
                    <a:pt x="36" y="30"/>
                  </a:lnTo>
                  <a:lnTo>
                    <a:pt x="36" y="38"/>
                  </a:lnTo>
                  <a:lnTo>
                    <a:pt x="38" y="47"/>
                  </a:lnTo>
                  <a:lnTo>
                    <a:pt x="38" y="59"/>
                  </a:lnTo>
                  <a:lnTo>
                    <a:pt x="40" y="70"/>
                  </a:lnTo>
                  <a:lnTo>
                    <a:pt x="38" y="83"/>
                  </a:lnTo>
                  <a:lnTo>
                    <a:pt x="36" y="97"/>
                  </a:lnTo>
                  <a:lnTo>
                    <a:pt x="34" y="110"/>
                  </a:lnTo>
                  <a:lnTo>
                    <a:pt x="31" y="125"/>
                  </a:lnTo>
                  <a:lnTo>
                    <a:pt x="25" y="138"/>
                  </a:lnTo>
                  <a:lnTo>
                    <a:pt x="19" y="152"/>
                  </a:lnTo>
                  <a:lnTo>
                    <a:pt x="10" y="165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4" y="178"/>
                  </a:lnTo>
                  <a:lnTo>
                    <a:pt x="10" y="178"/>
                  </a:lnTo>
                  <a:lnTo>
                    <a:pt x="17" y="180"/>
                  </a:lnTo>
                  <a:lnTo>
                    <a:pt x="27" y="180"/>
                  </a:lnTo>
                  <a:lnTo>
                    <a:pt x="38" y="180"/>
                  </a:lnTo>
                  <a:lnTo>
                    <a:pt x="50" y="180"/>
                  </a:lnTo>
                  <a:lnTo>
                    <a:pt x="63" y="182"/>
                  </a:lnTo>
                  <a:lnTo>
                    <a:pt x="76" y="180"/>
                  </a:lnTo>
                  <a:lnTo>
                    <a:pt x="90" y="178"/>
                  </a:lnTo>
                  <a:lnTo>
                    <a:pt x="101" y="176"/>
                  </a:lnTo>
                  <a:lnTo>
                    <a:pt x="114" y="173"/>
                  </a:lnTo>
                  <a:lnTo>
                    <a:pt x="126" y="167"/>
                  </a:lnTo>
                  <a:lnTo>
                    <a:pt x="137" y="161"/>
                  </a:lnTo>
                  <a:lnTo>
                    <a:pt x="147" y="154"/>
                  </a:lnTo>
                  <a:lnTo>
                    <a:pt x="156" y="144"/>
                  </a:lnTo>
                  <a:lnTo>
                    <a:pt x="154" y="144"/>
                  </a:lnTo>
                  <a:lnTo>
                    <a:pt x="150" y="140"/>
                  </a:lnTo>
                  <a:lnTo>
                    <a:pt x="145" y="136"/>
                  </a:lnTo>
                  <a:lnTo>
                    <a:pt x="139" y="131"/>
                  </a:lnTo>
                  <a:lnTo>
                    <a:pt x="131" y="125"/>
                  </a:lnTo>
                  <a:lnTo>
                    <a:pt x="124" y="117"/>
                  </a:lnTo>
                  <a:lnTo>
                    <a:pt x="114" y="108"/>
                  </a:lnTo>
                  <a:lnTo>
                    <a:pt x="105" y="98"/>
                  </a:lnTo>
                  <a:lnTo>
                    <a:pt x="95" y="87"/>
                  </a:lnTo>
                  <a:lnTo>
                    <a:pt x="88" y="78"/>
                  </a:lnTo>
                  <a:lnTo>
                    <a:pt x="80" y="64"/>
                  </a:lnTo>
                  <a:lnTo>
                    <a:pt x="72" y="53"/>
                  </a:lnTo>
                  <a:lnTo>
                    <a:pt x="67" y="40"/>
                  </a:lnTo>
                  <a:lnTo>
                    <a:pt x="63" y="26"/>
                  </a:lnTo>
                  <a:lnTo>
                    <a:pt x="61" y="13"/>
                  </a:lnTo>
                  <a:lnTo>
                    <a:pt x="63" y="0"/>
                  </a:lnTo>
                  <a:lnTo>
                    <a:pt x="3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73"/>
            <p:cNvSpPr>
              <a:spLocks/>
            </p:cNvSpPr>
            <p:nvPr/>
          </p:nvSpPr>
          <p:spPr bwMode="auto">
            <a:xfrm>
              <a:off x="2541" y="1964"/>
              <a:ext cx="387" cy="357"/>
            </a:xfrm>
            <a:custGeom>
              <a:avLst/>
              <a:gdLst>
                <a:gd name="T0" fmla="*/ 25 w 774"/>
                <a:gd name="T1" fmla="*/ 1 h 712"/>
                <a:gd name="T2" fmla="*/ 33 w 774"/>
                <a:gd name="T3" fmla="*/ 0 h 712"/>
                <a:gd name="T4" fmla="*/ 48 w 774"/>
                <a:gd name="T5" fmla="*/ 0 h 712"/>
                <a:gd name="T6" fmla="*/ 69 w 774"/>
                <a:gd name="T7" fmla="*/ 0 h 712"/>
                <a:gd name="T8" fmla="*/ 93 w 774"/>
                <a:gd name="T9" fmla="*/ 1 h 712"/>
                <a:gd name="T10" fmla="*/ 122 w 774"/>
                <a:gd name="T11" fmla="*/ 9 h 712"/>
                <a:gd name="T12" fmla="*/ 150 w 774"/>
                <a:gd name="T13" fmla="*/ 22 h 712"/>
                <a:gd name="T14" fmla="*/ 181 w 774"/>
                <a:gd name="T15" fmla="*/ 43 h 712"/>
                <a:gd name="T16" fmla="*/ 209 w 774"/>
                <a:gd name="T17" fmla="*/ 74 h 712"/>
                <a:gd name="T18" fmla="*/ 232 w 774"/>
                <a:gd name="T19" fmla="*/ 115 h 712"/>
                <a:gd name="T20" fmla="*/ 253 w 774"/>
                <a:gd name="T21" fmla="*/ 167 h 712"/>
                <a:gd name="T22" fmla="*/ 270 w 774"/>
                <a:gd name="T23" fmla="*/ 226 h 712"/>
                <a:gd name="T24" fmla="*/ 287 w 774"/>
                <a:gd name="T25" fmla="*/ 285 h 712"/>
                <a:gd name="T26" fmla="*/ 306 w 774"/>
                <a:gd name="T27" fmla="*/ 342 h 712"/>
                <a:gd name="T28" fmla="*/ 325 w 774"/>
                <a:gd name="T29" fmla="*/ 389 h 712"/>
                <a:gd name="T30" fmla="*/ 350 w 774"/>
                <a:gd name="T31" fmla="*/ 429 h 712"/>
                <a:gd name="T32" fmla="*/ 690 w 774"/>
                <a:gd name="T33" fmla="*/ 290 h 712"/>
                <a:gd name="T34" fmla="*/ 694 w 774"/>
                <a:gd name="T35" fmla="*/ 294 h 712"/>
                <a:gd name="T36" fmla="*/ 706 w 774"/>
                <a:gd name="T37" fmla="*/ 309 h 712"/>
                <a:gd name="T38" fmla="*/ 721 w 774"/>
                <a:gd name="T39" fmla="*/ 330 h 712"/>
                <a:gd name="T40" fmla="*/ 738 w 774"/>
                <a:gd name="T41" fmla="*/ 357 h 712"/>
                <a:gd name="T42" fmla="*/ 753 w 774"/>
                <a:gd name="T43" fmla="*/ 383 h 712"/>
                <a:gd name="T44" fmla="*/ 766 w 774"/>
                <a:gd name="T45" fmla="*/ 410 h 712"/>
                <a:gd name="T46" fmla="*/ 774 w 774"/>
                <a:gd name="T47" fmla="*/ 433 h 712"/>
                <a:gd name="T48" fmla="*/ 772 w 774"/>
                <a:gd name="T49" fmla="*/ 450 h 712"/>
                <a:gd name="T50" fmla="*/ 755 w 774"/>
                <a:gd name="T51" fmla="*/ 461 h 712"/>
                <a:gd name="T52" fmla="*/ 713 w 774"/>
                <a:gd name="T53" fmla="*/ 494 h 712"/>
                <a:gd name="T54" fmla="*/ 652 w 774"/>
                <a:gd name="T55" fmla="*/ 537 h 712"/>
                <a:gd name="T56" fmla="*/ 584 w 774"/>
                <a:gd name="T57" fmla="*/ 589 h 712"/>
                <a:gd name="T58" fmla="*/ 510 w 774"/>
                <a:gd name="T59" fmla="*/ 636 h 712"/>
                <a:gd name="T60" fmla="*/ 443 w 774"/>
                <a:gd name="T61" fmla="*/ 678 h 712"/>
                <a:gd name="T62" fmla="*/ 388 w 774"/>
                <a:gd name="T63" fmla="*/ 706 h 712"/>
                <a:gd name="T64" fmla="*/ 356 w 774"/>
                <a:gd name="T65" fmla="*/ 712 h 712"/>
                <a:gd name="T66" fmla="*/ 341 w 774"/>
                <a:gd name="T67" fmla="*/ 693 h 712"/>
                <a:gd name="T68" fmla="*/ 297 w 774"/>
                <a:gd name="T69" fmla="*/ 640 h 712"/>
                <a:gd name="T70" fmla="*/ 236 w 774"/>
                <a:gd name="T71" fmla="*/ 558 h 712"/>
                <a:gd name="T72" fmla="*/ 169 w 774"/>
                <a:gd name="T73" fmla="*/ 459 h 712"/>
                <a:gd name="T74" fmla="*/ 101 w 774"/>
                <a:gd name="T75" fmla="*/ 351 h 712"/>
                <a:gd name="T76" fmla="*/ 46 w 774"/>
                <a:gd name="T77" fmla="*/ 239 h 712"/>
                <a:gd name="T78" fmla="*/ 10 w 774"/>
                <a:gd name="T79" fmla="*/ 133 h 712"/>
                <a:gd name="T80" fmla="*/ 0 w 774"/>
                <a:gd name="T81" fmla="*/ 39 h 712"/>
                <a:gd name="T82" fmla="*/ 23 w 774"/>
                <a:gd name="T83" fmla="*/ 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4" h="712">
                  <a:moveTo>
                    <a:pt x="23" y="1"/>
                  </a:moveTo>
                  <a:lnTo>
                    <a:pt x="25" y="1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80" y="1"/>
                  </a:lnTo>
                  <a:lnTo>
                    <a:pt x="93" y="1"/>
                  </a:lnTo>
                  <a:lnTo>
                    <a:pt x="107" y="5"/>
                  </a:lnTo>
                  <a:lnTo>
                    <a:pt x="122" y="9"/>
                  </a:lnTo>
                  <a:lnTo>
                    <a:pt x="137" y="17"/>
                  </a:lnTo>
                  <a:lnTo>
                    <a:pt x="150" y="22"/>
                  </a:lnTo>
                  <a:lnTo>
                    <a:pt x="166" y="32"/>
                  </a:lnTo>
                  <a:lnTo>
                    <a:pt x="181" y="43"/>
                  </a:lnTo>
                  <a:lnTo>
                    <a:pt x="196" y="58"/>
                  </a:lnTo>
                  <a:lnTo>
                    <a:pt x="209" y="74"/>
                  </a:lnTo>
                  <a:lnTo>
                    <a:pt x="221" y="93"/>
                  </a:lnTo>
                  <a:lnTo>
                    <a:pt x="232" y="115"/>
                  </a:lnTo>
                  <a:lnTo>
                    <a:pt x="244" y="140"/>
                  </a:lnTo>
                  <a:lnTo>
                    <a:pt x="253" y="167"/>
                  </a:lnTo>
                  <a:lnTo>
                    <a:pt x="263" y="195"/>
                  </a:lnTo>
                  <a:lnTo>
                    <a:pt x="270" y="226"/>
                  </a:lnTo>
                  <a:lnTo>
                    <a:pt x="280" y="256"/>
                  </a:lnTo>
                  <a:lnTo>
                    <a:pt x="287" y="285"/>
                  </a:lnTo>
                  <a:lnTo>
                    <a:pt x="297" y="313"/>
                  </a:lnTo>
                  <a:lnTo>
                    <a:pt x="306" y="342"/>
                  </a:lnTo>
                  <a:lnTo>
                    <a:pt x="316" y="368"/>
                  </a:lnTo>
                  <a:lnTo>
                    <a:pt x="325" y="389"/>
                  </a:lnTo>
                  <a:lnTo>
                    <a:pt x="339" y="410"/>
                  </a:lnTo>
                  <a:lnTo>
                    <a:pt x="350" y="429"/>
                  </a:lnTo>
                  <a:lnTo>
                    <a:pt x="365" y="442"/>
                  </a:lnTo>
                  <a:lnTo>
                    <a:pt x="690" y="290"/>
                  </a:lnTo>
                  <a:lnTo>
                    <a:pt x="692" y="292"/>
                  </a:lnTo>
                  <a:lnTo>
                    <a:pt x="694" y="294"/>
                  </a:lnTo>
                  <a:lnTo>
                    <a:pt x="700" y="302"/>
                  </a:lnTo>
                  <a:lnTo>
                    <a:pt x="706" y="309"/>
                  </a:lnTo>
                  <a:lnTo>
                    <a:pt x="713" y="319"/>
                  </a:lnTo>
                  <a:lnTo>
                    <a:pt x="721" y="330"/>
                  </a:lnTo>
                  <a:lnTo>
                    <a:pt x="728" y="342"/>
                  </a:lnTo>
                  <a:lnTo>
                    <a:pt x="738" y="357"/>
                  </a:lnTo>
                  <a:lnTo>
                    <a:pt x="745" y="370"/>
                  </a:lnTo>
                  <a:lnTo>
                    <a:pt x="753" y="383"/>
                  </a:lnTo>
                  <a:lnTo>
                    <a:pt x="761" y="397"/>
                  </a:lnTo>
                  <a:lnTo>
                    <a:pt x="766" y="410"/>
                  </a:lnTo>
                  <a:lnTo>
                    <a:pt x="770" y="421"/>
                  </a:lnTo>
                  <a:lnTo>
                    <a:pt x="774" y="433"/>
                  </a:lnTo>
                  <a:lnTo>
                    <a:pt x="774" y="442"/>
                  </a:lnTo>
                  <a:lnTo>
                    <a:pt x="772" y="450"/>
                  </a:lnTo>
                  <a:lnTo>
                    <a:pt x="766" y="454"/>
                  </a:lnTo>
                  <a:lnTo>
                    <a:pt x="755" y="461"/>
                  </a:lnTo>
                  <a:lnTo>
                    <a:pt x="738" y="477"/>
                  </a:lnTo>
                  <a:lnTo>
                    <a:pt x="713" y="494"/>
                  </a:lnTo>
                  <a:lnTo>
                    <a:pt x="685" y="515"/>
                  </a:lnTo>
                  <a:lnTo>
                    <a:pt x="652" y="537"/>
                  </a:lnTo>
                  <a:lnTo>
                    <a:pt x="618" y="562"/>
                  </a:lnTo>
                  <a:lnTo>
                    <a:pt x="584" y="589"/>
                  </a:lnTo>
                  <a:lnTo>
                    <a:pt x="546" y="613"/>
                  </a:lnTo>
                  <a:lnTo>
                    <a:pt x="510" y="636"/>
                  </a:lnTo>
                  <a:lnTo>
                    <a:pt x="476" y="659"/>
                  </a:lnTo>
                  <a:lnTo>
                    <a:pt x="443" y="678"/>
                  </a:lnTo>
                  <a:lnTo>
                    <a:pt x="413" y="693"/>
                  </a:lnTo>
                  <a:lnTo>
                    <a:pt x="388" y="706"/>
                  </a:lnTo>
                  <a:lnTo>
                    <a:pt x="369" y="712"/>
                  </a:lnTo>
                  <a:lnTo>
                    <a:pt x="356" y="712"/>
                  </a:lnTo>
                  <a:lnTo>
                    <a:pt x="352" y="708"/>
                  </a:lnTo>
                  <a:lnTo>
                    <a:pt x="341" y="693"/>
                  </a:lnTo>
                  <a:lnTo>
                    <a:pt x="322" y="670"/>
                  </a:lnTo>
                  <a:lnTo>
                    <a:pt x="297" y="640"/>
                  </a:lnTo>
                  <a:lnTo>
                    <a:pt x="268" y="602"/>
                  </a:lnTo>
                  <a:lnTo>
                    <a:pt x="236" y="558"/>
                  </a:lnTo>
                  <a:lnTo>
                    <a:pt x="202" y="511"/>
                  </a:lnTo>
                  <a:lnTo>
                    <a:pt x="169" y="459"/>
                  </a:lnTo>
                  <a:lnTo>
                    <a:pt x="135" y="406"/>
                  </a:lnTo>
                  <a:lnTo>
                    <a:pt x="101" y="351"/>
                  </a:lnTo>
                  <a:lnTo>
                    <a:pt x="73" y="294"/>
                  </a:lnTo>
                  <a:lnTo>
                    <a:pt x="46" y="239"/>
                  </a:lnTo>
                  <a:lnTo>
                    <a:pt x="23" y="184"/>
                  </a:lnTo>
                  <a:lnTo>
                    <a:pt x="10" y="133"/>
                  </a:lnTo>
                  <a:lnTo>
                    <a:pt x="0" y="83"/>
                  </a:lnTo>
                  <a:lnTo>
                    <a:pt x="0" y="39"/>
                  </a:lnTo>
                  <a:lnTo>
                    <a:pt x="23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74"/>
            <p:cNvSpPr>
              <a:spLocks/>
            </p:cNvSpPr>
            <p:nvPr/>
          </p:nvSpPr>
          <p:spPr bwMode="auto">
            <a:xfrm>
              <a:off x="2800" y="2325"/>
              <a:ext cx="68" cy="69"/>
            </a:xfrm>
            <a:custGeom>
              <a:avLst/>
              <a:gdLst>
                <a:gd name="T0" fmla="*/ 76 w 137"/>
                <a:gd name="T1" fmla="*/ 135 h 136"/>
                <a:gd name="T2" fmla="*/ 88 w 137"/>
                <a:gd name="T3" fmla="*/ 131 h 136"/>
                <a:gd name="T4" fmla="*/ 101 w 137"/>
                <a:gd name="T5" fmla="*/ 127 h 136"/>
                <a:gd name="T6" fmla="*/ 111 w 137"/>
                <a:gd name="T7" fmla="*/ 119 h 136"/>
                <a:gd name="T8" fmla="*/ 120 w 137"/>
                <a:gd name="T9" fmla="*/ 110 h 136"/>
                <a:gd name="T10" fmla="*/ 128 w 137"/>
                <a:gd name="T11" fmla="*/ 98 h 136"/>
                <a:gd name="T12" fmla="*/ 133 w 137"/>
                <a:gd name="T13" fmla="*/ 87 h 136"/>
                <a:gd name="T14" fmla="*/ 135 w 137"/>
                <a:gd name="T15" fmla="*/ 74 h 136"/>
                <a:gd name="T16" fmla="*/ 135 w 137"/>
                <a:gd name="T17" fmla="*/ 60 h 136"/>
                <a:gd name="T18" fmla="*/ 133 w 137"/>
                <a:gd name="T19" fmla="*/ 47 h 136"/>
                <a:gd name="T20" fmla="*/ 128 w 137"/>
                <a:gd name="T21" fmla="*/ 34 h 136"/>
                <a:gd name="T22" fmla="*/ 120 w 137"/>
                <a:gd name="T23" fmla="*/ 22 h 136"/>
                <a:gd name="T24" fmla="*/ 111 w 137"/>
                <a:gd name="T25" fmla="*/ 13 h 136"/>
                <a:gd name="T26" fmla="*/ 101 w 137"/>
                <a:gd name="T27" fmla="*/ 7 h 136"/>
                <a:gd name="T28" fmla="*/ 88 w 137"/>
                <a:gd name="T29" fmla="*/ 2 h 136"/>
                <a:gd name="T30" fmla="*/ 76 w 137"/>
                <a:gd name="T31" fmla="*/ 0 h 136"/>
                <a:gd name="T32" fmla="*/ 61 w 137"/>
                <a:gd name="T33" fmla="*/ 0 h 136"/>
                <a:gd name="T34" fmla="*/ 48 w 137"/>
                <a:gd name="T35" fmla="*/ 2 h 136"/>
                <a:gd name="T36" fmla="*/ 36 w 137"/>
                <a:gd name="T37" fmla="*/ 7 h 136"/>
                <a:gd name="T38" fmla="*/ 25 w 137"/>
                <a:gd name="T39" fmla="*/ 13 h 136"/>
                <a:gd name="T40" fmla="*/ 16 w 137"/>
                <a:gd name="T41" fmla="*/ 22 h 136"/>
                <a:gd name="T42" fmla="*/ 8 w 137"/>
                <a:gd name="T43" fmla="*/ 34 h 136"/>
                <a:gd name="T44" fmla="*/ 2 w 137"/>
                <a:gd name="T45" fmla="*/ 47 h 136"/>
                <a:gd name="T46" fmla="*/ 0 w 137"/>
                <a:gd name="T47" fmla="*/ 60 h 136"/>
                <a:gd name="T48" fmla="*/ 0 w 137"/>
                <a:gd name="T49" fmla="*/ 74 h 136"/>
                <a:gd name="T50" fmla="*/ 2 w 137"/>
                <a:gd name="T51" fmla="*/ 87 h 136"/>
                <a:gd name="T52" fmla="*/ 8 w 137"/>
                <a:gd name="T53" fmla="*/ 98 h 136"/>
                <a:gd name="T54" fmla="*/ 16 w 137"/>
                <a:gd name="T55" fmla="*/ 110 h 136"/>
                <a:gd name="T56" fmla="*/ 25 w 137"/>
                <a:gd name="T57" fmla="*/ 119 h 136"/>
                <a:gd name="T58" fmla="*/ 36 w 137"/>
                <a:gd name="T59" fmla="*/ 127 h 136"/>
                <a:gd name="T60" fmla="*/ 48 w 137"/>
                <a:gd name="T61" fmla="*/ 131 h 136"/>
                <a:gd name="T62" fmla="*/ 61 w 137"/>
                <a:gd name="T63" fmla="*/ 135 h 136"/>
                <a:gd name="T64" fmla="*/ 69 w 137"/>
                <a:gd name="T6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136">
                  <a:moveTo>
                    <a:pt x="69" y="136"/>
                  </a:moveTo>
                  <a:lnTo>
                    <a:pt x="76" y="135"/>
                  </a:lnTo>
                  <a:lnTo>
                    <a:pt x="82" y="135"/>
                  </a:lnTo>
                  <a:lnTo>
                    <a:pt x="88" y="131"/>
                  </a:lnTo>
                  <a:lnTo>
                    <a:pt x="95" y="129"/>
                  </a:lnTo>
                  <a:lnTo>
                    <a:pt x="101" y="127"/>
                  </a:lnTo>
                  <a:lnTo>
                    <a:pt x="107" y="123"/>
                  </a:lnTo>
                  <a:lnTo>
                    <a:pt x="111" y="119"/>
                  </a:lnTo>
                  <a:lnTo>
                    <a:pt x="116" y="116"/>
                  </a:lnTo>
                  <a:lnTo>
                    <a:pt x="120" y="110"/>
                  </a:lnTo>
                  <a:lnTo>
                    <a:pt x="124" y="106"/>
                  </a:lnTo>
                  <a:lnTo>
                    <a:pt x="128" y="98"/>
                  </a:lnTo>
                  <a:lnTo>
                    <a:pt x="132" y="95"/>
                  </a:lnTo>
                  <a:lnTo>
                    <a:pt x="133" y="87"/>
                  </a:lnTo>
                  <a:lnTo>
                    <a:pt x="135" y="81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5" y="60"/>
                  </a:lnTo>
                  <a:lnTo>
                    <a:pt x="135" y="53"/>
                  </a:lnTo>
                  <a:lnTo>
                    <a:pt x="133" y="47"/>
                  </a:lnTo>
                  <a:lnTo>
                    <a:pt x="132" y="40"/>
                  </a:lnTo>
                  <a:lnTo>
                    <a:pt x="128" y="34"/>
                  </a:lnTo>
                  <a:lnTo>
                    <a:pt x="124" y="28"/>
                  </a:lnTo>
                  <a:lnTo>
                    <a:pt x="120" y="22"/>
                  </a:lnTo>
                  <a:lnTo>
                    <a:pt x="116" y="19"/>
                  </a:lnTo>
                  <a:lnTo>
                    <a:pt x="111" y="13"/>
                  </a:lnTo>
                  <a:lnTo>
                    <a:pt x="107" y="9"/>
                  </a:lnTo>
                  <a:lnTo>
                    <a:pt x="101" y="7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2" y="3"/>
                  </a:lnTo>
                  <a:lnTo>
                    <a:pt x="36" y="7"/>
                  </a:lnTo>
                  <a:lnTo>
                    <a:pt x="29" y="9"/>
                  </a:lnTo>
                  <a:lnTo>
                    <a:pt x="25" y="13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2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2" y="47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81"/>
                  </a:lnTo>
                  <a:lnTo>
                    <a:pt x="2" y="87"/>
                  </a:lnTo>
                  <a:lnTo>
                    <a:pt x="6" y="95"/>
                  </a:lnTo>
                  <a:lnTo>
                    <a:pt x="8" y="98"/>
                  </a:lnTo>
                  <a:lnTo>
                    <a:pt x="12" y="106"/>
                  </a:lnTo>
                  <a:lnTo>
                    <a:pt x="16" y="110"/>
                  </a:lnTo>
                  <a:lnTo>
                    <a:pt x="19" y="116"/>
                  </a:lnTo>
                  <a:lnTo>
                    <a:pt x="25" y="119"/>
                  </a:lnTo>
                  <a:lnTo>
                    <a:pt x="29" y="123"/>
                  </a:lnTo>
                  <a:lnTo>
                    <a:pt x="36" y="127"/>
                  </a:lnTo>
                  <a:lnTo>
                    <a:pt x="42" y="129"/>
                  </a:lnTo>
                  <a:lnTo>
                    <a:pt x="48" y="131"/>
                  </a:lnTo>
                  <a:lnTo>
                    <a:pt x="55" y="135"/>
                  </a:lnTo>
                  <a:lnTo>
                    <a:pt x="61" y="135"/>
                  </a:lnTo>
                  <a:lnTo>
                    <a:pt x="69" y="136"/>
                  </a:lnTo>
                  <a:lnTo>
                    <a:pt x="69" y="136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75"/>
            <p:cNvSpPr>
              <a:spLocks/>
            </p:cNvSpPr>
            <p:nvPr/>
          </p:nvSpPr>
          <p:spPr bwMode="auto">
            <a:xfrm>
              <a:off x="2818" y="2343"/>
              <a:ext cx="33" cy="34"/>
            </a:xfrm>
            <a:custGeom>
              <a:avLst/>
              <a:gdLst>
                <a:gd name="T0" fmla="*/ 33 w 67"/>
                <a:gd name="T1" fmla="*/ 66 h 66"/>
                <a:gd name="T2" fmla="*/ 39 w 67"/>
                <a:gd name="T3" fmla="*/ 64 h 66"/>
                <a:gd name="T4" fmla="*/ 46 w 67"/>
                <a:gd name="T5" fmla="*/ 62 h 66"/>
                <a:gd name="T6" fmla="*/ 50 w 67"/>
                <a:gd name="T7" fmla="*/ 61 h 66"/>
                <a:gd name="T8" fmla="*/ 56 w 67"/>
                <a:gd name="T9" fmla="*/ 57 h 66"/>
                <a:gd name="T10" fmla="*/ 59 w 67"/>
                <a:gd name="T11" fmla="*/ 51 h 66"/>
                <a:gd name="T12" fmla="*/ 63 w 67"/>
                <a:gd name="T13" fmla="*/ 45 h 66"/>
                <a:gd name="T14" fmla="*/ 65 w 67"/>
                <a:gd name="T15" fmla="*/ 40 h 66"/>
                <a:gd name="T16" fmla="*/ 67 w 67"/>
                <a:gd name="T17" fmla="*/ 34 h 66"/>
                <a:gd name="T18" fmla="*/ 65 w 67"/>
                <a:gd name="T19" fmla="*/ 30 h 66"/>
                <a:gd name="T20" fmla="*/ 65 w 67"/>
                <a:gd name="T21" fmla="*/ 26 h 66"/>
                <a:gd name="T22" fmla="*/ 63 w 67"/>
                <a:gd name="T23" fmla="*/ 23 h 66"/>
                <a:gd name="T24" fmla="*/ 63 w 67"/>
                <a:gd name="T25" fmla="*/ 21 h 66"/>
                <a:gd name="T26" fmla="*/ 59 w 67"/>
                <a:gd name="T27" fmla="*/ 15 h 66"/>
                <a:gd name="T28" fmla="*/ 56 w 67"/>
                <a:gd name="T29" fmla="*/ 9 h 66"/>
                <a:gd name="T30" fmla="*/ 50 w 67"/>
                <a:gd name="T31" fmla="*/ 5 h 66"/>
                <a:gd name="T32" fmla="*/ 46 w 67"/>
                <a:gd name="T33" fmla="*/ 2 h 66"/>
                <a:gd name="T34" fmla="*/ 39 w 67"/>
                <a:gd name="T35" fmla="*/ 0 h 66"/>
                <a:gd name="T36" fmla="*/ 33 w 67"/>
                <a:gd name="T37" fmla="*/ 0 h 66"/>
                <a:gd name="T38" fmla="*/ 29 w 67"/>
                <a:gd name="T39" fmla="*/ 0 h 66"/>
                <a:gd name="T40" fmla="*/ 25 w 67"/>
                <a:gd name="T41" fmla="*/ 0 h 66"/>
                <a:gd name="T42" fmla="*/ 23 w 67"/>
                <a:gd name="T43" fmla="*/ 2 h 66"/>
                <a:gd name="T44" fmla="*/ 19 w 67"/>
                <a:gd name="T45" fmla="*/ 2 h 66"/>
                <a:gd name="T46" fmla="*/ 14 w 67"/>
                <a:gd name="T47" fmla="*/ 5 h 66"/>
                <a:gd name="T48" fmla="*/ 10 w 67"/>
                <a:gd name="T49" fmla="*/ 9 h 66"/>
                <a:gd name="T50" fmla="*/ 6 w 67"/>
                <a:gd name="T51" fmla="*/ 15 h 66"/>
                <a:gd name="T52" fmla="*/ 2 w 67"/>
                <a:gd name="T53" fmla="*/ 21 h 66"/>
                <a:gd name="T54" fmla="*/ 0 w 67"/>
                <a:gd name="T55" fmla="*/ 23 h 66"/>
                <a:gd name="T56" fmla="*/ 0 w 67"/>
                <a:gd name="T57" fmla="*/ 26 h 66"/>
                <a:gd name="T58" fmla="*/ 0 w 67"/>
                <a:gd name="T59" fmla="*/ 30 h 66"/>
                <a:gd name="T60" fmla="*/ 0 w 67"/>
                <a:gd name="T61" fmla="*/ 34 h 66"/>
                <a:gd name="T62" fmla="*/ 0 w 67"/>
                <a:gd name="T63" fmla="*/ 40 h 66"/>
                <a:gd name="T64" fmla="*/ 2 w 67"/>
                <a:gd name="T65" fmla="*/ 45 h 66"/>
                <a:gd name="T66" fmla="*/ 6 w 67"/>
                <a:gd name="T67" fmla="*/ 51 h 66"/>
                <a:gd name="T68" fmla="*/ 10 w 67"/>
                <a:gd name="T69" fmla="*/ 57 h 66"/>
                <a:gd name="T70" fmla="*/ 14 w 67"/>
                <a:gd name="T71" fmla="*/ 61 h 66"/>
                <a:gd name="T72" fmla="*/ 19 w 67"/>
                <a:gd name="T73" fmla="*/ 62 h 66"/>
                <a:gd name="T74" fmla="*/ 23 w 67"/>
                <a:gd name="T75" fmla="*/ 64 h 66"/>
                <a:gd name="T76" fmla="*/ 25 w 67"/>
                <a:gd name="T77" fmla="*/ 64 h 66"/>
                <a:gd name="T78" fmla="*/ 29 w 67"/>
                <a:gd name="T79" fmla="*/ 66 h 66"/>
                <a:gd name="T80" fmla="*/ 33 w 67"/>
                <a:gd name="T81" fmla="*/ 66 h 66"/>
                <a:gd name="T82" fmla="*/ 33 w 67"/>
                <a:gd name="T8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66">
                  <a:moveTo>
                    <a:pt x="33" y="66"/>
                  </a:moveTo>
                  <a:lnTo>
                    <a:pt x="39" y="64"/>
                  </a:lnTo>
                  <a:lnTo>
                    <a:pt x="46" y="62"/>
                  </a:lnTo>
                  <a:lnTo>
                    <a:pt x="50" y="61"/>
                  </a:lnTo>
                  <a:lnTo>
                    <a:pt x="56" y="57"/>
                  </a:lnTo>
                  <a:lnTo>
                    <a:pt x="59" y="51"/>
                  </a:lnTo>
                  <a:lnTo>
                    <a:pt x="63" y="45"/>
                  </a:lnTo>
                  <a:lnTo>
                    <a:pt x="65" y="40"/>
                  </a:lnTo>
                  <a:lnTo>
                    <a:pt x="67" y="34"/>
                  </a:lnTo>
                  <a:lnTo>
                    <a:pt x="65" y="30"/>
                  </a:lnTo>
                  <a:lnTo>
                    <a:pt x="65" y="26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59" y="15"/>
                  </a:lnTo>
                  <a:lnTo>
                    <a:pt x="56" y="9"/>
                  </a:lnTo>
                  <a:lnTo>
                    <a:pt x="50" y="5"/>
                  </a:lnTo>
                  <a:lnTo>
                    <a:pt x="46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6" y="51"/>
                  </a:lnTo>
                  <a:lnTo>
                    <a:pt x="10" y="57"/>
                  </a:lnTo>
                  <a:lnTo>
                    <a:pt x="14" y="61"/>
                  </a:lnTo>
                  <a:lnTo>
                    <a:pt x="19" y="62"/>
                  </a:lnTo>
                  <a:lnTo>
                    <a:pt x="23" y="64"/>
                  </a:lnTo>
                  <a:lnTo>
                    <a:pt x="25" y="64"/>
                  </a:lnTo>
                  <a:lnTo>
                    <a:pt x="29" y="66"/>
                  </a:lnTo>
                  <a:lnTo>
                    <a:pt x="33" y="66"/>
                  </a:lnTo>
                  <a:lnTo>
                    <a:pt x="33" y="66"/>
                  </a:lnTo>
                  <a:close/>
                </a:path>
              </a:pathLst>
            </a:custGeom>
            <a:solidFill>
              <a:srgbClr val="E8635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76"/>
            <p:cNvSpPr>
              <a:spLocks/>
            </p:cNvSpPr>
            <p:nvPr/>
          </p:nvSpPr>
          <p:spPr bwMode="auto">
            <a:xfrm>
              <a:off x="2644" y="2329"/>
              <a:ext cx="102" cy="26"/>
            </a:xfrm>
            <a:custGeom>
              <a:avLst/>
              <a:gdLst>
                <a:gd name="T0" fmla="*/ 0 w 205"/>
                <a:gd name="T1" fmla="*/ 31 h 52"/>
                <a:gd name="T2" fmla="*/ 205 w 205"/>
                <a:gd name="T3" fmla="*/ 52 h 52"/>
                <a:gd name="T4" fmla="*/ 201 w 205"/>
                <a:gd name="T5" fmla="*/ 0 h 52"/>
                <a:gd name="T6" fmla="*/ 0 w 205"/>
                <a:gd name="T7" fmla="*/ 6 h 52"/>
                <a:gd name="T8" fmla="*/ 0 w 205"/>
                <a:gd name="T9" fmla="*/ 31 h 52"/>
                <a:gd name="T10" fmla="*/ 0 w 205"/>
                <a:gd name="T11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52">
                  <a:moveTo>
                    <a:pt x="0" y="31"/>
                  </a:moveTo>
                  <a:lnTo>
                    <a:pt x="205" y="52"/>
                  </a:lnTo>
                  <a:lnTo>
                    <a:pt x="201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7"/>
            <p:cNvSpPr>
              <a:spLocks/>
            </p:cNvSpPr>
            <p:nvPr/>
          </p:nvSpPr>
          <p:spPr bwMode="auto">
            <a:xfrm>
              <a:off x="2891" y="2256"/>
              <a:ext cx="98" cy="203"/>
            </a:xfrm>
            <a:custGeom>
              <a:avLst/>
              <a:gdLst>
                <a:gd name="T0" fmla="*/ 123 w 196"/>
                <a:gd name="T1" fmla="*/ 0 h 407"/>
                <a:gd name="T2" fmla="*/ 0 w 196"/>
                <a:gd name="T3" fmla="*/ 74 h 407"/>
                <a:gd name="T4" fmla="*/ 61 w 196"/>
                <a:gd name="T5" fmla="*/ 407 h 407"/>
                <a:gd name="T6" fmla="*/ 196 w 196"/>
                <a:gd name="T7" fmla="*/ 397 h 407"/>
                <a:gd name="T8" fmla="*/ 194 w 196"/>
                <a:gd name="T9" fmla="*/ 395 h 407"/>
                <a:gd name="T10" fmla="*/ 194 w 196"/>
                <a:gd name="T11" fmla="*/ 388 h 407"/>
                <a:gd name="T12" fmla="*/ 192 w 196"/>
                <a:gd name="T13" fmla="*/ 378 h 407"/>
                <a:gd name="T14" fmla="*/ 192 w 196"/>
                <a:gd name="T15" fmla="*/ 363 h 407"/>
                <a:gd name="T16" fmla="*/ 190 w 196"/>
                <a:gd name="T17" fmla="*/ 344 h 407"/>
                <a:gd name="T18" fmla="*/ 188 w 196"/>
                <a:gd name="T19" fmla="*/ 323 h 407"/>
                <a:gd name="T20" fmla="*/ 184 w 196"/>
                <a:gd name="T21" fmla="*/ 300 h 407"/>
                <a:gd name="T22" fmla="*/ 182 w 196"/>
                <a:gd name="T23" fmla="*/ 275 h 407"/>
                <a:gd name="T24" fmla="*/ 179 w 196"/>
                <a:gd name="T25" fmla="*/ 247 h 407"/>
                <a:gd name="T26" fmla="*/ 173 w 196"/>
                <a:gd name="T27" fmla="*/ 218 h 407"/>
                <a:gd name="T28" fmla="*/ 169 w 196"/>
                <a:gd name="T29" fmla="*/ 188 h 407"/>
                <a:gd name="T30" fmla="*/ 163 w 196"/>
                <a:gd name="T31" fmla="*/ 156 h 407"/>
                <a:gd name="T32" fmla="*/ 158 w 196"/>
                <a:gd name="T33" fmla="*/ 123 h 407"/>
                <a:gd name="T34" fmla="*/ 150 w 196"/>
                <a:gd name="T35" fmla="*/ 91 h 407"/>
                <a:gd name="T36" fmla="*/ 142 w 196"/>
                <a:gd name="T37" fmla="*/ 59 h 407"/>
                <a:gd name="T38" fmla="*/ 135 w 196"/>
                <a:gd name="T39" fmla="*/ 28 h 407"/>
                <a:gd name="T40" fmla="*/ 123 w 196"/>
                <a:gd name="T41" fmla="*/ 0 h 407"/>
                <a:gd name="T42" fmla="*/ 123 w 196"/>
                <a:gd name="T4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407">
                  <a:moveTo>
                    <a:pt x="123" y="0"/>
                  </a:moveTo>
                  <a:lnTo>
                    <a:pt x="0" y="74"/>
                  </a:lnTo>
                  <a:lnTo>
                    <a:pt x="61" y="407"/>
                  </a:lnTo>
                  <a:lnTo>
                    <a:pt x="196" y="397"/>
                  </a:lnTo>
                  <a:lnTo>
                    <a:pt x="194" y="395"/>
                  </a:lnTo>
                  <a:lnTo>
                    <a:pt x="194" y="388"/>
                  </a:lnTo>
                  <a:lnTo>
                    <a:pt x="192" y="378"/>
                  </a:lnTo>
                  <a:lnTo>
                    <a:pt x="192" y="363"/>
                  </a:lnTo>
                  <a:lnTo>
                    <a:pt x="190" y="344"/>
                  </a:lnTo>
                  <a:lnTo>
                    <a:pt x="188" y="323"/>
                  </a:lnTo>
                  <a:lnTo>
                    <a:pt x="184" y="300"/>
                  </a:lnTo>
                  <a:lnTo>
                    <a:pt x="182" y="275"/>
                  </a:lnTo>
                  <a:lnTo>
                    <a:pt x="179" y="247"/>
                  </a:lnTo>
                  <a:lnTo>
                    <a:pt x="173" y="218"/>
                  </a:lnTo>
                  <a:lnTo>
                    <a:pt x="169" y="188"/>
                  </a:lnTo>
                  <a:lnTo>
                    <a:pt x="163" y="156"/>
                  </a:lnTo>
                  <a:lnTo>
                    <a:pt x="158" y="123"/>
                  </a:lnTo>
                  <a:lnTo>
                    <a:pt x="150" y="91"/>
                  </a:lnTo>
                  <a:lnTo>
                    <a:pt x="142" y="59"/>
                  </a:lnTo>
                  <a:lnTo>
                    <a:pt x="135" y="28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78"/>
            <p:cNvSpPr>
              <a:spLocks/>
            </p:cNvSpPr>
            <p:nvPr/>
          </p:nvSpPr>
          <p:spPr bwMode="auto">
            <a:xfrm>
              <a:off x="2914" y="2306"/>
              <a:ext cx="57" cy="45"/>
            </a:xfrm>
            <a:custGeom>
              <a:avLst/>
              <a:gdLst>
                <a:gd name="T0" fmla="*/ 105 w 115"/>
                <a:gd name="T1" fmla="*/ 0 h 89"/>
                <a:gd name="T2" fmla="*/ 0 w 115"/>
                <a:gd name="T3" fmla="*/ 45 h 89"/>
                <a:gd name="T4" fmla="*/ 4 w 115"/>
                <a:gd name="T5" fmla="*/ 89 h 89"/>
                <a:gd name="T6" fmla="*/ 115 w 115"/>
                <a:gd name="T7" fmla="*/ 34 h 89"/>
                <a:gd name="T8" fmla="*/ 105 w 115"/>
                <a:gd name="T9" fmla="*/ 0 h 89"/>
                <a:gd name="T10" fmla="*/ 105 w 115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9">
                  <a:moveTo>
                    <a:pt x="105" y="0"/>
                  </a:moveTo>
                  <a:lnTo>
                    <a:pt x="0" y="45"/>
                  </a:lnTo>
                  <a:lnTo>
                    <a:pt x="4" y="89"/>
                  </a:lnTo>
                  <a:lnTo>
                    <a:pt x="115" y="34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79"/>
            <p:cNvSpPr>
              <a:spLocks/>
            </p:cNvSpPr>
            <p:nvPr/>
          </p:nvSpPr>
          <p:spPr bwMode="auto">
            <a:xfrm>
              <a:off x="2842" y="2471"/>
              <a:ext cx="21" cy="263"/>
            </a:xfrm>
            <a:custGeom>
              <a:avLst/>
              <a:gdLst>
                <a:gd name="T0" fmla="*/ 42 w 42"/>
                <a:gd name="T1" fmla="*/ 527 h 527"/>
                <a:gd name="T2" fmla="*/ 15 w 42"/>
                <a:gd name="T3" fmla="*/ 0 h 527"/>
                <a:gd name="T4" fmla="*/ 0 w 42"/>
                <a:gd name="T5" fmla="*/ 0 h 527"/>
                <a:gd name="T6" fmla="*/ 0 w 42"/>
                <a:gd name="T7" fmla="*/ 4 h 527"/>
                <a:gd name="T8" fmla="*/ 0 w 42"/>
                <a:gd name="T9" fmla="*/ 21 h 527"/>
                <a:gd name="T10" fmla="*/ 2 w 42"/>
                <a:gd name="T11" fmla="*/ 44 h 527"/>
                <a:gd name="T12" fmla="*/ 4 w 42"/>
                <a:gd name="T13" fmla="*/ 76 h 527"/>
                <a:gd name="T14" fmla="*/ 6 w 42"/>
                <a:gd name="T15" fmla="*/ 114 h 527"/>
                <a:gd name="T16" fmla="*/ 8 w 42"/>
                <a:gd name="T17" fmla="*/ 156 h 527"/>
                <a:gd name="T18" fmla="*/ 9 w 42"/>
                <a:gd name="T19" fmla="*/ 202 h 527"/>
                <a:gd name="T20" fmla="*/ 13 w 42"/>
                <a:gd name="T21" fmla="*/ 249 h 527"/>
                <a:gd name="T22" fmla="*/ 15 w 42"/>
                <a:gd name="T23" fmla="*/ 295 h 527"/>
                <a:gd name="T24" fmla="*/ 17 w 42"/>
                <a:gd name="T25" fmla="*/ 342 h 527"/>
                <a:gd name="T26" fmla="*/ 19 w 42"/>
                <a:gd name="T27" fmla="*/ 386 h 527"/>
                <a:gd name="T28" fmla="*/ 21 w 42"/>
                <a:gd name="T29" fmla="*/ 428 h 527"/>
                <a:gd name="T30" fmla="*/ 23 w 42"/>
                <a:gd name="T31" fmla="*/ 462 h 527"/>
                <a:gd name="T32" fmla="*/ 25 w 42"/>
                <a:gd name="T33" fmla="*/ 491 h 527"/>
                <a:gd name="T34" fmla="*/ 25 w 42"/>
                <a:gd name="T35" fmla="*/ 511 h 527"/>
                <a:gd name="T36" fmla="*/ 25 w 42"/>
                <a:gd name="T37" fmla="*/ 523 h 527"/>
                <a:gd name="T38" fmla="*/ 42 w 42"/>
                <a:gd name="T39" fmla="*/ 527 h 527"/>
                <a:gd name="T40" fmla="*/ 42 w 42"/>
                <a:gd name="T4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527">
                  <a:moveTo>
                    <a:pt x="42" y="527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1"/>
                  </a:lnTo>
                  <a:lnTo>
                    <a:pt x="2" y="44"/>
                  </a:lnTo>
                  <a:lnTo>
                    <a:pt x="4" y="76"/>
                  </a:lnTo>
                  <a:lnTo>
                    <a:pt x="6" y="114"/>
                  </a:lnTo>
                  <a:lnTo>
                    <a:pt x="8" y="156"/>
                  </a:lnTo>
                  <a:lnTo>
                    <a:pt x="9" y="202"/>
                  </a:lnTo>
                  <a:lnTo>
                    <a:pt x="13" y="249"/>
                  </a:lnTo>
                  <a:lnTo>
                    <a:pt x="15" y="295"/>
                  </a:lnTo>
                  <a:lnTo>
                    <a:pt x="17" y="342"/>
                  </a:lnTo>
                  <a:lnTo>
                    <a:pt x="19" y="386"/>
                  </a:lnTo>
                  <a:lnTo>
                    <a:pt x="21" y="428"/>
                  </a:lnTo>
                  <a:lnTo>
                    <a:pt x="23" y="462"/>
                  </a:lnTo>
                  <a:lnTo>
                    <a:pt x="25" y="491"/>
                  </a:lnTo>
                  <a:lnTo>
                    <a:pt x="25" y="511"/>
                  </a:lnTo>
                  <a:lnTo>
                    <a:pt x="25" y="523"/>
                  </a:lnTo>
                  <a:lnTo>
                    <a:pt x="42" y="527"/>
                  </a:lnTo>
                  <a:lnTo>
                    <a:pt x="42" y="527"/>
                  </a:lnTo>
                  <a:close/>
                </a:path>
              </a:pathLst>
            </a:custGeom>
            <a:solidFill>
              <a:srgbClr val="80C7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80"/>
            <p:cNvSpPr>
              <a:spLocks/>
            </p:cNvSpPr>
            <p:nvPr/>
          </p:nvSpPr>
          <p:spPr bwMode="auto">
            <a:xfrm>
              <a:off x="2819" y="2504"/>
              <a:ext cx="17" cy="17"/>
            </a:xfrm>
            <a:custGeom>
              <a:avLst/>
              <a:gdLst>
                <a:gd name="T0" fmla="*/ 17 w 35"/>
                <a:gd name="T1" fmla="*/ 34 h 34"/>
                <a:gd name="T2" fmla="*/ 19 w 35"/>
                <a:gd name="T3" fmla="*/ 32 h 34"/>
                <a:gd name="T4" fmla="*/ 23 w 35"/>
                <a:gd name="T5" fmla="*/ 32 h 34"/>
                <a:gd name="T6" fmla="*/ 27 w 35"/>
                <a:gd name="T7" fmla="*/ 30 h 34"/>
                <a:gd name="T8" fmla="*/ 29 w 35"/>
                <a:gd name="T9" fmla="*/ 28 h 34"/>
                <a:gd name="T10" fmla="*/ 31 w 35"/>
                <a:gd name="T11" fmla="*/ 26 h 34"/>
                <a:gd name="T12" fmla="*/ 33 w 35"/>
                <a:gd name="T13" fmla="*/ 23 h 34"/>
                <a:gd name="T14" fmla="*/ 33 w 35"/>
                <a:gd name="T15" fmla="*/ 21 h 34"/>
                <a:gd name="T16" fmla="*/ 35 w 35"/>
                <a:gd name="T17" fmla="*/ 17 h 34"/>
                <a:gd name="T18" fmla="*/ 33 w 35"/>
                <a:gd name="T19" fmla="*/ 13 h 34"/>
                <a:gd name="T20" fmla="*/ 33 w 35"/>
                <a:gd name="T21" fmla="*/ 9 h 34"/>
                <a:gd name="T22" fmla="*/ 31 w 35"/>
                <a:gd name="T23" fmla="*/ 7 h 34"/>
                <a:gd name="T24" fmla="*/ 29 w 35"/>
                <a:gd name="T25" fmla="*/ 6 h 34"/>
                <a:gd name="T26" fmla="*/ 27 w 35"/>
                <a:gd name="T27" fmla="*/ 2 h 34"/>
                <a:gd name="T28" fmla="*/ 23 w 35"/>
                <a:gd name="T29" fmla="*/ 2 h 34"/>
                <a:gd name="T30" fmla="*/ 19 w 35"/>
                <a:gd name="T31" fmla="*/ 0 h 34"/>
                <a:gd name="T32" fmla="*/ 17 w 35"/>
                <a:gd name="T33" fmla="*/ 0 h 34"/>
                <a:gd name="T34" fmla="*/ 14 w 35"/>
                <a:gd name="T35" fmla="*/ 0 h 34"/>
                <a:gd name="T36" fmla="*/ 10 w 35"/>
                <a:gd name="T37" fmla="*/ 2 h 34"/>
                <a:gd name="T38" fmla="*/ 8 w 35"/>
                <a:gd name="T39" fmla="*/ 2 h 34"/>
                <a:gd name="T40" fmla="*/ 6 w 35"/>
                <a:gd name="T41" fmla="*/ 6 h 34"/>
                <a:gd name="T42" fmla="*/ 4 w 35"/>
                <a:gd name="T43" fmla="*/ 7 h 34"/>
                <a:gd name="T44" fmla="*/ 2 w 35"/>
                <a:gd name="T45" fmla="*/ 9 h 34"/>
                <a:gd name="T46" fmla="*/ 0 w 35"/>
                <a:gd name="T47" fmla="*/ 13 h 34"/>
                <a:gd name="T48" fmla="*/ 0 w 35"/>
                <a:gd name="T49" fmla="*/ 17 h 34"/>
                <a:gd name="T50" fmla="*/ 0 w 35"/>
                <a:gd name="T51" fmla="*/ 21 h 34"/>
                <a:gd name="T52" fmla="*/ 2 w 35"/>
                <a:gd name="T53" fmla="*/ 23 h 34"/>
                <a:gd name="T54" fmla="*/ 4 w 35"/>
                <a:gd name="T55" fmla="*/ 26 h 34"/>
                <a:gd name="T56" fmla="*/ 6 w 35"/>
                <a:gd name="T57" fmla="*/ 28 h 34"/>
                <a:gd name="T58" fmla="*/ 8 w 35"/>
                <a:gd name="T59" fmla="*/ 30 h 34"/>
                <a:gd name="T60" fmla="*/ 10 w 35"/>
                <a:gd name="T61" fmla="*/ 32 h 34"/>
                <a:gd name="T62" fmla="*/ 14 w 35"/>
                <a:gd name="T63" fmla="*/ 32 h 34"/>
                <a:gd name="T64" fmla="*/ 17 w 35"/>
                <a:gd name="T65" fmla="*/ 34 h 34"/>
                <a:gd name="T66" fmla="*/ 17 w 35"/>
                <a:gd name="T6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lnTo>
                    <a:pt x="19" y="32"/>
                  </a:lnTo>
                  <a:lnTo>
                    <a:pt x="23" y="32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17"/>
                  </a:lnTo>
                  <a:lnTo>
                    <a:pt x="33" y="13"/>
                  </a:lnTo>
                  <a:lnTo>
                    <a:pt x="33" y="9"/>
                  </a:lnTo>
                  <a:lnTo>
                    <a:pt x="31" y="7"/>
                  </a:lnTo>
                  <a:lnTo>
                    <a:pt x="29" y="6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7" y="34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281"/>
            <p:cNvSpPr>
              <a:spLocks/>
            </p:cNvSpPr>
            <p:nvPr/>
          </p:nvSpPr>
          <p:spPr bwMode="auto">
            <a:xfrm>
              <a:off x="2825" y="2583"/>
              <a:ext cx="17" cy="16"/>
            </a:xfrm>
            <a:custGeom>
              <a:avLst/>
              <a:gdLst>
                <a:gd name="T0" fmla="*/ 15 w 32"/>
                <a:gd name="T1" fmla="*/ 32 h 32"/>
                <a:gd name="T2" fmla="*/ 23 w 32"/>
                <a:gd name="T3" fmla="*/ 30 h 32"/>
                <a:gd name="T4" fmla="*/ 26 w 32"/>
                <a:gd name="T5" fmla="*/ 28 h 32"/>
                <a:gd name="T6" fmla="*/ 30 w 32"/>
                <a:gd name="T7" fmla="*/ 22 h 32"/>
                <a:gd name="T8" fmla="*/ 32 w 32"/>
                <a:gd name="T9" fmla="*/ 17 h 32"/>
                <a:gd name="T10" fmla="*/ 32 w 32"/>
                <a:gd name="T11" fmla="*/ 13 h 32"/>
                <a:gd name="T12" fmla="*/ 30 w 32"/>
                <a:gd name="T13" fmla="*/ 9 h 32"/>
                <a:gd name="T14" fmla="*/ 28 w 32"/>
                <a:gd name="T15" fmla="*/ 7 h 32"/>
                <a:gd name="T16" fmla="*/ 26 w 32"/>
                <a:gd name="T17" fmla="*/ 5 h 32"/>
                <a:gd name="T18" fmla="*/ 23 w 32"/>
                <a:gd name="T19" fmla="*/ 1 h 32"/>
                <a:gd name="T20" fmla="*/ 15 w 32"/>
                <a:gd name="T21" fmla="*/ 0 h 32"/>
                <a:gd name="T22" fmla="*/ 13 w 32"/>
                <a:gd name="T23" fmla="*/ 0 h 32"/>
                <a:gd name="T24" fmla="*/ 9 w 32"/>
                <a:gd name="T25" fmla="*/ 1 h 32"/>
                <a:gd name="T26" fmla="*/ 5 w 32"/>
                <a:gd name="T27" fmla="*/ 1 h 32"/>
                <a:gd name="T28" fmla="*/ 5 w 32"/>
                <a:gd name="T29" fmla="*/ 5 h 32"/>
                <a:gd name="T30" fmla="*/ 2 w 32"/>
                <a:gd name="T31" fmla="*/ 7 h 32"/>
                <a:gd name="T32" fmla="*/ 2 w 32"/>
                <a:gd name="T33" fmla="*/ 9 h 32"/>
                <a:gd name="T34" fmla="*/ 0 w 32"/>
                <a:gd name="T35" fmla="*/ 13 h 32"/>
                <a:gd name="T36" fmla="*/ 0 w 32"/>
                <a:gd name="T37" fmla="*/ 17 h 32"/>
                <a:gd name="T38" fmla="*/ 2 w 32"/>
                <a:gd name="T39" fmla="*/ 22 h 32"/>
                <a:gd name="T40" fmla="*/ 5 w 32"/>
                <a:gd name="T41" fmla="*/ 28 h 32"/>
                <a:gd name="T42" fmla="*/ 5 w 32"/>
                <a:gd name="T43" fmla="*/ 28 h 32"/>
                <a:gd name="T44" fmla="*/ 9 w 32"/>
                <a:gd name="T45" fmla="*/ 30 h 32"/>
                <a:gd name="T46" fmla="*/ 13 w 32"/>
                <a:gd name="T47" fmla="*/ 30 h 32"/>
                <a:gd name="T48" fmla="*/ 15 w 32"/>
                <a:gd name="T49" fmla="*/ 32 h 32"/>
                <a:gd name="T50" fmla="*/ 15 w 32"/>
                <a:gd name="T5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lnTo>
                    <a:pt x="23" y="30"/>
                  </a:lnTo>
                  <a:lnTo>
                    <a:pt x="26" y="28"/>
                  </a:lnTo>
                  <a:lnTo>
                    <a:pt x="30" y="22"/>
                  </a:lnTo>
                  <a:lnTo>
                    <a:pt x="32" y="17"/>
                  </a:lnTo>
                  <a:lnTo>
                    <a:pt x="32" y="13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1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9" y="30"/>
                  </a:lnTo>
                  <a:lnTo>
                    <a:pt x="13" y="30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282"/>
            <p:cNvSpPr>
              <a:spLocks/>
            </p:cNvSpPr>
            <p:nvPr/>
          </p:nvSpPr>
          <p:spPr bwMode="auto">
            <a:xfrm>
              <a:off x="2810" y="2405"/>
              <a:ext cx="14" cy="14"/>
            </a:xfrm>
            <a:custGeom>
              <a:avLst/>
              <a:gdLst>
                <a:gd name="T0" fmla="*/ 14 w 29"/>
                <a:gd name="T1" fmla="*/ 29 h 29"/>
                <a:gd name="T2" fmla="*/ 17 w 29"/>
                <a:gd name="T3" fmla="*/ 27 h 29"/>
                <a:gd name="T4" fmla="*/ 23 w 29"/>
                <a:gd name="T5" fmla="*/ 25 h 29"/>
                <a:gd name="T6" fmla="*/ 27 w 29"/>
                <a:gd name="T7" fmla="*/ 19 h 29"/>
                <a:gd name="T8" fmla="*/ 29 w 29"/>
                <a:gd name="T9" fmla="*/ 14 h 29"/>
                <a:gd name="T10" fmla="*/ 27 w 29"/>
                <a:gd name="T11" fmla="*/ 8 h 29"/>
                <a:gd name="T12" fmla="*/ 23 w 29"/>
                <a:gd name="T13" fmla="*/ 4 h 29"/>
                <a:gd name="T14" fmla="*/ 17 w 29"/>
                <a:gd name="T15" fmla="*/ 0 h 29"/>
                <a:gd name="T16" fmla="*/ 14 w 29"/>
                <a:gd name="T17" fmla="*/ 0 h 29"/>
                <a:gd name="T18" fmla="*/ 8 w 29"/>
                <a:gd name="T19" fmla="*/ 0 h 29"/>
                <a:gd name="T20" fmla="*/ 4 w 29"/>
                <a:gd name="T21" fmla="*/ 4 h 29"/>
                <a:gd name="T22" fmla="*/ 0 w 29"/>
                <a:gd name="T23" fmla="*/ 8 h 29"/>
                <a:gd name="T24" fmla="*/ 0 w 29"/>
                <a:gd name="T25" fmla="*/ 14 h 29"/>
                <a:gd name="T26" fmla="*/ 0 w 29"/>
                <a:gd name="T27" fmla="*/ 19 h 29"/>
                <a:gd name="T28" fmla="*/ 4 w 29"/>
                <a:gd name="T29" fmla="*/ 25 h 29"/>
                <a:gd name="T30" fmla="*/ 8 w 29"/>
                <a:gd name="T31" fmla="*/ 27 h 29"/>
                <a:gd name="T32" fmla="*/ 14 w 29"/>
                <a:gd name="T33" fmla="*/ 29 h 29"/>
                <a:gd name="T34" fmla="*/ 14 w 29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7" y="27"/>
                  </a:lnTo>
                  <a:lnTo>
                    <a:pt x="23" y="25"/>
                  </a:lnTo>
                  <a:lnTo>
                    <a:pt x="27" y="19"/>
                  </a:lnTo>
                  <a:lnTo>
                    <a:pt x="29" y="14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283"/>
            <p:cNvSpPr>
              <a:spLocks/>
            </p:cNvSpPr>
            <p:nvPr/>
          </p:nvSpPr>
          <p:spPr bwMode="auto">
            <a:xfrm>
              <a:off x="2797" y="2301"/>
              <a:ext cx="14" cy="13"/>
            </a:xfrm>
            <a:custGeom>
              <a:avLst/>
              <a:gdLst>
                <a:gd name="T0" fmla="*/ 13 w 28"/>
                <a:gd name="T1" fmla="*/ 27 h 27"/>
                <a:gd name="T2" fmla="*/ 19 w 28"/>
                <a:gd name="T3" fmla="*/ 25 h 27"/>
                <a:gd name="T4" fmla="*/ 22 w 28"/>
                <a:gd name="T5" fmla="*/ 21 h 27"/>
                <a:gd name="T6" fmla="*/ 26 w 28"/>
                <a:gd name="T7" fmla="*/ 17 h 27"/>
                <a:gd name="T8" fmla="*/ 28 w 28"/>
                <a:gd name="T9" fmla="*/ 12 h 27"/>
                <a:gd name="T10" fmla="*/ 26 w 28"/>
                <a:gd name="T11" fmla="*/ 8 h 27"/>
                <a:gd name="T12" fmla="*/ 22 w 28"/>
                <a:gd name="T13" fmla="*/ 2 h 27"/>
                <a:gd name="T14" fmla="*/ 19 w 28"/>
                <a:gd name="T15" fmla="*/ 0 h 27"/>
                <a:gd name="T16" fmla="*/ 13 w 28"/>
                <a:gd name="T17" fmla="*/ 0 h 27"/>
                <a:gd name="T18" fmla="*/ 11 w 28"/>
                <a:gd name="T19" fmla="*/ 0 h 27"/>
                <a:gd name="T20" fmla="*/ 7 w 28"/>
                <a:gd name="T21" fmla="*/ 0 h 27"/>
                <a:gd name="T22" fmla="*/ 3 w 28"/>
                <a:gd name="T23" fmla="*/ 0 h 27"/>
                <a:gd name="T24" fmla="*/ 3 w 28"/>
                <a:gd name="T25" fmla="*/ 2 h 27"/>
                <a:gd name="T26" fmla="*/ 0 w 28"/>
                <a:gd name="T27" fmla="*/ 8 h 27"/>
                <a:gd name="T28" fmla="*/ 0 w 28"/>
                <a:gd name="T29" fmla="*/ 12 h 27"/>
                <a:gd name="T30" fmla="*/ 0 w 28"/>
                <a:gd name="T31" fmla="*/ 17 h 27"/>
                <a:gd name="T32" fmla="*/ 3 w 28"/>
                <a:gd name="T33" fmla="*/ 21 h 27"/>
                <a:gd name="T34" fmla="*/ 3 w 28"/>
                <a:gd name="T35" fmla="*/ 23 h 27"/>
                <a:gd name="T36" fmla="*/ 7 w 28"/>
                <a:gd name="T37" fmla="*/ 25 h 27"/>
                <a:gd name="T38" fmla="*/ 11 w 28"/>
                <a:gd name="T39" fmla="*/ 25 h 27"/>
                <a:gd name="T40" fmla="*/ 13 w 28"/>
                <a:gd name="T41" fmla="*/ 27 h 27"/>
                <a:gd name="T42" fmla="*/ 13 w 28"/>
                <a:gd name="T4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7">
                  <a:moveTo>
                    <a:pt x="13" y="27"/>
                  </a:moveTo>
                  <a:lnTo>
                    <a:pt x="19" y="25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284"/>
            <p:cNvSpPr>
              <a:spLocks/>
            </p:cNvSpPr>
            <p:nvPr/>
          </p:nvSpPr>
          <p:spPr bwMode="auto">
            <a:xfrm>
              <a:off x="2866" y="2160"/>
              <a:ext cx="32" cy="31"/>
            </a:xfrm>
            <a:custGeom>
              <a:avLst/>
              <a:gdLst>
                <a:gd name="T0" fmla="*/ 33 w 63"/>
                <a:gd name="T1" fmla="*/ 63 h 63"/>
                <a:gd name="T2" fmla="*/ 38 w 63"/>
                <a:gd name="T3" fmla="*/ 61 h 63"/>
                <a:gd name="T4" fmla="*/ 44 w 63"/>
                <a:gd name="T5" fmla="*/ 59 h 63"/>
                <a:gd name="T6" fmla="*/ 48 w 63"/>
                <a:gd name="T7" fmla="*/ 57 h 63"/>
                <a:gd name="T8" fmla="*/ 54 w 63"/>
                <a:gd name="T9" fmla="*/ 53 h 63"/>
                <a:gd name="T10" fmla="*/ 57 w 63"/>
                <a:gd name="T11" fmla="*/ 48 h 63"/>
                <a:gd name="T12" fmla="*/ 61 w 63"/>
                <a:gd name="T13" fmla="*/ 44 h 63"/>
                <a:gd name="T14" fmla="*/ 63 w 63"/>
                <a:gd name="T15" fmla="*/ 38 h 63"/>
                <a:gd name="T16" fmla="*/ 63 w 63"/>
                <a:gd name="T17" fmla="*/ 30 h 63"/>
                <a:gd name="T18" fmla="*/ 63 w 63"/>
                <a:gd name="T19" fmla="*/ 25 h 63"/>
                <a:gd name="T20" fmla="*/ 61 w 63"/>
                <a:gd name="T21" fmla="*/ 19 h 63"/>
                <a:gd name="T22" fmla="*/ 57 w 63"/>
                <a:gd name="T23" fmla="*/ 13 h 63"/>
                <a:gd name="T24" fmla="*/ 54 w 63"/>
                <a:gd name="T25" fmla="*/ 10 h 63"/>
                <a:gd name="T26" fmla="*/ 48 w 63"/>
                <a:gd name="T27" fmla="*/ 6 h 63"/>
                <a:gd name="T28" fmla="*/ 44 w 63"/>
                <a:gd name="T29" fmla="*/ 2 h 63"/>
                <a:gd name="T30" fmla="*/ 38 w 63"/>
                <a:gd name="T31" fmla="*/ 0 h 63"/>
                <a:gd name="T32" fmla="*/ 33 w 63"/>
                <a:gd name="T33" fmla="*/ 0 h 63"/>
                <a:gd name="T34" fmla="*/ 25 w 63"/>
                <a:gd name="T35" fmla="*/ 0 h 63"/>
                <a:gd name="T36" fmla="*/ 19 w 63"/>
                <a:gd name="T37" fmla="*/ 2 h 63"/>
                <a:gd name="T38" fmla="*/ 14 w 63"/>
                <a:gd name="T39" fmla="*/ 6 h 63"/>
                <a:gd name="T40" fmla="*/ 10 w 63"/>
                <a:gd name="T41" fmla="*/ 10 h 63"/>
                <a:gd name="T42" fmla="*/ 6 w 63"/>
                <a:gd name="T43" fmla="*/ 13 h 63"/>
                <a:gd name="T44" fmla="*/ 2 w 63"/>
                <a:gd name="T45" fmla="*/ 19 h 63"/>
                <a:gd name="T46" fmla="*/ 0 w 63"/>
                <a:gd name="T47" fmla="*/ 25 h 63"/>
                <a:gd name="T48" fmla="*/ 0 w 63"/>
                <a:gd name="T49" fmla="*/ 30 h 63"/>
                <a:gd name="T50" fmla="*/ 0 w 63"/>
                <a:gd name="T51" fmla="*/ 38 h 63"/>
                <a:gd name="T52" fmla="*/ 2 w 63"/>
                <a:gd name="T53" fmla="*/ 44 h 63"/>
                <a:gd name="T54" fmla="*/ 6 w 63"/>
                <a:gd name="T55" fmla="*/ 48 h 63"/>
                <a:gd name="T56" fmla="*/ 10 w 63"/>
                <a:gd name="T57" fmla="*/ 53 h 63"/>
                <a:gd name="T58" fmla="*/ 14 w 63"/>
                <a:gd name="T59" fmla="*/ 57 h 63"/>
                <a:gd name="T60" fmla="*/ 19 w 63"/>
                <a:gd name="T61" fmla="*/ 59 h 63"/>
                <a:gd name="T62" fmla="*/ 25 w 63"/>
                <a:gd name="T63" fmla="*/ 61 h 63"/>
                <a:gd name="T64" fmla="*/ 33 w 63"/>
                <a:gd name="T65" fmla="*/ 63 h 63"/>
                <a:gd name="T66" fmla="*/ 33 w 63"/>
                <a:gd name="T6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63">
                  <a:moveTo>
                    <a:pt x="33" y="63"/>
                  </a:moveTo>
                  <a:lnTo>
                    <a:pt x="38" y="61"/>
                  </a:lnTo>
                  <a:lnTo>
                    <a:pt x="44" y="59"/>
                  </a:lnTo>
                  <a:lnTo>
                    <a:pt x="48" y="57"/>
                  </a:lnTo>
                  <a:lnTo>
                    <a:pt x="54" y="53"/>
                  </a:lnTo>
                  <a:lnTo>
                    <a:pt x="57" y="48"/>
                  </a:lnTo>
                  <a:lnTo>
                    <a:pt x="61" y="44"/>
                  </a:lnTo>
                  <a:lnTo>
                    <a:pt x="63" y="38"/>
                  </a:lnTo>
                  <a:lnTo>
                    <a:pt x="63" y="30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57" y="13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3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5" y="61"/>
                  </a:lnTo>
                  <a:lnTo>
                    <a:pt x="33" y="63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285"/>
            <p:cNvSpPr>
              <a:spLocks/>
            </p:cNvSpPr>
            <p:nvPr/>
          </p:nvSpPr>
          <p:spPr bwMode="auto">
            <a:xfrm>
              <a:off x="3068" y="2075"/>
              <a:ext cx="24" cy="25"/>
            </a:xfrm>
            <a:custGeom>
              <a:avLst/>
              <a:gdLst>
                <a:gd name="T0" fmla="*/ 27 w 50"/>
                <a:gd name="T1" fmla="*/ 49 h 49"/>
                <a:gd name="T2" fmla="*/ 31 w 50"/>
                <a:gd name="T3" fmla="*/ 47 h 49"/>
                <a:gd name="T4" fmla="*/ 35 w 50"/>
                <a:gd name="T5" fmla="*/ 45 h 49"/>
                <a:gd name="T6" fmla="*/ 38 w 50"/>
                <a:gd name="T7" fmla="*/ 44 h 49"/>
                <a:gd name="T8" fmla="*/ 44 w 50"/>
                <a:gd name="T9" fmla="*/ 42 h 49"/>
                <a:gd name="T10" fmla="*/ 46 w 50"/>
                <a:gd name="T11" fmla="*/ 38 h 49"/>
                <a:gd name="T12" fmla="*/ 48 w 50"/>
                <a:gd name="T13" fmla="*/ 34 h 49"/>
                <a:gd name="T14" fmla="*/ 50 w 50"/>
                <a:gd name="T15" fmla="*/ 28 h 49"/>
                <a:gd name="T16" fmla="*/ 50 w 50"/>
                <a:gd name="T17" fmla="*/ 25 h 49"/>
                <a:gd name="T18" fmla="*/ 50 w 50"/>
                <a:gd name="T19" fmla="*/ 19 h 49"/>
                <a:gd name="T20" fmla="*/ 48 w 50"/>
                <a:gd name="T21" fmla="*/ 15 h 49"/>
                <a:gd name="T22" fmla="*/ 46 w 50"/>
                <a:gd name="T23" fmla="*/ 11 h 49"/>
                <a:gd name="T24" fmla="*/ 44 w 50"/>
                <a:gd name="T25" fmla="*/ 7 h 49"/>
                <a:gd name="T26" fmla="*/ 38 w 50"/>
                <a:gd name="T27" fmla="*/ 4 h 49"/>
                <a:gd name="T28" fmla="*/ 35 w 50"/>
                <a:gd name="T29" fmla="*/ 2 h 49"/>
                <a:gd name="T30" fmla="*/ 31 w 50"/>
                <a:gd name="T31" fmla="*/ 0 h 49"/>
                <a:gd name="T32" fmla="*/ 27 w 50"/>
                <a:gd name="T33" fmla="*/ 0 h 49"/>
                <a:gd name="T34" fmla="*/ 21 w 50"/>
                <a:gd name="T35" fmla="*/ 0 h 49"/>
                <a:gd name="T36" fmla="*/ 16 w 50"/>
                <a:gd name="T37" fmla="*/ 2 h 49"/>
                <a:gd name="T38" fmla="*/ 12 w 50"/>
                <a:gd name="T39" fmla="*/ 4 h 49"/>
                <a:gd name="T40" fmla="*/ 8 w 50"/>
                <a:gd name="T41" fmla="*/ 7 h 49"/>
                <a:gd name="T42" fmla="*/ 4 w 50"/>
                <a:gd name="T43" fmla="*/ 11 h 49"/>
                <a:gd name="T44" fmla="*/ 2 w 50"/>
                <a:gd name="T45" fmla="*/ 15 h 49"/>
                <a:gd name="T46" fmla="*/ 0 w 50"/>
                <a:gd name="T47" fmla="*/ 19 h 49"/>
                <a:gd name="T48" fmla="*/ 0 w 50"/>
                <a:gd name="T49" fmla="*/ 25 h 49"/>
                <a:gd name="T50" fmla="*/ 0 w 50"/>
                <a:gd name="T51" fmla="*/ 28 h 49"/>
                <a:gd name="T52" fmla="*/ 2 w 50"/>
                <a:gd name="T53" fmla="*/ 34 h 49"/>
                <a:gd name="T54" fmla="*/ 4 w 50"/>
                <a:gd name="T55" fmla="*/ 38 h 49"/>
                <a:gd name="T56" fmla="*/ 8 w 50"/>
                <a:gd name="T57" fmla="*/ 42 h 49"/>
                <a:gd name="T58" fmla="*/ 12 w 50"/>
                <a:gd name="T59" fmla="*/ 44 h 49"/>
                <a:gd name="T60" fmla="*/ 16 w 50"/>
                <a:gd name="T61" fmla="*/ 45 h 49"/>
                <a:gd name="T62" fmla="*/ 21 w 50"/>
                <a:gd name="T63" fmla="*/ 47 h 49"/>
                <a:gd name="T64" fmla="*/ 27 w 50"/>
                <a:gd name="T65" fmla="*/ 49 h 49"/>
                <a:gd name="T66" fmla="*/ 27 w 50"/>
                <a:gd name="T6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49">
                  <a:moveTo>
                    <a:pt x="27" y="49"/>
                  </a:moveTo>
                  <a:lnTo>
                    <a:pt x="31" y="47"/>
                  </a:lnTo>
                  <a:lnTo>
                    <a:pt x="35" y="45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48" y="34"/>
                  </a:lnTo>
                  <a:lnTo>
                    <a:pt x="50" y="28"/>
                  </a:lnTo>
                  <a:lnTo>
                    <a:pt x="50" y="25"/>
                  </a:lnTo>
                  <a:lnTo>
                    <a:pt x="50" y="19"/>
                  </a:lnTo>
                  <a:lnTo>
                    <a:pt x="48" y="15"/>
                  </a:lnTo>
                  <a:lnTo>
                    <a:pt x="46" y="11"/>
                  </a:lnTo>
                  <a:lnTo>
                    <a:pt x="44" y="7"/>
                  </a:lnTo>
                  <a:lnTo>
                    <a:pt x="38" y="4"/>
                  </a:lnTo>
                  <a:lnTo>
                    <a:pt x="35" y="2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4"/>
                  </a:lnTo>
                  <a:lnTo>
                    <a:pt x="16" y="45"/>
                  </a:lnTo>
                  <a:lnTo>
                    <a:pt x="21" y="47"/>
                  </a:lnTo>
                  <a:lnTo>
                    <a:pt x="27" y="49"/>
                  </a:lnTo>
                  <a:lnTo>
                    <a:pt x="27" y="49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286"/>
            <p:cNvSpPr>
              <a:spLocks/>
            </p:cNvSpPr>
            <p:nvPr/>
          </p:nvSpPr>
          <p:spPr bwMode="auto">
            <a:xfrm>
              <a:off x="2886" y="2063"/>
              <a:ext cx="99" cy="96"/>
            </a:xfrm>
            <a:custGeom>
              <a:avLst/>
              <a:gdLst>
                <a:gd name="T0" fmla="*/ 0 w 198"/>
                <a:gd name="T1" fmla="*/ 93 h 192"/>
                <a:gd name="T2" fmla="*/ 67 w 198"/>
                <a:gd name="T3" fmla="*/ 0 h 192"/>
                <a:gd name="T4" fmla="*/ 198 w 198"/>
                <a:gd name="T5" fmla="*/ 6 h 192"/>
                <a:gd name="T6" fmla="*/ 170 w 198"/>
                <a:gd name="T7" fmla="*/ 17 h 192"/>
                <a:gd name="T8" fmla="*/ 189 w 198"/>
                <a:gd name="T9" fmla="*/ 25 h 192"/>
                <a:gd name="T10" fmla="*/ 160 w 198"/>
                <a:gd name="T11" fmla="*/ 36 h 192"/>
                <a:gd name="T12" fmla="*/ 190 w 198"/>
                <a:gd name="T13" fmla="*/ 44 h 192"/>
                <a:gd name="T14" fmla="*/ 164 w 198"/>
                <a:gd name="T15" fmla="*/ 57 h 192"/>
                <a:gd name="T16" fmla="*/ 189 w 198"/>
                <a:gd name="T17" fmla="*/ 63 h 192"/>
                <a:gd name="T18" fmla="*/ 154 w 198"/>
                <a:gd name="T19" fmla="*/ 84 h 192"/>
                <a:gd name="T20" fmla="*/ 152 w 198"/>
                <a:gd name="T21" fmla="*/ 84 h 192"/>
                <a:gd name="T22" fmla="*/ 151 w 198"/>
                <a:gd name="T23" fmla="*/ 86 h 192"/>
                <a:gd name="T24" fmla="*/ 147 w 198"/>
                <a:gd name="T25" fmla="*/ 88 h 192"/>
                <a:gd name="T26" fmla="*/ 143 w 198"/>
                <a:gd name="T27" fmla="*/ 91 h 192"/>
                <a:gd name="T28" fmla="*/ 139 w 198"/>
                <a:gd name="T29" fmla="*/ 93 h 192"/>
                <a:gd name="T30" fmla="*/ 137 w 198"/>
                <a:gd name="T31" fmla="*/ 97 h 192"/>
                <a:gd name="T32" fmla="*/ 133 w 198"/>
                <a:gd name="T33" fmla="*/ 101 h 192"/>
                <a:gd name="T34" fmla="*/ 132 w 198"/>
                <a:gd name="T35" fmla="*/ 105 h 192"/>
                <a:gd name="T36" fmla="*/ 128 w 198"/>
                <a:gd name="T37" fmla="*/ 108 h 192"/>
                <a:gd name="T38" fmla="*/ 124 w 198"/>
                <a:gd name="T39" fmla="*/ 114 h 192"/>
                <a:gd name="T40" fmla="*/ 120 w 198"/>
                <a:gd name="T41" fmla="*/ 122 h 192"/>
                <a:gd name="T42" fmla="*/ 116 w 198"/>
                <a:gd name="T43" fmla="*/ 129 h 192"/>
                <a:gd name="T44" fmla="*/ 114 w 198"/>
                <a:gd name="T45" fmla="*/ 133 h 192"/>
                <a:gd name="T46" fmla="*/ 114 w 198"/>
                <a:gd name="T47" fmla="*/ 139 h 192"/>
                <a:gd name="T48" fmla="*/ 114 w 198"/>
                <a:gd name="T49" fmla="*/ 143 h 192"/>
                <a:gd name="T50" fmla="*/ 116 w 198"/>
                <a:gd name="T51" fmla="*/ 145 h 192"/>
                <a:gd name="T52" fmla="*/ 114 w 198"/>
                <a:gd name="T53" fmla="*/ 148 h 192"/>
                <a:gd name="T54" fmla="*/ 114 w 198"/>
                <a:gd name="T55" fmla="*/ 154 h 192"/>
                <a:gd name="T56" fmla="*/ 113 w 198"/>
                <a:gd name="T57" fmla="*/ 156 h 192"/>
                <a:gd name="T58" fmla="*/ 111 w 198"/>
                <a:gd name="T59" fmla="*/ 162 h 192"/>
                <a:gd name="T60" fmla="*/ 105 w 198"/>
                <a:gd name="T61" fmla="*/ 165 h 192"/>
                <a:gd name="T62" fmla="*/ 101 w 198"/>
                <a:gd name="T63" fmla="*/ 169 h 192"/>
                <a:gd name="T64" fmla="*/ 94 w 198"/>
                <a:gd name="T65" fmla="*/ 175 h 192"/>
                <a:gd name="T66" fmla="*/ 84 w 198"/>
                <a:gd name="T67" fmla="*/ 181 h 192"/>
                <a:gd name="T68" fmla="*/ 73 w 198"/>
                <a:gd name="T69" fmla="*/ 184 h 192"/>
                <a:gd name="T70" fmla="*/ 59 w 198"/>
                <a:gd name="T71" fmla="*/ 192 h 192"/>
                <a:gd name="T72" fmla="*/ 0 w 198"/>
                <a:gd name="T73" fmla="*/ 93 h 192"/>
                <a:gd name="T74" fmla="*/ 0 w 198"/>
                <a:gd name="T75" fmla="*/ 9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8" h="192">
                  <a:moveTo>
                    <a:pt x="0" y="93"/>
                  </a:moveTo>
                  <a:lnTo>
                    <a:pt x="67" y="0"/>
                  </a:lnTo>
                  <a:lnTo>
                    <a:pt x="198" y="6"/>
                  </a:lnTo>
                  <a:lnTo>
                    <a:pt x="170" y="17"/>
                  </a:lnTo>
                  <a:lnTo>
                    <a:pt x="189" y="25"/>
                  </a:lnTo>
                  <a:lnTo>
                    <a:pt x="160" y="36"/>
                  </a:lnTo>
                  <a:lnTo>
                    <a:pt x="190" y="44"/>
                  </a:lnTo>
                  <a:lnTo>
                    <a:pt x="164" y="57"/>
                  </a:lnTo>
                  <a:lnTo>
                    <a:pt x="189" y="63"/>
                  </a:lnTo>
                  <a:lnTo>
                    <a:pt x="154" y="84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47" y="88"/>
                  </a:lnTo>
                  <a:lnTo>
                    <a:pt x="143" y="91"/>
                  </a:lnTo>
                  <a:lnTo>
                    <a:pt x="139" y="93"/>
                  </a:lnTo>
                  <a:lnTo>
                    <a:pt x="137" y="97"/>
                  </a:lnTo>
                  <a:lnTo>
                    <a:pt x="133" y="101"/>
                  </a:lnTo>
                  <a:lnTo>
                    <a:pt x="132" y="105"/>
                  </a:lnTo>
                  <a:lnTo>
                    <a:pt x="128" y="108"/>
                  </a:lnTo>
                  <a:lnTo>
                    <a:pt x="124" y="114"/>
                  </a:lnTo>
                  <a:lnTo>
                    <a:pt x="120" y="122"/>
                  </a:lnTo>
                  <a:lnTo>
                    <a:pt x="116" y="129"/>
                  </a:lnTo>
                  <a:lnTo>
                    <a:pt x="114" y="133"/>
                  </a:lnTo>
                  <a:lnTo>
                    <a:pt x="114" y="139"/>
                  </a:lnTo>
                  <a:lnTo>
                    <a:pt x="114" y="143"/>
                  </a:lnTo>
                  <a:lnTo>
                    <a:pt x="116" y="145"/>
                  </a:lnTo>
                  <a:lnTo>
                    <a:pt x="114" y="148"/>
                  </a:lnTo>
                  <a:lnTo>
                    <a:pt x="114" y="154"/>
                  </a:lnTo>
                  <a:lnTo>
                    <a:pt x="113" y="156"/>
                  </a:lnTo>
                  <a:lnTo>
                    <a:pt x="111" y="162"/>
                  </a:lnTo>
                  <a:lnTo>
                    <a:pt x="105" y="165"/>
                  </a:lnTo>
                  <a:lnTo>
                    <a:pt x="101" y="169"/>
                  </a:lnTo>
                  <a:lnTo>
                    <a:pt x="94" y="175"/>
                  </a:lnTo>
                  <a:lnTo>
                    <a:pt x="84" y="181"/>
                  </a:lnTo>
                  <a:lnTo>
                    <a:pt x="73" y="184"/>
                  </a:lnTo>
                  <a:lnTo>
                    <a:pt x="59" y="192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287"/>
            <p:cNvSpPr>
              <a:spLocks/>
            </p:cNvSpPr>
            <p:nvPr/>
          </p:nvSpPr>
          <p:spPr bwMode="auto">
            <a:xfrm>
              <a:off x="3067" y="1953"/>
              <a:ext cx="62" cy="121"/>
            </a:xfrm>
            <a:custGeom>
              <a:avLst/>
              <a:gdLst>
                <a:gd name="T0" fmla="*/ 89 w 123"/>
                <a:gd name="T1" fmla="*/ 241 h 241"/>
                <a:gd name="T2" fmla="*/ 89 w 123"/>
                <a:gd name="T3" fmla="*/ 239 h 241"/>
                <a:gd name="T4" fmla="*/ 93 w 123"/>
                <a:gd name="T5" fmla="*/ 233 h 241"/>
                <a:gd name="T6" fmla="*/ 97 w 123"/>
                <a:gd name="T7" fmla="*/ 224 h 241"/>
                <a:gd name="T8" fmla="*/ 102 w 123"/>
                <a:gd name="T9" fmla="*/ 211 h 241"/>
                <a:gd name="T10" fmla="*/ 106 w 123"/>
                <a:gd name="T11" fmla="*/ 197 h 241"/>
                <a:gd name="T12" fmla="*/ 112 w 123"/>
                <a:gd name="T13" fmla="*/ 180 h 241"/>
                <a:gd name="T14" fmla="*/ 116 w 123"/>
                <a:gd name="T15" fmla="*/ 161 h 241"/>
                <a:gd name="T16" fmla="*/ 121 w 123"/>
                <a:gd name="T17" fmla="*/ 142 h 241"/>
                <a:gd name="T18" fmla="*/ 123 w 123"/>
                <a:gd name="T19" fmla="*/ 121 h 241"/>
                <a:gd name="T20" fmla="*/ 123 w 123"/>
                <a:gd name="T21" fmla="*/ 102 h 241"/>
                <a:gd name="T22" fmla="*/ 123 w 123"/>
                <a:gd name="T23" fmla="*/ 81 h 241"/>
                <a:gd name="T24" fmla="*/ 119 w 123"/>
                <a:gd name="T25" fmla="*/ 62 h 241"/>
                <a:gd name="T26" fmla="*/ 112 w 123"/>
                <a:gd name="T27" fmla="*/ 43 h 241"/>
                <a:gd name="T28" fmla="*/ 100 w 123"/>
                <a:gd name="T29" fmla="*/ 26 h 241"/>
                <a:gd name="T30" fmla="*/ 85 w 123"/>
                <a:gd name="T31" fmla="*/ 11 h 241"/>
                <a:gd name="T32" fmla="*/ 66 w 123"/>
                <a:gd name="T33" fmla="*/ 0 h 241"/>
                <a:gd name="T34" fmla="*/ 72 w 123"/>
                <a:gd name="T35" fmla="*/ 34 h 241"/>
                <a:gd name="T36" fmla="*/ 41 w 123"/>
                <a:gd name="T37" fmla="*/ 15 h 241"/>
                <a:gd name="T38" fmla="*/ 57 w 123"/>
                <a:gd name="T39" fmla="*/ 49 h 241"/>
                <a:gd name="T40" fmla="*/ 34 w 123"/>
                <a:gd name="T41" fmla="*/ 43 h 241"/>
                <a:gd name="T42" fmla="*/ 53 w 123"/>
                <a:gd name="T43" fmla="*/ 78 h 241"/>
                <a:gd name="T44" fmla="*/ 15 w 123"/>
                <a:gd name="T45" fmla="*/ 76 h 241"/>
                <a:gd name="T46" fmla="*/ 34 w 123"/>
                <a:gd name="T47" fmla="*/ 102 h 241"/>
                <a:gd name="T48" fmla="*/ 34 w 123"/>
                <a:gd name="T49" fmla="*/ 138 h 241"/>
                <a:gd name="T50" fmla="*/ 9 w 123"/>
                <a:gd name="T51" fmla="*/ 102 h 241"/>
                <a:gd name="T52" fmla="*/ 7 w 123"/>
                <a:gd name="T53" fmla="*/ 102 h 241"/>
                <a:gd name="T54" fmla="*/ 3 w 123"/>
                <a:gd name="T55" fmla="*/ 106 h 241"/>
                <a:gd name="T56" fmla="*/ 1 w 123"/>
                <a:gd name="T57" fmla="*/ 108 h 241"/>
                <a:gd name="T58" fmla="*/ 0 w 123"/>
                <a:gd name="T59" fmla="*/ 112 h 241"/>
                <a:gd name="T60" fmla="*/ 0 w 123"/>
                <a:gd name="T61" fmla="*/ 116 h 241"/>
                <a:gd name="T62" fmla="*/ 1 w 123"/>
                <a:gd name="T63" fmla="*/ 121 h 241"/>
                <a:gd name="T64" fmla="*/ 1 w 123"/>
                <a:gd name="T65" fmla="*/ 125 h 241"/>
                <a:gd name="T66" fmla="*/ 3 w 123"/>
                <a:gd name="T67" fmla="*/ 129 h 241"/>
                <a:gd name="T68" fmla="*/ 3 w 123"/>
                <a:gd name="T69" fmla="*/ 133 h 241"/>
                <a:gd name="T70" fmla="*/ 5 w 123"/>
                <a:gd name="T71" fmla="*/ 138 h 241"/>
                <a:gd name="T72" fmla="*/ 7 w 123"/>
                <a:gd name="T73" fmla="*/ 142 h 241"/>
                <a:gd name="T74" fmla="*/ 7 w 123"/>
                <a:gd name="T75" fmla="*/ 148 h 241"/>
                <a:gd name="T76" fmla="*/ 9 w 123"/>
                <a:gd name="T77" fmla="*/ 152 h 241"/>
                <a:gd name="T78" fmla="*/ 11 w 123"/>
                <a:gd name="T79" fmla="*/ 157 h 241"/>
                <a:gd name="T80" fmla="*/ 11 w 123"/>
                <a:gd name="T81" fmla="*/ 161 h 241"/>
                <a:gd name="T82" fmla="*/ 13 w 123"/>
                <a:gd name="T83" fmla="*/ 167 h 241"/>
                <a:gd name="T84" fmla="*/ 13 w 123"/>
                <a:gd name="T85" fmla="*/ 169 h 241"/>
                <a:gd name="T86" fmla="*/ 15 w 123"/>
                <a:gd name="T87" fmla="*/ 175 h 241"/>
                <a:gd name="T88" fmla="*/ 17 w 123"/>
                <a:gd name="T89" fmla="*/ 178 h 241"/>
                <a:gd name="T90" fmla="*/ 17 w 123"/>
                <a:gd name="T91" fmla="*/ 180 h 241"/>
                <a:gd name="T92" fmla="*/ 89 w 123"/>
                <a:gd name="T93" fmla="*/ 241 h 241"/>
                <a:gd name="T94" fmla="*/ 89 w 123"/>
                <a:gd name="T9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41">
                  <a:moveTo>
                    <a:pt x="89" y="241"/>
                  </a:moveTo>
                  <a:lnTo>
                    <a:pt x="89" y="239"/>
                  </a:lnTo>
                  <a:lnTo>
                    <a:pt x="93" y="233"/>
                  </a:lnTo>
                  <a:lnTo>
                    <a:pt x="97" y="224"/>
                  </a:lnTo>
                  <a:lnTo>
                    <a:pt x="102" y="211"/>
                  </a:lnTo>
                  <a:lnTo>
                    <a:pt x="106" y="197"/>
                  </a:lnTo>
                  <a:lnTo>
                    <a:pt x="112" y="180"/>
                  </a:lnTo>
                  <a:lnTo>
                    <a:pt x="116" y="161"/>
                  </a:lnTo>
                  <a:lnTo>
                    <a:pt x="121" y="142"/>
                  </a:lnTo>
                  <a:lnTo>
                    <a:pt x="123" y="121"/>
                  </a:lnTo>
                  <a:lnTo>
                    <a:pt x="123" y="102"/>
                  </a:lnTo>
                  <a:lnTo>
                    <a:pt x="123" y="81"/>
                  </a:lnTo>
                  <a:lnTo>
                    <a:pt x="119" y="62"/>
                  </a:lnTo>
                  <a:lnTo>
                    <a:pt x="112" y="43"/>
                  </a:lnTo>
                  <a:lnTo>
                    <a:pt x="100" y="26"/>
                  </a:lnTo>
                  <a:lnTo>
                    <a:pt x="85" y="11"/>
                  </a:lnTo>
                  <a:lnTo>
                    <a:pt x="66" y="0"/>
                  </a:lnTo>
                  <a:lnTo>
                    <a:pt x="72" y="34"/>
                  </a:lnTo>
                  <a:lnTo>
                    <a:pt x="41" y="15"/>
                  </a:lnTo>
                  <a:lnTo>
                    <a:pt x="57" y="49"/>
                  </a:lnTo>
                  <a:lnTo>
                    <a:pt x="34" y="43"/>
                  </a:lnTo>
                  <a:lnTo>
                    <a:pt x="53" y="78"/>
                  </a:lnTo>
                  <a:lnTo>
                    <a:pt x="15" y="76"/>
                  </a:lnTo>
                  <a:lnTo>
                    <a:pt x="34" y="102"/>
                  </a:lnTo>
                  <a:lnTo>
                    <a:pt x="34" y="138"/>
                  </a:lnTo>
                  <a:lnTo>
                    <a:pt x="9" y="102"/>
                  </a:lnTo>
                  <a:lnTo>
                    <a:pt x="7" y="102"/>
                  </a:lnTo>
                  <a:lnTo>
                    <a:pt x="3" y="106"/>
                  </a:lnTo>
                  <a:lnTo>
                    <a:pt x="1" y="108"/>
                  </a:lnTo>
                  <a:lnTo>
                    <a:pt x="0" y="112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1" y="125"/>
                  </a:lnTo>
                  <a:lnTo>
                    <a:pt x="3" y="129"/>
                  </a:lnTo>
                  <a:lnTo>
                    <a:pt x="3" y="133"/>
                  </a:lnTo>
                  <a:lnTo>
                    <a:pt x="5" y="138"/>
                  </a:lnTo>
                  <a:lnTo>
                    <a:pt x="7" y="142"/>
                  </a:lnTo>
                  <a:lnTo>
                    <a:pt x="7" y="148"/>
                  </a:lnTo>
                  <a:lnTo>
                    <a:pt x="9" y="152"/>
                  </a:lnTo>
                  <a:lnTo>
                    <a:pt x="11" y="157"/>
                  </a:lnTo>
                  <a:lnTo>
                    <a:pt x="11" y="161"/>
                  </a:lnTo>
                  <a:lnTo>
                    <a:pt x="13" y="167"/>
                  </a:lnTo>
                  <a:lnTo>
                    <a:pt x="13" y="169"/>
                  </a:lnTo>
                  <a:lnTo>
                    <a:pt x="15" y="175"/>
                  </a:lnTo>
                  <a:lnTo>
                    <a:pt x="17" y="178"/>
                  </a:lnTo>
                  <a:lnTo>
                    <a:pt x="17" y="180"/>
                  </a:lnTo>
                  <a:lnTo>
                    <a:pt x="89" y="241"/>
                  </a:lnTo>
                  <a:lnTo>
                    <a:pt x="89" y="241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288"/>
            <p:cNvSpPr>
              <a:spLocks/>
            </p:cNvSpPr>
            <p:nvPr/>
          </p:nvSpPr>
          <p:spPr bwMode="auto">
            <a:xfrm>
              <a:off x="2816" y="2071"/>
              <a:ext cx="29" cy="7"/>
            </a:xfrm>
            <a:custGeom>
              <a:avLst/>
              <a:gdLst>
                <a:gd name="T0" fmla="*/ 55 w 59"/>
                <a:gd name="T1" fmla="*/ 6 h 16"/>
                <a:gd name="T2" fmla="*/ 5 w 59"/>
                <a:gd name="T3" fmla="*/ 0 h 16"/>
                <a:gd name="T4" fmla="*/ 0 w 59"/>
                <a:gd name="T5" fmla="*/ 16 h 16"/>
                <a:gd name="T6" fmla="*/ 59 w 59"/>
                <a:gd name="T7" fmla="*/ 16 h 16"/>
                <a:gd name="T8" fmla="*/ 55 w 59"/>
                <a:gd name="T9" fmla="*/ 6 h 16"/>
                <a:gd name="T10" fmla="*/ 55 w 59"/>
                <a:gd name="T1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6">
                  <a:moveTo>
                    <a:pt x="55" y="6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59" y="1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26B0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289"/>
            <p:cNvSpPr>
              <a:spLocks/>
            </p:cNvSpPr>
            <p:nvPr/>
          </p:nvSpPr>
          <p:spPr bwMode="auto">
            <a:xfrm>
              <a:off x="3017" y="2083"/>
              <a:ext cx="20" cy="13"/>
            </a:xfrm>
            <a:custGeom>
              <a:avLst/>
              <a:gdLst>
                <a:gd name="T0" fmla="*/ 0 w 40"/>
                <a:gd name="T1" fmla="*/ 0 h 27"/>
                <a:gd name="T2" fmla="*/ 40 w 40"/>
                <a:gd name="T3" fmla="*/ 6 h 27"/>
                <a:gd name="T4" fmla="*/ 0 w 40"/>
                <a:gd name="T5" fmla="*/ 27 h 27"/>
                <a:gd name="T6" fmla="*/ 0 w 40"/>
                <a:gd name="T7" fmla="*/ 0 h 27"/>
                <a:gd name="T8" fmla="*/ 0 w 4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0" y="0"/>
                  </a:moveTo>
                  <a:lnTo>
                    <a:pt x="40" y="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B0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290"/>
            <p:cNvSpPr>
              <a:spLocks/>
            </p:cNvSpPr>
            <p:nvPr/>
          </p:nvSpPr>
          <p:spPr bwMode="auto">
            <a:xfrm>
              <a:off x="2842" y="2083"/>
              <a:ext cx="40" cy="19"/>
            </a:xfrm>
            <a:custGeom>
              <a:avLst/>
              <a:gdLst>
                <a:gd name="T0" fmla="*/ 2 w 80"/>
                <a:gd name="T1" fmla="*/ 0 h 38"/>
                <a:gd name="T2" fmla="*/ 0 w 80"/>
                <a:gd name="T3" fmla="*/ 34 h 38"/>
                <a:gd name="T4" fmla="*/ 80 w 80"/>
                <a:gd name="T5" fmla="*/ 38 h 38"/>
                <a:gd name="T6" fmla="*/ 80 w 80"/>
                <a:gd name="T7" fmla="*/ 27 h 38"/>
                <a:gd name="T8" fmla="*/ 9 w 80"/>
                <a:gd name="T9" fmla="*/ 19 h 38"/>
                <a:gd name="T10" fmla="*/ 13 w 80"/>
                <a:gd name="T11" fmla="*/ 0 h 38"/>
                <a:gd name="T12" fmla="*/ 2 w 80"/>
                <a:gd name="T13" fmla="*/ 0 h 38"/>
                <a:gd name="T14" fmla="*/ 2 w 80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8">
                  <a:moveTo>
                    <a:pt x="2" y="0"/>
                  </a:moveTo>
                  <a:lnTo>
                    <a:pt x="0" y="34"/>
                  </a:lnTo>
                  <a:lnTo>
                    <a:pt x="80" y="38"/>
                  </a:lnTo>
                  <a:lnTo>
                    <a:pt x="80" y="27"/>
                  </a:lnTo>
                  <a:lnTo>
                    <a:pt x="9" y="19"/>
                  </a:lnTo>
                  <a:lnTo>
                    <a:pt x="1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6B0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291"/>
            <p:cNvSpPr>
              <a:spLocks/>
            </p:cNvSpPr>
            <p:nvPr/>
          </p:nvSpPr>
          <p:spPr bwMode="auto">
            <a:xfrm>
              <a:off x="2884" y="2189"/>
              <a:ext cx="19" cy="26"/>
            </a:xfrm>
            <a:custGeom>
              <a:avLst/>
              <a:gdLst>
                <a:gd name="T0" fmla="*/ 38 w 38"/>
                <a:gd name="T1" fmla="*/ 44 h 53"/>
                <a:gd name="T2" fmla="*/ 19 w 38"/>
                <a:gd name="T3" fmla="*/ 0 h 53"/>
                <a:gd name="T4" fmla="*/ 0 w 38"/>
                <a:gd name="T5" fmla="*/ 6 h 53"/>
                <a:gd name="T6" fmla="*/ 19 w 38"/>
                <a:gd name="T7" fmla="*/ 53 h 53"/>
                <a:gd name="T8" fmla="*/ 38 w 38"/>
                <a:gd name="T9" fmla="*/ 44 h 53"/>
                <a:gd name="T10" fmla="*/ 38 w 38"/>
                <a:gd name="T11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3">
                  <a:moveTo>
                    <a:pt x="38" y="44"/>
                  </a:moveTo>
                  <a:lnTo>
                    <a:pt x="19" y="0"/>
                  </a:lnTo>
                  <a:lnTo>
                    <a:pt x="0" y="6"/>
                  </a:lnTo>
                  <a:lnTo>
                    <a:pt x="19" y="53"/>
                  </a:lnTo>
                  <a:lnTo>
                    <a:pt x="38" y="44"/>
                  </a:lnTo>
                  <a:lnTo>
                    <a:pt x="38" y="44"/>
                  </a:lnTo>
                  <a:close/>
                </a:path>
              </a:pathLst>
            </a:custGeom>
            <a:solidFill>
              <a:srgbClr val="AD52B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292"/>
            <p:cNvSpPr>
              <a:spLocks/>
            </p:cNvSpPr>
            <p:nvPr/>
          </p:nvSpPr>
          <p:spPr bwMode="auto">
            <a:xfrm>
              <a:off x="2627" y="1540"/>
              <a:ext cx="344" cy="281"/>
            </a:xfrm>
            <a:custGeom>
              <a:avLst/>
              <a:gdLst>
                <a:gd name="T0" fmla="*/ 671 w 689"/>
                <a:gd name="T1" fmla="*/ 310 h 563"/>
                <a:gd name="T2" fmla="*/ 685 w 689"/>
                <a:gd name="T3" fmla="*/ 240 h 563"/>
                <a:gd name="T4" fmla="*/ 687 w 689"/>
                <a:gd name="T5" fmla="*/ 169 h 563"/>
                <a:gd name="T6" fmla="*/ 673 w 689"/>
                <a:gd name="T7" fmla="*/ 124 h 563"/>
                <a:gd name="T8" fmla="*/ 588 w 689"/>
                <a:gd name="T9" fmla="*/ 57 h 563"/>
                <a:gd name="T10" fmla="*/ 536 w 689"/>
                <a:gd name="T11" fmla="*/ 15 h 563"/>
                <a:gd name="T12" fmla="*/ 472 w 689"/>
                <a:gd name="T13" fmla="*/ 2 h 563"/>
                <a:gd name="T14" fmla="*/ 339 w 689"/>
                <a:gd name="T15" fmla="*/ 8 h 563"/>
                <a:gd name="T16" fmla="*/ 240 w 689"/>
                <a:gd name="T17" fmla="*/ 29 h 563"/>
                <a:gd name="T18" fmla="*/ 162 w 689"/>
                <a:gd name="T19" fmla="*/ 109 h 563"/>
                <a:gd name="T20" fmla="*/ 107 w 689"/>
                <a:gd name="T21" fmla="*/ 198 h 563"/>
                <a:gd name="T22" fmla="*/ 97 w 689"/>
                <a:gd name="T23" fmla="*/ 240 h 563"/>
                <a:gd name="T24" fmla="*/ 86 w 689"/>
                <a:gd name="T25" fmla="*/ 264 h 563"/>
                <a:gd name="T26" fmla="*/ 23 w 689"/>
                <a:gd name="T27" fmla="*/ 219 h 563"/>
                <a:gd name="T28" fmla="*/ 4 w 689"/>
                <a:gd name="T29" fmla="*/ 268 h 563"/>
                <a:gd name="T30" fmla="*/ 16 w 689"/>
                <a:gd name="T31" fmla="*/ 302 h 563"/>
                <a:gd name="T32" fmla="*/ 14 w 689"/>
                <a:gd name="T33" fmla="*/ 337 h 563"/>
                <a:gd name="T34" fmla="*/ 2 w 689"/>
                <a:gd name="T35" fmla="*/ 363 h 563"/>
                <a:gd name="T36" fmla="*/ 6 w 689"/>
                <a:gd name="T37" fmla="*/ 405 h 563"/>
                <a:gd name="T38" fmla="*/ 31 w 689"/>
                <a:gd name="T39" fmla="*/ 443 h 563"/>
                <a:gd name="T40" fmla="*/ 23 w 689"/>
                <a:gd name="T41" fmla="*/ 485 h 563"/>
                <a:gd name="T42" fmla="*/ 46 w 689"/>
                <a:gd name="T43" fmla="*/ 519 h 563"/>
                <a:gd name="T44" fmla="*/ 50 w 689"/>
                <a:gd name="T45" fmla="*/ 557 h 563"/>
                <a:gd name="T46" fmla="*/ 101 w 689"/>
                <a:gd name="T47" fmla="*/ 561 h 563"/>
                <a:gd name="T48" fmla="*/ 145 w 689"/>
                <a:gd name="T49" fmla="*/ 540 h 563"/>
                <a:gd name="T50" fmla="*/ 143 w 689"/>
                <a:gd name="T51" fmla="*/ 502 h 563"/>
                <a:gd name="T52" fmla="*/ 128 w 689"/>
                <a:gd name="T53" fmla="*/ 473 h 563"/>
                <a:gd name="T54" fmla="*/ 97 w 689"/>
                <a:gd name="T55" fmla="*/ 447 h 563"/>
                <a:gd name="T56" fmla="*/ 84 w 689"/>
                <a:gd name="T57" fmla="*/ 378 h 563"/>
                <a:gd name="T58" fmla="*/ 111 w 689"/>
                <a:gd name="T59" fmla="*/ 348 h 563"/>
                <a:gd name="T60" fmla="*/ 137 w 689"/>
                <a:gd name="T61" fmla="*/ 344 h 563"/>
                <a:gd name="T62" fmla="*/ 130 w 689"/>
                <a:gd name="T63" fmla="*/ 316 h 563"/>
                <a:gd name="T64" fmla="*/ 145 w 689"/>
                <a:gd name="T65" fmla="*/ 297 h 563"/>
                <a:gd name="T66" fmla="*/ 145 w 689"/>
                <a:gd name="T67" fmla="*/ 266 h 563"/>
                <a:gd name="T68" fmla="*/ 137 w 689"/>
                <a:gd name="T69" fmla="*/ 243 h 563"/>
                <a:gd name="T70" fmla="*/ 160 w 689"/>
                <a:gd name="T71" fmla="*/ 228 h 563"/>
                <a:gd name="T72" fmla="*/ 181 w 689"/>
                <a:gd name="T73" fmla="*/ 209 h 563"/>
                <a:gd name="T74" fmla="*/ 194 w 689"/>
                <a:gd name="T75" fmla="*/ 179 h 563"/>
                <a:gd name="T76" fmla="*/ 221 w 689"/>
                <a:gd name="T77" fmla="*/ 179 h 563"/>
                <a:gd name="T78" fmla="*/ 249 w 689"/>
                <a:gd name="T79" fmla="*/ 177 h 563"/>
                <a:gd name="T80" fmla="*/ 270 w 689"/>
                <a:gd name="T81" fmla="*/ 147 h 563"/>
                <a:gd name="T82" fmla="*/ 306 w 689"/>
                <a:gd name="T83" fmla="*/ 135 h 563"/>
                <a:gd name="T84" fmla="*/ 337 w 689"/>
                <a:gd name="T85" fmla="*/ 143 h 563"/>
                <a:gd name="T86" fmla="*/ 369 w 689"/>
                <a:gd name="T87" fmla="*/ 129 h 563"/>
                <a:gd name="T88" fmla="*/ 394 w 689"/>
                <a:gd name="T89" fmla="*/ 122 h 563"/>
                <a:gd name="T90" fmla="*/ 422 w 689"/>
                <a:gd name="T91" fmla="*/ 143 h 563"/>
                <a:gd name="T92" fmla="*/ 462 w 689"/>
                <a:gd name="T93" fmla="*/ 150 h 563"/>
                <a:gd name="T94" fmla="*/ 491 w 689"/>
                <a:gd name="T95" fmla="*/ 145 h 563"/>
                <a:gd name="T96" fmla="*/ 510 w 689"/>
                <a:gd name="T97" fmla="*/ 171 h 563"/>
                <a:gd name="T98" fmla="*/ 531 w 689"/>
                <a:gd name="T99" fmla="*/ 192 h 563"/>
                <a:gd name="T100" fmla="*/ 555 w 689"/>
                <a:gd name="T101" fmla="*/ 194 h 563"/>
                <a:gd name="T102" fmla="*/ 561 w 689"/>
                <a:gd name="T103" fmla="*/ 219 h 563"/>
                <a:gd name="T104" fmla="*/ 571 w 689"/>
                <a:gd name="T105" fmla="*/ 242 h 563"/>
                <a:gd name="T106" fmla="*/ 597 w 689"/>
                <a:gd name="T107" fmla="*/ 251 h 563"/>
                <a:gd name="T108" fmla="*/ 592 w 689"/>
                <a:gd name="T109" fmla="*/ 287 h 563"/>
                <a:gd name="T110" fmla="*/ 616 w 689"/>
                <a:gd name="T111" fmla="*/ 297 h 563"/>
                <a:gd name="T112" fmla="*/ 624 w 689"/>
                <a:gd name="T113" fmla="*/ 31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563">
                  <a:moveTo>
                    <a:pt x="635" y="327"/>
                  </a:moveTo>
                  <a:lnTo>
                    <a:pt x="641" y="327"/>
                  </a:lnTo>
                  <a:lnTo>
                    <a:pt x="645" y="325"/>
                  </a:lnTo>
                  <a:lnTo>
                    <a:pt x="652" y="323"/>
                  </a:lnTo>
                  <a:lnTo>
                    <a:pt x="658" y="319"/>
                  </a:lnTo>
                  <a:lnTo>
                    <a:pt x="666" y="316"/>
                  </a:lnTo>
                  <a:lnTo>
                    <a:pt x="671" y="310"/>
                  </a:lnTo>
                  <a:lnTo>
                    <a:pt x="677" y="304"/>
                  </a:lnTo>
                  <a:lnTo>
                    <a:pt x="681" y="297"/>
                  </a:lnTo>
                  <a:lnTo>
                    <a:pt x="687" y="287"/>
                  </a:lnTo>
                  <a:lnTo>
                    <a:pt x="689" y="278"/>
                  </a:lnTo>
                  <a:lnTo>
                    <a:pt x="689" y="266"/>
                  </a:lnTo>
                  <a:lnTo>
                    <a:pt x="689" y="255"/>
                  </a:lnTo>
                  <a:lnTo>
                    <a:pt x="685" y="240"/>
                  </a:lnTo>
                  <a:lnTo>
                    <a:pt x="681" y="224"/>
                  </a:lnTo>
                  <a:lnTo>
                    <a:pt x="679" y="211"/>
                  </a:lnTo>
                  <a:lnTo>
                    <a:pt x="679" y="200"/>
                  </a:lnTo>
                  <a:lnTo>
                    <a:pt x="679" y="192"/>
                  </a:lnTo>
                  <a:lnTo>
                    <a:pt x="681" y="183"/>
                  </a:lnTo>
                  <a:lnTo>
                    <a:pt x="683" y="177"/>
                  </a:lnTo>
                  <a:lnTo>
                    <a:pt x="687" y="169"/>
                  </a:lnTo>
                  <a:lnTo>
                    <a:pt x="689" y="164"/>
                  </a:lnTo>
                  <a:lnTo>
                    <a:pt x="689" y="158"/>
                  </a:lnTo>
                  <a:lnTo>
                    <a:pt x="689" y="152"/>
                  </a:lnTo>
                  <a:lnTo>
                    <a:pt x="689" y="147"/>
                  </a:lnTo>
                  <a:lnTo>
                    <a:pt x="687" y="139"/>
                  </a:lnTo>
                  <a:lnTo>
                    <a:pt x="679" y="131"/>
                  </a:lnTo>
                  <a:lnTo>
                    <a:pt x="673" y="124"/>
                  </a:lnTo>
                  <a:lnTo>
                    <a:pt x="662" y="116"/>
                  </a:lnTo>
                  <a:lnTo>
                    <a:pt x="649" y="107"/>
                  </a:lnTo>
                  <a:lnTo>
                    <a:pt x="633" y="95"/>
                  </a:lnTo>
                  <a:lnTo>
                    <a:pt x="620" y="84"/>
                  </a:lnTo>
                  <a:lnTo>
                    <a:pt x="607" y="74"/>
                  </a:lnTo>
                  <a:lnTo>
                    <a:pt x="597" y="67"/>
                  </a:lnTo>
                  <a:lnTo>
                    <a:pt x="588" y="57"/>
                  </a:lnTo>
                  <a:lnTo>
                    <a:pt x="578" y="50"/>
                  </a:lnTo>
                  <a:lnTo>
                    <a:pt x="571" y="42"/>
                  </a:lnTo>
                  <a:lnTo>
                    <a:pt x="565" y="36"/>
                  </a:lnTo>
                  <a:lnTo>
                    <a:pt x="557" y="31"/>
                  </a:lnTo>
                  <a:lnTo>
                    <a:pt x="550" y="25"/>
                  </a:lnTo>
                  <a:lnTo>
                    <a:pt x="544" y="19"/>
                  </a:lnTo>
                  <a:lnTo>
                    <a:pt x="536" y="15"/>
                  </a:lnTo>
                  <a:lnTo>
                    <a:pt x="531" y="12"/>
                  </a:lnTo>
                  <a:lnTo>
                    <a:pt x="525" y="10"/>
                  </a:lnTo>
                  <a:lnTo>
                    <a:pt x="517" y="6"/>
                  </a:lnTo>
                  <a:lnTo>
                    <a:pt x="510" y="6"/>
                  </a:lnTo>
                  <a:lnTo>
                    <a:pt x="498" y="2"/>
                  </a:lnTo>
                  <a:lnTo>
                    <a:pt x="487" y="2"/>
                  </a:lnTo>
                  <a:lnTo>
                    <a:pt x="472" y="2"/>
                  </a:lnTo>
                  <a:lnTo>
                    <a:pt x="455" y="2"/>
                  </a:lnTo>
                  <a:lnTo>
                    <a:pt x="438" y="0"/>
                  </a:lnTo>
                  <a:lnTo>
                    <a:pt x="419" y="2"/>
                  </a:lnTo>
                  <a:lnTo>
                    <a:pt x="398" y="2"/>
                  </a:lnTo>
                  <a:lnTo>
                    <a:pt x="379" y="4"/>
                  </a:lnTo>
                  <a:lnTo>
                    <a:pt x="358" y="6"/>
                  </a:lnTo>
                  <a:lnTo>
                    <a:pt x="339" y="8"/>
                  </a:lnTo>
                  <a:lnTo>
                    <a:pt x="318" y="10"/>
                  </a:lnTo>
                  <a:lnTo>
                    <a:pt x="301" y="12"/>
                  </a:lnTo>
                  <a:lnTo>
                    <a:pt x="286" y="15"/>
                  </a:lnTo>
                  <a:lnTo>
                    <a:pt x="270" y="17"/>
                  </a:lnTo>
                  <a:lnTo>
                    <a:pt x="259" y="21"/>
                  </a:lnTo>
                  <a:lnTo>
                    <a:pt x="249" y="25"/>
                  </a:lnTo>
                  <a:lnTo>
                    <a:pt x="240" y="29"/>
                  </a:lnTo>
                  <a:lnTo>
                    <a:pt x="230" y="36"/>
                  </a:lnTo>
                  <a:lnTo>
                    <a:pt x="219" y="44"/>
                  </a:lnTo>
                  <a:lnTo>
                    <a:pt x="208" y="55"/>
                  </a:lnTo>
                  <a:lnTo>
                    <a:pt x="196" y="67"/>
                  </a:lnTo>
                  <a:lnTo>
                    <a:pt x="185" y="80"/>
                  </a:lnTo>
                  <a:lnTo>
                    <a:pt x="173" y="95"/>
                  </a:lnTo>
                  <a:lnTo>
                    <a:pt x="162" y="109"/>
                  </a:lnTo>
                  <a:lnTo>
                    <a:pt x="151" y="124"/>
                  </a:lnTo>
                  <a:lnTo>
                    <a:pt x="141" y="139"/>
                  </a:lnTo>
                  <a:lnTo>
                    <a:pt x="132" y="152"/>
                  </a:lnTo>
                  <a:lnTo>
                    <a:pt x="124" y="166"/>
                  </a:lnTo>
                  <a:lnTo>
                    <a:pt x="116" y="177"/>
                  </a:lnTo>
                  <a:lnTo>
                    <a:pt x="111" y="188"/>
                  </a:lnTo>
                  <a:lnTo>
                    <a:pt x="107" y="198"/>
                  </a:lnTo>
                  <a:lnTo>
                    <a:pt x="107" y="205"/>
                  </a:lnTo>
                  <a:lnTo>
                    <a:pt x="105" y="213"/>
                  </a:lnTo>
                  <a:lnTo>
                    <a:pt x="103" y="219"/>
                  </a:lnTo>
                  <a:lnTo>
                    <a:pt x="101" y="224"/>
                  </a:lnTo>
                  <a:lnTo>
                    <a:pt x="99" y="230"/>
                  </a:lnTo>
                  <a:lnTo>
                    <a:pt x="97" y="234"/>
                  </a:lnTo>
                  <a:lnTo>
                    <a:pt x="97" y="240"/>
                  </a:lnTo>
                  <a:lnTo>
                    <a:pt x="95" y="243"/>
                  </a:lnTo>
                  <a:lnTo>
                    <a:pt x="94" y="249"/>
                  </a:lnTo>
                  <a:lnTo>
                    <a:pt x="92" y="253"/>
                  </a:lnTo>
                  <a:lnTo>
                    <a:pt x="90" y="257"/>
                  </a:lnTo>
                  <a:lnTo>
                    <a:pt x="88" y="259"/>
                  </a:lnTo>
                  <a:lnTo>
                    <a:pt x="88" y="261"/>
                  </a:lnTo>
                  <a:lnTo>
                    <a:pt x="86" y="264"/>
                  </a:lnTo>
                  <a:lnTo>
                    <a:pt x="86" y="266"/>
                  </a:lnTo>
                  <a:lnTo>
                    <a:pt x="33" y="202"/>
                  </a:lnTo>
                  <a:lnTo>
                    <a:pt x="31" y="202"/>
                  </a:lnTo>
                  <a:lnTo>
                    <a:pt x="31" y="205"/>
                  </a:lnTo>
                  <a:lnTo>
                    <a:pt x="29" y="207"/>
                  </a:lnTo>
                  <a:lnTo>
                    <a:pt x="27" y="213"/>
                  </a:lnTo>
                  <a:lnTo>
                    <a:pt x="23" y="219"/>
                  </a:lnTo>
                  <a:lnTo>
                    <a:pt x="19" y="224"/>
                  </a:lnTo>
                  <a:lnTo>
                    <a:pt x="17" y="232"/>
                  </a:lnTo>
                  <a:lnTo>
                    <a:pt x="14" y="240"/>
                  </a:lnTo>
                  <a:lnTo>
                    <a:pt x="10" y="247"/>
                  </a:lnTo>
                  <a:lnTo>
                    <a:pt x="8" y="255"/>
                  </a:lnTo>
                  <a:lnTo>
                    <a:pt x="6" y="261"/>
                  </a:lnTo>
                  <a:lnTo>
                    <a:pt x="4" y="268"/>
                  </a:lnTo>
                  <a:lnTo>
                    <a:pt x="2" y="276"/>
                  </a:lnTo>
                  <a:lnTo>
                    <a:pt x="4" y="281"/>
                  </a:lnTo>
                  <a:lnTo>
                    <a:pt x="4" y="287"/>
                  </a:lnTo>
                  <a:lnTo>
                    <a:pt x="8" y="293"/>
                  </a:lnTo>
                  <a:lnTo>
                    <a:pt x="12" y="295"/>
                  </a:lnTo>
                  <a:lnTo>
                    <a:pt x="14" y="299"/>
                  </a:lnTo>
                  <a:lnTo>
                    <a:pt x="16" y="302"/>
                  </a:lnTo>
                  <a:lnTo>
                    <a:pt x="17" y="306"/>
                  </a:lnTo>
                  <a:lnTo>
                    <a:pt x="19" y="312"/>
                  </a:lnTo>
                  <a:lnTo>
                    <a:pt x="19" y="318"/>
                  </a:lnTo>
                  <a:lnTo>
                    <a:pt x="19" y="325"/>
                  </a:lnTo>
                  <a:lnTo>
                    <a:pt x="17" y="331"/>
                  </a:lnTo>
                  <a:lnTo>
                    <a:pt x="16" y="333"/>
                  </a:lnTo>
                  <a:lnTo>
                    <a:pt x="14" y="337"/>
                  </a:lnTo>
                  <a:lnTo>
                    <a:pt x="12" y="340"/>
                  </a:lnTo>
                  <a:lnTo>
                    <a:pt x="10" y="344"/>
                  </a:lnTo>
                  <a:lnTo>
                    <a:pt x="8" y="346"/>
                  </a:lnTo>
                  <a:lnTo>
                    <a:pt x="6" y="350"/>
                  </a:lnTo>
                  <a:lnTo>
                    <a:pt x="4" y="354"/>
                  </a:lnTo>
                  <a:lnTo>
                    <a:pt x="2" y="359"/>
                  </a:lnTo>
                  <a:lnTo>
                    <a:pt x="2" y="363"/>
                  </a:lnTo>
                  <a:lnTo>
                    <a:pt x="0" y="369"/>
                  </a:lnTo>
                  <a:lnTo>
                    <a:pt x="0" y="375"/>
                  </a:lnTo>
                  <a:lnTo>
                    <a:pt x="0" y="380"/>
                  </a:lnTo>
                  <a:lnTo>
                    <a:pt x="0" y="386"/>
                  </a:lnTo>
                  <a:lnTo>
                    <a:pt x="2" y="394"/>
                  </a:lnTo>
                  <a:lnTo>
                    <a:pt x="2" y="399"/>
                  </a:lnTo>
                  <a:lnTo>
                    <a:pt x="6" y="405"/>
                  </a:lnTo>
                  <a:lnTo>
                    <a:pt x="10" y="413"/>
                  </a:lnTo>
                  <a:lnTo>
                    <a:pt x="14" y="418"/>
                  </a:lnTo>
                  <a:lnTo>
                    <a:pt x="19" y="426"/>
                  </a:lnTo>
                  <a:lnTo>
                    <a:pt x="27" y="433"/>
                  </a:lnTo>
                  <a:lnTo>
                    <a:pt x="29" y="435"/>
                  </a:lnTo>
                  <a:lnTo>
                    <a:pt x="29" y="439"/>
                  </a:lnTo>
                  <a:lnTo>
                    <a:pt x="31" y="443"/>
                  </a:lnTo>
                  <a:lnTo>
                    <a:pt x="31" y="449"/>
                  </a:lnTo>
                  <a:lnTo>
                    <a:pt x="33" y="454"/>
                  </a:lnTo>
                  <a:lnTo>
                    <a:pt x="31" y="460"/>
                  </a:lnTo>
                  <a:lnTo>
                    <a:pt x="29" y="468"/>
                  </a:lnTo>
                  <a:lnTo>
                    <a:pt x="25" y="473"/>
                  </a:lnTo>
                  <a:lnTo>
                    <a:pt x="23" y="479"/>
                  </a:lnTo>
                  <a:lnTo>
                    <a:pt x="23" y="485"/>
                  </a:lnTo>
                  <a:lnTo>
                    <a:pt x="27" y="490"/>
                  </a:lnTo>
                  <a:lnTo>
                    <a:pt x="29" y="494"/>
                  </a:lnTo>
                  <a:lnTo>
                    <a:pt x="33" y="500"/>
                  </a:lnTo>
                  <a:lnTo>
                    <a:pt x="36" y="504"/>
                  </a:lnTo>
                  <a:lnTo>
                    <a:pt x="42" y="509"/>
                  </a:lnTo>
                  <a:lnTo>
                    <a:pt x="44" y="515"/>
                  </a:lnTo>
                  <a:lnTo>
                    <a:pt x="46" y="519"/>
                  </a:lnTo>
                  <a:lnTo>
                    <a:pt x="46" y="525"/>
                  </a:lnTo>
                  <a:lnTo>
                    <a:pt x="46" y="530"/>
                  </a:lnTo>
                  <a:lnTo>
                    <a:pt x="44" y="536"/>
                  </a:lnTo>
                  <a:lnTo>
                    <a:pt x="44" y="542"/>
                  </a:lnTo>
                  <a:lnTo>
                    <a:pt x="44" y="547"/>
                  </a:lnTo>
                  <a:lnTo>
                    <a:pt x="48" y="555"/>
                  </a:lnTo>
                  <a:lnTo>
                    <a:pt x="50" y="557"/>
                  </a:lnTo>
                  <a:lnTo>
                    <a:pt x="56" y="559"/>
                  </a:lnTo>
                  <a:lnTo>
                    <a:pt x="59" y="561"/>
                  </a:lnTo>
                  <a:lnTo>
                    <a:pt x="69" y="561"/>
                  </a:lnTo>
                  <a:lnTo>
                    <a:pt x="75" y="561"/>
                  </a:lnTo>
                  <a:lnTo>
                    <a:pt x="84" y="563"/>
                  </a:lnTo>
                  <a:lnTo>
                    <a:pt x="92" y="561"/>
                  </a:lnTo>
                  <a:lnTo>
                    <a:pt x="101" y="561"/>
                  </a:lnTo>
                  <a:lnTo>
                    <a:pt x="109" y="559"/>
                  </a:lnTo>
                  <a:lnTo>
                    <a:pt x="116" y="557"/>
                  </a:lnTo>
                  <a:lnTo>
                    <a:pt x="124" y="555"/>
                  </a:lnTo>
                  <a:lnTo>
                    <a:pt x="132" y="551"/>
                  </a:lnTo>
                  <a:lnTo>
                    <a:pt x="137" y="547"/>
                  </a:lnTo>
                  <a:lnTo>
                    <a:pt x="141" y="544"/>
                  </a:lnTo>
                  <a:lnTo>
                    <a:pt x="145" y="540"/>
                  </a:lnTo>
                  <a:lnTo>
                    <a:pt x="145" y="536"/>
                  </a:lnTo>
                  <a:lnTo>
                    <a:pt x="145" y="528"/>
                  </a:lnTo>
                  <a:lnTo>
                    <a:pt x="145" y="523"/>
                  </a:lnTo>
                  <a:lnTo>
                    <a:pt x="145" y="519"/>
                  </a:lnTo>
                  <a:lnTo>
                    <a:pt x="145" y="513"/>
                  </a:lnTo>
                  <a:lnTo>
                    <a:pt x="143" y="508"/>
                  </a:lnTo>
                  <a:lnTo>
                    <a:pt x="143" y="502"/>
                  </a:lnTo>
                  <a:lnTo>
                    <a:pt x="141" y="498"/>
                  </a:lnTo>
                  <a:lnTo>
                    <a:pt x="141" y="494"/>
                  </a:lnTo>
                  <a:lnTo>
                    <a:pt x="139" y="489"/>
                  </a:lnTo>
                  <a:lnTo>
                    <a:pt x="137" y="485"/>
                  </a:lnTo>
                  <a:lnTo>
                    <a:pt x="135" y="481"/>
                  </a:lnTo>
                  <a:lnTo>
                    <a:pt x="132" y="477"/>
                  </a:lnTo>
                  <a:lnTo>
                    <a:pt x="128" y="473"/>
                  </a:lnTo>
                  <a:lnTo>
                    <a:pt x="126" y="471"/>
                  </a:lnTo>
                  <a:lnTo>
                    <a:pt x="120" y="470"/>
                  </a:lnTo>
                  <a:lnTo>
                    <a:pt x="116" y="468"/>
                  </a:lnTo>
                  <a:lnTo>
                    <a:pt x="111" y="464"/>
                  </a:lnTo>
                  <a:lnTo>
                    <a:pt x="107" y="460"/>
                  </a:lnTo>
                  <a:lnTo>
                    <a:pt x="101" y="452"/>
                  </a:lnTo>
                  <a:lnTo>
                    <a:pt x="97" y="447"/>
                  </a:lnTo>
                  <a:lnTo>
                    <a:pt x="94" y="437"/>
                  </a:lnTo>
                  <a:lnTo>
                    <a:pt x="90" y="428"/>
                  </a:lnTo>
                  <a:lnTo>
                    <a:pt x="88" y="418"/>
                  </a:lnTo>
                  <a:lnTo>
                    <a:pt x="86" y="409"/>
                  </a:lnTo>
                  <a:lnTo>
                    <a:pt x="84" y="397"/>
                  </a:lnTo>
                  <a:lnTo>
                    <a:pt x="84" y="388"/>
                  </a:lnTo>
                  <a:lnTo>
                    <a:pt x="84" y="378"/>
                  </a:lnTo>
                  <a:lnTo>
                    <a:pt x="84" y="371"/>
                  </a:lnTo>
                  <a:lnTo>
                    <a:pt x="86" y="363"/>
                  </a:lnTo>
                  <a:lnTo>
                    <a:pt x="90" y="356"/>
                  </a:lnTo>
                  <a:lnTo>
                    <a:pt x="94" y="352"/>
                  </a:lnTo>
                  <a:lnTo>
                    <a:pt x="99" y="350"/>
                  </a:lnTo>
                  <a:lnTo>
                    <a:pt x="105" y="348"/>
                  </a:lnTo>
                  <a:lnTo>
                    <a:pt x="111" y="348"/>
                  </a:lnTo>
                  <a:lnTo>
                    <a:pt x="116" y="348"/>
                  </a:lnTo>
                  <a:lnTo>
                    <a:pt x="120" y="348"/>
                  </a:lnTo>
                  <a:lnTo>
                    <a:pt x="124" y="348"/>
                  </a:lnTo>
                  <a:lnTo>
                    <a:pt x="128" y="348"/>
                  </a:lnTo>
                  <a:lnTo>
                    <a:pt x="130" y="348"/>
                  </a:lnTo>
                  <a:lnTo>
                    <a:pt x="133" y="348"/>
                  </a:lnTo>
                  <a:lnTo>
                    <a:pt x="137" y="344"/>
                  </a:lnTo>
                  <a:lnTo>
                    <a:pt x="137" y="342"/>
                  </a:lnTo>
                  <a:lnTo>
                    <a:pt x="137" y="338"/>
                  </a:lnTo>
                  <a:lnTo>
                    <a:pt x="137" y="335"/>
                  </a:lnTo>
                  <a:lnTo>
                    <a:pt x="135" y="331"/>
                  </a:lnTo>
                  <a:lnTo>
                    <a:pt x="133" y="325"/>
                  </a:lnTo>
                  <a:lnTo>
                    <a:pt x="132" y="319"/>
                  </a:lnTo>
                  <a:lnTo>
                    <a:pt x="130" y="316"/>
                  </a:lnTo>
                  <a:lnTo>
                    <a:pt x="128" y="312"/>
                  </a:lnTo>
                  <a:lnTo>
                    <a:pt x="130" y="310"/>
                  </a:lnTo>
                  <a:lnTo>
                    <a:pt x="132" y="306"/>
                  </a:lnTo>
                  <a:lnTo>
                    <a:pt x="135" y="304"/>
                  </a:lnTo>
                  <a:lnTo>
                    <a:pt x="139" y="302"/>
                  </a:lnTo>
                  <a:lnTo>
                    <a:pt x="143" y="300"/>
                  </a:lnTo>
                  <a:lnTo>
                    <a:pt x="145" y="297"/>
                  </a:lnTo>
                  <a:lnTo>
                    <a:pt x="147" y="295"/>
                  </a:lnTo>
                  <a:lnTo>
                    <a:pt x="147" y="291"/>
                  </a:lnTo>
                  <a:lnTo>
                    <a:pt x="149" y="285"/>
                  </a:lnTo>
                  <a:lnTo>
                    <a:pt x="147" y="281"/>
                  </a:lnTo>
                  <a:lnTo>
                    <a:pt x="147" y="276"/>
                  </a:lnTo>
                  <a:lnTo>
                    <a:pt x="145" y="270"/>
                  </a:lnTo>
                  <a:lnTo>
                    <a:pt x="145" y="266"/>
                  </a:lnTo>
                  <a:lnTo>
                    <a:pt x="143" y="262"/>
                  </a:lnTo>
                  <a:lnTo>
                    <a:pt x="141" y="259"/>
                  </a:lnTo>
                  <a:lnTo>
                    <a:pt x="139" y="255"/>
                  </a:lnTo>
                  <a:lnTo>
                    <a:pt x="139" y="253"/>
                  </a:lnTo>
                  <a:lnTo>
                    <a:pt x="137" y="249"/>
                  </a:lnTo>
                  <a:lnTo>
                    <a:pt x="137" y="245"/>
                  </a:lnTo>
                  <a:lnTo>
                    <a:pt x="137" y="243"/>
                  </a:lnTo>
                  <a:lnTo>
                    <a:pt x="137" y="240"/>
                  </a:lnTo>
                  <a:lnTo>
                    <a:pt x="139" y="238"/>
                  </a:lnTo>
                  <a:lnTo>
                    <a:pt x="143" y="236"/>
                  </a:lnTo>
                  <a:lnTo>
                    <a:pt x="145" y="234"/>
                  </a:lnTo>
                  <a:lnTo>
                    <a:pt x="151" y="232"/>
                  </a:lnTo>
                  <a:lnTo>
                    <a:pt x="156" y="230"/>
                  </a:lnTo>
                  <a:lnTo>
                    <a:pt x="160" y="228"/>
                  </a:lnTo>
                  <a:lnTo>
                    <a:pt x="164" y="224"/>
                  </a:lnTo>
                  <a:lnTo>
                    <a:pt x="168" y="223"/>
                  </a:lnTo>
                  <a:lnTo>
                    <a:pt x="171" y="221"/>
                  </a:lnTo>
                  <a:lnTo>
                    <a:pt x="173" y="219"/>
                  </a:lnTo>
                  <a:lnTo>
                    <a:pt x="177" y="215"/>
                  </a:lnTo>
                  <a:lnTo>
                    <a:pt x="179" y="213"/>
                  </a:lnTo>
                  <a:lnTo>
                    <a:pt x="181" y="209"/>
                  </a:lnTo>
                  <a:lnTo>
                    <a:pt x="183" y="207"/>
                  </a:lnTo>
                  <a:lnTo>
                    <a:pt x="185" y="204"/>
                  </a:lnTo>
                  <a:lnTo>
                    <a:pt x="187" y="200"/>
                  </a:lnTo>
                  <a:lnTo>
                    <a:pt x="189" y="194"/>
                  </a:lnTo>
                  <a:lnTo>
                    <a:pt x="190" y="190"/>
                  </a:lnTo>
                  <a:lnTo>
                    <a:pt x="192" y="185"/>
                  </a:lnTo>
                  <a:lnTo>
                    <a:pt x="194" y="179"/>
                  </a:lnTo>
                  <a:lnTo>
                    <a:pt x="196" y="173"/>
                  </a:lnTo>
                  <a:lnTo>
                    <a:pt x="200" y="169"/>
                  </a:lnTo>
                  <a:lnTo>
                    <a:pt x="202" y="167"/>
                  </a:lnTo>
                  <a:lnTo>
                    <a:pt x="204" y="167"/>
                  </a:lnTo>
                  <a:lnTo>
                    <a:pt x="209" y="167"/>
                  </a:lnTo>
                  <a:lnTo>
                    <a:pt x="215" y="173"/>
                  </a:lnTo>
                  <a:lnTo>
                    <a:pt x="221" y="179"/>
                  </a:lnTo>
                  <a:lnTo>
                    <a:pt x="228" y="183"/>
                  </a:lnTo>
                  <a:lnTo>
                    <a:pt x="230" y="185"/>
                  </a:lnTo>
                  <a:lnTo>
                    <a:pt x="234" y="185"/>
                  </a:lnTo>
                  <a:lnTo>
                    <a:pt x="238" y="185"/>
                  </a:lnTo>
                  <a:lnTo>
                    <a:pt x="242" y="185"/>
                  </a:lnTo>
                  <a:lnTo>
                    <a:pt x="246" y="181"/>
                  </a:lnTo>
                  <a:lnTo>
                    <a:pt x="249" y="177"/>
                  </a:lnTo>
                  <a:lnTo>
                    <a:pt x="251" y="173"/>
                  </a:lnTo>
                  <a:lnTo>
                    <a:pt x="255" y="169"/>
                  </a:lnTo>
                  <a:lnTo>
                    <a:pt x="257" y="166"/>
                  </a:lnTo>
                  <a:lnTo>
                    <a:pt x="261" y="160"/>
                  </a:lnTo>
                  <a:lnTo>
                    <a:pt x="263" y="156"/>
                  </a:lnTo>
                  <a:lnTo>
                    <a:pt x="267" y="150"/>
                  </a:lnTo>
                  <a:lnTo>
                    <a:pt x="270" y="147"/>
                  </a:lnTo>
                  <a:lnTo>
                    <a:pt x="274" y="143"/>
                  </a:lnTo>
                  <a:lnTo>
                    <a:pt x="278" y="137"/>
                  </a:lnTo>
                  <a:lnTo>
                    <a:pt x="282" y="135"/>
                  </a:lnTo>
                  <a:lnTo>
                    <a:pt x="287" y="133"/>
                  </a:lnTo>
                  <a:lnTo>
                    <a:pt x="293" y="133"/>
                  </a:lnTo>
                  <a:lnTo>
                    <a:pt x="299" y="133"/>
                  </a:lnTo>
                  <a:lnTo>
                    <a:pt x="306" y="135"/>
                  </a:lnTo>
                  <a:lnTo>
                    <a:pt x="312" y="135"/>
                  </a:lnTo>
                  <a:lnTo>
                    <a:pt x="318" y="137"/>
                  </a:lnTo>
                  <a:lnTo>
                    <a:pt x="322" y="139"/>
                  </a:lnTo>
                  <a:lnTo>
                    <a:pt x="327" y="141"/>
                  </a:lnTo>
                  <a:lnTo>
                    <a:pt x="331" y="141"/>
                  </a:lnTo>
                  <a:lnTo>
                    <a:pt x="335" y="143"/>
                  </a:lnTo>
                  <a:lnTo>
                    <a:pt x="337" y="143"/>
                  </a:lnTo>
                  <a:lnTo>
                    <a:pt x="341" y="145"/>
                  </a:lnTo>
                  <a:lnTo>
                    <a:pt x="346" y="145"/>
                  </a:lnTo>
                  <a:lnTo>
                    <a:pt x="352" y="143"/>
                  </a:lnTo>
                  <a:lnTo>
                    <a:pt x="356" y="139"/>
                  </a:lnTo>
                  <a:lnTo>
                    <a:pt x="360" y="137"/>
                  </a:lnTo>
                  <a:lnTo>
                    <a:pt x="363" y="133"/>
                  </a:lnTo>
                  <a:lnTo>
                    <a:pt x="369" y="129"/>
                  </a:lnTo>
                  <a:lnTo>
                    <a:pt x="373" y="126"/>
                  </a:lnTo>
                  <a:lnTo>
                    <a:pt x="377" y="122"/>
                  </a:lnTo>
                  <a:lnTo>
                    <a:pt x="381" y="120"/>
                  </a:lnTo>
                  <a:lnTo>
                    <a:pt x="384" y="120"/>
                  </a:lnTo>
                  <a:lnTo>
                    <a:pt x="386" y="120"/>
                  </a:lnTo>
                  <a:lnTo>
                    <a:pt x="390" y="122"/>
                  </a:lnTo>
                  <a:lnTo>
                    <a:pt x="394" y="122"/>
                  </a:lnTo>
                  <a:lnTo>
                    <a:pt x="398" y="126"/>
                  </a:lnTo>
                  <a:lnTo>
                    <a:pt x="401" y="128"/>
                  </a:lnTo>
                  <a:lnTo>
                    <a:pt x="405" y="131"/>
                  </a:lnTo>
                  <a:lnTo>
                    <a:pt x="409" y="133"/>
                  </a:lnTo>
                  <a:lnTo>
                    <a:pt x="413" y="137"/>
                  </a:lnTo>
                  <a:lnTo>
                    <a:pt x="417" y="141"/>
                  </a:lnTo>
                  <a:lnTo>
                    <a:pt x="422" y="143"/>
                  </a:lnTo>
                  <a:lnTo>
                    <a:pt x="428" y="147"/>
                  </a:lnTo>
                  <a:lnTo>
                    <a:pt x="434" y="148"/>
                  </a:lnTo>
                  <a:lnTo>
                    <a:pt x="441" y="150"/>
                  </a:lnTo>
                  <a:lnTo>
                    <a:pt x="447" y="152"/>
                  </a:lnTo>
                  <a:lnTo>
                    <a:pt x="451" y="150"/>
                  </a:lnTo>
                  <a:lnTo>
                    <a:pt x="457" y="150"/>
                  </a:lnTo>
                  <a:lnTo>
                    <a:pt x="462" y="150"/>
                  </a:lnTo>
                  <a:lnTo>
                    <a:pt x="466" y="148"/>
                  </a:lnTo>
                  <a:lnTo>
                    <a:pt x="470" y="148"/>
                  </a:lnTo>
                  <a:lnTo>
                    <a:pt x="476" y="147"/>
                  </a:lnTo>
                  <a:lnTo>
                    <a:pt x="479" y="145"/>
                  </a:lnTo>
                  <a:lnTo>
                    <a:pt x="483" y="145"/>
                  </a:lnTo>
                  <a:lnTo>
                    <a:pt x="487" y="145"/>
                  </a:lnTo>
                  <a:lnTo>
                    <a:pt x="491" y="145"/>
                  </a:lnTo>
                  <a:lnTo>
                    <a:pt x="493" y="147"/>
                  </a:lnTo>
                  <a:lnTo>
                    <a:pt x="497" y="148"/>
                  </a:lnTo>
                  <a:lnTo>
                    <a:pt x="500" y="152"/>
                  </a:lnTo>
                  <a:lnTo>
                    <a:pt x="504" y="158"/>
                  </a:lnTo>
                  <a:lnTo>
                    <a:pt x="506" y="162"/>
                  </a:lnTo>
                  <a:lnTo>
                    <a:pt x="508" y="167"/>
                  </a:lnTo>
                  <a:lnTo>
                    <a:pt x="510" y="171"/>
                  </a:lnTo>
                  <a:lnTo>
                    <a:pt x="512" y="175"/>
                  </a:lnTo>
                  <a:lnTo>
                    <a:pt x="514" y="177"/>
                  </a:lnTo>
                  <a:lnTo>
                    <a:pt x="516" y="181"/>
                  </a:lnTo>
                  <a:lnTo>
                    <a:pt x="517" y="183"/>
                  </a:lnTo>
                  <a:lnTo>
                    <a:pt x="519" y="186"/>
                  </a:lnTo>
                  <a:lnTo>
                    <a:pt x="525" y="188"/>
                  </a:lnTo>
                  <a:lnTo>
                    <a:pt x="531" y="192"/>
                  </a:lnTo>
                  <a:lnTo>
                    <a:pt x="533" y="192"/>
                  </a:lnTo>
                  <a:lnTo>
                    <a:pt x="536" y="192"/>
                  </a:lnTo>
                  <a:lnTo>
                    <a:pt x="540" y="192"/>
                  </a:lnTo>
                  <a:lnTo>
                    <a:pt x="546" y="194"/>
                  </a:lnTo>
                  <a:lnTo>
                    <a:pt x="550" y="194"/>
                  </a:lnTo>
                  <a:lnTo>
                    <a:pt x="554" y="194"/>
                  </a:lnTo>
                  <a:lnTo>
                    <a:pt x="555" y="194"/>
                  </a:lnTo>
                  <a:lnTo>
                    <a:pt x="557" y="196"/>
                  </a:lnTo>
                  <a:lnTo>
                    <a:pt x="559" y="200"/>
                  </a:lnTo>
                  <a:lnTo>
                    <a:pt x="561" y="205"/>
                  </a:lnTo>
                  <a:lnTo>
                    <a:pt x="561" y="207"/>
                  </a:lnTo>
                  <a:lnTo>
                    <a:pt x="561" y="211"/>
                  </a:lnTo>
                  <a:lnTo>
                    <a:pt x="561" y="215"/>
                  </a:lnTo>
                  <a:lnTo>
                    <a:pt x="561" y="219"/>
                  </a:lnTo>
                  <a:lnTo>
                    <a:pt x="561" y="223"/>
                  </a:lnTo>
                  <a:lnTo>
                    <a:pt x="563" y="226"/>
                  </a:lnTo>
                  <a:lnTo>
                    <a:pt x="563" y="230"/>
                  </a:lnTo>
                  <a:lnTo>
                    <a:pt x="565" y="234"/>
                  </a:lnTo>
                  <a:lnTo>
                    <a:pt x="567" y="238"/>
                  </a:lnTo>
                  <a:lnTo>
                    <a:pt x="569" y="240"/>
                  </a:lnTo>
                  <a:lnTo>
                    <a:pt x="571" y="242"/>
                  </a:lnTo>
                  <a:lnTo>
                    <a:pt x="573" y="243"/>
                  </a:lnTo>
                  <a:lnTo>
                    <a:pt x="578" y="245"/>
                  </a:lnTo>
                  <a:lnTo>
                    <a:pt x="582" y="247"/>
                  </a:lnTo>
                  <a:lnTo>
                    <a:pt x="586" y="247"/>
                  </a:lnTo>
                  <a:lnTo>
                    <a:pt x="592" y="247"/>
                  </a:lnTo>
                  <a:lnTo>
                    <a:pt x="593" y="249"/>
                  </a:lnTo>
                  <a:lnTo>
                    <a:pt x="597" y="251"/>
                  </a:lnTo>
                  <a:lnTo>
                    <a:pt x="599" y="255"/>
                  </a:lnTo>
                  <a:lnTo>
                    <a:pt x="599" y="259"/>
                  </a:lnTo>
                  <a:lnTo>
                    <a:pt x="597" y="264"/>
                  </a:lnTo>
                  <a:lnTo>
                    <a:pt x="593" y="272"/>
                  </a:lnTo>
                  <a:lnTo>
                    <a:pt x="592" y="276"/>
                  </a:lnTo>
                  <a:lnTo>
                    <a:pt x="592" y="283"/>
                  </a:lnTo>
                  <a:lnTo>
                    <a:pt x="592" y="287"/>
                  </a:lnTo>
                  <a:lnTo>
                    <a:pt x="597" y="293"/>
                  </a:lnTo>
                  <a:lnTo>
                    <a:pt x="601" y="295"/>
                  </a:lnTo>
                  <a:lnTo>
                    <a:pt x="607" y="295"/>
                  </a:lnTo>
                  <a:lnTo>
                    <a:pt x="609" y="295"/>
                  </a:lnTo>
                  <a:lnTo>
                    <a:pt x="613" y="295"/>
                  </a:lnTo>
                  <a:lnTo>
                    <a:pt x="614" y="295"/>
                  </a:lnTo>
                  <a:lnTo>
                    <a:pt x="616" y="297"/>
                  </a:lnTo>
                  <a:lnTo>
                    <a:pt x="618" y="299"/>
                  </a:lnTo>
                  <a:lnTo>
                    <a:pt x="620" y="300"/>
                  </a:lnTo>
                  <a:lnTo>
                    <a:pt x="620" y="302"/>
                  </a:lnTo>
                  <a:lnTo>
                    <a:pt x="622" y="306"/>
                  </a:lnTo>
                  <a:lnTo>
                    <a:pt x="622" y="310"/>
                  </a:lnTo>
                  <a:lnTo>
                    <a:pt x="624" y="314"/>
                  </a:lnTo>
                  <a:lnTo>
                    <a:pt x="624" y="316"/>
                  </a:lnTo>
                  <a:lnTo>
                    <a:pt x="626" y="319"/>
                  </a:lnTo>
                  <a:lnTo>
                    <a:pt x="628" y="323"/>
                  </a:lnTo>
                  <a:lnTo>
                    <a:pt x="632" y="325"/>
                  </a:lnTo>
                  <a:lnTo>
                    <a:pt x="635" y="327"/>
                  </a:lnTo>
                  <a:lnTo>
                    <a:pt x="635" y="327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294"/>
            <p:cNvSpPr>
              <a:spLocks/>
            </p:cNvSpPr>
            <p:nvPr/>
          </p:nvSpPr>
          <p:spPr bwMode="auto">
            <a:xfrm>
              <a:off x="2712" y="1661"/>
              <a:ext cx="128" cy="52"/>
            </a:xfrm>
            <a:custGeom>
              <a:avLst/>
              <a:gdLst>
                <a:gd name="T0" fmla="*/ 0 w 255"/>
                <a:gd name="T1" fmla="*/ 6 h 103"/>
                <a:gd name="T2" fmla="*/ 2 w 255"/>
                <a:gd name="T3" fmla="*/ 4 h 103"/>
                <a:gd name="T4" fmla="*/ 8 w 255"/>
                <a:gd name="T5" fmla="*/ 4 h 103"/>
                <a:gd name="T6" fmla="*/ 16 w 255"/>
                <a:gd name="T7" fmla="*/ 2 h 103"/>
                <a:gd name="T8" fmla="*/ 29 w 255"/>
                <a:gd name="T9" fmla="*/ 2 h 103"/>
                <a:gd name="T10" fmla="*/ 42 w 255"/>
                <a:gd name="T11" fmla="*/ 0 h 103"/>
                <a:gd name="T12" fmla="*/ 57 w 255"/>
                <a:gd name="T13" fmla="*/ 0 h 103"/>
                <a:gd name="T14" fmla="*/ 75 w 255"/>
                <a:gd name="T15" fmla="*/ 0 h 103"/>
                <a:gd name="T16" fmla="*/ 96 w 255"/>
                <a:gd name="T17" fmla="*/ 2 h 103"/>
                <a:gd name="T18" fmla="*/ 115 w 255"/>
                <a:gd name="T19" fmla="*/ 6 h 103"/>
                <a:gd name="T20" fmla="*/ 135 w 255"/>
                <a:gd name="T21" fmla="*/ 12 h 103"/>
                <a:gd name="T22" fmla="*/ 156 w 255"/>
                <a:gd name="T23" fmla="*/ 18 h 103"/>
                <a:gd name="T24" fmla="*/ 177 w 255"/>
                <a:gd name="T25" fmla="*/ 29 h 103"/>
                <a:gd name="T26" fmla="*/ 198 w 255"/>
                <a:gd name="T27" fmla="*/ 40 h 103"/>
                <a:gd name="T28" fmla="*/ 219 w 255"/>
                <a:gd name="T29" fmla="*/ 57 h 103"/>
                <a:gd name="T30" fmla="*/ 238 w 255"/>
                <a:gd name="T31" fmla="*/ 76 h 103"/>
                <a:gd name="T32" fmla="*/ 255 w 255"/>
                <a:gd name="T33" fmla="*/ 101 h 103"/>
                <a:gd name="T34" fmla="*/ 253 w 255"/>
                <a:gd name="T35" fmla="*/ 101 h 103"/>
                <a:gd name="T36" fmla="*/ 250 w 255"/>
                <a:gd name="T37" fmla="*/ 101 h 103"/>
                <a:gd name="T38" fmla="*/ 240 w 255"/>
                <a:gd name="T39" fmla="*/ 101 h 103"/>
                <a:gd name="T40" fmla="*/ 229 w 255"/>
                <a:gd name="T41" fmla="*/ 101 h 103"/>
                <a:gd name="T42" fmla="*/ 215 w 255"/>
                <a:gd name="T43" fmla="*/ 101 h 103"/>
                <a:gd name="T44" fmla="*/ 200 w 255"/>
                <a:gd name="T45" fmla="*/ 103 h 103"/>
                <a:gd name="T46" fmla="*/ 183 w 255"/>
                <a:gd name="T47" fmla="*/ 101 h 103"/>
                <a:gd name="T48" fmla="*/ 164 w 255"/>
                <a:gd name="T49" fmla="*/ 101 h 103"/>
                <a:gd name="T50" fmla="*/ 145 w 255"/>
                <a:gd name="T51" fmla="*/ 97 h 103"/>
                <a:gd name="T52" fmla="*/ 126 w 255"/>
                <a:gd name="T53" fmla="*/ 94 h 103"/>
                <a:gd name="T54" fmla="*/ 107 w 255"/>
                <a:gd name="T55" fmla="*/ 88 h 103"/>
                <a:gd name="T56" fmla="*/ 86 w 255"/>
                <a:gd name="T57" fmla="*/ 80 h 103"/>
                <a:gd name="T58" fmla="*/ 67 w 255"/>
                <a:gd name="T59" fmla="*/ 71 h 103"/>
                <a:gd name="T60" fmla="*/ 50 w 255"/>
                <a:gd name="T61" fmla="*/ 59 h 103"/>
                <a:gd name="T62" fmla="*/ 33 w 255"/>
                <a:gd name="T63" fmla="*/ 44 h 103"/>
                <a:gd name="T64" fmla="*/ 18 w 255"/>
                <a:gd name="T65" fmla="*/ 29 h 103"/>
                <a:gd name="T66" fmla="*/ 0 w 255"/>
                <a:gd name="T67" fmla="*/ 6 h 103"/>
                <a:gd name="T68" fmla="*/ 0 w 255"/>
                <a:gd name="T69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103">
                  <a:moveTo>
                    <a:pt x="0" y="6"/>
                  </a:moveTo>
                  <a:lnTo>
                    <a:pt x="2" y="4"/>
                  </a:lnTo>
                  <a:lnTo>
                    <a:pt x="8" y="4"/>
                  </a:lnTo>
                  <a:lnTo>
                    <a:pt x="16" y="2"/>
                  </a:lnTo>
                  <a:lnTo>
                    <a:pt x="29" y="2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75" y="0"/>
                  </a:lnTo>
                  <a:lnTo>
                    <a:pt x="96" y="2"/>
                  </a:lnTo>
                  <a:lnTo>
                    <a:pt x="115" y="6"/>
                  </a:lnTo>
                  <a:lnTo>
                    <a:pt x="135" y="12"/>
                  </a:lnTo>
                  <a:lnTo>
                    <a:pt x="156" y="18"/>
                  </a:lnTo>
                  <a:lnTo>
                    <a:pt x="177" y="29"/>
                  </a:lnTo>
                  <a:lnTo>
                    <a:pt x="198" y="40"/>
                  </a:lnTo>
                  <a:lnTo>
                    <a:pt x="219" y="57"/>
                  </a:lnTo>
                  <a:lnTo>
                    <a:pt x="238" y="76"/>
                  </a:lnTo>
                  <a:lnTo>
                    <a:pt x="255" y="101"/>
                  </a:lnTo>
                  <a:lnTo>
                    <a:pt x="253" y="101"/>
                  </a:lnTo>
                  <a:lnTo>
                    <a:pt x="250" y="101"/>
                  </a:lnTo>
                  <a:lnTo>
                    <a:pt x="240" y="101"/>
                  </a:lnTo>
                  <a:lnTo>
                    <a:pt x="229" y="101"/>
                  </a:lnTo>
                  <a:lnTo>
                    <a:pt x="215" y="101"/>
                  </a:lnTo>
                  <a:lnTo>
                    <a:pt x="200" y="103"/>
                  </a:lnTo>
                  <a:lnTo>
                    <a:pt x="183" y="101"/>
                  </a:lnTo>
                  <a:lnTo>
                    <a:pt x="164" y="101"/>
                  </a:lnTo>
                  <a:lnTo>
                    <a:pt x="145" y="97"/>
                  </a:lnTo>
                  <a:lnTo>
                    <a:pt x="126" y="94"/>
                  </a:lnTo>
                  <a:lnTo>
                    <a:pt x="107" y="88"/>
                  </a:lnTo>
                  <a:lnTo>
                    <a:pt x="86" y="80"/>
                  </a:lnTo>
                  <a:lnTo>
                    <a:pt x="67" y="71"/>
                  </a:lnTo>
                  <a:lnTo>
                    <a:pt x="50" y="59"/>
                  </a:lnTo>
                  <a:lnTo>
                    <a:pt x="33" y="44"/>
                  </a:lnTo>
                  <a:lnTo>
                    <a:pt x="18" y="29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99E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295"/>
            <p:cNvSpPr>
              <a:spLocks/>
            </p:cNvSpPr>
            <p:nvPr/>
          </p:nvSpPr>
          <p:spPr bwMode="auto">
            <a:xfrm>
              <a:off x="2881" y="1720"/>
              <a:ext cx="50" cy="42"/>
            </a:xfrm>
            <a:custGeom>
              <a:avLst/>
              <a:gdLst>
                <a:gd name="T0" fmla="*/ 2 w 99"/>
                <a:gd name="T1" fmla="*/ 12 h 84"/>
                <a:gd name="T2" fmla="*/ 2 w 99"/>
                <a:gd name="T3" fmla="*/ 10 h 84"/>
                <a:gd name="T4" fmla="*/ 4 w 99"/>
                <a:gd name="T5" fmla="*/ 10 h 84"/>
                <a:gd name="T6" fmla="*/ 7 w 99"/>
                <a:gd name="T7" fmla="*/ 8 h 84"/>
                <a:gd name="T8" fmla="*/ 11 w 99"/>
                <a:gd name="T9" fmla="*/ 8 h 84"/>
                <a:gd name="T10" fmla="*/ 15 w 99"/>
                <a:gd name="T11" fmla="*/ 6 h 84"/>
                <a:gd name="T12" fmla="*/ 21 w 99"/>
                <a:gd name="T13" fmla="*/ 4 h 84"/>
                <a:gd name="T14" fmla="*/ 26 w 99"/>
                <a:gd name="T15" fmla="*/ 2 h 84"/>
                <a:gd name="T16" fmla="*/ 34 w 99"/>
                <a:gd name="T17" fmla="*/ 2 h 84"/>
                <a:gd name="T18" fmla="*/ 40 w 99"/>
                <a:gd name="T19" fmla="*/ 0 h 84"/>
                <a:gd name="T20" fmla="*/ 47 w 99"/>
                <a:gd name="T21" fmla="*/ 0 h 84"/>
                <a:gd name="T22" fmla="*/ 55 w 99"/>
                <a:gd name="T23" fmla="*/ 0 h 84"/>
                <a:gd name="T24" fmla="*/ 64 w 99"/>
                <a:gd name="T25" fmla="*/ 2 h 84"/>
                <a:gd name="T26" fmla="*/ 72 w 99"/>
                <a:gd name="T27" fmla="*/ 2 h 84"/>
                <a:gd name="T28" fmla="*/ 82 w 99"/>
                <a:gd name="T29" fmla="*/ 6 h 84"/>
                <a:gd name="T30" fmla="*/ 89 w 99"/>
                <a:gd name="T31" fmla="*/ 10 h 84"/>
                <a:gd name="T32" fmla="*/ 99 w 99"/>
                <a:gd name="T33" fmla="*/ 15 h 84"/>
                <a:gd name="T34" fmla="*/ 99 w 99"/>
                <a:gd name="T35" fmla="*/ 15 h 84"/>
                <a:gd name="T36" fmla="*/ 97 w 99"/>
                <a:gd name="T37" fmla="*/ 17 h 84"/>
                <a:gd name="T38" fmla="*/ 97 w 99"/>
                <a:gd name="T39" fmla="*/ 19 h 84"/>
                <a:gd name="T40" fmla="*/ 97 w 99"/>
                <a:gd name="T41" fmla="*/ 23 h 84"/>
                <a:gd name="T42" fmla="*/ 95 w 99"/>
                <a:gd name="T43" fmla="*/ 27 h 84"/>
                <a:gd name="T44" fmla="*/ 93 w 99"/>
                <a:gd name="T45" fmla="*/ 33 h 84"/>
                <a:gd name="T46" fmla="*/ 91 w 99"/>
                <a:gd name="T47" fmla="*/ 36 h 84"/>
                <a:gd name="T48" fmla="*/ 89 w 99"/>
                <a:gd name="T49" fmla="*/ 42 h 84"/>
                <a:gd name="T50" fmla="*/ 87 w 99"/>
                <a:gd name="T51" fmla="*/ 48 h 84"/>
                <a:gd name="T52" fmla="*/ 83 w 99"/>
                <a:gd name="T53" fmla="*/ 53 h 84"/>
                <a:gd name="T54" fmla="*/ 82 w 99"/>
                <a:gd name="T55" fmla="*/ 59 h 84"/>
                <a:gd name="T56" fmla="*/ 78 w 99"/>
                <a:gd name="T57" fmla="*/ 65 h 84"/>
                <a:gd name="T58" fmla="*/ 74 w 99"/>
                <a:gd name="T59" fmla="*/ 71 h 84"/>
                <a:gd name="T60" fmla="*/ 70 w 99"/>
                <a:gd name="T61" fmla="*/ 76 h 84"/>
                <a:gd name="T62" fmla="*/ 64 w 99"/>
                <a:gd name="T63" fmla="*/ 80 h 84"/>
                <a:gd name="T64" fmla="*/ 61 w 99"/>
                <a:gd name="T65" fmla="*/ 84 h 84"/>
                <a:gd name="T66" fmla="*/ 61 w 99"/>
                <a:gd name="T67" fmla="*/ 82 h 84"/>
                <a:gd name="T68" fmla="*/ 57 w 99"/>
                <a:gd name="T69" fmla="*/ 80 h 84"/>
                <a:gd name="T70" fmla="*/ 55 w 99"/>
                <a:gd name="T71" fmla="*/ 78 h 84"/>
                <a:gd name="T72" fmla="*/ 49 w 99"/>
                <a:gd name="T73" fmla="*/ 72 h 84"/>
                <a:gd name="T74" fmla="*/ 44 w 99"/>
                <a:gd name="T75" fmla="*/ 69 h 84"/>
                <a:gd name="T76" fmla="*/ 38 w 99"/>
                <a:gd name="T77" fmla="*/ 63 h 84"/>
                <a:gd name="T78" fmla="*/ 32 w 99"/>
                <a:gd name="T79" fmla="*/ 57 h 84"/>
                <a:gd name="T80" fmla="*/ 26 w 99"/>
                <a:gd name="T81" fmla="*/ 52 h 84"/>
                <a:gd name="T82" fmla="*/ 19 w 99"/>
                <a:gd name="T83" fmla="*/ 44 h 84"/>
                <a:gd name="T84" fmla="*/ 13 w 99"/>
                <a:gd name="T85" fmla="*/ 36 h 84"/>
                <a:gd name="T86" fmla="*/ 7 w 99"/>
                <a:gd name="T87" fmla="*/ 31 h 84"/>
                <a:gd name="T88" fmla="*/ 4 w 99"/>
                <a:gd name="T89" fmla="*/ 25 h 84"/>
                <a:gd name="T90" fmla="*/ 0 w 99"/>
                <a:gd name="T91" fmla="*/ 21 h 84"/>
                <a:gd name="T92" fmla="*/ 0 w 99"/>
                <a:gd name="T93" fmla="*/ 15 h 84"/>
                <a:gd name="T94" fmla="*/ 0 w 99"/>
                <a:gd name="T95" fmla="*/ 12 h 84"/>
                <a:gd name="T96" fmla="*/ 2 w 99"/>
                <a:gd name="T97" fmla="*/ 12 h 84"/>
                <a:gd name="T98" fmla="*/ 2 w 99"/>
                <a:gd name="T9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84">
                  <a:moveTo>
                    <a:pt x="2" y="12"/>
                  </a:moveTo>
                  <a:lnTo>
                    <a:pt x="2" y="10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21" y="4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2"/>
                  </a:lnTo>
                  <a:lnTo>
                    <a:pt x="82" y="6"/>
                  </a:lnTo>
                  <a:lnTo>
                    <a:pt x="89" y="10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97" y="17"/>
                  </a:lnTo>
                  <a:lnTo>
                    <a:pt x="97" y="19"/>
                  </a:lnTo>
                  <a:lnTo>
                    <a:pt x="97" y="23"/>
                  </a:lnTo>
                  <a:lnTo>
                    <a:pt x="95" y="27"/>
                  </a:lnTo>
                  <a:lnTo>
                    <a:pt x="93" y="33"/>
                  </a:lnTo>
                  <a:lnTo>
                    <a:pt x="91" y="36"/>
                  </a:lnTo>
                  <a:lnTo>
                    <a:pt x="89" y="42"/>
                  </a:lnTo>
                  <a:lnTo>
                    <a:pt x="87" y="48"/>
                  </a:lnTo>
                  <a:lnTo>
                    <a:pt x="83" y="53"/>
                  </a:lnTo>
                  <a:lnTo>
                    <a:pt x="82" y="59"/>
                  </a:lnTo>
                  <a:lnTo>
                    <a:pt x="78" y="65"/>
                  </a:lnTo>
                  <a:lnTo>
                    <a:pt x="74" y="71"/>
                  </a:lnTo>
                  <a:lnTo>
                    <a:pt x="70" y="76"/>
                  </a:lnTo>
                  <a:lnTo>
                    <a:pt x="64" y="80"/>
                  </a:lnTo>
                  <a:lnTo>
                    <a:pt x="61" y="84"/>
                  </a:lnTo>
                  <a:lnTo>
                    <a:pt x="61" y="82"/>
                  </a:lnTo>
                  <a:lnTo>
                    <a:pt x="57" y="80"/>
                  </a:lnTo>
                  <a:lnTo>
                    <a:pt x="55" y="78"/>
                  </a:lnTo>
                  <a:lnTo>
                    <a:pt x="49" y="72"/>
                  </a:lnTo>
                  <a:lnTo>
                    <a:pt x="44" y="69"/>
                  </a:lnTo>
                  <a:lnTo>
                    <a:pt x="38" y="63"/>
                  </a:lnTo>
                  <a:lnTo>
                    <a:pt x="32" y="57"/>
                  </a:lnTo>
                  <a:lnTo>
                    <a:pt x="26" y="52"/>
                  </a:lnTo>
                  <a:lnTo>
                    <a:pt x="19" y="44"/>
                  </a:lnTo>
                  <a:lnTo>
                    <a:pt x="13" y="36"/>
                  </a:lnTo>
                  <a:lnTo>
                    <a:pt x="7" y="31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599E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296"/>
            <p:cNvSpPr>
              <a:spLocks/>
            </p:cNvSpPr>
            <p:nvPr/>
          </p:nvSpPr>
          <p:spPr bwMode="auto">
            <a:xfrm>
              <a:off x="2807" y="1640"/>
              <a:ext cx="66" cy="163"/>
            </a:xfrm>
            <a:custGeom>
              <a:avLst/>
              <a:gdLst>
                <a:gd name="T0" fmla="*/ 11 w 131"/>
                <a:gd name="T1" fmla="*/ 0 h 325"/>
                <a:gd name="T2" fmla="*/ 19 w 131"/>
                <a:gd name="T3" fmla="*/ 3 h 325"/>
                <a:gd name="T4" fmla="*/ 36 w 131"/>
                <a:gd name="T5" fmla="*/ 7 h 325"/>
                <a:gd name="T6" fmla="*/ 55 w 131"/>
                <a:gd name="T7" fmla="*/ 17 h 325"/>
                <a:gd name="T8" fmla="*/ 78 w 131"/>
                <a:gd name="T9" fmla="*/ 26 h 325"/>
                <a:gd name="T10" fmla="*/ 98 w 131"/>
                <a:gd name="T11" fmla="*/ 40 h 325"/>
                <a:gd name="T12" fmla="*/ 116 w 131"/>
                <a:gd name="T13" fmla="*/ 57 h 325"/>
                <a:gd name="T14" fmla="*/ 127 w 131"/>
                <a:gd name="T15" fmla="*/ 78 h 325"/>
                <a:gd name="T16" fmla="*/ 131 w 131"/>
                <a:gd name="T17" fmla="*/ 102 h 325"/>
                <a:gd name="T18" fmla="*/ 129 w 131"/>
                <a:gd name="T19" fmla="*/ 135 h 325"/>
                <a:gd name="T20" fmla="*/ 119 w 131"/>
                <a:gd name="T21" fmla="*/ 171 h 325"/>
                <a:gd name="T22" fmla="*/ 106 w 131"/>
                <a:gd name="T23" fmla="*/ 211 h 325"/>
                <a:gd name="T24" fmla="*/ 91 w 131"/>
                <a:gd name="T25" fmla="*/ 249 h 325"/>
                <a:gd name="T26" fmla="*/ 74 w 131"/>
                <a:gd name="T27" fmla="*/ 283 h 325"/>
                <a:gd name="T28" fmla="*/ 59 w 131"/>
                <a:gd name="T29" fmla="*/ 307 h 325"/>
                <a:gd name="T30" fmla="*/ 45 w 131"/>
                <a:gd name="T31" fmla="*/ 323 h 325"/>
                <a:gd name="T32" fmla="*/ 34 w 131"/>
                <a:gd name="T33" fmla="*/ 325 h 325"/>
                <a:gd name="T34" fmla="*/ 24 w 131"/>
                <a:gd name="T35" fmla="*/ 323 h 325"/>
                <a:gd name="T36" fmla="*/ 19 w 131"/>
                <a:gd name="T37" fmla="*/ 321 h 325"/>
                <a:gd name="T38" fmla="*/ 13 w 131"/>
                <a:gd name="T39" fmla="*/ 319 h 325"/>
                <a:gd name="T40" fmla="*/ 7 w 131"/>
                <a:gd name="T41" fmla="*/ 313 h 325"/>
                <a:gd name="T42" fmla="*/ 19 w 131"/>
                <a:gd name="T43" fmla="*/ 306 h 325"/>
                <a:gd name="T44" fmla="*/ 47 w 131"/>
                <a:gd name="T45" fmla="*/ 306 h 325"/>
                <a:gd name="T46" fmla="*/ 57 w 131"/>
                <a:gd name="T47" fmla="*/ 290 h 325"/>
                <a:gd name="T48" fmla="*/ 70 w 131"/>
                <a:gd name="T49" fmla="*/ 262 h 325"/>
                <a:gd name="T50" fmla="*/ 87 w 131"/>
                <a:gd name="T51" fmla="*/ 226 h 325"/>
                <a:gd name="T52" fmla="*/ 102 w 131"/>
                <a:gd name="T53" fmla="*/ 186 h 325"/>
                <a:gd name="T54" fmla="*/ 114 w 131"/>
                <a:gd name="T55" fmla="*/ 146 h 325"/>
                <a:gd name="T56" fmla="*/ 117 w 131"/>
                <a:gd name="T57" fmla="*/ 110 h 325"/>
                <a:gd name="T58" fmla="*/ 114 w 131"/>
                <a:gd name="T59" fmla="*/ 79 h 325"/>
                <a:gd name="T60" fmla="*/ 98 w 131"/>
                <a:gd name="T61" fmla="*/ 62 h 325"/>
                <a:gd name="T62" fmla="*/ 79 w 131"/>
                <a:gd name="T63" fmla="*/ 47 h 325"/>
                <a:gd name="T64" fmla="*/ 60 w 131"/>
                <a:gd name="T65" fmla="*/ 36 h 325"/>
                <a:gd name="T66" fmla="*/ 43 w 131"/>
                <a:gd name="T67" fmla="*/ 26 h 325"/>
                <a:gd name="T68" fmla="*/ 26 w 131"/>
                <a:gd name="T69" fmla="*/ 19 h 325"/>
                <a:gd name="T70" fmla="*/ 13 w 131"/>
                <a:gd name="T71" fmla="*/ 13 h 325"/>
                <a:gd name="T72" fmla="*/ 3 w 131"/>
                <a:gd name="T73" fmla="*/ 11 h 325"/>
                <a:gd name="T74" fmla="*/ 0 w 131"/>
                <a:gd name="T75" fmla="*/ 11 h 325"/>
                <a:gd name="T76" fmla="*/ 9 w 131"/>
                <a:gd name="T77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" h="325">
                  <a:moveTo>
                    <a:pt x="9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9" y="3"/>
                  </a:lnTo>
                  <a:lnTo>
                    <a:pt x="26" y="5"/>
                  </a:lnTo>
                  <a:lnTo>
                    <a:pt x="36" y="7"/>
                  </a:lnTo>
                  <a:lnTo>
                    <a:pt x="45" y="11"/>
                  </a:lnTo>
                  <a:lnTo>
                    <a:pt x="55" y="17"/>
                  </a:lnTo>
                  <a:lnTo>
                    <a:pt x="66" y="21"/>
                  </a:lnTo>
                  <a:lnTo>
                    <a:pt x="78" y="26"/>
                  </a:lnTo>
                  <a:lnTo>
                    <a:pt x="89" y="34"/>
                  </a:lnTo>
                  <a:lnTo>
                    <a:pt x="98" y="40"/>
                  </a:lnTo>
                  <a:lnTo>
                    <a:pt x="108" y="49"/>
                  </a:lnTo>
                  <a:lnTo>
                    <a:pt x="116" y="57"/>
                  </a:lnTo>
                  <a:lnTo>
                    <a:pt x="123" y="68"/>
                  </a:lnTo>
                  <a:lnTo>
                    <a:pt x="127" y="78"/>
                  </a:lnTo>
                  <a:lnTo>
                    <a:pt x="131" y="91"/>
                  </a:lnTo>
                  <a:lnTo>
                    <a:pt x="131" y="102"/>
                  </a:lnTo>
                  <a:lnTo>
                    <a:pt x="131" y="117"/>
                  </a:lnTo>
                  <a:lnTo>
                    <a:pt x="129" y="135"/>
                  </a:lnTo>
                  <a:lnTo>
                    <a:pt x="125" y="154"/>
                  </a:lnTo>
                  <a:lnTo>
                    <a:pt x="119" y="171"/>
                  </a:lnTo>
                  <a:lnTo>
                    <a:pt x="114" y="192"/>
                  </a:lnTo>
                  <a:lnTo>
                    <a:pt x="106" y="211"/>
                  </a:lnTo>
                  <a:lnTo>
                    <a:pt x="98" y="230"/>
                  </a:lnTo>
                  <a:lnTo>
                    <a:pt x="91" y="249"/>
                  </a:lnTo>
                  <a:lnTo>
                    <a:pt x="83" y="266"/>
                  </a:lnTo>
                  <a:lnTo>
                    <a:pt x="74" y="283"/>
                  </a:lnTo>
                  <a:lnTo>
                    <a:pt x="66" y="296"/>
                  </a:lnTo>
                  <a:lnTo>
                    <a:pt x="59" y="307"/>
                  </a:lnTo>
                  <a:lnTo>
                    <a:pt x="51" y="317"/>
                  </a:lnTo>
                  <a:lnTo>
                    <a:pt x="45" y="323"/>
                  </a:lnTo>
                  <a:lnTo>
                    <a:pt x="39" y="325"/>
                  </a:lnTo>
                  <a:lnTo>
                    <a:pt x="34" y="325"/>
                  </a:lnTo>
                  <a:lnTo>
                    <a:pt x="28" y="323"/>
                  </a:lnTo>
                  <a:lnTo>
                    <a:pt x="24" y="323"/>
                  </a:lnTo>
                  <a:lnTo>
                    <a:pt x="22" y="323"/>
                  </a:lnTo>
                  <a:lnTo>
                    <a:pt x="19" y="321"/>
                  </a:lnTo>
                  <a:lnTo>
                    <a:pt x="15" y="319"/>
                  </a:lnTo>
                  <a:lnTo>
                    <a:pt x="13" y="319"/>
                  </a:lnTo>
                  <a:lnTo>
                    <a:pt x="11" y="317"/>
                  </a:lnTo>
                  <a:lnTo>
                    <a:pt x="7" y="313"/>
                  </a:lnTo>
                  <a:lnTo>
                    <a:pt x="7" y="311"/>
                  </a:lnTo>
                  <a:lnTo>
                    <a:pt x="19" y="306"/>
                  </a:lnTo>
                  <a:lnTo>
                    <a:pt x="47" y="309"/>
                  </a:lnTo>
                  <a:lnTo>
                    <a:pt x="47" y="306"/>
                  </a:lnTo>
                  <a:lnTo>
                    <a:pt x="51" y="300"/>
                  </a:lnTo>
                  <a:lnTo>
                    <a:pt x="57" y="290"/>
                  </a:lnTo>
                  <a:lnTo>
                    <a:pt x="62" y="277"/>
                  </a:lnTo>
                  <a:lnTo>
                    <a:pt x="70" y="262"/>
                  </a:lnTo>
                  <a:lnTo>
                    <a:pt x="78" y="245"/>
                  </a:lnTo>
                  <a:lnTo>
                    <a:pt x="87" y="226"/>
                  </a:lnTo>
                  <a:lnTo>
                    <a:pt x="95" y="207"/>
                  </a:lnTo>
                  <a:lnTo>
                    <a:pt x="102" y="186"/>
                  </a:lnTo>
                  <a:lnTo>
                    <a:pt x="108" y="165"/>
                  </a:lnTo>
                  <a:lnTo>
                    <a:pt x="114" y="146"/>
                  </a:lnTo>
                  <a:lnTo>
                    <a:pt x="117" y="127"/>
                  </a:lnTo>
                  <a:lnTo>
                    <a:pt x="117" y="110"/>
                  </a:lnTo>
                  <a:lnTo>
                    <a:pt x="117" y="93"/>
                  </a:lnTo>
                  <a:lnTo>
                    <a:pt x="114" y="79"/>
                  </a:lnTo>
                  <a:lnTo>
                    <a:pt x="108" y="70"/>
                  </a:lnTo>
                  <a:lnTo>
                    <a:pt x="98" y="62"/>
                  </a:lnTo>
                  <a:lnTo>
                    <a:pt x="89" y="55"/>
                  </a:lnTo>
                  <a:lnTo>
                    <a:pt x="79" y="47"/>
                  </a:lnTo>
                  <a:lnTo>
                    <a:pt x="70" y="41"/>
                  </a:lnTo>
                  <a:lnTo>
                    <a:pt x="60" y="36"/>
                  </a:lnTo>
                  <a:lnTo>
                    <a:pt x="51" y="30"/>
                  </a:lnTo>
                  <a:lnTo>
                    <a:pt x="43" y="26"/>
                  </a:lnTo>
                  <a:lnTo>
                    <a:pt x="36" y="22"/>
                  </a:lnTo>
                  <a:lnTo>
                    <a:pt x="26" y="19"/>
                  </a:lnTo>
                  <a:lnTo>
                    <a:pt x="20" y="17"/>
                  </a:lnTo>
                  <a:lnTo>
                    <a:pt x="13" y="13"/>
                  </a:lnTo>
                  <a:lnTo>
                    <a:pt x="9" y="13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297"/>
            <p:cNvSpPr>
              <a:spLocks/>
            </p:cNvSpPr>
            <p:nvPr/>
          </p:nvSpPr>
          <p:spPr bwMode="auto">
            <a:xfrm>
              <a:off x="2738" y="1672"/>
              <a:ext cx="80" cy="31"/>
            </a:xfrm>
            <a:custGeom>
              <a:avLst/>
              <a:gdLst>
                <a:gd name="T0" fmla="*/ 0 w 159"/>
                <a:gd name="T1" fmla="*/ 0 h 63"/>
                <a:gd name="T2" fmla="*/ 2 w 159"/>
                <a:gd name="T3" fmla="*/ 0 h 63"/>
                <a:gd name="T4" fmla="*/ 5 w 159"/>
                <a:gd name="T5" fmla="*/ 0 h 63"/>
                <a:gd name="T6" fmla="*/ 11 w 159"/>
                <a:gd name="T7" fmla="*/ 0 h 63"/>
                <a:gd name="T8" fmla="*/ 19 w 159"/>
                <a:gd name="T9" fmla="*/ 0 h 63"/>
                <a:gd name="T10" fmla="*/ 28 w 159"/>
                <a:gd name="T11" fmla="*/ 0 h 63"/>
                <a:gd name="T12" fmla="*/ 40 w 159"/>
                <a:gd name="T13" fmla="*/ 2 h 63"/>
                <a:gd name="T14" fmla="*/ 51 w 159"/>
                <a:gd name="T15" fmla="*/ 4 h 63"/>
                <a:gd name="T16" fmla="*/ 64 w 159"/>
                <a:gd name="T17" fmla="*/ 6 h 63"/>
                <a:gd name="T18" fmla="*/ 76 w 159"/>
                <a:gd name="T19" fmla="*/ 10 h 63"/>
                <a:gd name="T20" fmla="*/ 91 w 159"/>
                <a:gd name="T21" fmla="*/ 14 h 63"/>
                <a:gd name="T22" fmla="*/ 104 w 159"/>
                <a:gd name="T23" fmla="*/ 17 h 63"/>
                <a:gd name="T24" fmla="*/ 118 w 159"/>
                <a:gd name="T25" fmla="*/ 23 h 63"/>
                <a:gd name="T26" fmla="*/ 129 w 159"/>
                <a:gd name="T27" fmla="*/ 29 h 63"/>
                <a:gd name="T28" fmla="*/ 140 w 159"/>
                <a:gd name="T29" fmla="*/ 36 h 63"/>
                <a:gd name="T30" fmla="*/ 150 w 159"/>
                <a:gd name="T31" fmla="*/ 44 h 63"/>
                <a:gd name="T32" fmla="*/ 159 w 159"/>
                <a:gd name="T33" fmla="*/ 55 h 63"/>
                <a:gd name="T34" fmla="*/ 158 w 159"/>
                <a:gd name="T35" fmla="*/ 55 h 63"/>
                <a:gd name="T36" fmla="*/ 156 w 159"/>
                <a:gd name="T37" fmla="*/ 55 h 63"/>
                <a:gd name="T38" fmla="*/ 152 w 159"/>
                <a:gd name="T39" fmla="*/ 57 h 63"/>
                <a:gd name="T40" fmla="*/ 146 w 159"/>
                <a:gd name="T41" fmla="*/ 59 h 63"/>
                <a:gd name="T42" fmla="*/ 139 w 159"/>
                <a:gd name="T43" fmla="*/ 61 h 63"/>
                <a:gd name="T44" fmla="*/ 131 w 159"/>
                <a:gd name="T45" fmla="*/ 61 h 63"/>
                <a:gd name="T46" fmla="*/ 121 w 159"/>
                <a:gd name="T47" fmla="*/ 63 h 63"/>
                <a:gd name="T48" fmla="*/ 112 w 159"/>
                <a:gd name="T49" fmla="*/ 63 h 63"/>
                <a:gd name="T50" fmla="*/ 101 w 159"/>
                <a:gd name="T51" fmla="*/ 63 h 63"/>
                <a:gd name="T52" fmla="*/ 89 w 159"/>
                <a:gd name="T53" fmla="*/ 61 h 63"/>
                <a:gd name="T54" fmla="*/ 76 w 159"/>
                <a:gd name="T55" fmla="*/ 57 h 63"/>
                <a:gd name="T56" fmla="*/ 63 w 159"/>
                <a:gd name="T57" fmla="*/ 54 h 63"/>
                <a:gd name="T58" fmla="*/ 49 w 159"/>
                <a:gd name="T59" fmla="*/ 46 h 63"/>
                <a:gd name="T60" fmla="*/ 36 w 159"/>
                <a:gd name="T61" fmla="*/ 38 h 63"/>
                <a:gd name="T62" fmla="*/ 23 w 159"/>
                <a:gd name="T63" fmla="*/ 27 h 63"/>
                <a:gd name="T64" fmla="*/ 9 w 159"/>
                <a:gd name="T65" fmla="*/ 14 h 63"/>
                <a:gd name="T66" fmla="*/ 0 w 159"/>
                <a:gd name="T67" fmla="*/ 0 h 63"/>
                <a:gd name="T68" fmla="*/ 0 w 159"/>
                <a:gd name="T6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63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1" y="4"/>
                  </a:lnTo>
                  <a:lnTo>
                    <a:pt x="64" y="6"/>
                  </a:lnTo>
                  <a:lnTo>
                    <a:pt x="76" y="10"/>
                  </a:lnTo>
                  <a:lnTo>
                    <a:pt x="91" y="14"/>
                  </a:lnTo>
                  <a:lnTo>
                    <a:pt x="104" y="17"/>
                  </a:lnTo>
                  <a:lnTo>
                    <a:pt x="118" y="23"/>
                  </a:lnTo>
                  <a:lnTo>
                    <a:pt x="129" y="29"/>
                  </a:lnTo>
                  <a:lnTo>
                    <a:pt x="140" y="36"/>
                  </a:lnTo>
                  <a:lnTo>
                    <a:pt x="150" y="44"/>
                  </a:lnTo>
                  <a:lnTo>
                    <a:pt x="159" y="55"/>
                  </a:lnTo>
                  <a:lnTo>
                    <a:pt x="158" y="55"/>
                  </a:lnTo>
                  <a:lnTo>
                    <a:pt x="156" y="55"/>
                  </a:lnTo>
                  <a:lnTo>
                    <a:pt x="152" y="57"/>
                  </a:lnTo>
                  <a:lnTo>
                    <a:pt x="146" y="59"/>
                  </a:lnTo>
                  <a:lnTo>
                    <a:pt x="139" y="61"/>
                  </a:lnTo>
                  <a:lnTo>
                    <a:pt x="131" y="61"/>
                  </a:lnTo>
                  <a:lnTo>
                    <a:pt x="121" y="63"/>
                  </a:lnTo>
                  <a:lnTo>
                    <a:pt x="112" y="63"/>
                  </a:lnTo>
                  <a:lnTo>
                    <a:pt x="101" y="63"/>
                  </a:lnTo>
                  <a:lnTo>
                    <a:pt x="89" y="61"/>
                  </a:lnTo>
                  <a:lnTo>
                    <a:pt x="76" y="57"/>
                  </a:lnTo>
                  <a:lnTo>
                    <a:pt x="63" y="54"/>
                  </a:lnTo>
                  <a:lnTo>
                    <a:pt x="49" y="46"/>
                  </a:lnTo>
                  <a:lnTo>
                    <a:pt x="36" y="38"/>
                  </a:lnTo>
                  <a:lnTo>
                    <a:pt x="23" y="27"/>
                  </a:lnTo>
                  <a:lnTo>
                    <a:pt x="9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298"/>
            <p:cNvSpPr>
              <a:spLocks/>
            </p:cNvSpPr>
            <p:nvPr/>
          </p:nvSpPr>
          <p:spPr bwMode="auto">
            <a:xfrm>
              <a:off x="2898" y="1732"/>
              <a:ext cx="30" cy="24"/>
            </a:xfrm>
            <a:custGeom>
              <a:avLst/>
              <a:gdLst>
                <a:gd name="T0" fmla="*/ 0 w 61"/>
                <a:gd name="T1" fmla="*/ 0 h 47"/>
                <a:gd name="T2" fmla="*/ 2 w 61"/>
                <a:gd name="T3" fmla="*/ 0 h 47"/>
                <a:gd name="T4" fmla="*/ 4 w 61"/>
                <a:gd name="T5" fmla="*/ 0 h 47"/>
                <a:gd name="T6" fmla="*/ 8 w 61"/>
                <a:gd name="T7" fmla="*/ 0 h 47"/>
                <a:gd name="T8" fmla="*/ 12 w 61"/>
                <a:gd name="T9" fmla="*/ 0 h 47"/>
                <a:gd name="T10" fmla="*/ 17 w 61"/>
                <a:gd name="T11" fmla="*/ 0 h 47"/>
                <a:gd name="T12" fmla="*/ 23 w 61"/>
                <a:gd name="T13" fmla="*/ 0 h 47"/>
                <a:gd name="T14" fmla="*/ 27 w 61"/>
                <a:gd name="T15" fmla="*/ 0 h 47"/>
                <a:gd name="T16" fmla="*/ 32 w 61"/>
                <a:gd name="T17" fmla="*/ 0 h 47"/>
                <a:gd name="T18" fmla="*/ 38 w 61"/>
                <a:gd name="T19" fmla="*/ 0 h 47"/>
                <a:gd name="T20" fmla="*/ 42 w 61"/>
                <a:gd name="T21" fmla="*/ 0 h 47"/>
                <a:gd name="T22" fmla="*/ 48 w 61"/>
                <a:gd name="T23" fmla="*/ 2 h 47"/>
                <a:gd name="T24" fmla="*/ 51 w 61"/>
                <a:gd name="T25" fmla="*/ 2 h 47"/>
                <a:gd name="T26" fmla="*/ 55 w 61"/>
                <a:gd name="T27" fmla="*/ 2 h 47"/>
                <a:gd name="T28" fmla="*/ 59 w 61"/>
                <a:gd name="T29" fmla="*/ 2 h 47"/>
                <a:gd name="T30" fmla="*/ 61 w 61"/>
                <a:gd name="T31" fmla="*/ 4 h 47"/>
                <a:gd name="T32" fmla="*/ 61 w 61"/>
                <a:gd name="T33" fmla="*/ 6 h 47"/>
                <a:gd name="T34" fmla="*/ 61 w 61"/>
                <a:gd name="T35" fmla="*/ 8 h 47"/>
                <a:gd name="T36" fmla="*/ 59 w 61"/>
                <a:gd name="T37" fmla="*/ 9 h 47"/>
                <a:gd name="T38" fmla="*/ 59 w 61"/>
                <a:gd name="T39" fmla="*/ 13 h 47"/>
                <a:gd name="T40" fmla="*/ 57 w 61"/>
                <a:gd name="T41" fmla="*/ 17 h 47"/>
                <a:gd name="T42" fmla="*/ 57 w 61"/>
                <a:gd name="T43" fmla="*/ 21 h 47"/>
                <a:gd name="T44" fmla="*/ 55 w 61"/>
                <a:gd name="T45" fmla="*/ 25 h 47"/>
                <a:gd name="T46" fmla="*/ 53 w 61"/>
                <a:gd name="T47" fmla="*/ 27 h 47"/>
                <a:gd name="T48" fmla="*/ 51 w 61"/>
                <a:gd name="T49" fmla="*/ 30 h 47"/>
                <a:gd name="T50" fmla="*/ 51 w 61"/>
                <a:gd name="T51" fmla="*/ 34 h 47"/>
                <a:gd name="T52" fmla="*/ 48 w 61"/>
                <a:gd name="T53" fmla="*/ 38 h 47"/>
                <a:gd name="T54" fmla="*/ 46 w 61"/>
                <a:gd name="T55" fmla="*/ 42 h 47"/>
                <a:gd name="T56" fmla="*/ 44 w 61"/>
                <a:gd name="T57" fmla="*/ 44 h 47"/>
                <a:gd name="T58" fmla="*/ 42 w 61"/>
                <a:gd name="T59" fmla="*/ 47 h 47"/>
                <a:gd name="T60" fmla="*/ 42 w 61"/>
                <a:gd name="T61" fmla="*/ 46 h 47"/>
                <a:gd name="T62" fmla="*/ 40 w 61"/>
                <a:gd name="T63" fmla="*/ 46 h 47"/>
                <a:gd name="T64" fmla="*/ 38 w 61"/>
                <a:gd name="T65" fmla="*/ 42 h 47"/>
                <a:gd name="T66" fmla="*/ 34 w 61"/>
                <a:gd name="T67" fmla="*/ 40 h 47"/>
                <a:gd name="T68" fmla="*/ 32 w 61"/>
                <a:gd name="T69" fmla="*/ 36 h 47"/>
                <a:gd name="T70" fmla="*/ 29 w 61"/>
                <a:gd name="T71" fmla="*/ 32 h 47"/>
                <a:gd name="T72" fmla="*/ 23 w 61"/>
                <a:gd name="T73" fmla="*/ 27 h 47"/>
                <a:gd name="T74" fmla="*/ 21 w 61"/>
                <a:gd name="T75" fmla="*/ 25 h 47"/>
                <a:gd name="T76" fmla="*/ 15 w 61"/>
                <a:gd name="T77" fmla="*/ 19 h 47"/>
                <a:gd name="T78" fmla="*/ 12 w 61"/>
                <a:gd name="T79" fmla="*/ 15 h 47"/>
                <a:gd name="T80" fmla="*/ 8 w 61"/>
                <a:gd name="T81" fmla="*/ 11 h 47"/>
                <a:gd name="T82" fmla="*/ 6 w 61"/>
                <a:gd name="T83" fmla="*/ 8 h 47"/>
                <a:gd name="T84" fmla="*/ 2 w 61"/>
                <a:gd name="T85" fmla="*/ 4 h 47"/>
                <a:gd name="T86" fmla="*/ 2 w 61"/>
                <a:gd name="T87" fmla="*/ 2 h 47"/>
                <a:gd name="T88" fmla="*/ 0 w 61"/>
                <a:gd name="T89" fmla="*/ 0 h 47"/>
                <a:gd name="T90" fmla="*/ 0 w 61"/>
                <a:gd name="T91" fmla="*/ 0 h 47"/>
                <a:gd name="T92" fmla="*/ 0 w 61"/>
                <a:gd name="T9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59" y="2"/>
                  </a:lnTo>
                  <a:lnTo>
                    <a:pt x="61" y="4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9" y="13"/>
                  </a:lnTo>
                  <a:lnTo>
                    <a:pt x="57" y="17"/>
                  </a:lnTo>
                  <a:lnTo>
                    <a:pt x="57" y="21"/>
                  </a:lnTo>
                  <a:lnTo>
                    <a:pt x="55" y="25"/>
                  </a:lnTo>
                  <a:lnTo>
                    <a:pt x="53" y="27"/>
                  </a:lnTo>
                  <a:lnTo>
                    <a:pt x="51" y="30"/>
                  </a:lnTo>
                  <a:lnTo>
                    <a:pt x="51" y="34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8" y="42"/>
                  </a:lnTo>
                  <a:lnTo>
                    <a:pt x="34" y="40"/>
                  </a:lnTo>
                  <a:lnTo>
                    <a:pt x="32" y="36"/>
                  </a:lnTo>
                  <a:lnTo>
                    <a:pt x="29" y="32"/>
                  </a:lnTo>
                  <a:lnTo>
                    <a:pt x="23" y="27"/>
                  </a:lnTo>
                  <a:lnTo>
                    <a:pt x="21" y="25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11"/>
                  </a:lnTo>
                  <a:lnTo>
                    <a:pt x="6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299"/>
            <p:cNvSpPr>
              <a:spLocks/>
            </p:cNvSpPr>
            <p:nvPr/>
          </p:nvSpPr>
          <p:spPr bwMode="auto">
            <a:xfrm>
              <a:off x="2775" y="1816"/>
              <a:ext cx="52" cy="33"/>
            </a:xfrm>
            <a:custGeom>
              <a:avLst/>
              <a:gdLst>
                <a:gd name="T0" fmla="*/ 9 w 104"/>
                <a:gd name="T1" fmla="*/ 2 h 67"/>
                <a:gd name="T2" fmla="*/ 9 w 104"/>
                <a:gd name="T3" fmla="*/ 2 h 67"/>
                <a:gd name="T4" fmla="*/ 11 w 104"/>
                <a:gd name="T5" fmla="*/ 2 h 67"/>
                <a:gd name="T6" fmla="*/ 13 w 104"/>
                <a:gd name="T7" fmla="*/ 0 h 67"/>
                <a:gd name="T8" fmla="*/ 17 w 104"/>
                <a:gd name="T9" fmla="*/ 0 h 67"/>
                <a:gd name="T10" fmla="*/ 21 w 104"/>
                <a:gd name="T11" fmla="*/ 0 h 67"/>
                <a:gd name="T12" fmla="*/ 27 w 104"/>
                <a:gd name="T13" fmla="*/ 4 h 67"/>
                <a:gd name="T14" fmla="*/ 28 w 104"/>
                <a:gd name="T15" fmla="*/ 4 h 67"/>
                <a:gd name="T16" fmla="*/ 30 w 104"/>
                <a:gd name="T17" fmla="*/ 6 h 67"/>
                <a:gd name="T18" fmla="*/ 34 w 104"/>
                <a:gd name="T19" fmla="*/ 8 h 67"/>
                <a:gd name="T20" fmla="*/ 38 w 104"/>
                <a:gd name="T21" fmla="*/ 12 h 67"/>
                <a:gd name="T22" fmla="*/ 42 w 104"/>
                <a:gd name="T23" fmla="*/ 13 h 67"/>
                <a:gd name="T24" fmla="*/ 46 w 104"/>
                <a:gd name="T25" fmla="*/ 15 h 67"/>
                <a:gd name="T26" fmla="*/ 51 w 104"/>
                <a:gd name="T27" fmla="*/ 17 h 67"/>
                <a:gd name="T28" fmla="*/ 57 w 104"/>
                <a:gd name="T29" fmla="*/ 21 h 67"/>
                <a:gd name="T30" fmla="*/ 61 w 104"/>
                <a:gd name="T31" fmla="*/ 23 h 67"/>
                <a:gd name="T32" fmla="*/ 66 w 104"/>
                <a:gd name="T33" fmla="*/ 25 h 67"/>
                <a:gd name="T34" fmla="*/ 72 w 104"/>
                <a:gd name="T35" fmla="*/ 27 h 67"/>
                <a:gd name="T36" fmla="*/ 78 w 104"/>
                <a:gd name="T37" fmla="*/ 29 h 67"/>
                <a:gd name="T38" fmla="*/ 84 w 104"/>
                <a:gd name="T39" fmla="*/ 31 h 67"/>
                <a:gd name="T40" fmla="*/ 87 w 104"/>
                <a:gd name="T41" fmla="*/ 32 h 67"/>
                <a:gd name="T42" fmla="*/ 93 w 104"/>
                <a:gd name="T43" fmla="*/ 32 h 67"/>
                <a:gd name="T44" fmla="*/ 97 w 104"/>
                <a:gd name="T45" fmla="*/ 34 h 67"/>
                <a:gd name="T46" fmla="*/ 99 w 104"/>
                <a:gd name="T47" fmla="*/ 34 h 67"/>
                <a:gd name="T48" fmla="*/ 103 w 104"/>
                <a:gd name="T49" fmla="*/ 34 h 67"/>
                <a:gd name="T50" fmla="*/ 103 w 104"/>
                <a:gd name="T51" fmla="*/ 36 h 67"/>
                <a:gd name="T52" fmla="*/ 104 w 104"/>
                <a:gd name="T53" fmla="*/ 36 h 67"/>
                <a:gd name="T54" fmla="*/ 104 w 104"/>
                <a:gd name="T55" fmla="*/ 38 h 67"/>
                <a:gd name="T56" fmla="*/ 104 w 104"/>
                <a:gd name="T57" fmla="*/ 42 h 67"/>
                <a:gd name="T58" fmla="*/ 104 w 104"/>
                <a:gd name="T59" fmla="*/ 46 h 67"/>
                <a:gd name="T60" fmla="*/ 103 w 104"/>
                <a:gd name="T61" fmla="*/ 51 h 67"/>
                <a:gd name="T62" fmla="*/ 101 w 104"/>
                <a:gd name="T63" fmla="*/ 57 h 67"/>
                <a:gd name="T64" fmla="*/ 97 w 104"/>
                <a:gd name="T65" fmla="*/ 63 h 67"/>
                <a:gd name="T66" fmla="*/ 93 w 104"/>
                <a:gd name="T67" fmla="*/ 63 h 67"/>
                <a:gd name="T68" fmla="*/ 89 w 104"/>
                <a:gd name="T69" fmla="*/ 65 h 67"/>
                <a:gd name="T70" fmla="*/ 84 w 104"/>
                <a:gd name="T71" fmla="*/ 65 h 67"/>
                <a:gd name="T72" fmla="*/ 80 w 104"/>
                <a:gd name="T73" fmla="*/ 67 h 67"/>
                <a:gd name="T74" fmla="*/ 72 w 104"/>
                <a:gd name="T75" fmla="*/ 65 h 67"/>
                <a:gd name="T76" fmla="*/ 66 w 104"/>
                <a:gd name="T77" fmla="*/ 63 h 67"/>
                <a:gd name="T78" fmla="*/ 61 w 104"/>
                <a:gd name="T79" fmla="*/ 63 h 67"/>
                <a:gd name="T80" fmla="*/ 55 w 104"/>
                <a:gd name="T81" fmla="*/ 61 h 67"/>
                <a:gd name="T82" fmla="*/ 49 w 104"/>
                <a:gd name="T83" fmla="*/ 59 h 67"/>
                <a:gd name="T84" fmla="*/ 44 w 104"/>
                <a:gd name="T85" fmla="*/ 57 h 67"/>
                <a:gd name="T86" fmla="*/ 38 w 104"/>
                <a:gd name="T87" fmla="*/ 55 h 67"/>
                <a:gd name="T88" fmla="*/ 32 w 104"/>
                <a:gd name="T89" fmla="*/ 53 h 67"/>
                <a:gd name="T90" fmla="*/ 28 w 104"/>
                <a:gd name="T91" fmla="*/ 51 h 67"/>
                <a:gd name="T92" fmla="*/ 23 w 104"/>
                <a:gd name="T93" fmla="*/ 48 h 67"/>
                <a:gd name="T94" fmla="*/ 19 w 104"/>
                <a:gd name="T95" fmla="*/ 44 h 67"/>
                <a:gd name="T96" fmla="*/ 15 w 104"/>
                <a:gd name="T97" fmla="*/ 42 h 67"/>
                <a:gd name="T98" fmla="*/ 9 w 104"/>
                <a:gd name="T99" fmla="*/ 36 h 67"/>
                <a:gd name="T100" fmla="*/ 8 w 104"/>
                <a:gd name="T101" fmla="*/ 34 h 67"/>
                <a:gd name="T102" fmla="*/ 4 w 104"/>
                <a:gd name="T103" fmla="*/ 29 h 67"/>
                <a:gd name="T104" fmla="*/ 2 w 104"/>
                <a:gd name="T105" fmla="*/ 25 h 67"/>
                <a:gd name="T106" fmla="*/ 0 w 104"/>
                <a:gd name="T107" fmla="*/ 19 h 67"/>
                <a:gd name="T108" fmla="*/ 0 w 104"/>
                <a:gd name="T109" fmla="*/ 15 h 67"/>
                <a:gd name="T110" fmla="*/ 0 w 104"/>
                <a:gd name="T111" fmla="*/ 12 h 67"/>
                <a:gd name="T112" fmla="*/ 0 w 104"/>
                <a:gd name="T113" fmla="*/ 10 h 67"/>
                <a:gd name="T114" fmla="*/ 0 w 104"/>
                <a:gd name="T115" fmla="*/ 4 h 67"/>
                <a:gd name="T116" fmla="*/ 2 w 104"/>
                <a:gd name="T117" fmla="*/ 2 h 67"/>
                <a:gd name="T118" fmla="*/ 8 w 104"/>
                <a:gd name="T119" fmla="*/ 2 h 67"/>
                <a:gd name="T120" fmla="*/ 9 w 104"/>
                <a:gd name="T121" fmla="*/ 2 h 67"/>
                <a:gd name="T122" fmla="*/ 9 w 104"/>
                <a:gd name="T12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67">
                  <a:moveTo>
                    <a:pt x="9" y="2"/>
                  </a:moveTo>
                  <a:lnTo>
                    <a:pt x="9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2"/>
                  </a:lnTo>
                  <a:lnTo>
                    <a:pt x="42" y="13"/>
                  </a:lnTo>
                  <a:lnTo>
                    <a:pt x="46" y="15"/>
                  </a:lnTo>
                  <a:lnTo>
                    <a:pt x="51" y="17"/>
                  </a:lnTo>
                  <a:lnTo>
                    <a:pt x="57" y="21"/>
                  </a:lnTo>
                  <a:lnTo>
                    <a:pt x="61" y="23"/>
                  </a:lnTo>
                  <a:lnTo>
                    <a:pt x="66" y="25"/>
                  </a:lnTo>
                  <a:lnTo>
                    <a:pt x="72" y="27"/>
                  </a:lnTo>
                  <a:lnTo>
                    <a:pt x="78" y="29"/>
                  </a:lnTo>
                  <a:lnTo>
                    <a:pt x="84" y="31"/>
                  </a:lnTo>
                  <a:lnTo>
                    <a:pt x="87" y="32"/>
                  </a:lnTo>
                  <a:lnTo>
                    <a:pt x="93" y="32"/>
                  </a:lnTo>
                  <a:lnTo>
                    <a:pt x="97" y="34"/>
                  </a:lnTo>
                  <a:lnTo>
                    <a:pt x="99" y="34"/>
                  </a:lnTo>
                  <a:lnTo>
                    <a:pt x="103" y="34"/>
                  </a:lnTo>
                  <a:lnTo>
                    <a:pt x="103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2"/>
                  </a:lnTo>
                  <a:lnTo>
                    <a:pt x="104" y="46"/>
                  </a:lnTo>
                  <a:lnTo>
                    <a:pt x="103" y="51"/>
                  </a:lnTo>
                  <a:lnTo>
                    <a:pt x="101" y="57"/>
                  </a:lnTo>
                  <a:lnTo>
                    <a:pt x="97" y="63"/>
                  </a:lnTo>
                  <a:lnTo>
                    <a:pt x="93" y="63"/>
                  </a:lnTo>
                  <a:lnTo>
                    <a:pt x="89" y="65"/>
                  </a:lnTo>
                  <a:lnTo>
                    <a:pt x="84" y="65"/>
                  </a:lnTo>
                  <a:lnTo>
                    <a:pt x="80" y="67"/>
                  </a:lnTo>
                  <a:lnTo>
                    <a:pt x="72" y="65"/>
                  </a:lnTo>
                  <a:lnTo>
                    <a:pt x="66" y="63"/>
                  </a:lnTo>
                  <a:lnTo>
                    <a:pt x="61" y="63"/>
                  </a:lnTo>
                  <a:lnTo>
                    <a:pt x="55" y="61"/>
                  </a:lnTo>
                  <a:lnTo>
                    <a:pt x="49" y="59"/>
                  </a:lnTo>
                  <a:lnTo>
                    <a:pt x="44" y="57"/>
                  </a:lnTo>
                  <a:lnTo>
                    <a:pt x="38" y="55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3" y="48"/>
                  </a:lnTo>
                  <a:lnTo>
                    <a:pt x="19" y="44"/>
                  </a:lnTo>
                  <a:lnTo>
                    <a:pt x="15" y="42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300"/>
            <p:cNvSpPr>
              <a:spLocks/>
            </p:cNvSpPr>
            <p:nvPr/>
          </p:nvSpPr>
          <p:spPr bwMode="auto">
            <a:xfrm>
              <a:off x="2765" y="1678"/>
              <a:ext cx="26" cy="23"/>
            </a:xfrm>
            <a:custGeom>
              <a:avLst/>
              <a:gdLst>
                <a:gd name="T0" fmla="*/ 27 w 51"/>
                <a:gd name="T1" fmla="*/ 45 h 45"/>
                <a:gd name="T2" fmla="*/ 30 w 51"/>
                <a:gd name="T3" fmla="*/ 43 h 45"/>
                <a:gd name="T4" fmla="*/ 36 w 51"/>
                <a:gd name="T5" fmla="*/ 43 h 45"/>
                <a:gd name="T6" fmla="*/ 40 w 51"/>
                <a:gd name="T7" fmla="*/ 40 h 45"/>
                <a:gd name="T8" fmla="*/ 44 w 51"/>
                <a:gd name="T9" fmla="*/ 38 h 45"/>
                <a:gd name="T10" fmla="*/ 47 w 51"/>
                <a:gd name="T11" fmla="*/ 34 h 45"/>
                <a:gd name="T12" fmla="*/ 49 w 51"/>
                <a:gd name="T13" fmla="*/ 32 h 45"/>
                <a:gd name="T14" fmla="*/ 49 w 51"/>
                <a:gd name="T15" fmla="*/ 28 h 45"/>
                <a:gd name="T16" fmla="*/ 51 w 51"/>
                <a:gd name="T17" fmla="*/ 22 h 45"/>
                <a:gd name="T18" fmla="*/ 49 w 51"/>
                <a:gd name="T19" fmla="*/ 19 h 45"/>
                <a:gd name="T20" fmla="*/ 49 w 51"/>
                <a:gd name="T21" fmla="*/ 15 h 45"/>
                <a:gd name="T22" fmla="*/ 47 w 51"/>
                <a:gd name="T23" fmla="*/ 9 h 45"/>
                <a:gd name="T24" fmla="*/ 44 w 51"/>
                <a:gd name="T25" fmla="*/ 7 h 45"/>
                <a:gd name="T26" fmla="*/ 40 w 51"/>
                <a:gd name="T27" fmla="*/ 3 h 45"/>
                <a:gd name="T28" fmla="*/ 36 w 51"/>
                <a:gd name="T29" fmla="*/ 2 h 45"/>
                <a:gd name="T30" fmla="*/ 30 w 51"/>
                <a:gd name="T31" fmla="*/ 0 h 45"/>
                <a:gd name="T32" fmla="*/ 27 w 51"/>
                <a:gd name="T33" fmla="*/ 0 h 45"/>
                <a:gd name="T34" fmla="*/ 19 w 51"/>
                <a:gd name="T35" fmla="*/ 0 h 45"/>
                <a:gd name="T36" fmla="*/ 15 w 51"/>
                <a:gd name="T37" fmla="*/ 2 h 45"/>
                <a:gd name="T38" fmla="*/ 11 w 51"/>
                <a:gd name="T39" fmla="*/ 3 h 45"/>
                <a:gd name="T40" fmla="*/ 8 w 51"/>
                <a:gd name="T41" fmla="*/ 7 h 45"/>
                <a:gd name="T42" fmla="*/ 4 w 51"/>
                <a:gd name="T43" fmla="*/ 9 h 45"/>
                <a:gd name="T44" fmla="*/ 2 w 51"/>
                <a:gd name="T45" fmla="*/ 15 h 45"/>
                <a:gd name="T46" fmla="*/ 0 w 51"/>
                <a:gd name="T47" fmla="*/ 19 h 45"/>
                <a:gd name="T48" fmla="*/ 0 w 51"/>
                <a:gd name="T49" fmla="*/ 22 h 45"/>
                <a:gd name="T50" fmla="*/ 0 w 51"/>
                <a:gd name="T51" fmla="*/ 28 h 45"/>
                <a:gd name="T52" fmla="*/ 2 w 51"/>
                <a:gd name="T53" fmla="*/ 32 h 45"/>
                <a:gd name="T54" fmla="*/ 4 w 51"/>
                <a:gd name="T55" fmla="*/ 34 h 45"/>
                <a:gd name="T56" fmla="*/ 8 w 51"/>
                <a:gd name="T57" fmla="*/ 38 h 45"/>
                <a:gd name="T58" fmla="*/ 11 w 51"/>
                <a:gd name="T59" fmla="*/ 40 h 45"/>
                <a:gd name="T60" fmla="*/ 15 w 51"/>
                <a:gd name="T61" fmla="*/ 43 h 45"/>
                <a:gd name="T62" fmla="*/ 19 w 51"/>
                <a:gd name="T63" fmla="*/ 43 h 45"/>
                <a:gd name="T64" fmla="*/ 27 w 51"/>
                <a:gd name="T65" fmla="*/ 45 h 45"/>
                <a:gd name="T66" fmla="*/ 27 w 51"/>
                <a:gd name="T6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45">
                  <a:moveTo>
                    <a:pt x="27" y="45"/>
                  </a:moveTo>
                  <a:lnTo>
                    <a:pt x="30" y="43"/>
                  </a:lnTo>
                  <a:lnTo>
                    <a:pt x="36" y="43"/>
                  </a:lnTo>
                  <a:lnTo>
                    <a:pt x="40" y="40"/>
                  </a:lnTo>
                  <a:lnTo>
                    <a:pt x="44" y="38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8"/>
                  </a:lnTo>
                  <a:lnTo>
                    <a:pt x="51" y="22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7" y="9"/>
                  </a:lnTo>
                  <a:lnTo>
                    <a:pt x="44" y="7"/>
                  </a:lnTo>
                  <a:lnTo>
                    <a:pt x="40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8" y="7"/>
                  </a:lnTo>
                  <a:lnTo>
                    <a:pt x="4" y="9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5" y="43"/>
                  </a:lnTo>
                  <a:lnTo>
                    <a:pt x="19" y="43"/>
                  </a:lnTo>
                  <a:lnTo>
                    <a:pt x="27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301"/>
            <p:cNvSpPr>
              <a:spLocks/>
            </p:cNvSpPr>
            <p:nvPr/>
          </p:nvSpPr>
          <p:spPr bwMode="auto">
            <a:xfrm>
              <a:off x="2906" y="1734"/>
              <a:ext cx="18" cy="17"/>
            </a:xfrm>
            <a:custGeom>
              <a:avLst/>
              <a:gdLst>
                <a:gd name="T0" fmla="*/ 12 w 36"/>
                <a:gd name="T1" fmla="*/ 30 h 32"/>
                <a:gd name="T2" fmla="*/ 15 w 36"/>
                <a:gd name="T3" fmla="*/ 32 h 32"/>
                <a:gd name="T4" fmla="*/ 19 w 36"/>
                <a:gd name="T5" fmla="*/ 32 h 32"/>
                <a:gd name="T6" fmla="*/ 23 w 36"/>
                <a:gd name="T7" fmla="*/ 32 h 32"/>
                <a:gd name="T8" fmla="*/ 25 w 36"/>
                <a:gd name="T9" fmla="*/ 32 h 32"/>
                <a:gd name="T10" fmla="*/ 29 w 36"/>
                <a:gd name="T11" fmla="*/ 32 h 32"/>
                <a:gd name="T12" fmla="*/ 33 w 36"/>
                <a:gd name="T13" fmla="*/ 30 h 32"/>
                <a:gd name="T14" fmla="*/ 34 w 36"/>
                <a:gd name="T15" fmla="*/ 26 h 32"/>
                <a:gd name="T16" fmla="*/ 36 w 36"/>
                <a:gd name="T17" fmla="*/ 24 h 32"/>
                <a:gd name="T18" fmla="*/ 36 w 36"/>
                <a:gd name="T19" fmla="*/ 19 h 32"/>
                <a:gd name="T20" fmla="*/ 34 w 36"/>
                <a:gd name="T21" fmla="*/ 13 h 32"/>
                <a:gd name="T22" fmla="*/ 31 w 36"/>
                <a:gd name="T23" fmla="*/ 7 h 32"/>
                <a:gd name="T24" fmla="*/ 25 w 36"/>
                <a:gd name="T25" fmla="*/ 4 h 32"/>
                <a:gd name="T26" fmla="*/ 21 w 36"/>
                <a:gd name="T27" fmla="*/ 2 h 32"/>
                <a:gd name="T28" fmla="*/ 17 w 36"/>
                <a:gd name="T29" fmla="*/ 0 h 32"/>
                <a:gd name="T30" fmla="*/ 14 w 36"/>
                <a:gd name="T31" fmla="*/ 0 h 32"/>
                <a:gd name="T32" fmla="*/ 12 w 36"/>
                <a:gd name="T33" fmla="*/ 2 h 32"/>
                <a:gd name="T34" fmla="*/ 8 w 36"/>
                <a:gd name="T35" fmla="*/ 2 h 32"/>
                <a:gd name="T36" fmla="*/ 4 w 36"/>
                <a:gd name="T37" fmla="*/ 4 h 32"/>
                <a:gd name="T38" fmla="*/ 2 w 36"/>
                <a:gd name="T39" fmla="*/ 5 h 32"/>
                <a:gd name="T40" fmla="*/ 2 w 36"/>
                <a:gd name="T41" fmla="*/ 9 h 32"/>
                <a:gd name="T42" fmla="*/ 0 w 36"/>
                <a:gd name="T43" fmla="*/ 13 h 32"/>
                <a:gd name="T44" fmla="*/ 2 w 36"/>
                <a:gd name="T45" fmla="*/ 21 h 32"/>
                <a:gd name="T46" fmla="*/ 4 w 36"/>
                <a:gd name="T47" fmla="*/ 23 h 32"/>
                <a:gd name="T48" fmla="*/ 6 w 36"/>
                <a:gd name="T49" fmla="*/ 24 h 32"/>
                <a:gd name="T50" fmla="*/ 8 w 36"/>
                <a:gd name="T51" fmla="*/ 28 h 32"/>
                <a:gd name="T52" fmla="*/ 12 w 36"/>
                <a:gd name="T53" fmla="*/ 30 h 32"/>
                <a:gd name="T54" fmla="*/ 12 w 36"/>
                <a:gd name="T5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32">
                  <a:moveTo>
                    <a:pt x="12" y="30"/>
                  </a:moveTo>
                  <a:lnTo>
                    <a:pt x="15" y="32"/>
                  </a:lnTo>
                  <a:lnTo>
                    <a:pt x="19" y="32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9" y="32"/>
                  </a:lnTo>
                  <a:lnTo>
                    <a:pt x="33" y="30"/>
                  </a:lnTo>
                  <a:lnTo>
                    <a:pt x="34" y="26"/>
                  </a:lnTo>
                  <a:lnTo>
                    <a:pt x="36" y="24"/>
                  </a:lnTo>
                  <a:lnTo>
                    <a:pt x="36" y="19"/>
                  </a:lnTo>
                  <a:lnTo>
                    <a:pt x="34" y="13"/>
                  </a:lnTo>
                  <a:lnTo>
                    <a:pt x="31" y="7"/>
                  </a:lnTo>
                  <a:lnTo>
                    <a:pt x="25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21"/>
                  </a:lnTo>
                  <a:lnTo>
                    <a:pt x="4" y="23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2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302"/>
            <p:cNvSpPr>
              <a:spLocks/>
            </p:cNvSpPr>
            <p:nvPr/>
          </p:nvSpPr>
          <p:spPr bwMode="auto">
            <a:xfrm>
              <a:off x="2729" y="1644"/>
              <a:ext cx="12" cy="17"/>
            </a:xfrm>
            <a:custGeom>
              <a:avLst/>
              <a:gdLst>
                <a:gd name="T0" fmla="*/ 7 w 22"/>
                <a:gd name="T1" fmla="*/ 0 h 34"/>
                <a:gd name="T2" fmla="*/ 15 w 22"/>
                <a:gd name="T3" fmla="*/ 2 h 34"/>
                <a:gd name="T4" fmla="*/ 19 w 22"/>
                <a:gd name="T5" fmla="*/ 4 h 34"/>
                <a:gd name="T6" fmla="*/ 21 w 22"/>
                <a:gd name="T7" fmla="*/ 8 h 34"/>
                <a:gd name="T8" fmla="*/ 22 w 22"/>
                <a:gd name="T9" fmla="*/ 14 h 34"/>
                <a:gd name="T10" fmla="*/ 21 w 22"/>
                <a:gd name="T11" fmla="*/ 17 h 34"/>
                <a:gd name="T12" fmla="*/ 19 w 22"/>
                <a:gd name="T13" fmla="*/ 21 h 34"/>
                <a:gd name="T14" fmla="*/ 17 w 22"/>
                <a:gd name="T15" fmla="*/ 25 h 34"/>
                <a:gd name="T16" fmla="*/ 15 w 22"/>
                <a:gd name="T17" fmla="*/ 29 h 34"/>
                <a:gd name="T18" fmla="*/ 11 w 22"/>
                <a:gd name="T19" fmla="*/ 33 h 34"/>
                <a:gd name="T20" fmla="*/ 7 w 22"/>
                <a:gd name="T21" fmla="*/ 34 h 34"/>
                <a:gd name="T22" fmla="*/ 5 w 22"/>
                <a:gd name="T23" fmla="*/ 34 h 34"/>
                <a:gd name="T24" fmla="*/ 3 w 22"/>
                <a:gd name="T25" fmla="*/ 34 h 34"/>
                <a:gd name="T26" fmla="*/ 0 w 22"/>
                <a:gd name="T27" fmla="*/ 31 h 34"/>
                <a:gd name="T28" fmla="*/ 0 w 22"/>
                <a:gd name="T29" fmla="*/ 25 h 34"/>
                <a:gd name="T30" fmla="*/ 2 w 22"/>
                <a:gd name="T31" fmla="*/ 19 h 34"/>
                <a:gd name="T32" fmla="*/ 3 w 22"/>
                <a:gd name="T33" fmla="*/ 10 h 34"/>
                <a:gd name="T34" fmla="*/ 5 w 22"/>
                <a:gd name="T35" fmla="*/ 4 h 34"/>
                <a:gd name="T36" fmla="*/ 7 w 22"/>
                <a:gd name="T37" fmla="*/ 0 h 34"/>
                <a:gd name="T38" fmla="*/ 7 w 22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34">
                  <a:moveTo>
                    <a:pt x="7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21" y="8"/>
                  </a:lnTo>
                  <a:lnTo>
                    <a:pt x="22" y="14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7" y="25"/>
                  </a:lnTo>
                  <a:lnTo>
                    <a:pt x="15" y="29"/>
                  </a:lnTo>
                  <a:lnTo>
                    <a:pt x="11" y="33"/>
                  </a:lnTo>
                  <a:lnTo>
                    <a:pt x="7" y="34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3" y="10"/>
                  </a:lnTo>
                  <a:lnTo>
                    <a:pt x="5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303"/>
            <p:cNvSpPr>
              <a:spLocks/>
            </p:cNvSpPr>
            <p:nvPr/>
          </p:nvSpPr>
          <p:spPr bwMode="auto">
            <a:xfrm>
              <a:off x="2752" y="1644"/>
              <a:ext cx="10" cy="17"/>
            </a:xfrm>
            <a:custGeom>
              <a:avLst/>
              <a:gdLst>
                <a:gd name="T0" fmla="*/ 8 w 19"/>
                <a:gd name="T1" fmla="*/ 0 h 34"/>
                <a:gd name="T2" fmla="*/ 14 w 19"/>
                <a:gd name="T3" fmla="*/ 2 h 34"/>
                <a:gd name="T4" fmla="*/ 17 w 19"/>
                <a:gd name="T5" fmla="*/ 4 h 34"/>
                <a:gd name="T6" fmla="*/ 17 w 19"/>
                <a:gd name="T7" fmla="*/ 8 h 34"/>
                <a:gd name="T8" fmla="*/ 19 w 19"/>
                <a:gd name="T9" fmla="*/ 14 h 34"/>
                <a:gd name="T10" fmla="*/ 19 w 19"/>
                <a:gd name="T11" fmla="*/ 19 h 34"/>
                <a:gd name="T12" fmla="*/ 19 w 19"/>
                <a:gd name="T13" fmla="*/ 25 h 34"/>
                <a:gd name="T14" fmla="*/ 17 w 19"/>
                <a:gd name="T15" fmla="*/ 29 h 34"/>
                <a:gd name="T16" fmla="*/ 17 w 19"/>
                <a:gd name="T17" fmla="*/ 34 h 34"/>
                <a:gd name="T18" fmla="*/ 16 w 19"/>
                <a:gd name="T19" fmla="*/ 34 h 34"/>
                <a:gd name="T20" fmla="*/ 12 w 19"/>
                <a:gd name="T21" fmla="*/ 34 h 34"/>
                <a:gd name="T22" fmla="*/ 10 w 19"/>
                <a:gd name="T23" fmla="*/ 34 h 34"/>
                <a:gd name="T24" fmla="*/ 6 w 19"/>
                <a:gd name="T25" fmla="*/ 34 h 34"/>
                <a:gd name="T26" fmla="*/ 4 w 19"/>
                <a:gd name="T27" fmla="*/ 31 h 34"/>
                <a:gd name="T28" fmla="*/ 2 w 19"/>
                <a:gd name="T29" fmla="*/ 27 h 34"/>
                <a:gd name="T30" fmla="*/ 0 w 19"/>
                <a:gd name="T31" fmla="*/ 21 h 34"/>
                <a:gd name="T32" fmla="*/ 0 w 19"/>
                <a:gd name="T33" fmla="*/ 17 h 34"/>
                <a:gd name="T34" fmla="*/ 0 w 19"/>
                <a:gd name="T35" fmla="*/ 14 h 34"/>
                <a:gd name="T36" fmla="*/ 2 w 19"/>
                <a:gd name="T37" fmla="*/ 10 h 34"/>
                <a:gd name="T38" fmla="*/ 4 w 19"/>
                <a:gd name="T39" fmla="*/ 4 h 34"/>
                <a:gd name="T40" fmla="*/ 8 w 19"/>
                <a:gd name="T41" fmla="*/ 0 h 34"/>
                <a:gd name="T42" fmla="*/ 8 w 19"/>
                <a:gd name="T4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34">
                  <a:moveTo>
                    <a:pt x="8" y="0"/>
                  </a:moveTo>
                  <a:lnTo>
                    <a:pt x="14" y="2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7" y="29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304"/>
            <p:cNvSpPr>
              <a:spLocks/>
            </p:cNvSpPr>
            <p:nvPr/>
          </p:nvSpPr>
          <p:spPr bwMode="auto">
            <a:xfrm>
              <a:off x="2775" y="1649"/>
              <a:ext cx="11" cy="15"/>
            </a:xfrm>
            <a:custGeom>
              <a:avLst/>
              <a:gdLst>
                <a:gd name="T0" fmla="*/ 11 w 23"/>
                <a:gd name="T1" fmla="*/ 0 h 30"/>
                <a:gd name="T2" fmla="*/ 17 w 23"/>
                <a:gd name="T3" fmla="*/ 2 h 30"/>
                <a:gd name="T4" fmla="*/ 21 w 23"/>
                <a:gd name="T5" fmla="*/ 4 h 30"/>
                <a:gd name="T6" fmla="*/ 23 w 23"/>
                <a:gd name="T7" fmla="*/ 7 h 30"/>
                <a:gd name="T8" fmla="*/ 23 w 23"/>
                <a:gd name="T9" fmla="*/ 11 h 30"/>
                <a:gd name="T10" fmla="*/ 21 w 23"/>
                <a:gd name="T11" fmla="*/ 15 h 30"/>
                <a:gd name="T12" fmla="*/ 21 w 23"/>
                <a:gd name="T13" fmla="*/ 19 h 30"/>
                <a:gd name="T14" fmla="*/ 17 w 23"/>
                <a:gd name="T15" fmla="*/ 23 h 30"/>
                <a:gd name="T16" fmla="*/ 15 w 23"/>
                <a:gd name="T17" fmla="*/ 26 h 30"/>
                <a:gd name="T18" fmla="*/ 11 w 23"/>
                <a:gd name="T19" fmla="*/ 28 h 30"/>
                <a:gd name="T20" fmla="*/ 8 w 23"/>
                <a:gd name="T21" fmla="*/ 30 h 30"/>
                <a:gd name="T22" fmla="*/ 6 w 23"/>
                <a:gd name="T23" fmla="*/ 30 h 30"/>
                <a:gd name="T24" fmla="*/ 4 w 23"/>
                <a:gd name="T25" fmla="*/ 30 h 30"/>
                <a:gd name="T26" fmla="*/ 0 w 23"/>
                <a:gd name="T27" fmla="*/ 28 h 30"/>
                <a:gd name="T28" fmla="*/ 0 w 23"/>
                <a:gd name="T29" fmla="*/ 23 h 30"/>
                <a:gd name="T30" fmla="*/ 2 w 23"/>
                <a:gd name="T31" fmla="*/ 17 h 30"/>
                <a:gd name="T32" fmla="*/ 6 w 23"/>
                <a:gd name="T33" fmla="*/ 9 h 30"/>
                <a:gd name="T34" fmla="*/ 6 w 23"/>
                <a:gd name="T35" fmla="*/ 7 h 30"/>
                <a:gd name="T36" fmla="*/ 8 w 23"/>
                <a:gd name="T37" fmla="*/ 5 h 30"/>
                <a:gd name="T38" fmla="*/ 9 w 23"/>
                <a:gd name="T39" fmla="*/ 2 h 30"/>
                <a:gd name="T40" fmla="*/ 11 w 23"/>
                <a:gd name="T41" fmla="*/ 0 h 30"/>
                <a:gd name="T42" fmla="*/ 11 w 23"/>
                <a:gd name="T4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0">
                  <a:moveTo>
                    <a:pt x="11" y="0"/>
                  </a:moveTo>
                  <a:lnTo>
                    <a:pt x="17" y="2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1" y="15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5" y="26"/>
                  </a:lnTo>
                  <a:lnTo>
                    <a:pt x="11" y="28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5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305"/>
            <p:cNvSpPr>
              <a:spLocks/>
            </p:cNvSpPr>
            <p:nvPr/>
          </p:nvSpPr>
          <p:spPr bwMode="auto">
            <a:xfrm>
              <a:off x="2800" y="1655"/>
              <a:ext cx="12" cy="18"/>
            </a:xfrm>
            <a:custGeom>
              <a:avLst/>
              <a:gdLst>
                <a:gd name="T0" fmla="*/ 14 w 25"/>
                <a:gd name="T1" fmla="*/ 0 h 36"/>
                <a:gd name="T2" fmla="*/ 17 w 25"/>
                <a:gd name="T3" fmla="*/ 2 h 36"/>
                <a:gd name="T4" fmla="*/ 21 w 25"/>
                <a:gd name="T5" fmla="*/ 4 h 36"/>
                <a:gd name="T6" fmla="*/ 23 w 25"/>
                <a:gd name="T7" fmla="*/ 8 h 36"/>
                <a:gd name="T8" fmla="*/ 25 w 25"/>
                <a:gd name="T9" fmla="*/ 12 h 36"/>
                <a:gd name="T10" fmla="*/ 23 w 25"/>
                <a:gd name="T11" fmla="*/ 15 h 36"/>
                <a:gd name="T12" fmla="*/ 21 w 25"/>
                <a:gd name="T13" fmla="*/ 21 h 36"/>
                <a:gd name="T14" fmla="*/ 19 w 25"/>
                <a:gd name="T15" fmla="*/ 25 h 36"/>
                <a:gd name="T16" fmla="*/ 17 w 25"/>
                <a:gd name="T17" fmla="*/ 29 h 36"/>
                <a:gd name="T18" fmla="*/ 14 w 25"/>
                <a:gd name="T19" fmla="*/ 32 h 36"/>
                <a:gd name="T20" fmla="*/ 10 w 25"/>
                <a:gd name="T21" fmla="*/ 34 h 36"/>
                <a:gd name="T22" fmla="*/ 8 w 25"/>
                <a:gd name="T23" fmla="*/ 36 h 36"/>
                <a:gd name="T24" fmla="*/ 4 w 25"/>
                <a:gd name="T25" fmla="*/ 36 h 36"/>
                <a:gd name="T26" fmla="*/ 2 w 25"/>
                <a:gd name="T27" fmla="*/ 32 h 36"/>
                <a:gd name="T28" fmla="*/ 2 w 25"/>
                <a:gd name="T29" fmla="*/ 29 h 36"/>
                <a:gd name="T30" fmla="*/ 0 w 25"/>
                <a:gd name="T31" fmla="*/ 23 h 36"/>
                <a:gd name="T32" fmla="*/ 2 w 25"/>
                <a:gd name="T33" fmla="*/ 15 h 36"/>
                <a:gd name="T34" fmla="*/ 6 w 25"/>
                <a:gd name="T35" fmla="*/ 12 h 36"/>
                <a:gd name="T36" fmla="*/ 8 w 25"/>
                <a:gd name="T37" fmla="*/ 8 h 36"/>
                <a:gd name="T38" fmla="*/ 10 w 25"/>
                <a:gd name="T39" fmla="*/ 4 h 36"/>
                <a:gd name="T40" fmla="*/ 14 w 25"/>
                <a:gd name="T41" fmla="*/ 0 h 36"/>
                <a:gd name="T42" fmla="*/ 14 w 25"/>
                <a:gd name="T4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36">
                  <a:moveTo>
                    <a:pt x="14" y="0"/>
                  </a:move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2"/>
                  </a:lnTo>
                  <a:lnTo>
                    <a:pt x="23" y="15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7" y="29"/>
                  </a:lnTo>
                  <a:lnTo>
                    <a:pt x="14" y="32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306"/>
            <p:cNvSpPr>
              <a:spLocks/>
            </p:cNvSpPr>
            <p:nvPr/>
          </p:nvSpPr>
          <p:spPr bwMode="auto">
            <a:xfrm>
              <a:off x="2819" y="1672"/>
              <a:ext cx="13" cy="19"/>
            </a:xfrm>
            <a:custGeom>
              <a:avLst/>
              <a:gdLst>
                <a:gd name="T0" fmla="*/ 16 w 27"/>
                <a:gd name="T1" fmla="*/ 0 h 38"/>
                <a:gd name="T2" fmla="*/ 19 w 27"/>
                <a:gd name="T3" fmla="*/ 0 h 38"/>
                <a:gd name="T4" fmla="*/ 23 w 27"/>
                <a:gd name="T5" fmla="*/ 2 h 38"/>
                <a:gd name="T6" fmla="*/ 25 w 27"/>
                <a:gd name="T7" fmla="*/ 4 h 38"/>
                <a:gd name="T8" fmla="*/ 27 w 27"/>
                <a:gd name="T9" fmla="*/ 8 h 38"/>
                <a:gd name="T10" fmla="*/ 27 w 27"/>
                <a:gd name="T11" fmla="*/ 12 h 38"/>
                <a:gd name="T12" fmla="*/ 27 w 27"/>
                <a:gd name="T13" fmla="*/ 17 h 38"/>
                <a:gd name="T14" fmla="*/ 25 w 27"/>
                <a:gd name="T15" fmla="*/ 21 h 38"/>
                <a:gd name="T16" fmla="*/ 23 w 27"/>
                <a:gd name="T17" fmla="*/ 27 h 38"/>
                <a:gd name="T18" fmla="*/ 21 w 27"/>
                <a:gd name="T19" fmla="*/ 31 h 38"/>
                <a:gd name="T20" fmla="*/ 19 w 27"/>
                <a:gd name="T21" fmla="*/ 35 h 38"/>
                <a:gd name="T22" fmla="*/ 16 w 27"/>
                <a:gd name="T23" fmla="*/ 36 h 38"/>
                <a:gd name="T24" fmla="*/ 14 w 27"/>
                <a:gd name="T25" fmla="*/ 38 h 38"/>
                <a:gd name="T26" fmla="*/ 10 w 27"/>
                <a:gd name="T27" fmla="*/ 38 h 38"/>
                <a:gd name="T28" fmla="*/ 6 w 27"/>
                <a:gd name="T29" fmla="*/ 38 h 38"/>
                <a:gd name="T30" fmla="*/ 4 w 27"/>
                <a:gd name="T31" fmla="*/ 35 h 38"/>
                <a:gd name="T32" fmla="*/ 0 w 27"/>
                <a:gd name="T33" fmla="*/ 31 h 38"/>
                <a:gd name="T34" fmla="*/ 2 w 27"/>
                <a:gd name="T35" fmla="*/ 27 h 38"/>
                <a:gd name="T36" fmla="*/ 4 w 27"/>
                <a:gd name="T37" fmla="*/ 23 h 38"/>
                <a:gd name="T38" fmla="*/ 6 w 27"/>
                <a:gd name="T39" fmla="*/ 19 h 38"/>
                <a:gd name="T40" fmla="*/ 8 w 27"/>
                <a:gd name="T41" fmla="*/ 14 h 38"/>
                <a:gd name="T42" fmla="*/ 10 w 27"/>
                <a:gd name="T43" fmla="*/ 10 h 38"/>
                <a:gd name="T44" fmla="*/ 12 w 27"/>
                <a:gd name="T45" fmla="*/ 4 h 38"/>
                <a:gd name="T46" fmla="*/ 14 w 27"/>
                <a:gd name="T47" fmla="*/ 2 h 38"/>
                <a:gd name="T48" fmla="*/ 16 w 27"/>
                <a:gd name="T49" fmla="*/ 0 h 38"/>
                <a:gd name="T50" fmla="*/ 16 w 27"/>
                <a:gd name="T5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" h="38">
                  <a:moveTo>
                    <a:pt x="16" y="0"/>
                  </a:moveTo>
                  <a:lnTo>
                    <a:pt x="19" y="0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7" y="17"/>
                  </a:lnTo>
                  <a:lnTo>
                    <a:pt x="25" y="21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4" y="35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4" y="23"/>
                  </a:lnTo>
                  <a:lnTo>
                    <a:pt x="6" y="19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307"/>
            <p:cNvSpPr>
              <a:spLocks/>
            </p:cNvSpPr>
            <p:nvPr/>
          </p:nvSpPr>
          <p:spPr bwMode="auto">
            <a:xfrm>
              <a:off x="2834" y="1688"/>
              <a:ext cx="11" cy="12"/>
            </a:xfrm>
            <a:custGeom>
              <a:avLst/>
              <a:gdLst>
                <a:gd name="T0" fmla="*/ 11 w 23"/>
                <a:gd name="T1" fmla="*/ 0 h 24"/>
                <a:gd name="T2" fmla="*/ 17 w 23"/>
                <a:gd name="T3" fmla="*/ 2 h 24"/>
                <a:gd name="T4" fmla="*/ 21 w 23"/>
                <a:gd name="T5" fmla="*/ 5 h 24"/>
                <a:gd name="T6" fmla="*/ 23 w 23"/>
                <a:gd name="T7" fmla="*/ 7 h 24"/>
                <a:gd name="T8" fmla="*/ 23 w 23"/>
                <a:gd name="T9" fmla="*/ 11 h 24"/>
                <a:gd name="T10" fmla="*/ 21 w 23"/>
                <a:gd name="T11" fmla="*/ 13 h 24"/>
                <a:gd name="T12" fmla="*/ 19 w 23"/>
                <a:gd name="T13" fmla="*/ 17 h 24"/>
                <a:gd name="T14" fmla="*/ 17 w 23"/>
                <a:gd name="T15" fmla="*/ 19 h 24"/>
                <a:gd name="T16" fmla="*/ 13 w 23"/>
                <a:gd name="T17" fmla="*/ 21 h 24"/>
                <a:gd name="T18" fmla="*/ 9 w 23"/>
                <a:gd name="T19" fmla="*/ 22 h 24"/>
                <a:gd name="T20" fmla="*/ 6 w 23"/>
                <a:gd name="T21" fmla="*/ 24 h 24"/>
                <a:gd name="T22" fmla="*/ 4 w 23"/>
                <a:gd name="T23" fmla="*/ 22 h 24"/>
                <a:gd name="T24" fmla="*/ 2 w 23"/>
                <a:gd name="T25" fmla="*/ 22 h 24"/>
                <a:gd name="T26" fmla="*/ 0 w 23"/>
                <a:gd name="T27" fmla="*/ 21 h 24"/>
                <a:gd name="T28" fmla="*/ 0 w 23"/>
                <a:gd name="T29" fmla="*/ 19 h 24"/>
                <a:gd name="T30" fmla="*/ 2 w 23"/>
                <a:gd name="T31" fmla="*/ 15 h 24"/>
                <a:gd name="T32" fmla="*/ 6 w 23"/>
                <a:gd name="T33" fmla="*/ 9 h 24"/>
                <a:gd name="T34" fmla="*/ 9 w 23"/>
                <a:gd name="T35" fmla="*/ 3 h 24"/>
                <a:gd name="T36" fmla="*/ 11 w 23"/>
                <a:gd name="T37" fmla="*/ 0 h 24"/>
                <a:gd name="T38" fmla="*/ 11 w 23"/>
                <a:gd name="T3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17" y="2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9" y="22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6" y="9"/>
                  </a:lnTo>
                  <a:lnTo>
                    <a:pt x="9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308"/>
            <p:cNvSpPr>
              <a:spLocks/>
            </p:cNvSpPr>
            <p:nvPr/>
          </p:nvSpPr>
          <p:spPr bwMode="auto">
            <a:xfrm>
              <a:off x="2893" y="1701"/>
              <a:ext cx="9" cy="17"/>
            </a:xfrm>
            <a:custGeom>
              <a:avLst/>
              <a:gdLst>
                <a:gd name="T0" fmla="*/ 7 w 19"/>
                <a:gd name="T1" fmla="*/ 0 h 34"/>
                <a:gd name="T2" fmla="*/ 13 w 19"/>
                <a:gd name="T3" fmla="*/ 0 h 34"/>
                <a:gd name="T4" fmla="*/ 15 w 19"/>
                <a:gd name="T5" fmla="*/ 4 h 34"/>
                <a:gd name="T6" fmla="*/ 17 w 19"/>
                <a:gd name="T7" fmla="*/ 8 h 34"/>
                <a:gd name="T8" fmla="*/ 19 w 19"/>
                <a:gd name="T9" fmla="*/ 14 h 34"/>
                <a:gd name="T10" fmla="*/ 19 w 19"/>
                <a:gd name="T11" fmla="*/ 19 h 34"/>
                <a:gd name="T12" fmla="*/ 19 w 19"/>
                <a:gd name="T13" fmla="*/ 25 h 34"/>
                <a:gd name="T14" fmla="*/ 19 w 19"/>
                <a:gd name="T15" fmla="*/ 31 h 34"/>
                <a:gd name="T16" fmla="*/ 19 w 19"/>
                <a:gd name="T17" fmla="*/ 34 h 34"/>
                <a:gd name="T18" fmla="*/ 15 w 19"/>
                <a:gd name="T19" fmla="*/ 34 h 34"/>
                <a:gd name="T20" fmla="*/ 11 w 19"/>
                <a:gd name="T21" fmla="*/ 34 h 34"/>
                <a:gd name="T22" fmla="*/ 9 w 19"/>
                <a:gd name="T23" fmla="*/ 34 h 34"/>
                <a:gd name="T24" fmla="*/ 7 w 19"/>
                <a:gd name="T25" fmla="*/ 34 h 34"/>
                <a:gd name="T26" fmla="*/ 3 w 19"/>
                <a:gd name="T27" fmla="*/ 31 h 34"/>
                <a:gd name="T28" fmla="*/ 3 w 19"/>
                <a:gd name="T29" fmla="*/ 27 h 34"/>
                <a:gd name="T30" fmla="*/ 2 w 19"/>
                <a:gd name="T31" fmla="*/ 21 h 34"/>
                <a:gd name="T32" fmla="*/ 0 w 19"/>
                <a:gd name="T33" fmla="*/ 17 h 34"/>
                <a:gd name="T34" fmla="*/ 0 w 19"/>
                <a:gd name="T35" fmla="*/ 12 h 34"/>
                <a:gd name="T36" fmla="*/ 2 w 19"/>
                <a:gd name="T37" fmla="*/ 8 h 34"/>
                <a:gd name="T38" fmla="*/ 3 w 19"/>
                <a:gd name="T39" fmla="*/ 4 h 34"/>
                <a:gd name="T40" fmla="*/ 7 w 19"/>
                <a:gd name="T41" fmla="*/ 0 h 34"/>
                <a:gd name="T42" fmla="*/ 7 w 19"/>
                <a:gd name="T4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34">
                  <a:moveTo>
                    <a:pt x="7" y="0"/>
                  </a:moveTo>
                  <a:lnTo>
                    <a:pt x="13" y="0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309"/>
            <p:cNvSpPr>
              <a:spLocks/>
            </p:cNvSpPr>
            <p:nvPr/>
          </p:nvSpPr>
          <p:spPr bwMode="auto">
            <a:xfrm>
              <a:off x="2912" y="1706"/>
              <a:ext cx="8" cy="12"/>
            </a:xfrm>
            <a:custGeom>
              <a:avLst/>
              <a:gdLst>
                <a:gd name="T0" fmla="*/ 7 w 17"/>
                <a:gd name="T1" fmla="*/ 0 h 24"/>
                <a:gd name="T2" fmla="*/ 13 w 17"/>
                <a:gd name="T3" fmla="*/ 2 h 24"/>
                <a:gd name="T4" fmla="*/ 15 w 17"/>
                <a:gd name="T5" fmla="*/ 5 h 24"/>
                <a:gd name="T6" fmla="*/ 17 w 17"/>
                <a:gd name="T7" fmla="*/ 11 h 24"/>
                <a:gd name="T8" fmla="*/ 17 w 17"/>
                <a:gd name="T9" fmla="*/ 17 h 24"/>
                <a:gd name="T10" fmla="*/ 15 w 17"/>
                <a:gd name="T11" fmla="*/ 23 h 24"/>
                <a:gd name="T12" fmla="*/ 11 w 17"/>
                <a:gd name="T13" fmla="*/ 24 h 24"/>
                <a:gd name="T14" fmla="*/ 9 w 17"/>
                <a:gd name="T15" fmla="*/ 24 h 24"/>
                <a:gd name="T16" fmla="*/ 5 w 17"/>
                <a:gd name="T17" fmla="*/ 24 h 24"/>
                <a:gd name="T18" fmla="*/ 3 w 17"/>
                <a:gd name="T19" fmla="*/ 23 h 24"/>
                <a:gd name="T20" fmla="*/ 0 w 17"/>
                <a:gd name="T21" fmla="*/ 19 h 24"/>
                <a:gd name="T22" fmla="*/ 0 w 17"/>
                <a:gd name="T23" fmla="*/ 17 h 24"/>
                <a:gd name="T24" fmla="*/ 2 w 17"/>
                <a:gd name="T25" fmla="*/ 13 h 24"/>
                <a:gd name="T26" fmla="*/ 3 w 17"/>
                <a:gd name="T27" fmla="*/ 9 h 24"/>
                <a:gd name="T28" fmla="*/ 3 w 17"/>
                <a:gd name="T29" fmla="*/ 7 h 24"/>
                <a:gd name="T30" fmla="*/ 5 w 17"/>
                <a:gd name="T31" fmla="*/ 2 h 24"/>
                <a:gd name="T32" fmla="*/ 7 w 17"/>
                <a:gd name="T33" fmla="*/ 0 h 24"/>
                <a:gd name="T34" fmla="*/ 7 w 17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24">
                  <a:moveTo>
                    <a:pt x="7" y="0"/>
                  </a:moveTo>
                  <a:lnTo>
                    <a:pt x="13" y="2"/>
                  </a:lnTo>
                  <a:lnTo>
                    <a:pt x="15" y="5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15" y="23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310"/>
            <p:cNvSpPr>
              <a:spLocks/>
            </p:cNvSpPr>
            <p:nvPr/>
          </p:nvSpPr>
          <p:spPr bwMode="auto">
            <a:xfrm>
              <a:off x="2927" y="1711"/>
              <a:ext cx="11" cy="15"/>
            </a:xfrm>
            <a:custGeom>
              <a:avLst/>
              <a:gdLst>
                <a:gd name="T0" fmla="*/ 12 w 21"/>
                <a:gd name="T1" fmla="*/ 0 h 31"/>
                <a:gd name="T2" fmla="*/ 15 w 21"/>
                <a:gd name="T3" fmla="*/ 0 h 31"/>
                <a:gd name="T4" fmla="*/ 19 w 21"/>
                <a:gd name="T5" fmla="*/ 4 h 31"/>
                <a:gd name="T6" fmla="*/ 21 w 21"/>
                <a:gd name="T7" fmla="*/ 8 h 31"/>
                <a:gd name="T8" fmla="*/ 21 w 21"/>
                <a:gd name="T9" fmla="*/ 12 h 31"/>
                <a:gd name="T10" fmla="*/ 19 w 21"/>
                <a:gd name="T11" fmla="*/ 15 h 31"/>
                <a:gd name="T12" fmla="*/ 19 w 21"/>
                <a:gd name="T13" fmla="*/ 19 h 31"/>
                <a:gd name="T14" fmla="*/ 15 w 21"/>
                <a:gd name="T15" fmla="*/ 23 h 31"/>
                <a:gd name="T16" fmla="*/ 13 w 21"/>
                <a:gd name="T17" fmla="*/ 27 h 31"/>
                <a:gd name="T18" fmla="*/ 10 w 21"/>
                <a:gd name="T19" fmla="*/ 29 h 31"/>
                <a:gd name="T20" fmla="*/ 6 w 21"/>
                <a:gd name="T21" fmla="*/ 31 h 31"/>
                <a:gd name="T22" fmla="*/ 4 w 21"/>
                <a:gd name="T23" fmla="*/ 31 h 31"/>
                <a:gd name="T24" fmla="*/ 2 w 21"/>
                <a:gd name="T25" fmla="*/ 31 h 31"/>
                <a:gd name="T26" fmla="*/ 0 w 21"/>
                <a:gd name="T27" fmla="*/ 29 h 31"/>
                <a:gd name="T28" fmla="*/ 0 w 21"/>
                <a:gd name="T29" fmla="*/ 25 h 31"/>
                <a:gd name="T30" fmla="*/ 0 w 21"/>
                <a:gd name="T31" fmla="*/ 19 h 31"/>
                <a:gd name="T32" fmla="*/ 2 w 21"/>
                <a:gd name="T33" fmla="*/ 12 h 31"/>
                <a:gd name="T34" fmla="*/ 4 w 21"/>
                <a:gd name="T35" fmla="*/ 10 h 31"/>
                <a:gd name="T36" fmla="*/ 6 w 21"/>
                <a:gd name="T37" fmla="*/ 6 h 31"/>
                <a:gd name="T38" fmla="*/ 8 w 21"/>
                <a:gd name="T39" fmla="*/ 2 h 31"/>
                <a:gd name="T40" fmla="*/ 12 w 21"/>
                <a:gd name="T41" fmla="*/ 0 h 31"/>
                <a:gd name="T42" fmla="*/ 12 w 21"/>
                <a:gd name="T4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31">
                  <a:moveTo>
                    <a:pt x="12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3" y="27"/>
                  </a:lnTo>
                  <a:lnTo>
                    <a:pt x="10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1" name="Content Placeholder 2"/>
          <p:cNvSpPr>
            <a:spLocks noGrp="1"/>
          </p:cNvSpPr>
          <p:nvPr>
            <p:ph idx="1"/>
          </p:nvPr>
        </p:nvSpPr>
        <p:spPr>
          <a:xfrm>
            <a:off x="1821010" y="1219201"/>
            <a:ext cx="6600889" cy="4971829"/>
          </a:xfrm>
        </p:spPr>
        <p:txBody>
          <a:bodyPr/>
          <a:lstStyle>
            <a:lvl1pPr>
              <a:spcBef>
                <a:spcPts val="1200"/>
              </a:spcBef>
              <a:defRPr>
                <a:latin typeface="+mj-lt"/>
                <a:cs typeface="Arial" pitchFamily="34" charset="0"/>
              </a:defRPr>
            </a:lvl1pPr>
            <a:lvl2pPr>
              <a:spcBef>
                <a:spcPts val="1200"/>
              </a:spcBef>
              <a:defRPr>
                <a:latin typeface="+mj-lt"/>
                <a:cs typeface="Arial" pitchFamily="34" charset="0"/>
              </a:defRPr>
            </a:lvl2pPr>
            <a:lvl3pPr>
              <a:spcBef>
                <a:spcPts val="1200"/>
              </a:spcBef>
              <a:defRPr>
                <a:latin typeface="+mj-lt"/>
                <a:cs typeface="Arial" pitchFamily="34" charset="0"/>
              </a:defRPr>
            </a:lvl3pPr>
            <a:lvl4pPr>
              <a:spcBef>
                <a:spcPts val="1200"/>
              </a:spcBef>
              <a:defRPr>
                <a:latin typeface="+mj-lt"/>
                <a:cs typeface="Arial" pitchFamily="34" charset="0"/>
              </a:defRPr>
            </a:lvl4pPr>
            <a:lvl5pPr>
              <a:spcBef>
                <a:spcPts val="1200"/>
              </a:spcBef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68A17-229D-489A-8C23-FB0F3DA387E0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B93F-3CA1-44F4-89C3-2DC0E02F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838"/>
            <a:ext cx="8229600" cy="899962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971DE-BCB6-4B2D-B418-70D61273B7A4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05895-2852-4D3B-8261-EB4956CB1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22F8-6481-4A1A-A72E-55E47460A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>
            <p:custDataLst>
              <p:tags r:id="rId1"/>
            </p:custDataLst>
          </p:nvPr>
        </p:nvSpPr>
        <p:spPr>
          <a:xfrm>
            <a:off x="229233" y="838200"/>
            <a:ext cx="8762367" cy="5477719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38100">
            <a:solidFill>
              <a:srgbClr val="BBD0CB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1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ounded Rectangle 5"/>
          <p:cNvSpPr>
            <a:spLocks noChangeArrowheads="1"/>
          </p:cNvSpPr>
          <p:nvPr/>
        </p:nvSpPr>
        <p:spPr bwMode="auto">
          <a:xfrm flipH="1">
            <a:off x="228600" y="838200"/>
            <a:ext cx="8763000" cy="990600"/>
          </a:xfrm>
          <a:prstGeom prst="roundRect">
            <a:avLst>
              <a:gd name="adj" fmla="val 1227"/>
            </a:avLst>
          </a:prstGeom>
          <a:gradFill rotWithShape="0">
            <a:gsLst>
              <a:gs pos="0">
                <a:srgbClr val="BBD0CB"/>
              </a:gs>
              <a:gs pos="41000">
                <a:srgbClr val="BBD0CB"/>
              </a:gs>
              <a:gs pos="100000">
                <a:srgbClr val="003F73"/>
              </a:gs>
            </a:gsLst>
            <a:lin ang="20940000"/>
          </a:gradFill>
          <a:ln w="38100">
            <a:solidFill>
              <a:srgbClr val="BBD0CB"/>
            </a:solidFill>
            <a:round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893F5-559F-4ECC-A701-49792F4FDC0A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AB0A-C4ED-49D6-B7FC-9E658F3E4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A0E0-8E5B-46EB-A66D-0723F72D00E2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DAB7-DEBF-4C07-AD7A-B93EBF8F8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51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auto">
          <a:xfrm>
            <a:off x="-1335044" y="2298347"/>
            <a:ext cx="5032629" cy="9736248"/>
            <a:chOff x="2467" y="1361"/>
            <a:chExt cx="826" cy="15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utoShape 250"/>
            <p:cNvSpPr>
              <a:spLocks noChangeAspect="1" noChangeArrowheads="1" noTextEdit="1"/>
            </p:cNvSpPr>
            <p:nvPr/>
          </p:nvSpPr>
          <p:spPr bwMode="auto">
            <a:xfrm>
              <a:off x="2467" y="1361"/>
              <a:ext cx="826" cy="15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53"/>
            <p:cNvSpPr>
              <a:spLocks/>
            </p:cNvSpPr>
            <p:nvPr/>
          </p:nvSpPr>
          <p:spPr bwMode="auto">
            <a:xfrm>
              <a:off x="2794" y="2739"/>
              <a:ext cx="180" cy="131"/>
            </a:xfrm>
            <a:custGeom>
              <a:avLst/>
              <a:gdLst>
                <a:gd name="T0" fmla="*/ 201 w 359"/>
                <a:gd name="T1" fmla="*/ 12 h 262"/>
                <a:gd name="T2" fmla="*/ 201 w 359"/>
                <a:gd name="T3" fmla="*/ 17 h 262"/>
                <a:gd name="T4" fmla="*/ 198 w 359"/>
                <a:gd name="T5" fmla="*/ 29 h 262"/>
                <a:gd name="T6" fmla="*/ 196 w 359"/>
                <a:gd name="T7" fmla="*/ 42 h 262"/>
                <a:gd name="T8" fmla="*/ 196 w 359"/>
                <a:gd name="T9" fmla="*/ 57 h 262"/>
                <a:gd name="T10" fmla="*/ 196 w 359"/>
                <a:gd name="T11" fmla="*/ 72 h 262"/>
                <a:gd name="T12" fmla="*/ 200 w 359"/>
                <a:gd name="T13" fmla="*/ 88 h 262"/>
                <a:gd name="T14" fmla="*/ 207 w 359"/>
                <a:gd name="T15" fmla="*/ 101 h 262"/>
                <a:gd name="T16" fmla="*/ 220 w 359"/>
                <a:gd name="T17" fmla="*/ 110 h 262"/>
                <a:gd name="T18" fmla="*/ 238 w 359"/>
                <a:gd name="T19" fmla="*/ 124 h 262"/>
                <a:gd name="T20" fmla="*/ 260 w 359"/>
                <a:gd name="T21" fmla="*/ 141 h 262"/>
                <a:gd name="T22" fmla="*/ 285 w 359"/>
                <a:gd name="T23" fmla="*/ 158 h 262"/>
                <a:gd name="T24" fmla="*/ 308 w 359"/>
                <a:gd name="T25" fmla="*/ 175 h 262"/>
                <a:gd name="T26" fmla="*/ 329 w 359"/>
                <a:gd name="T27" fmla="*/ 190 h 262"/>
                <a:gd name="T28" fmla="*/ 346 w 359"/>
                <a:gd name="T29" fmla="*/ 203 h 262"/>
                <a:gd name="T30" fmla="*/ 355 w 359"/>
                <a:gd name="T31" fmla="*/ 209 h 262"/>
                <a:gd name="T32" fmla="*/ 357 w 359"/>
                <a:gd name="T33" fmla="*/ 213 h 262"/>
                <a:gd name="T34" fmla="*/ 357 w 359"/>
                <a:gd name="T35" fmla="*/ 219 h 262"/>
                <a:gd name="T36" fmla="*/ 359 w 359"/>
                <a:gd name="T37" fmla="*/ 226 h 262"/>
                <a:gd name="T38" fmla="*/ 359 w 359"/>
                <a:gd name="T39" fmla="*/ 236 h 262"/>
                <a:gd name="T40" fmla="*/ 357 w 359"/>
                <a:gd name="T41" fmla="*/ 245 h 262"/>
                <a:gd name="T42" fmla="*/ 354 w 359"/>
                <a:gd name="T43" fmla="*/ 253 h 262"/>
                <a:gd name="T44" fmla="*/ 348 w 359"/>
                <a:gd name="T45" fmla="*/ 260 h 262"/>
                <a:gd name="T46" fmla="*/ 340 w 359"/>
                <a:gd name="T47" fmla="*/ 262 h 262"/>
                <a:gd name="T48" fmla="*/ 325 w 359"/>
                <a:gd name="T49" fmla="*/ 260 h 262"/>
                <a:gd name="T50" fmla="*/ 302 w 359"/>
                <a:gd name="T51" fmla="*/ 260 h 262"/>
                <a:gd name="T52" fmla="*/ 276 w 359"/>
                <a:gd name="T53" fmla="*/ 259 h 262"/>
                <a:gd name="T54" fmla="*/ 249 w 359"/>
                <a:gd name="T55" fmla="*/ 257 h 262"/>
                <a:gd name="T56" fmla="*/ 222 w 359"/>
                <a:gd name="T57" fmla="*/ 253 h 262"/>
                <a:gd name="T58" fmla="*/ 200 w 359"/>
                <a:gd name="T59" fmla="*/ 253 h 262"/>
                <a:gd name="T60" fmla="*/ 184 w 359"/>
                <a:gd name="T61" fmla="*/ 251 h 262"/>
                <a:gd name="T62" fmla="*/ 179 w 359"/>
                <a:gd name="T63" fmla="*/ 251 h 262"/>
                <a:gd name="T64" fmla="*/ 0 w 359"/>
                <a:gd name="T65" fmla="*/ 0 h 262"/>
                <a:gd name="T66" fmla="*/ 203 w 359"/>
                <a:gd name="T67" fmla="*/ 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262">
                  <a:moveTo>
                    <a:pt x="203" y="12"/>
                  </a:moveTo>
                  <a:lnTo>
                    <a:pt x="201" y="12"/>
                  </a:lnTo>
                  <a:lnTo>
                    <a:pt x="201" y="13"/>
                  </a:lnTo>
                  <a:lnTo>
                    <a:pt x="201" y="17"/>
                  </a:lnTo>
                  <a:lnTo>
                    <a:pt x="200" y="23"/>
                  </a:lnTo>
                  <a:lnTo>
                    <a:pt x="198" y="29"/>
                  </a:lnTo>
                  <a:lnTo>
                    <a:pt x="198" y="34"/>
                  </a:lnTo>
                  <a:lnTo>
                    <a:pt x="196" y="42"/>
                  </a:lnTo>
                  <a:lnTo>
                    <a:pt x="196" y="50"/>
                  </a:lnTo>
                  <a:lnTo>
                    <a:pt x="196" y="57"/>
                  </a:lnTo>
                  <a:lnTo>
                    <a:pt x="196" y="65"/>
                  </a:lnTo>
                  <a:lnTo>
                    <a:pt x="196" y="72"/>
                  </a:lnTo>
                  <a:lnTo>
                    <a:pt x="198" y="80"/>
                  </a:lnTo>
                  <a:lnTo>
                    <a:pt x="200" y="88"/>
                  </a:lnTo>
                  <a:lnTo>
                    <a:pt x="203" y="95"/>
                  </a:lnTo>
                  <a:lnTo>
                    <a:pt x="207" y="101"/>
                  </a:lnTo>
                  <a:lnTo>
                    <a:pt x="213" y="107"/>
                  </a:lnTo>
                  <a:lnTo>
                    <a:pt x="220" y="110"/>
                  </a:lnTo>
                  <a:lnTo>
                    <a:pt x="228" y="118"/>
                  </a:lnTo>
                  <a:lnTo>
                    <a:pt x="238" y="124"/>
                  </a:lnTo>
                  <a:lnTo>
                    <a:pt x="249" y="133"/>
                  </a:lnTo>
                  <a:lnTo>
                    <a:pt x="260" y="141"/>
                  </a:lnTo>
                  <a:lnTo>
                    <a:pt x="272" y="148"/>
                  </a:lnTo>
                  <a:lnTo>
                    <a:pt x="285" y="158"/>
                  </a:lnTo>
                  <a:lnTo>
                    <a:pt x="297" y="167"/>
                  </a:lnTo>
                  <a:lnTo>
                    <a:pt x="308" y="175"/>
                  </a:lnTo>
                  <a:lnTo>
                    <a:pt x="319" y="184"/>
                  </a:lnTo>
                  <a:lnTo>
                    <a:pt x="329" y="190"/>
                  </a:lnTo>
                  <a:lnTo>
                    <a:pt x="338" y="198"/>
                  </a:lnTo>
                  <a:lnTo>
                    <a:pt x="346" y="203"/>
                  </a:lnTo>
                  <a:lnTo>
                    <a:pt x="352" y="207"/>
                  </a:lnTo>
                  <a:lnTo>
                    <a:pt x="355" y="209"/>
                  </a:lnTo>
                  <a:lnTo>
                    <a:pt x="357" y="211"/>
                  </a:lnTo>
                  <a:lnTo>
                    <a:pt x="357" y="213"/>
                  </a:lnTo>
                  <a:lnTo>
                    <a:pt x="357" y="215"/>
                  </a:lnTo>
                  <a:lnTo>
                    <a:pt x="357" y="219"/>
                  </a:lnTo>
                  <a:lnTo>
                    <a:pt x="357" y="222"/>
                  </a:lnTo>
                  <a:lnTo>
                    <a:pt x="359" y="226"/>
                  </a:lnTo>
                  <a:lnTo>
                    <a:pt x="359" y="232"/>
                  </a:lnTo>
                  <a:lnTo>
                    <a:pt x="359" y="236"/>
                  </a:lnTo>
                  <a:lnTo>
                    <a:pt x="357" y="241"/>
                  </a:lnTo>
                  <a:lnTo>
                    <a:pt x="357" y="245"/>
                  </a:lnTo>
                  <a:lnTo>
                    <a:pt x="355" y="249"/>
                  </a:lnTo>
                  <a:lnTo>
                    <a:pt x="354" y="253"/>
                  </a:lnTo>
                  <a:lnTo>
                    <a:pt x="352" y="257"/>
                  </a:lnTo>
                  <a:lnTo>
                    <a:pt x="348" y="260"/>
                  </a:lnTo>
                  <a:lnTo>
                    <a:pt x="344" y="260"/>
                  </a:lnTo>
                  <a:lnTo>
                    <a:pt x="340" y="262"/>
                  </a:lnTo>
                  <a:lnTo>
                    <a:pt x="333" y="262"/>
                  </a:lnTo>
                  <a:lnTo>
                    <a:pt x="325" y="260"/>
                  </a:lnTo>
                  <a:lnTo>
                    <a:pt x="314" y="260"/>
                  </a:lnTo>
                  <a:lnTo>
                    <a:pt x="302" y="260"/>
                  </a:lnTo>
                  <a:lnTo>
                    <a:pt x="289" y="259"/>
                  </a:lnTo>
                  <a:lnTo>
                    <a:pt x="276" y="259"/>
                  </a:lnTo>
                  <a:lnTo>
                    <a:pt x="262" y="257"/>
                  </a:lnTo>
                  <a:lnTo>
                    <a:pt x="249" y="257"/>
                  </a:lnTo>
                  <a:lnTo>
                    <a:pt x="234" y="255"/>
                  </a:lnTo>
                  <a:lnTo>
                    <a:pt x="222" y="253"/>
                  </a:lnTo>
                  <a:lnTo>
                    <a:pt x="211" y="253"/>
                  </a:lnTo>
                  <a:lnTo>
                    <a:pt x="200" y="253"/>
                  </a:lnTo>
                  <a:lnTo>
                    <a:pt x="192" y="251"/>
                  </a:lnTo>
                  <a:lnTo>
                    <a:pt x="184" y="251"/>
                  </a:lnTo>
                  <a:lnTo>
                    <a:pt x="181" y="251"/>
                  </a:lnTo>
                  <a:lnTo>
                    <a:pt x="179" y="251"/>
                  </a:lnTo>
                  <a:lnTo>
                    <a:pt x="19" y="143"/>
                  </a:lnTo>
                  <a:lnTo>
                    <a:pt x="0" y="0"/>
                  </a:lnTo>
                  <a:lnTo>
                    <a:pt x="203" y="12"/>
                  </a:lnTo>
                  <a:lnTo>
                    <a:pt x="203" y="12"/>
                  </a:lnTo>
                  <a:close/>
                </a:path>
              </a:pathLst>
            </a:custGeom>
            <a:solidFill>
              <a:srgbClr val="B36EB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54"/>
            <p:cNvSpPr>
              <a:spLocks/>
            </p:cNvSpPr>
            <p:nvPr/>
          </p:nvSpPr>
          <p:spPr bwMode="auto">
            <a:xfrm>
              <a:off x="2707" y="2754"/>
              <a:ext cx="180" cy="120"/>
            </a:xfrm>
            <a:custGeom>
              <a:avLst/>
              <a:gdLst>
                <a:gd name="T0" fmla="*/ 8 w 359"/>
                <a:gd name="T1" fmla="*/ 157 h 241"/>
                <a:gd name="T2" fmla="*/ 11 w 359"/>
                <a:gd name="T3" fmla="*/ 161 h 241"/>
                <a:gd name="T4" fmla="*/ 17 w 359"/>
                <a:gd name="T5" fmla="*/ 163 h 241"/>
                <a:gd name="T6" fmla="*/ 25 w 359"/>
                <a:gd name="T7" fmla="*/ 167 h 241"/>
                <a:gd name="T8" fmla="*/ 30 w 359"/>
                <a:gd name="T9" fmla="*/ 169 h 241"/>
                <a:gd name="T10" fmla="*/ 40 w 359"/>
                <a:gd name="T11" fmla="*/ 171 h 241"/>
                <a:gd name="T12" fmla="*/ 46 w 359"/>
                <a:gd name="T13" fmla="*/ 171 h 241"/>
                <a:gd name="T14" fmla="*/ 51 w 359"/>
                <a:gd name="T15" fmla="*/ 171 h 241"/>
                <a:gd name="T16" fmla="*/ 59 w 359"/>
                <a:gd name="T17" fmla="*/ 163 h 241"/>
                <a:gd name="T18" fmla="*/ 65 w 359"/>
                <a:gd name="T19" fmla="*/ 157 h 241"/>
                <a:gd name="T20" fmla="*/ 68 w 359"/>
                <a:gd name="T21" fmla="*/ 153 h 241"/>
                <a:gd name="T22" fmla="*/ 74 w 359"/>
                <a:gd name="T23" fmla="*/ 153 h 241"/>
                <a:gd name="T24" fmla="*/ 78 w 359"/>
                <a:gd name="T25" fmla="*/ 155 h 241"/>
                <a:gd name="T26" fmla="*/ 86 w 359"/>
                <a:gd name="T27" fmla="*/ 159 h 241"/>
                <a:gd name="T28" fmla="*/ 93 w 359"/>
                <a:gd name="T29" fmla="*/ 163 h 241"/>
                <a:gd name="T30" fmla="*/ 99 w 359"/>
                <a:gd name="T31" fmla="*/ 165 h 241"/>
                <a:gd name="T32" fmla="*/ 106 w 359"/>
                <a:gd name="T33" fmla="*/ 174 h 241"/>
                <a:gd name="T34" fmla="*/ 110 w 359"/>
                <a:gd name="T35" fmla="*/ 180 h 241"/>
                <a:gd name="T36" fmla="*/ 122 w 359"/>
                <a:gd name="T37" fmla="*/ 188 h 241"/>
                <a:gd name="T38" fmla="*/ 137 w 359"/>
                <a:gd name="T39" fmla="*/ 199 h 241"/>
                <a:gd name="T40" fmla="*/ 162 w 359"/>
                <a:gd name="T41" fmla="*/ 210 h 241"/>
                <a:gd name="T42" fmla="*/ 194 w 359"/>
                <a:gd name="T43" fmla="*/ 222 h 241"/>
                <a:gd name="T44" fmla="*/ 236 w 359"/>
                <a:gd name="T45" fmla="*/ 231 h 241"/>
                <a:gd name="T46" fmla="*/ 289 w 359"/>
                <a:gd name="T47" fmla="*/ 237 h 241"/>
                <a:gd name="T48" fmla="*/ 350 w 359"/>
                <a:gd name="T49" fmla="*/ 241 h 241"/>
                <a:gd name="T50" fmla="*/ 352 w 359"/>
                <a:gd name="T51" fmla="*/ 237 h 241"/>
                <a:gd name="T52" fmla="*/ 355 w 359"/>
                <a:gd name="T53" fmla="*/ 231 h 241"/>
                <a:gd name="T54" fmla="*/ 357 w 359"/>
                <a:gd name="T55" fmla="*/ 222 h 241"/>
                <a:gd name="T56" fmla="*/ 359 w 359"/>
                <a:gd name="T57" fmla="*/ 210 h 241"/>
                <a:gd name="T58" fmla="*/ 359 w 359"/>
                <a:gd name="T59" fmla="*/ 197 h 241"/>
                <a:gd name="T60" fmla="*/ 354 w 359"/>
                <a:gd name="T61" fmla="*/ 184 h 241"/>
                <a:gd name="T62" fmla="*/ 340 w 359"/>
                <a:gd name="T63" fmla="*/ 171 h 241"/>
                <a:gd name="T64" fmla="*/ 321 w 359"/>
                <a:gd name="T65" fmla="*/ 157 h 241"/>
                <a:gd name="T66" fmla="*/ 298 w 359"/>
                <a:gd name="T67" fmla="*/ 144 h 241"/>
                <a:gd name="T68" fmla="*/ 276 w 359"/>
                <a:gd name="T69" fmla="*/ 131 h 241"/>
                <a:gd name="T70" fmla="*/ 255 w 359"/>
                <a:gd name="T71" fmla="*/ 115 h 241"/>
                <a:gd name="T72" fmla="*/ 236 w 359"/>
                <a:gd name="T73" fmla="*/ 100 h 241"/>
                <a:gd name="T74" fmla="*/ 220 w 359"/>
                <a:gd name="T75" fmla="*/ 81 h 241"/>
                <a:gd name="T76" fmla="*/ 207 w 359"/>
                <a:gd name="T77" fmla="*/ 62 h 241"/>
                <a:gd name="T78" fmla="*/ 196 w 359"/>
                <a:gd name="T79" fmla="*/ 39 h 241"/>
                <a:gd name="T80" fmla="*/ 192 w 359"/>
                <a:gd name="T81" fmla="*/ 15 h 241"/>
                <a:gd name="T82" fmla="*/ 0 w 359"/>
                <a:gd name="T83" fmla="*/ 5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9" h="241">
                  <a:moveTo>
                    <a:pt x="0" y="51"/>
                  </a:moveTo>
                  <a:lnTo>
                    <a:pt x="8" y="157"/>
                  </a:lnTo>
                  <a:lnTo>
                    <a:pt x="8" y="157"/>
                  </a:lnTo>
                  <a:lnTo>
                    <a:pt x="11" y="161"/>
                  </a:lnTo>
                  <a:lnTo>
                    <a:pt x="13" y="161"/>
                  </a:lnTo>
                  <a:lnTo>
                    <a:pt x="17" y="163"/>
                  </a:lnTo>
                  <a:lnTo>
                    <a:pt x="21" y="165"/>
                  </a:lnTo>
                  <a:lnTo>
                    <a:pt x="25" y="167"/>
                  </a:lnTo>
                  <a:lnTo>
                    <a:pt x="28" y="169"/>
                  </a:lnTo>
                  <a:lnTo>
                    <a:pt x="30" y="169"/>
                  </a:lnTo>
                  <a:lnTo>
                    <a:pt x="34" y="171"/>
                  </a:lnTo>
                  <a:lnTo>
                    <a:pt x="40" y="171"/>
                  </a:lnTo>
                  <a:lnTo>
                    <a:pt x="42" y="171"/>
                  </a:lnTo>
                  <a:lnTo>
                    <a:pt x="46" y="171"/>
                  </a:lnTo>
                  <a:lnTo>
                    <a:pt x="49" y="171"/>
                  </a:lnTo>
                  <a:lnTo>
                    <a:pt x="51" y="171"/>
                  </a:lnTo>
                  <a:lnTo>
                    <a:pt x="55" y="167"/>
                  </a:lnTo>
                  <a:lnTo>
                    <a:pt x="59" y="163"/>
                  </a:lnTo>
                  <a:lnTo>
                    <a:pt x="63" y="159"/>
                  </a:lnTo>
                  <a:lnTo>
                    <a:pt x="65" y="157"/>
                  </a:lnTo>
                  <a:lnTo>
                    <a:pt x="68" y="153"/>
                  </a:lnTo>
                  <a:lnTo>
                    <a:pt x="68" y="153"/>
                  </a:lnTo>
                  <a:lnTo>
                    <a:pt x="70" y="153"/>
                  </a:lnTo>
                  <a:lnTo>
                    <a:pt x="74" y="153"/>
                  </a:lnTo>
                  <a:lnTo>
                    <a:pt x="76" y="155"/>
                  </a:lnTo>
                  <a:lnTo>
                    <a:pt x="78" y="155"/>
                  </a:lnTo>
                  <a:lnTo>
                    <a:pt x="82" y="157"/>
                  </a:lnTo>
                  <a:lnTo>
                    <a:pt x="86" y="159"/>
                  </a:lnTo>
                  <a:lnTo>
                    <a:pt x="89" y="161"/>
                  </a:lnTo>
                  <a:lnTo>
                    <a:pt x="93" y="163"/>
                  </a:lnTo>
                  <a:lnTo>
                    <a:pt x="95" y="165"/>
                  </a:lnTo>
                  <a:lnTo>
                    <a:pt x="99" y="165"/>
                  </a:lnTo>
                  <a:lnTo>
                    <a:pt x="105" y="171"/>
                  </a:lnTo>
                  <a:lnTo>
                    <a:pt x="106" y="174"/>
                  </a:lnTo>
                  <a:lnTo>
                    <a:pt x="108" y="176"/>
                  </a:lnTo>
                  <a:lnTo>
                    <a:pt x="110" y="180"/>
                  </a:lnTo>
                  <a:lnTo>
                    <a:pt x="116" y="184"/>
                  </a:lnTo>
                  <a:lnTo>
                    <a:pt x="122" y="188"/>
                  </a:lnTo>
                  <a:lnTo>
                    <a:pt x="127" y="193"/>
                  </a:lnTo>
                  <a:lnTo>
                    <a:pt x="137" y="199"/>
                  </a:lnTo>
                  <a:lnTo>
                    <a:pt x="148" y="205"/>
                  </a:lnTo>
                  <a:lnTo>
                    <a:pt x="162" y="210"/>
                  </a:lnTo>
                  <a:lnTo>
                    <a:pt x="177" y="216"/>
                  </a:lnTo>
                  <a:lnTo>
                    <a:pt x="194" y="222"/>
                  </a:lnTo>
                  <a:lnTo>
                    <a:pt x="213" y="226"/>
                  </a:lnTo>
                  <a:lnTo>
                    <a:pt x="236" y="231"/>
                  </a:lnTo>
                  <a:lnTo>
                    <a:pt x="260" y="235"/>
                  </a:lnTo>
                  <a:lnTo>
                    <a:pt x="289" y="237"/>
                  </a:lnTo>
                  <a:lnTo>
                    <a:pt x="317" y="239"/>
                  </a:lnTo>
                  <a:lnTo>
                    <a:pt x="350" y="241"/>
                  </a:lnTo>
                  <a:lnTo>
                    <a:pt x="350" y="239"/>
                  </a:lnTo>
                  <a:lnTo>
                    <a:pt x="352" y="237"/>
                  </a:lnTo>
                  <a:lnTo>
                    <a:pt x="354" y="235"/>
                  </a:lnTo>
                  <a:lnTo>
                    <a:pt x="355" y="231"/>
                  </a:lnTo>
                  <a:lnTo>
                    <a:pt x="355" y="228"/>
                  </a:lnTo>
                  <a:lnTo>
                    <a:pt x="357" y="222"/>
                  </a:lnTo>
                  <a:lnTo>
                    <a:pt x="359" y="216"/>
                  </a:lnTo>
                  <a:lnTo>
                    <a:pt x="359" y="210"/>
                  </a:lnTo>
                  <a:lnTo>
                    <a:pt x="359" y="203"/>
                  </a:lnTo>
                  <a:lnTo>
                    <a:pt x="359" y="197"/>
                  </a:lnTo>
                  <a:lnTo>
                    <a:pt x="355" y="191"/>
                  </a:lnTo>
                  <a:lnTo>
                    <a:pt x="354" y="184"/>
                  </a:lnTo>
                  <a:lnTo>
                    <a:pt x="348" y="176"/>
                  </a:lnTo>
                  <a:lnTo>
                    <a:pt x="340" y="171"/>
                  </a:lnTo>
                  <a:lnTo>
                    <a:pt x="333" y="163"/>
                  </a:lnTo>
                  <a:lnTo>
                    <a:pt x="321" y="157"/>
                  </a:lnTo>
                  <a:lnTo>
                    <a:pt x="310" y="150"/>
                  </a:lnTo>
                  <a:lnTo>
                    <a:pt x="298" y="144"/>
                  </a:lnTo>
                  <a:lnTo>
                    <a:pt x="287" y="136"/>
                  </a:lnTo>
                  <a:lnTo>
                    <a:pt x="276" y="131"/>
                  </a:lnTo>
                  <a:lnTo>
                    <a:pt x="264" y="123"/>
                  </a:lnTo>
                  <a:lnTo>
                    <a:pt x="255" y="115"/>
                  </a:lnTo>
                  <a:lnTo>
                    <a:pt x="245" y="108"/>
                  </a:lnTo>
                  <a:lnTo>
                    <a:pt x="236" y="100"/>
                  </a:lnTo>
                  <a:lnTo>
                    <a:pt x="228" y="91"/>
                  </a:lnTo>
                  <a:lnTo>
                    <a:pt x="220" y="81"/>
                  </a:lnTo>
                  <a:lnTo>
                    <a:pt x="213" y="72"/>
                  </a:lnTo>
                  <a:lnTo>
                    <a:pt x="207" y="62"/>
                  </a:lnTo>
                  <a:lnTo>
                    <a:pt x="201" y="51"/>
                  </a:lnTo>
                  <a:lnTo>
                    <a:pt x="196" y="39"/>
                  </a:lnTo>
                  <a:lnTo>
                    <a:pt x="192" y="28"/>
                  </a:lnTo>
                  <a:lnTo>
                    <a:pt x="192" y="15"/>
                  </a:lnTo>
                  <a:lnTo>
                    <a:pt x="57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8569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55"/>
            <p:cNvSpPr>
              <a:spLocks/>
            </p:cNvSpPr>
            <p:nvPr/>
          </p:nvSpPr>
          <p:spPr bwMode="auto">
            <a:xfrm>
              <a:off x="2861" y="2780"/>
              <a:ext cx="38" cy="15"/>
            </a:xfrm>
            <a:custGeom>
              <a:avLst/>
              <a:gdLst>
                <a:gd name="T0" fmla="*/ 27 w 78"/>
                <a:gd name="T1" fmla="*/ 0 h 28"/>
                <a:gd name="T2" fmla="*/ 29 w 78"/>
                <a:gd name="T3" fmla="*/ 0 h 28"/>
                <a:gd name="T4" fmla="*/ 32 w 78"/>
                <a:gd name="T5" fmla="*/ 0 h 28"/>
                <a:gd name="T6" fmla="*/ 38 w 78"/>
                <a:gd name="T7" fmla="*/ 0 h 28"/>
                <a:gd name="T8" fmla="*/ 44 w 78"/>
                <a:gd name="T9" fmla="*/ 2 h 28"/>
                <a:gd name="T10" fmla="*/ 49 w 78"/>
                <a:gd name="T11" fmla="*/ 2 h 28"/>
                <a:gd name="T12" fmla="*/ 57 w 78"/>
                <a:gd name="T13" fmla="*/ 2 h 28"/>
                <a:gd name="T14" fmla="*/ 61 w 78"/>
                <a:gd name="T15" fmla="*/ 2 h 28"/>
                <a:gd name="T16" fmla="*/ 67 w 78"/>
                <a:gd name="T17" fmla="*/ 4 h 28"/>
                <a:gd name="T18" fmla="*/ 68 w 78"/>
                <a:gd name="T19" fmla="*/ 5 h 28"/>
                <a:gd name="T20" fmla="*/ 72 w 78"/>
                <a:gd name="T21" fmla="*/ 9 h 28"/>
                <a:gd name="T22" fmla="*/ 74 w 78"/>
                <a:gd name="T23" fmla="*/ 13 h 28"/>
                <a:gd name="T24" fmla="*/ 78 w 78"/>
                <a:gd name="T25" fmla="*/ 17 h 28"/>
                <a:gd name="T26" fmla="*/ 72 w 78"/>
                <a:gd name="T27" fmla="*/ 19 h 28"/>
                <a:gd name="T28" fmla="*/ 67 w 78"/>
                <a:gd name="T29" fmla="*/ 19 h 28"/>
                <a:gd name="T30" fmla="*/ 61 w 78"/>
                <a:gd name="T31" fmla="*/ 19 h 28"/>
                <a:gd name="T32" fmla="*/ 57 w 78"/>
                <a:gd name="T33" fmla="*/ 21 h 28"/>
                <a:gd name="T34" fmla="*/ 51 w 78"/>
                <a:gd name="T35" fmla="*/ 21 h 28"/>
                <a:gd name="T36" fmla="*/ 48 w 78"/>
                <a:gd name="T37" fmla="*/ 21 h 28"/>
                <a:gd name="T38" fmla="*/ 42 w 78"/>
                <a:gd name="T39" fmla="*/ 23 h 28"/>
                <a:gd name="T40" fmla="*/ 38 w 78"/>
                <a:gd name="T41" fmla="*/ 23 h 28"/>
                <a:gd name="T42" fmla="*/ 32 w 78"/>
                <a:gd name="T43" fmla="*/ 23 h 28"/>
                <a:gd name="T44" fmla="*/ 27 w 78"/>
                <a:gd name="T45" fmla="*/ 23 h 28"/>
                <a:gd name="T46" fmla="*/ 23 w 78"/>
                <a:gd name="T47" fmla="*/ 24 h 28"/>
                <a:gd name="T48" fmla="*/ 17 w 78"/>
                <a:gd name="T49" fmla="*/ 24 h 28"/>
                <a:gd name="T50" fmla="*/ 11 w 78"/>
                <a:gd name="T51" fmla="*/ 24 h 28"/>
                <a:gd name="T52" fmla="*/ 8 w 78"/>
                <a:gd name="T53" fmla="*/ 26 h 28"/>
                <a:gd name="T54" fmla="*/ 4 w 78"/>
                <a:gd name="T55" fmla="*/ 26 h 28"/>
                <a:gd name="T56" fmla="*/ 0 w 78"/>
                <a:gd name="T57" fmla="*/ 28 h 28"/>
                <a:gd name="T58" fmla="*/ 0 w 78"/>
                <a:gd name="T59" fmla="*/ 23 h 28"/>
                <a:gd name="T60" fmla="*/ 0 w 78"/>
                <a:gd name="T61" fmla="*/ 19 h 28"/>
                <a:gd name="T62" fmla="*/ 0 w 78"/>
                <a:gd name="T63" fmla="*/ 13 h 28"/>
                <a:gd name="T64" fmla="*/ 2 w 78"/>
                <a:gd name="T65" fmla="*/ 9 h 28"/>
                <a:gd name="T66" fmla="*/ 4 w 78"/>
                <a:gd name="T67" fmla="*/ 7 h 28"/>
                <a:gd name="T68" fmla="*/ 8 w 78"/>
                <a:gd name="T69" fmla="*/ 5 h 28"/>
                <a:gd name="T70" fmla="*/ 11 w 78"/>
                <a:gd name="T71" fmla="*/ 4 h 28"/>
                <a:gd name="T72" fmla="*/ 15 w 78"/>
                <a:gd name="T73" fmla="*/ 4 h 28"/>
                <a:gd name="T74" fmla="*/ 19 w 78"/>
                <a:gd name="T75" fmla="*/ 2 h 28"/>
                <a:gd name="T76" fmla="*/ 21 w 78"/>
                <a:gd name="T77" fmla="*/ 0 h 28"/>
                <a:gd name="T78" fmla="*/ 25 w 78"/>
                <a:gd name="T79" fmla="*/ 0 h 28"/>
                <a:gd name="T80" fmla="*/ 27 w 78"/>
                <a:gd name="T81" fmla="*/ 0 h 28"/>
                <a:gd name="T82" fmla="*/ 27 w 7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8">
                  <a:moveTo>
                    <a:pt x="27" y="0"/>
                  </a:moveTo>
                  <a:lnTo>
                    <a:pt x="29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49" y="2"/>
                  </a:lnTo>
                  <a:lnTo>
                    <a:pt x="57" y="2"/>
                  </a:lnTo>
                  <a:lnTo>
                    <a:pt x="61" y="2"/>
                  </a:lnTo>
                  <a:lnTo>
                    <a:pt x="67" y="4"/>
                  </a:lnTo>
                  <a:lnTo>
                    <a:pt x="68" y="5"/>
                  </a:lnTo>
                  <a:lnTo>
                    <a:pt x="72" y="9"/>
                  </a:lnTo>
                  <a:lnTo>
                    <a:pt x="74" y="13"/>
                  </a:lnTo>
                  <a:lnTo>
                    <a:pt x="78" y="17"/>
                  </a:lnTo>
                  <a:lnTo>
                    <a:pt x="72" y="19"/>
                  </a:lnTo>
                  <a:lnTo>
                    <a:pt x="67" y="19"/>
                  </a:lnTo>
                  <a:lnTo>
                    <a:pt x="61" y="19"/>
                  </a:lnTo>
                  <a:lnTo>
                    <a:pt x="57" y="21"/>
                  </a:lnTo>
                  <a:lnTo>
                    <a:pt x="51" y="21"/>
                  </a:lnTo>
                  <a:lnTo>
                    <a:pt x="48" y="21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2" y="23"/>
                  </a:lnTo>
                  <a:lnTo>
                    <a:pt x="27" y="23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11" y="24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56"/>
            <p:cNvSpPr>
              <a:spLocks/>
            </p:cNvSpPr>
            <p:nvPr/>
          </p:nvSpPr>
          <p:spPr bwMode="auto">
            <a:xfrm>
              <a:off x="2777" y="2786"/>
              <a:ext cx="37" cy="20"/>
            </a:xfrm>
            <a:custGeom>
              <a:avLst/>
              <a:gdLst>
                <a:gd name="T0" fmla="*/ 42 w 74"/>
                <a:gd name="T1" fmla="*/ 2 h 40"/>
                <a:gd name="T2" fmla="*/ 43 w 74"/>
                <a:gd name="T3" fmla="*/ 0 h 40"/>
                <a:gd name="T4" fmla="*/ 47 w 74"/>
                <a:gd name="T5" fmla="*/ 0 h 40"/>
                <a:gd name="T6" fmla="*/ 51 w 74"/>
                <a:gd name="T7" fmla="*/ 0 h 40"/>
                <a:gd name="T8" fmla="*/ 55 w 74"/>
                <a:gd name="T9" fmla="*/ 2 h 40"/>
                <a:gd name="T10" fmla="*/ 59 w 74"/>
                <a:gd name="T11" fmla="*/ 2 h 40"/>
                <a:gd name="T12" fmla="*/ 62 w 74"/>
                <a:gd name="T13" fmla="*/ 4 h 40"/>
                <a:gd name="T14" fmla="*/ 66 w 74"/>
                <a:gd name="T15" fmla="*/ 6 h 40"/>
                <a:gd name="T16" fmla="*/ 70 w 74"/>
                <a:gd name="T17" fmla="*/ 8 h 40"/>
                <a:gd name="T18" fmla="*/ 74 w 74"/>
                <a:gd name="T19" fmla="*/ 12 h 40"/>
                <a:gd name="T20" fmla="*/ 74 w 74"/>
                <a:gd name="T21" fmla="*/ 17 h 40"/>
                <a:gd name="T22" fmla="*/ 72 w 74"/>
                <a:gd name="T23" fmla="*/ 17 h 40"/>
                <a:gd name="T24" fmla="*/ 68 w 74"/>
                <a:gd name="T25" fmla="*/ 19 h 40"/>
                <a:gd name="T26" fmla="*/ 62 w 74"/>
                <a:gd name="T27" fmla="*/ 21 h 40"/>
                <a:gd name="T28" fmla="*/ 57 w 74"/>
                <a:gd name="T29" fmla="*/ 23 h 40"/>
                <a:gd name="T30" fmla="*/ 53 w 74"/>
                <a:gd name="T31" fmla="*/ 21 h 40"/>
                <a:gd name="T32" fmla="*/ 47 w 74"/>
                <a:gd name="T33" fmla="*/ 21 h 40"/>
                <a:gd name="T34" fmla="*/ 43 w 74"/>
                <a:gd name="T35" fmla="*/ 21 h 40"/>
                <a:gd name="T36" fmla="*/ 42 w 74"/>
                <a:gd name="T37" fmla="*/ 21 h 40"/>
                <a:gd name="T38" fmla="*/ 34 w 74"/>
                <a:gd name="T39" fmla="*/ 25 h 40"/>
                <a:gd name="T40" fmla="*/ 28 w 74"/>
                <a:gd name="T41" fmla="*/ 31 h 40"/>
                <a:gd name="T42" fmla="*/ 23 w 74"/>
                <a:gd name="T43" fmla="*/ 34 h 40"/>
                <a:gd name="T44" fmla="*/ 17 w 74"/>
                <a:gd name="T45" fmla="*/ 38 h 40"/>
                <a:gd name="T46" fmla="*/ 13 w 74"/>
                <a:gd name="T47" fmla="*/ 40 h 40"/>
                <a:gd name="T48" fmla="*/ 9 w 74"/>
                <a:gd name="T49" fmla="*/ 40 h 40"/>
                <a:gd name="T50" fmla="*/ 5 w 74"/>
                <a:gd name="T51" fmla="*/ 40 h 40"/>
                <a:gd name="T52" fmla="*/ 4 w 74"/>
                <a:gd name="T53" fmla="*/ 40 h 40"/>
                <a:gd name="T54" fmla="*/ 0 w 74"/>
                <a:gd name="T55" fmla="*/ 34 h 40"/>
                <a:gd name="T56" fmla="*/ 0 w 74"/>
                <a:gd name="T57" fmla="*/ 32 h 40"/>
                <a:gd name="T58" fmla="*/ 0 w 74"/>
                <a:gd name="T59" fmla="*/ 29 h 40"/>
                <a:gd name="T60" fmla="*/ 2 w 74"/>
                <a:gd name="T61" fmla="*/ 25 h 40"/>
                <a:gd name="T62" fmla="*/ 4 w 74"/>
                <a:gd name="T63" fmla="*/ 21 h 40"/>
                <a:gd name="T64" fmla="*/ 5 w 74"/>
                <a:gd name="T65" fmla="*/ 19 h 40"/>
                <a:gd name="T66" fmla="*/ 9 w 74"/>
                <a:gd name="T67" fmla="*/ 15 h 40"/>
                <a:gd name="T68" fmla="*/ 13 w 74"/>
                <a:gd name="T69" fmla="*/ 13 h 40"/>
                <a:gd name="T70" fmla="*/ 15 w 74"/>
                <a:gd name="T71" fmla="*/ 12 h 40"/>
                <a:gd name="T72" fmla="*/ 21 w 74"/>
                <a:gd name="T73" fmla="*/ 10 h 40"/>
                <a:gd name="T74" fmla="*/ 24 w 74"/>
                <a:gd name="T75" fmla="*/ 8 h 40"/>
                <a:gd name="T76" fmla="*/ 28 w 74"/>
                <a:gd name="T77" fmla="*/ 6 h 40"/>
                <a:gd name="T78" fmla="*/ 32 w 74"/>
                <a:gd name="T79" fmla="*/ 4 h 40"/>
                <a:gd name="T80" fmla="*/ 36 w 74"/>
                <a:gd name="T81" fmla="*/ 4 h 40"/>
                <a:gd name="T82" fmla="*/ 38 w 74"/>
                <a:gd name="T83" fmla="*/ 2 h 40"/>
                <a:gd name="T84" fmla="*/ 42 w 74"/>
                <a:gd name="T85" fmla="*/ 2 h 40"/>
                <a:gd name="T86" fmla="*/ 42 w 74"/>
                <a:gd name="T8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40">
                  <a:moveTo>
                    <a:pt x="42" y="2"/>
                  </a:move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2"/>
                  </a:lnTo>
                  <a:lnTo>
                    <a:pt x="59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lnTo>
                    <a:pt x="74" y="12"/>
                  </a:lnTo>
                  <a:lnTo>
                    <a:pt x="74" y="17"/>
                  </a:lnTo>
                  <a:lnTo>
                    <a:pt x="72" y="17"/>
                  </a:lnTo>
                  <a:lnTo>
                    <a:pt x="68" y="19"/>
                  </a:lnTo>
                  <a:lnTo>
                    <a:pt x="62" y="21"/>
                  </a:lnTo>
                  <a:lnTo>
                    <a:pt x="57" y="23"/>
                  </a:lnTo>
                  <a:lnTo>
                    <a:pt x="53" y="21"/>
                  </a:lnTo>
                  <a:lnTo>
                    <a:pt x="47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34" y="25"/>
                  </a:lnTo>
                  <a:lnTo>
                    <a:pt x="28" y="31"/>
                  </a:lnTo>
                  <a:lnTo>
                    <a:pt x="23" y="34"/>
                  </a:lnTo>
                  <a:lnTo>
                    <a:pt x="17" y="38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5" y="19"/>
                  </a:lnTo>
                  <a:lnTo>
                    <a:pt x="9" y="15"/>
                  </a:lnTo>
                  <a:lnTo>
                    <a:pt x="13" y="13"/>
                  </a:lnTo>
                  <a:lnTo>
                    <a:pt x="15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257"/>
            <p:cNvSpPr>
              <a:spLocks/>
            </p:cNvSpPr>
            <p:nvPr/>
          </p:nvSpPr>
          <p:spPr bwMode="auto">
            <a:xfrm>
              <a:off x="2878" y="2793"/>
              <a:ext cx="25" cy="21"/>
            </a:xfrm>
            <a:custGeom>
              <a:avLst/>
              <a:gdLst>
                <a:gd name="T0" fmla="*/ 42 w 52"/>
                <a:gd name="T1" fmla="*/ 0 h 42"/>
                <a:gd name="T2" fmla="*/ 44 w 52"/>
                <a:gd name="T3" fmla="*/ 0 h 42"/>
                <a:gd name="T4" fmla="*/ 48 w 52"/>
                <a:gd name="T5" fmla="*/ 0 h 42"/>
                <a:gd name="T6" fmla="*/ 50 w 52"/>
                <a:gd name="T7" fmla="*/ 2 h 42"/>
                <a:gd name="T8" fmla="*/ 52 w 52"/>
                <a:gd name="T9" fmla="*/ 6 h 42"/>
                <a:gd name="T10" fmla="*/ 50 w 52"/>
                <a:gd name="T11" fmla="*/ 10 h 42"/>
                <a:gd name="T12" fmla="*/ 50 w 52"/>
                <a:gd name="T13" fmla="*/ 12 h 42"/>
                <a:gd name="T14" fmla="*/ 50 w 52"/>
                <a:gd name="T15" fmla="*/ 16 h 42"/>
                <a:gd name="T16" fmla="*/ 48 w 52"/>
                <a:gd name="T17" fmla="*/ 19 h 42"/>
                <a:gd name="T18" fmla="*/ 44 w 52"/>
                <a:gd name="T19" fmla="*/ 23 h 42"/>
                <a:gd name="T20" fmla="*/ 42 w 52"/>
                <a:gd name="T21" fmla="*/ 27 h 42"/>
                <a:gd name="T22" fmla="*/ 40 w 52"/>
                <a:gd name="T23" fmla="*/ 29 h 42"/>
                <a:gd name="T24" fmla="*/ 36 w 52"/>
                <a:gd name="T25" fmla="*/ 31 h 42"/>
                <a:gd name="T26" fmla="*/ 31 w 52"/>
                <a:gd name="T27" fmla="*/ 33 h 42"/>
                <a:gd name="T28" fmla="*/ 25 w 52"/>
                <a:gd name="T29" fmla="*/ 31 h 42"/>
                <a:gd name="T30" fmla="*/ 19 w 52"/>
                <a:gd name="T31" fmla="*/ 37 h 42"/>
                <a:gd name="T32" fmla="*/ 15 w 52"/>
                <a:gd name="T33" fmla="*/ 40 h 42"/>
                <a:gd name="T34" fmla="*/ 12 w 52"/>
                <a:gd name="T35" fmla="*/ 42 h 42"/>
                <a:gd name="T36" fmla="*/ 8 w 52"/>
                <a:gd name="T37" fmla="*/ 42 h 42"/>
                <a:gd name="T38" fmla="*/ 6 w 52"/>
                <a:gd name="T39" fmla="*/ 40 h 42"/>
                <a:gd name="T40" fmla="*/ 4 w 52"/>
                <a:gd name="T41" fmla="*/ 38 h 42"/>
                <a:gd name="T42" fmla="*/ 2 w 52"/>
                <a:gd name="T43" fmla="*/ 35 h 42"/>
                <a:gd name="T44" fmla="*/ 0 w 52"/>
                <a:gd name="T45" fmla="*/ 31 h 42"/>
                <a:gd name="T46" fmla="*/ 0 w 52"/>
                <a:gd name="T47" fmla="*/ 27 h 42"/>
                <a:gd name="T48" fmla="*/ 0 w 52"/>
                <a:gd name="T49" fmla="*/ 21 h 42"/>
                <a:gd name="T50" fmla="*/ 0 w 52"/>
                <a:gd name="T51" fmla="*/ 18 h 42"/>
                <a:gd name="T52" fmla="*/ 4 w 52"/>
                <a:gd name="T53" fmla="*/ 14 h 42"/>
                <a:gd name="T54" fmla="*/ 6 w 52"/>
                <a:gd name="T55" fmla="*/ 10 h 42"/>
                <a:gd name="T56" fmla="*/ 10 w 52"/>
                <a:gd name="T57" fmla="*/ 10 h 42"/>
                <a:gd name="T58" fmla="*/ 15 w 52"/>
                <a:gd name="T59" fmla="*/ 10 h 42"/>
                <a:gd name="T60" fmla="*/ 21 w 52"/>
                <a:gd name="T61" fmla="*/ 10 h 42"/>
                <a:gd name="T62" fmla="*/ 23 w 52"/>
                <a:gd name="T63" fmla="*/ 8 h 42"/>
                <a:gd name="T64" fmla="*/ 27 w 52"/>
                <a:gd name="T65" fmla="*/ 6 h 42"/>
                <a:gd name="T66" fmla="*/ 31 w 52"/>
                <a:gd name="T67" fmla="*/ 4 h 42"/>
                <a:gd name="T68" fmla="*/ 34 w 52"/>
                <a:gd name="T69" fmla="*/ 2 h 42"/>
                <a:gd name="T70" fmla="*/ 38 w 52"/>
                <a:gd name="T71" fmla="*/ 0 h 42"/>
                <a:gd name="T72" fmla="*/ 42 w 52"/>
                <a:gd name="T73" fmla="*/ 0 h 42"/>
                <a:gd name="T74" fmla="*/ 42 w 52"/>
                <a:gd name="T7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42">
                  <a:moveTo>
                    <a:pt x="42" y="0"/>
                  </a:moveTo>
                  <a:lnTo>
                    <a:pt x="44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6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6" y="31"/>
                  </a:lnTo>
                  <a:lnTo>
                    <a:pt x="31" y="33"/>
                  </a:lnTo>
                  <a:lnTo>
                    <a:pt x="25" y="31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31" y="4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258"/>
            <p:cNvSpPr>
              <a:spLocks/>
            </p:cNvSpPr>
            <p:nvPr/>
          </p:nvSpPr>
          <p:spPr bwMode="auto">
            <a:xfrm>
              <a:off x="2795" y="2802"/>
              <a:ext cx="27" cy="26"/>
            </a:xfrm>
            <a:custGeom>
              <a:avLst/>
              <a:gdLst>
                <a:gd name="T0" fmla="*/ 44 w 53"/>
                <a:gd name="T1" fmla="*/ 0 h 52"/>
                <a:gd name="T2" fmla="*/ 47 w 53"/>
                <a:gd name="T3" fmla="*/ 4 h 52"/>
                <a:gd name="T4" fmla="*/ 51 w 53"/>
                <a:gd name="T5" fmla="*/ 8 h 52"/>
                <a:gd name="T6" fmla="*/ 53 w 53"/>
                <a:gd name="T7" fmla="*/ 12 h 52"/>
                <a:gd name="T8" fmla="*/ 53 w 53"/>
                <a:gd name="T9" fmla="*/ 18 h 52"/>
                <a:gd name="T10" fmla="*/ 51 w 53"/>
                <a:gd name="T11" fmla="*/ 21 h 52"/>
                <a:gd name="T12" fmla="*/ 49 w 53"/>
                <a:gd name="T13" fmla="*/ 25 h 52"/>
                <a:gd name="T14" fmla="*/ 45 w 53"/>
                <a:gd name="T15" fmla="*/ 29 h 52"/>
                <a:gd name="T16" fmla="*/ 42 w 53"/>
                <a:gd name="T17" fmla="*/ 33 h 52"/>
                <a:gd name="T18" fmla="*/ 38 w 53"/>
                <a:gd name="T19" fmla="*/ 37 h 52"/>
                <a:gd name="T20" fmla="*/ 32 w 53"/>
                <a:gd name="T21" fmla="*/ 40 h 52"/>
                <a:gd name="T22" fmla="*/ 26 w 53"/>
                <a:gd name="T23" fmla="*/ 42 h 52"/>
                <a:gd name="T24" fmla="*/ 21 w 53"/>
                <a:gd name="T25" fmla="*/ 46 h 52"/>
                <a:gd name="T26" fmla="*/ 15 w 53"/>
                <a:gd name="T27" fmla="*/ 48 h 52"/>
                <a:gd name="T28" fmla="*/ 9 w 53"/>
                <a:gd name="T29" fmla="*/ 50 h 52"/>
                <a:gd name="T30" fmla="*/ 4 w 53"/>
                <a:gd name="T31" fmla="*/ 50 h 52"/>
                <a:gd name="T32" fmla="*/ 0 w 53"/>
                <a:gd name="T33" fmla="*/ 52 h 52"/>
                <a:gd name="T34" fmla="*/ 0 w 53"/>
                <a:gd name="T35" fmla="*/ 46 h 52"/>
                <a:gd name="T36" fmla="*/ 0 w 53"/>
                <a:gd name="T37" fmla="*/ 40 h 52"/>
                <a:gd name="T38" fmla="*/ 0 w 53"/>
                <a:gd name="T39" fmla="*/ 37 h 52"/>
                <a:gd name="T40" fmla="*/ 2 w 53"/>
                <a:gd name="T41" fmla="*/ 33 h 52"/>
                <a:gd name="T42" fmla="*/ 4 w 53"/>
                <a:gd name="T43" fmla="*/ 29 h 52"/>
                <a:gd name="T44" fmla="*/ 7 w 53"/>
                <a:gd name="T45" fmla="*/ 27 h 52"/>
                <a:gd name="T46" fmla="*/ 11 w 53"/>
                <a:gd name="T47" fmla="*/ 23 h 52"/>
                <a:gd name="T48" fmla="*/ 15 w 53"/>
                <a:gd name="T49" fmla="*/ 21 h 52"/>
                <a:gd name="T50" fmla="*/ 17 w 53"/>
                <a:gd name="T51" fmla="*/ 19 h 52"/>
                <a:gd name="T52" fmla="*/ 21 w 53"/>
                <a:gd name="T53" fmla="*/ 16 h 52"/>
                <a:gd name="T54" fmla="*/ 25 w 53"/>
                <a:gd name="T55" fmla="*/ 14 h 52"/>
                <a:gd name="T56" fmla="*/ 28 w 53"/>
                <a:gd name="T57" fmla="*/ 12 h 52"/>
                <a:gd name="T58" fmla="*/ 32 w 53"/>
                <a:gd name="T59" fmla="*/ 10 h 52"/>
                <a:gd name="T60" fmla="*/ 36 w 53"/>
                <a:gd name="T61" fmla="*/ 6 h 52"/>
                <a:gd name="T62" fmla="*/ 40 w 53"/>
                <a:gd name="T63" fmla="*/ 4 h 52"/>
                <a:gd name="T64" fmla="*/ 44 w 53"/>
                <a:gd name="T65" fmla="*/ 0 h 52"/>
                <a:gd name="T66" fmla="*/ 44 w 53"/>
                <a:gd name="T6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52">
                  <a:moveTo>
                    <a:pt x="44" y="0"/>
                  </a:moveTo>
                  <a:lnTo>
                    <a:pt x="47" y="4"/>
                  </a:lnTo>
                  <a:lnTo>
                    <a:pt x="51" y="8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1" y="21"/>
                  </a:lnTo>
                  <a:lnTo>
                    <a:pt x="49" y="25"/>
                  </a:lnTo>
                  <a:lnTo>
                    <a:pt x="45" y="29"/>
                  </a:lnTo>
                  <a:lnTo>
                    <a:pt x="42" y="33"/>
                  </a:lnTo>
                  <a:lnTo>
                    <a:pt x="38" y="37"/>
                  </a:lnTo>
                  <a:lnTo>
                    <a:pt x="32" y="40"/>
                  </a:lnTo>
                  <a:lnTo>
                    <a:pt x="26" y="42"/>
                  </a:lnTo>
                  <a:lnTo>
                    <a:pt x="21" y="46"/>
                  </a:lnTo>
                  <a:lnTo>
                    <a:pt x="15" y="48"/>
                  </a:lnTo>
                  <a:lnTo>
                    <a:pt x="9" y="50"/>
                  </a:lnTo>
                  <a:lnTo>
                    <a:pt x="4" y="50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4" y="29"/>
                  </a:lnTo>
                  <a:lnTo>
                    <a:pt x="7" y="27"/>
                  </a:lnTo>
                  <a:lnTo>
                    <a:pt x="11" y="23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21" y="16"/>
                  </a:lnTo>
                  <a:lnTo>
                    <a:pt x="25" y="14"/>
                  </a:lnTo>
                  <a:lnTo>
                    <a:pt x="28" y="12"/>
                  </a:lnTo>
                  <a:lnTo>
                    <a:pt x="32" y="10"/>
                  </a:lnTo>
                  <a:lnTo>
                    <a:pt x="36" y="6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259"/>
            <p:cNvSpPr>
              <a:spLocks/>
            </p:cNvSpPr>
            <p:nvPr/>
          </p:nvSpPr>
          <p:spPr bwMode="auto">
            <a:xfrm>
              <a:off x="2899" y="2807"/>
              <a:ext cx="29" cy="19"/>
            </a:xfrm>
            <a:custGeom>
              <a:avLst/>
              <a:gdLst>
                <a:gd name="T0" fmla="*/ 34 w 57"/>
                <a:gd name="T1" fmla="*/ 0 h 38"/>
                <a:gd name="T2" fmla="*/ 38 w 57"/>
                <a:gd name="T3" fmla="*/ 0 h 38"/>
                <a:gd name="T4" fmla="*/ 40 w 57"/>
                <a:gd name="T5" fmla="*/ 0 h 38"/>
                <a:gd name="T6" fmla="*/ 44 w 57"/>
                <a:gd name="T7" fmla="*/ 0 h 38"/>
                <a:gd name="T8" fmla="*/ 47 w 57"/>
                <a:gd name="T9" fmla="*/ 2 h 38"/>
                <a:gd name="T10" fmla="*/ 49 w 57"/>
                <a:gd name="T11" fmla="*/ 4 h 38"/>
                <a:gd name="T12" fmla="*/ 53 w 57"/>
                <a:gd name="T13" fmla="*/ 6 h 38"/>
                <a:gd name="T14" fmla="*/ 55 w 57"/>
                <a:gd name="T15" fmla="*/ 9 h 38"/>
                <a:gd name="T16" fmla="*/ 57 w 57"/>
                <a:gd name="T17" fmla="*/ 13 h 38"/>
                <a:gd name="T18" fmla="*/ 57 w 57"/>
                <a:gd name="T19" fmla="*/ 19 h 38"/>
                <a:gd name="T20" fmla="*/ 53 w 57"/>
                <a:gd name="T21" fmla="*/ 25 h 38"/>
                <a:gd name="T22" fmla="*/ 49 w 57"/>
                <a:gd name="T23" fmla="*/ 25 h 38"/>
                <a:gd name="T24" fmla="*/ 47 w 57"/>
                <a:gd name="T25" fmla="*/ 27 h 38"/>
                <a:gd name="T26" fmla="*/ 42 w 57"/>
                <a:gd name="T27" fmla="*/ 27 h 38"/>
                <a:gd name="T28" fmla="*/ 36 w 57"/>
                <a:gd name="T29" fmla="*/ 27 h 38"/>
                <a:gd name="T30" fmla="*/ 32 w 57"/>
                <a:gd name="T31" fmla="*/ 30 h 38"/>
                <a:gd name="T32" fmla="*/ 30 w 57"/>
                <a:gd name="T33" fmla="*/ 34 h 38"/>
                <a:gd name="T34" fmla="*/ 27 w 57"/>
                <a:gd name="T35" fmla="*/ 36 h 38"/>
                <a:gd name="T36" fmla="*/ 23 w 57"/>
                <a:gd name="T37" fmla="*/ 38 h 38"/>
                <a:gd name="T38" fmla="*/ 19 w 57"/>
                <a:gd name="T39" fmla="*/ 38 h 38"/>
                <a:gd name="T40" fmla="*/ 15 w 57"/>
                <a:gd name="T41" fmla="*/ 38 h 38"/>
                <a:gd name="T42" fmla="*/ 9 w 57"/>
                <a:gd name="T43" fmla="*/ 36 h 38"/>
                <a:gd name="T44" fmla="*/ 8 w 57"/>
                <a:gd name="T45" fmla="*/ 34 h 38"/>
                <a:gd name="T46" fmla="*/ 4 w 57"/>
                <a:gd name="T47" fmla="*/ 32 h 38"/>
                <a:gd name="T48" fmla="*/ 0 w 57"/>
                <a:gd name="T49" fmla="*/ 30 h 38"/>
                <a:gd name="T50" fmla="*/ 0 w 57"/>
                <a:gd name="T51" fmla="*/ 27 h 38"/>
                <a:gd name="T52" fmla="*/ 0 w 57"/>
                <a:gd name="T53" fmla="*/ 25 h 38"/>
                <a:gd name="T54" fmla="*/ 2 w 57"/>
                <a:gd name="T55" fmla="*/ 21 h 38"/>
                <a:gd name="T56" fmla="*/ 4 w 57"/>
                <a:gd name="T57" fmla="*/ 19 h 38"/>
                <a:gd name="T58" fmla="*/ 9 w 57"/>
                <a:gd name="T59" fmla="*/ 15 h 38"/>
                <a:gd name="T60" fmla="*/ 17 w 57"/>
                <a:gd name="T61" fmla="*/ 13 h 38"/>
                <a:gd name="T62" fmla="*/ 21 w 57"/>
                <a:gd name="T63" fmla="*/ 9 h 38"/>
                <a:gd name="T64" fmla="*/ 27 w 57"/>
                <a:gd name="T65" fmla="*/ 6 h 38"/>
                <a:gd name="T66" fmla="*/ 32 w 57"/>
                <a:gd name="T67" fmla="*/ 2 h 38"/>
                <a:gd name="T68" fmla="*/ 34 w 57"/>
                <a:gd name="T69" fmla="*/ 0 h 38"/>
                <a:gd name="T70" fmla="*/ 34 w 57"/>
                <a:gd name="T7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38">
                  <a:moveTo>
                    <a:pt x="34" y="0"/>
                  </a:move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7" y="2"/>
                  </a:lnTo>
                  <a:lnTo>
                    <a:pt x="49" y="4"/>
                  </a:lnTo>
                  <a:lnTo>
                    <a:pt x="53" y="6"/>
                  </a:lnTo>
                  <a:lnTo>
                    <a:pt x="55" y="9"/>
                  </a:lnTo>
                  <a:lnTo>
                    <a:pt x="57" y="13"/>
                  </a:lnTo>
                  <a:lnTo>
                    <a:pt x="57" y="19"/>
                  </a:lnTo>
                  <a:lnTo>
                    <a:pt x="53" y="25"/>
                  </a:lnTo>
                  <a:lnTo>
                    <a:pt x="49" y="25"/>
                  </a:lnTo>
                  <a:lnTo>
                    <a:pt x="47" y="27"/>
                  </a:lnTo>
                  <a:lnTo>
                    <a:pt x="42" y="27"/>
                  </a:lnTo>
                  <a:lnTo>
                    <a:pt x="36" y="27"/>
                  </a:lnTo>
                  <a:lnTo>
                    <a:pt x="32" y="30"/>
                  </a:lnTo>
                  <a:lnTo>
                    <a:pt x="30" y="34"/>
                  </a:lnTo>
                  <a:lnTo>
                    <a:pt x="27" y="36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5" y="38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9" y="15"/>
                  </a:lnTo>
                  <a:lnTo>
                    <a:pt x="17" y="13"/>
                  </a:lnTo>
                  <a:lnTo>
                    <a:pt x="21" y="9"/>
                  </a:lnTo>
                  <a:lnTo>
                    <a:pt x="27" y="6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60"/>
            <p:cNvSpPr>
              <a:spLocks/>
            </p:cNvSpPr>
            <p:nvPr/>
          </p:nvSpPr>
          <p:spPr bwMode="auto">
            <a:xfrm>
              <a:off x="2819" y="2811"/>
              <a:ext cx="24" cy="20"/>
            </a:xfrm>
            <a:custGeom>
              <a:avLst/>
              <a:gdLst>
                <a:gd name="T0" fmla="*/ 40 w 50"/>
                <a:gd name="T1" fmla="*/ 0 h 39"/>
                <a:gd name="T2" fmla="*/ 46 w 50"/>
                <a:gd name="T3" fmla="*/ 1 h 39"/>
                <a:gd name="T4" fmla="*/ 50 w 50"/>
                <a:gd name="T5" fmla="*/ 7 h 39"/>
                <a:gd name="T6" fmla="*/ 50 w 50"/>
                <a:gd name="T7" fmla="*/ 11 h 39"/>
                <a:gd name="T8" fmla="*/ 48 w 50"/>
                <a:gd name="T9" fmla="*/ 17 h 39"/>
                <a:gd name="T10" fmla="*/ 42 w 50"/>
                <a:gd name="T11" fmla="*/ 22 h 39"/>
                <a:gd name="T12" fmla="*/ 38 w 50"/>
                <a:gd name="T13" fmla="*/ 28 h 39"/>
                <a:gd name="T14" fmla="*/ 31 w 50"/>
                <a:gd name="T15" fmla="*/ 32 h 39"/>
                <a:gd name="T16" fmla="*/ 25 w 50"/>
                <a:gd name="T17" fmla="*/ 36 h 39"/>
                <a:gd name="T18" fmla="*/ 17 w 50"/>
                <a:gd name="T19" fmla="*/ 38 h 39"/>
                <a:gd name="T20" fmla="*/ 10 w 50"/>
                <a:gd name="T21" fmla="*/ 39 h 39"/>
                <a:gd name="T22" fmla="*/ 6 w 50"/>
                <a:gd name="T23" fmla="*/ 39 h 39"/>
                <a:gd name="T24" fmla="*/ 2 w 50"/>
                <a:gd name="T25" fmla="*/ 39 h 39"/>
                <a:gd name="T26" fmla="*/ 0 w 50"/>
                <a:gd name="T27" fmla="*/ 38 h 39"/>
                <a:gd name="T28" fmla="*/ 0 w 50"/>
                <a:gd name="T29" fmla="*/ 34 h 39"/>
                <a:gd name="T30" fmla="*/ 6 w 50"/>
                <a:gd name="T31" fmla="*/ 26 h 39"/>
                <a:gd name="T32" fmla="*/ 14 w 50"/>
                <a:gd name="T33" fmla="*/ 19 h 39"/>
                <a:gd name="T34" fmla="*/ 17 w 50"/>
                <a:gd name="T35" fmla="*/ 17 h 39"/>
                <a:gd name="T36" fmla="*/ 19 w 50"/>
                <a:gd name="T37" fmla="*/ 13 h 39"/>
                <a:gd name="T38" fmla="*/ 23 w 50"/>
                <a:gd name="T39" fmla="*/ 11 h 39"/>
                <a:gd name="T40" fmla="*/ 29 w 50"/>
                <a:gd name="T41" fmla="*/ 7 h 39"/>
                <a:gd name="T42" fmla="*/ 31 w 50"/>
                <a:gd name="T43" fmla="*/ 3 h 39"/>
                <a:gd name="T44" fmla="*/ 35 w 50"/>
                <a:gd name="T45" fmla="*/ 1 h 39"/>
                <a:gd name="T46" fmla="*/ 38 w 50"/>
                <a:gd name="T47" fmla="*/ 0 h 39"/>
                <a:gd name="T48" fmla="*/ 40 w 50"/>
                <a:gd name="T49" fmla="*/ 0 h 39"/>
                <a:gd name="T50" fmla="*/ 40 w 50"/>
                <a:gd name="T5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9">
                  <a:moveTo>
                    <a:pt x="40" y="0"/>
                  </a:moveTo>
                  <a:lnTo>
                    <a:pt x="46" y="1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48" y="17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7" y="38"/>
                  </a:lnTo>
                  <a:lnTo>
                    <a:pt x="10" y="39"/>
                  </a:lnTo>
                  <a:lnTo>
                    <a:pt x="6" y="39"/>
                  </a:lnTo>
                  <a:lnTo>
                    <a:pt x="2" y="39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6" y="26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9" y="7"/>
                  </a:lnTo>
                  <a:lnTo>
                    <a:pt x="31" y="3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61"/>
            <p:cNvSpPr>
              <a:spLocks/>
            </p:cNvSpPr>
            <p:nvPr/>
          </p:nvSpPr>
          <p:spPr bwMode="auto">
            <a:xfrm>
              <a:off x="2551" y="1898"/>
              <a:ext cx="559" cy="891"/>
            </a:xfrm>
            <a:custGeom>
              <a:avLst/>
              <a:gdLst>
                <a:gd name="T0" fmla="*/ 173 w 1118"/>
                <a:gd name="T1" fmla="*/ 0 h 1782"/>
                <a:gd name="T2" fmla="*/ 736 w 1118"/>
                <a:gd name="T3" fmla="*/ 123 h 1782"/>
                <a:gd name="T4" fmla="*/ 1046 w 1118"/>
                <a:gd name="T5" fmla="*/ 302 h 1782"/>
                <a:gd name="T6" fmla="*/ 1116 w 1118"/>
                <a:gd name="T7" fmla="*/ 366 h 1782"/>
                <a:gd name="T8" fmla="*/ 1105 w 1118"/>
                <a:gd name="T9" fmla="*/ 387 h 1782"/>
                <a:gd name="T10" fmla="*/ 1082 w 1118"/>
                <a:gd name="T11" fmla="*/ 423 h 1782"/>
                <a:gd name="T12" fmla="*/ 1052 w 1118"/>
                <a:gd name="T13" fmla="*/ 471 h 1782"/>
                <a:gd name="T14" fmla="*/ 1014 w 1118"/>
                <a:gd name="T15" fmla="*/ 524 h 1782"/>
                <a:gd name="T16" fmla="*/ 966 w 1118"/>
                <a:gd name="T17" fmla="*/ 579 h 1782"/>
                <a:gd name="T18" fmla="*/ 915 w 1118"/>
                <a:gd name="T19" fmla="*/ 632 h 1782"/>
                <a:gd name="T20" fmla="*/ 856 w 1118"/>
                <a:gd name="T21" fmla="*/ 678 h 1782"/>
                <a:gd name="T22" fmla="*/ 784 w 1118"/>
                <a:gd name="T23" fmla="*/ 653 h 1782"/>
                <a:gd name="T24" fmla="*/ 785 w 1118"/>
                <a:gd name="T25" fmla="*/ 667 h 1782"/>
                <a:gd name="T26" fmla="*/ 793 w 1118"/>
                <a:gd name="T27" fmla="*/ 701 h 1782"/>
                <a:gd name="T28" fmla="*/ 806 w 1118"/>
                <a:gd name="T29" fmla="*/ 752 h 1782"/>
                <a:gd name="T30" fmla="*/ 820 w 1118"/>
                <a:gd name="T31" fmla="*/ 811 h 1782"/>
                <a:gd name="T32" fmla="*/ 833 w 1118"/>
                <a:gd name="T33" fmla="*/ 872 h 1782"/>
                <a:gd name="T34" fmla="*/ 844 w 1118"/>
                <a:gd name="T35" fmla="*/ 929 h 1782"/>
                <a:gd name="T36" fmla="*/ 854 w 1118"/>
                <a:gd name="T37" fmla="*/ 972 h 1782"/>
                <a:gd name="T38" fmla="*/ 860 w 1118"/>
                <a:gd name="T39" fmla="*/ 999 h 1782"/>
                <a:gd name="T40" fmla="*/ 861 w 1118"/>
                <a:gd name="T41" fmla="*/ 1041 h 1782"/>
                <a:gd name="T42" fmla="*/ 867 w 1118"/>
                <a:gd name="T43" fmla="*/ 1128 h 1782"/>
                <a:gd name="T44" fmla="*/ 875 w 1118"/>
                <a:gd name="T45" fmla="*/ 1244 h 1782"/>
                <a:gd name="T46" fmla="*/ 884 w 1118"/>
                <a:gd name="T47" fmla="*/ 1375 h 1782"/>
                <a:gd name="T48" fmla="*/ 894 w 1118"/>
                <a:gd name="T49" fmla="*/ 1503 h 1782"/>
                <a:gd name="T50" fmla="*/ 901 w 1118"/>
                <a:gd name="T51" fmla="*/ 1613 h 1782"/>
                <a:gd name="T52" fmla="*/ 907 w 1118"/>
                <a:gd name="T53" fmla="*/ 1691 h 1782"/>
                <a:gd name="T54" fmla="*/ 909 w 1118"/>
                <a:gd name="T55" fmla="*/ 1719 h 1782"/>
                <a:gd name="T56" fmla="*/ 795 w 1118"/>
                <a:gd name="T57" fmla="*/ 1774 h 1782"/>
                <a:gd name="T58" fmla="*/ 622 w 1118"/>
                <a:gd name="T59" fmla="*/ 1769 h 1782"/>
                <a:gd name="T60" fmla="*/ 481 w 1118"/>
                <a:gd name="T61" fmla="*/ 1769 h 1782"/>
                <a:gd name="T62" fmla="*/ 316 w 1118"/>
                <a:gd name="T63" fmla="*/ 1782 h 1782"/>
                <a:gd name="T64" fmla="*/ 211 w 1118"/>
                <a:gd name="T65" fmla="*/ 1765 h 1782"/>
                <a:gd name="T66" fmla="*/ 109 w 1118"/>
                <a:gd name="T67" fmla="*/ 1742 h 1782"/>
                <a:gd name="T68" fmla="*/ 111 w 1118"/>
                <a:gd name="T69" fmla="*/ 1721 h 1782"/>
                <a:gd name="T70" fmla="*/ 116 w 1118"/>
                <a:gd name="T71" fmla="*/ 1664 h 1782"/>
                <a:gd name="T72" fmla="*/ 124 w 1118"/>
                <a:gd name="T73" fmla="*/ 1582 h 1782"/>
                <a:gd name="T74" fmla="*/ 133 w 1118"/>
                <a:gd name="T75" fmla="*/ 1485 h 1782"/>
                <a:gd name="T76" fmla="*/ 143 w 1118"/>
                <a:gd name="T77" fmla="*/ 1379 h 1782"/>
                <a:gd name="T78" fmla="*/ 152 w 1118"/>
                <a:gd name="T79" fmla="*/ 1276 h 1782"/>
                <a:gd name="T80" fmla="*/ 160 w 1118"/>
                <a:gd name="T81" fmla="*/ 1185 h 1782"/>
                <a:gd name="T82" fmla="*/ 166 w 1118"/>
                <a:gd name="T83" fmla="*/ 1117 h 1782"/>
                <a:gd name="T84" fmla="*/ 168 w 1118"/>
                <a:gd name="T85" fmla="*/ 1054 h 1782"/>
                <a:gd name="T86" fmla="*/ 171 w 1118"/>
                <a:gd name="T87" fmla="*/ 986 h 1782"/>
                <a:gd name="T88" fmla="*/ 173 w 1118"/>
                <a:gd name="T89" fmla="*/ 914 h 1782"/>
                <a:gd name="T90" fmla="*/ 175 w 1118"/>
                <a:gd name="T91" fmla="*/ 845 h 1782"/>
                <a:gd name="T92" fmla="*/ 177 w 1118"/>
                <a:gd name="T93" fmla="*/ 781 h 1782"/>
                <a:gd name="T94" fmla="*/ 181 w 1118"/>
                <a:gd name="T95" fmla="*/ 731 h 1782"/>
                <a:gd name="T96" fmla="*/ 181 w 1118"/>
                <a:gd name="T97" fmla="*/ 697 h 1782"/>
                <a:gd name="T98" fmla="*/ 183 w 1118"/>
                <a:gd name="T99" fmla="*/ 684 h 1782"/>
                <a:gd name="T100" fmla="*/ 0 w 1118"/>
                <a:gd name="T101" fmla="*/ 134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8" h="1782">
                  <a:moveTo>
                    <a:pt x="0" y="134"/>
                  </a:moveTo>
                  <a:lnTo>
                    <a:pt x="173" y="0"/>
                  </a:lnTo>
                  <a:lnTo>
                    <a:pt x="580" y="15"/>
                  </a:lnTo>
                  <a:lnTo>
                    <a:pt x="736" y="123"/>
                  </a:lnTo>
                  <a:lnTo>
                    <a:pt x="816" y="340"/>
                  </a:lnTo>
                  <a:lnTo>
                    <a:pt x="1046" y="302"/>
                  </a:lnTo>
                  <a:lnTo>
                    <a:pt x="1118" y="364"/>
                  </a:lnTo>
                  <a:lnTo>
                    <a:pt x="1116" y="366"/>
                  </a:lnTo>
                  <a:lnTo>
                    <a:pt x="1110" y="374"/>
                  </a:lnTo>
                  <a:lnTo>
                    <a:pt x="1105" y="387"/>
                  </a:lnTo>
                  <a:lnTo>
                    <a:pt x="1095" y="404"/>
                  </a:lnTo>
                  <a:lnTo>
                    <a:pt x="1082" y="423"/>
                  </a:lnTo>
                  <a:lnTo>
                    <a:pt x="1069" y="444"/>
                  </a:lnTo>
                  <a:lnTo>
                    <a:pt x="1052" y="471"/>
                  </a:lnTo>
                  <a:lnTo>
                    <a:pt x="1034" y="497"/>
                  </a:lnTo>
                  <a:lnTo>
                    <a:pt x="1014" y="524"/>
                  </a:lnTo>
                  <a:lnTo>
                    <a:pt x="991" y="551"/>
                  </a:lnTo>
                  <a:lnTo>
                    <a:pt x="966" y="579"/>
                  </a:lnTo>
                  <a:lnTo>
                    <a:pt x="941" y="608"/>
                  </a:lnTo>
                  <a:lnTo>
                    <a:pt x="915" y="632"/>
                  </a:lnTo>
                  <a:lnTo>
                    <a:pt x="886" y="657"/>
                  </a:lnTo>
                  <a:lnTo>
                    <a:pt x="856" y="678"/>
                  </a:lnTo>
                  <a:lnTo>
                    <a:pt x="825" y="697"/>
                  </a:lnTo>
                  <a:lnTo>
                    <a:pt x="784" y="653"/>
                  </a:lnTo>
                  <a:lnTo>
                    <a:pt x="784" y="655"/>
                  </a:lnTo>
                  <a:lnTo>
                    <a:pt x="785" y="667"/>
                  </a:lnTo>
                  <a:lnTo>
                    <a:pt x="789" y="680"/>
                  </a:lnTo>
                  <a:lnTo>
                    <a:pt x="793" y="701"/>
                  </a:lnTo>
                  <a:lnTo>
                    <a:pt x="799" y="725"/>
                  </a:lnTo>
                  <a:lnTo>
                    <a:pt x="806" y="752"/>
                  </a:lnTo>
                  <a:lnTo>
                    <a:pt x="812" y="781"/>
                  </a:lnTo>
                  <a:lnTo>
                    <a:pt x="820" y="811"/>
                  </a:lnTo>
                  <a:lnTo>
                    <a:pt x="825" y="841"/>
                  </a:lnTo>
                  <a:lnTo>
                    <a:pt x="833" y="872"/>
                  </a:lnTo>
                  <a:lnTo>
                    <a:pt x="839" y="900"/>
                  </a:lnTo>
                  <a:lnTo>
                    <a:pt x="844" y="929"/>
                  </a:lnTo>
                  <a:lnTo>
                    <a:pt x="850" y="952"/>
                  </a:lnTo>
                  <a:lnTo>
                    <a:pt x="854" y="972"/>
                  </a:lnTo>
                  <a:lnTo>
                    <a:pt x="858" y="990"/>
                  </a:lnTo>
                  <a:lnTo>
                    <a:pt x="860" y="999"/>
                  </a:lnTo>
                  <a:lnTo>
                    <a:pt x="860" y="1014"/>
                  </a:lnTo>
                  <a:lnTo>
                    <a:pt x="861" y="1041"/>
                  </a:lnTo>
                  <a:lnTo>
                    <a:pt x="863" y="1081"/>
                  </a:lnTo>
                  <a:lnTo>
                    <a:pt x="867" y="1128"/>
                  </a:lnTo>
                  <a:lnTo>
                    <a:pt x="871" y="1183"/>
                  </a:lnTo>
                  <a:lnTo>
                    <a:pt x="875" y="1244"/>
                  </a:lnTo>
                  <a:lnTo>
                    <a:pt x="880" y="1309"/>
                  </a:lnTo>
                  <a:lnTo>
                    <a:pt x="884" y="1375"/>
                  </a:lnTo>
                  <a:lnTo>
                    <a:pt x="888" y="1440"/>
                  </a:lnTo>
                  <a:lnTo>
                    <a:pt x="894" y="1503"/>
                  </a:lnTo>
                  <a:lnTo>
                    <a:pt x="898" y="1560"/>
                  </a:lnTo>
                  <a:lnTo>
                    <a:pt x="901" y="1613"/>
                  </a:lnTo>
                  <a:lnTo>
                    <a:pt x="905" y="1656"/>
                  </a:lnTo>
                  <a:lnTo>
                    <a:pt x="907" y="1691"/>
                  </a:lnTo>
                  <a:lnTo>
                    <a:pt x="907" y="1712"/>
                  </a:lnTo>
                  <a:lnTo>
                    <a:pt x="909" y="1719"/>
                  </a:lnTo>
                  <a:lnTo>
                    <a:pt x="833" y="1715"/>
                  </a:lnTo>
                  <a:lnTo>
                    <a:pt x="795" y="1774"/>
                  </a:lnTo>
                  <a:lnTo>
                    <a:pt x="702" y="1715"/>
                  </a:lnTo>
                  <a:lnTo>
                    <a:pt x="622" y="1769"/>
                  </a:lnTo>
                  <a:lnTo>
                    <a:pt x="542" y="1738"/>
                  </a:lnTo>
                  <a:lnTo>
                    <a:pt x="481" y="1769"/>
                  </a:lnTo>
                  <a:lnTo>
                    <a:pt x="428" y="1742"/>
                  </a:lnTo>
                  <a:lnTo>
                    <a:pt x="316" y="1782"/>
                  </a:lnTo>
                  <a:lnTo>
                    <a:pt x="270" y="1732"/>
                  </a:lnTo>
                  <a:lnTo>
                    <a:pt x="211" y="1765"/>
                  </a:lnTo>
                  <a:lnTo>
                    <a:pt x="190" y="1696"/>
                  </a:lnTo>
                  <a:lnTo>
                    <a:pt x="109" y="1742"/>
                  </a:lnTo>
                  <a:lnTo>
                    <a:pt x="109" y="1736"/>
                  </a:lnTo>
                  <a:lnTo>
                    <a:pt x="111" y="1721"/>
                  </a:lnTo>
                  <a:lnTo>
                    <a:pt x="112" y="1696"/>
                  </a:lnTo>
                  <a:lnTo>
                    <a:pt x="116" y="1664"/>
                  </a:lnTo>
                  <a:lnTo>
                    <a:pt x="118" y="1626"/>
                  </a:lnTo>
                  <a:lnTo>
                    <a:pt x="124" y="1582"/>
                  </a:lnTo>
                  <a:lnTo>
                    <a:pt x="128" y="1535"/>
                  </a:lnTo>
                  <a:lnTo>
                    <a:pt x="133" y="1485"/>
                  </a:lnTo>
                  <a:lnTo>
                    <a:pt x="137" y="1432"/>
                  </a:lnTo>
                  <a:lnTo>
                    <a:pt x="143" y="1379"/>
                  </a:lnTo>
                  <a:lnTo>
                    <a:pt x="147" y="1326"/>
                  </a:lnTo>
                  <a:lnTo>
                    <a:pt x="152" y="1276"/>
                  </a:lnTo>
                  <a:lnTo>
                    <a:pt x="156" y="1229"/>
                  </a:lnTo>
                  <a:lnTo>
                    <a:pt x="160" y="1185"/>
                  </a:lnTo>
                  <a:lnTo>
                    <a:pt x="164" y="1147"/>
                  </a:lnTo>
                  <a:lnTo>
                    <a:pt x="166" y="1117"/>
                  </a:lnTo>
                  <a:lnTo>
                    <a:pt x="166" y="1086"/>
                  </a:lnTo>
                  <a:lnTo>
                    <a:pt x="168" y="1054"/>
                  </a:lnTo>
                  <a:lnTo>
                    <a:pt x="169" y="1020"/>
                  </a:lnTo>
                  <a:lnTo>
                    <a:pt x="171" y="986"/>
                  </a:lnTo>
                  <a:lnTo>
                    <a:pt x="171" y="950"/>
                  </a:lnTo>
                  <a:lnTo>
                    <a:pt x="173" y="914"/>
                  </a:lnTo>
                  <a:lnTo>
                    <a:pt x="173" y="877"/>
                  </a:lnTo>
                  <a:lnTo>
                    <a:pt x="175" y="845"/>
                  </a:lnTo>
                  <a:lnTo>
                    <a:pt x="177" y="811"/>
                  </a:lnTo>
                  <a:lnTo>
                    <a:pt x="177" y="781"/>
                  </a:lnTo>
                  <a:lnTo>
                    <a:pt x="179" y="754"/>
                  </a:lnTo>
                  <a:lnTo>
                    <a:pt x="181" y="731"/>
                  </a:lnTo>
                  <a:lnTo>
                    <a:pt x="181" y="710"/>
                  </a:lnTo>
                  <a:lnTo>
                    <a:pt x="181" y="697"/>
                  </a:lnTo>
                  <a:lnTo>
                    <a:pt x="181" y="687"/>
                  </a:lnTo>
                  <a:lnTo>
                    <a:pt x="183" y="684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85D18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62"/>
            <p:cNvSpPr>
              <a:spLocks/>
            </p:cNvSpPr>
            <p:nvPr/>
          </p:nvSpPr>
          <p:spPr bwMode="auto">
            <a:xfrm>
              <a:off x="2633" y="2289"/>
              <a:ext cx="132" cy="172"/>
            </a:xfrm>
            <a:custGeom>
              <a:avLst/>
              <a:gdLst>
                <a:gd name="T0" fmla="*/ 0 w 262"/>
                <a:gd name="T1" fmla="*/ 344 h 344"/>
                <a:gd name="T2" fmla="*/ 256 w 262"/>
                <a:gd name="T3" fmla="*/ 344 h 344"/>
                <a:gd name="T4" fmla="*/ 262 w 262"/>
                <a:gd name="T5" fmla="*/ 18 h 344"/>
                <a:gd name="T6" fmla="*/ 9 w 262"/>
                <a:gd name="T7" fmla="*/ 0 h 344"/>
                <a:gd name="T8" fmla="*/ 0 w 262"/>
                <a:gd name="T9" fmla="*/ 344 h 344"/>
                <a:gd name="T10" fmla="*/ 0 w 262"/>
                <a:gd name="T1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344">
                  <a:moveTo>
                    <a:pt x="0" y="344"/>
                  </a:moveTo>
                  <a:lnTo>
                    <a:pt x="256" y="344"/>
                  </a:lnTo>
                  <a:lnTo>
                    <a:pt x="262" y="18"/>
                  </a:lnTo>
                  <a:lnTo>
                    <a:pt x="9" y="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63"/>
            <p:cNvSpPr>
              <a:spLocks/>
            </p:cNvSpPr>
            <p:nvPr/>
          </p:nvSpPr>
          <p:spPr bwMode="auto">
            <a:xfrm>
              <a:off x="2781" y="1867"/>
              <a:ext cx="87" cy="265"/>
            </a:xfrm>
            <a:custGeom>
              <a:avLst/>
              <a:gdLst>
                <a:gd name="T0" fmla="*/ 48 w 175"/>
                <a:gd name="T1" fmla="*/ 0 h 530"/>
                <a:gd name="T2" fmla="*/ 175 w 175"/>
                <a:gd name="T3" fmla="*/ 148 h 530"/>
                <a:gd name="T4" fmla="*/ 113 w 175"/>
                <a:gd name="T5" fmla="*/ 228 h 530"/>
                <a:gd name="T6" fmla="*/ 152 w 175"/>
                <a:gd name="T7" fmla="*/ 300 h 530"/>
                <a:gd name="T8" fmla="*/ 0 w 175"/>
                <a:gd name="T9" fmla="*/ 530 h 530"/>
                <a:gd name="T10" fmla="*/ 0 w 175"/>
                <a:gd name="T11" fmla="*/ 311 h 530"/>
                <a:gd name="T12" fmla="*/ 48 w 175"/>
                <a:gd name="T13" fmla="*/ 0 h 530"/>
                <a:gd name="T14" fmla="*/ 48 w 175"/>
                <a:gd name="T15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530">
                  <a:moveTo>
                    <a:pt x="48" y="0"/>
                  </a:moveTo>
                  <a:lnTo>
                    <a:pt x="175" y="148"/>
                  </a:lnTo>
                  <a:lnTo>
                    <a:pt x="113" y="228"/>
                  </a:lnTo>
                  <a:lnTo>
                    <a:pt x="152" y="300"/>
                  </a:lnTo>
                  <a:lnTo>
                    <a:pt x="0" y="530"/>
                  </a:lnTo>
                  <a:lnTo>
                    <a:pt x="0" y="311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64"/>
            <p:cNvSpPr>
              <a:spLocks/>
            </p:cNvSpPr>
            <p:nvPr/>
          </p:nvSpPr>
          <p:spPr bwMode="auto">
            <a:xfrm>
              <a:off x="2616" y="1831"/>
              <a:ext cx="167" cy="312"/>
            </a:xfrm>
            <a:custGeom>
              <a:avLst/>
              <a:gdLst>
                <a:gd name="T0" fmla="*/ 154 w 333"/>
                <a:gd name="T1" fmla="*/ 0 h 623"/>
                <a:gd name="T2" fmla="*/ 153 w 333"/>
                <a:gd name="T3" fmla="*/ 0 h 623"/>
                <a:gd name="T4" fmla="*/ 147 w 333"/>
                <a:gd name="T5" fmla="*/ 3 h 623"/>
                <a:gd name="T6" fmla="*/ 139 w 333"/>
                <a:gd name="T7" fmla="*/ 9 h 623"/>
                <a:gd name="T8" fmla="*/ 130 w 333"/>
                <a:gd name="T9" fmla="*/ 17 h 623"/>
                <a:gd name="T10" fmla="*/ 118 w 333"/>
                <a:gd name="T11" fmla="*/ 24 h 623"/>
                <a:gd name="T12" fmla="*/ 105 w 333"/>
                <a:gd name="T13" fmla="*/ 36 h 623"/>
                <a:gd name="T14" fmla="*/ 90 w 333"/>
                <a:gd name="T15" fmla="*/ 47 h 623"/>
                <a:gd name="T16" fmla="*/ 77 w 333"/>
                <a:gd name="T17" fmla="*/ 58 h 623"/>
                <a:gd name="T18" fmla="*/ 61 w 333"/>
                <a:gd name="T19" fmla="*/ 72 h 623"/>
                <a:gd name="T20" fmla="*/ 48 w 333"/>
                <a:gd name="T21" fmla="*/ 85 h 623"/>
                <a:gd name="T22" fmla="*/ 35 w 333"/>
                <a:gd name="T23" fmla="*/ 96 h 623"/>
                <a:gd name="T24" fmla="*/ 23 w 333"/>
                <a:gd name="T25" fmla="*/ 110 h 623"/>
                <a:gd name="T26" fmla="*/ 14 w 333"/>
                <a:gd name="T27" fmla="*/ 121 h 623"/>
                <a:gd name="T28" fmla="*/ 6 w 333"/>
                <a:gd name="T29" fmla="*/ 134 h 623"/>
                <a:gd name="T30" fmla="*/ 2 w 333"/>
                <a:gd name="T31" fmla="*/ 144 h 623"/>
                <a:gd name="T32" fmla="*/ 0 w 333"/>
                <a:gd name="T33" fmla="*/ 155 h 623"/>
                <a:gd name="T34" fmla="*/ 2 w 333"/>
                <a:gd name="T35" fmla="*/ 161 h 623"/>
                <a:gd name="T36" fmla="*/ 6 w 333"/>
                <a:gd name="T37" fmla="*/ 167 h 623"/>
                <a:gd name="T38" fmla="*/ 12 w 333"/>
                <a:gd name="T39" fmla="*/ 172 h 623"/>
                <a:gd name="T40" fmla="*/ 19 w 333"/>
                <a:gd name="T41" fmla="*/ 178 h 623"/>
                <a:gd name="T42" fmla="*/ 27 w 333"/>
                <a:gd name="T43" fmla="*/ 182 h 623"/>
                <a:gd name="T44" fmla="*/ 37 w 333"/>
                <a:gd name="T45" fmla="*/ 186 h 623"/>
                <a:gd name="T46" fmla="*/ 48 w 333"/>
                <a:gd name="T47" fmla="*/ 190 h 623"/>
                <a:gd name="T48" fmla="*/ 59 w 333"/>
                <a:gd name="T49" fmla="*/ 193 h 623"/>
                <a:gd name="T50" fmla="*/ 69 w 333"/>
                <a:gd name="T51" fmla="*/ 195 h 623"/>
                <a:gd name="T52" fmla="*/ 80 w 333"/>
                <a:gd name="T53" fmla="*/ 197 h 623"/>
                <a:gd name="T54" fmla="*/ 90 w 333"/>
                <a:gd name="T55" fmla="*/ 199 h 623"/>
                <a:gd name="T56" fmla="*/ 99 w 333"/>
                <a:gd name="T57" fmla="*/ 201 h 623"/>
                <a:gd name="T58" fmla="*/ 107 w 333"/>
                <a:gd name="T59" fmla="*/ 203 h 623"/>
                <a:gd name="T60" fmla="*/ 113 w 333"/>
                <a:gd name="T61" fmla="*/ 203 h 623"/>
                <a:gd name="T62" fmla="*/ 116 w 333"/>
                <a:gd name="T63" fmla="*/ 205 h 623"/>
                <a:gd name="T64" fmla="*/ 118 w 333"/>
                <a:gd name="T65" fmla="*/ 205 h 623"/>
                <a:gd name="T66" fmla="*/ 35 w 333"/>
                <a:gd name="T67" fmla="*/ 269 h 623"/>
                <a:gd name="T68" fmla="*/ 333 w 333"/>
                <a:gd name="T69" fmla="*/ 623 h 623"/>
                <a:gd name="T70" fmla="*/ 278 w 333"/>
                <a:gd name="T71" fmla="*/ 281 h 623"/>
                <a:gd name="T72" fmla="*/ 154 w 333"/>
                <a:gd name="T73" fmla="*/ 0 h 623"/>
                <a:gd name="T74" fmla="*/ 154 w 33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3" h="623">
                  <a:moveTo>
                    <a:pt x="154" y="0"/>
                  </a:moveTo>
                  <a:lnTo>
                    <a:pt x="153" y="0"/>
                  </a:lnTo>
                  <a:lnTo>
                    <a:pt x="147" y="3"/>
                  </a:lnTo>
                  <a:lnTo>
                    <a:pt x="139" y="9"/>
                  </a:lnTo>
                  <a:lnTo>
                    <a:pt x="130" y="17"/>
                  </a:lnTo>
                  <a:lnTo>
                    <a:pt x="118" y="24"/>
                  </a:lnTo>
                  <a:lnTo>
                    <a:pt x="105" y="36"/>
                  </a:lnTo>
                  <a:lnTo>
                    <a:pt x="90" y="47"/>
                  </a:lnTo>
                  <a:lnTo>
                    <a:pt x="77" y="58"/>
                  </a:lnTo>
                  <a:lnTo>
                    <a:pt x="61" y="72"/>
                  </a:lnTo>
                  <a:lnTo>
                    <a:pt x="48" y="85"/>
                  </a:lnTo>
                  <a:lnTo>
                    <a:pt x="35" y="96"/>
                  </a:lnTo>
                  <a:lnTo>
                    <a:pt x="23" y="110"/>
                  </a:lnTo>
                  <a:lnTo>
                    <a:pt x="14" y="121"/>
                  </a:lnTo>
                  <a:lnTo>
                    <a:pt x="6" y="134"/>
                  </a:lnTo>
                  <a:lnTo>
                    <a:pt x="2" y="144"/>
                  </a:lnTo>
                  <a:lnTo>
                    <a:pt x="0" y="155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2" y="172"/>
                  </a:lnTo>
                  <a:lnTo>
                    <a:pt x="19" y="178"/>
                  </a:lnTo>
                  <a:lnTo>
                    <a:pt x="27" y="182"/>
                  </a:lnTo>
                  <a:lnTo>
                    <a:pt x="37" y="186"/>
                  </a:lnTo>
                  <a:lnTo>
                    <a:pt x="48" y="190"/>
                  </a:lnTo>
                  <a:lnTo>
                    <a:pt x="59" y="193"/>
                  </a:lnTo>
                  <a:lnTo>
                    <a:pt x="69" y="195"/>
                  </a:lnTo>
                  <a:lnTo>
                    <a:pt x="80" y="197"/>
                  </a:lnTo>
                  <a:lnTo>
                    <a:pt x="90" y="199"/>
                  </a:lnTo>
                  <a:lnTo>
                    <a:pt x="99" y="201"/>
                  </a:lnTo>
                  <a:lnTo>
                    <a:pt x="107" y="203"/>
                  </a:lnTo>
                  <a:lnTo>
                    <a:pt x="113" y="203"/>
                  </a:lnTo>
                  <a:lnTo>
                    <a:pt x="116" y="205"/>
                  </a:lnTo>
                  <a:lnTo>
                    <a:pt x="118" y="205"/>
                  </a:lnTo>
                  <a:lnTo>
                    <a:pt x="35" y="269"/>
                  </a:lnTo>
                  <a:lnTo>
                    <a:pt x="333" y="623"/>
                  </a:lnTo>
                  <a:lnTo>
                    <a:pt x="278" y="281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65"/>
            <p:cNvSpPr>
              <a:spLocks/>
            </p:cNvSpPr>
            <p:nvPr/>
          </p:nvSpPr>
          <p:spPr bwMode="auto">
            <a:xfrm>
              <a:off x="2693" y="1814"/>
              <a:ext cx="118" cy="202"/>
            </a:xfrm>
            <a:custGeom>
              <a:avLst/>
              <a:gdLst>
                <a:gd name="T0" fmla="*/ 0 w 236"/>
                <a:gd name="T1" fmla="*/ 0 h 403"/>
                <a:gd name="T2" fmla="*/ 0 w 236"/>
                <a:gd name="T3" fmla="*/ 2 h 403"/>
                <a:gd name="T4" fmla="*/ 0 w 236"/>
                <a:gd name="T5" fmla="*/ 10 h 403"/>
                <a:gd name="T6" fmla="*/ 0 w 236"/>
                <a:gd name="T7" fmla="*/ 21 h 403"/>
                <a:gd name="T8" fmla="*/ 2 w 236"/>
                <a:gd name="T9" fmla="*/ 38 h 403"/>
                <a:gd name="T10" fmla="*/ 2 w 236"/>
                <a:gd name="T11" fmla="*/ 55 h 403"/>
                <a:gd name="T12" fmla="*/ 4 w 236"/>
                <a:gd name="T13" fmla="*/ 76 h 403"/>
                <a:gd name="T14" fmla="*/ 6 w 236"/>
                <a:gd name="T15" fmla="*/ 99 h 403"/>
                <a:gd name="T16" fmla="*/ 10 w 236"/>
                <a:gd name="T17" fmla="*/ 124 h 403"/>
                <a:gd name="T18" fmla="*/ 12 w 236"/>
                <a:gd name="T19" fmla="*/ 149 h 403"/>
                <a:gd name="T20" fmla="*/ 14 w 236"/>
                <a:gd name="T21" fmla="*/ 171 h 403"/>
                <a:gd name="T22" fmla="*/ 16 w 236"/>
                <a:gd name="T23" fmla="*/ 194 h 403"/>
                <a:gd name="T24" fmla="*/ 19 w 236"/>
                <a:gd name="T25" fmla="*/ 217 h 403"/>
                <a:gd name="T26" fmla="*/ 23 w 236"/>
                <a:gd name="T27" fmla="*/ 236 h 403"/>
                <a:gd name="T28" fmla="*/ 27 w 236"/>
                <a:gd name="T29" fmla="*/ 251 h 403"/>
                <a:gd name="T30" fmla="*/ 31 w 236"/>
                <a:gd name="T31" fmla="*/ 264 h 403"/>
                <a:gd name="T32" fmla="*/ 37 w 236"/>
                <a:gd name="T33" fmla="*/ 272 h 403"/>
                <a:gd name="T34" fmla="*/ 40 w 236"/>
                <a:gd name="T35" fmla="*/ 280 h 403"/>
                <a:gd name="T36" fmla="*/ 50 w 236"/>
                <a:gd name="T37" fmla="*/ 293 h 403"/>
                <a:gd name="T38" fmla="*/ 59 w 236"/>
                <a:gd name="T39" fmla="*/ 306 h 403"/>
                <a:gd name="T40" fmla="*/ 69 w 236"/>
                <a:gd name="T41" fmla="*/ 323 h 403"/>
                <a:gd name="T42" fmla="*/ 82 w 236"/>
                <a:gd name="T43" fmla="*/ 340 h 403"/>
                <a:gd name="T44" fmla="*/ 95 w 236"/>
                <a:gd name="T45" fmla="*/ 358 h 403"/>
                <a:gd name="T46" fmla="*/ 107 w 236"/>
                <a:gd name="T47" fmla="*/ 373 h 403"/>
                <a:gd name="T48" fmla="*/ 122 w 236"/>
                <a:gd name="T49" fmla="*/ 386 h 403"/>
                <a:gd name="T50" fmla="*/ 135 w 236"/>
                <a:gd name="T51" fmla="*/ 396 h 403"/>
                <a:gd name="T52" fmla="*/ 149 w 236"/>
                <a:gd name="T53" fmla="*/ 401 h 403"/>
                <a:gd name="T54" fmla="*/ 160 w 236"/>
                <a:gd name="T55" fmla="*/ 403 h 403"/>
                <a:gd name="T56" fmla="*/ 172 w 236"/>
                <a:gd name="T57" fmla="*/ 399 h 403"/>
                <a:gd name="T58" fmla="*/ 181 w 236"/>
                <a:gd name="T59" fmla="*/ 388 h 403"/>
                <a:gd name="T60" fmla="*/ 189 w 236"/>
                <a:gd name="T61" fmla="*/ 367 h 403"/>
                <a:gd name="T62" fmla="*/ 194 w 236"/>
                <a:gd name="T63" fmla="*/ 339 h 403"/>
                <a:gd name="T64" fmla="*/ 200 w 236"/>
                <a:gd name="T65" fmla="*/ 301 h 403"/>
                <a:gd name="T66" fmla="*/ 236 w 236"/>
                <a:gd name="T67" fmla="*/ 124 h 403"/>
                <a:gd name="T68" fmla="*/ 0 w 236"/>
                <a:gd name="T69" fmla="*/ 0 h 403"/>
                <a:gd name="T70" fmla="*/ 0 w 236"/>
                <a:gd name="T7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403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2" y="38"/>
                  </a:lnTo>
                  <a:lnTo>
                    <a:pt x="2" y="55"/>
                  </a:lnTo>
                  <a:lnTo>
                    <a:pt x="4" y="76"/>
                  </a:lnTo>
                  <a:lnTo>
                    <a:pt x="6" y="99"/>
                  </a:lnTo>
                  <a:lnTo>
                    <a:pt x="10" y="124"/>
                  </a:lnTo>
                  <a:lnTo>
                    <a:pt x="12" y="149"/>
                  </a:lnTo>
                  <a:lnTo>
                    <a:pt x="14" y="171"/>
                  </a:lnTo>
                  <a:lnTo>
                    <a:pt x="16" y="194"/>
                  </a:lnTo>
                  <a:lnTo>
                    <a:pt x="19" y="217"/>
                  </a:lnTo>
                  <a:lnTo>
                    <a:pt x="23" y="236"/>
                  </a:lnTo>
                  <a:lnTo>
                    <a:pt x="27" y="251"/>
                  </a:lnTo>
                  <a:lnTo>
                    <a:pt x="31" y="264"/>
                  </a:lnTo>
                  <a:lnTo>
                    <a:pt x="37" y="272"/>
                  </a:lnTo>
                  <a:lnTo>
                    <a:pt x="40" y="280"/>
                  </a:lnTo>
                  <a:lnTo>
                    <a:pt x="50" y="293"/>
                  </a:lnTo>
                  <a:lnTo>
                    <a:pt x="59" y="306"/>
                  </a:lnTo>
                  <a:lnTo>
                    <a:pt x="69" y="323"/>
                  </a:lnTo>
                  <a:lnTo>
                    <a:pt x="82" y="340"/>
                  </a:lnTo>
                  <a:lnTo>
                    <a:pt x="95" y="358"/>
                  </a:lnTo>
                  <a:lnTo>
                    <a:pt x="107" y="373"/>
                  </a:lnTo>
                  <a:lnTo>
                    <a:pt x="122" y="386"/>
                  </a:lnTo>
                  <a:lnTo>
                    <a:pt x="135" y="396"/>
                  </a:lnTo>
                  <a:lnTo>
                    <a:pt x="149" y="401"/>
                  </a:lnTo>
                  <a:lnTo>
                    <a:pt x="160" y="403"/>
                  </a:lnTo>
                  <a:lnTo>
                    <a:pt x="172" y="399"/>
                  </a:lnTo>
                  <a:lnTo>
                    <a:pt x="181" y="388"/>
                  </a:lnTo>
                  <a:lnTo>
                    <a:pt x="189" y="367"/>
                  </a:lnTo>
                  <a:lnTo>
                    <a:pt x="194" y="339"/>
                  </a:lnTo>
                  <a:lnTo>
                    <a:pt x="200" y="301"/>
                  </a:lnTo>
                  <a:lnTo>
                    <a:pt x="236" y="1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6"/>
            <p:cNvSpPr>
              <a:spLocks/>
            </p:cNvSpPr>
            <p:nvPr/>
          </p:nvSpPr>
          <p:spPr bwMode="auto">
            <a:xfrm>
              <a:off x="2644" y="1582"/>
              <a:ext cx="296" cy="307"/>
            </a:xfrm>
            <a:custGeom>
              <a:avLst/>
              <a:gdLst>
                <a:gd name="T0" fmla="*/ 593 w 593"/>
                <a:gd name="T1" fmla="*/ 243 h 613"/>
                <a:gd name="T2" fmla="*/ 591 w 593"/>
                <a:gd name="T3" fmla="*/ 247 h 613"/>
                <a:gd name="T4" fmla="*/ 587 w 593"/>
                <a:gd name="T5" fmla="*/ 258 h 613"/>
                <a:gd name="T6" fmla="*/ 579 w 593"/>
                <a:gd name="T7" fmla="*/ 275 h 613"/>
                <a:gd name="T8" fmla="*/ 572 w 593"/>
                <a:gd name="T9" fmla="*/ 296 h 613"/>
                <a:gd name="T10" fmla="*/ 558 w 593"/>
                <a:gd name="T11" fmla="*/ 323 h 613"/>
                <a:gd name="T12" fmla="*/ 545 w 593"/>
                <a:gd name="T13" fmla="*/ 351 h 613"/>
                <a:gd name="T14" fmla="*/ 526 w 593"/>
                <a:gd name="T15" fmla="*/ 384 h 613"/>
                <a:gd name="T16" fmla="*/ 507 w 593"/>
                <a:gd name="T17" fmla="*/ 416 h 613"/>
                <a:gd name="T18" fmla="*/ 484 w 593"/>
                <a:gd name="T19" fmla="*/ 448 h 613"/>
                <a:gd name="T20" fmla="*/ 460 w 593"/>
                <a:gd name="T21" fmla="*/ 480 h 613"/>
                <a:gd name="T22" fmla="*/ 433 w 593"/>
                <a:gd name="T23" fmla="*/ 513 h 613"/>
                <a:gd name="T24" fmla="*/ 403 w 593"/>
                <a:gd name="T25" fmla="*/ 541 h 613"/>
                <a:gd name="T26" fmla="*/ 370 w 593"/>
                <a:gd name="T27" fmla="*/ 566 h 613"/>
                <a:gd name="T28" fmla="*/ 336 w 593"/>
                <a:gd name="T29" fmla="*/ 587 h 613"/>
                <a:gd name="T30" fmla="*/ 298 w 593"/>
                <a:gd name="T31" fmla="*/ 602 h 613"/>
                <a:gd name="T32" fmla="*/ 258 w 593"/>
                <a:gd name="T33" fmla="*/ 613 h 613"/>
                <a:gd name="T34" fmla="*/ 256 w 593"/>
                <a:gd name="T35" fmla="*/ 612 h 613"/>
                <a:gd name="T36" fmla="*/ 252 w 593"/>
                <a:gd name="T37" fmla="*/ 610 h 613"/>
                <a:gd name="T38" fmla="*/ 247 w 593"/>
                <a:gd name="T39" fmla="*/ 608 h 613"/>
                <a:gd name="T40" fmla="*/ 239 w 593"/>
                <a:gd name="T41" fmla="*/ 604 h 613"/>
                <a:gd name="T42" fmla="*/ 228 w 593"/>
                <a:gd name="T43" fmla="*/ 598 h 613"/>
                <a:gd name="T44" fmla="*/ 216 w 593"/>
                <a:gd name="T45" fmla="*/ 593 h 613"/>
                <a:gd name="T46" fmla="*/ 205 w 593"/>
                <a:gd name="T47" fmla="*/ 585 h 613"/>
                <a:gd name="T48" fmla="*/ 192 w 593"/>
                <a:gd name="T49" fmla="*/ 575 h 613"/>
                <a:gd name="T50" fmla="*/ 176 w 593"/>
                <a:gd name="T51" fmla="*/ 564 h 613"/>
                <a:gd name="T52" fmla="*/ 163 w 593"/>
                <a:gd name="T53" fmla="*/ 549 h 613"/>
                <a:gd name="T54" fmla="*/ 150 w 593"/>
                <a:gd name="T55" fmla="*/ 534 h 613"/>
                <a:gd name="T56" fmla="*/ 136 w 593"/>
                <a:gd name="T57" fmla="*/ 517 h 613"/>
                <a:gd name="T58" fmla="*/ 123 w 593"/>
                <a:gd name="T59" fmla="*/ 496 h 613"/>
                <a:gd name="T60" fmla="*/ 112 w 593"/>
                <a:gd name="T61" fmla="*/ 473 h 613"/>
                <a:gd name="T62" fmla="*/ 102 w 593"/>
                <a:gd name="T63" fmla="*/ 448 h 613"/>
                <a:gd name="T64" fmla="*/ 93 w 593"/>
                <a:gd name="T65" fmla="*/ 422 h 613"/>
                <a:gd name="T66" fmla="*/ 0 w 593"/>
                <a:gd name="T67" fmla="*/ 315 h 613"/>
                <a:gd name="T68" fmla="*/ 95 w 593"/>
                <a:gd name="T69" fmla="*/ 129 h 613"/>
                <a:gd name="T70" fmla="*/ 247 w 593"/>
                <a:gd name="T71" fmla="*/ 13 h 613"/>
                <a:gd name="T72" fmla="*/ 448 w 593"/>
                <a:gd name="T73" fmla="*/ 0 h 613"/>
                <a:gd name="T74" fmla="*/ 574 w 593"/>
                <a:gd name="T75" fmla="*/ 133 h 613"/>
                <a:gd name="T76" fmla="*/ 593 w 593"/>
                <a:gd name="T77" fmla="*/ 243 h 613"/>
                <a:gd name="T78" fmla="*/ 593 w 593"/>
                <a:gd name="T79" fmla="*/ 24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3" h="613">
                  <a:moveTo>
                    <a:pt x="593" y="243"/>
                  </a:moveTo>
                  <a:lnTo>
                    <a:pt x="591" y="247"/>
                  </a:lnTo>
                  <a:lnTo>
                    <a:pt x="587" y="258"/>
                  </a:lnTo>
                  <a:lnTo>
                    <a:pt x="579" y="275"/>
                  </a:lnTo>
                  <a:lnTo>
                    <a:pt x="572" y="296"/>
                  </a:lnTo>
                  <a:lnTo>
                    <a:pt x="558" y="323"/>
                  </a:lnTo>
                  <a:lnTo>
                    <a:pt x="545" y="351"/>
                  </a:lnTo>
                  <a:lnTo>
                    <a:pt x="526" y="384"/>
                  </a:lnTo>
                  <a:lnTo>
                    <a:pt x="507" y="416"/>
                  </a:lnTo>
                  <a:lnTo>
                    <a:pt x="484" y="448"/>
                  </a:lnTo>
                  <a:lnTo>
                    <a:pt x="460" y="480"/>
                  </a:lnTo>
                  <a:lnTo>
                    <a:pt x="433" y="513"/>
                  </a:lnTo>
                  <a:lnTo>
                    <a:pt x="403" y="541"/>
                  </a:lnTo>
                  <a:lnTo>
                    <a:pt x="370" y="566"/>
                  </a:lnTo>
                  <a:lnTo>
                    <a:pt x="336" y="587"/>
                  </a:lnTo>
                  <a:lnTo>
                    <a:pt x="298" y="602"/>
                  </a:lnTo>
                  <a:lnTo>
                    <a:pt x="258" y="613"/>
                  </a:lnTo>
                  <a:lnTo>
                    <a:pt x="256" y="612"/>
                  </a:lnTo>
                  <a:lnTo>
                    <a:pt x="252" y="610"/>
                  </a:lnTo>
                  <a:lnTo>
                    <a:pt x="247" y="608"/>
                  </a:lnTo>
                  <a:lnTo>
                    <a:pt x="239" y="604"/>
                  </a:lnTo>
                  <a:lnTo>
                    <a:pt x="228" y="598"/>
                  </a:lnTo>
                  <a:lnTo>
                    <a:pt x="216" y="593"/>
                  </a:lnTo>
                  <a:lnTo>
                    <a:pt x="205" y="585"/>
                  </a:lnTo>
                  <a:lnTo>
                    <a:pt x="192" y="575"/>
                  </a:lnTo>
                  <a:lnTo>
                    <a:pt x="176" y="564"/>
                  </a:lnTo>
                  <a:lnTo>
                    <a:pt x="163" y="549"/>
                  </a:lnTo>
                  <a:lnTo>
                    <a:pt x="150" y="534"/>
                  </a:lnTo>
                  <a:lnTo>
                    <a:pt x="136" y="517"/>
                  </a:lnTo>
                  <a:lnTo>
                    <a:pt x="123" y="496"/>
                  </a:lnTo>
                  <a:lnTo>
                    <a:pt x="112" y="473"/>
                  </a:lnTo>
                  <a:lnTo>
                    <a:pt x="102" y="448"/>
                  </a:lnTo>
                  <a:lnTo>
                    <a:pt x="93" y="422"/>
                  </a:lnTo>
                  <a:lnTo>
                    <a:pt x="0" y="315"/>
                  </a:lnTo>
                  <a:lnTo>
                    <a:pt x="95" y="129"/>
                  </a:lnTo>
                  <a:lnTo>
                    <a:pt x="247" y="13"/>
                  </a:lnTo>
                  <a:lnTo>
                    <a:pt x="448" y="0"/>
                  </a:lnTo>
                  <a:lnTo>
                    <a:pt x="574" y="133"/>
                  </a:lnTo>
                  <a:lnTo>
                    <a:pt x="593" y="243"/>
                  </a:lnTo>
                  <a:lnTo>
                    <a:pt x="593" y="243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67"/>
            <p:cNvSpPr>
              <a:spLocks/>
            </p:cNvSpPr>
            <p:nvPr/>
          </p:nvSpPr>
          <p:spPr bwMode="auto">
            <a:xfrm>
              <a:off x="2866" y="1935"/>
              <a:ext cx="286" cy="354"/>
            </a:xfrm>
            <a:custGeom>
              <a:avLst/>
              <a:gdLst>
                <a:gd name="T0" fmla="*/ 251 w 573"/>
                <a:gd name="T1" fmla="*/ 146 h 708"/>
                <a:gd name="T2" fmla="*/ 253 w 573"/>
                <a:gd name="T3" fmla="*/ 144 h 708"/>
                <a:gd name="T4" fmla="*/ 263 w 573"/>
                <a:gd name="T5" fmla="*/ 138 h 708"/>
                <a:gd name="T6" fmla="*/ 276 w 573"/>
                <a:gd name="T7" fmla="*/ 131 h 708"/>
                <a:gd name="T8" fmla="*/ 297 w 573"/>
                <a:gd name="T9" fmla="*/ 123 h 708"/>
                <a:gd name="T10" fmla="*/ 318 w 573"/>
                <a:gd name="T11" fmla="*/ 112 h 708"/>
                <a:gd name="T12" fmla="*/ 345 w 573"/>
                <a:gd name="T13" fmla="*/ 100 h 708"/>
                <a:gd name="T14" fmla="*/ 373 w 573"/>
                <a:gd name="T15" fmla="*/ 89 h 708"/>
                <a:gd name="T16" fmla="*/ 402 w 573"/>
                <a:gd name="T17" fmla="*/ 76 h 708"/>
                <a:gd name="T18" fmla="*/ 430 w 573"/>
                <a:gd name="T19" fmla="*/ 62 h 708"/>
                <a:gd name="T20" fmla="*/ 459 w 573"/>
                <a:gd name="T21" fmla="*/ 49 h 708"/>
                <a:gd name="T22" fmla="*/ 485 w 573"/>
                <a:gd name="T23" fmla="*/ 36 h 708"/>
                <a:gd name="T24" fmla="*/ 510 w 573"/>
                <a:gd name="T25" fmla="*/ 26 h 708"/>
                <a:gd name="T26" fmla="*/ 531 w 573"/>
                <a:gd name="T27" fmla="*/ 17 h 708"/>
                <a:gd name="T28" fmla="*/ 550 w 573"/>
                <a:gd name="T29" fmla="*/ 9 h 708"/>
                <a:gd name="T30" fmla="*/ 563 w 573"/>
                <a:gd name="T31" fmla="*/ 3 h 708"/>
                <a:gd name="T32" fmla="*/ 573 w 573"/>
                <a:gd name="T33" fmla="*/ 0 h 708"/>
                <a:gd name="T34" fmla="*/ 571 w 573"/>
                <a:gd name="T35" fmla="*/ 5 h 708"/>
                <a:gd name="T36" fmla="*/ 561 w 573"/>
                <a:gd name="T37" fmla="*/ 21 h 708"/>
                <a:gd name="T38" fmla="*/ 546 w 573"/>
                <a:gd name="T39" fmla="*/ 45 h 708"/>
                <a:gd name="T40" fmla="*/ 527 w 573"/>
                <a:gd name="T41" fmla="*/ 79 h 708"/>
                <a:gd name="T42" fmla="*/ 500 w 573"/>
                <a:gd name="T43" fmla="*/ 117 h 708"/>
                <a:gd name="T44" fmla="*/ 468 w 573"/>
                <a:gd name="T45" fmla="*/ 165 h 708"/>
                <a:gd name="T46" fmla="*/ 434 w 573"/>
                <a:gd name="T47" fmla="*/ 216 h 708"/>
                <a:gd name="T48" fmla="*/ 394 w 573"/>
                <a:gd name="T49" fmla="*/ 271 h 708"/>
                <a:gd name="T50" fmla="*/ 352 w 573"/>
                <a:gd name="T51" fmla="*/ 328 h 708"/>
                <a:gd name="T52" fmla="*/ 305 w 573"/>
                <a:gd name="T53" fmla="*/ 389 h 708"/>
                <a:gd name="T54" fmla="*/ 257 w 573"/>
                <a:gd name="T55" fmla="*/ 448 h 708"/>
                <a:gd name="T56" fmla="*/ 210 w 573"/>
                <a:gd name="T57" fmla="*/ 507 h 708"/>
                <a:gd name="T58" fmla="*/ 158 w 573"/>
                <a:gd name="T59" fmla="*/ 562 h 708"/>
                <a:gd name="T60" fmla="*/ 107 w 573"/>
                <a:gd name="T61" fmla="*/ 615 h 708"/>
                <a:gd name="T62" fmla="*/ 56 w 573"/>
                <a:gd name="T63" fmla="*/ 665 h 708"/>
                <a:gd name="T64" fmla="*/ 4 w 573"/>
                <a:gd name="T65" fmla="*/ 708 h 708"/>
                <a:gd name="T66" fmla="*/ 0 w 573"/>
                <a:gd name="T67" fmla="*/ 513 h 708"/>
                <a:gd name="T68" fmla="*/ 251 w 573"/>
                <a:gd name="T69" fmla="*/ 146 h 708"/>
                <a:gd name="T70" fmla="*/ 251 w 573"/>
                <a:gd name="T71" fmla="*/ 14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3" h="708">
                  <a:moveTo>
                    <a:pt x="251" y="146"/>
                  </a:moveTo>
                  <a:lnTo>
                    <a:pt x="253" y="144"/>
                  </a:lnTo>
                  <a:lnTo>
                    <a:pt x="263" y="138"/>
                  </a:lnTo>
                  <a:lnTo>
                    <a:pt x="276" y="131"/>
                  </a:lnTo>
                  <a:lnTo>
                    <a:pt x="297" y="123"/>
                  </a:lnTo>
                  <a:lnTo>
                    <a:pt x="318" y="112"/>
                  </a:lnTo>
                  <a:lnTo>
                    <a:pt x="345" y="100"/>
                  </a:lnTo>
                  <a:lnTo>
                    <a:pt x="373" y="89"/>
                  </a:lnTo>
                  <a:lnTo>
                    <a:pt x="402" y="76"/>
                  </a:lnTo>
                  <a:lnTo>
                    <a:pt x="430" y="62"/>
                  </a:lnTo>
                  <a:lnTo>
                    <a:pt x="459" y="49"/>
                  </a:lnTo>
                  <a:lnTo>
                    <a:pt x="485" y="36"/>
                  </a:lnTo>
                  <a:lnTo>
                    <a:pt x="510" y="26"/>
                  </a:lnTo>
                  <a:lnTo>
                    <a:pt x="531" y="17"/>
                  </a:lnTo>
                  <a:lnTo>
                    <a:pt x="550" y="9"/>
                  </a:lnTo>
                  <a:lnTo>
                    <a:pt x="563" y="3"/>
                  </a:lnTo>
                  <a:lnTo>
                    <a:pt x="573" y="0"/>
                  </a:lnTo>
                  <a:lnTo>
                    <a:pt x="571" y="5"/>
                  </a:lnTo>
                  <a:lnTo>
                    <a:pt x="561" y="21"/>
                  </a:lnTo>
                  <a:lnTo>
                    <a:pt x="546" y="45"/>
                  </a:lnTo>
                  <a:lnTo>
                    <a:pt x="527" y="79"/>
                  </a:lnTo>
                  <a:lnTo>
                    <a:pt x="500" y="117"/>
                  </a:lnTo>
                  <a:lnTo>
                    <a:pt x="468" y="165"/>
                  </a:lnTo>
                  <a:lnTo>
                    <a:pt x="434" y="216"/>
                  </a:lnTo>
                  <a:lnTo>
                    <a:pt x="394" y="271"/>
                  </a:lnTo>
                  <a:lnTo>
                    <a:pt x="352" y="328"/>
                  </a:lnTo>
                  <a:lnTo>
                    <a:pt x="305" y="389"/>
                  </a:lnTo>
                  <a:lnTo>
                    <a:pt x="257" y="448"/>
                  </a:lnTo>
                  <a:lnTo>
                    <a:pt x="210" y="507"/>
                  </a:lnTo>
                  <a:lnTo>
                    <a:pt x="158" y="562"/>
                  </a:lnTo>
                  <a:lnTo>
                    <a:pt x="107" y="615"/>
                  </a:lnTo>
                  <a:lnTo>
                    <a:pt x="56" y="665"/>
                  </a:lnTo>
                  <a:lnTo>
                    <a:pt x="4" y="708"/>
                  </a:lnTo>
                  <a:lnTo>
                    <a:pt x="0" y="513"/>
                  </a:lnTo>
                  <a:lnTo>
                    <a:pt x="251" y="146"/>
                  </a:lnTo>
                  <a:lnTo>
                    <a:pt x="251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68"/>
            <p:cNvSpPr>
              <a:spLocks/>
            </p:cNvSpPr>
            <p:nvPr/>
          </p:nvSpPr>
          <p:spPr bwMode="auto">
            <a:xfrm>
              <a:off x="2637" y="1825"/>
              <a:ext cx="270" cy="334"/>
            </a:xfrm>
            <a:custGeom>
              <a:avLst/>
              <a:gdLst>
                <a:gd name="T0" fmla="*/ 86 w 540"/>
                <a:gd name="T1" fmla="*/ 6 h 669"/>
                <a:gd name="T2" fmla="*/ 57 w 540"/>
                <a:gd name="T3" fmla="*/ 25 h 669"/>
                <a:gd name="T4" fmla="*/ 25 w 540"/>
                <a:gd name="T5" fmla="*/ 57 h 669"/>
                <a:gd name="T6" fmla="*/ 0 w 540"/>
                <a:gd name="T7" fmla="*/ 95 h 669"/>
                <a:gd name="T8" fmla="*/ 8 w 540"/>
                <a:gd name="T9" fmla="*/ 133 h 669"/>
                <a:gd name="T10" fmla="*/ 54 w 540"/>
                <a:gd name="T11" fmla="*/ 167 h 669"/>
                <a:gd name="T12" fmla="*/ 101 w 540"/>
                <a:gd name="T13" fmla="*/ 204 h 669"/>
                <a:gd name="T14" fmla="*/ 137 w 540"/>
                <a:gd name="T15" fmla="*/ 243 h 669"/>
                <a:gd name="T16" fmla="*/ 160 w 540"/>
                <a:gd name="T17" fmla="*/ 280 h 669"/>
                <a:gd name="T18" fmla="*/ 173 w 540"/>
                <a:gd name="T19" fmla="*/ 306 h 669"/>
                <a:gd name="T20" fmla="*/ 179 w 540"/>
                <a:gd name="T21" fmla="*/ 316 h 669"/>
                <a:gd name="T22" fmla="*/ 308 w 540"/>
                <a:gd name="T23" fmla="*/ 658 h 669"/>
                <a:gd name="T24" fmla="*/ 303 w 540"/>
                <a:gd name="T25" fmla="*/ 620 h 669"/>
                <a:gd name="T26" fmla="*/ 295 w 540"/>
                <a:gd name="T27" fmla="*/ 544 h 669"/>
                <a:gd name="T28" fmla="*/ 299 w 540"/>
                <a:gd name="T29" fmla="*/ 452 h 669"/>
                <a:gd name="T30" fmla="*/ 322 w 540"/>
                <a:gd name="T31" fmla="*/ 357 h 669"/>
                <a:gd name="T32" fmla="*/ 375 w 540"/>
                <a:gd name="T33" fmla="*/ 274 h 669"/>
                <a:gd name="T34" fmla="*/ 436 w 540"/>
                <a:gd name="T35" fmla="*/ 209 h 669"/>
                <a:gd name="T36" fmla="*/ 481 w 540"/>
                <a:gd name="T37" fmla="*/ 158 h 669"/>
                <a:gd name="T38" fmla="*/ 514 w 540"/>
                <a:gd name="T39" fmla="*/ 118 h 669"/>
                <a:gd name="T40" fmla="*/ 533 w 540"/>
                <a:gd name="T41" fmla="*/ 90 h 669"/>
                <a:gd name="T42" fmla="*/ 538 w 540"/>
                <a:gd name="T43" fmla="*/ 69 h 669"/>
                <a:gd name="T44" fmla="*/ 534 w 540"/>
                <a:gd name="T45" fmla="*/ 55 h 669"/>
                <a:gd name="T46" fmla="*/ 515 w 540"/>
                <a:gd name="T47" fmla="*/ 42 h 669"/>
                <a:gd name="T48" fmla="*/ 493 w 540"/>
                <a:gd name="T49" fmla="*/ 34 h 669"/>
                <a:gd name="T50" fmla="*/ 470 w 540"/>
                <a:gd name="T51" fmla="*/ 27 h 669"/>
                <a:gd name="T52" fmla="*/ 451 w 540"/>
                <a:gd name="T53" fmla="*/ 23 h 669"/>
                <a:gd name="T54" fmla="*/ 438 w 540"/>
                <a:gd name="T55" fmla="*/ 46 h 669"/>
                <a:gd name="T56" fmla="*/ 453 w 540"/>
                <a:gd name="T57" fmla="*/ 46 h 669"/>
                <a:gd name="T58" fmla="*/ 474 w 540"/>
                <a:gd name="T59" fmla="*/ 48 h 669"/>
                <a:gd name="T60" fmla="*/ 491 w 540"/>
                <a:gd name="T61" fmla="*/ 53 h 669"/>
                <a:gd name="T62" fmla="*/ 504 w 540"/>
                <a:gd name="T63" fmla="*/ 63 h 669"/>
                <a:gd name="T64" fmla="*/ 500 w 540"/>
                <a:gd name="T65" fmla="*/ 86 h 669"/>
                <a:gd name="T66" fmla="*/ 470 w 540"/>
                <a:gd name="T67" fmla="*/ 137 h 669"/>
                <a:gd name="T68" fmla="*/ 420 w 540"/>
                <a:gd name="T69" fmla="*/ 200 h 669"/>
                <a:gd name="T70" fmla="*/ 352 w 540"/>
                <a:gd name="T71" fmla="*/ 247 h 669"/>
                <a:gd name="T72" fmla="*/ 266 w 540"/>
                <a:gd name="T73" fmla="*/ 259 h 669"/>
                <a:gd name="T74" fmla="*/ 173 w 540"/>
                <a:gd name="T75" fmla="*/ 219 h 669"/>
                <a:gd name="T76" fmla="*/ 105 w 540"/>
                <a:gd name="T77" fmla="*/ 167 h 669"/>
                <a:gd name="T78" fmla="*/ 67 w 540"/>
                <a:gd name="T79" fmla="*/ 122 h 669"/>
                <a:gd name="T80" fmla="*/ 54 w 540"/>
                <a:gd name="T81" fmla="*/ 84 h 669"/>
                <a:gd name="T82" fmla="*/ 63 w 540"/>
                <a:gd name="T83" fmla="*/ 55 h 669"/>
                <a:gd name="T84" fmla="*/ 90 w 540"/>
                <a:gd name="T85" fmla="*/ 36 h 669"/>
                <a:gd name="T86" fmla="*/ 112 w 540"/>
                <a:gd name="T87" fmla="*/ 19 h 669"/>
                <a:gd name="T88" fmla="*/ 118 w 540"/>
                <a:gd name="T89" fmla="*/ 10 h 669"/>
                <a:gd name="T90" fmla="*/ 112 w 540"/>
                <a:gd name="T91" fmla="*/ 4 h 669"/>
                <a:gd name="T92" fmla="*/ 103 w 540"/>
                <a:gd name="T93" fmla="*/ 2 h 669"/>
                <a:gd name="T94" fmla="*/ 93 w 540"/>
                <a:gd name="T95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669">
                  <a:moveTo>
                    <a:pt x="93" y="0"/>
                  </a:moveTo>
                  <a:lnTo>
                    <a:pt x="92" y="2"/>
                  </a:lnTo>
                  <a:lnTo>
                    <a:pt x="86" y="6"/>
                  </a:lnTo>
                  <a:lnTo>
                    <a:pt x="78" y="10"/>
                  </a:lnTo>
                  <a:lnTo>
                    <a:pt x="69" y="17"/>
                  </a:lnTo>
                  <a:lnTo>
                    <a:pt x="57" y="25"/>
                  </a:lnTo>
                  <a:lnTo>
                    <a:pt x="46" y="36"/>
                  </a:lnTo>
                  <a:lnTo>
                    <a:pt x="35" y="46"/>
                  </a:lnTo>
                  <a:lnTo>
                    <a:pt x="25" y="57"/>
                  </a:lnTo>
                  <a:lnTo>
                    <a:pt x="14" y="71"/>
                  </a:lnTo>
                  <a:lnTo>
                    <a:pt x="6" y="84"/>
                  </a:lnTo>
                  <a:lnTo>
                    <a:pt x="0" y="95"/>
                  </a:lnTo>
                  <a:lnTo>
                    <a:pt x="0" y="109"/>
                  </a:lnTo>
                  <a:lnTo>
                    <a:pt x="0" y="122"/>
                  </a:lnTo>
                  <a:lnTo>
                    <a:pt x="8" y="133"/>
                  </a:lnTo>
                  <a:lnTo>
                    <a:pt x="19" y="147"/>
                  </a:lnTo>
                  <a:lnTo>
                    <a:pt x="36" y="158"/>
                  </a:lnTo>
                  <a:lnTo>
                    <a:pt x="54" y="167"/>
                  </a:lnTo>
                  <a:lnTo>
                    <a:pt x="71" y="179"/>
                  </a:lnTo>
                  <a:lnTo>
                    <a:pt x="88" y="192"/>
                  </a:lnTo>
                  <a:lnTo>
                    <a:pt x="101" y="204"/>
                  </a:lnTo>
                  <a:lnTo>
                    <a:pt x="114" y="217"/>
                  </a:lnTo>
                  <a:lnTo>
                    <a:pt x="126" y="230"/>
                  </a:lnTo>
                  <a:lnTo>
                    <a:pt x="137" y="243"/>
                  </a:lnTo>
                  <a:lnTo>
                    <a:pt x="147" y="257"/>
                  </a:lnTo>
                  <a:lnTo>
                    <a:pt x="152" y="268"/>
                  </a:lnTo>
                  <a:lnTo>
                    <a:pt x="160" y="280"/>
                  </a:lnTo>
                  <a:lnTo>
                    <a:pt x="166" y="291"/>
                  </a:lnTo>
                  <a:lnTo>
                    <a:pt x="171" y="299"/>
                  </a:lnTo>
                  <a:lnTo>
                    <a:pt x="173" y="306"/>
                  </a:lnTo>
                  <a:lnTo>
                    <a:pt x="175" y="312"/>
                  </a:lnTo>
                  <a:lnTo>
                    <a:pt x="177" y="314"/>
                  </a:lnTo>
                  <a:lnTo>
                    <a:pt x="179" y="316"/>
                  </a:lnTo>
                  <a:lnTo>
                    <a:pt x="285" y="669"/>
                  </a:lnTo>
                  <a:lnTo>
                    <a:pt x="310" y="661"/>
                  </a:lnTo>
                  <a:lnTo>
                    <a:pt x="308" y="658"/>
                  </a:lnTo>
                  <a:lnTo>
                    <a:pt x="306" y="650"/>
                  </a:lnTo>
                  <a:lnTo>
                    <a:pt x="304" y="637"/>
                  </a:lnTo>
                  <a:lnTo>
                    <a:pt x="303" y="620"/>
                  </a:lnTo>
                  <a:lnTo>
                    <a:pt x="299" y="597"/>
                  </a:lnTo>
                  <a:lnTo>
                    <a:pt x="297" y="572"/>
                  </a:lnTo>
                  <a:lnTo>
                    <a:pt x="295" y="544"/>
                  </a:lnTo>
                  <a:lnTo>
                    <a:pt x="295" y="515"/>
                  </a:lnTo>
                  <a:lnTo>
                    <a:pt x="297" y="485"/>
                  </a:lnTo>
                  <a:lnTo>
                    <a:pt x="299" y="452"/>
                  </a:lnTo>
                  <a:lnTo>
                    <a:pt x="304" y="420"/>
                  </a:lnTo>
                  <a:lnTo>
                    <a:pt x="312" y="388"/>
                  </a:lnTo>
                  <a:lnTo>
                    <a:pt x="322" y="357"/>
                  </a:lnTo>
                  <a:lnTo>
                    <a:pt x="335" y="327"/>
                  </a:lnTo>
                  <a:lnTo>
                    <a:pt x="354" y="299"/>
                  </a:lnTo>
                  <a:lnTo>
                    <a:pt x="375" y="274"/>
                  </a:lnTo>
                  <a:lnTo>
                    <a:pt x="396" y="251"/>
                  </a:lnTo>
                  <a:lnTo>
                    <a:pt x="417" y="230"/>
                  </a:lnTo>
                  <a:lnTo>
                    <a:pt x="436" y="209"/>
                  </a:lnTo>
                  <a:lnTo>
                    <a:pt x="453" y="190"/>
                  </a:lnTo>
                  <a:lnTo>
                    <a:pt x="468" y="173"/>
                  </a:lnTo>
                  <a:lnTo>
                    <a:pt x="481" y="158"/>
                  </a:lnTo>
                  <a:lnTo>
                    <a:pt x="493" y="143"/>
                  </a:lnTo>
                  <a:lnTo>
                    <a:pt x="504" y="131"/>
                  </a:lnTo>
                  <a:lnTo>
                    <a:pt x="514" y="118"/>
                  </a:lnTo>
                  <a:lnTo>
                    <a:pt x="521" y="107"/>
                  </a:lnTo>
                  <a:lnTo>
                    <a:pt x="527" y="97"/>
                  </a:lnTo>
                  <a:lnTo>
                    <a:pt x="533" y="90"/>
                  </a:lnTo>
                  <a:lnTo>
                    <a:pt x="534" y="82"/>
                  </a:lnTo>
                  <a:lnTo>
                    <a:pt x="538" y="74"/>
                  </a:lnTo>
                  <a:lnTo>
                    <a:pt x="538" y="69"/>
                  </a:lnTo>
                  <a:lnTo>
                    <a:pt x="540" y="65"/>
                  </a:lnTo>
                  <a:lnTo>
                    <a:pt x="536" y="59"/>
                  </a:lnTo>
                  <a:lnTo>
                    <a:pt x="534" y="55"/>
                  </a:lnTo>
                  <a:lnTo>
                    <a:pt x="529" y="50"/>
                  </a:lnTo>
                  <a:lnTo>
                    <a:pt x="523" y="46"/>
                  </a:lnTo>
                  <a:lnTo>
                    <a:pt x="515" y="42"/>
                  </a:lnTo>
                  <a:lnTo>
                    <a:pt x="508" y="38"/>
                  </a:lnTo>
                  <a:lnTo>
                    <a:pt x="500" y="36"/>
                  </a:lnTo>
                  <a:lnTo>
                    <a:pt x="493" y="34"/>
                  </a:lnTo>
                  <a:lnTo>
                    <a:pt x="485" y="31"/>
                  </a:lnTo>
                  <a:lnTo>
                    <a:pt x="477" y="29"/>
                  </a:lnTo>
                  <a:lnTo>
                    <a:pt x="470" y="27"/>
                  </a:lnTo>
                  <a:lnTo>
                    <a:pt x="464" y="25"/>
                  </a:lnTo>
                  <a:lnTo>
                    <a:pt x="458" y="23"/>
                  </a:lnTo>
                  <a:lnTo>
                    <a:pt x="451" y="23"/>
                  </a:lnTo>
                  <a:lnTo>
                    <a:pt x="451" y="23"/>
                  </a:lnTo>
                  <a:lnTo>
                    <a:pt x="432" y="46"/>
                  </a:lnTo>
                  <a:lnTo>
                    <a:pt x="438" y="46"/>
                  </a:lnTo>
                  <a:lnTo>
                    <a:pt x="441" y="46"/>
                  </a:lnTo>
                  <a:lnTo>
                    <a:pt x="447" y="46"/>
                  </a:lnTo>
                  <a:lnTo>
                    <a:pt x="453" y="46"/>
                  </a:lnTo>
                  <a:lnTo>
                    <a:pt x="458" y="46"/>
                  </a:lnTo>
                  <a:lnTo>
                    <a:pt x="466" y="48"/>
                  </a:lnTo>
                  <a:lnTo>
                    <a:pt x="474" y="48"/>
                  </a:lnTo>
                  <a:lnTo>
                    <a:pt x="479" y="50"/>
                  </a:lnTo>
                  <a:lnTo>
                    <a:pt x="485" y="52"/>
                  </a:lnTo>
                  <a:lnTo>
                    <a:pt x="491" y="53"/>
                  </a:lnTo>
                  <a:lnTo>
                    <a:pt x="496" y="55"/>
                  </a:lnTo>
                  <a:lnTo>
                    <a:pt x="500" y="59"/>
                  </a:lnTo>
                  <a:lnTo>
                    <a:pt x="504" y="63"/>
                  </a:lnTo>
                  <a:lnTo>
                    <a:pt x="506" y="67"/>
                  </a:lnTo>
                  <a:lnTo>
                    <a:pt x="504" y="74"/>
                  </a:lnTo>
                  <a:lnTo>
                    <a:pt x="500" y="86"/>
                  </a:lnTo>
                  <a:lnTo>
                    <a:pt x="493" y="101"/>
                  </a:lnTo>
                  <a:lnTo>
                    <a:pt x="483" y="118"/>
                  </a:lnTo>
                  <a:lnTo>
                    <a:pt x="470" y="137"/>
                  </a:lnTo>
                  <a:lnTo>
                    <a:pt x="457" y="158"/>
                  </a:lnTo>
                  <a:lnTo>
                    <a:pt x="439" y="179"/>
                  </a:lnTo>
                  <a:lnTo>
                    <a:pt x="420" y="200"/>
                  </a:lnTo>
                  <a:lnTo>
                    <a:pt x="400" y="217"/>
                  </a:lnTo>
                  <a:lnTo>
                    <a:pt x="377" y="234"/>
                  </a:lnTo>
                  <a:lnTo>
                    <a:pt x="352" y="247"/>
                  </a:lnTo>
                  <a:lnTo>
                    <a:pt x="325" y="257"/>
                  </a:lnTo>
                  <a:lnTo>
                    <a:pt x="297" y="261"/>
                  </a:lnTo>
                  <a:lnTo>
                    <a:pt x="266" y="259"/>
                  </a:lnTo>
                  <a:lnTo>
                    <a:pt x="236" y="251"/>
                  </a:lnTo>
                  <a:lnTo>
                    <a:pt x="206" y="238"/>
                  </a:lnTo>
                  <a:lnTo>
                    <a:pt x="173" y="219"/>
                  </a:lnTo>
                  <a:lnTo>
                    <a:pt x="147" y="200"/>
                  </a:lnTo>
                  <a:lnTo>
                    <a:pt x="124" y="183"/>
                  </a:lnTo>
                  <a:lnTo>
                    <a:pt x="105" y="167"/>
                  </a:lnTo>
                  <a:lnTo>
                    <a:pt x="88" y="150"/>
                  </a:lnTo>
                  <a:lnTo>
                    <a:pt x="76" y="135"/>
                  </a:lnTo>
                  <a:lnTo>
                    <a:pt x="67" y="122"/>
                  </a:lnTo>
                  <a:lnTo>
                    <a:pt x="59" y="109"/>
                  </a:lnTo>
                  <a:lnTo>
                    <a:pt x="55" y="95"/>
                  </a:lnTo>
                  <a:lnTo>
                    <a:pt x="54" y="84"/>
                  </a:lnTo>
                  <a:lnTo>
                    <a:pt x="54" y="74"/>
                  </a:lnTo>
                  <a:lnTo>
                    <a:pt x="57" y="65"/>
                  </a:lnTo>
                  <a:lnTo>
                    <a:pt x="63" y="55"/>
                  </a:lnTo>
                  <a:lnTo>
                    <a:pt x="69" y="48"/>
                  </a:lnTo>
                  <a:lnTo>
                    <a:pt x="78" y="40"/>
                  </a:lnTo>
                  <a:lnTo>
                    <a:pt x="90" y="36"/>
                  </a:lnTo>
                  <a:lnTo>
                    <a:pt x="99" y="29"/>
                  </a:lnTo>
                  <a:lnTo>
                    <a:pt x="107" y="25"/>
                  </a:lnTo>
                  <a:lnTo>
                    <a:pt x="112" y="19"/>
                  </a:lnTo>
                  <a:lnTo>
                    <a:pt x="116" y="17"/>
                  </a:lnTo>
                  <a:lnTo>
                    <a:pt x="118" y="14"/>
                  </a:lnTo>
                  <a:lnTo>
                    <a:pt x="118" y="10"/>
                  </a:lnTo>
                  <a:lnTo>
                    <a:pt x="116" y="8"/>
                  </a:lnTo>
                  <a:lnTo>
                    <a:pt x="116" y="6"/>
                  </a:lnTo>
                  <a:lnTo>
                    <a:pt x="112" y="4"/>
                  </a:lnTo>
                  <a:lnTo>
                    <a:pt x="109" y="2"/>
                  </a:lnTo>
                  <a:lnTo>
                    <a:pt x="105" y="2"/>
                  </a:lnTo>
                  <a:lnTo>
                    <a:pt x="103" y="2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69"/>
            <p:cNvSpPr>
              <a:spLocks/>
            </p:cNvSpPr>
            <p:nvPr/>
          </p:nvSpPr>
          <p:spPr bwMode="auto">
            <a:xfrm>
              <a:off x="2740" y="1966"/>
              <a:ext cx="44" cy="69"/>
            </a:xfrm>
            <a:custGeom>
              <a:avLst/>
              <a:gdLst>
                <a:gd name="T0" fmla="*/ 0 w 89"/>
                <a:gd name="T1" fmla="*/ 0 h 137"/>
                <a:gd name="T2" fmla="*/ 41 w 89"/>
                <a:gd name="T3" fmla="*/ 137 h 137"/>
                <a:gd name="T4" fmla="*/ 89 w 89"/>
                <a:gd name="T5" fmla="*/ 10 h 137"/>
                <a:gd name="T6" fmla="*/ 0 w 89"/>
                <a:gd name="T7" fmla="*/ 0 h 137"/>
                <a:gd name="T8" fmla="*/ 0 w 8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lnTo>
                    <a:pt x="41" y="137"/>
                  </a:lnTo>
                  <a:lnTo>
                    <a:pt x="89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70"/>
            <p:cNvSpPr>
              <a:spLocks/>
            </p:cNvSpPr>
            <p:nvPr/>
          </p:nvSpPr>
          <p:spPr bwMode="auto">
            <a:xfrm>
              <a:off x="2808" y="2258"/>
              <a:ext cx="34" cy="78"/>
            </a:xfrm>
            <a:custGeom>
              <a:avLst/>
              <a:gdLst>
                <a:gd name="T0" fmla="*/ 0 w 69"/>
                <a:gd name="T1" fmla="*/ 28 h 156"/>
                <a:gd name="T2" fmla="*/ 21 w 69"/>
                <a:gd name="T3" fmla="*/ 156 h 156"/>
                <a:gd name="T4" fmla="*/ 69 w 69"/>
                <a:gd name="T5" fmla="*/ 152 h 156"/>
                <a:gd name="T6" fmla="*/ 35 w 69"/>
                <a:gd name="T7" fmla="*/ 0 h 156"/>
                <a:gd name="T8" fmla="*/ 0 w 69"/>
                <a:gd name="T9" fmla="*/ 28 h 156"/>
                <a:gd name="T10" fmla="*/ 0 w 69"/>
                <a:gd name="T11" fmla="*/ 2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56">
                  <a:moveTo>
                    <a:pt x="0" y="28"/>
                  </a:moveTo>
                  <a:lnTo>
                    <a:pt x="21" y="156"/>
                  </a:lnTo>
                  <a:lnTo>
                    <a:pt x="69" y="152"/>
                  </a:lnTo>
                  <a:lnTo>
                    <a:pt x="35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71"/>
            <p:cNvSpPr>
              <a:spLocks/>
            </p:cNvSpPr>
            <p:nvPr/>
          </p:nvSpPr>
          <p:spPr bwMode="auto">
            <a:xfrm>
              <a:off x="2843" y="2071"/>
              <a:ext cx="174" cy="25"/>
            </a:xfrm>
            <a:custGeom>
              <a:avLst/>
              <a:gdLst>
                <a:gd name="T0" fmla="*/ 7 w 348"/>
                <a:gd name="T1" fmla="*/ 0 h 52"/>
                <a:gd name="T2" fmla="*/ 348 w 348"/>
                <a:gd name="T3" fmla="*/ 25 h 52"/>
                <a:gd name="T4" fmla="*/ 348 w 348"/>
                <a:gd name="T5" fmla="*/ 52 h 52"/>
                <a:gd name="T6" fmla="*/ 0 w 348"/>
                <a:gd name="T7" fmla="*/ 25 h 52"/>
                <a:gd name="T8" fmla="*/ 7 w 348"/>
                <a:gd name="T9" fmla="*/ 0 h 52"/>
                <a:gd name="T10" fmla="*/ 7 w 348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52">
                  <a:moveTo>
                    <a:pt x="7" y="0"/>
                  </a:moveTo>
                  <a:lnTo>
                    <a:pt x="348" y="25"/>
                  </a:lnTo>
                  <a:lnTo>
                    <a:pt x="348" y="52"/>
                  </a:lnTo>
                  <a:lnTo>
                    <a:pt x="0" y="2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580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72"/>
            <p:cNvSpPr>
              <a:spLocks/>
            </p:cNvSpPr>
            <p:nvPr/>
          </p:nvSpPr>
          <p:spPr bwMode="auto">
            <a:xfrm>
              <a:off x="2811" y="2382"/>
              <a:ext cx="78" cy="92"/>
            </a:xfrm>
            <a:custGeom>
              <a:avLst/>
              <a:gdLst>
                <a:gd name="T0" fmla="*/ 32 w 156"/>
                <a:gd name="T1" fmla="*/ 13 h 182"/>
                <a:gd name="T2" fmla="*/ 32 w 156"/>
                <a:gd name="T3" fmla="*/ 13 h 182"/>
                <a:gd name="T4" fmla="*/ 32 w 156"/>
                <a:gd name="T5" fmla="*/ 17 h 182"/>
                <a:gd name="T6" fmla="*/ 34 w 156"/>
                <a:gd name="T7" fmla="*/ 22 h 182"/>
                <a:gd name="T8" fmla="*/ 36 w 156"/>
                <a:gd name="T9" fmla="*/ 30 h 182"/>
                <a:gd name="T10" fmla="*/ 36 w 156"/>
                <a:gd name="T11" fmla="*/ 38 h 182"/>
                <a:gd name="T12" fmla="*/ 38 w 156"/>
                <a:gd name="T13" fmla="*/ 47 h 182"/>
                <a:gd name="T14" fmla="*/ 38 w 156"/>
                <a:gd name="T15" fmla="*/ 59 h 182"/>
                <a:gd name="T16" fmla="*/ 40 w 156"/>
                <a:gd name="T17" fmla="*/ 70 h 182"/>
                <a:gd name="T18" fmla="*/ 38 w 156"/>
                <a:gd name="T19" fmla="*/ 83 h 182"/>
                <a:gd name="T20" fmla="*/ 36 w 156"/>
                <a:gd name="T21" fmla="*/ 97 h 182"/>
                <a:gd name="T22" fmla="*/ 34 w 156"/>
                <a:gd name="T23" fmla="*/ 110 h 182"/>
                <a:gd name="T24" fmla="*/ 31 w 156"/>
                <a:gd name="T25" fmla="*/ 125 h 182"/>
                <a:gd name="T26" fmla="*/ 25 w 156"/>
                <a:gd name="T27" fmla="*/ 138 h 182"/>
                <a:gd name="T28" fmla="*/ 19 w 156"/>
                <a:gd name="T29" fmla="*/ 152 h 182"/>
                <a:gd name="T30" fmla="*/ 10 w 156"/>
                <a:gd name="T31" fmla="*/ 165 h 182"/>
                <a:gd name="T32" fmla="*/ 0 w 156"/>
                <a:gd name="T33" fmla="*/ 176 h 182"/>
                <a:gd name="T34" fmla="*/ 0 w 156"/>
                <a:gd name="T35" fmla="*/ 176 h 182"/>
                <a:gd name="T36" fmla="*/ 4 w 156"/>
                <a:gd name="T37" fmla="*/ 178 h 182"/>
                <a:gd name="T38" fmla="*/ 10 w 156"/>
                <a:gd name="T39" fmla="*/ 178 h 182"/>
                <a:gd name="T40" fmla="*/ 17 w 156"/>
                <a:gd name="T41" fmla="*/ 180 h 182"/>
                <a:gd name="T42" fmla="*/ 27 w 156"/>
                <a:gd name="T43" fmla="*/ 180 h 182"/>
                <a:gd name="T44" fmla="*/ 38 w 156"/>
                <a:gd name="T45" fmla="*/ 180 h 182"/>
                <a:gd name="T46" fmla="*/ 50 w 156"/>
                <a:gd name="T47" fmla="*/ 180 h 182"/>
                <a:gd name="T48" fmla="*/ 63 w 156"/>
                <a:gd name="T49" fmla="*/ 182 h 182"/>
                <a:gd name="T50" fmla="*/ 76 w 156"/>
                <a:gd name="T51" fmla="*/ 180 h 182"/>
                <a:gd name="T52" fmla="*/ 90 w 156"/>
                <a:gd name="T53" fmla="*/ 178 h 182"/>
                <a:gd name="T54" fmla="*/ 101 w 156"/>
                <a:gd name="T55" fmla="*/ 176 h 182"/>
                <a:gd name="T56" fmla="*/ 114 w 156"/>
                <a:gd name="T57" fmla="*/ 173 h 182"/>
                <a:gd name="T58" fmla="*/ 126 w 156"/>
                <a:gd name="T59" fmla="*/ 167 h 182"/>
                <a:gd name="T60" fmla="*/ 137 w 156"/>
                <a:gd name="T61" fmla="*/ 161 h 182"/>
                <a:gd name="T62" fmla="*/ 147 w 156"/>
                <a:gd name="T63" fmla="*/ 154 h 182"/>
                <a:gd name="T64" fmla="*/ 156 w 156"/>
                <a:gd name="T65" fmla="*/ 144 h 182"/>
                <a:gd name="T66" fmla="*/ 154 w 156"/>
                <a:gd name="T67" fmla="*/ 144 h 182"/>
                <a:gd name="T68" fmla="*/ 150 w 156"/>
                <a:gd name="T69" fmla="*/ 140 h 182"/>
                <a:gd name="T70" fmla="*/ 145 w 156"/>
                <a:gd name="T71" fmla="*/ 136 h 182"/>
                <a:gd name="T72" fmla="*/ 139 w 156"/>
                <a:gd name="T73" fmla="*/ 131 h 182"/>
                <a:gd name="T74" fmla="*/ 131 w 156"/>
                <a:gd name="T75" fmla="*/ 125 h 182"/>
                <a:gd name="T76" fmla="*/ 124 w 156"/>
                <a:gd name="T77" fmla="*/ 117 h 182"/>
                <a:gd name="T78" fmla="*/ 114 w 156"/>
                <a:gd name="T79" fmla="*/ 108 h 182"/>
                <a:gd name="T80" fmla="*/ 105 w 156"/>
                <a:gd name="T81" fmla="*/ 98 h 182"/>
                <a:gd name="T82" fmla="*/ 95 w 156"/>
                <a:gd name="T83" fmla="*/ 87 h 182"/>
                <a:gd name="T84" fmla="*/ 88 w 156"/>
                <a:gd name="T85" fmla="*/ 78 h 182"/>
                <a:gd name="T86" fmla="*/ 80 w 156"/>
                <a:gd name="T87" fmla="*/ 64 h 182"/>
                <a:gd name="T88" fmla="*/ 72 w 156"/>
                <a:gd name="T89" fmla="*/ 53 h 182"/>
                <a:gd name="T90" fmla="*/ 67 w 156"/>
                <a:gd name="T91" fmla="*/ 40 h 182"/>
                <a:gd name="T92" fmla="*/ 63 w 156"/>
                <a:gd name="T93" fmla="*/ 26 h 182"/>
                <a:gd name="T94" fmla="*/ 61 w 156"/>
                <a:gd name="T95" fmla="*/ 13 h 182"/>
                <a:gd name="T96" fmla="*/ 63 w 156"/>
                <a:gd name="T97" fmla="*/ 0 h 182"/>
                <a:gd name="T98" fmla="*/ 32 w 156"/>
                <a:gd name="T99" fmla="*/ 13 h 182"/>
                <a:gd name="T100" fmla="*/ 32 w 156"/>
                <a:gd name="T101" fmla="*/ 1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6" h="182">
                  <a:moveTo>
                    <a:pt x="32" y="13"/>
                  </a:moveTo>
                  <a:lnTo>
                    <a:pt x="32" y="13"/>
                  </a:lnTo>
                  <a:lnTo>
                    <a:pt x="32" y="17"/>
                  </a:lnTo>
                  <a:lnTo>
                    <a:pt x="34" y="22"/>
                  </a:lnTo>
                  <a:lnTo>
                    <a:pt x="36" y="30"/>
                  </a:lnTo>
                  <a:lnTo>
                    <a:pt x="36" y="38"/>
                  </a:lnTo>
                  <a:lnTo>
                    <a:pt x="38" y="47"/>
                  </a:lnTo>
                  <a:lnTo>
                    <a:pt x="38" y="59"/>
                  </a:lnTo>
                  <a:lnTo>
                    <a:pt x="40" y="70"/>
                  </a:lnTo>
                  <a:lnTo>
                    <a:pt x="38" y="83"/>
                  </a:lnTo>
                  <a:lnTo>
                    <a:pt x="36" y="97"/>
                  </a:lnTo>
                  <a:lnTo>
                    <a:pt x="34" y="110"/>
                  </a:lnTo>
                  <a:lnTo>
                    <a:pt x="31" y="125"/>
                  </a:lnTo>
                  <a:lnTo>
                    <a:pt x="25" y="138"/>
                  </a:lnTo>
                  <a:lnTo>
                    <a:pt x="19" y="152"/>
                  </a:lnTo>
                  <a:lnTo>
                    <a:pt x="10" y="165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4" y="178"/>
                  </a:lnTo>
                  <a:lnTo>
                    <a:pt x="10" y="178"/>
                  </a:lnTo>
                  <a:lnTo>
                    <a:pt x="17" y="180"/>
                  </a:lnTo>
                  <a:lnTo>
                    <a:pt x="27" y="180"/>
                  </a:lnTo>
                  <a:lnTo>
                    <a:pt x="38" y="180"/>
                  </a:lnTo>
                  <a:lnTo>
                    <a:pt x="50" y="180"/>
                  </a:lnTo>
                  <a:lnTo>
                    <a:pt x="63" y="182"/>
                  </a:lnTo>
                  <a:lnTo>
                    <a:pt x="76" y="180"/>
                  </a:lnTo>
                  <a:lnTo>
                    <a:pt x="90" y="178"/>
                  </a:lnTo>
                  <a:lnTo>
                    <a:pt x="101" y="176"/>
                  </a:lnTo>
                  <a:lnTo>
                    <a:pt x="114" y="173"/>
                  </a:lnTo>
                  <a:lnTo>
                    <a:pt x="126" y="167"/>
                  </a:lnTo>
                  <a:lnTo>
                    <a:pt x="137" y="161"/>
                  </a:lnTo>
                  <a:lnTo>
                    <a:pt x="147" y="154"/>
                  </a:lnTo>
                  <a:lnTo>
                    <a:pt x="156" y="144"/>
                  </a:lnTo>
                  <a:lnTo>
                    <a:pt x="154" y="144"/>
                  </a:lnTo>
                  <a:lnTo>
                    <a:pt x="150" y="140"/>
                  </a:lnTo>
                  <a:lnTo>
                    <a:pt x="145" y="136"/>
                  </a:lnTo>
                  <a:lnTo>
                    <a:pt x="139" y="131"/>
                  </a:lnTo>
                  <a:lnTo>
                    <a:pt x="131" y="125"/>
                  </a:lnTo>
                  <a:lnTo>
                    <a:pt x="124" y="117"/>
                  </a:lnTo>
                  <a:lnTo>
                    <a:pt x="114" y="108"/>
                  </a:lnTo>
                  <a:lnTo>
                    <a:pt x="105" y="98"/>
                  </a:lnTo>
                  <a:lnTo>
                    <a:pt x="95" y="87"/>
                  </a:lnTo>
                  <a:lnTo>
                    <a:pt x="88" y="78"/>
                  </a:lnTo>
                  <a:lnTo>
                    <a:pt x="80" y="64"/>
                  </a:lnTo>
                  <a:lnTo>
                    <a:pt x="72" y="53"/>
                  </a:lnTo>
                  <a:lnTo>
                    <a:pt x="67" y="40"/>
                  </a:lnTo>
                  <a:lnTo>
                    <a:pt x="63" y="26"/>
                  </a:lnTo>
                  <a:lnTo>
                    <a:pt x="61" y="13"/>
                  </a:lnTo>
                  <a:lnTo>
                    <a:pt x="63" y="0"/>
                  </a:lnTo>
                  <a:lnTo>
                    <a:pt x="3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73"/>
            <p:cNvSpPr>
              <a:spLocks/>
            </p:cNvSpPr>
            <p:nvPr/>
          </p:nvSpPr>
          <p:spPr bwMode="auto">
            <a:xfrm>
              <a:off x="2541" y="1964"/>
              <a:ext cx="387" cy="357"/>
            </a:xfrm>
            <a:custGeom>
              <a:avLst/>
              <a:gdLst>
                <a:gd name="T0" fmla="*/ 25 w 774"/>
                <a:gd name="T1" fmla="*/ 1 h 712"/>
                <a:gd name="T2" fmla="*/ 33 w 774"/>
                <a:gd name="T3" fmla="*/ 0 h 712"/>
                <a:gd name="T4" fmla="*/ 48 w 774"/>
                <a:gd name="T5" fmla="*/ 0 h 712"/>
                <a:gd name="T6" fmla="*/ 69 w 774"/>
                <a:gd name="T7" fmla="*/ 0 h 712"/>
                <a:gd name="T8" fmla="*/ 93 w 774"/>
                <a:gd name="T9" fmla="*/ 1 h 712"/>
                <a:gd name="T10" fmla="*/ 122 w 774"/>
                <a:gd name="T11" fmla="*/ 9 h 712"/>
                <a:gd name="T12" fmla="*/ 150 w 774"/>
                <a:gd name="T13" fmla="*/ 22 h 712"/>
                <a:gd name="T14" fmla="*/ 181 w 774"/>
                <a:gd name="T15" fmla="*/ 43 h 712"/>
                <a:gd name="T16" fmla="*/ 209 w 774"/>
                <a:gd name="T17" fmla="*/ 74 h 712"/>
                <a:gd name="T18" fmla="*/ 232 w 774"/>
                <a:gd name="T19" fmla="*/ 115 h 712"/>
                <a:gd name="T20" fmla="*/ 253 w 774"/>
                <a:gd name="T21" fmla="*/ 167 h 712"/>
                <a:gd name="T22" fmla="*/ 270 w 774"/>
                <a:gd name="T23" fmla="*/ 226 h 712"/>
                <a:gd name="T24" fmla="*/ 287 w 774"/>
                <a:gd name="T25" fmla="*/ 285 h 712"/>
                <a:gd name="T26" fmla="*/ 306 w 774"/>
                <a:gd name="T27" fmla="*/ 342 h 712"/>
                <a:gd name="T28" fmla="*/ 325 w 774"/>
                <a:gd name="T29" fmla="*/ 389 h 712"/>
                <a:gd name="T30" fmla="*/ 350 w 774"/>
                <a:gd name="T31" fmla="*/ 429 h 712"/>
                <a:gd name="T32" fmla="*/ 690 w 774"/>
                <a:gd name="T33" fmla="*/ 290 h 712"/>
                <a:gd name="T34" fmla="*/ 694 w 774"/>
                <a:gd name="T35" fmla="*/ 294 h 712"/>
                <a:gd name="T36" fmla="*/ 706 w 774"/>
                <a:gd name="T37" fmla="*/ 309 h 712"/>
                <a:gd name="T38" fmla="*/ 721 w 774"/>
                <a:gd name="T39" fmla="*/ 330 h 712"/>
                <a:gd name="T40" fmla="*/ 738 w 774"/>
                <a:gd name="T41" fmla="*/ 357 h 712"/>
                <a:gd name="T42" fmla="*/ 753 w 774"/>
                <a:gd name="T43" fmla="*/ 383 h 712"/>
                <a:gd name="T44" fmla="*/ 766 w 774"/>
                <a:gd name="T45" fmla="*/ 410 h 712"/>
                <a:gd name="T46" fmla="*/ 774 w 774"/>
                <a:gd name="T47" fmla="*/ 433 h 712"/>
                <a:gd name="T48" fmla="*/ 772 w 774"/>
                <a:gd name="T49" fmla="*/ 450 h 712"/>
                <a:gd name="T50" fmla="*/ 755 w 774"/>
                <a:gd name="T51" fmla="*/ 461 h 712"/>
                <a:gd name="T52" fmla="*/ 713 w 774"/>
                <a:gd name="T53" fmla="*/ 494 h 712"/>
                <a:gd name="T54" fmla="*/ 652 w 774"/>
                <a:gd name="T55" fmla="*/ 537 h 712"/>
                <a:gd name="T56" fmla="*/ 584 w 774"/>
                <a:gd name="T57" fmla="*/ 589 h 712"/>
                <a:gd name="T58" fmla="*/ 510 w 774"/>
                <a:gd name="T59" fmla="*/ 636 h 712"/>
                <a:gd name="T60" fmla="*/ 443 w 774"/>
                <a:gd name="T61" fmla="*/ 678 h 712"/>
                <a:gd name="T62" fmla="*/ 388 w 774"/>
                <a:gd name="T63" fmla="*/ 706 h 712"/>
                <a:gd name="T64" fmla="*/ 356 w 774"/>
                <a:gd name="T65" fmla="*/ 712 h 712"/>
                <a:gd name="T66" fmla="*/ 341 w 774"/>
                <a:gd name="T67" fmla="*/ 693 h 712"/>
                <a:gd name="T68" fmla="*/ 297 w 774"/>
                <a:gd name="T69" fmla="*/ 640 h 712"/>
                <a:gd name="T70" fmla="*/ 236 w 774"/>
                <a:gd name="T71" fmla="*/ 558 h 712"/>
                <a:gd name="T72" fmla="*/ 169 w 774"/>
                <a:gd name="T73" fmla="*/ 459 h 712"/>
                <a:gd name="T74" fmla="*/ 101 w 774"/>
                <a:gd name="T75" fmla="*/ 351 h 712"/>
                <a:gd name="T76" fmla="*/ 46 w 774"/>
                <a:gd name="T77" fmla="*/ 239 h 712"/>
                <a:gd name="T78" fmla="*/ 10 w 774"/>
                <a:gd name="T79" fmla="*/ 133 h 712"/>
                <a:gd name="T80" fmla="*/ 0 w 774"/>
                <a:gd name="T81" fmla="*/ 39 h 712"/>
                <a:gd name="T82" fmla="*/ 23 w 774"/>
                <a:gd name="T83" fmla="*/ 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4" h="712">
                  <a:moveTo>
                    <a:pt x="23" y="1"/>
                  </a:moveTo>
                  <a:lnTo>
                    <a:pt x="25" y="1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80" y="1"/>
                  </a:lnTo>
                  <a:lnTo>
                    <a:pt x="93" y="1"/>
                  </a:lnTo>
                  <a:lnTo>
                    <a:pt x="107" y="5"/>
                  </a:lnTo>
                  <a:lnTo>
                    <a:pt x="122" y="9"/>
                  </a:lnTo>
                  <a:lnTo>
                    <a:pt x="137" y="17"/>
                  </a:lnTo>
                  <a:lnTo>
                    <a:pt x="150" y="22"/>
                  </a:lnTo>
                  <a:lnTo>
                    <a:pt x="166" y="32"/>
                  </a:lnTo>
                  <a:lnTo>
                    <a:pt x="181" y="43"/>
                  </a:lnTo>
                  <a:lnTo>
                    <a:pt x="196" y="58"/>
                  </a:lnTo>
                  <a:lnTo>
                    <a:pt x="209" y="74"/>
                  </a:lnTo>
                  <a:lnTo>
                    <a:pt x="221" y="93"/>
                  </a:lnTo>
                  <a:lnTo>
                    <a:pt x="232" y="115"/>
                  </a:lnTo>
                  <a:lnTo>
                    <a:pt x="244" y="140"/>
                  </a:lnTo>
                  <a:lnTo>
                    <a:pt x="253" y="167"/>
                  </a:lnTo>
                  <a:lnTo>
                    <a:pt x="263" y="195"/>
                  </a:lnTo>
                  <a:lnTo>
                    <a:pt x="270" y="226"/>
                  </a:lnTo>
                  <a:lnTo>
                    <a:pt x="280" y="256"/>
                  </a:lnTo>
                  <a:lnTo>
                    <a:pt x="287" y="285"/>
                  </a:lnTo>
                  <a:lnTo>
                    <a:pt x="297" y="313"/>
                  </a:lnTo>
                  <a:lnTo>
                    <a:pt x="306" y="342"/>
                  </a:lnTo>
                  <a:lnTo>
                    <a:pt x="316" y="368"/>
                  </a:lnTo>
                  <a:lnTo>
                    <a:pt x="325" y="389"/>
                  </a:lnTo>
                  <a:lnTo>
                    <a:pt x="339" y="410"/>
                  </a:lnTo>
                  <a:lnTo>
                    <a:pt x="350" y="429"/>
                  </a:lnTo>
                  <a:lnTo>
                    <a:pt x="365" y="442"/>
                  </a:lnTo>
                  <a:lnTo>
                    <a:pt x="690" y="290"/>
                  </a:lnTo>
                  <a:lnTo>
                    <a:pt x="692" y="292"/>
                  </a:lnTo>
                  <a:lnTo>
                    <a:pt x="694" y="294"/>
                  </a:lnTo>
                  <a:lnTo>
                    <a:pt x="700" y="302"/>
                  </a:lnTo>
                  <a:lnTo>
                    <a:pt x="706" y="309"/>
                  </a:lnTo>
                  <a:lnTo>
                    <a:pt x="713" y="319"/>
                  </a:lnTo>
                  <a:lnTo>
                    <a:pt x="721" y="330"/>
                  </a:lnTo>
                  <a:lnTo>
                    <a:pt x="728" y="342"/>
                  </a:lnTo>
                  <a:lnTo>
                    <a:pt x="738" y="357"/>
                  </a:lnTo>
                  <a:lnTo>
                    <a:pt x="745" y="370"/>
                  </a:lnTo>
                  <a:lnTo>
                    <a:pt x="753" y="383"/>
                  </a:lnTo>
                  <a:lnTo>
                    <a:pt x="761" y="397"/>
                  </a:lnTo>
                  <a:lnTo>
                    <a:pt x="766" y="410"/>
                  </a:lnTo>
                  <a:lnTo>
                    <a:pt x="770" y="421"/>
                  </a:lnTo>
                  <a:lnTo>
                    <a:pt x="774" y="433"/>
                  </a:lnTo>
                  <a:lnTo>
                    <a:pt x="774" y="442"/>
                  </a:lnTo>
                  <a:lnTo>
                    <a:pt x="772" y="450"/>
                  </a:lnTo>
                  <a:lnTo>
                    <a:pt x="766" y="454"/>
                  </a:lnTo>
                  <a:lnTo>
                    <a:pt x="755" y="461"/>
                  </a:lnTo>
                  <a:lnTo>
                    <a:pt x="738" y="477"/>
                  </a:lnTo>
                  <a:lnTo>
                    <a:pt x="713" y="494"/>
                  </a:lnTo>
                  <a:lnTo>
                    <a:pt x="685" y="515"/>
                  </a:lnTo>
                  <a:lnTo>
                    <a:pt x="652" y="537"/>
                  </a:lnTo>
                  <a:lnTo>
                    <a:pt x="618" y="562"/>
                  </a:lnTo>
                  <a:lnTo>
                    <a:pt x="584" y="589"/>
                  </a:lnTo>
                  <a:lnTo>
                    <a:pt x="546" y="613"/>
                  </a:lnTo>
                  <a:lnTo>
                    <a:pt x="510" y="636"/>
                  </a:lnTo>
                  <a:lnTo>
                    <a:pt x="476" y="659"/>
                  </a:lnTo>
                  <a:lnTo>
                    <a:pt x="443" y="678"/>
                  </a:lnTo>
                  <a:lnTo>
                    <a:pt x="413" y="693"/>
                  </a:lnTo>
                  <a:lnTo>
                    <a:pt x="388" y="706"/>
                  </a:lnTo>
                  <a:lnTo>
                    <a:pt x="369" y="712"/>
                  </a:lnTo>
                  <a:lnTo>
                    <a:pt x="356" y="712"/>
                  </a:lnTo>
                  <a:lnTo>
                    <a:pt x="352" y="708"/>
                  </a:lnTo>
                  <a:lnTo>
                    <a:pt x="341" y="693"/>
                  </a:lnTo>
                  <a:lnTo>
                    <a:pt x="322" y="670"/>
                  </a:lnTo>
                  <a:lnTo>
                    <a:pt x="297" y="640"/>
                  </a:lnTo>
                  <a:lnTo>
                    <a:pt x="268" y="602"/>
                  </a:lnTo>
                  <a:lnTo>
                    <a:pt x="236" y="558"/>
                  </a:lnTo>
                  <a:lnTo>
                    <a:pt x="202" y="511"/>
                  </a:lnTo>
                  <a:lnTo>
                    <a:pt x="169" y="459"/>
                  </a:lnTo>
                  <a:lnTo>
                    <a:pt x="135" y="406"/>
                  </a:lnTo>
                  <a:lnTo>
                    <a:pt x="101" y="351"/>
                  </a:lnTo>
                  <a:lnTo>
                    <a:pt x="73" y="294"/>
                  </a:lnTo>
                  <a:lnTo>
                    <a:pt x="46" y="239"/>
                  </a:lnTo>
                  <a:lnTo>
                    <a:pt x="23" y="184"/>
                  </a:lnTo>
                  <a:lnTo>
                    <a:pt x="10" y="133"/>
                  </a:lnTo>
                  <a:lnTo>
                    <a:pt x="0" y="83"/>
                  </a:lnTo>
                  <a:lnTo>
                    <a:pt x="0" y="39"/>
                  </a:lnTo>
                  <a:lnTo>
                    <a:pt x="23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74"/>
            <p:cNvSpPr>
              <a:spLocks/>
            </p:cNvSpPr>
            <p:nvPr/>
          </p:nvSpPr>
          <p:spPr bwMode="auto">
            <a:xfrm>
              <a:off x="2800" y="2325"/>
              <a:ext cx="68" cy="69"/>
            </a:xfrm>
            <a:custGeom>
              <a:avLst/>
              <a:gdLst>
                <a:gd name="T0" fmla="*/ 76 w 137"/>
                <a:gd name="T1" fmla="*/ 135 h 136"/>
                <a:gd name="T2" fmla="*/ 88 w 137"/>
                <a:gd name="T3" fmla="*/ 131 h 136"/>
                <a:gd name="T4" fmla="*/ 101 w 137"/>
                <a:gd name="T5" fmla="*/ 127 h 136"/>
                <a:gd name="T6" fmla="*/ 111 w 137"/>
                <a:gd name="T7" fmla="*/ 119 h 136"/>
                <a:gd name="T8" fmla="*/ 120 w 137"/>
                <a:gd name="T9" fmla="*/ 110 h 136"/>
                <a:gd name="T10" fmla="*/ 128 w 137"/>
                <a:gd name="T11" fmla="*/ 98 h 136"/>
                <a:gd name="T12" fmla="*/ 133 w 137"/>
                <a:gd name="T13" fmla="*/ 87 h 136"/>
                <a:gd name="T14" fmla="*/ 135 w 137"/>
                <a:gd name="T15" fmla="*/ 74 h 136"/>
                <a:gd name="T16" fmla="*/ 135 w 137"/>
                <a:gd name="T17" fmla="*/ 60 h 136"/>
                <a:gd name="T18" fmla="*/ 133 w 137"/>
                <a:gd name="T19" fmla="*/ 47 h 136"/>
                <a:gd name="T20" fmla="*/ 128 w 137"/>
                <a:gd name="T21" fmla="*/ 34 h 136"/>
                <a:gd name="T22" fmla="*/ 120 w 137"/>
                <a:gd name="T23" fmla="*/ 22 h 136"/>
                <a:gd name="T24" fmla="*/ 111 w 137"/>
                <a:gd name="T25" fmla="*/ 13 h 136"/>
                <a:gd name="T26" fmla="*/ 101 w 137"/>
                <a:gd name="T27" fmla="*/ 7 h 136"/>
                <a:gd name="T28" fmla="*/ 88 w 137"/>
                <a:gd name="T29" fmla="*/ 2 h 136"/>
                <a:gd name="T30" fmla="*/ 76 w 137"/>
                <a:gd name="T31" fmla="*/ 0 h 136"/>
                <a:gd name="T32" fmla="*/ 61 w 137"/>
                <a:gd name="T33" fmla="*/ 0 h 136"/>
                <a:gd name="T34" fmla="*/ 48 w 137"/>
                <a:gd name="T35" fmla="*/ 2 h 136"/>
                <a:gd name="T36" fmla="*/ 36 w 137"/>
                <a:gd name="T37" fmla="*/ 7 h 136"/>
                <a:gd name="T38" fmla="*/ 25 w 137"/>
                <a:gd name="T39" fmla="*/ 13 h 136"/>
                <a:gd name="T40" fmla="*/ 16 w 137"/>
                <a:gd name="T41" fmla="*/ 22 h 136"/>
                <a:gd name="T42" fmla="*/ 8 w 137"/>
                <a:gd name="T43" fmla="*/ 34 h 136"/>
                <a:gd name="T44" fmla="*/ 2 w 137"/>
                <a:gd name="T45" fmla="*/ 47 h 136"/>
                <a:gd name="T46" fmla="*/ 0 w 137"/>
                <a:gd name="T47" fmla="*/ 60 h 136"/>
                <a:gd name="T48" fmla="*/ 0 w 137"/>
                <a:gd name="T49" fmla="*/ 74 h 136"/>
                <a:gd name="T50" fmla="*/ 2 w 137"/>
                <a:gd name="T51" fmla="*/ 87 h 136"/>
                <a:gd name="T52" fmla="*/ 8 w 137"/>
                <a:gd name="T53" fmla="*/ 98 h 136"/>
                <a:gd name="T54" fmla="*/ 16 w 137"/>
                <a:gd name="T55" fmla="*/ 110 h 136"/>
                <a:gd name="T56" fmla="*/ 25 w 137"/>
                <a:gd name="T57" fmla="*/ 119 h 136"/>
                <a:gd name="T58" fmla="*/ 36 w 137"/>
                <a:gd name="T59" fmla="*/ 127 h 136"/>
                <a:gd name="T60" fmla="*/ 48 w 137"/>
                <a:gd name="T61" fmla="*/ 131 h 136"/>
                <a:gd name="T62" fmla="*/ 61 w 137"/>
                <a:gd name="T63" fmla="*/ 135 h 136"/>
                <a:gd name="T64" fmla="*/ 69 w 137"/>
                <a:gd name="T6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136">
                  <a:moveTo>
                    <a:pt x="69" y="136"/>
                  </a:moveTo>
                  <a:lnTo>
                    <a:pt x="76" y="135"/>
                  </a:lnTo>
                  <a:lnTo>
                    <a:pt x="82" y="135"/>
                  </a:lnTo>
                  <a:lnTo>
                    <a:pt x="88" y="131"/>
                  </a:lnTo>
                  <a:lnTo>
                    <a:pt x="95" y="129"/>
                  </a:lnTo>
                  <a:lnTo>
                    <a:pt x="101" y="127"/>
                  </a:lnTo>
                  <a:lnTo>
                    <a:pt x="107" y="123"/>
                  </a:lnTo>
                  <a:lnTo>
                    <a:pt x="111" y="119"/>
                  </a:lnTo>
                  <a:lnTo>
                    <a:pt x="116" y="116"/>
                  </a:lnTo>
                  <a:lnTo>
                    <a:pt x="120" y="110"/>
                  </a:lnTo>
                  <a:lnTo>
                    <a:pt x="124" y="106"/>
                  </a:lnTo>
                  <a:lnTo>
                    <a:pt x="128" y="98"/>
                  </a:lnTo>
                  <a:lnTo>
                    <a:pt x="132" y="95"/>
                  </a:lnTo>
                  <a:lnTo>
                    <a:pt x="133" y="87"/>
                  </a:lnTo>
                  <a:lnTo>
                    <a:pt x="135" y="81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5" y="60"/>
                  </a:lnTo>
                  <a:lnTo>
                    <a:pt x="135" y="53"/>
                  </a:lnTo>
                  <a:lnTo>
                    <a:pt x="133" y="47"/>
                  </a:lnTo>
                  <a:lnTo>
                    <a:pt x="132" y="40"/>
                  </a:lnTo>
                  <a:lnTo>
                    <a:pt x="128" y="34"/>
                  </a:lnTo>
                  <a:lnTo>
                    <a:pt x="124" y="28"/>
                  </a:lnTo>
                  <a:lnTo>
                    <a:pt x="120" y="22"/>
                  </a:lnTo>
                  <a:lnTo>
                    <a:pt x="116" y="19"/>
                  </a:lnTo>
                  <a:lnTo>
                    <a:pt x="111" y="13"/>
                  </a:lnTo>
                  <a:lnTo>
                    <a:pt x="107" y="9"/>
                  </a:lnTo>
                  <a:lnTo>
                    <a:pt x="101" y="7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2" y="3"/>
                  </a:lnTo>
                  <a:lnTo>
                    <a:pt x="36" y="7"/>
                  </a:lnTo>
                  <a:lnTo>
                    <a:pt x="29" y="9"/>
                  </a:lnTo>
                  <a:lnTo>
                    <a:pt x="25" y="13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2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2" y="47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81"/>
                  </a:lnTo>
                  <a:lnTo>
                    <a:pt x="2" y="87"/>
                  </a:lnTo>
                  <a:lnTo>
                    <a:pt x="6" y="95"/>
                  </a:lnTo>
                  <a:lnTo>
                    <a:pt x="8" y="98"/>
                  </a:lnTo>
                  <a:lnTo>
                    <a:pt x="12" y="106"/>
                  </a:lnTo>
                  <a:lnTo>
                    <a:pt x="16" y="110"/>
                  </a:lnTo>
                  <a:lnTo>
                    <a:pt x="19" y="116"/>
                  </a:lnTo>
                  <a:lnTo>
                    <a:pt x="25" y="119"/>
                  </a:lnTo>
                  <a:lnTo>
                    <a:pt x="29" y="123"/>
                  </a:lnTo>
                  <a:lnTo>
                    <a:pt x="36" y="127"/>
                  </a:lnTo>
                  <a:lnTo>
                    <a:pt x="42" y="129"/>
                  </a:lnTo>
                  <a:lnTo>
                    <a:pt x="48" y="131"/>
                  </a:lnTo>
                  <a:lnTo>
                    <a:pt x="55" y="135"/>
                  </a:lnTo>
                  <a:lnTo>
                    <a:pt x="61" y="135"/>
                  </a:lnTo>
                  <a:lnTo>
                    <a:pt x="69" y="136"/>
                  </a:lnTo>
                  <a:lnTo>
                    <a:pt x="69" y="136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75"/>
            <p:cNvSpPr>
              <a:spLocks/>
            </p:cNvSpPr>
            <p:nvPr/>
          </p:nvSpPr>
          <p:spPr bwMode="auto">
            <a:xfrm>
              <a:off x="2818" y="2343"/>
              <a:ext cx="33" cy="34"/>
            </a:xfrm>
            <a:custGeom>
              <a:avLst/>
              <a:gdLst>
                <a:gd name="T0" fmla="*/ 33 w 67"/>
                <a:gd name="T1" fmla="*/ 66 h 66"/>
                <a:gd name="T2" fmla="*/ 39 w 67"/>
                <a:gd name="T3" fmla="*/ 64 h 66"/>
                <a:gd name="T4" fmla="*/ 46 w 67"/>
                <a:gd name="T5" fmla="*/ 62 h 66"/>
                <a:gd name="T6" fmla="*/ 50 w 67"/>
                <a:gd name="T7" fmla="*/ 61 h 66"/>
                <a:gd name="T8" fmla="*/ 56 w 67"/>
                <a:gd name="T9" fmla="*/ 57 h 66"/>
                <a:gd name="T10" fmla="*/ 59 w 67"/>
                <a:gd name="T11" fmla="*/ 51 h 66"/>
                <a:gd name="T12" fmla="*/ 63 w 67"/>
                <a:gd name="T13" fmla="*/ 45 h 66"/>
                <a:gd name="T14" fmla="*/ 65 w 67"/>
                <a:gd name="T15" fmla="*/ 40 h 66"/>
                <a:gd name="T16" fmla="*/ 67 w 67"/>
                <a:gd name="T17" fmla="*/ 34 h 66"/>
                <a:gd name="T18" fmla="*/ 65 w 67"/>
                <a:gd name="T19" fmla="*/ 30 h 66"/>
                <a:gd name="T20" fmla="*/ 65 w 67"/>
                <a:gd name="T21" fmla="*/ 26 h 66"/>
                <a:gd name="T22" fmla="*/ 63 w 67"/>
                <a:gd name="T23" fmla="*/ 23 h 66"/>
                <a:gd name="T24" fmla="*/ 63 w 67"/>
                <a:gd name="T25" fmla="*/ 21 h 66"/>
                <a:gd name="T26" fmla="*/ 59 w 67"/>
                <a:gd name="T27" fmla="*/ 15 h 66"/>
                <a:gd name="T28" fmla="*/ 56 w 67"/>
                <a:gd name="T29" fmla="*/ 9 h 66"/>
                <a:gd name="T30" fmla="*/ 50 w 67"/>
                <a:gd name="T31" fmla="*/ 5 h 66"/>
                <a:gd name="T32" fmla="*/ 46 w 67"/>
                <a:gd name="T33" fmla="*/ 2 h 66"/>
                <a:gd name="T34" fmla="*/ 39 w 67"/>
                <a:gd name="T35" fmla="*/ 0 h 66"/>
                <a:gd name="T36" fmla="*/ 33 w 67"/>
                <a:gd name="T37" fmla="*/ 0 h 66"/>
                <a:gd name="T38" fmla="*/ 29 w 67"/>
                <a:gd name="T39" fmla="*/ 0 h 66"/>
                <a:gd name="T40" fmla="*/ 25 w 67"/>
                <a:gd name="T41" fmla="*/ 0 h 66"/>
                <a:gd name="T42" fmla="*/ 23 w 67"/>
                <a:gd name="T43" fmla="*/ 2 h 66"/>
                <a:gd name="T44" fmla="*/ 19 w 67"/>
                <a:gd name="T45" fmla="*/ 2 h 66"/>
                <a:gd name="T46" fmla="*/ 14 w 67"/>
                <a:gd name="T47" fmla="*/ 5 h 66"/>
                <a:gd name="T48" fmla="*/ 10 w 67"/>
                <a:gd name="T49" fmla="*/ 9 h 66"/>
                <a:gd name="T50" fmla="*/ 6 w 67"/>
                <a:gd name="T51" fmla="*/ 15 h 66"/>
                <a:gd name="T52" fmla="*/ 2 w 67"/>
                <a:gd name="T53" fmla="*/ 21 h 66"/>
                <a:gd name="T54" fmla="*/ 0 w 67"/>
                <a:gd name="T55" fmla="*/ 23 h 66"/>
                <a:gd name="T56" fmla="*/ 0 w 67"/>
                <a:gd name="T57" fmla="*/ 26 h 66"/>
                <a:gd name="T58" fmla="*/ 0 w 67"/>
                <a:gd name="T59" fmla="*/ 30 h 66"/>
                <a:gd name="T60" fmla="*/ 0 w 67"/>
                <a:gd name="T61" fmla="*/ 34 h 66"/>
                <a:gd name="T62" fmla="*/ 0 w 67"/>
                <a:gd name="T63" fmla="*/ 40 h 66"/>
                <a:gd name="T64" fmla="*/ 2 w 67"/>
                <a:gd name="T65" fmla="*/ 45 h 66"/>
                <a:gd name="T66" fmla="*/ 6 w 67"/>
                <a:gd name="T67" fmla="*/ 51 h 66"/>
                <a:gd name="T68" fmla="*/ 10 w 67"/>
                <a:gd name="T69" fmla="*/ 57 h 66"/>
                <a:gd name="T70" fmla="*/ 14 w 67"/>
                <a:gd name="T71" fmla="*/ 61 h 66"/>
                <a:gd name="T72" fmla="*/ 19 w 67"/>
                <a:gd name="T73" fmla="*/ 62 h 66"/>
                <a:gd name="T74" fmla="*/ 23 w 67"/>
                <a:gd name="T75" fmla="*/ 64 h 66"/>
                <a:gd name="T76" fmla="*/ 25 w 67"/>
                <a:gd name="T77" fmla="*/ 64 h 66"/>
                <a:gd name="T78" fmla="*/ 29 w 67"/>
                <a:gd name="T79" fmla="*/ 66 h 66"/>
                <a:gd name="T80" fmla="*/ 33 w 67"/>
                <a:gd name="T81" fmla="*/ 66 h 66"/>
                <a:gd name="T82" fmla="*/ 33 w 67"/>
                <a:gd name="T8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66">
                  <a:moveTo>
                    <a:pt x="33" y="66"/>
                  </a:moveTo>
                  <a:lnTo>
                    <a:pt x="39" y="64"/>
                  </a:lnTo>
                  <a:lnTo>
                    <a:pt x="46" y="62"/>
                  </a:lnTo>
                  <a:lnTo>
                    <a:pt x="50" y="61"/>
                  </a:lnTo>
                  <a:lnTo>
                    <a:pt x="56" y="57"/>
                  </a:lnTo>
                  <a:lnTo>
                    <a:pt x="59" y="51"/>
                  </a:lnTo>
                  <a:lnTo>
                    <a:pt x="63" y="45"/>
                  </a:lnTo>
                  <a:lnTo>
                    <a:pt x="65" y="40"/>
                  </a:lnTo>
                  <a:lnTo>
                    <a:pt x="67" y="34"/>
                  </a:lnTo>
                  <a:lnTo>
                    <a:pt x="65" y="30"/>
                  </a:lnTo>
                  <a:lnTo>
                    <a:pt x="65" y="26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59" y="15"/>
                  </a:lnTo>
                  <a:lnTo>
                    <a:pt x="56" y="9"/>
                  </a:lnTo>
                  <a:lnTo>
                    <a:pt x="50" y="5"/>
                  </a:lnTo>
                  <a:lnTo>
                    <a:pt x="46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6" y="51"/>
                  </a:lnTo>
                  <a:lnTo>
                    <a:pt x="10" y="57"/>
                  </a:lnTo>
                  <a:lnTo>
                    <a:pt x="14" y="61"/>
                  </a:lnTo>
                  <a:lnTo>
                    <a:pt x="19" y="62"/>
                  </a:lnTo>
                  <a:lnTo>
                    <a:pt x="23" y="64"/>
                  </a:lnTo>
                  <a:lnTo>
                    <a:pt x="25" y="64"/>
                  </a:lnTo>
                  <a:lnTo>
                    <a:pt x="29" y="66"/>
                  </a:lnTo>
                  <a:lnTo>
                    <a:pt x="33" y="66"/>
                  </a:lnTo>
                  <a:lnTo>
                    <a:pt x="33" y="66"/>
                  </a:lnTo>
                  <a:close/>
                </a:path>
              </a:pathLst>
            </a:custGeom>
            <a:solidFill>
              <a:srgbClr val="E8635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6"/>
            <p:cNvSpPr>
              <a:spLocks/>
            </p:cNvSpPr>
            <p:nvPr/>
          </p:nvSpPr>
          <p:spPr bwMode="auto">
            <a:xfrm>
              <a:off x="2644" y="2329"/>
              <a:ext cx="102" cy="26"/>
            </a:xfrm>
            <a:custGeom>
              <a:avLst/>
              <a:gdLst>
                <a:gd name="T0" fmla="*/ 0 w 205"/>
                <a:gd name="T1" fmla="*/ 31 h 52"/>
                <a:gd name="T2" fmla="*/ 205 w 205"/>
                <a:gd name="T3" fmla="*/ 52 h 52"/>
                <a:gd name="T4" fmla="*/ 201 w 205"/>
                <a:gd name="T5" fmla="*/ 0 h 52"/>
                <a:gd name="T6" fmla="*/ 0 w 205"/>
                <a:gd name="T7" fmla="*/ 6 h 52"/>
                <a:gd name="T8" fmla="*/ 0 w 205"/>
                <a:gd name="T9" fmla="*/ 31 h 52"/>
                <a:gd name="T10" fmla="*/ 0 w 205"/>
                <a:gd name="T11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52">
                  <a:moveTo>
                    <a:pt x="0" y="31"/>
                  </a:moveTo>
                  <a:lnTo>
                    <a:pt x="205" y="52"/>
                  </a:lnTo>
                  <a:lnTo>
                    <a:pt x="201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77"/>
            <p:cNvSpPr>
              <a:spLocks/>
            </p:cNvSpPr>
            <p:nvPr/>
          </p:nvSpPr>
          <p:spPr bwMode="auto">
            <a:xfrm>
              <a:off x="2891" y="2256"/>
              <a:ext cx="98" cy="203"/>
            </a:xfrm>
            <a:custGeom>
              <a:avLst/>
              <a:gdLst>
                <a:gd name="T0" fmla="*/ 123 w 196"/>
                <a:gd name="T1" fmla="*/ 0 h 407"/>
                <a:gd name="T2" fmla="*/ 0 w 196"/>
                <a:gd name="T3" fmla="*/ 74 h 407"/>
                <a:gd name="T4" fmla="*/ 61 w 196"/>
                <a:gd name="T5" fmla="*/ 407 h 407"/>
                <a:gd name="T6" fmla="*/ 196 w 196"/>
                <a:gd name="T7" fmla="*/ 397 h 407"/>
                <a:gd name="T8" fmla="*/ 194 w 196"/>
                <a:gd name="T9" fmla="*/ 395 h 407"/>
                <a:gd name="T10" fmla="*/ 194 w 196"/>
                <a:gd name="T11" fmla="*/ 388 h 407"/>
                <a:gd name="T12" fmla="*/ 192 w 196"/>
                <a:gd name="T13" fmla="*/ 378 h 407"/>
                <a:gd name="T14" fmla="*/ 192 w 196"/>
                <a:gd name="T15" fmla="*/ 363 h 407"/>
                <a:gd name="T16" fmla="*/ 190 w 196"/>
                <a:gd name="T17" fmla="*/ 344 h 407"/>
                <a:gd name="T18" fmla="*/ 188 w 196"/>
                <a:gd name="T19" fmla="*/ 323 h 407"/>
                <a:gd name="T20" fmla="*/ 184 w 196"/>
                <a:gd name="T21" fmla="*/ 300 h 407"/>
                <a:gd name="T22" fmla="*/ 182 w 196"/>
                <a:gd name="T23" fmla="*/ 275 h 407"/>
                <a:gd name="T24" fmla="*/ 179 w 196"/>
                <a:gd name="T25" fmla="*/ 247 h 407"/>
                <a:gd name="T26" fmla="*/ 173 w 196"/>
                <a:gd name="T27" fmla="*/ 218 h 407"/>
                <a:gd name="T28" fmla="*/ 169 w 196"/>
                <a:gd name="T29" fmla="*/ 188 h 407"/>
                <a:gd name="T30" fmla="*/ 163 w 196"/>
                <a:gd name="T31" fmla="*/ 156 h 407"/>
                <a:gd name="T32" fmla="*/ 158 w 196"/>
                <a:gd name="T33" fmla="*/ 123 h 407"/>
                <a:gd name="T34" fmla="*/ 150 w 196"/>
                <a:gd name="T35" fmla="*/ 91 h 407"/>
                <a:gd name="T36" fmla="*/ 142 w 196"/>
                <a:gd name="T37" fmla="*/ 59 h 407"/>
                <a:gd name="T38" fmla="*/ 135 w 196"/>
                <a:gd name="T39" fmla="*/ 28 h 407"/>
                <a:gd name="T40" fmla="*/ 123 w 196"/>
                <a:gd name="T41" fmla="*/ 0 h 407"/>
                <a:gd name="T42" fmla="*/ 123 w 196"/>
                <a:gd name="T4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407">
                  <a:moveTo>
                    <a:pt x="123" y="0"/>
                  </a:moveTo>
                  <a:lnTo>
                    <a:pt x="0" y="74"/>
                  </a:lnTo>
                  <a:lnTo>
                    <a:pt x="61" y="407"/>
                  </a:lnTo>
                  <a:lnTo>
                    <a:pt x="196" y="397"/>
                  </a:lnTo>
                  <a:lnTo>
                    <a:pt x="194" y="395"/>
                  </a:lnTo>
                  <a:lnTo>
                    <a:pt x="194" y="388"/>
                  </a:lnTo>
                  <a:lnTo>
                    <a:pt x="192" y="378"/>
                  </a:lnTo>
                  <a:lnTo>
                    <a:pt x="192" y="363"/>
                  </a:lnTo>
                  <a:lnTo>
                    <a:pt x="190" y="344"/>
                  </a:lnTo>
                  <a:lnTo>
                    <a:pt x="188" y="323"/>
                  </a:lnTo>
                  <a:lnTo>
                    <a:pt x="184" y="300"/>
                  </a:lnTo>
                  <a:lnTo>
                    <a:pt x="182" y="275"/>
                  </a:lnTo>
                  <a:lnTo>
                    <a:pt x="179" y="247"/>
                  </a:lnTo>
                  <a:lnTo>
                    <a:pt x="173" y="218"/>
                  </a:lnTo>
                  <a:lnTo>
                    <a:pt x="169" y="188"/>
                  </a:lnTo>
                  <a:lnTo>
                    <a:pt x="163" y="156"/>
                  </a:lnTo>
                  <a:lnTo>
                    <a:pt x="158" y="123"/>
                  </a:lnTo>
                  <a:lnTo>
                    <a:pt x="150" y="91"/>
                  </a:lnTo>
                  <a:lnTo>
                    <a:pt x="142" y="59"/>
                  </a:lnTo>
                  <a:lnTo>
                    <a:pt x="135" y="28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78"/>
            <p:cNvSpPr>
              <a:spLocks/>
            </p:cNvSpPr>
            <p:nvPr/>
          </p:nvSpPr>
          <p:spPr bwMode="auto">
            <a:xfrm>
              <a:off x="2914" y="2306"/>
              <a:ext cx="57" cy="45"/>
            </a:xfrm>
            <a:custGeom>
              <a:avLst/>
              <a:gdLst>
                <a:gd name="T0" fmla="*/ 105 w 115"/>
                <a:gd name="T1" fmla="*/ 0 h 89"/>
                <a:gd name="T2" fmla="*/ 0 w 115"/>
                <a:gd name="T3" fmla="*/ 45 h 89"/>
                <a:gd name="T4" fmla="*/ 4 w 115"/>
                <a:gd name="T5" fmla="*/ 89 h 89"/>
                <a:gd name="T6" fmla="*/ 115 w 115"/>
                <a:gd name="T7" fmla="*/ 34 h 89"/>
                <a:gd name="T8" fmla="*/ 105 w 115"/>
                <a:gd name="T9" fmla="*/ 0 h 89"/>
                <a:gd name="T10" fmla="*/ 105 w 115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9">
                  <a:moveTo>
                    <a:pt x="105" y="0"/>
                  </a:moveTo>
                  <a:lnTo>
                    <a:pt x="0" y="45"/>
                  </a:lnTo>
                  <a:lnTo>
                    <a:pt x="4" y="89"/>
                  </a:lnTo>
                  <a:lnTo>
                    <a:pt x="115" y="34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79"/>
            <p:cNvSpPr>
              <a:spLocks/>
            </p:cNvSpPr>
            <p:nvPr/>
          </p:nvSpPr>
          <p:spPr bwMode="auto">
            <a:xfrm>
              <a:off x="2842" y="2471"/>
              <a:ext cx="21" cy="263"/>
            </a:xfrm>
            <a:custGeom>
              <a:avLst/>
              <a:gdLst>
                <a:gd name="T0" fmla="*/ 42 w 42"/>
                <a:gd name="T1" fmla="*/ 527 h 527"/>
                <a:gd name="T2" fmla="*/ 15 w 42"/>
                <a:gd name="T3" fmla="*/ 0 h 527"/>
                <a:gd name="T4" fmla="*/ 0 w 42"/>
                <a:gd name="T5" fmla="*/ 0 h 527"/>
                <a:gd name="T6" fmla="*/ 0 w 42"/>
                <a:gd name="T7" fmla="*/ 4 h 527"/>
                <a:gd name="T8" fmla="*/ 0 w 42"/>
                <a:gd name="T9" fmla="*/ 21 h 527"/>
                <a:gd name="T10" fmla="*/ 2 w 42"/>
                <a:gd name="T11" fmla="*/ 44 h 527"/>
                <a:gd name="T12" fmla="*/ 4 w 42"/>
                <a:gd name="T13" fmla="*/ 76 h 527"/>
                <a:gd name="T14" fmla="*/ 6 w 42"/>
                <a:gd name="T15" fmla="*/ 114 h 527"/>
                <a:gd name="T16" fmla="*/ 8 w 42"/>
                <a:gd name="T17" fmla="*/ 156 h 527"/>
                <a:gd name="T18" fmla="*/ 9 w 42"/>
                <a:gd name="T19" fmla="*/ 202 h 527"/>
                <a:gd name="T20" fmla="*/ 13 w 42"/>
                <a:gd name="T21" fmla="*/ 249 h 527"/>
                <a:gd name="T22" fmla="*/ 15 w 42"/>
                <a:gd name="T23" fmla="*/ 295 h 527"/>
                <a:gd name="T24" fmla="*/ 17 w 42"/>
                <a:gd name="T25" fmla="*/ 342 h 527"/>
                <a:gd name="T26" fmla="*/ 19 w 42"/>
                <a:gd name="T27" fmla="*/ 386 h 527"/>
                <a:gd name="T28" fmla="*/ 21 w 42"/>
                <a:gd name="T29" fmla="*/ 428 h 527"/>
                <a:gd name="T30" fmla="*/ 23 w 42"/>
                <a:gd name="T31" fmla="*/ 462 h 527"/>
                <a:gd name="T32" fmla="*/ 25 w 42"/>
                <a:gd name="T33" fmla="*/ 491 h 527"/>
                <a:gd name="T34" fmla="*/ 25 w 42"/>
                <a:gd name="T35" fmla="*/ 511 h 527"/>
                <a:gd name="T36" fmla="*/ 25 w 42"/>
                <a:gd name="T37" fmla="*/ 523 h 527"/>
                <a:gd name="T38" fmla="*/ 42 w 42"/>
                <a:gd name="T39" fmla="*/ 527 h 527"/>
                <a:gd name="T40" fmla="*/ 42 w 42"/>
                <a:gd name="T4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527">
                  <a:moveTo>
                    <a:pt x="42" y="527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1"/>
                  </a:lnTo>
                  <a:lnTo>
                    <a:pt x="2" y="44"/>
                  </a:lnTo>
                  <a:lnTo>
                    <a:pt x="4" y="76"/>
                  </a:lnTo>
                  <a:lnTo>
                    <a:pt x="6" y="114"/>
                  </a:lnTo>
                  <a:lnTo>
                    <a:pt x="8" y="156"/>
                  </a:lnTo>
                  <a:lnTo>
                    <a:pt x="9" y="202"/>
                  </a:lnTo>
                  <a:lnTo>
                    <a:pt x="13" y="249"/>
                  </a:lnTo>
                  <a:lnTo>
                    <a:pt x="15" y="295"/>
                  </a:lnTo>
                  <a:lnTo>
                    <a:pt x="17" y="342"/>
                  </a:lnTo>
                  <a:lnTo>
                    <a:pt x="19" y="386"/>
                  </a:lnTo>
                  <a:lnTo>
                    <a:pt x="21" y="428"/>
                  </a:lnTo>
                  <a:lnTo>
                    <a:pt x="23" y="462"/>
                  </a:lnTo>
                  <a:lnTo>
                    <a:pt x="25" y="491"/>
                  </a:lnTo>
                  <a:lnTo>
                    <a:pt x="25" y="511"/>
                  </a:lnTo>
                  <a:lnTo>
                    <a:pt x="25" y="523"/>
                  </a:lnTo>
                  <a:lnTo>
                    <a:pt x="42" y="527"/>
                  </a:lnTo>
                  <a:lnTo>
                    <a:pt x="42" y="527"/>
                  </a:lnTo>
                  <a:close/>
                </a:path>
              </a:pathLst>
            </a:custGeom>
            <a:solidFill>
              <a:srgbClr val="80C7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280"/>
            <p:cNvSpPr>
              <a:spLocks/>
            </p:cNvSpPr>
            <p:nvPr/>
          </p:nvSpPr>
          <p:spPr bwMode="auto">
            <a:xfrm>
              <a:off x="2819" y="2504"/>
              <a:ext cx="17" cy="17"/>
            </a:xfrm>
            <a:custGeom>
              <a:avLst/>
              <a:gdLst>
                <a:gd name="T0" fmla="*/ 17 w 35"/>
                <a:gd name="T1" fmla="*/ 34 h 34"/>
                <a:gd name="T2" fmla="*/ 19 w 35"/>
                <a:gd name="T3" fmla="*/ 32 h 34"/>
                <a:gd name="T4" fmla="*/ 23 w 35"/>
                <a:gd name="T5" fmla="*/ 32 h 34"/>
                <a:gd name="T6" fmla="*/ 27 w 35"/>
                <a:gd name="T7" fmla="*/ 30 h 34"/>
                <a:gd name="T8" fmla="*/ 29 w 35"/>
                <a:gd name="T9" fmla="*/ 28 h 34"/>
                <a:gd name="T10" fmla="*/ 31 w 35"/>
                <a:gd name="T11" fmla="*/ 26 h 34"/>
                <a:gd name="T12" fmla="*/ 33 w 35"/>
                <a:gd name="T13" fmla="*/ 23 h 34"/>
                <a:gd name="T14" fmla="*/ 33 w 35"/>
                <a:gd name="T15" fmla="*/ 21 h 34"/>
                <a:gd name="T16" fmla="*/ 35 w 35"/>
                <a:gd name="T17" fmla="*/ 17 h 34"/>
                <a:gd name="T18" fmla="*/ 33 w 35"/>
                <a:gd name="T19" fmla="*/ 13 h 34"/>
                <a:gd name="T20" fmla="*/ 33 w 35"/>
                <a:gd name="T21" fmla="*/ 9 h 34"/>
                <a:gd name="T22" fmla="*/ 31 w 35"/>
                <a:gd name="T23" fmla="*/ 7 h 34"/>
                <a:gd name="T24" fmla="*/ 29 w 35"/>
                <a:gd name="T25" fmla="*/ 6 h 34"/>
                <a:gd name="T26" fmla="*/ 27 w 35"/>
                <a:gd name="T27" fmla="*/ 2 h 34"/>
                <a:gd name="T28" fmla="*/ 23 w 35"/>
                <a:gd name="T29" fmla="*/ 2 h 34"/>
                <a:gd name="T30" fmla="*/ 19 w 35"/>
                <a:gd name="T31" fmla="*/ 0 h 34"/>
                <a:gd name="T32" fmla="*/ 17 w 35"/>
                <a:gd name="T33" fmla="*/ 0 h 34"/>
                <a:gd name="T34" fmla="*/ 14 w 35"/>
                <a:gd name="T35" fmla="*/ 0 h 34"/>
                <a:gd name="T36" fmla="*/ 10 w 35"/>
                <a:gd name="T37" fmla="*/ 2 h 34"/>
                <a:gd name="T38" fmla="*/ 8 w 35"/>
                <a:gd name="T39" fmla="*/ 2 h 34"/>
                <a:gd name="T40" fmla="*/ 6 w 35"/>
                <a:gd name="T41" fmla="*/ 6 h 34"/>
                <a:gd name="T42" fmla="*/ 4 w 35"/>
                <a:gd name="T43" fmla="*/ 7 h 34"/>
                <a:gd name="T44" fmla="*/ 2 w 35"/>
                <a:gd name="T45" fmla="*/ 9 h 34"/>
                <a:gd name="T46" fmla="*/ 0 w 35"/>
                <a:gd name="T47" fmla="*/ 13 h 34"/>
                <a:gd name="T48" fmla="*/ 0 w 35"/>
                <a:gd name="T49" fmla="*/ 17 h 34"/>
                <a:gd name="T50" fmla="*/ 0 w 35"/>
                <a:gd name="T51" fmla="*/ 21 h 34"/>
                <a:gd name="T52" fmla="*/ 2 w 35"/>
                <a:gd name="T53" fmla="*/ 23 h 34"/>
                <a:gd name="T54" fmla="*/ 4 w 35"/>
                <a:gd name="T55" fmla="*/ 26 h 34"/>
                <a:gd name="T56" fmla="*/ 6 w 35"/>
                <a:gd name="T57" fmla="*/ 28 h 34"/>
                <a:gd name="T58" fmla="*/ 8 w 35"/>
                <a:gd name="T59" fmla="*/ 30 h 34"/>
                <a:gd name="T60" fmla="*/ 10 w 35"/>
                <a:gd name="T61" fmla="*/ 32 h 34"/>
                <a:gd name="T62" fmla="*/ 14 w 35"/>
                <a:gd name="T63" fmla="*/ 32 h 34"/>
                <a:gd name="T64" fmla="*/ 17 w 35"/>
                <a:gd name="T65" fmla="*/ 34 h 34"/>
                <a:gd name="T66" fmla="*/ 17 w 35"/>
                <a:gd name="T6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lnTo>
                    <a:pt x="19" y="32"/>
                  </a:lnTo>
                  <a:lnTo>
                    <a:pt x="23" y="32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17"/>
                  </a:lnTo>
                  <a:lnTo>
                    <a:pt x="33" y="13"/>
                  </a:lnTo>
                  <a:lnTo>
                    <a:pt x="33" y="9"/>
                  </a:lnTo>
                  <a:lnTo>
                    <a:pt x="31" y="7"/>
                  </a:lnTo>
                  <a:lnTo>
                    <a:pt x="29" y="6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7" y="34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281"/>
            <p:cNvSpPr>
              <a:spLocks/>
            </p:cNvSpPr>
            <p:nvPr/>
          </p:nvSpPr>
          <p:spPr bwMode="auto">
            <a:xfrm>
              <a:off x="2825" y="2583"/>
              <a:ext cx="17" cy="16"/>
            </a:xfrm>
            <a:custGeom>
              <a:avLst/>
              <a:gdLst>
                <a:gd name="T0" fmla="*/ 15 w 32"/>
                <a:gd name="T1" fmla="*/ 32 h 32"/>
                <a:gd name="T2" fmla="*/ 23 w 32"/>
                <a:gd name="T3" fmla="*/ 30 h 32"/>
                <a:gd name="T4" fmla="*/ 26 w 32"/>
                <a:gd name="T5" fmla="*/ 28 h 32"/>
                <a:gd name="T6" fmla="*/ 30 w 32"/>
                <a:gd name="T7" fmla="*/ 22 h 32"/>
                <a:gd name="T8" fmla="*/ 32 w 32"/>
                <a:gd name="T9" fmla="*/ 17 h 32"/>
                <a:gd name="T10" fmla="*/ 32 w 32"/>
                <a:gd name="T11" fmla="*/ 13 h 32"/>
                <a:gd name="T12" fmla="*/ 30 w 32"/>
                <a:gd name="T13" fmla="*/ 9 h 32"/>
                <a:gd name="T14" fmla="*/ 28 w 32"/>
                <a:gd name="T15" fmla="*/ 7 h 32"/>
                <a:gd name="T16" fmla="*/ 26 w 32"/>
                <a:gd name="T17" fmla="*/ 5 h 32"/>
                <a:gd name="T18" fmla="*/ 23 w 32"/>
                <a:gd name="T19" fmla="*/ 1 h 32"/>
                <a:gd name="T20" fmla="*/ 15 w 32"/>
                <a:gd name="T21" fmla="*/ 0 h 32"/>
                <a:gd name="T22" fmla="*/ 13 w 32"/>
                <a:gd name="T23" fmla="*/ 0 h 32"/>
                <a:gd name="T24" fmla="*/ 9 w 32"/>
                <a:gd name="T25" fmla="*/ 1 h 32"/>
                <a:gd name="T26" fmla="*/ 5 w 32"/>
                <a:gd name="T27" fmla="*/ 1 h 32"/>
                <a:gd name="T28" fmla="*/ 5 w 32"/>
                <a:gd name="T29" fmla="*/ 5 h 32"/>
                <a:gd name="T30" fmla="*/ 2 w 32"/>
                <a:gd name="T31" fmla="*/ 7 h 32"/>
                <a:gd name="T32" fmla="*/ 2 w 32"/>
                <a:gd name="T33" fmla="*/ 9 h 32"/>
                <a:gd name="T34" fmla="*/ 0 w 32"/>
                <a:gd name="T35" fmla="*/ 13 h 32"/>
                <a:gd name="T36" fmla="*/ 0 w 32"/>
                <a:gd name="T37" fmla="*/ 17 h 32"/>
                <a:gd name="T38" fmla="*/ 2 w 32"/>
                <a:gd name="T39" fmla="*/ 22 h 32"/>
                <a:gd name="T40" fmla="*/ 5 w 32"/>
                <a:gd name="T41" fmla="*/ 28 h 32"/>
                <a:gd name="T42" fmla="*/ 5 w 32"/>
                <a:gd name="T43" fmla="*/ 28 h 32"/>
                <a:gd name="T44" fmla="*/ 9 w 32"/>
                <a:gd name="T45" fmla="*/ 30 h 32"/>
                <a:gd name="T46" fmla="*/ 13 w 32"/>
                <a:gd name="T47" fmla="*/ 30 h 32"/>
                <a:gd name="T48" fmla="*/ 15 w 32"/>
                <a:gd name="T49" fmla="*/ 32 h 32"/>
                <a:gd name="T50" fmla="*/ 15 w 32"/>
                <a:gd name="T5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lnTo>
                    <a:pt x="23" y="30"/>
                  </a:lnTo>
                  <a:lnTo>
                    <a:pt x="26" y="28"/>
                  </a:lnTo>
                  <a:lnTo>
                    <a:pt x="30" y="22"/>
                  </a:lnTo>
                  <a:lnTo>
                    <a:pt x="32" y="17"/>
                  </a:lnTo>
                  <a:lnTo>
                    <a:pt x="32" y="13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1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9" y="30"/>
                  </a:lnTo>
                  <a:lnTo>
                    <a:pt x="13" y="30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282"/>
            <p:cNvSpPr>
              <a:spLocks/>
            </p:cNvSpPr>
            <p:nvPr/>
          </p:nvSpPr>
          <p:spPr bwMode="auto">
            <a:xfrm>
              <a:off x="2810" y="2405"/>
              <a:ext cx="14" cy="14"/>
            </a:xfrm>
            <a:custGeom>
              <a:avLst/>
              <a:gdLst>
                <a:gd name="T0" fmla="*/ 14 w 29"/>
                <a:gd name="T1" fmla="*/ 29 h 29"/>
                <a:gd name="T2" fmla="*/ 17 w 29"/>
                <a:gd name="T3" fmla="*/ 27 h 29"/>
                <a:gd name="T4" fmla="*/ 23 w 29"/>
                <a:gd name="T5" fmla="*/ 25 h 29"/>
                <a:gd name="T6" fmla="*/ 27 w 29"/>
                <a:gd name="T7" fmla="*/ 19 h 29"/>
                <a:gd name="T8" fmla="*/ 29 w 29"/>
                <a:gd name="T9" fmla="*/ 14 h 29"/>
                <a:gd name="T10" fmla="*/ 27 w 29"/>
                <a:gd name="T11" fmla="*/ 8 h 29"/>
                <a:gd name="T12" fmla="*/ 23 w 29"/>
                <a:gd name="T13" fmla="*/ 4 h 29"/>
                <a:gd name="T14" fmla="*/ 17 w 29"/>
                <a:gd name="T15" fmla="*/ 0 h 29"/>
                <a:gd name="T16" fmla="*/ 14 w 29"/>
                <a:gd name="T17" fmla="*/ 0 h 29"/>
                <a:gd name="T18" fmla="*/ 8 w 29"/>
                <a:gd name="T19" fmla="*/ 0 h 29"/>
                <a:gd name="T20" fmla="*/ 4 w 29"/>
                <a:gd name="T21" fmla="*/ 4 h 29"/>
                <a:gd name="T22" fmla="*/ 0 w 29"/>
                <a:gd name="T23" fmla="*/ 8 h 29"/>
                <a:gd name="T24" fmla="*/ 0 w 29"/>
                <a:gd name="T25" fmla="*/ 14 h 29"/>
                <a:gd name="T26" fmla="*/ 0 w 29"/>
                <a:gd name="T27" fmla="*/ 19 h 29"/>
                <a:gd name="T28" fmla="*/ 4 w 29"/>
                <a:gd name="T29" fmla="*/ 25 h 29"/>
                <a:gd name="T30" fmla="*/ 8 w 29"/>
                <a:gd name="T31" fmla="*/ 27 h 29"/>
                <a:gd name="T32" fmla="*/ 14 w 29"/>
                <a:gd name="T33" fmla="*/ 29 h 29"/>
                <a:gd name="T34" fmla="*/ 14 w 29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7" y="27"/>
                  </a:lnTo>
                  <a:lnTo>
                    <a:pt x="23" y="25"/>
                  </a:lnTo>
                  <a:lnTo>
                    <a:pt x="27" y="19"/>
                  </a:lnTo>
                  <a:lnTo>
                    <a:pt x="29" y="14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283"/>
            <p:cNvSpPr>
              <a:spLocks/>
            </p:cNvSpPr>
            <p:nvPr/>
          </p:nvSpPr>
          <p:spPr bwMode="auto">
            <a:xfrm>
              <a:off x="2797" y="2301"/>
              <a:ext cx="14" cy="13"/>
            </a:xfrm>
            <a:custGeom>
              <a:avLst/>
              <a:gdLst>
                <a:gd name="T0" fmla="*/ 13 w 28"/>
                <a:gd name="T1" fmla="*/ 27 h 27"/>
                <a:gd name="T2" fmla="*/ 19 w 28"/>
                <a:gd name="T3" fmla="*/ 25 h 27"/>
                <a:gd name="T4" fmla="*/ 22 w 28"/>
                <a:gd name="T5" fmla="*/ 21 h 27"/>
                <a:gd name="T6" fmla="*/ 26 w 28"/>
                <a:gd name="T7" fmla="*/ 17 h 27"/>
                <a:gd name="T8" fmla="*/ 28 w 28"/>
                <a:gd name="T9" fmla="*/ 12 h 27"/>
                <a:gd name="T10" fmla="*/ 26 w 28"/>
                <a:gd name="T11" fmla="*/ 8 h 27"/>
                <a:gd name="T12" fmla="*/ 22 w 28"/>
                <a:gd name="T13" fmla="*/ 2 h 27"/>
                <a:gd name="T14" fmla="*/ 19 w 28"/>
                <a:gd name="T15" fmla="*/ 0 h 27"/>
                <a:gd name="T16" fmla="*/ 13 w 28"/>
                <a:gd name="T17" fmla="*/ 0 h 27"/>
                <a:gd name="T18" fmla="*/ 11 w 28"/>
                <a:gd name="T19" fmla="*/ 0 h 27"/>
                <a:gd name="T20" fmla="*/ 7 w 28"/>
                <a:gd name="T21" fmla="*/ 0 h 27"/>
                <a:gd name="T22" fmla="*/ 3 w 28"/>
                <a:gd name="T23" fmla="*/ 0 h 27"/>
                <a:gd name="T24" fmla="*/ 3 w 28"/>
                <a:gd name="T25" fmla="*/ 2 h 27"/>
                <a:gd name="T26" fmla="*/ 0 w 28"/>
                <a:gd name="T27" fmla="*/ 8 h 27"/>
                <a:gd name="T28" fmla="*/ 0 w 28"/>
                <a:gd name="T29" fmla="*/ 12 h 27"/>
                <a:gd name="T30" fmla="*/ 0 w 28"/>
                <a:gd name="T31" fmla="*/ 17 h 27"/>
                <a:gd name="T32" fmla="*/ 3 w 28"/>
                <a:gd name="T33" fmla="*/ 21 h 27"/>
                <a:gd name="T34" fmla="*/ 3 w 28"/>
                <a:gd name="T35" fmla="*/ 23 h 27"/>
                <a:gd name="T36" fmla="*/ 7 w 28"/>
                <a:gd name="T37" fmla="*/ 25 h 27"/>
                <a:gd name="T38" fmla="*/ 11 w 28"/>
                <a:gd name="T39" fmla="*/ 25 h 27"/>
                <a:gd name="T40" fmla="*/ 13 w 28"/>
                <a:gd name="T41" fmla="*/ 27 h 27"/>
                <a:gd name="T42" fmla="*/ 13 w 28"/>
                <a:gd name="T4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7">
                  <a:moveTo>
                    <a:pt x="13" y="27"/>
                  </a:moveTo>
                  <a:lnTo>
                    <a:pt x="19" y="25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284"/>
            <p:cNvSpPr>
              <a:spLocks/>
            </p:cNvSpPr>
            <p:nvPr/>
          </p:nvSpPr>
          <p:spPr bwMode="auto">
            <a:xfrm>
              <a:off x="2866" y="2160"/>
              <a:ext cx="32" cy="31"/>
            </a:xfrm>
            <a:custGeom>
              <a:avLst/>
              <a:gdLst>
                <a:gd name="T0" fmla="*/ 33 w 63"/>
                <a:gd name="T1" fmla="*/ 63 h 63"/>
                <a:gd name="T2" fmla="*/ 38 w 63"/>
                <a:gd name="T3" fmla="*/ 61 h 63"/>
                <a:gd name="T4" fmla="*/ 44 w 63"/>
                <a:gd name="T5" fmla="*/ 59 h 63"/>
                <a:gd name="T6" fmla="*/ 48 w 63"/>
                <a:gd name="T7" fmla="*/ 57 h 63"/>
                <a:gd name="T8" fmla="*/ 54 w 63"/>
                <a:gd name="T9" fmla="*/ 53 h 63"/>
                <a:gd name="T10" fmla="*/ 57 w 63"/>
                <a:gd name="T11" fmla="*/ 48 h 63"/>
                <a:gd name="T12" fmla="*/ 61 w 63"/>
                <a:gd name="T13" fmla="*/ 44 h 63"/>
                <a:gd name="T14" fmla="*/ 63 w 63"/>
                <a:gd name="T15" fmla="*/ 38 h 63"/>
                <a:gd name="T16" fmla="*/ 63 w 63"/>
                <a:gd name="T17" fmla="*/ 30 h 63"/>
                <a:gd name="T18" fmla="*/ 63 w 63"/>
                <a:gd name="T19" fmla="*/ 25 h 63"/>
                <a:gd name="T20" fmla="*/ 61 w 63"/>
                <a:gd name="T21" fmla="*/ 19 h 63"/>
                <a:gd name="T22" fmla="*/ 57 w 63"/>
                <a:gd name="T23" fmla="*/ 13 h 63"/>
                <a:gd name="T24" fmla="*/ 54 w 63"/>
                <a:gd name="T25" fmla="*/ 10 h 63"/>
                <a:gd name="T26" fmla="*/ 48 w 63"/>
                <a:gd name="T27" fmla="*/ 6 h 63"/>
                <a:gd name="T28" fmla="*/ 44 w 63"/>
                <a:gd name="T29" fmla="*/ 2 h 63"/>
                <a:gd name="T30" fmla="*/ 38 w 63"/>
                <a:gd name="T31" fmla="*/ 0 h 63"/>
                <a:gd name="T32" fmla="*/ 33 w 63"/>
                <a:gd name="T33" fmla="*/ 0 h 63"/>
                <a:gd name="T34" fmla="*/ 25 w 63"/>
                <a:gd name="T35" fmla="*/ 0 h 63"/>
                <a:gd name="T36" fmla="*/ 19 w 63"/>
                <a:gd name="T37" fmla="*/ 2 h 63"/>
                <a:gd name="T38" fmla="*/ 14 w 63"/>
                <a:gd name="T39" fmla="*/ 6 h 63"/>
                <a:gd name="T40" fmla="*/ 10 w 63"/>
                <a:gd name="T41" fmla="*/ 10 h 63"/>
                <a:gd name="T42" fmla="*/ 6 w 63"/>
                <a:gd name="T43" fmla="*/ 13 h 63"/>
                <a:gd name="T44" fmla="*/ 2 w 63"/>
                <a:gd name="T45" fmla="*/ 19 h 63"/>
                <a:gd name="T46" fmla="*/ 0 w 63"/>
                <a:gd name="T47" fmla="*/ 25 h 63"/>
                <a:gd name="T48" fmla="*/ 0 w 63"/>
                <a:gd name="T49" fmla="*/ 30 h 63"/>
                <a:gd name="T50" fmla="*/ 0 w 63"/>
                <a:gd name="T51" fmla="*/ 38 h 63"/>
                <a:gd name="T52" fmla="*/ 2 w 63"/>
                <a:gd name="T53" fmla="*/ 44 h 63"/>
                <a:gd name="T54" fmla="*/ 6 w 63"/>
                <a:gd name="T55" fmla="*/ 48 h 63"/>
                <a:gd name="T56" fmla="*/ 10 w 63"/>
                <a:gd name="T57" fmla="*/ 53 h 63"/>
                <a:gd name="T58" fmla="*/ 14 w 63"/>
                <a:gd name="T59" fmla="*/ 57 h 63"/>
                <a:gd name="T60" fmla="*/ 19 w 63"/>
                <a:gd name="T61" fmla="*/ 59 h 63"/>
                <a:gd name="T62" fmla="*/ 25 w 63"/>
                <a:gd name="T63" fmla="*/ 61 h 63"/>
                <a:gd name="T64" fmla="*/ 33 w 63"/>
                <a:gd name="T65" fmla="*/ 63 h 63"/>
                <a:gd name="T66" fmla="*/ 33 w 63"/>
                <a:gd name="T6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63">
                  <a:moveTo>
                    <a:pt x="33" y="63"/>
                  </a:moveTo>
                  <a:lnTo>
                    <a:pt x="38" y="61"/>
                  </a:lnTo>
                  <a:lnTo>
                    <a:pt x="44" y="59"/>
                  </a:lnTo>
                  <a:lnTo>
                    <a:pt x="48" y="57"/>
                  </a:lnTo>
                  <a:lnTo>
                    <a:pt x="54" y="53"/>
                  </a:lnTo>
                  <a:lnTo>
                    <a:pt x="57" y="48"/>
                  </a:lnTo>
                  <a:lnTo>
                    <a:pt x="61" y="44"/>
                  </a:lnTo>
                  <a:lnTo>
                    <a:pt x="63" y="38"/>
                  </a:lnTo>
                  <a:lnTo>
                    <a:pt x="63" y="30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57" y="13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3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5" y="61"/>
                  </a:lnTo>
                  <a:lnTo>
                    <a:pt x="33" y="63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285"/>
            <p:cNvSpPr>
              <a:spLocks/>
            </p:cNvSpPr>
            <p:nvPr/>
          </p:nvSpPr>
          <p:spPr bwMode="auto">
            <a:xfrm>
              <a:off x="3068" y="2075"/>
              <a:ext cx="24" cy="25"/>
            </a:xfrm>
            <a:custGeom>
              <a:avLst/>
              <a:gdLst>
                <a:gd name="T0" fmla="*/ 27 w 50"/>
                <a:gd name="T1" fmla="*/ 49 h 49"/>
                <a:gd name="T2" fmla="*/ 31 w 50"/>
                <a:gd name="T3" fmla="*/ 47 h 49"/>
                <a:gd name="T4" fmla="*/ 35 w 50"/>
                <a:gd name="T5" fmla="*/ 45 h 49"/>
                <a:gd name="T6" fmla="*/ 38 w 50"/>
                <a:gd name="T7" fmla="*/ 44 h 49"/>
                <a:gd name="T8" fmla="*/ 44 w 50"/>
                <a:gd name="T9" fmla="*/ 42 h 49"/>
                <a:gd name="T10" fmla="*/ 46 w 50"/>
                <a:gd name="T11" fmla="*/ 38 h 49"/>
                <a:gd name="T12" fmla="*/ 48 w 50"/>
                <a:gd name="T13" fmla="*/ 34 h 49"/>
                <a:gd name="T14" fmla="*/ 50 w 50"/>
                <a:gd name="T15" fmla="*/ 28 h 49"/>
                <a:gd name="T16" fmla="*/ 50 w 50"/>
                <a:gd name="T17" fmla="*/ 25 h 49"/>
                <a:gd name="T18" fmla="*/ 50 w 50"/>
                <a:gd name="T19" fmla="*/ 19 h 49"/>
                <a:gd name="T20" fmla="*/ 48 w 50"/>
                <a:gd name="T21" fmla="*/ 15 h 49"/>
                <a:gd name="T22" fmla="*/ 46 w 50"/>
                <a:gd name="T23" fmla="*/ 11 h 49"/>
                <a:gd name="T24" fmla="*/ 44 w 50"/>
                <a:gd name="T25" fmla="*/ 7 h 49"/>
                <a:gd name="T26" fmla="*/ 38 w 50"/>
                <a:gd name="T27" fmla="*/ 4 h 49"/>
                <a:gd name="T28" fmla="*/ 35 w 50"/>
                <a:gd name="T29" fmla="*/ 2 h 49"/>
                <a:gd name="T30" fmla="*/ 31 w 50"/>
                <a:gd name="T31" fmla="*/ 0 h 49"/>
                <a:gd name="T32" fmla="*/ 27 w 50"/>
                <a:gd name="T33" fmla="*/ 0 h 49"/>
                <a:gd name="T34" fmla="*/ 21 w 50"/>
                <a:gd name="T35" fmla="*/ 0 h 49"/>
                <a:gd name="T36" fmla="*/ 16 w 50"/>
                <a:gd name="T37" fmla="*/ 2 h 49"/>
                <a:gd name="T38" fmla="*/ 12 w 50"/>
                <a:gd name="T39" fmla="*/ 4 h 49"/>
                <a:gd name="T40" fmla="*/ 8 w 50"/>
                <a:gd name="T41" fmla="*/ 7 h 49"/>
                <a:gd name="T42" fmla="*/ 4 w 50"/>
                <a:gd name="T43" fmla="*/ 11 h 49"/>
                <a:gd name="T44" fmla="*/ 2 w 50"/>
                <a:gd name="T45" fmla="*/ 15 h 49"/>
                <a:gd name="T46" fmla="*/ 0 w 50"/>
                <a:gd name="T47" fmla="*/ 19 h 49"/>
                <a:gd name="T48" fmla="*/ 0 w 50"/>
                <a:gd name="T49" fmla="*/ 25 h 49"/>
                <a:gd name="T50" fmla="*/ 0 w 50"/>
                <a:gd name="T51" fmla="*/ 28 h 49"/>
                <a:gd name="T52" fmla="*/ 2 w 50"/>
                <a:gd name="T53" fmla="*/ 34 h 49"/>
                <a:gd name="T54" fmla="*/ 4 w 50"/>
                <a:gd name="T55" fmla="*/ 38 h 49"/>
                <a:gd name="T56" fmla="*/ 8 w 50"/>
                <a:gd name="T57" fmla="*/ 42 h 49"/>
                <a:gd name="T58" fmla="*/ 12 w 50"/>
                <a:gd name="T59" fmla="*/ 44 h 49"/>
                <a:gd name="T60" fmla="*/ 16 w 50"/>
                <a:gd name="T61" fmla="*/ 45 h 49"/>
                <a:gd name="T62" fmla="*/ 21 w 50"/>
                <a:gd name="T63" fmla="*/ 47 h 49"/>
                <a:gd name="T64" fmla="*/ 27 w 50"/>
                <a:gd name="T65" fmla="*/ 49 h 49"/>
                <a:gd name="T66" fmla="*/ 27 w 50"/>
                <a:gd name="T6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49">
                  <a:moveTo>
                    <a:pt x="27" y="49"/>
                  </a:moveTo>
                  <a:lnTo>
                    <a:pt x="31" y="47"/>
                  </a:lnTo>
                  <a:lnTo>
                    <a:pt x="35" y="45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48" y="34"/>
                  </a:lnTo>
                  <a:lnTo>
                    <a:pt x="50" y="28"/>
                  </a:lnTo>
                  <a:lnTo>
                    <a:pt x="50" y="25"/>
                  </a:lnTo>
                  <a:lnTo>
                    <a:pt x="50" y="19"/>
                  </a:lnTo>
                  <a:lnTo>
                    <a:pt x="48" y="15"/>
                  </a:lnTo>
                  <a:lnTo>
                    <a:pt x="46" y="11"/>
                  </a:lnTo>
                  <a:lnTo>
                    <a:pt x="44" y="7"/>
                  </a:lnTo>
                  <a:lnTo>
                    <a:pt x="38" y="4"/>
                  </a:lnTo>
                  <a:lnTo>
                    <a:pt x="35" y="2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4"/>
                  </a:lnTo>
                  <a:lnTo>
                    <a:pt x="16" y="45"/>
                  </a:lnTo>
                  <a:lnTo>
                    <a:pt x="21" y="47"/>
                  </a:lnTo>
                  <a:lnTo>
                    <a:pt x="27" y="49"/>
                  </a:lnTo>
                  <a:lnTo>
                    <a:pt x="27" y="49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286"/>
            <p:cNvSpPr>
              <a:spLocks/>
            </p:cNvSpPr>
            <p:nvPr/>
          </p:nvSpPr>
          <p:spPr bwMode="auto">
            <a:xfrm>
              <a:off x="2886" y="2063"/>
              <a:ext cx="99" cy="96"/>
            </a:xfrm>
            <a:custGeom>
              <a:avLst/>
              <a:gdLst>
                <a:gd name="T0" fmla="*/ 0 w 198"/>
                <a:gd name="T1" fmla="*/ 93 h 192"/>
                <a:gd name="T2" fmla="*/ 67 w 198"/>
                <a:gd name="T3" fmla="*/ 0 h 192"/>
                <a:gd name="T4" fmla="*/ 198 w 198"/>
                <a:gd name="T5" fmla="*/ 6 h 192"/>
                <a:gd name="T6" fmla="*/ 170 w 198"/>
                <a:gd name="T7" fmla="*/ 17 h 192"/>
                <a:gd name="T8" fmla="*/ 189 w 198"/>
                <a:gd name="T9" fmla="*/ 25 h 192"/>
                <a:gd name="T10" fmla="*/ 160 w 198"/>
                <a:gd name="T11" fmla="*/ 36 h 192"/>
                <a:gd name="T12" fmla="*/ 190 w 198"/>
                <a:gd name="T13" fmla="*/ 44 h 192"/>
                <a:gd name="T14" fmla="*/ 164 w 198"/>
                <a:gd name="T15" fmla="*/ 57 h 192"/>
                <a:gd name="T16" fmla="*/ 189 w 198"/>
                <a:gd name="T17" fmla="*/ 63 h 192"/>
                <a:gd name="T18" fmla="*/ 154 w 198"/>
                <a:gd name="T19" fmla="*/ 84 h 192"/>
                <a:gd name="T20" fmla="*/ 152 w 198"/>
                <a:gd name="T21" fmla="*/ 84 h 192"/>
                <a:gd name="T22" fmla="*/ 151 w 198"/>
                <a:gd name="T23" fmla="*/ 86 h 192"/>
                <a:gd name="T24" fmla="*/ 147 w 198"/>
                <a:gd name="T25" fmla="*/ 88 h 192"/>
                <a:gd name="T26" fmla="*/ 143 w 198"/>
                <a:gd name="T27" fmla="*/ 91 h 192"/>
                <a:gd name="T28" fmla="*/ 139 w 198"/>
                <a:gd name="T29" fmla="*/ 93 h 192"/>
                <a:gd name="T30" fmla="*/ 137 w 198"/>
                <a:gd name="T31" fmla="*/ 97 h 192"/>
                <a:gd name="T32" fmla="*/ 133 w 198"/>
                <a:gd name="T33" fmla="*/ 101 h 192"/>
                <a:gd name="T34" fmla="*/ 132 w 198"/>
                <a:gd name="T35" fmla="*/ 105 h 192"/>
                <a:gd name="T36" fmla="*/ 128 w 198"/>
                <a:gd name="T37" fmla="*/ 108 h 192"/>
                <a:gd name="T38" fmla="*/ 124 w 198"/>
                <a:gd name="T39" fmla="*/ 114 h 192"/>
                <a:gd name="T40" fmla="*/ 120 w 198"/>
                <a:gd name="T41" fmla="*/ 122 h 192"/>
                <a:gd name="T42" fmla="*/ 116 w 198"/>
                <a:gd name="T43" fmla="*/ 129 h 192"/>
                <a:gd name="T44" fmla="*/ 114 w 198"/>
                <a:gd name="T45" fmla="*/ 133 h 192"/>
                <a:gd name="T46" fmla="*/ 114 w 198"/>
                <a:gd name="T47" fmla="*/ 139 h 192"/>
                <a:gd name="T48" fmla="*/ 114 w 198"/>
                <a:gd name="T49" fmla="*/ 143 h 192"/>
                <a:gd name="T50" fmla="*/ 116 w 198"/>
                <a:gd name="T51" fmla="*/ 145 h 192"/>
                <a:gd name="T52" fmla="*/ 114 w 198"/>
                <a:gd name="T53" fmla="*/ 148 h 192"/>
                <a:gd name="T54" fmla="*/ 114 w 198"/>
                <a:gd name="T55" fmla="*/ 154 h 192"/>
                <a:gd name="T56" fmla="*/ 113 w 198"/>
                <a:gd name="T57" fmla="*/ 156 h 192"/>
                <a:gd name="T58" fmla="*/ 111 w 198"/>
                <a:gd name="T59" fmla="*/ 162 h 192"/>
                <a:gd name="T60" fmla="*/ 105 w 198"/>
                <a:gd name="T61" fmla="*/ 165 h 192"/>
                <a:gd name="T62" fmla="*/ 101 w 198"/>
                <a:gd name="T63" fmla="*/ 169 h 192"/>
                <a:gd name="T64" fmla="*/ 94 w 198"/>
                <a:gd name="T65" fmla="*/ 175 h 192"/>
                <a:gd name="T66" fmla="*/ 84 w 198"/>
                <a:gd name="T67" fmla="*/ 181 h 192"/>
                <a:gd name="T68" fmla="*/ 73 w 198"/>
                <a:gd name="T69" fmla="*/ 184 h 192"/>
                <a:gd name="T70" fmla="*/ 59 w 198"/>
                <a:gd name="T71" fmla="*/ 192 h 192"/>
                <a:gd name="T72" fmla="*/ 0 w 198"/>
                <a:gd name="T73" fmla="*/ 93 h 192"/>
                <a:gd name="T74" fmla="*/ 0 w 198"/>
                <a:gd name="T75" fmla="*/ 9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8" h="192">
                  <a:moveTo>
                    <a:pt x="0" y="93"/>
                  </a:moveTo>
                  <a:lnTo>
                    <a:pt x="67" y="0"/>
                  </a:lnTo>
                  <a:lnTo>
                    <a:pt x="198" y="6"/>
                  </a:lnTo>
                  <a:lnTo>
                    <a:pt x="170" y="17"/>
                  </a:lnTo>
                  <a:lnTo>
                    <a:pt x="189" y="25"/>
                  </a:lnTo>
                  <a:lnTo>
                    <a:pt x="160" y="36"/>
                  </a:lnTo>
                  <a:lnTo>
                    <a:pt x="190" y="44"/>
                  </a:lnTo>
                  <a:lnTo>
                    <a:pt x="164" y="57"/>
                  </a:lnTo>
                  <a:lnTo>
                    <a:pt x="189" y="63"/>
                  </a:lnTo>
                  <a:lnTo>
                    <a:pt x="154" y="84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47" y="88"/>
                  </a:lnTo>
                  <a:lnTo>
                    <a:pt x="143" y="91"/>
                  </a:lnTo>
                  <a:lnTo>
                    <a:pt x="139" y="93"/>
                  </a:lnTo>
                  <a:lnTo>
                    <a:pt x="137" y="97"/>
                  </a:lnTo>
                  <a:lnTo>
                    <a:pt x="133" y="101"/>
                  </a:lnTo>
                  <a:lnTo>
                    <a:pt x="132" y="105"/>
                  </a:lnTo>
                  <a:lnTo>
                    <a:pt x="128" y="108"/>
                  </a:lnTo>
                  <a:lnTo>
                    <a:pt x="124" y="114"/>
                  </a:lnTo>
                  <a:lnTo>
                    <a:pt x="120" y="122"/>
                  </a:lnTo>
                  <a:lnTo>
                    <a:pt x="116" y="129"/>
                  </a:lnTo>
                  <a:lnTo>
                    <a:pt x="114" y="133"/>
                  </a:lnTo>
                  <a:lnTo>
                    <a:pt x="114" y="139"/>
                  </a:lnTo>
                  <a:lnTo>
                    <a:pt x="114" y="143"/>
                  </a:lnTo>
                  <a:lnTo>
                    <a:pt x="116" y="145"/>
                  </a:lnTo>
                  <a:lnTo>
                    <a:pt x="114" y="148"/>
                  </a:lnTo>
                  <a:lnTo>
                    <a:pt x="114" y="154"/>
                  </a:lnTo>
                  <a:lnTo>
                    <a:pt x="113" y="156"/>
                  </a:lnTo>
                  <a:lnTo>
                    <a:pt x="111" y="162"/>
                  </a:lnTo>
                  <a:lnTo>
                    <a:pt x="105" y="165"/>
                  </a:lnTo>
                  <a:lnTo>
                    <a:pt x="101" y="169"/>
                  </a:lnTo>
                  <a:lnTo>
                    <a:pt x="94" y="175"/>
                  </a:lnTo>
                  <a:lnTo>
                    <a:pt x="84" y="181"/>
                  </a:lnTo>
                  <a:lnTo>
                    <a:pt x="73" y="184"/>
                  </a:lnTo>
                  <a:lnTo>
                    <a:pt x="59" y="192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287"/>
            <p:cNvSpPr>
              <a:spLocks/>
            </p:cNvSpPr>
            <p:nvPr/>
          </p:nvSpPr>
          <p:spPr bwMode="auto">
            <a:xfrm>
              <a:off x="3067" y="1953"/>
              <a:ext cx="62" cy="121"/>
            </a:xfrm>
            <a:custGeom>
              <a:avLst/>
              <a:gdLst>
                <a:gd name="T0" fmla="*/ 89 w 123"/>
                <a:gd name="T1" fmla="*/ 241 h 241"/>
                <a:gd name="T2" fmla="*/ 89 w 123"/>
                <a:gd name="T3" fmla="*/ 239 h 241"/>
                <a:gd name="T4" fmla="*/ 93 w 123"/>
                <a:gd name="T5" fmla="*/ 233 h 241"/>
                <a:gd name="T6" fmla="*/ 97 w 123"/>
                <a:gd name="T7" fmla="*/ 224 h 241"/>
                <a:gd name="T8" fmla="*/ 102 w 123"/>
                <a:gd name="T9" fmla="*/ 211 h 241"/>
                <a:gd name="T10" fmla="*/ 106 w 123"/>
                <a:gd name="T11" fmla="*/ 197 h 241"/>
                <a:gd name="T12" fmla="*/ 112 w 123"/>
                <a:gd name="T13" fmla="*/ 180 h 241"/>
                <a:gd name="T14" fmla="*/ 116 w 123"/>
                <a:gd name="T15" fmla="*/ 161 h 241"/>
                <a:gd name="T16" fmla="*/ 121 w 123"/>
                <a:gd name="T17" fmla="*/ 142 h 241"/>
                <a:gd name="T18" fmla="*/ 123 w 123"/>
                <a:gd name="T19" fmla="*/ 121 h 241"/>
                <a:gd name="T20" fmla="*/ 123 w 123"/>
                <a:gd name="T21" fmla="*/ 102 h 241"/>
                <a:gd name="T22" fmla="*/ 123 w 123"/>
                <a:gd name="T23" fmla="*/ 81 h 241"/>
                <a:gd name="T24" fmla="*/ 119 w 123"/>
                <a:gd name="T25" fmla="*/ 62 h 241"/>
                <a:gd name="T26" fmla="*/ 112 w 123"/>
                <a:gd name="T27" fmla="*/ 43 h 241"/>
                <a:gd name="T28" fmla="*/ 100 w 123"/>
                <a:gd name="T29" fmla="*/ 26 h 241"/>
                <a:gd name="T30" fmla="*/ 85 w 123"/>
                <a:gd name="T31" fmla="*/ 11 h 241"/>
                <a:gd name="T32" fmla="*/ 66 w 123"/>
                <a:gd name="T33" fmla="*/ 0 h 241"/>
                <a:gd name="T34" fmla="*/ 72 w 123"/>
                <a:gd name="T35" fmla="*/ 34 h 241"/>
                <a:gd name="T36" fmla="*/ 41 w 123"/>
                <a:gd name="T37" fmla="*/ 15 h 241"/>
                <a:gd name="T38" fmla="*/ 57 w 123"/>
                <a:gd name="T39" fmla="*/ 49 h 241"/>
                <a:gd name="T40" fmla="*/ 34 w 123"/>
                <a:gd name="T41" fmla="*/ 43 h 241"/>
                <a:gd name="T42" fmla="*/ 53 w 123"/>
                <a:gd name="T43" fmla="*/ 78 h 241"/>
                <a:gd name="T44" fmla="*/ 15 w 123"/>
                <a:gd name="T45" fmla="*/ 76 h 241"/>
                <a:gd name="T46" fmla="*/ 34 w 123"/>
                <a:gd name="T47" fmla="*/ 102 h 241"/>
                <a:gd name="T48" fmla="*/ 34 w 123"/>
                <a:gd name="T49" fmla="*/ 138 h 241"/>
                <a:gd name="T50" fmla="*/ 9 w 123"/>
                <a:gd name="T51" fmla="*/ 102 h 241"/>
                <a:gd name="T52" fmla="*/ 7 w 123"/>
                <a:gd name="T53" fmla="*/ 102 h 241"/>
                <a:gd name="T54" fmla="*/ 3 w 123"/>
                <a:gd name="T55" fmla="*/ 106 h 241"/>
                <a:gd name="T56" fmla="*/ 1 w 123"/>
                <a:gd name="T57" fmla="*/ 108 h 241"/>
                <a:gd name="T58" fmla="*/ 0 w 123"/>
                <a:gd name="T59" fmla="*/ 112 h 241"/>
                <a:gd name="T60" fmla="*/ 0 w 123"/>
                <a:gd name="T61" fmla="*/ 116 h 241"/>
                <a:gd name="T62" fmla="*/ 1 w 123"/>
                <a:gd name="T63" fmla="*/ 121 h 241"/>
                <a:gd name="T64" fmla="*/ 1 w 123"/>
                <a:gd name="T65" fmla="*/ 125 h 241"/>
                <a:gd name="T66" fmla="*/ 3 w 123"/>
                <a:gd name="T67" fmla="*/ 129 h 241"/>
                <a:gd name="T68" fmla="*/ 3 w 123"/>
                <a:gd name="T69" fmla="*/ 133 h 241"/>
                <a:gd name="T70" fmla="*/ 5 w 123"/>
                <a:gd name="T71" fmla="*/ 138 h 241"/>
                <a:gd name="T72" fmla="*/ 7 w 123"/>
                <a:gd name="T73" fmla="*/ 142 h 241"/>
                <a:gd name="T74" fmla="*/ 7 w 123"/>
                <a:gd name="T75" fmla="*/ 148 h 241"/>
                <a:gd name="T76" fmla="*/ 9 w 123"/>
                <a:gd name="T77" fmla="*/ 152 h 241"/>
                <a:gd name="T78" fmla="*/ 11 w 123"/>
                <a:gd name="T79" fmla="*/ 157 h 241"/>
                <a:gd name="T80" fmla="*/ 11 w 123"/>
                <a:gd name="T81" fmla="*/ 161 h 241"/>
                <a:gd name="T82" fmla="*/ 13 w 123"/>
                <a:gd name="T83" fmla="*/ 167 h 241"/>
                <a:gd name="T84" fmla="*/ 13 w 123"/>
                <a:gd name="T85" fmla="*/ 169 h 241"/>
                <a:gd name="T86" fmla="*/ 15 w 123"/>
                <a:gd name="T87" fmla="*/ 175 h 241"/>
                <a:gd name="T88" fmla="*/ 17 w 123"/>
                <a:gd name="T89" fmla="*/ 178 h 241"/>
                <a:gd name="T90" fmla="*/ 17 w 123"/>
                <a:gd name="T91" fmla="*/ 180 h 241"/>
                <a:gd name="T92" fmla="*/ 89 w 123"/>
                <a:gd name="T93" fmla="*/ 241 h 241"/>
                <a:gd name="T94" fmla="*/ 89 w 123"/>
                <a:gd name="T9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41">
                  <a:moveTo>
                    <a:pt x="89" y="241"/>
                  </a:moveTo>
                  <a:lnTo>
                    <a:pt x="89" y="239"/>
                  </a:lnTo>
                  <a:lnTo>
                    <a:pt x="93" y="233"/>
                  </a:lnTo>
                  <a:lnTo>
                    <a:pt x="97" y="224"/>
                  </a:lnTo>
                  <a:lnTo>
                    <a:pt x="102" y="211"/>
                  </a:lnTo>
                  <a:lnTo>
                    <a:pt x="106" y="197"/>
                  </a:lnTo>
                  <a:lnTo>
                    <a:pt x="112" y="180"/>
                  </a:lnTo>
                  <a:lnTo>
                    <a:pt x="116" y="161"/>
                  </a:lnTo>
                  <a:lnTo>
                    <a:pt x="121" y="142"/>
                  </a:lnTo>
                  <a:lnTo>
                    <a:pt x="123" y="121"/>
                  </a:lnTo>
                  <a:lnTo>
                    <a:pt x="123" y="102"/>
                  </a:lnTo>
                  <a:lnTo>
                    <a:pt x="123" y="81"/>
                  </a:lnTo>
                  <a:lnTo>
                    <a:pt x="119" y="62"/>
                  </a:lnTo>
                  <a:lnTo>
                    <a:pt x="112" y="43"/>
                  </a:lnTo>
                  <a:lnTo>
                    <a:pt x="100" y="26"/>
                  </a:lnTo>
                  <a:lnTo>
                    <a:pt x="85" y="11"/>
                  </a:lnTo>
                  <a:lnTo>
                    <a:pt x="66" y="0"/>
                  </a:lnTo>
                  <a:lnTo>
                    <a:pt x="72" y="34"/>
                  </a:lnTo>
                  <a:lnTo>
                    <a:pt x="41" y="15"/>
                  </a:lnTo>
                  <a:lnTo>
                    <a:pt x="57" y="49"/>
                  </a:lnTo>
                  <a:lnTo>
                    <a:pt x="34" y="43"/>
                  </a:lnTo>
                  <a:lnTo>
                    <a:pt x="53" y="78"/>
                  </a:lnTo>
                  <a:lnTo>
                    <a:pt x="15" y="76"/>
                  </a:lnTo>
                  <a:lnTo>
                    <a:pt x="34" y="102"/>
                  </a:lnTo>
                  <a:lnTo>
                    <a:pt x="34" y="138"/>
                  </a:lnTo>
                  <a:lnTo>
                    <a:pt x="9" y="102"/>
                  </a:lnTo>
                  <a:lnTo>
                    <a:pt x="7" y="102"/>
                  </a:lnTo>
                  <a:lnTo>
                    <a:pt x="3" y="106"/>
                  </a:lnTo>
                  <a:lnTo>
                    <a:pt x="1" y="108"/>
                  </a:lnTo>
                  <a:lnTo>
                    <a:pt x="0" y="112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1" y="125"/>
                  </a:lnTo>
                  <a:lnTo>
                    <a:pt x="3" y="129"/>
                  </a:lnTo>
                  <a:lnTo>
                    <a:pt x="3" y="133"/>
                  </a:lnTo>
                  <a:lnTo>
                    <a:pt x="5" y="138"/>
                  </a:lnTo>
                  <a:lnTo>
                    <a:pt x="7" y="142"/>
                  </a:lnTo>
                  <a:lnTo>
                    <a:pt x="7" y="148"/>
                  </a:lnTo>
                  <a:lnTo>
                    <a:pt x="9" y="152"/>
                  </a:lnTo>
                  <a:lnTo>
                    <a:pt x="11" y="157"/>
                  </a:lnTo>
                  <a:lnTo>
                    <a:pt x="11" y="161"/>
                  </a:lnTo>
                  <a:lnTo>
                    <a:pt x="13" y="167"/>
                  </a:lnTo>
                  <a:lnTo>
                    <a:pt x="13" y="169"/>
                  </a:lnTo>
                  <a:lnTo>
                    <a:pt x="15" y="175"/>
                  </a:lnTo>
                  <a:lnTo>
                    <a:pt x="17" y="178"/>
                  </a:lnTo>
                  <a:lnTo>
                    <a:pt x="17" y="180"/>
                  </a:lnTo>
                  <a:lnTo>
                    <a:pt x="89" y="241"/>
                  </a:lnTo>
                  <a:lnTo>
                    <a:pt x="89" y="241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288"/>
            <p:cNvSpPr>
              <a:spLocks/>
            </p:cNvSpPr>
            <p:nvPr/>
          </p:nvSpPr>
          <p:spPr bwMode="auto">
            <a:xfrm>
              <a:off x="2816" y="2071"/>
              <a:ext cx="29" cy="7"/>
            </a:xfrm>
            <a:custGeom>
              <a:avLst/>
              <a:gdLst>
                <a:gd name="T0" fmla="*/ 55 w 59"/>
                <a:gd name="T1" fmla="*/ 6 h 16"/>
                <a:gd name="T2" fmla="*/ 5 w 59"/>
                <a:gd name="T3" fmla="*/ 0 h 16"/>
                <a:gd name="T4" fmla="*/ 0 w 59"/>
                <a:gd name="T5" fmla="*/ 16 h 16"/>
                <a:gd name="T6" fmla="*/ 59 w 59"/>
                <a:gd name="T7" fmla="*/ 16 h 16"/>
                <a:gd name="T8" fmla="*/ 55 w 59"/>
                <a:gd name="T9" fmla="*/ 6 h 16"/>
                <a:gd name="T10" fmla="*/ 55 w 59"/>
                <a:gd name="T1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6">
                  <a:moveTo>
                    <a:pt x="55" y="6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59" y="1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26B0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289"/>
            <p:cNvSpPr>
              <a:spLocks/>
            </p:cNvSpPr>
            <p:nvPr/>
          </p:nvSpPr>
          <p:spPr bwMode="auto">
            <a:xfrm>
              <a:off x="3017" y="2083"/>
              <a:ext cx="20" cy="13"/>
            </a:xfrm>
            <a:custGeom>
              <a:avLst/>
              <a:gdLst>
                <a:gd name="T0" fmla="*/ 0 w 40"/>
                <a:gd name="T1" fmla="*/ 0 h 27"/>
                <a:gd name="T2" fmla="*/ 40 w 40"/>
                <a:gd name="T3" fmla="*/ 6 h 27"/>
                <a:gd name="T4" fmla="*/ 0 w 40"/>
                <a:gd name="T5" fmla="*/ 27 h 27"/>
                <a:gd name="T6" fmla="*/ 0 w 40"/>
                <a:gd name="T7" fmla="*/ 0 h 27"/>
                <a:gd name="T8" fmla="*/ 0 w 4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0" y="0"/>
                  </a:moveTo>
                  <a:lnTo>
                    <a:pt x="40" y="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B0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290"/>
            <p:cNvSpPr>
              <a:spLocks/>
            </p:cNvSpPr>
            <p:nvPr/>
          </p:nvSpPr>
          <p:spPr bwMode="auto">
            <a:xfrm>
              <a:off x="2842" y="2083"/>
              <a:ext cx="40" cy="19"/>
            </a:xfrm>
            <a:custGeom>
              <a:avLst/>
              <a:gdLst>
                <a:gd name="T0" fmla="*/ 2 w 80"/>
                <a:gd name="T1" fmla="*/ 0 h 38"/>
                <a:gd name="T2" fmla="*/ 0 w 80"/>
                <a:gd name="T3" fmla="*/ 34 h 38"/>
                <a:gd name="T4" fmla="*/ 80 w 80"/>
                <a:gd name="T5" fmla="*/ 38 h 38"/>
                <a:gd name="T6" fmla="*/ 80 w 80"/>
                <a:gd name="T7" fmla="*/ 27 h 38"/>
                <a:gd name="T8" fmla="*/ 9 w 80"/>
                <a:gd name="T9" fmla="*/ 19 h 38"/>
                <a:gd name="T10" fmla="*/ 13 w 80"/>
                <a:gd name="T11" fmla="*/ 0 h 38"/>
                <a:gd name="T12" fmla="*/ 2 w 80"/>
                <a:gd name="T13" fmla="*/ 0 h 38"/>
                <a:gd name="T14" fmla="*/ 2 w 80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8">
                  <a:moveTo>
                    <a:pt x="2" y="0"/>
                  </a:moveTo>
                  <a:lnTo>
                    <a:pt x="0" y="34"/>
                  </a:lnTo>
                  <a:lnTo>
                    <a:pt x="80" y="38"/>
                  </a:lnTo>
                  <a:lnTo>
                    <a:pt x="80" y="27"/>
                  </a:lnTo>
                  <a:lnTo>
                    <a:pt x="9" y="19"/>
                  </a:lnTo>
                  <a:lnTo>
                    <a:pt x="1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6B0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291"/>
            <p:cNvSpPr>
              <a:spLocks/>
            </p:cNvSpPr>
            <p:nvPr/>
          </p:nvSpPr>
          <p:spPr bwMode="auto">
            <a:xfrm>
              <a:off x="2884" y="2189"/>
              <a:ext cx="19" cy="26"/>
            </a:xfrm>
            <a:custGeom>
              <a:avLst/>
              <a:gdLst>
                <a:gd name="T0" fmla="*/ 38 w 38"/>
                <a:gd name="T1" fmla="*/ 44 h 53"/>
                <a:gd name="T2" fmla="*/ 19 w 38"/>
                <a:gd name="T3" fmla="*/ 0 h 53"/>
                <a:gd name="T4" fmla="*/ 0 w 38"/>
                <a:gd name="T5" fmla="*/ 6 h 53"/>
                <a:gd name="T6" fmla="*/ 19 w 38"/>
                <a:gd name="T7" fmla="*/ 53 h 53"/>
                <a:gd name="T8" fmla="*/ 38 w 38"/>
                <a:gd name="T9" fmla="*/ 44 h 53"/>
                <a:gd name="T10" fmla="*/ 38 w 38"/>
                <a:gd name="T11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3">
                  <a:moveTo>
                    <a:pt x="38" y="44"/>
                  </a:moveTo>
                  <a:lnTo>
                    <a:pt x="19" y="0"/>
                  </a:lnTo>
                  <a:lnTo>
                    <a:pt x="0" y="6"/>
                  </a:lnTo>
                  <a:lnTo>
                    <a:pt x="19" y="53"/>
                  </a:lnTo>
                  <a:lnTo>
                    <a:pt x="38" y="44"/>
                  </a:lnTo>
                  <a:lnTo>
                    <a:pt x="38" y="44"/>
                  </a:lnTo>
                  <a:close/>
                </a:path>
              </a:pathLst>
            </a:custGeom>
            <a:solidFill>
              <a:srgbClr val="AD52B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292"/>
            <p:cNvSpPr>
              <a:spLocks/>
            </p:cNvSpPr>
            <p:nvPr/>
          </p:nvSpPr>
          <p:spPr bwMode="auto">
            <a:xfrm>
              <a:off x="2627" y="1540"/>
              <a:ext cx="344" cy="281"/>
            </a:xfrm>
            <a:custGeom>
              <a:avLst/>
              <a:gdLst>
                <a:gd name="T0" fmla="*/ 671 w 689"/>
                <a:gd name="T1" fmla="*/ 310 h 563"/>
                <a:gd name="T2" fmla="*/ 685 w 689"/>
                <a:gd name="T3" fmla="*/ 240 h 563"/>
                <a:gd name="T4" fmla="*/ 687 w 689"/>
                <a:gd name="T5" fmla="*/ 169 h 563"/>
                <a:gd name="T6" fmla="*/ 673 w 689"/>
                <a:gd name="T7" fmla="*/ 124 h 563"/>
                <a:gd name="T8" fmla="*/ 588 w 689"/>
                <a:gd name="T9" fmla="*/ 57 h 563"/>
                <a:gd name="T10" fmla="*/ 536 w 689"/>
                <a:gd name="T11" fmla="*/ 15 h 563"/>
                <a:gd name="T12" fmla="*/ 472 w 689"/>
                <a:gd name="T13" fmla="*/ 2 h 563"/>
                <a:gd name="T14" fmla="*/ 339 w 689"/>
                <a:gd name="T15" fmla="*/ 8 h 563"/>
                <a:gd name="T16" fmla="*/ 240 w 689"/>
                <a:gd name="T17" fmla="*/ 29 h 563"/>
                <a:gd name="T18" fmla="*/ 162 w 689"/>
                <a:gd name="T19" fmla="*/ 109 h 563"/>
                <a:gd name="T20" fmla="*/ 107 w 689"/>
                <a:gd name="T21" fmla="*/ 198 h 563"/>
                <a:gd name="T22" fmla="*/ 97 w 689"/>
                <a:gd name="T23" fmla="*/ 240 h 563"/>
                <a:gd name="T24" fmla="*/ 86 w 689"/>
                <a:gd name="T25" fmla="*/ 264 h 563"/>
                <a:gd name="T26" fmla="*/ 23 w 689"/>
                <a:gd name="T27" fmla="*/ 219 h 563"/>
                <a:gd name="T28" fmla="*/ 4 w 689"/>
                <a:gd name="T29" fmla="*/ 268 h 563"/>
                <a:gd name="T30" fmla="*/ 16 w 689"/>
                <a:gd name="T31" fmla="*/ 302 h 563"/>
                <a:gd name="T32" fmla="*/ 14 w 689"/>
                <a:gd name="T33" fmla="*/ 337 h 563"/>
                <a:gd name="T34" fmla="*/ 2 w 689"/>
                <a:gd name="T35" fmla="*/ 363 h 563"/>
                <a:gd name="T36" fmla="*/ 6 w 689"/>
                <a:gd name="T37" fmla="*/ 405 h 563"/>
                <a:gd name="T38" fmla="*/ 31 w 689"/>
                <a:gd name="T39" fmla="*/ 443 h 563"/>
                <a:gd name="T40" fmla="*/ 23 w 689"/>
                <a:gd name="T41" fmla="*/ 485 h 563"/>
                <a:gd name="T42" fmla="*/ 46 w 689"/>
                <a:gd name="T43" fmla="*/ 519 h 563"/>
                <a:gd name="T44" fmla="*/ 50 w 689"/>
                <a:gd name="T45" fmla="*/ 557 h 563"/>
                <a:gd name="T46" fmla="*/ 101 w 689"/>
                <a:gd name="T47" fmla="*/ 561 h 563"/>
                <a:gd name="T48" fmla="*/ 145 w 689"/>
                <a:gd name="T49" fmla="*/ 540 h 563"/>
                <a:gd name="T50" fmla="*/ 143 w 689"/>
                <a:gd name="T51" fmla="*/ 502 h 563"/>
                <a:gd name="T52" fmla="*/ 128 w 689"/>
                <a:gd name="T53" fmla="*/ 473 h 563"/>
                <a:gd name="T54" fmla="*/ 97 w 689"/>
                <a:gd name="T55" fmla="*/ 447 h 563"/>
                <a:gd name="T56" fmla="*/ 84 w 689"/>
                <a:gd name="T57" fmla="*/ 378 h 563"/>
                <a:gd name="T58" fmla="*/ 111 w 689"/>
                <a:gd name="T59" fmla="*/ 348 h 563"/>
                <a:gd name="T60" fmla="*/ 137 w 689"/>
                <a:gd name="T61" fmla="*/ 344 h 563"/>
                <a:gd name="T62" fmla="*/ 130 w 689"/>
                <a:gd name="T63" fmla="*/ 316 h 563"/>
                <a:gd name="T64" fmla="*/ 145 w 689"/>
                <a:gd name="T65" fmla="*/ 297 h 563"/>
                <a:gd name="T66" fmla="*/ 145 w 689"/>
                <a:gd name="T67" fmla="*/ 266 h 563"/>
                <a:gd name="T68" fmla="*/ 137 w 689"/>
                <a:gd name="T69" fmla="*/ 243 h 563"/>
                <a:gd name="T70" fmla="*/ 160 w 689"/>
                <a:gd name="T71" fmla="*/ 228 h 563"/>
                <a:gd name="T72" fmla="*/ 181 w 689"/>
                <a:gd name="T73" fmla="*/ 209 h 563"/>
                <a:gd name="T74" fmla="*/ 194 w 689"/>
                <a:gd name="T75" fmla="*/ 179 h 563"/>
                <a:gd name="T76" fmla="*/ 221 w 689"/>
                <a:gd name="T77" fmla="*/ 179 h 563"/>
                <a:gd name="T78" fmla="*/ 249 w 689"/>
                <a:gd name="T79" fmla="*/ 177 h 563"/>
                <a:gd name="T80" fmla="*/ 270 w 689"/>
                <a:gd name="T81" fmla="*/ 147 h 563"/>
                <a:gd name="T82" fmla="*/ 306 w 689"/>
                <a:gd name="T83" fmla="*/ 135 h 563"/>
                <a:gd name="T84" fmla="*/ 337 w 689"/>
                <a:gd name="T85" fmla="*/ 143 h 563"/>
                <a:gd name="T86" fmla="*/ 369 w 689"/>
                <a:gd name="T87" fmla="*/ 129 h 563"/>
                <a:gd name="T88" fmla="*/ 394 w 689"/>
                <a:gd name="T89" fmla="*/ 122 h 563"/>
                <a:gd name="T90" fmla="*/ 422 w 689"/>
                <a:gd name="T91" fmla="*/ 143 h 563"/>
                <a:gd name="T92" fmla="*/ 462 w 689"/>
                <a:gd name="T93" fmla="*/ 150 h 563"/>
                <a:gd name="T94" fmla="*/ 491 w 689"/>
                <a:gd name="T95" fmla="*/ 145 h 563"/>
                <a:gd name="T96" fmla="*/ 510 w 689"/>
                <a:gd name="T97" fmla="*/ 171 h 563"/>
                <a:gd name="T98" fmla="*/ 531 w 689"/>
                <a:gd name="T99" fmla="*/ 192 h 563"/>
                <a:gd name="T100" fmla="*/ 555 w 689"/>
                <a:gd name="T101" fmla="*/ 194 h 563"/>
                <a:gd name="T102" fmla="*/ 561 w 689"/>
                <a:gd name="T103" fmla="*/ 219 h 563"/>
                <a:gd name="T104" fmla="*/ 571 w 689"/>
                <a:gd name="T105" fmla="*/ 242 h 563"/>
                <a:gd name="T106" fmla="*/ 597 w 689"/>
                <a:gd name="T107" fmla="*/ 251 h 563"/>
                <a:gd name="T108" fmla="*/ 592 w 689"/>
                <a:gd name="T109" fmla="*/ 287 h 563"/>
                <a:gd name="T110" fmla="*/ 616 w 689"/>
                <a:gd name="T111" fmla="*/ 297 h 563"/>
                <a:gd name="T112" fmla="*/ 624 w 689"/>
                <a:gd name="T113" fmla="*/ 31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563">
                  <a:moveTo>
                    <a:pt x="635" y="327"/>
                  </a:moveTo>
                  <a:lnTo>
                    <a:pt x="641" y="327"/>
                  </a:lnTo>
                  <a:lnTo>
                    <a:pt x="645" y="325"/>
                  </a:lnTo>
                  <a:lnTo>
                    <a:pt x="652" y="323"/>
                  </a:lnTo>
                  <a:lnTo>
                    <a:pt x="658" y="319"/>
                  </a:lnTo>
                  <a:lnTo>
                    <a:pt x="666" y="316"/>
                  </a:lnTo>
                  <a:lnTo>
                    <a:pt x="671" y="310"/>
                  </a:lnTo>
                  <a:lnTo>
                    <a:pt x="677" y="304"/>
                  </a:lnTo>
                  <a:lnTo>
                    <a:pt x="681" y="297"/>
                  </a:lnTo>
                  <a:lnTo>
                    <a:pt x="687" y="287"/>
                  </a:lnTo>
                  <a:lnTo>
                    <a:pt x="689" y="278"/>
                  </a:lnTo>
                  <a:lnTo>
                    <a:pt x="689" y="266"/>
                  </a:lnTo>
                  <a:lnTo>
                    <a:pt x="689" y="255"/>
                  </a:lnTo>
                  <a:lnTo>
                    <a:pt x="685" y="240"/>
                  </a:lnTo>
                  <a:lnTo>
                    <a:pt x="681" y="224"/>
                  </a:lnTo>
                  <a:lnTo>
                    <a:pt x="679" y="211"/>
                  </a:lnTo>
                  <a:lnTo>
                    <a:pt x="679" y="200"/>
                  </a:lnTo>
                  <a:lnTo>
                    <a:pt x="679" y="192"/>
                  </a:lnTo>
                  <a:lnTo>
                    <a:pt x="681" y="183"/>
                  </a:lnTo>
                  <a:lnTo>
                    <a:pt x="683" y="177"/>
                  </a:lnTo>
                  <a:lnTo>
                    <a:pt x="687" y="169"/>
                  </a:lnTo>
                  <a:lnTo>
                    <a:pt x="689" y="164"/>
                  </a:lnTo>
                  <a:lnTo>
                    <a:pt x="689" y="158"/>
                  </a:lnTo>
                  <a:lnTo>
                    <a:pt x="689" y="152"/>
                  </a:lnTo>
                  <a:lnTo>
                    <a:pt x="689" y="147"/>
                  </a:lnTo>
                  <a:lnTo>
                    <a:pt x="687" y="139"/>
                  </a:lnTo>
                  <a:lnTo>
                    <a:pt x="679" y="131"/>
                  </a:lnTo>
                  <a:lnTo>
                    <a:pt x="673" y="124"/>
                  </a:lnTo>
                  <a:lnTo>
                    <a:pt x="662" y="116"/>
                  </a:lnTo>
                  <a:lnTo>
                    <a:pt x="649" y="107"/>
                  </a:lnTo>
                  <a:lnTo>
                    <a:pt x="633" y="95"/>
                  </a:lnTo>
                  <a:lnTo>
                    <a:pt x="620" y="84"/>
                  </a:lnTo>
                  <a:lnTo>
                    <a:pt x="607" y="74"/>
                  </a:lnTo>
                  <a:lnTo>
                    <a:pt x="597" y="67"/>
                  </a:lnTo>
                  <a:lnTo>
                    <a:pt x="588" y="57"/>
                  </a:lnTo>
                  <a:lnTo>
                    <a:pt x="578" y="50"/>
                  </a:lnTo>
                  <a:lnTo>
                    <a:pt x="571" y="42"/>
                  </a:lnTo>
                  <a:lnTo>
                    <a:pt x="565" y="36"/>
                  </a:lnTo>
                  <a:lnTo>
                    <a:pt x="557" y="31"/>
                  </a:lnTo>
                  <a:lnTo>
                    <a:pt x="550" y="25"/>
                  </a:lnTo>
                  <a:lnTo>
                    <a:pt x="544" y="19"/>
                  </a:lnTo>
                  <a:lnTo>
                    <a:pt x="536" y="15"/>
                  </a:lnTo>
                  <a:lnTo>
                    <a:pt x="531" y="12"/>
                  </a:lnTo>
                  <a:lnTo>
                    <a:pt x="525" y="10"/>
                  </a:lnTo>
                  <a:lnTo>
                    <a:pt x="517" y="6"/>
                  </a:lnTo>
                  <a:lnTo>
                    <a:pt x="510" y="6"/>
                  </a:lnTo>
                  <a:lnTo>
                    <a:pt x="498" y="2"/>
                  </a:lnTo>
                  <a:lnTo>
                    <a:pt x="487" y="2"/>
                  </a:lnTo>
                  <a:lnTo>
                    <a:pt x="472" y="2"/>
                  </a:lnTo>
                  <a:lnTo>
                    <a:pt x="455" y="2"/>
                  </a:lnTo>
                  <a:lnTo>
                    <a:pt x="438" y="0"/>
                  </a:lnTo>
                  <a:lnTo>
                    <a:pt x="419" y="2"/>
                  </a:lnTo>
                  <a:lnTo>
                    <a:pt x="398" y="2"/>
                  </a:lnTo>
                  <a:lnTo>
                    <a:pt x="379" y="4"/>
                  </a:lnTo>
                  <a:lnTo>
                    <a:pt x="358" y="6"/>
                  </a:lnTo>
                  <a:lnTo>
                    <a:pt x="339" y="8"/>
                  </a:lnTo>
                  <a:lnTo>
                    <a:pt x="318" y="10"/>
                  </a:lnTo>
                  <a:lnTo>
                    <a:pt x="301" y="12"/>
                  </a:lnTo>
                  <a:lnTo>
                    <a:pt x="286" y="15"/>
                  </a:lnTo>
                  <a:lnTo>
                    <a:pt x="270" y="17"/>
                  </a:lnTo>
                  <a:lnTo>
                    <a:pt x="259" y="21"/>
                  </a:lnTo>
                  <a:lnTo>
                    <a:pt x="249" y="25"/>
                  </a:lnTo>
                  <a:lnTo>
                    <a:pt x="240" y="29"/>
                  </a:lnTo>
                  <a:lnTo>
                    <a:pt x="230" y="36"/>
                  </a:lnTo>
                  <a:lnTo>
                    <a:pt x="219" y="44"/>
                  </a:lnTo>
                  <a:lnTo>
                    <a:pt x="208" y="55"/>
                  </a:lnTo>
                  <a:lnTo>
                    <a:pt x="196" y="67"/>
                  </a:lnTo>
                  <a:lnTo>
                    <a:pt x="185" y="80"/>
                  </a:lnTo>
                  <a:lnTo>
                    <a:pt x="173" y="95"/>
                  </a:lnTo>
                  <a:lnTo>
                    <a:pt x="162" y="109"/>
                  </a:lnTo>
                  <a:lnTo>
                    <a:pt x="151" y="124"/>
                  </a:lnTo>
                  <a:lnTo>
                    <a:pt x="141" y="139"/>
                  </a:lnTo>
                  <a:lnTo>
                    <a:pt x="132" y="152"/>
                  </a:lnTo>
                  <a:lnTo>
                    <a:pt x="124" y="166"/>
                  </a:lnTo>
                  <a:lnTo>
                    <a:pt x="116" y="177"/>
                  </a:lnTo>
                  <a:lnTo>
                    <a:pt x="111" y="188"/>
                  </a:lnTo>
                  <a:lnTo>
                    <a:pt x="107" y="198"/>
                  </a:lnTo>
                  <a:lnTo>
                    <a:pt x="107" y="205"/>
                  </a:lnTo>
                  <a:lnTo>
                    <a:pt x="105" y="213"/>
                  </a:lnTo>
                  <a:lnTo>
                    <a:pt x="103" y="219"/>
                  </a:lnTo>
                  <a:lnTo>
                    <a:pt x="101" y="224"/>
                  </a:lnTo>
                  <a:lnTo>
                    <a:pt x="99" y="230"/>
                  </a:lnTo>
                  <a:lnTo>
                    <a:pt x="97" y="234"/>
                  </a:lnTo>
                  <a:lnTo>
                    <a:pt x="97" y="240"/>
                  </a:lnTo>
                  <a:lnTo>
                    <a:pt x="95" y="243"/>
                  </a:lnTo>
                  <a:lnTo>
                    <a:pt x="94" y="249"/>
                  </a:lnTo>
                  <a:lnTo>
                    <a:pt x="92" y="253"/>
                  </a:lnTo>
                  <a:lnTo>
                    <a:pt x="90" y="257"/>
                  </a:lnTo>
                  <a:lnTo>
                    <a:pt x="88" y="259"/>
                  </a:lnTo>
                  <a:lnTo>
                    <a:pt x="88" y="261"/>
                  </a:lnTo>
                  <a:lnTo>
                    <a:pt x="86" y="264"/>
                  </a:lnTo>
                  <a:lnTo>
                    <a:pt x="86" y="266"/>
                  </a:lnTo>
                  <a:lnTo>
                    <a:pt x="33" y="202"/>
                  </a:lnTo>
                  <a:lnTo>
                    <a:pt x="31" y="202"/>
                  </a:lnTo>
                  <a:lnTo>
                    <a:pt x="31" y="205"/>
                  </a:lnTo>
                  <a:lnTo>
                    <a:pt x="29" y="207"/>
                  </a:lnTo>
                  <a:lnTo>
                    <a:pt x="27" y="213"/>
                  </a:lnTo>
                  <a:lnTo>
                    <a:pt x="23" y="219"/>
                  </a:lnTo>
                  <a:lnTo>
                    <a:pt x="19" y="224"/>
                  </a:lnTo>
                  <a:lnTo>
                    <a:pt x="17" y="232"/>
                  </a:lnTo>
                  <a:lnTo>
                    <a:pt x="14" y="240"/>
                  </a:lnTo>
                  <a:lnTo>
                    <a:pt x="10" y="247"/>
                  </a:lnTo>
                  <a:lnTo>
                    <a:pt x="8" y="255"/>
                  </a:lnTo>
                  <a:lnTo>
                    <a:pt x="6" y="261"/>
                  </a:lnTo>
                  <a:lnTo>
                    <a:pt x="4" y="268"/>
                  </a:lnTo>
                  <a:lnTo>
                    <a:pt x="2" y="276"/>
                  </a:lnTo>
                  <a:lnTo>
                    <a:pt x="4" y="281"/>
                  </a:lnTo>
                  <a:lnTo>
                    <a:pt x="4" y="287"/>
                  </a:lnTo>
                  <a:lnTo>
                    <a:pt x="8" y="293"/>
                  </a:lnTo>
                  <a:lnTo>
                    <a:pt x="12" y="295"/>
                  </a:lnTo>
                  <a:lnTo>
                    <a:pt x="14" y="299"/>
                  </a:lnTo>
                  <a:lnTo>
                    <a:pt x="16" y="302"/>
                  </a:lnTo>
                  <a:lnTo>
                    <a:pt x="17" y="306"/>
                  </a:lnTo>
                  <a:lnTo>
                    <a:pt x="19" y="312"/>
                  </a:lnTo>
                  <a:lnTo>
                    <a:pt x="19" y="318"/>
                  </a:lnTo>
                  <a:lnTo>
                    <a:pt x="19" y="325"/>
                  </a:lnTo>
                  <a:lnTo>
                    <a:pt x="17" y="331"/>
                  </a:lnTo>
                  <a:lnTo>
                    <a:pt x="16" y="333"/>
                  </a:lnTo>
                  <a:lnTo>
                    <a:pt x="14" y="337"/>
                  </a:lnTo>
                  <a:lnTo>
                    <a:pt x="12" y="340"/>
                  </a:lnTo>
                  <a:lnTo>
                    <a:pt x="10" y="344"/>
                  </a:lnTo>
                  <a:lnTo>
                    <a:pt x="8" y="346"/>
                  </a:lnTo>
                  <a:lnTo>
                    <a:pt x="6" y="350"/>
                  </a:lnTo>
                  <a:lnTo>
                    <a:pt x="4" y="354"/>
                  </a:lnTo>
                  <a:lnTo>
                    <a:pt x="2" y="359"/>
                  </a:lnTo>
                  <a:lnTo>
                    <a:pt x="2" y="363"/>
                  </a:lnTo>
                  <a:lnTo>
                    <a:pt x="0" y="369"/>
                  </a:lnTo>
                  <a:lnTo>
                    <a:pt x="0" y="375"/>
                  </a:lnTo>
                  <a:lnTo>
                    <a:pt x="0" y="380"/>
                  </a:lnTo>
                  <a:lnTo>
                    <a:pt x="0" y="386"/>
                  </a:lnTo>
                  <a:lnTo>
                    <a:pt x="2" y="394"/>
                  </a:lnTo>
                  <a:lnTo>
                    <a:pt x="2" y="399"/>
                  </a:lnTo>
                  <a:lnTo>
                    <a:pt x="6" y="405"/>
                  </a:lnTo>
                  <a:lnTo>
                    <a:pt x="10" y="413"/>
                  </a:lnTo>
                  <a:lnTo>
                    <a:pt x="14" y="418"/>
                  </a:lnTo>
                  <a:lnTo>
                    <a:pt x="19" y="426"/>
                  </a:lnTo>
                  <a:lnTo>
                    <a:pt x="27" y="433"/>
                  </a:lnTo>
                  <a:lnTo>
                    <a:pt x="29" y="435"/>
                  </a:lnTo>
                  <a:lnTo>
                    <a:pt x="29" y="439"/>
                  </a:lnTo>
                  <a:lnTo>
                    <a:pt x="31" y="443"/>
                  </a:lnTo>
                  <a:lnTo>
                    <a:pt x="31" y="449"/>
                  </a:lnTo>
                  <a:lnTo>
                    <a:pt x="33" y="454"/>
                  </a:lnTo>
                  <a:lnTo>
                    <a:pt x="31" y="460"/>
                  </a:lnTo>
                  <a:lnTo>
                    <a:pt x="29" y="468"/>
                  </a:lnTo>
                  <a:lnTo>
                    <a:pt x="25" y="473"/>
                  </a:lnTo>
                  <a:lnTo>
                    <a:pt x="23" y="479"/>
                  </a:lnTo>
                  <a:lnTo>
                    <a:pt x="23" y="485"/>
                  </a:lnTo>
                  <a:lnTo>
                    <a:pt x="27" y="490"/>
                  </a:lnTo>
                  <a:lnTo>
                    <a:pt x="29" y="494"/>
                  </a:lnTo>
                  <a:lnTo>
                    <a:pt x="33" y="500"/>
                  </a:lnTo>
                  <a:lnTo>
                    <a:pt x="36" y="504"/>
                  </a:lnTo>
                  <a:lnTo>
                    <a:pt x="42" y="509"/>
                  </a:lnTo>
                  <a:lnTo>
                    <a:pt x="44" y="515"/>
                  </a:lnTo>
                  <a:lnTo>
                    <a:pt x="46" y="519"/>
                  </a:lnTo>
                  <a:lnTo>
                    <a:pt x="46" y="525"/>
                  </a:lnTo>
                  <a:lnTo>
                    <a:pt x="46" y="530"/>
                  </a:lnTo>
                  <a:lnTo>
                    <a:pt x="44" y="536"/>
                  </a:lnTo>
                  <a:lnTo>
                    <a:pt x="44" y="542"/>
                  </a:lnTo>
                  <a:lnTo>
                    <a:pt x="44" y="547"/>
                  </a:lnTo>
                  <a:lnTo>
                    <a:pt x="48" y="555"/>
                  </a:lnTo>
                  <a:lnTo>
                    <a:pt x="50" y="557"/>
                  </a:lnTo>
                  <a:lnTo>
                    <a:pt x="56" y="559"/>
                  </a:lnTo>
                  <a:lnTo>
                    <a:pt x="59" y="561"/>
                  </a:lnTo>
                  <a:lnTo>
                    <a:pt x="69" y="561"/>
                  </a:lnTo>
                  <a:lnTo>
                    <a:pt x="75" y="561"/>
                  </a:lnTo>
                  <a:lnTo>
                    <a:pt x="84" y="563"/>
                  </a:lnTo>
                  <a:lnTo>
                    <a:pt x="92" y="561"/>
                  </a:lnTo>
                  <a:lnTo>
                    <a:pt x="101" y="561"/>
                  </a:lnTo>
                  <a:lnTo>
                    <a:pt x="109" y="559"/>
                  </a:lnTo>
                  <a:lnTo>
                    <a:pt x="116" y="557"/>
                  </a:lnTo>
                  <a:lnTo>
                    <a:pt x="124" y="555"/>
                  </a:lnTo>
                  <a:lnTo>
                    <a:pt x="132" y="551"/>
                  </a:lnTo>
                  <a:lnTo>
                    <a:pt x="137" y="547"/>
                  </a:lnTo>
                  <a:lnTo>
                    <a:pt x="141" y="544"/>
                  </a:lnTo>
                  <a:lnTo>
                    <a:pt x="145" y="540"/>
                  </a:lnTo>
                  <a:lnTo>
                    <a:pt x="145" y="536"/>
                  </a:lnTo>
                  <a:lnTo>
                    <a:pt x="145" y="528"/>
                  </a:lnTo>
                  <a:lnTo>
                    <a:pt x="145" y="523"/>
                  </a:lnTo>
                  <a:lnTo>
                    <a:pt x="145" y="519"/>
                  </a:lnTo>
                  <a:lnTo>
                    <a:pt x="145" y="513"/>
                  </a:lnTo>
                  <a:lnTo>
                    <a:pt x="143" y="508"/>
                  </a:lnTo>
                  <a:lnTo>
                    <a:pt x="143" y="502"/>
                  </a:lnTo>
                  <a:lnTo>
                    <a:pt x="141" y="498"/>
                  </a:lnTo>
                  <a:lnTo>
                    <a:pt x="141" y="494"/>
                  </a:lnTo>
                  <a:lnTo>
                    <a:pt x="139" y="489"/>
                  </a:lnTo>
                  <a:lnTo>
                    <a:pt x="137" y="485"/>
                  </a:lnTo>
                  <a:lnTo>
                    <a:pt x="135" y="481"/>
                  </a:lnTo>
                  <a:lnTo>
                    <a:pt x="132" y="477"/>
                  </a:lnTo>
                  <a:lnTo>
                    <a:pt x="128" y="473"/>
                  </a:lnTo>
                  <a:lnTo>
                    <a:pt x="126" y="471"/>
                  </a:lnTo>
                  <a:lnTo>
                    <a:pt x="120" y="470"/>
                  </a:lnTo>
                  <a:lnTo>
                    <a:pt x="116" y="468"/>
                  </a:lnTo>
                  <a:lnTo>
                    <a:pt x="111" y="464"/>
                  </a:lnTo>
                  <a:lnTo>
                    <a:pt x="107" y="460"/>
                  </a:lnTo>
                  <a:lnTo>
                    <a:pt x="101" y="452"/>
                  </a:lnTo>
                  <a:lnTo>
                    <a:pt x="97" y="447"/>
                  </a:lnTo>
                  <a:lnTo>
                    <a:pt x="94" y="437"/>
                  </a:lnTo>
                  <a:lnTo>
                    <a:pt x="90" y="428"/>
                  </a:lnTo>
                  <a:lnTo>
                    <a:pt x="88" y="418"/>
                  </a:lnTo>
                  <a:lnTo>
                    <a:pt x="86" y="409"/>
                  </a:lnTo>
                  <a:lnTo>
                    <a:pt x="84" y="397"/>
                  </a:lnTo>
                  <a:lnTo>
                    <a:pt x="84" y="388"/>
                  </a:lnTo>
                  <a:lnTo>
                    <a:pt x="84" y="378"/>
                  </a:lnTo>
                  <a:lnTo>
                    <a:pt x="84" y="371"/>
                  </a:lnTo>
                  <a:lnTo>
                    <a:pt x="86" y="363"/>
                  </a:lnTo>
                  <a:lnTo>
                    <a:pt x="90" y="356"/>
                  </a:lnTo>
                  <a:lnTo>
                    <a:pt x="94" y="352"/>
                  </a:lnTo>
                  <a:lnTo>
                    <a:pt x="99" y="350"/>
                  </a:lnTo>
                  <a:lnTo>
                    <a:pt x="105" y="348"/>
                  </a:lnTo>
                  <a:lnTo>
                    <a:pt x="111" y="348"/>
                  </a:lnTo>
                  <a:lnTo>
                    <a:pt x="116" y="348"/>
                  </a:lnTo>
                  <a:lnTo>
                    <a:pt x="120" y="348"/>
                  </a:lnTo>
                  <a:lnTo>
                    <a:pt x="124" y="348"/>
                  </a:lnTo>
                  <a:lnTo>
                    <a:pt x="128" y="348"/>
                  </a:lnTo>
                  <a:lnTo>
                    <a:pt x="130" y="348"/>
                  </a:lnTo>
                  <a:lnTo>
                    <a:pt x="133" y="348"/>
                  </a:lnTo>
                  <a:lnTo>
                    <a:pt x="137" y="344"/>
                  </a:lnTo>
                  <a:lnTo>
                    <a:pt x="137" y="342"/>
                  </a:lnTo>
                  <a:lnTo>
                    <a:pt x="137" y="338"/>
                  </a:lnTo>
                  <a:lnTo>
                    <a:pt x="137" y="335"/>
                  </a:lnTo>
                  <a:lnTo>
                    <a:pt x="135" y="331"/>
                  </a:lnTo>
                  <a:lnTo>
                    <a:pt x="133" y="325"/>
                  </a:lnTo>
                  <a:lnTo>
                    <a:pt x="132" y="319"/>
                  </a:lnTo>
                  <a:lnTo>
                    <a:pt x="130" y="316"/>
                  </a:lnTo>
                  <a:lnTo>
                    <a:pt x="128" y="312"/>
                  </a:lnTo>
                  <a:lnTo>
                    <a:pt x="130" y="310"/>
                  </a:lnTo>
                  <a:lnTo>
                    <a:pt x="132" y="306"/>
                  </a:lnTo>
                  <a:lnTo>
                    <a:pt x="135" y="304"/>
                  </a:lnTo>
                  <a:lnTo>
                    <a:pt x="139" y="302"/>
                  </a:lnTo>
                  <a:lnTo>
                    <a:pt x="143" y="300"/>
                  </a:lnTo>
                  <a:lnTo>
                    <a:pt x="145" y="297"/>
                  </a:lnTo>
                  <a:lnTo>
                    <a:pt x="147" y="295"/>
                  </a:lnTo>
                  <a:lnTo>
                    <a:pt x="147" y="291"/>
                  </a:lnTo>
                  <a:lnTo>
                    <a:pt x="149" y="285"/>
                  </a:lnTo>
                  <a:lnTo>
                    <a:pt x="147" y="281"/>
                  </a:lnTo>
                  <a:lnTo>
                    <a:pt x="147" y="276"/>
                  </a:lnTo>
                  <a:lnTo>
                    <a:pt x="145" y="270"/>
                  </a:lnTo>
                  <a:lnTo>
                    <a:pt x="145" y="266"/>
                  </a:lnTo>
                  <a:lnTo>
                    <a:pt x="143" y="262"/>
                  </a:lnTo>
                  <a:lnTo>
                    <a:pt x="141" y="259"/>
                  </a:lnTo>
                  <a:lnTo>
                    <a:pt x="139" y="255"/>
                  </a:lnTo>
                  <a:lnTo>
                    <a:pt x="139" y="253"/>
                  </a:lnTo>
                  <a:lnTo>
                    <a:pt x="137" y="249"/>
                  </a:lnTo>
                  <a:lnTo>
                    <a:pt x="137" y="245"/>
                  </a:lnTo>
                  <a:lnTo>
                    <a:pt x="137" y="243"/>
                  </a:lnTo>
                  <a:lnTo>
                    <a:pt x="137" y="240"/>
                  </a:lnTo>
                  <a:lnTo>
                    <a:pt x="139" y="238"/>
                  </a:lnTo>
                  <a:lnTo>
                    <a:pt x="143" y="236"/>
                  </a:lnTo>
                  <a:lnTo>
                    <a:pt x="145" y="234"/>
                  </a:lnTo>
                  <a:lnTo>
                    <a:pt x="151" y="232"/>
                  </a:lnTo>
                  <a:lnTo>
                    <a:pt x="156" y="230"/>
                  </a:lnTo>
                  <a:lnTo>
                    <a:pt x="160" y="228"/>
                  </a:lnTo>
                  <a:lnTo>
                    <a:pt x="164" y="224"/>
                  </a:lnTo>
                  <a:lnTo>
                    <a:pt x="168" y="223"/>
                  </a:lnTo>
                  <a:lnTo>
                    <a:pt x="171" y="221"/>
                  </a:lnTo>
                  <a:lnTo>
                    <a:pt x="173" y="219"/>
                  </a:lnTo>
                  <a:lnTo>
                    <a:pt x="177" y="215"/>
                  </a:lnTo>
                  <a:lnTo>
                    <a:pt x="179" y="213"/>
                  </a:lnTo>
                  <a:lnTo>
                    <a:pt x="181" y="209"/>
                  </a:lnTo>
                  <a:lnTo>
                    <a:pt x="183" y="207"/>
                  </a:lnTo>
                  <a:lnTo>
                    <a:pt x="185" y="204"/>
                  </a:lnTo>
                  <a:lnTo>
                    <a:pt x="187" y="200"/>
                  </a:lnTo>
                  <a:lnTo>
                    <a:pt x="189" y="194"/>
                  </a:lnTo>
                  <a:lnTo>
                    <a:pt x="190" y="190"/>
                  </a:lnTo>
                  <a:lnTo>
                    <a:pt x="192" y="185"/>
                  </a:lnTo>
                  <a:lnTo>
                    <a:pt x="194" y="179"/>
                  </a:lnTo>
                  <a:lnTo>
                    <a:pt x="196" y="173"/>
                  </a:lnTo>
                  <a:lnTo>
                    <a:pt x="200" y="169"/>
                  </a:lnTo>
                  <a:lnTo>
                    <a:pt x="202" y="167"/>
                  </a:lnTo>
                  <a:lnTo>
                    <a:pt x="204" y="167"/>
                  </a:lnTo>
                  <a:lnTo>
                    <a:pt x="209" y="167"/>
                  </a:lnTo>
                  <a:lnTo>
                    <a:pt x="215" y="173"/>
                  </a:lnTo>
                  <a:lnTo>
                    <a:pt x="221" y="179"/>
                  </a:lnTo>
                  <a:lnTo>
                    <a:pt x="228" y="183"/>
                  </a:lnTo>
                  <a:lnTo>
                    <a:pt x="230" y="185"/>
                  </a:lnTo>
                  <a:lnTo>
                    <a:pt x="234" y="185"/>
                  </a:lnTo>
                  <a:lnTo>
                    <a:pt x="238" y="185"/>
                  </a:lnTo>
                  <a:lnTo>
                    <a:pt x="242" y="185"/>
                  </a:lnTo>
                  <a:lnTo>
                    <a:pt x="246" y="181"/>
                  </a:lnTo>
                  <a:lnTo>
                    <a:pt x="249" y="177"/>
                  </a:lnTo>
                  <a:lnTo>
                    <a:pt x="251" y="173"/>
                  </a:lnTo>
                  <a:lnTo>
                    <a:pt x="255" y="169"/>
                  </a:lnTo>
                  <a:lnTo>
                    <a:pt x="257" y="166"/>
                  </a:lnTo>
                  <a:lnTo>
                    <a:pt x="261" y="160"/>
                  </a:lnTo>
                  <a:lnTo>
                    <a:pt x="263" y="156"/>
                  </a:lnTo>
                  <a:lnTo>
                    <a:pt x="267" y="150"/>
                  </a:lnTo>
                  <a:lnTo>
                    <a:pt x="270" y="147"/>
                  </a:lnTo>
                  <a:lnTo>
                    <a:pt x="274" y="143"/>
                  </a:lnTo>
                  <a:lnTo>
                    <a:pt x="278" y="137"/>
                  </a:lnTo>
                  <a:lnTo>
                    <a:pt x="282" y="135"/>
                  </a:lnTo>
                  <a:lnTo>
                    <a:pt x="287" y="133"/>
                  </a:lnTo>
                  <a:lnTo>
                    <a:pt x="293" y="133"/>
                  </a:lnTo>
                  <a:lnTo>
                    <a:pt x="299" y="133"/>
                  </a:lnTo>
                  <a:lnTo>
                    <a:pt x="306" y="135"/>
                  </a:lnTo>
                  <a:lnTo>
                    <a:pt x="312" y="135"/>
                  </a:lnTo>
                  <a:lnTo>
                    <a:pt x="318" y="137"/>
                  </a:lnTo>
                  <a:lnTo>
                    <a:pt x="322" y="139"/>
                  </a:lnTo>
                  <a:lnTo>
                    <a:pt x="327" y="141"/>
                  </a:lnTo>
                  <a:lnTo>
                    <a:pt x="331" y="141"/>
                  </a:lnTo>
                  <a:lnTo>
                    <a:pt x="335" y="143"/>
                  </a:lnTo>
                  <a:lnTo>
                    <a:pt x="337" y="143"/>
                  </a:lnTo>
                  <a:lnTo>
                    <a:pt x="341" y="145"/>
                  </a:lnTo>
                  <a:lnTo>
                    <a:pt x="346" y="145"/>
                  </a:lnTo>
                  <a:lnTo>
                    <a:pt x="352" y="143"/>
                  </a:lnTo>
                  <a:lnTo>
                    <a:pt x="356" y="139"/>
                  </a:lnTo>
                  <a:lnTo>
                    <a:pt x="360" y="137"/>
                  </a:lnTo>
                  <a:lnTo>
                    <a:pt x="363" y="133"/>
                  </a:lnTo>
                  <a:lnTo>
                    <a:pt x="369" y="129"/>
                  </a:lnTo>
                  <a:lnTo>
                    <a:pt x="373" y="126"/>
                  </a:lnTo>
                  <a:lnTo>
                    <a:pt x="377" y="122"/>
                  </a:lnTo>
                  <a:lnTo>
                    <a:pt x="381" y="120"/>
                  </a:lnTo>
                  <a:lnTo>
                    <a:pt x="384" y="120"/>
                  </a:lnTo>
                  <a:lnTo>
                    <a:pt x="386" y="120"/>
                  </a:lnTo>
                  <a:lnTo>
                    <a:pt x="390" y="122"/>
                  </a:lnTo>
                  <a:lnTo>
                    <a:pt x="394" y="122"/>
                  </a:lnTo>
                  <a:lnTo>
                    <a:pt x="398" y="126"/>
                  </a:lnTo>
                  <a:lnTo>
                    <a:pt x="401" y="128"/>
                  </a:lnTo>
                  <a:lnTo>
                    <a:pt x="405" y="131"/>
                  </a:lnTo>
                  <a:lnTo>
                    <a:pt x="409" y="133"/>
                  </a:lnTo>
                  <a:lnTo>
                    <a:pt x="413" y="137"/>
                  </a:lnTo>
                  <a:lnTo>
                    <a:pt x="417" y="141"/>
                  </a:lnTo>
                  <a:lnTo>
                    <a:pt x="422" y="143"/>
                  </a:lnTo>
                  <a:lnTo>
                    <a:pt x="428" y="147"/>
                  </a:lnTo>
                  <a:lnTo>
                    <a:pt x="434" y="148"/>
                  </a:lnTo>
                  <a:lnTo>
                    <a:pt x="441" y="150"/>
                  </a:lnTo>
                  <a:lnTo>
                    <a:pt x="447" y="152"/>
                  </a:lnTo>
                  <a:lnTo>
                    <a:pt x="451" y="150"/>
                  </a:lnTo>
                  <a:lnTo>
                    <a:pt x="457" y="150"/>
                  </a:lnTo>
                  <a:lnTo>
                    <a:pt x="462" y="150"/>
                  </a:lnTo>
                  <a:lnTo>
                    <a:pt x="466" y="148"/>
                  </a:lnTo>
                  <a:lnTo>
                    <a:pt x="470" y="148"/>
                  </a:lnTo>
                  <a:lnTo>
                    <a:pt x="476" y="147"/>
                  </a:lnTo>
                  <a:lnTo>
                    <a:pt x="479" y="145"/>
                  </a:lnTo>
                  <a:lnTo>
                    <a:pt x="483" y="145"/>
                  </a:lnTo>
                  <a:lnTo>
                    <a:pt x="487" y="145"/>
                  </a:lnTo>
                  <a:lnTo>
                    <a:pt x="491" y="145"/>
                  </a:lnTo>
                  <a:lnTo>
                    <a:pt x="493" y="147"/>
                  </a:lnTo>
                  <a:lnTo>
                    <a:pt x="497" y="148"/>
                  </a:lnTo>
                  <a:lnTo>
                    <a:pt x="500" y="152"/>
                  </a:lnTo>
                  <a:lnTo>
                    <a:pt x="504" y="158"/>
                  </a:lnTo>
                  <a:lnTo>
                    <a:pt x="506" y="162"/>
                  </a:lnTo>
                  <a:lnTo>
                    <a:pt x="508" y="167"/>
                  </a:lnTo>
                  <a:lnTo>
                    <a:pt x="510" y="171"/>
                  </a:lnTo>
                  <a:lnTo>
                    <a:pt x="512" y="175"/>
                  </a:lnTo>
                  <a:lnTo>
                    <a:pt x="514" y="177"/>
                  </a:lnTo>
                  <a:lnTo>
                    <a:pt x="516" y="181"/>
                  </a:lnTo>
                  <a:lnTo>
                    <a:pt x="517" y="183"/>
                  </a:lnTo>
                  <a:lnTo>
                    <a:pt x="519" y="186"/>
                  </a:lnTo>
                  <a:lnTo>
                    <a:pt x="525" y="188"/>
                  </a:lnTo>
                  <a:lnTo>
                    <a:pt x="531" y="192"/>
                  </a:lnTo>
                  <a:lnTo>
                    <a:pt x="533" y="192"/>
                  </a:lnTo>
                  <a:lnTo>
                    <a:pt x="536" y="192"/>
                  </a:lnTo>
                  <a:lnTo>
                    <a:pt x="540" y="192"/>
                  </a:lnTo>
                  <a:lnTo>
                    <a:pt x="546" y="194"/>
                  </a:lnTo>
                  <a:lnTo>
                    <a:pt x="550" y="194"/>
                  </a:lnTo>
                  <a:lnTo>
                    <a:pt x="554" y="194"/>
                  </a:lnTo>
                  <a:lnTo>
                    <a:pt x="555" y="194"/>
                  </a:lnTo>
                  <a:lnTo>
                    <a:pt x="557" y="196"/>
                  </a:lnTo>
                  <a:lnTo>
                    <a:pt x="559" y="200"/>
                  </a:lnTo>
                  <a:lnTo>
                    <a:pt x="561" y="205"/>
                  </a:lnTo>
                  <a:lnTo>
                    <a:pt x="561" y="207"/>
                  </a:lnTo>
                  <a:lnTo>
                    <a:pt x="561" y="211"/>
                  </a:lnTo>
                  <a:lnTo>
                    <a:pt x="561" y="215"/>
                  </a:lnTo>
                  <a:lnTo>
                    <a:pt x="561" y="219"/>
                  </a:lnTo>
                  <a:lnTo>
                    <a:pt x="561" y="223"/>
                  </a:lnTo>
                  <a:lnTo>
                    <a:pt x="563" y="226"/>
                  </a:lnTo>
                  <a:lnTo>
                    <a:pt x="563" y="230"/>
                  </a:lnTo>
                  <a:lnTo>
                    <a:pt x="565" y="234"/>
                  </a:lnTo>
                  <a:lnTo>
                    <a:pt x="567" y="238"/>
                  </a:lnTo>
                  <a:lnTo>
                    <a:pt x="569" y="240"/>
                  </a:lnTo>
                  <a:lnTo>
                    <a:pt x="571" y="242"/>
                  </a:lnTo>
                  <a:lnTo>
                    <a:pt x="573" y="243"/>
                  </a:lnTo>
                  <a:lnTo>
                    <a:pt x="578" y="245"/>
                  </a:lnTo>
                  <a:lnTo>
                    <a:pt x="582" y="247"/>
                  </a:lnTo>
                  <a:lnTo>
                    <a:pt x="586" y="247"/>
                  </a:lnTo>
                  <a:lnTo>
                    <a:pt x="592" y="247"/>
                  </a:lnTo>
                  <a:lnTo>
                    <a:pt x="593" y="249"/>
                  </a:lnTo>
                  <a:lnTo>
                    <a:pt x="597" y="251"/>
                  </a:lnTo>
                  <a:lnTo>
                    <a:pt x="599" y="255"/>
                  </a:lnTo>
                  <a:lnTo>
                    <a:pt x="599" y="259"/>
                  </a:lnTo>
                  <a:lnTo>
                    <a:pt x="597" y="264"/>
                  </a:lnTo>
                  <a:lnTo>
                    <a:pt x="593" y="272"/>
                  </a:lnTo>
                  <a:lnTo>
                    <a:pt x="592" y="276"/>
                  </a:lnTo>
                  <a:lnTo>
                    <a:pt x="592" y="283"/>
                  </a:lnTo>
                  <a:lnTo>
                    <a:pt x="592" y="287"/>
                  </a:lnTo>
                  <a:lnTo>
                    <a:pt x="597" y="293"/>
                  </a:lnTo>
                  <a:lnTo>
                    <a:pt x="601" y="295"/>
                  </a:lnTo>
                  <a:lnTo>
                    <a:pt x="607" y="295"/>
                  </a:lnTo>
                  <a:lnTo>
                    <a:pt x="609" y="295"/>
                  </a:lnTo>
                  <a:lnTo>
                    <a:pt x="613" y="295"/>
                  </a:lnTo>
                  <a:lnTo>
                    <a:pt x="614" y="295"/>
                  </a:lnTo>
                  <a:lnTo>
                    <a:pt x="616" y="297"/>
                  </a:lnTo>
                  <a:lnTo>
                    <a:pt x="618" y="299"/>
                  </a:lnTo>
                  <a:lnTo>
                    <a:pt x="620" y="300"/>
                  </a:lnTo>
                  <a:lnTo>
                    <a:pt x="620" y="302"/>
                  </a:lnTo>
                  <a:lnTo>
                    <a:pt x="622" y="306"/>
                  </a:lnTo>
                  <a:lnTo>
                    <a:pt x="622" y="310"/>
                  </a:lnTo>
                  <a:lnTo>
                    <a:pt x="624" y="314"/>
                  </a:lnTo>
                  <a:lnTo>
                    <a:pt x="624" y="316"/>
                  </a:lnTo>
                  <a:lnTo>
                    <a:pt x="626" y="319"/>
                  </a:lnTo>
                  <a:lnTo>
                    <a:pt x="628" y="323"/>
                  </a:lnTo>
                  <a:lnTo>
                    <a:pt x="632" y="325"/>
                  </a:lnTo>
                  <a:lnTo>
                    <a:pt x="635" y="327"/>
                  </a:lnTo>
                  <a:lnTo>
                    <a:pt x="635" y="327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294"/>
            <p:cNvSpPr>
              <a:spLocks/>
            </p:cNvSpPr>
            <p:nvPr/>
          </p:nvSpPr>
          <p:spPr bwMode="auto">
            <a:xfrm>
              <a:off x="2712" y="1661"/>
              <a:ext cx="128" cy="52"/>
            </a:xfrm>
            <a:custGeom>
              <a:avLst/>
              <a:gdLst>
                <a:gd name="T0" fmla="*/ 0 w 255"/>
                <a:gd name="T1" fmla="*/ 6 h 103"/>
                <a:gd name="T2" fmla="*/ 2 w 255"/>
                <a:gd name="T3" fmla="*/ 4 h 103"/>
                <a:gd name="T4" fmla="*/ 8 w 255"/>
                <a:gd name="T5" fmla="*/ 4 h 103"/>
                <a:gd name="T6" fmla="*/ 16 w 255"/>
                <a:gd name="T7" fmla="*/ 2 h 103"/>
                <a:gd name="T8" fmla="*/ 29 w 255"/>
                <a:gd name="T9" fmla="*/ 2 h 103"/>
                <a:gd name="T10" fmla="*/ 42 w 255"/>
                <a:gd name="T11" fmla="*/ 0 h 103"/>
                <a:gd name="T12" fmla="*/ 57 w 255"/>
                <a:gd name="T13" fmla="*/ 0 h 103"/>
                <a:gd name="T14" fmla="*/ 75 w 255"/>
                <a:gd name="T15" fmla="*/ 0 h 103"/>
                <a:gd name="T16" fmla="*/ 96 w 255"/>
                <a:gd name="T17" fmla="*/ 2 h 103"/>
                <a:gd name="T18" fmla="*/ 115 w 255"/>
                <a:gd name="T19" fmla="*/ 6 h 103"/>
                <a:gd name="T20" fmla="*/ 135 w 255"/>
                <a:gd name="T21" fmla="*/ 12 h 103"/>
                <a:gd name="T22" fmla="*/ 156 w 255"/>
                <a:gd name="T23" fmla="*/ 18 h 103"/>
                <a:gd name="T24" fmla="*/ 177 w 255"/>
                <a:gd name="T25" fmla="*/ 29 h 103"/>
                <a:gd name="T26" fmla="*/ 198 w 255"/>
                <a:gd name="T27" fmla="*/ 40 h 103"/>
                <a:gd name="T28" fmla="*/ 219 w 255"/>
                <a:gd name="T29" fmla="*/ 57 h 103"/>
                <a:gd name="T30" fmla="*/ 238 w 255"/>
                <a:gd name="T31" fmla="*/ 76 h 103"/>
                <a:gd name="T32" fmla="*/ 255 w 255"/>
                <a:gd name="T33" fmla="*/ 101 h 103"/>
                <a:gd name="T34" fmla="*/ 253 w 255"/>
                <a:gd name="T35" fmla="*/ 101 h 103"/>
                <a:gd name="T36" fmla="*/ 250 w 255"/>
                <a:gd name="T37" fmla="*/ 101 h 103"/>
                <a:gd name="T38" fmla="*/ 240 w 255"/>
                <a:gd name="T39" fmla="*/ 101 h 103"/>
                <a:gd name="T40" fmla="*/ 229 w 255"/>
                <a:gd name="T41" fmla="*/ 101 h 103"/>
                <a:gd name="T42" fmla="*/ 215 w 255"/>
                <a:gd name="T43" fmla="*/ 101 h 103"/>
                <a:gd name="T44" fmla="*/ 200 w 255"/>
                <a:gd name="T45" fmla="*/ 103 h 103"/>
                <a:gd name="T46" fmla="*/ 183 w 255"/>
                <a:gd name="T47" fmla="*/ 101 h 103"/>
                <a:gd name="T48" fmla="*/ 164 w 255"/>
                <a:gd name="T49" fmla="*/ 101 h 103"/>
                <a:gd name="T50" fmla="*/ 145 w 255"/>
                <a:gd name="T51" fmla="*/ 97 h 103"/>
                <a:gd name="T52" fmla="*/ 126 w 255"/>
                <a:gd name="T53" fmla="*/ 94 h 103"/>
                <a:gd name="T54" fmla="*/ 107 w 255"/>
                <a:gd name="T55" fmla="*/ 88 h 103"/>
                <a:gd name="T56" fmla="*/ 86 w 255"/>
                <a:gd name="T57" fmla="*/ 80 h 103"/>
                <a:gd name="T58" fmla="*/ 67 w 255"/>
                <a:gd name="T59" fmla="*/ 71 h 103"/>
                <a:gd name="T60" fmla="*/ 50 w 255"/>
                <a:gd name="T61" fmla="*/ 59 h 103"/>
                <a:gd name="T62" fmla="*/ 33 w 255"/>
                <a:gd name="T63" fmla="*/ 44 h 103"/>
                <a:gd name="T64" fmla="*/ 18 w 255"/>
                <a:gd name="T65" fmla="*/ 29 h 103"/>
                <a:gd name="T66" fmla="*/ 0 w 255"/>
                <a:gd name="T67" fmla="*/ 6 h 103"/>
                <a:gd name="T68" fmla="*/ 0 w 255"/>
                <a:gd name="T69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103">
                  <a:moveTo>
                    <a:pt x="0" y="6"/>
                  </a:moveTo>
                  <a:lnTo>
                    <a:pt x="2" y="4"/>
                  </a:lnTo>
                  <a:lnTo>
                    <a:pt x="8" y="4"/>
                  </a:lnTo>
                  <a:lnTo>
                    <a:pt x="16" y="2"/>
                  </a:lnTo>
                  <a:lnTo>
                    <a:pt x="29" y="2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75" y="0"/>
                  </a:lnTo>
                  <a:lnTo>
                    <a:pt x="96" y="2"/>
                  </a:lnTo>
                  <a:lnTo>
                    <a:pt x="115" y="6"/>
                  </a:lnTo>
                  <a:lnTo>
                    <a:pt x="135" y="12"/>
                  </a:lnTo>
                  <a:lnTo>
                    <a:pt x="156" y="18"/>
                  </a:lnTo>
                  <a:lnTo>
                    <a:pt x="177" y="29"/>
                  </a:lnTo>
                  <a:lnTo>
                    <a:pt x="198" y="40"/>
                  </a:lnTo>
                  <a:lnTo>
                    <a:pt x="219" y="57"/>
                  </a:lnTo>
                  <a:lnTo>
                    <a:pt x="238" y="76"/>
                  </a:lnTo>
                  <a:lnTo>
                    <a:pt x="255" y="101"/>
                  </a:lnTo>
                  <a:lnTo>
                    <a:pt x="253" y="101"/>
                  </a:lnTo>
                  <a:lnTo>
                    <a:pt x="250" y="101"/>
                  </a:lnTo>
                  <a:lnTo>
                    <a:pt x="240" y="101"/>
                  </a:lnTo>
                  <a:lnTo>
                    <a:pt x="229" y="101"/>
                  </a:lnTo>
                  <a:lnTo>
                    <a:pt x="215" y="101"/>
                  </a:lnTo>
                  <a:lnTo>
                    <a:pt x="200" y="103"/>
                  </a:lnTo>
                  <a:lnTo>
                    <a:pt x="183" y="101"/>
                  </a:lnTo>
                  <a:lnTo>
                    <a:pt x="164" y="101"/>
                  </a:lnTo>
                  <a:lnTo>
                    <a:pt x="145" y="97"/>
                  </a:lnTo>
                  <a:lnTo>
                    <a:pt x="126" y="94"/>
                  </a:lnTo>
                  <a:lnTo>
                    <a:pt x="107" y="88"/>
                  </a:lnTo>
                  <a:lnTo>
                    <a:pt x="86" y="80"/>
                  </a:lnTo>
                  <a:lnTo>
                    <a:pt x="67" y="71"/>
                  </a:lnTo>
                  <a:lnTo>
                    <a:pt x="50" y="59"/>
                  </a:lnTo>
                  <a:lnTo>
                    <a:pt x="33" y="44"/>
                  </a:lnTo>
                  <a:lnTo>
                    <a:pt x="18" y="29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99E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295"/>
            <p:cNvSpPr>
              <a:spLocks/>
            </p:cNvSpPr>
            <p:nvPr/>
          </p:nvSpPr>
          <p:spPr bwMode="auto">
            <a:xfrm>
              <a:off x="2881" y="1720"/>
              <a:ext cx="50" cy="42"/>
            </a:xfrm>
            <a:custGeom>
              <a:avLst/>
              <a:gdLst>
                <a:gd name="T0" fmla="*/ 2 w 99"/>
                <a:gd name="T1" fmla="*/ 12 h 84"/>
                <a:gd name="T2" fmla="*/ 2 w 99"/>
                <a:gd name="T3" fmla="*/ 10 h 84"/>
                <a:gd name="T4" fmla="*/ 4 w 99"/>
                <a:gd name="T5" fmla="*/ 10 h 84"/>
                <a:gd name="T6" fmla="*/ 7 w 99"/>
                <a:gd name="T7" fmla="*/ 8 h 84"/>
                <a:gd name="T8" fmla="*/ 11 w 99"/>
                <a:gd name="T9" fmla="*/ 8 h 84"/>
                <a:gd name="T10" fmla="*/ 15 w 99"/>
                <a:gd name="T11" fmla="*/ 6 h 84"/>
                <a:gd name="T12" fmla="*/ 21 w 99"/>
                <a:gd name="T13" fmla="*/ 4 h 84"/>
                <a:gd name="T14" fmla="*/ 26 w 99"/>
                <a:gd name="T15" fmla="*/ 2 h 84"/>
                <a:gd name="T16" fmla="*/ 34 w 99"/>
                <a:gd name="T17" fmla="*/ 2 h 84"/>
                <a:gd name="T18" fmla="*/ 40 w 99"/>
                <a:gd name="T19" fmla="*/ 0 h 84"/>
                <a:gd name="T20" fmla="*/ 47 w 99"/>
                <a:gd name="T21" fmla="*/ 0 h 84"/>
                <a:gd name="T22" fmla="*/ 55 w 99"/>
                <a:gd name="T23" fmla="*/ 0 h 84"/>
                <a:gd name="T24" fmla="*/ 64 w 99"/>
                <a:gd name="T25" fmla="*/ 2 h 84"/>
                <a:gd name="T26" fmla="*/ 72 w 99"/>
                <a:gd name="T27" fmla="*/ 2 h 84"/>
                <a:gd name="T28" fmla="*/ 82 w 99"/>
                <a:gd name="T29" fmla="*/ 6 h 84"/>
                <a:gd name="T30" fmla="*/ 89 w 99"/>
                <a:gd name="T31" fmla="*/ 10 h 84"/>
                <a:gd name="T32" fmla="*/ 99 w 99"/>
                <a:gd name="T33" fmla="*/ 15 h 84"/>
                <a:gd name="T34" fmla="*/ 99 w 99"/>
                <a:gd name="T35" fmla="*/ 15 h 84"/>
                <a:gd name="T36" fmla="*/ 97 w 99"/>
                <a:gd name="T37" fmla="*/ 17 h 84"/>
                <a:gd name="T38" fmla="*/ 97 w 99"/>
                <a:gd name="T39" fmla="*/ 19 h 84"/>
                <a:gd name="T40" fmla="*/ 97 w 99"/>
                <a:gd name="T41" fmla="*/ 23 h 84"/>
                <a:gd name="T42" fmla="*/ 95 w 99"/>
                <a:gd name="T43" fmla="*/ 27 h 84"/>
                <a:gd name="T44" fmla="*/ 93 w 99"/>
                <a:gd name="T45" fmla="*/ 33 h 84"/>
                <a:gd name="T46" fmla="*/ 91 w 99"/>
                <a:gd name="T47" fmla="*/ 36 h 84"/>
                <a:gd name="T48" fmla="*/ 89 w 99"/>
                <a:gd name="T49" fmla="*/ 42 h 84"/>
                <a:gd name="T50" fmla="*/ 87 w 99"/>
                <a:gd name="T51" fmla="*/ 48 h 84"/>
                <a:gd name="T52" fmla="*/ 83 w 99"/>
                <a:gd name="T53" fmla="*/ 53 h 84"/>
                <a:gd name="T54" fmla="*/ 82 w 99"/>
                <a:gd name="T55" fmla="*/ 59 h 84"/>
                <a:gd name="T56" fmla="*/ 78 w 99"/>
                <a:gd name="T57" fmla="*/ 65 h 84"/>
                <a:gd name="T58" fmla="*/ 74 w 99"/>
                <a:gd name="T59" fmla="*/ 71 h 84"/>
                <a:gd name="T60" fmla="*/ 70 w 99"/>
                <a:gd name="T61" fmla="*/ 76 h 84"/>
                <a:gd name="T62" fmla="*/ 64 w 99"/>
                <a:gd name="T63" fmla="*/ 80 h 84"/>
                <a:gd name="T64" fmla="*/ 61 w 99"/>
                <a:gd name="T65" fmla="*/ 84 h 84"/>
                <a:gd name="T66" fmla="*/ 61 w 99"/>
                <a:gd name="T67" fmla="*/ 82 h 84"/>
                <a:gd name="T68" fmla="*/ 57 w 99"/>
                <a:gd name="T69" fmla="*/ 80 h 84"/>
                <a:gd name="T70" fmla="*/ 55 w 99"/>
                <a:gd name="T71" fmla="*/ 78 h 84"/>
                <a:gd name="T72" fmla="*/ 49 w 99"/>
                <a:gd name="T73" fmla="*/ 72 h 84"/>
                <a:gd name="T74" fmla="*/ 44 w 99"/>
                <a:gd name="T75" fmla="*/ 69 h 84"/>
                <a:gd name="T76" fmla="*/ 38 w 99"/>
                <a:gd name="T77" fmla="*/ 63 h 84"/>
                <a:gd name="T78" fmla="*/ 32 w 99"/>
                <a:gd name="T79" fmla="*/ 57 h 84"/>
                <a:gd name="T80" fmla="*/ 26 w 99"/>
                <a:gd name="T81" fmla="*/ 52 h 84"/>
                <a:gd name="T82" fmla="*/ 19 w 99"/>
                <a:gd name="T83" fmla="*/ 44 h 84"/>
                <a:gd name="T84" fmla="*/ 13 w 99"/>
                <a:gd name="T85" fmla="*/ 36 h 84"/>
                <a:gd name="T86" fmla="*/ 7 w 99"/>
                <a:gd name="T87" fmla="*/ 31 h 84"/>
                <a:gd name="T88" fmla="*/ 4 w 99"/>
                <a:gd name="T89" fmla="*/ 25 h 84"/>
                <a:gd name="T90" fmla="*/ 0 w 99"/>
                <a:gd name="T91" fmla="*/ 21 h 84"/>
                <a:gd name="T92" fmla="*/ 0 w 99"/>
                <a:gd name="T93" fmla="*/ 15 h 84"/>
                <a:gd name="T94" fmla="*/ 0 w 99"/>
                <a:gd name="T95" fmla="*/ 12 h 84"/>
                <a:gd name="T96" fmla="*/ 2 w 99"/>
                <a:gd name="T97" fmla="*/ 12 h 84"/>
                <a:gd name="T98" fmla="*/ 2 w 99"/>
                <a:gd name="T9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84">
                  <a:moveTo>
                    <a:pt x="2" y="12"/>
                  </a:moveTo>
                  <a:lnTo>
                    <a:pt x="2" y="10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21" y="4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2"/>
                  </a:lnTo>
                  <a:lnTo>
                    <a:pt x="82" y="6"/>
                  </a:lnTo>
                  <a:lnTo>
                    <a:pt x="89" y="10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97" y="17"/>
                  </a:lnTo>
                  <a:lnTo>
                    <a:pt x="97" y="19"/>
                  </a:lnTo>
                  <a:lnTo>
                    <a:pt x="97" y="23"/>
                  </a:lnTo>
                  <a:lnTo>
                    <a:pt x="95" y="27"/>
                  </a:lnTo>
                  <a:lnTo>
                    <a:pt x="93" y="33"/>
                  </a:lnTo>
                  <a:lnTo>
                    <a:pt x="91" y="36"/>
                  </a:lnTo>
                  <a:lnTo>
                    <a:pt x="89" y="42"/>
                  </a:lnTo>
                  <a:lnTo>
                    <a:pt x="87" y="48"/>
                  </a:lnTo>
                  <a:lnTo>
                    <a:pt x="83" y="53"/>
                  </a:lnTo>
                  <a:lnTo>
                    <a:pt x="82" y="59"/>
                  </a:lnTo>
                  <a:lnTo>
                    <a:pt x="78" y="65"/>
                  </a:lnTo>
                  <a:lnTo>
                    <a:pt x="74" y="71"/>
                  </a:lnTo>
                  <a:lnTo>
                    <a:pt x="70" y="76"/>
                  </a:lnTo>
                  <a:lnTo>
                    <a:pt x="64" y="80"/>
                  </a:lnTo>
                  <a:lnTo>
                    <a:pt x="61" y="84"/>
                  </a:lnTo>
                  <a:lnTo>
                    <a:pt x="61" y="82"/>
                  </a:lnTo>
                  <a:lnTo>
                    <a:pt x="57" y="80"/>
                  </a:lnTo>
                  <a:lnTo>
                    <a:pt x="55" y="78"/>
                  </a:lnTo>
                  <a:lnTo>
                    <a:pt x="49" y="72"/>
                  </a:lnTo>
                  <a:lnTo>
                    <a:pt x="44" y="69"/>
                  </a:lnTo>
                  <a:lnTo>
                    <a:pt x="38" y="63"/>
                  </a:lnTo>
                  <a:lnTo>
                    <a:pt x="32" y="57"/>
                  </a:lnTo>
                  <a:lnTo>
                    <a:pt x="26" y="52"/>
                  </a:lnTo>
                  <a:lnTo>
                    <a:pt x="19" y="44"/>
                  </a:lnTo>
                  <a:lnTo>
                    <a:pt x="13" y="36"/>
                  </a:lnTo>
                  <a:lnTo>
                    <a:pt x="7" y="31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599E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296"/>
            <p:cNvSpPr>
              <a:spLocks/>
            </p:cNvSpPr>
            <p:nvPr/>
          </p:nvSpPr>
          <p:spPr bwMode="auto">
            <a:xfrm>
              <a:off x="2807" y="1640"/>
              <a:ext cx="66" cy="163"/>
            </a:xfrm>
            <a:custGeom>
              <a:avLst/>
              <a:gdLst>
                <a:gd name="T0" fmla="*/ 11 w 131"/>
                <a:gd name="T1" fmla="*/ 0 h 325"/>
                <a:gd name="T2" fmla="*/ 19 w 131"/>
                <a:gd name="T3" fmla="*/ 3 h 325"/>
                <a:gd name="T4" fmla="*/ 36 w 131"/>
                <a:gd name="T5" fmla="*/ 7 h 325"/>
                <a:gd name="T6" fmla="*/ 55 w 131"/>
                <a:gd name="T7" fmla="*/ 17 h 325"/>
                <a:gd name="T8" fmla="*/ 78 w 131"/>
                <a:gd name="T9" fmla="*/ 26 h 325"/>
                <a:gd name="T10" fmla="*/ 98 w 131"/>
                <a:gd name="T11" fmla="*/ 40 h 325"/>
                <a:gd name="T12" fmla="*/ 116 w 131"/>
                <a:gd name="T13" fmla="*/ 57 h 325"/>
                <a:gd name="T14" fmla="*/ 127 w 131"/>
                <a:gd name="T15" fmla="*/ 78 h 325"/>
                <a:gd name="T16" fmla="*/ 131 w 131"/>
                <a:gd name="T17" fmla="*/ 102 h 325"/>
                <a:gd name="T18" fmla="*/ 129 w 131"/>
                <a:gd name="T19" fmla="*/ 135 h 325"/>
                <a:gd name="T20" fmla="*/ 119 w 131"/>
                <a:gd name="T21" fmla="*/ 171 h 325"/>
                <a:gd name="T22" fmla="*/ 106 w 131"/>
                <a:gd name="T23" fmla="*/ 211 h 325"/>
                <a:gd name="T24" fmla="*/ 91 w 131"/>
                <a:gd name="T25" fmla="*/ 249 h 325"/>
                <a:gd name="T26" fmla="*/ 74 w 131"/>
                <a:gd name="T27" fmla="*/ 283 h 325"/>
                <a:gd name="T28" fmla="*/ 59 w 131"/>
                <a:gd name="T29" fmla="*/ 307 h 325"/>
                <a:gd name="T30" fmla="*/ 45 w 131"/>
                <a:gd name="T31" fmla="*/ 323 h 325"/>
                <a:gd name="T32" fmla="*/ 34 w 131"/>
                <a:gd name="T33" fmla="*/ 325 h 325"/>
                <a:gd name="T34" fmla="*/ 24 w 131"/>
                <a:gd name="T35" fmla="*/ 323 h 325"/>
                <a:gd name="T36" fmla="*/ 19 w 131"/>
                <a:gd name="T37" fmla="*/ 321 h 325"/>
                <a:gd name="T38" fmla="*/ 13 w 131"/>
                <a:gd name="T39" fmla="*/ 319 h 325"/>
                <a:gd name="T40" fmla="*/ 7 w 131"/>
                <a:gd name="T41" fmla="*/ 313 h 325"/>
                <a:gd name="T42" fmla="*/ 19 w 131"/>
                <a:gd name="T43" fmla="*/ 306 h 325"/>
                <a:gd name="T44" fmla="*/ 47 w 131"/>
                <a:gd name="T45" fmla="*/ 306 h 325"/>
                <a:gd name="T46" fmla="*/ 57 w 131"/>
                <a:gd name="T47" fmla="*/ 290 h 325"/>
                <a:gd name="T48" fmla="*/ 70 w 131"/>
                <a:gd name="T49" fmla="*/ 262 h 325"/>
                <a:gd name="T50" fmla="*/ 87 w 131"/>
                <a:gd name="T51" fmla="*/ 226 h 325"/>
                <a:gd name="T52" fmla="*/ 102 w 131"/>
                <a:gd name="T53" fmla="*/ 186 h 325"/>
                <a:gd name="T54" fmla="*/ 114 w 131"/>
                <a:gd name="T55" fmla="*/ 146 h 325"/>
                <a:gd name="T56" fmla="*/ 117 w 131"/>
                <a:gd name="T57" fmla="*/ 110 h 325"/>
                <a:gd name="T58" fmla="*/ 114 w 131"/>
                <a:gd name="T59" fmla="*/ 79 h 325"/>
                <a:gd name="T60" fmla="*/ 98 w 131"/>
                <a:gd name="T61" fmla="*/ 62 h 325"/>
                <a:gd name="T62" fmla="*/ 79 w 131"/>
                <a:gd name="T63" fmla="*/ 47 h 325"/>
                <a:gd name="T64" fmla="*/ 60 w 131"/>
                <a:gd name="T65" fmla="*/ 36 h 325"/>
                <a:gd name="T66" fmla="*/ 43 w 131"/>
                <a:gd name="T67" fmla="*/ 26 h 325"/>
                <a:gd name="T68" fmla="*/ 26 w 131"/>
                <a:gd name="T69" fmla="*/ 19 h 325"/>
                <a:gd name="T70" fmla="*/ 13 w 131"/>
                <a:gd name="T71" fmla="*/ 13 h 325"/>
                <a:gd name="T72" fmla="*/ 3 w 131"/>
                <a:gd name="T73" fmla="*/ 11 h 325"/>
                <a:gd name="T74" fmla="*/ 0 w 131"/>
                <a:gd name="T75" fmla="*/ 11 h 325"/>
                <a:gd name="T76" fmla="*/ 9 w 131"/>
                <a:gd name="T77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" h="325">
                  <a:moveTo>
                    <a:pt x="9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9" y="3"/>
                  </a:lnTo>
                  <a:lnTo>
                    <a:pt x="26" y="5"/>
                  </a:lnTo>
                  <a:lnTo>
                    <a:pt x="36" y="7"/>
                  </a:lnTo>
                  <a:lnTo>
                    <a:pt x="45" y="11"/>
                  </a:lnTo>
                  <a:lnTo>
                    <a:pt x="55" y="17"/>
                  </a:lnTo>
                  <a:lnTo>
                    <a:pt x="66" y="21"/>
                  </a:lnTo>
                  <a:lnTo>
                    <a:pt x="78" y="26"/>
                  </a:lnTo>
                  <a:lnTo>
                    <a:pt x="89" y="34"/>
                  </a:lnTo>
                  <a:lnTo>
                    <a:pt x="98" y="40"/>
                  </a:lnTo>
                  <a:lnTo>
                    <a:pt x="108" y="49"/>
                  </a:lnTo>
                  <a:lnTo>
                    <a:pt x="116" y="57"/>
                  </a:lnTo>
                  <a:lnTo>
                    <a:pt x="123" y="68"/>
                  </a:lnTo>
                  <a:lnTo>
                    <a:pt x="127" y="78"/>
                  </a:lnTo>
                  <a:lnTo>
                    <a:pt x="131" y="91"/>
                  </a:lnTo>
                  <a:lnTo>
                    <a:pt x="131" y="102"/>
                  </a:lnTo>
                  <a:lnTo>
                    <a:pt x="131" y="117"/>
                  </a:lnTo>
                  <a:lnTo>
                    <a:pt x="129" y="135"/>
                  </a:lnTo>
                  <a:lnTo>
                    <a:pt x="125" y="154"/>
                  </a:lnTo>
                  <a:lnTo>
                    <a:pt x="119" y="171"/>
                  </a:lnTo>
                  <a:lnTo>
                    <a:pt x="114" y="192"/>
                  </a:lnTo>
                  <a:lnTo>
                    <a:pt x="106" y="211"/>
                  </a:lnTo>
                  <a:lnTo>
                    <a:pt x="98" y="230"/>
                  </a:lnTo>
                  <a:lnTo>
                    <a:pt x="91" y="249"/>
                  </a:lnTo>
                  <a:lnTo>
                    <a:pt x="83" y="266"/>
                  </a:lnTo>
                  <a:lnTo>
                    <a:pt x="74" y="283"/>
                  </a:lnTo>
                  <a:lnTo>
                    <a:pt x="66" y="296"/>
                  </a:lnTo>
                  <a:lnTo>
                    <a:pt x="59" y="307"/>
                  </a:lnTo>
                  <a:lnTo>
                    <a:pt x="51" y="317"/>
                  </a:lnTo>
                  <a:lnTo>
                    <a:pt x="45" y="323"/>
                  </a:lnTo>
                  <a:lnTo>
                    <a:pt x="39" y="325"/>
                  </a:lnTo>
                  <a:lnTo>
                    <a:pt x="34" y="325"/>
                  </a:lnTo>
                  <a:lnTo>
                    <a:pt x="28" y="323"/>
                  </a:lnTo>
                  <a:lnTo>
                    <a:pt x="24" y="323"/>
                  </a:lnTo>
                  <a:lnTo>
                    <a:pt x="22" y="323"/>
                  </a:lnTo>
                  <a:lnTo>
                    <a:pt x="19" y="321"/>
                  </a:lnTo>
                  <a:lnTo>
                    <a:pt x="15" y="319"/>
                  </a:lnTo>
                  <a:lnTo>
                    <a:pt x="13" y="319"/>
                  </a:lnTo>
                  <a:lnTo>
                    <a:pt x="11" y="317"/>
                  </a:lnTo>
                  <a:lnTo>
                    <a:pt x="7" y="313"/>
                  </a:lnTo>
                  <a:lnTo>
                    <a:pt x="7" y="311"/>
                  </a:lnTo>
                  <a:lnTo>
                    <a:pt x="19" y="306"/>
                  </a:lnTo>
                  <a:lnTo>
                    <a:pt x="47" y="309"/>
                  </a:lnTo>
                  <a:lnTo>
                    <a:pt x="47" y="306"/>
                  </a:lnTo>
                  <a:lnTo>
                    <a:pt x="51" y="300"/>
                  </a:lnTo>
                  <a:lnTo>
                    <a:pt x="57" y="290"/>
                  </a:lnTo>
                  <a:lnTo>
                    <a:pt x="62" y="277"/>
                  </a:lnTo>
                  <a:lnTo>
                    <a:pt x="70" y="262"/>
                  </a:lnTo>
                  <a:lnTo>
                    <a:pt x="78" y="245"/>
                  </a:lnTo>
                  <a:lnTo>
                    <a:pt x="87" y="226"/>
                  </a:lnTo>
                  <a:lnTo>
                    <a:pt x="95" y="207"/>
                  </a:lnTo>
                  <a:lnTo>
                    <a:pt x="102" y="186"/>
                  </a:lnTo>
                  <a:lnTo>
                    <a:pt x="108" y="165"/>
                  </a:lnTo>
                  <a:lnTo>
                    <a:pt x="114" y="146"/>
                  </a:lnTo>
                  <a:lnTo>
                    <a:pt x="117" y="127"/>
                  </a:lnTo>
                  <a:lnTo>
                    <a:pt x="117" y="110"/>
                  </a:lnTo>
                  <a:lnTo>
                    <a:pt x="117" y="93"/>
                  </a:lnTo>
                  <a:lnTo>
                    <a:pt x="114" y="79"/>
                  </a:lnTo>
                  <a:lnTo>
                    <a:pt x="108" y="70"/>
                  </a:lnTo>
                  <a:lnTo>
                    <a:pt x="98" y="62"/>
                  </a:lnTo>
                  <a:lnTo>
                    <a:pt x="89" y="55"/>
                  </a:lnTo>
                  <a:lnTo>
                    <a:pt x="79" y="47"/>
                  </a:lnTo>
                  <a:lnTo>
                    <a:pt x="70" y="41"/>
                  </a:lnTo>
                  <a:lnTo>
                    <a:pt x="60" y="36"/>
                  </a:lnTo>
                  <a:lnTo>
                    <a:pt x="51" y="30"/>
                  </a:lnTo>
                  <a:lnTo>
                    <a:pt x="43" y="26"/>
                  </a:lnTo>
                  <a:lnTo>
                    <a:pt x="36" y="22"/>
                  </a:lnTo>
                  <a:lnTo>
                    <a:pt x="26" y="19"/>
                  </a:lnTo>
                  <a:lnTo>
                    <a:pt x="20" y="17"/>
                  </a:lnTo>
                  <a:lnTo>
                    <a:pt x="13" y="13"/>
                  </a:lnTo>
                  <a:lnTo>
                    <a:pt x="9" y="13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297"/>
            <p:cNvSpPr>
              <a:spLocks/>
            </p:cNvSpPr>
            <p:nvPr/>
          </p:nvSpPr>
          <p:spPr bwMode="auto">
            <a:xfrm>
              <a:off x="2738" y="1672"/>
              <a:ext cx="80" cy="31"/>
            </a:xfrm>
            <a:custGeom>
              <a:avLst/>
              <a:gdLst>
                <a:gd name="T0" fmla="*/ 0 w 159"/>
                <a:gd name="T1" fmla="*/ 0 h 63"/>
                <a:gd name="T2" fmla="*/ 2 w 159"/>
                <a:gd name="T3" fmla="*/ 0 h 63"/>
                <a:gd name="T4" fmla="*/ 5 w 159"/>
                <a:gd name="T5" fmla="*/ 0 h 63"/>
                <a:gd name="T6" fmla="*/ 11 w 159"/>
                <a:gd name="T7" fmla="*/ 0 h 63"/>
                <a:gd name="T8" fmla="*/ 19 w 159"/>
                <a:gd name="T9" fmla="*/ 0 h 63"/>
                <a:gd name="T10" fmla="*/ 28 w 159"/>
                <a:gd name="T11" fmla="*/ 0 h 63"/>
                <a:gd name="T12" fmla="*/ 40 w 159"/>
                <a:gd name="T13" fmla="*/ 2 h 63"/>
                <a:gd name="T14" fmla="*/ 51 w 159"/>
                <a:gd name="T15" fmla="*/ 4 h 63"/>
                <a:gd name="T16" fmla="*/ 64 w 159"/>
                <a:gd name="T17" fmla="*/ 6 h 63"/>
                <a:gd name="T18" fmla="*/ 76 w 159"/>
                <a:gd name="T19" fmla="*/ 10 h 63"/>
                <a:gd name="T20" fmla="*/ 91 w 159"/>
                <a:gd name="T21" fmla="*/ 14 h 63"/>
                <a:gd name="T22" fmla="*/ 104 w 159"/>
                <a:gd name="T23" fmla="*/ 17 h 63"/>
                <a:gd name="T24" fmla="*/ 118 w 159"/>
                <a:gd name="T25" fmla="*/ 23 h 63"/>
                <a:gd name="T26" fmla="*/ 129 w 159"/>
                <a:gd name="T27" fmla="*/ 29 h 63"/>
                <a:gd name="T28" fmla="*/ 140 w 159"/>
                <a:gd name="T29" fmla="*/ 36 h 63"/>
                <a:gd name="T30" fmla="*/ 150 w 159"/>
                <a:gd name="T31" fmla="*/ 44 h 63"/>
                <a:gd name="T32" fmla="*/ 159 w 159"/>
                <a:gd name="T33" fmla="*/ 55 h 63"/>
                <a:gd name="T34" fmla="*/ 158 w 159"/>
                <a:gd name="T35" fmla="*/ 55 h 63"/>
                <a:gd name="T36" fmla="*/ 156 w 159"/>
                <a:gd name="T37" fmla="*/ 55 h 63"/>
                <a:gd name="T38" fmla="*/ 152 w 159"/>
                <a:gd name="T39" fmla="*/ 57 h 63"/>
                <a:gd name="T40" fmla="*/ 146 w 159"/>
                <a:gd name="T41" fmla="*/ 59 h 63"/>
                <a:gd name="T42" fmla="*/ 139 w 159"/>
                <a:gd name="T43" fmla="*/ 61 h 63"/>
                <a:gd name="T44" fmla="*/ 131 w 159"/>
                <a:gd name="T45" fmla="*/ 61 h 63"/>
                <a:gd name="T46" fmla="*/ 121 w 159"/>
                <a:gd name="T47" fmla="*/ 63 h 63"/>
                <a:gd name="T48" fmla="*/ 112 w 159"/>
                <a:gd name="T49" fmla="*/ 63 h 63"/>
                <a:gd name="T50" fmla="*/ 101 w 159"/>
                <a:gd name="T51" fmla="*/ 63 h 63"/>
                <a:gd name="T52" fmla="*/ 89 w 159"/>
                <a:gd name="T53" fmla="*/ 61 h 63"/>
                <a:gd name="T54" fmla="*/ 76 w 159"/>
                <a:gd name="T55" fmla="*/ 57 h 63"/>
                <a:gd name="T56" fmla="*/ 63 w 159"/>
                <a:gd name="T57" fmla="*/ 54 h 63"/>
                <a:gd name="T58" fmla="*/ 49 w 159"/>
                <a:gd name="T59" fmla="*/ 46 h 63"/>
                <a:gd name="T60" fmla="*/ 36 w 159"/>
                <a:gd name="T61" fmla="*/ 38 h 63"/>
                <a:gd name="T62" fmla="*/ 23 w 159"/>
                <a:gd name="T63" fmla="*/ 27 h 63"/>
                <a:gd name="T64" fmla="*/ 9 w 159"/>
                <a:gd name="T65" fmla="*/ 14 h 63"/>
                <a:gd name="T66" fmla="*/ 0 w 159"/>
                <a:gd name="T67" fmla="*/ 0 h 63"/>
                <a:gd name="T68" fmla="*/ 0 w 159"/>
                <a:gd name="T6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63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1" y="4"/>
                  </a:lnTo>
                  <a:lnTo>
                    <a:pt x="64" y="6"/>
                  </a:lnTo>
                  <a:lnTo>
                    <a:pt x="76" y="10"/>
                  </a:lnTo>
                  <a:lnTo>
                    <a:pt x="91" y="14"/>
                  </a:lnTo>
                  <a:lnTo>
                    <a:pt x="104" y="17"/>
                  </a:lnTo>
                  <a:lnTo>
                    <a:pt x="118" y="23"/>
                  </a:lnTo>
                  <a:lnTo>
                    <a:pt x="129" y="29"/>
                  </a:lnTo>
                  <a:lnTo>
                    <a:pt x="140" y="36"/>
                  </a:lnTo>
                  <a:lnTo>
                    <a:pt x="150" y="44"/>
                  </a:lnTo>
                  <a:lnTo>
                    <a:pt x="159" y="55"/>
                  </a:lnTo>
                  <a:lnTo>
                    <a:pt x="158" y="55"/>
                  </a:lnTo>
                  <a:lnTo>
                    <a:pt x="156" y="55"/>
                  </a:lnTo>
                  <a:lnTo>
                    <a:pt x="152" y="57"/>
                  </a:lnTo>
                  <a:lnTo>
                    <a:pt x="146" y="59"/>
                  </a:lnTo>
                  <a:lnTo>
                    <a:pt x="139" y="61"/>
                  </a:lnTo>
                  <a:lnTo>
                    <a:pt x="131" y="61"/>
                  </a:lnTo>
                  <a:lnTo>
                    <a:pt x="121" y="63"/>
                  </a:lnTo>
                  <a:lnTo>
                    <a:pt x="112" y="63"/>
                  </a:lnTo>
                  <a:lnTo>
                    <a:pt x="101" y="63"/>
                  </a:lnTo>
                  <a:lnTo>
                    <a:pt x="89" y="61"/>
                  </a:lnTo>
                  <a:lnTo>
                    <a:pt x="76" y="57"/>
                  </a:lnTo>
                  <a:lnTo>
                    <a:pt x="63" y="54"/>
                  </a:lnTo>
                  <a:lnTo>
                    <a:pt x="49" y="46"/>
                  </a:lnTo>
                  <a:lnTo>
                    <a:pt x="36" y="38"/>
                  </a:lnTo>
                  <a:lnTo>
                    <a:pt x="23" y="27"/>
                  </a:lnTo>
                  <a:lnTo>
                    <a:pt x="9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298"/>
            <p:cNvSpPr>
              <a:spLocks/>
            </p:cNvSpPr>
            <p:nvPr/>
          </p:nvSpPr>
          <p:spPr bwMode="auto">
            <a:xfrm>
              <a:off x="2898" y="1732"/>
              <a:ext cx="30" cy="24"/>
            </a:xfrm>
            <a:custGeom>
              <a:avLst/>
              <a:gdLst>
                <a:gd name="T0" fmla="*/ 0 w 61"/>
                <a:gd name="T1" fmla="*/ 0 h 47"/>
                <a:gd name="T2" fmla="*/ 2 w 61"/>
                <a:gd name="T3" fmla="*/ 0 h 47"/>
                <a:gd name="T4" fmla="*/ 4 w 61"/>
                <a:gd name="T5" fmla="*/ 0 h 47"/>
                <a:gd name="T6" fmla="*/ 8 w 61"/>
                <a:gd name="T7" fmla="*/ 0 h 47"/>
                <a:gd name="T8" fmla="*/ 12 w 61"/>
                <a:gd name="T9" fmla="*/ 0 h 47"/>
                <a:gd name="T10" fmla="*/ 17 w 61"/>
                <a:gd name="T11" fmla="*/ 0 h 47"/>
                <a:gd name="T12" fmla="*/ 23 w 61"/>
                <a:gd name="T13" fmla="*/ 0 h 47"/>
                <a:gd name="T14" fmla="*/ 27 w 61"/>
                <a:gd name="T15" fmla="*/ 0 h 47"/>
                <a:gd name="T16" fmla="*/ 32 w 61"/>
                <a:gd name="T17" fmla="*/ 0 h 47"/>
                <a:gd name="T18" fmla="*/ 38 w 61"/>
                <a:gd name="T19" fmla="*/ 0 h 47"/>
                <a:gd name="T20" fmla="*/ 42 w 61"/>
                <a:gd name="T21" fmla="*/ 0 h 47"/>
                <a:gd name="T22" fmla="*/ 48 w 61"/>
                <a:gd name="T23" fmla="*/ 2 h 47"/>
                <a:gd name="T24" fmla="*/ 51 w 61"/>
                <a:gd name="T25" fmla="*/ 2 h 47"/>
                <a:gd name="T26" fmla="*/ 55 w 61"/>
                <a:gd name="T27" fmla="*/ 2 h 47"/>
                <a:gd name="T28" fmla="*/ 59 w 61"/>
                <a:gd name="T29" fmla="*/ 2 h 47"/>
                <a:gd name="T30" fmla="*/ 61 w 61"/>
                <a:gd name="T31" fmla="*/ 4 h 47"/>
                <a:gd name="T32" fmla="*/ 61 w 61"/>
                <a:gd name="T33" fmla="*/ 6 h 47"/>
                <a:gd name="T34" fmla="*/ 61 w 61"/>
                <a:gd name="T35" fmla="*/ 8 h 47"/>
                <a:gd name="T36" fmla="*/ 59 w 61"/>
                <a:gd name="T37" fmla="*/ 9 h 47"/>
                <a:gd name="T38" fmla="*/ 59 w 61"/>
                <a:gd name="T39" fmla="*/ 13 h 47"/>
                <a:gd name="T40" fmla="*/ 57 w 61"/>
                <a:gd name="T41" fmla="*/ 17 h 47"/>
                <a:gd name="T42" fmla="*/ 57 w 61"/>
                <a:gd name="T43" fmla="*/ 21 h 47"/>
                <a:gd name="T44" fmla="*/ 55 w 61"/>
                <a:gd name="T45" fmla="*/ 25 h 47"/>
                <a:gd name="T46" fmla="*/ 53 w 61"/>
                <a:gd name="T47" fmla="*/ 27 h 47"/>
                <a:gd name="T48" fmla="*/ 51 w 61"/>
                <a:gd name="T49" fmla="*/ 30 h 47"/>
                <a:gd name="T50" fmla="*/ 51 w 61"/>
                <a:gd name="T51" fmla="*/ 34 h 47"/>
                <a:gd name="T52" fmla="*/ 48 w 61"/>
                <a:gd name="T53" fmla="*/ 38 h 47"/>
                <a:gd name="T54" fmla="*/ 46 w 61"/>
                <a:gd name="T55" fmla="*/ 42 h 47"/>
                <a:gd name="T56" fmla="*/ 44 w 61"/>
                <a:gd name="T57" fmla="*/ 44 h 47"/>
                <a:gd name="T58" fmla="*/ 42 w 61"/>
                <a:gd name="T59" fmla="*/ 47 h 47"/>
                <a:gd name="T60" fmla="*/ 42 w 61"/>
                <a:gd name="T61" fmla="*/ 46 h 47"/>
                <a:gd name="T62" fmla="*/ 40 w 61"/>
                <a:gd name="T63" fmla="*/ 46 h 47"/>
                <a:gd name="T64" fmla="*/ 38 w 61"/>
                <a:gd name="T65" fmla="*/ 42 h 47"/>
                <a:gd name="T66" fmla="*/ 34 w 61"/>
                <a:gd name="T67" fmla="*/ 40 h 47"/>
                <a:gd name="T68" fmla="*/ 32 w 61"/>
                <a:gd name="T69" fmla="*/ 36 h 47"/>
                <a:gd name="T70" fmla="*/ 29 w 61"/>
                <a:gd name="T71" fmla="*/ 32 h 47"/>
                <a:gd name="T72" fmla="*/ 23 w 61"/>
                <a:gd name="T73" fmla="*/ 27 h 47"/>
                <a:gd name="T74" fmla="*/ 21 w 61"/>
                <a:gd name="T75" fmla="*/ 25 h 47"/>
                <a:gd name="T76" fmla="*/ 15 w 61"/>
                <a:gd name="T77" fmla="*/ 19 h 47"/>
                <a:gd name="T78" fmla="*/ 12 w 61"/>
                <a:gd name="T79" fmla="*/ 15 h 47"/>
                <a:gd name="T80" fmla="*/ 8 w 61"/>
                <a:gd name="T81" fmla="*/ 11 h 47"/>
                <a:gd name="T82" fmla="*/ 6 w 61"/>
                <a:gd name="T83" fmla="*/ 8 h 47"/>
                <a:gd name="T84" fmla="*/ 2 w 61"/>
                <a:gd name="T85" fmla="*/ 4 h 47"/>
                <a:gd name="T86" fmla="*/ 2 w 61"/>
                <a:gd name="T87" fmla="*/ 2 h 47"/>
                <a:gd name="T88" fmla="*/ 0 w 61"/>
                <a:gd name="T89" fmla="*/ 0 h 47"/>
                <a:gd name="T90" fmla="*/ 0 w 61"/>
                <a:gd name="T91" fmla="*/ 0 h 47"/>
                <a:gd name="T92" fmla="*/ 0 w 61"/>
                <a:gd name="T9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59" y="2"/>
                  </a:lnTo>
                  <a:lnTo>
                    <a:pt x="61" y="4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9" y="13"/>
                  </a:lnTo>
                  <a:lnTo>
                    <a:pt x="57" y="17"/>
                  </a:lnTo>
                  <a:lnTo>
                    <a:pt x="57" y="21"/>
                  </a:lnTo>
                  <a:lnTo>
                    <a:pt x="55" y="25"/>
                  </a:lnTo>
                  <a:lnTo>
                    <a:pt x="53" y="27"/>
                  </a:lnTo>
                  <a:lnTo>
                    <a:pt x="51" y="30"/>
                  </a:lnTo>
                  <a:lnTo>
                    <a:pt x="51" y="34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8" y="42"/>
                  </a:lnTo>
                  <a:lnTo>
                    <a:pt x="34" y="40"/>
                  </a:lnTo>
                  <a:lnTo>
                    <a:pt x="32" y="36"/>
                  </a:lnTo>
                  <a:lnTo>
                    <a:pt x="29" y="32"/>
                  </a:lnTo>
                  <a:lnTo>
                    <a:pt x="23" y="27"/>
                  </a:lnTo>
                  <a:lnTo>
                    <a:pt x="21" y="25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11"/>
                  </a:lnTo>
                  <a:lnTo>
                    <a:pt x="6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299"/>
            <p:cNvSpPr>
              <a:spLocks/>
            </p:cNvSpPr>
            <p:nvPr/>
          </p:nvSpPr>
          <p:spPr bwMode="auto">
            <a:xfrm>
              <a:off x="2775" y="1816"/>
              <a:ext cx="52" cy="33"/>
            </a:xfrm>
            <a:custGeom>
              <a:avLst/>
              <a:gdLst>
                <a:gd name="T0" fmla="*/ 9 w 104"/>
                <a:gd name="T1" fmla="*/ 2 h 67"/>
                <a:gd name="T2" fmla="*/ 9 w 104"/>
                <a:gd name="T3" fmla="*/ 2 h 67"/>
                <a:gd name="T4" fmla="*/ 11 w 104"/>
                <a:gd name="T5" fmla="*/ 2 h 67"/>
                <a:gd name="T6" fmla="*/ 13 w 104"/>
                <a:gd name="T7" fmla="*/ 0 h 67"/>
                <a:gd name="T8" fmla="*/ 17 w 104"/>
                <a:gd name="T9" fmla="*/ 0 h 67"/>
                <a:gd name="T10" fmla="*/ 21 w 104"/>
                <a:gd name="T11" fmla="*/ 0 h 67"/>
                <a:gd name="T12" fmla="*/ 27 w 104"/>
                <a:gd name="T13" fmla="*/ 4 h 67"/>
                <a:gd name="T14" fmla="*/ 28 w 104"/>
                <a:gd name="T15" fmla="*/ 4 h 67"/>
                <a:gd name="T16" fmla="*/ 30 w 104"/>
                <a:gd name="T17" fmla="*/ 6 h 67"/>
                <a:gd name="T18" fmla="*/ 34 w 104"/>
                <a:gd name="T19" fmla="*/ 8 h 67"/>
                <a:gd name="T20" fmla="*/ 38 w 104"/>
                <a:gd name="T21" fmla="*/ 12 h 67"/>
                <a:gd name="T22" fmla="*/ 42 w 104"/>
                <a:gd name="T23" fmla="*/ 13 h 67"/>
                <a:gd name="T24" fmla="*/ 46 w 104"/>
                <a:gd name="T25" fmla="*/ 15 h 67"/>
                <a:gd name="T26" fmla="*/ 51 w 104"/>
                <a:gd name="T27" fmla="*/ 17 h 67"/>
                <a:gd name="T28" fmla="*/ 57 w 104"/>
                <a:gd name="T29" fmla="*/ 21 h 67"/>
                <a:gd name="T30" fmla="*/ 61 w 104"/>
                <a:gd name="T31" fmla="*/ 23 h 67"/>
                <a:gd name="T32" fmla="*/ 66 w 104"/>
                <a:gd name="T33" fmla="*/ 25 h 67"/>
                <a:gd name="T34" fmla="*/ 72 w 104"/>
                <a:gd name="T35" fmla="*/ 27 h 67"/>
                <a:gd name="T36" fmla="*/ 78 w 104"/>
                <a:gd name="T37" fmla="*/ 29 h 67"/>
                <a:gd name="T38" fmla="*/ 84 w 104"/>
                <a:gd name="T39" fmla="*/ 31 h 67"/>
                <a:gd name="T40" fmla="*/ 87 w 104"/>
                <a:gd name="T41" fmla="*/ 32 h 67"/>
                <a:gd name="T42" fmla="*/ 93 w 104"/>
                <a:gd name="T43" fmla="*/ 32 h 67"/>
                <a:gd name="T44" fmla="*/ 97 w 104"/>
                <a:gd name="T45" fmla="*/ 34 h 67"/>
                <a:gd name="T46" fmla="*/ 99 w 104"/>
                <a:gd name="T47" fmla="*/ 34 h 67"/>
                <a:gd name="T48" fmla="*/ 103 w 104"/>
                <a:gd name="T49" fmla="*/ 34 h 67"/>
                <a:gd name="T50" fmla="*/ 103 w 104"/>
                <a:gd name="T51" fmla="*/ 36 h 67"/>
                <a:gd name="T52" fmla="*/ 104 w 104"/>
                <a:gd name="T53" fmla="*/ 36 h 67"/>
                <a:gd name="T54" fmla="*/ 104 w 104"/>
                <a:gd name="T55" fmla="*/ 38 h 67"/>
                <a:gd name="T56" fmla="*/ 104 w 104"/>
                <a:gd name="T57" fmla="*/ 42 h 67"/>
                <a:gd name="T58" fmla="*/ 104 w 104"/>
                <a:gd name="T59" fmla="*/ 46 h 67"/>
                <a:gd name="T60" fmla="*/ 103 w 104"/>
                <a:gd name="T61" fmla="*/ 51 h 67"/>
                <a:gd name="T62" fmla="*/ 101 w 104"/>
                <a:gd name="T63" fmla="*/ 57 h 67"/>
                <a:gd name="T64" fmla="*/ 97 w 104"/>
                <a:gd name="T65" fmla="*/ 63 h 67"/>
                <a:gd name="T66" fmla="*/ 93 w 104"/>
                <a:gd name="T67" fmla="*/ 63 h 67"/>
                <a:gd name="T68" fmla="*/ 89 w 104"/>
                <a:gd name="T69" fmla="*/ 65 h 67"/>
                <a:gd name="T70" fmla="*/ 84 w 104"/>
                <a:gd name="T71" fmla="*/ 65 h 67"/>
                <a:gd name="T72" fmla="*/ 80 w 104"/>
                <a:gd name="T73" fmla="*/ 67 h 67"/>
                <a:gd name="T74" fmla="*/ 72 w 104"/>
                <a:gd name="T75" fmla="*/ 65 h 67"/>
                <a:gd name="T76" fmla="*/ 66 w 104"/>
                <a:gd name="T77" fmla="*/ 63 h 67"/>
                <a:gd name="T78" fmla="*/ 61 w 104"/>
                <a:gd name="T79" fmla="*/ 63 h 67"/>
                <a:gd name="T80" fmla="*/ 55 w 104"/>
                <a:gd name="T81" fmla="*/ 61 h 67"/>
                <a:gd name="T82" fmla="*/ 49 w 104"/>
                <a:gd name="T83" fmla="*/ 59 h 67"/>
                <a:gd name="T84" fmla="*/ 44 w 104"/>
                <a:gd name="T85" fmla="*/ 57 h 67"/>
                <a:gd name="T86" fmla="*/ 38 w 104"/>
                <a:gd name="T87" fmla="*/ 55 h 67"/>
                <a:gd name="T88" fmla="*/ 32 w 104"/>
                <a:gd name="T89" fmla="*/ 53 h 67"/>
                <a:gd name="T90" fmla="*/ 28 w 104"/>
                <a:gd name="T91" fmla="*/ 51 h 67"/>
                <a:gd name="T92" fmla="*/ 23 w 104"/>
                <a:gd name="T93" fmla="*/ 48 h 67"/>
                <a:gd name="T94" fmla="*/ 19 w 104"/>
                <a:gd name="T95" fmla="*/ 44 h 67"/>
                <a:gd name="T96" fmla="*/ 15 w 104"/>
                <a:gd name="T97" fmla="*/ 42 h 67"/>
                <a:gd name="T98" fmla="*/ 9 w 104"/>
                <a:gd name="T99" fmla="*/ 36 h 67"/>
                <a:gd name="T100" fmla="*/ 8 w 104"/>
                <a:gd name="T101" fmla="*/ 34 h 67"/>
                <a:gd name="T102" fmla="*/ 4 w 104"/>
                <a:gd name="T103" fmla="*/ 29 h 67"/>
                <a:gd name="T104" fmla="*/ 2 w 104"/>
                <a:gd name="T105" fmla="*/ 25 h 67"/>
                <a:gd name="T106" fmla="*/ 0 w 104"/>
                <a:gd name="T107" fmla="*/ 19 h 67"/>
                <a:gd name="T108" fmla="*/ 0 w 104"/>
                <a:gd name="T109" fmla="*/ 15 h 67"/>
                <a:gd name="T110" fmla="*/ 0 w 104"/>
                <a:gd name="T111" fmla="*/ 12 h 67"/>
                <a:gd name="T112" fmla="*/ 0 w 104"/>
                <a:gd name="T113" fmla="*/ 10 h 67"/>
                <a:gd name="T114" fmla="*/ 0 w 104"/>
                <a:gd name="T115" fmla="*/ 4 h 67"/>
                <a:gd name="T116" fmla="*/ 2 w 104"/>
                <a:gd name="T117" fmla="*/ 2 h 67"/>
                <a:gd name="T118" fmla="*/ 8 w 104"/>
                <a:gd name="T119" fmla="*/ 2 h 67"/>
                <a:gd name="T120" fmla="*/ 9 w 104"/>
                <a:gd name="T121" fmla="*/ 2 h 67"/>
                <a:gd name="T122" fmla="*/ 9 w 104"/>
                <a:gd name="T12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67">
                  <a:moveTo>
                    <a:pt x="9" y="2"/>
                  </a:moveTo>
                  <a:lnTo>
                    <a:pt x="9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2"/>
                  </a:lnTo>
                  <a:lnTo>
                    <a:pt x="42" y="13"/>
                  </a:lnTo>
                  <a:lnTo>
                    <a:pt x="46" y="15"/>
                  </a:lnTo>
                  <a:lnTo>
                    <a:pt x="51" y="17"/>
                  </a:lnTo>
                  <a:lnTo>
                    <a:pt x="57" y="21"/>
                  </a:lnTo>
                  <a:lnTo>
                    <a:pt x="61" y="23"/>
                  </a:lnTo>
                  <a:lnTo>
                    <a:pt x="66" y="25"/>
                  </a:lnTo>
                  <a:lnTo>
                    <a:pt x="72" y="27"/>
                  </a:lnTo>
                  <a:lnTo>
                    <a:pt x="78" y="29"/>
                  </a:lnTo>
                  <a:lnTo>
                    <a:pt x="84" y="31"/>
                  </a:lnTo>
                  <a:lnTo>
                    <a:pt x="87" y="32"/>
                  </a:lnTo>
                  <a:lnTo>
                    <a:pt x="93" y="32"/>
                  </a:lnTo>
                  <a:lnTo>
                    <a:pt x="97" y="34"/>
                  </a:lnTo>
                  <a:lnTo>
                    <a:pt x="99" y="34"/>
                  </a:lnTo>
                  <a:lnTo>
                    <a:pt x="103" y="34"/>
                  </a:lnTo>
                  <a:lnTo>
                    <a:pt x="103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2"/>
                  </a:lnTo>
                  <a:lnTo>
                    <a:pt x="104" y="46"/>
                  </a:lnTo>
                  <a:lnTo>
                    <a:pt x="103" y="51"/>
                  </a:lnTo>
                  <a:lnTo>
                    <a:pt x="101" y="57"/>
                  </a:lnTo>
                  <a:lnTo>
                    <a:pt x="97" y="63"/>
                  </a:lnTo>
                  <a:lnTo>
                    <a:pt x="93" y="63"/>
                  </a:lnTo>
                  <a:lnTo>
                    <a:pt x="89" y="65"/>
                  </a:lnTo>
                  <a:lnTo>
                    <a:pt x="84" y="65"/>
                  </a:lnTo>
                  <a:lnTo>
                    <a:pt x="80" y="67"/>
                  </a:lnTo>
                  <a:lnTo>
                    <a:pt x="72" y="65"/>
                  </a:lnTo>
                  <a:lnTo>
                    <a:pt x="66" y="63"/>
                  </a:lnTo>
                  <a:lnTo>
                    <a:pt x="61" y="63"/>
                  </a:lnTo>
                  <a:lnTo>
                    <a:pt x="55" y="61"/>
                  </a:lnTo>
                  <a:lnTo>
                    <a:pt x="49" y="59"/>
                  </a:lnTo>
                  <a:lnTo>
                    <a:pt x="44" y="57"/>
                  </a:lnTo>
                  <a:lnTo>
                    <a:pt x="38" y="55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3" y="48"/>
                  </a:lnTo>
                  <a:lnTo>
                    <a:pt x="19" y="44"/>
                  </a:lnTo>
                  <a:lnTo>
                    <a:pt x="15" y="42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300"/>
            <p:cNvSpPr>
              <a:spLocks/>
            </p:cNvSpPr>
            <p:nvPr/>
          </p:nvSpPr>
          <p:spPr bwMode="auto">
            <a:xfrm>
              <a:off x="2765" y="1678"/>
              <a:ext cx="26" cy="23"/>
            </a:xfrm>
            <a:custGeom>
              <a:avLst/>
              <a:gdLst>
                <a:gd name="T0" fmla="*/ 27 w 51"/>
                <a:gd name="T1" fmla="*/ 45 h 45"/>
                <a:gd name="T2" fmla="*/ 30 w 51"/>
                <a:gd name="T3" fmla="*/ 43 h 45"/>
                <a:gd name="T4" fmla="*/ 36 w 51"/>
                <a:gd name="T5" fmla="*/ 43 h 45"/>
                <a:gd name="T6" fmla="*/ 40 w 51"/>
                <a:gd name="T7" fmla="*/ 40 h 45"/>
                <a:gd name="T8" fmla="*/ 44 w 51"/>
                <a:gd name="T9" fmla="*/ 38 h 45"/>
                <a:gd name="T10" fmla="*/ 47 w 51"/>
                <a:gd name="T11" fmla="*/ 34 h 45"/>
                <a:gd name="T12" fmla="*/ 49 w 51"/>
                <a:gd name="T13" fmla="*/ 32 h 45"/>
                <a:gd name="T14" fmla="*/ 49 w 51"/>
                <a:gd name="T15" fmla="*/ 28 h 45"/>
                <a:gd name="T16" fmla="*/ 51 w 51"/>
                <a:gd name="T17" fmla="*/ 22 h 45"/>
                <a:gd name="T18" fmla="*/ 49 w 51"/>
                <a:gd name="T19" fmla="*/ 19 h 45"/>
                <a:gd name="T20" fmla="*/ 49 w 51"/>
                <a:gd name="T21" fmla="*/ 15 h 45"/>
                <a:gd name="T22" fmla="*/ 47 w 51"/>
                <a:gd name="T23" fmla="*/ 9 h 45"/>
                <a:gd name="T24" fmla="*/ 44 w 51"/>
                <a:gd name="T25" fmla="*/ 7 h 45"/>
                <a:gd name="T26" fmla="*/ 40 w 51"/>
                <a:gd name="T27" fmla="*/ 3 h 45"/>
                <a:gd name="T28" fmla="*/ 36 w 51"/>
                <a:gd name="T29" fmla="*/ 2 h 45"/>
                <a:gd name="T30" fmla="*/ 30 w 51"/>
                <a:gd name="T31" fmla="*/ 0 h 45"/>
                <a:gd name="T32" fmla="*/ 27 w 51"/>
                <a:gd name="T33" fmla="*/ 0 h 45"/>
                <a:gd name="T34" fmla="*/ 19 w 51"/>
                <a:gd name="T35" fmla="*/ 0 h 45"/>
                <a:gd name="T36" fmla="*/ 15 w 51"/>
                <a:gd name="T37" fmla="*/ 2 h 45"/>
                <a:gd name="T38" fmla="*/ 11 w 51"/>
                <a:gd name="T39" fmla="*/ 3 h 45"/>
                <a:gd name="T40" fmla="*/ 8 w 51"/>
                <a:gd name="T41" fmla="*/ 7 h 45"/>
                <a:gd name="T42" fmla="*/ 4 w 51"/>
                <a:gd name="T43" fmla="*/ 9 h 45"/>
                <a:gd name="T44" fmla="*/ 2 w 51"/>
                <a:gd name="T45" fmla="*/ 15 h 45"/>
                <a:gd name="T46" fmla="*/ 0 w 51"/>
                <a:gd name="T47" fmla="*/ 19 h 45"/>
                <a:gd name="T48" fmla="*/ 0 w 51"/>
                <a:gd name="T49" fmla="*/ 22 h 45"/>
                <a:gd name="T50" fmla="*/ 0 w 51"/>
                <a:gd name="T51" fmla="*/ 28 h 45"/>
                <a:gd name="T52" fmla="*/ 2 w 51"/>
                <a:gd name="T53" fmla="*/ 32 h 45"/>
                <a:gd name="T54" fmla="*/ 4 w 51"/>
                <a:gd name="T55" fmla="*/ 34 h 45"/>
                <a:gd name="T56" fmla="*/ 8 w 51"/>
                <a:gd name="T57" fmla="*/ 38 h 45"/>
                <a:gd name="T58" fmla="*/ 11 w 51"/>
                <a:gd name="T59" fmla="*/ 40 h 45"/>
                <a:gd name="T60" fmla="*/ 15 w 51"/>
                <a:gd name="T61" fmla="*/ 43 h 45"/>
                <a:gd name="T62" fmla="*/ 19 w 51"/>
                <a:gd name="T63" fmla="*/ 43 h 45"/>
                <a:gd name="T64" fmla="*/ 27 w 51"/>
                <a:gd name="T65" fmla="*/ 45 h 45"/>
                <a:gd name="T66" fmla="*/ 27 w 51"/>
                <a:gd name="T6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45">
                  <a:moveTo>
                    <a:pt x="27" y="45"/>
                  </a:moveTo>
                  <a:lnTo>
                    <a:pt x="30" y="43"/>
                  </a:lnTo>
                  <a:lnTo>
                    <a:pt x="36" y="43"/>
                  </a:lnTo>
                  <a:lnTo>
                    <a:pt x="40" y="40"/>
                  </a:lnTo>
                  <a:lnTo>
                    <a:pt x="44" y="38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8"/>
                  </a:lnTo>
                  <a:lnTo>
                    <a:pt x="51" y="22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7" y="9"/>
                  </a:lnTo>
                  <a:lnTo>
                    <a:pt x="44" y="7"/>
                  </a:lnTo>
                  <a:lnTo>
                    <a:pt x="40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8" y="7"/>
                  </a:lnTo>
                  <a:lnTo>
                    <a:pt x="4" y="9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5" y="43"/>
                  </a:lnTo>
                  <a:lnTo>
                    <a:pt x="19" y="43"/>
                  </a:lnTo>
                  <a:lnTo>
                    <a:pt x="27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301"/>
            <p:cNvSpPr>
              <a:spLocks/>
            </p:cNvSpPr>
            <p:nvPr/>
          </p:nvSpPr>
          <p:spPr bwMode="auto">
            <a:xfrm>
              <a:off x="2906" y="1734"/>
              <a:ext cx="18" cy="17"/>
            </a:xfrm>
            <a:custGeom>
              <a:avLst/>
              <a:gdLst>
                <a:gd name="T0" fmla="*/ 12 w 36"/>
                <a:gd name="T1" fmla="*/ 30 h 32"/>
                <a:gd name="T2" fmla="*/ 15 w 36"/>
                <a:gd name="T3" fmla="*/ 32 h 32"/>
                <a:gd name="T4" fmla="*/ 19 w 36"/>
                <a:gd name="T5" fmla="*/ 32 h 32"/>
                <a:gd name="T6" fmla="*/ 23 w 36"/>
                <a:gd name="T7" fmla="*/ 32 h 32"/>
                <a:gd name="T8" fmla="*/ 25 w 36"/>
                <a:gd name="T9" fmla="*/ 32 h 32"/>
                <a:gd name="T10" fmla="*/ 29 w 36"/>
                <a:gd name="T11" fmla="*/ 32 h 32"/>
                <a:gd name="T12" fmla="*/ 33 w 36"/>
                <a:gd name="T13" fmla="*/ 30 h 32"/>
                <a:gd name="T14" fmla="*/ 34 w 36"/>
                <a:gd name="T15" fmla="*/ 26 h 32"/>
                <a:gd name="T16" fmla="*/ 36 w 36"/>
                <a:gd name="T17" fmla="*/ 24 h 32"/>
                <a:gd name="T18" fmla="*/ 36 w 36"/>
                <a:gd name="T19" fmla="*/ 19 h 32"/>
                <a:gd name="T20" fmla="*/ 34 w 36"/>
                <a:gd name="T21" fmla="*/ 13 h 32"/>
                <a:gd name="T22" fmla="*/ 31 w 36"/>
                <a:gd name="T23" fmla="*/ 7 h 32"/>
                <a:gd name="T24" fmla="*/ 25 w 36"/>
                <a:gd name="T25" fmla="*/ 4 h 32"/>
                <a:gd name="T26" fmla="*/ 21 w 36"/>
                <a:gd name="T27" fmla="*/ 2 h 32"/>
                <a:gd name="T28" fmla="*/ 17 w 36"/>
                <a:gd name="T29" fmla="*/ 0 h 32"/>
                <a:gd name="T30" fmla="*/ 14 w 36"/>
                <a:gd name="T31" fmla="*/ 0 h 32"/>
                <a:gd name="T32" fmla="*/ 12 w 36"/>
                <a:gd name="T33" fmla="*/ 2 h 32"/>
                <a:gd name="T34" fmla="*/ 8 w 36"/>
                <a:gd name="T35" fmla="*/ 2 h 32"/>
                <a:gd name="T36" fmla="*/ 4 w 36"/>
                <a:gd name="T37" fmla="*/ 4 h 32"/>
                <a:gd name="T38" fmla="*/ 2 w 36"/>
                <a:gd name="T39" fmla="*/ 5 h 32"/>
                <a:gd name="T40" fmla="*/ 2 w 36"/>
                <a:gd name="T41" fmla="*/ 9 h 32"/>
                <a:gd name="T42" fmla="*/ 0 w 36"/>
                <a:gd name="T43" fmla="*/ 13 h 32"/>
                <a:gd name="T44" fmla="*/ 2 w 36"/>
                <a:gd name="T45" fmla="*/ 21 h 32"/>
                <a:gd name="T46" fmla="*/ 4 w 36"/>
                <a:gd name="T47" fmla="*/ 23 h 32"/>
                <a:gd name="T48" fmla="*/ 6 w 36"/>
                <a:gd name="T49" fmla="*/ 24 h 32"/>
                <a:gd name="T50" fmla="*/ 8 w 36"/>
                <a:gd name="T51" fmla="*/ 28 h 32"/>
                <a:gd name="T52" fmla="*/ 12 w 36"/>
                <a:gd name="T53" fmla="*/ 30 h 32"/>
                <a:gd name="T54" fmla="*/ 12 w 36"/>
                <a:gd name="T5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32">
                  <a:moveTo>
                    <a:pt x="12" y="30"/>
                  </a:moveTo>
                  <a:lnTo>
                    <a:pt x="15" y="32"/>
                  </a:lnTo>
                  <a:lnTo>
                    <a:pt x="19" y="32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9" y="32"/>
                  </a:lnTo>
                  <a:lnTo>
                    <a:pt x="33" y="30"/>
                  </a:lnTo>
                  <a:lnTo>
                    <a:pt x="34" y="26"/>
                  </a:lnTo>
                  <a:lnTo>
                    <a:pt x="36" y="24"/>
                  </a:lnTo>
                  <a:lnTo>
                    <a:pt x="36" y="19"/>
                  </a:lnTo>
                  <a:lnTo>
                    <a:pt x="34" y="13"/>
                  </a:lnTo>
                  <a:lnTo>
                    <a:pt x="31" y="7"/>
                  </a:lnTo>
                  <a:lnTo>
                    <a:pt x="25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21"/>
                  </a:lnTo>
                  <a:lnTo>
                    <a:pt x="4" y="23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2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302"/>
            <p:cNvSpPr>
              <a:spLocks/>
            </p:cNvSpPr>
            <p:nvPr/>
          </p:nvSpPr>
          <p:spPr bwMode="auto">
            <a:xfrm>
              <a:off x="2729" y="1644"/>
              <a:ext cx="12" cy="17"/>
            </a:xfrm>
            <a:custGeom>
              <a:avLst/>
              <a:gdLst>
                <a:gd name="T0" fmla="*/ 7 w 22"/>
                <a:gd name="T1" fmla="*/ 0 h 34"/>
                <a:gd name="T2" fmla="*/ 15 w 22"/>
                <a:gd name="T3" fmla="*/ 2 h 34"/>
                <a:gd name="T4" fmla="*/ 19 w 22"/>
                <a:gd name="T5" fmla="*/ 4 h 34"/>
                <a:gd name="T6" fmla="*/ 21 w 22"/>
                <a:gd name="T7" fmla="*/ 8 h 34"/>
                <a:gd name="T8" fmla="*/ 22 w 22"/>
                <a:gd name="T9" fmla="*/ 14 h 34"/>
                <a:gd name="T10" fmla="*/ 21 w 22"/>
                <a:gd name="T11" fmla="*/ 17 h 34"/>
                <a:gd name="T12" fmla="*/ 19 w 22"/>
                <a:gd name="T13" fmla="*/ 21 h 34"/>
                <a:gd name="T14" fmla="*/ 17 w 22"/>
                <a:gd name="T15" fmla="*/ 25 h 34"/>
                <a:gd name="T16" fmla="*/ 15 w 22"/>
                <a:gd name="T17" fmla="*/ 29 h 34"/>
                <a:gd name="T18" fmla="*/ 11 w 22"/>
                <a:gd name="T19" fmla="*/ 33 h 34"/>
                <a:gd name="T20" fmla="*/ 7 w 22"/>
                <a:gd name="T21" fmla="*/ 34 h 34"/>
                <a:gd name="T22" fmla="*/ 5 w 22"/>
                <a:gd name="T23" fmla="*/ 34 h 34"/>
                <a:gd name="T24" fmla="*/ 3 w 22"/>
                <a:gd name="T25" fmla="*/ 34 h 34"/>
                <a:gd name="T26" fmla="*/ 0 w 22"/>
                <a:gd name="T27" fmla="*/ 31 h 34"/>
                <a:gd name="T28" fmla="*/ 0 w 22"/>
                <a:gd name="T29" fmla="*/ 25 h 34"/>
                <a:gd name="T30" fmla="*/ 2 w 22"/>
                <a:gd name="T31" fmla="*/ 19 h 34"/>
                <a:gd name="T32" fmla="*/ 3 w 22"/>
                <a:gd name="T33" fmla="*/ 10 h 34"/>
                <a:gd name="T34" fmla="*/ 5 w 22"/>
                <a:gd name="T35" fmla="*/ 4 h 34"/>
                <a:gd name="T36" fmla="*/ 7 w 22"/>
                <a:gd name="T37" fmla="*/ 0 h 34"/>
                <a:gd name="T38" fmla="*/ 7 w 22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34">
                  <a:moveTo>
                    <a:pt x="7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21" y="8"/>
                  </a:lnTo>
                  <a:lnTo>
                    <a:pt x="22" y="14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7" y="25"/>
                  </a:lnTo>
                  <a:lnTo>
                    <a:pt x="15" y="29"/>
                  </a:lnTo>
                  <a:lnTo>
                    <a:pt x="11" y="33"/>
                  </a:lnTo>
                  <a:lnTo>
                    <a:pt x="7" y="34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3" y="10"/>
                  </a:lnTo>
                  <a:lnTo>
                    <a:pt x="5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303"/>
            <p:cNvSpPr>
              <a:spLocks/>
            </p:cNvSpPr>
            <p:nvPr/>
          </p:nvSpPr>
          <p:spPr bwMode="auto">
            <a:xfrm>
              <a:off x="2752" y="1644"/>
              <a:ext cx="10" cy="17"/>
            </a:xfrm>
            <a:custGeom>
              <a:avLst/>
              <a:gdLst>
                <a:gd name="T0" fmla="*/ 8 w 19"/>
                <a:gd name="T1" fmla="*/ 0 h 34"/>
                <a:gd name="T2" fmla="*/ 14 w 19"/>
                <a:gd name="T3" fmla="*/ 2 h 34"/>
                <a:gd name="T4" fmla="*/ 17 w 19"/>
                <a:gd name="T5" fmla="*/ 4 h 34"/>
                <a:gd name="T6" fmla="*/ 17 w 19"/>
                <a:gd name="T7" fmla="*/ 8 h 34"/>
                <a:gd name="T8" fmla="*/ 19 w 19"/>
                <a:gd name="T9" fmla="*/ 14 h 34"/>
                <a:gd name="T10" fmla="*/ 19 w 19"/>
                <a:gd name="T11" fmla="*/ 19 h 34"/>
                <a:gd name="T12" fmla="*/ 19 w 19"/>
                <a:gd name="T13" fmla="*/ 25 h 34"/>
                <a:gd name="T14" fmla="*/ 17 w 19"/>
                <a:gd name="T15" fmla="*/ 29 h 34"/>
                <a:gd name="T16" fmla="*/ 17 w 19"/>
                <a:gd name="T17" fmla="*/ 34 h 34"/>
                <a:gd name="T18" fmla="*/ 16 w 19"/>
                <a:gd name="T19" fmla="*/ 34 h 34"/>
                <a:gd name="T20" fmla="*/ 12 w 19"/>
                <a:gd name="T21" fmla="*/ 34 h 34"/>
                <a:gd name="T22" fmla="*/ 10 w 19"/>
                <a:gd name="T23" fmla="*/ 34 h 34"/>
                <a:gd name="T24" fmla="*/ 6 w 19"/>
                <a:gd name="T25" fmla="*/ 34 h 34"/>
                <a:gd name="T26" fmla="*/ 4 w 19"/>
                <a:gd name="T27" fmla="*/ 31 h 34"/>
                <a:gd name="T28" fmla="*/ 2 w 19"/>
                <a:gd name="T29" fmla="*/ 27 h 34"/>
                <a:gd name="T30" fmla="*/ 0 w 19"/>
                <a:gd name="T31" fmla="*/ 21 h 34"/>
                <a:gd name="T32" fmla="*/ 0 w 19"/>
                <a:gd name="T33" fmla="*/ 17 h 34"/>
                <a:gd name="T34" fmla="*/ 0 w 19"/>
                <a:gd name="T35" fmla="*/ 14 h 34"/>
                <a:gd name="T36" fmla="*/ 2 w 19"/>
                <a:gd name="T37" fmla="*/ 10 h 34"/>
                <a:gd name="T38" fmla="*/ 4 w 19"/>
                <a:gd name="T39" fmla="*/ 4 h 34"/>
                <a:gd name="T40" fmla="*/ 8 w 19"/>
                <a:gd name="T41" fmla="*/ 0 h 34"/>
                <a:gd name="T42" fmla="*/ 8 w 19"/>
                <a:gd name="T4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34">
                  <a:moveTo>
                    <a:pt x="8" y="0"/>
                  </a:moveTo>
                  <a:lnTo>
                    <a:pt x="14" y="2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7" y="29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304"/>
            <p:cNvSpPr>
              <a:spLocks/>
            </p:cNvSpPr>
            <p:nvPr/>
          </p:nvSpPr>
          <p:spPr bwMode="auto">
            <a:xfrm>
              <a:off x="2775" y="1649"/>
              <a:ext cx="11" cy="15"/>
            </a:xfrm>
            <a:custGeom>
              <a:avLst/>
              <a:gdLst>
                <a:gd name="T0" fmla="*/ 11 w 23"/>
                <a:gd name="T1" fmla="*/ 0 h 30"/>
                <a:gd name="T2" fmla="*/ 17 w 23"/>
                <a:gd name="T3" fmla="*/ 2 h 30"/>
                <a:gd name="T4" fmla="*/ 21 w 23"/>
                <a:gd name="T5" fmla="*/ 4 h 30"/>
                <a:gd name="T6" fmla="*/ 23 w 23"/>
                <a:gd name="T7" fmla="*/ 7 h 30"/>
                <a:gd name="T8" fmla="*/ 23 w 23"/>
                <a:gd name="T9" fmla="*/ 11 h 30"/>
                <a:gd name="T10" fmla="*/ 21 w 23"/>
                <a:gd name="T11" fmla="*/ 15 h 30"/>
                <a:gd name="T12" fmla="*/ 21 w 23"/>
                <a:gd name="T13" fmla="*/ 19 h 30"/>
                <a:gd name="T14" fmla="*/ 17 w 23"/>
                <a:gd name="T15" fmla="*/ 23 h 30"/>
                <a:gd name="T16" fmla="*/ 15 w 23"/>
                <a:gd name="T17" fmla="*/ 26 h 30"/>
                <a:gd name="T18" fmla="*/ 11 w 23"/>
                <a:gd name="T19" fmla="*/ 28 h 30"/>
                <a:gd name="T20" fmla="*/ 8 w 23"/>
                <a:gd name="T21" fmla="*/ 30 h 30"/>
                <a:gd name="T22" fmla="*/ 6 w 23"/>
                <a:gd name="T23" fmla="*/ 30 h 30"/>
                <a:gd name="T24" fmla="*/ 4 w 23"/>
                <a:gd name="T25" fmla="*/ 30 h 30"/>
                <a:gd name="T26" fmla="*/ 0 w 23"/>
                <a:gd name="T27" fmla="*/ 28 h 30"/>
                <a:gd name="T28" fmla="*/ 0 w 23"/>
                <a:gd name="T29" fmla="*/ 23 h 30"/>
                <a:gd name="T30" fmla="*/ 2 w 23"/>
                <a:gd name="T31" fmla="*/ 17 h 30"/>
                <a:gd name="T32" fmla="*/ 6 w 23"/>
                <a:gd name="T33" fmla="*/ 9 h 30"/>
                <a:gd name="T34" fmla="*/ 6 w 23"/>
                <a:gd name="T35" fmla="*/ 7 h 30"/>
                <a:gd name="T36" fmla="*/ 8 w 23"/>
                <a:gd name="T37" fmla="*/ 5 h 30"/>
                <a:gd name="T38" fmla="*/ 9 w 23"/>
                <a:gd name="T39" fmla="*/ 2 h 30"/>
                <a:gd name="T40" fmla="*/ 11 w 23"/>
                <a:gd name="T41" fmla="*/ 0 h 30"/>
                <a:gd name="T42" fmla="*/ 11 w 23"/>
                <a:gd name="T4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0">
                  <a:moveTo>
                    <a:pt x="11" y="0"/>
                  </a:moveTo>
                  <a:lnTo>
                    <a:pt x="17" y="2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1" y="15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5" y="26"/>
                  </a:lnTo>
                  <a:lnTo>
                    <a:pt x="11" y="28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5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305"/>
            <p:cNvSpPr>
              <a:spLocks/>
            </p:cNvSpPr>
            <p:nvPr/>
          </p:nvSpPr>
          <p:spPr bwMode="auto">
            <a:xfrm>
              <a:off x="2800" y="1655"/>
              <a:ext cx="12" cy="18"/>
            </a:xfrm>
            <a:custGeom>
              <a:avLst/>
              <a:gdLst>
                <a:gd name="T0" fmla="*/ 14 w 25"/>
                <a:gd name="T1" fmla="*/ 0 h 36"/>
                <a:gd name="T2" fmla="*/ 17 w 25"/>
                <a:gd name="T3" fmla="*/ 2 h 36"/>
                <a:gd name="T4" fmla="*/ 21 w 25"/>
                <a:gd name="T5" fmla="*/ 4 h 36"/>
                <a:gd name="T6" fmla="*/ 23 w 25"/>
                <a:gd name="T7" fmla="*/ 8 h 36"/>
                <a:gd name="T8" fmla="*/ 25 w 25"/>
                <a:gd name="T9" fmla="*/ 12 h 36"/>
                <a:gd name="T10" fmla="*/ 23 w 25"/>
                <a:gd name="T11" fmla="*/ 15 h 36"/>
                <a:gd name="T12" fmla="*/ 21 w 25"/>
                <a:gd name="T13" fmla="*/ 21 h 36"/>
                <a:gd name="T14" fmla="*/ 19 w 25"/>
                <a:gd name="T15" fmla="*/ 25 h 36"/>
                <a:gd name="T16" fmla="*/ 17 w 25"/>
                <a:gd name="T17" fmla="*/ 29 h 36"/>
                <a:gd name="T18" fmla="*/ 14 w 25"/>
                <a:gd name="T19" fmla="*/ 32 h 36"/>
                <a:gd name="T20" fmla="*/ 10 w 25"/>
                <a:gd name="T21" fmla="*/ 34 h 36"/>
                <a:gd name="T22" fmla="*/ 8 w 25"/>
                <a:gd name="T23" fmla="*/ 36 h 36"/>
                <a:gd name="T24" fmla="*/ 4 w 25"/>
                <a:gd name="T25" fmla="*/ 36 h 36"/>
                <a:gd name="T26" fmla="*/ 2 w 25"/>
                <a:gd name="T27" fmla="*/ 32 h 36"/>
                <a:gd name="T28" fmla="*/ 2 w 25"/>
                <a:gd name="T29" fmla="*/ 29 h 36"/>
                <a:gd name="T30" fmla="*/ 0 w 25"/>
                <a:gd name="T31" fmla="*/ 23 h 36"/>
                <a:gd name="T32" fmla="*/ 2 w 25"/>
                <a:gd name="T33" fmla="*/ 15 h 36"/>
                <a:gd name="T34" fmla="*/ 6 w 25"/>
                <a:gd name="T35" fmla="*/ 12 h 36"/>
                <a:gd name="T36" fmla="*/ 8 w 25"/>
                <a:gd name="T37" fmla="*/ 8 h 36"/>
                <a:gd name="T38" fmla="*/ 10 w 25"/>
                <a:gd name="T39" fmla="*/ 4 h 36"/>
                <a:gd name="T40" fmla="*/ 14 w 25"/>
                <a:gd name="T41" fmla="*/ 0 h 36"/>
                <a:gd name="T42" fmla="*/ 14 w 25"/>
                <a:gd name="T4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36">
                  <a:moveTo>
                    <a:pt x="14" y="0"/>
                  </a:move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2"/>
                  </a:lnTo>
                  <a:lnTo>
                    <a:pt x="23" y="15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7" y="29"/>
                  </a:lnTo>
                  <a:lnTo>
                    <a:pt x="14" y="32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306"/>
            <p:cNvSpPr>
              <a:spLocks/>
            </p:cNvSpPr>
            <p:nvPr/>
          </p:nvSpPr>
          <p:spPr bwMode="auto">
            <a:xfrm>
              <a:off x="2819" y="1672"/>
              <a:ext cx="13" cy="19"/>
            </a:xfrm>
            <a:custGeom>
              <a:avLst/>
              <a:gdLst>
                <a:gd name="T0" fmla="*/ 16 w 27"/>
                <a:gd name="T1" fmla="*/ 0 h 38"/>
                <a:gd name="T2" fmla="*/ 19 w 27"/>
                <a:gd name="T3" fmla="*/ 0 h 38"/>
                <a:gd name="T4" fmla="*/ 23 w 27"/>
                <a:gd name="T5" fmla="*/ 2 h 38"/>
                <a:gd name="T6" fmla="*/ 25 w 27"/>
                <a:gd name="T7" fmla="*/ 4 h 38"/>
                <a:gd name="T8" fmla="*/ 27 w 27"/>
                <a:gd name="T9" fmla="*/ 8 h 38"/>
                <a:gd name="T10" fmla="*/ 27 w 27"/>
                <a:gd name="T11" fmla="*/ 12 h 38"/>
                <a:gd name="T12" fmla="*/ 27 w 27"/>
                <a:gd name="T13" fmla="*/ 17 h 38"/>
                <a:gd name="T14" fmla="*/ 25 w 27"/>
                <a:gd name="T15" fmla="*/ 21 h 38"/>
                <a:gd name="T16" fmla="*/ 23 w 27"/>
                <a:gd name="T17" fmla="*/ 27 h 38"/>
                <a:gd name="T18" fmla="*/ 21 w 27"/>
                <a:gd name="T19" fmla="*/ 31 h 38"/>
                <a:gd name="T20" fmla="*/ 19 w 27"/>
                <a:gd name="T21" fmla="*/ 35 h 38"/>
                <a:gd name="T22" fmla="*/ 16 w 27"/>
                <a:gd name="T23" fmla="*/ 36 h 38"/>
                <a:gd name="T24" fmla="*/ 14 w 27"/>
                <a:gd name="T25" fmla="*/ 38 h 38"/>
                <a:gd name="T26" fmla="*/ 10 w 27"/>
                <a:gd name="T27" fmla="*/ 38 h 38"/>
                <a:gd name="T28" fmla="*/ 6 w 27"/>
                <a:gd name="T29" fmla="*/ 38 h 38"/>
                <a:gd name="T30" fmla="*/ 4 w 27"/>
                <a:gd name="T31" fmla="*/ 35 h 38"/>
                <a:gd name="T32" fmla="*/ 0 w 27"/>
                <a:gd name="T33" fmla="*/ 31 h 38"/>
                <a:gd name="T34" fmla="*/ 2 w 27"/>
                <a:gd name="T35" fmla="*/ 27 h 38"/>
                <a:gd name="T36" fmla="*/ 4 w 27"/>
                <a:gd name="T37" fmla="*/ 23 h 38"/>
                <a:gd name="T38" fmla="*/ 6 w 27"/>
                <a:gd name="T39" fmla="*/ 19 h 38"/>
                <a:gd name="T40" fmla="*/ 8 w 27"/>
                <a:gd name="T41" fmla="*/ 14 h 38"/>
                <a:gd name="T42" fmla="*/ 10 w 27"/>
                <a:gd name="T43" fmla="*/ 10 h 38"/>
                <a:gd name="T44" fmla="*/ 12 w 27"/>
                <a:gd name="T45" fmla="*/ 4 h 38"/>
                <a:gd name="T46" fmla="*/ 14 w 27"/>
                <a:gd name="T47" fmla="*/ 2 h 38"/>
                <a:gd name="T48" fmla="*/ 16 w 27"/>
                <a:gd name="T49" fmla="*/ 0 h 38"/>
                <a:gd name="T50" fmla="*/ 16 w 27"/>
                <a:gd name="T5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" h="38">
                  <a:moveTo>
                    <a:pt x="16" y="0"/>
                  </a:moveTo>
                  <a:lnTo>
                    <a:pt x="19" y="0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7" y="17"/>
                  </a:lnTo>
                  <a:lnTo>
                    <a:pt x="25" y="21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4" y="35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4" y="23"/>
                  </a:lnTo>
                  <a:lnTo>
                    <a:pt x="6" y="19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307"/>
            <p:cNvSpPr>
              <a:spLocks/>
            </p:cNvSpPr>
            <p:nvPr/>
          </p:nvSpPr>
          <p:spPr bwMode="auto">
            <a:xfrm>
              <a:off x="2834" y="1688"/>
              <a:ext cx="11" cy="12"/>
            </a:xfrm>
            <a:custGeom>
              <a:avLst/>
              <a:gdLst>
                <a:gd name="T0" fmla="*/ 11 w 23"/>
                <a:gd name="T1" fmla="*/ 0 h 24"/>
                <a:gd name="T2" fmla="*/ 17 w 23"/>
                <a:gd name="T3" fmla="*/ 2 h 24"/>
                <a:gd name="T4" fmla="*/ 21 w 23"/>
                <a:gd name="T5" fmla="*/ 5 h 24"/>
                <a:gd name="T6" fmla="*/ 23 w 23"/>
                <a:gd name="T7" fmla="*/ 7 h 24"/>
                <a:gd name="T8" fmla="*/ 23 w 23"/>
                <a:gd name="T9" fmla="*/ 11 h 24"/>
                <a:gd name="T10" fmla="*/ 21 w 23"/>
                <a:gd name="T11" fmla="*/ 13 h 24"/>
                <a:gd name="T12" fmla="*/ 19 w 23"/>
                <a:gd name="T13" fmla="*/ 17 h 24"/>
                <a:gd name="T14" fmla="*/ 17 w 23"/>
                <a:gd name="T15" fmla="*/ 19 h 24"/>
                <a:gd name="T16" fmla="*/ 13 w 23"/>
                <a:gd name="T17" fmla="*/ 21 h 24"/>
                <a:gd name="T18" fmla="*/ 9 w 23"/>
                <a:gd name="T19" fmla="*/ 22 h 24"/>
                <a:gd name="T20" fmla="*/ 6 w 23"/>
                <a:gd name="T21" fmla="*/ 24 h 24"/>
                <a:gd name="T22" fmla="*/ 4 w 23"/>
                <a:gd name="T23" fmla="*/ 22 h 24"/>
                <a:gd name="T24" fmla="*/ 2 w 23"/>
                <a:gd name="T25" fmla="*/ 22 h 24"/>
                <a:gd name="T26" fmla="*/ 0 w 23"/>
                <a:gd name="T27" fmla="*/ 21 h 24"/>
                <a:gd name="T28" fmla="*/ 0 w 23"/>
                <a:gd name="T29" fmla="*/ 19 h 24"/>
                <a:gd name="T30" fmla="*/ 2 w 23"/>
                <a:gd name="T31" fmla="*/ 15 h 24"/>
                <a:gd name="T32" fmla="*/ 6 w 23"/>
                <a:gd name="T33" fmla="*/ 9 h 24"/>
                <a:gd name="T34" fmla="*/ 9 w 23"/>
                <a:gd name="T35" fmla="*/ 3 h 24"/>
                <a:gd name="T36" fmla="*/ 11 w 23"/>
                <a:gd name="T37" fmla="*/ 0 h 24"/>
                <a:gd name="T38" fmla="*/ 11 w 23"/>
                <a:gd name="T3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17" y="2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9" y="22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6" y="9"/>
                  </a:lnTo>
                  <a:lnTo>
                    <a:pt x="9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308"/>
            <p:cNvSpPr>
              <a:spLocks/>
            </p:cNvSpPr>
            <p:nvPr/>
          </p:nvSpPr>
          <p:spPr bwMode="auto">
            <a:xfrm>
              <a:off x="2893" y="1701"/>
              <a:ext cx="9" cy="17"/>
            </a:xfrm>
            <a:custGeom>
              <a:avLst/>
              <a:gdLst>
                <a:gd name="T0" fmla="*/ 7 w 19"/>
                <a:gd name="T1" fmla="*/ 0 h 34"/>
                <a:gd name="T2" fmla="*/ 13 w 19"/>
                <a:gd name="T3" fmla="*/ 0 h 34"/>
                <a:gd name="T4" fmla="*/ 15 w 19"/>
                <a:gd name="T5" fmla="*/ 4 h 34"/>
                <a:gd name="T6" fmla="*/ 17 w 19"/>
                <a:gd name="T7" fmla="*/ 8 h 34"/>
                <a:gd name="T8" fmla="*/ 19 w 19"/>
                <a:gd name="T9" fmla="*/ 14 h 34"/>
                <a:gd name="T10" fmla="*/ 19 w 19"/>
                <a:gd name="T11" fmla="*/ 19 h 34"/>
                <a:gd name="T12" fmla="*/ 19 w 19"/>
                <a:gd name="T13" fmla="*/ 25 h 34"/>
                <a:gd name="T14" fmla="*/ 19 w 19"/>
                <a:gd name="T15" fmla="*/ 31 h 34"/>
                <a:gd name="T16" fmla="*/ 19 w 19"/>
                <a:gd name="T17" fmla="*/ 34 h 34"/>
                <a:gd name="T18" fmla="*/ 15 w 19"/>
                <a:gd name="T19" fmla="*/ 34 h 34"/>
                <a:gd name="T20" fmla="*/ 11 w 19"/>
                <a:gd name="T21" fmla="*/ 34 h 34"/>
                <a:gd name="T22" fmla="*/ 9 w 19"/>
                <a:gd name="T23" fmla="*/ 34 h 34"/>
                <a:gd name="T24" fmla="*/ 7 w 19"/>
                <a:gd name="T25" fmla="*/ 34 h 34"/>
                <a:gd name="T26" fmla="*/ 3 w 19"/>
                <a:gd name="T27" fmla="*/ 31 h 34"/>
                <a:gd name="T28" fmla="*/ 3 w 19"/>
                <a:gd name="T29" fmla="*/ 27 h 34"/>
                <a:gd name="T30" fmla="*/ 2 w 19"/>
                <a:gd name="T31" fmla="*/ 21 h 34"/>
                <a:gd name="T32" fmla="*/ 0 w 19"/>
                <a:gd name="T33" fmla="*/ 17 h 34"/>
                <a:gd name="T34" fmla="*/ 0 w 19"/>
                <a:gd name="T35" fmla="*/ 12 h 34"/>
                <a:gd name="T36" fmla="*/ 2 w 19"/>
                <a:gd name="T37" fmla="*/ 8 h 34"/>
                <a:gd name="T38" fmla="*/ 3 w 19"/>
                <a:gd name="T39" fmla="*/ 4 h 34"/>
                <a:gd name="T40" fmla="*/ 7 w 19"/>
                <a:gd name="T41" fmla="*/ 0 h 34"/>
                <a:gd name="T42" fmla="*/ 7 w 19"/>
                <a:gd name="T4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34">
                  <a:moveTo>
                    <a:pt x="7" y="0"/>
                  </a:moveTo>
                  <a:lnTo>
                    <a:pt x="13" y="0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309"/>
            <p:cNvSpPr>
              <a:spLocks/>
            </p:cNvSpPr>
            <p:nvPr/>
          </p:nvSpPr>
          <p:spPr bwMode="auto">
            <a:xfrm>
              <a:off x="2912" y="1706"/>
              <a:ext cx="8" cy="12"/>
            </a:xfrm>
            <a:custGeom>
              <a:avLst/>
              <a:gdLst>
                <a:gd name="T0" fmla="*/ 7 w 17"/>
                <a:gd name="T1" fmla="*/ 0 h 24"/>
                <a:gd name="T2" fmla="*/ 13 w 17"/>
                <a:gd name="T3" fmla="*/ 2 h 24"/>
                <a:gd name="T4" fmla="*/ 15 w 17"/>
                <a:gd name="T5" fmla="*/ 5 h 24"/>
                <a:gd name="T6" fmla="*/ 17 w 17"/>
                <a:gd name="T7" fmla="*/ 11 h 24"/>
                <a:gd name="T8" fmla="*/ 17 w 17"/>
                <a:gd name="T9" fmla="*/ 17 h 24"/>
                <a:gd name="T10" fmla="*/ 15 w 17"/>
                <a:gd name="T11" fmla="*/ 23 h 24"/>
                <a:gd name="T12" fmla="*/ 11 w 17"/>
                <a:gd name="T13" fmla="*/ 24 h 24"/>
                <a:gd name="T14" fmla="*/ 9 w 17"/>
                <a:gd name="T15" fmla="*/ 24 h 24"/>
                <a:gd name="T16" fmla="*/ 5 w 17"/>
                <a:gd name="T17" fmla="*/ 24 h 24"/>
                <a:gd name="T18" fmla="*/ 3 w 17"/>
                <a:gd name="T19" fmla="*/ 23 h 24"/>
                <a:gd name="T20" fmla="*/ 0 w 17"/>
                <a:gd name="T21" fmla="*/ 19 h 24"/>
                <a:gd name="T22" fmla="*/ 0 w 17"/>
                <a:gd name="T23" fmla="*/ 17 h 24"/>
                <a:gd name="T24" fmla="*/ 2 w 17"/>
                <a:gd name="T25" fmla="*/ 13 h 24"/>
                <a:gd name="T26" fmla="*/ 3 w 17"/>
                <a:gd name="T27" fmla="*/ 9 h 24"/>
                <a:gd name="T28" fmla="*/ 3 w 17"/>
                <a:gd name="T29" fmla="*/ 7 h 24"/>
                <a:gd name="T30" fmla="*/ 5 w 17"/>
                <a:gd name="T31" fmla="*/ 2 h 24"/>
                <a:gd name="T32" fmla="*/ 7 w 17"/>
                <a:gd name="T33" fmla="*/ 0 h 24"/>
                <a:gd name="T34" fmla="*/ 7 w 17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24">
                  <a:moveTo>
                    <a:pt x="7" y="0"/>
                  </a:moveTo>
                  <a:lnTo>
                    <a:pt x="13" y="2"/>
                  </a:lnTo>
                  <a:lnTo>
                    <a:pt x="15" y="5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15" y="23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310"/>
            <p:cNvSpPr>
              <a:spLocks/>
            </p:cNvSpPr>
            <p:nvPr/>
          </p:nvSpPr>
          <p:spPr bwMode="auto">
            <a:xfrm>
              <a:off x="2927" y="1711"/>
              <a:ext cx="11" cy="15"/>
            </a:xfrm>
            <a:custGeom>
              <a:avLst/>
              <a:gdLst>
                <a:gd name="T0" fmla="*/ 12 w 21"/>
                <a:gd name="T1" fmla="*/ 0 h 31"/>
                <a:gd name="T2" fmla="*/ 15 w 21"/>
                <a:gd name="T3" fmla="*/ 0 h 31"/>
                <a:gd name="T4" fmla="*/ 19 w 21"/>
                <a:gd name="T5" fmla="*/ 4 h 31"/>
                <a:gd name="T6" fmla="*/ 21 w 21"/>
                <a:gd name="T7" fmla="*/ 8 h 31"/>
                <a:gd name="T8" fmla="*/ 21 w 21"/>
                <a:gd name="T9" fmla="*/ 12 h 31"/>
                <a:gd name="T10" fmla="*/ 19 w 21"/>
                <a:gd name="T11" fmla="*/ 15 h 31"/>
                <a:gd name="T12" fmla="*/ 19 w 21"/>
                <a:gd name="T13" fmla="*/ 19 h 31"/>
                <a:gd name="T14" fmla="*/ 15 w 21"/>
                <a:gd name="T15" fmla="*/ 23 h 31"/>
                <a:gd name="T16" fmla="*/ 13 w 21"/>
                <a:gd name="T17" fmla="*/ 27 h 31"/>
                <a:gd name="T18" fmla="*/ 10 w 21"/>
                <a:gd name="T19" fmla="*/ 29 h 31"/>
                <a:gd name="T20" fmla="*/ 6 w 21"/>
                <a:gd name="T21" fmla="*/ 31 h 31"/>
                <a:gd name="T22" fmla="*/ 4 w 21"/>
                <a:gd name="T23" fmla="*/ 31 h 31"/>
                <a:gd name="T24" fmla="*/ 2 w 21"/>
                <a:gd name="T25" fmla="*/ 31 h 31"/>
                <a:gd name="T26" fmla="*/ 0 w 21"/>
                <a:gd name="T27" fmla="*/ 29 h 31"/>
                <a:gd name="T28" fmla="*/ 0 w 21"/>
                <a:gd name="T29" fmla="*/ 25 h 31"/>
                <a:gd name="T30" fmla="*/ 0 w 21"/>
                <a:gd name="T31" fmla="*/ 19 h 31"/>
                <a:gd name="T32" fmla="*/ 2 w 21"/>
                <a:gd name="T33" fmla="*/ 12 h 31"/>
                <a:gd name="T34" fmla="*/ 4 w 21"/>
                <a:gd name="T35" fmla="*/ 10 h 31"/>
                <a:gd name="T36" fmla="*/ 6 w 21"/>
                <a:gd name="T37" fmla="*/ 6 h 31"/>
                <a:gd name="T38" fmla="*/ 8 w 21"/>
                <a:gd name="T39" fmla="*/ 2 h 31"/>
                <a:gd name="T40" fmla="*/ 12 w 21"/>
                <a:gd name="T41" fmla="*/ 0 h 31"/>
                <a:gd name="T42" fmla="*/ 12 w 21"/>
                <a:gd name="T4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31">
                  <a:moveTo>
                    <a:pt x="12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3" y="27"/>
                  </a:lnTo>
                  <a:lnTo>
                    <a:pt x="10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1642802" y="1282966"/>
            <a:ext cx="6779098" cy="1155434"/>
          </a:xfrm>
        </p:spPr>
        <p:txBody>
          <a:bodyPr/>
          <a:lstStyle>
            <a:lvl1pPr algn="ctr">
              <a:defRPr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1" name="Content Placeholder 2"/>
          <p:cNvSpPr>
            <a:spLocks noGrp="1"/>
          </p:cNvSpPr>
          <p:nvPr>
            <p:ph idx="1"/>
          </p:nvPr>
        </p:nvSpPr>
        <p:spPr>
          <a:xfrm>
            <a:off x="1821010" y="2454293"/>
            <a:ext cx="6600889" cy="39163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F0AD-3615-4395-A731-4C831C9DEF27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562-22B1-444A-BA79-B35668EA9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6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/>
          <a:srcRect r="13686" b="15607"/>
          <a:stretch>
            <a:fillRect/>
          </a:stretch>
        </p:blipFill>
        <p:spPr bwMode="auto">
          <a:xfrm>
            <a:off x="-53975" y="0"/>
            <a:ext cx="919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2"/>
          <p:cNvSpPr/>
          <p:nvPr userDrawn="1"/>
        </p:nvSpPr>
        <p:spPr>
          <a:xfrm>
            <a:off x="0" y="0"/>
            <a:ext cx="9137342" cy="6858000"/>
          </a:xfrm>
          <a:prstGeom prst="rect">
            <a:avLst/>
          </a:prstGeom>
          <a:gradFill>
            <a:gsLst>
              <a:gs pos="40846">
                <a:srgbClr val="FFEEBE">
                  <a:alpha val="91000"/>
                </a:srgbClr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5"/>
          <p:cNvGrpSpPr>
            <a:grpSpLocks/>
          </p:cNvGrpSpPr>
          <p:nvPr userDrawn="1">
            <p:custDataLst>
              <p:tags r:id="rId2"/>
            </p:custDataLst>
          </p:nvPr>
        </p:nvGrpSpPr>
        <p:grpSpPr bwMode="auto">
          <a:xfrm>
            <a:off x="-858838" y="2378075"/>
            <a:ext cx="6240463" cy="5618163"/>
            <a:chOff x="-685800" y="2515363"/>
            <a:chExt cx="6621587" cy="5961396"/>
          </a:xfrm>
        </p:grpSpPr>
        <p:grpSp>
          <p:nvGrpSpPr>
            <p:cNvPr id="7" name="Group 86"/>
            <p:cNvGrpSpPr/>
            <p:nvPr/>
          </p:nvGrpSpPr>
          <p:grpSpPr>
            <a:xfrm>
              <a:off x="-685800" y="2515363"/>
              <a:ext cx="6621587" cy="5961396"/>
              <a:chOff x="-545107" y="2515363"/>
              <a:chExt cx="6621587" cy="596139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3448971" y="5360725"/>
                <a:ext cx="297080" cy="425814"/>
              </a:xfrm>
              <a:custGeom>
                <a:avLst/>
                <a:gdLst>
                  <a:gd name="T0" fmla="*/ 63 w 90"/>
                  <a:gd name="T1" fmla="*/ 1 h 129"/>
                  <a:gd name="T2" fmla="*/ 66 w 90"/>
                  <a:gd name="T3" fmla="*/ 9 h 129"/>
                  <a:gd name="T4" fmla="*/ 72 w 90"/>
                  <a:gd name="T5" fmla="*/ 22 h 129"/>
                  <a:gd name="T6" fmla="*/ 79 w 90"/>
                  <a:gd name="T7" fmla="*/ 41 h 129"/>
                  <a:gd name="T8" fmla="*/ 85 w 90"/>
                  <a:gd name="T9" fmla="*/ 63 h 129"/>
                  <a:gd name="T10" fmla="*/ 89 w 90"/>
                  <a:gd name="T11" fmla="*/ 83 h 129"/>
                  <a:gd name="T12" fmla="*/ 89 w 90"/>
                  <a:gd name="T13" fmla="*/ 103 h 129"/>
                  <a:gd name="T14" fmla="*/ 83 w 90"/>
                  <a:gd name="T15" fmla="*/ 122 h 129"/>
                  <a:gd name="T16" fmla="*/ 77 w 90"/>
                  <a:gd name="T17" fmla="*/ 128 h 129"/>
                  <a:gd name="T18" fmla="*/ 67 w 90"/>
                  <a:gd name="T19" fmla="*/ 124 h 129"/>
                  <a:gd name="T20" fmla="*/ 58 w 90"/>
                  <a:gd name="T21" fmla="*/ 119 h 129"/>
                  <a:gd name="T22" fmla="*/ 50 w 90"/>
                  <a:gd name="T23" fmla="*/ 115 h 129"/>
                  <a:gd name="T24" fmla="*/ 41 w 90"/>
                  <a:gd name="T25" fmla="*/ 111 h 129"/>
                  <a:gd name="T26" fmla="*/ 34 w 90"/>
                  <a:gd name="T27" fmla="*/ 103 h 129"/>
                  <a:gd name="T28" fmla="*/ 32 w 90"/>
                  <a:gd name="T29" fmla="*/ 95 h 129"/>
                  <a:gd name="T30" fmla="*/ 35 w 90"/>
                  <a:gd name="T31" fmla="*/ 84 h 129"/>
                  <a:gd name="T32" fmla="*/ 35 w 90"/>
                  <a:gd name="T33" fmla="*/ 77 h 129"/>
                  <a:gd name="T34" fmla="*/ 34 w 90"/>
                  <a:gd name="T35" fmla="*/ 70 h 129"/>
                  <a:gd name="T36" fmla="*/ 26 w 90"/>
                  <a:gd name="T37" fmla="*/ 68 h 129"/>
                  <a:gd name="T38" fmla="*/ 21 w 90"/>
                  <a:gd name="T39" fmla="*/ 77 h 129"/>
                  <a:gd name="T40" fmla="*/ 18 w 90"/>
                  <a:gd name="T41" fmla="*/ 90 h 129"/>
                  <a:gd name="T42" fmla="*/ 16 w 90"/>
                  <a:gd name="T43" fmla="*/ 100 h 129"/>
                  <a:gd name="T44" fmla="*/ 15 w 90"/>
                  <a:gd name="T45" fmla="*/ 102 h 129"/>
                  <a:gd name="T46" fmla="*/ 9 w 90"/>
                  <a:gd name="T47" fmla="*/ 93 h 129"/>
                  <a:gd name="T48" fmla="*/ 5 w 90"/>
                  <a:gd name="T49" fmla="*/ 84 h 129"/>
                  <a:gd name="T50" fmla="*/ 2 w 90"/>
                  <a:gd name="T51" fmla="*/ 76 h 129"/>
                  <a:gd name="T52" fmla="*/ 0 w 90"/>
                  <a:gd name="T53" fmla="*/ 67 h 129"/>
                  <a:gd name="T54" fmla="*/ 0 w 90"/>
                  <a:gd name="T55" fmla="*/ 58 h 129"/>
                  <a:gd name="T56" fmla="*/ 3 w 90"/>
                  <a:gd name="T57" fmla="*/ 49 h 129"/>
                  <a:gd name="T58" fmla="*/ 9 w 90"/>
                  <a:gd name="T59" fmla="*/ 41 h 129"/>
                  <a:gd name="T60" fmla="*/ 18 w 90"/>
                  <a:gd name="T61" fmla="*/ 31 h 129"/>
                  <a:gd name="T62" fmla="*/ 28 w 90"/>
                  <a:gd name="T63" fmla="*/ 22 h 129"/>
                  <a:gd name="T64" fmla="*/ 38 w 90"/>
                  <a:gd name="T65" fmla="*/ 13 h 129"/>
                  <a:gd name="T66" fmla="*/ 48 w 90"/>
                  <a:gd name="T67" fmla="*/ 7 h 129"/>
                  <a:gd name="T68" fmla="*/ 58 w 90"/>
                  <a:gd name="T69" fmla="*/ 1 h 129"/>
                  <a:gd name="T70" fmla="*/ 63 w 90"/>
                  <a:gd name="T7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0" h="129">
                    <a:moveTo>
                      <a:pt x="63" y="0"/>
                    </a:moveTo>
                    <a:lnTo>
                      <a:pt x="63" y="1"/>
                    </a:lnTo>
                    <a:lnTo>
                      <a:pt x="64" y="4"/>
                    </a:lnTo>
                    <a:lnTo>
                      <a:pt x="66" y="9"/>
                    </a:lnTo>
                    <a:lnTo>
                      <a:pt x="69" y="16"/>
                    </a:lnTo>
                    <a:lnTo>
                      <a:pt x="72" y="22"/>
                    </a:lnTo>
                    <a:lnTo>
                      <a:pt x="74" y="32"/>
                    </a:lnTo>
                    <a:lnTo>
                      <a:pt x="79" y="41"/>
                    </a:lnTo>
                    <a:lnTo>
                      <a:pt x="83" y="52"/>
                    </a:lnTo>
                    <a:lnTo>
                      <a:pt x="85" y="63"/>
                    </a:lnTo>
                    <a:lnTo>
                      <a:pt x="88" y="73"/>
                    </a:lnTo>
                    <a:lnTo>
                      <a:pt x="89" y="83"/>
                    </a:lnTo>
                    <a:lnTo>
                      <a:pt x="90" y="95"/>
                    </a:lnTo>
                    <a:lnTo>
                      <a:pt x="89" y="103"/>
                    </a:lnTo>
                    <a:lnTo>
                      <a:pt x="88" y="113"/>
                    </a:lnTo>
                    <a:lnTo>
                      <a:pt x="83" y="122"/>
                    </a:lnTo>
                    <a:lnTo>
                      <a:pt x="79" y="129"/>
                    </a:lnTo>
                    <a:lnTo>
                      <a:pt x="77" y="128"/>
                    </a:lnTo>
                    <a:lnTo>
                      <a:pt x="72" y="125"/>
                    </a:lnTo>
                    <a:lnTo>
                      <a:pt x="67" y="124"/>
                    </a:lnTo>
                    <a:lnTo>
                      <a:pt x="63" y="122"/>
                    </a:lnTo>
                    <a:lnTo>
                      <a:pt x="58" y="119"/>
                    </a:lnTo>
                    <a:lnTo>
                      <a:pt x="54" y="118"/>
                    </a:lnTo>
                    <a:lnTo>
                      <a:pt x="50" y="115"/>
                    </a:lnTo>
                    <a:lnTo>
                      <a:pt x="45" y="112"/>
                    </a:lnTo>
                    <a:lnTo>
                      <a:pt x="41" y="111"/>
                    </a:lnTo>
                    <a:lnTo>
                      <a:pt x="38" y="108"/>
                    </a:lnTo>
                    <a:lnTo>
                      <a:pt x="34" y="103"/>
                    </a:lnTo>
                    <a:lnTo>
                      <a:pt x="32" y="99"/>
                    </a:lnTo>
                    <a:lnTo>
                      <a:pt x="32" y="95"/>
                    </a:lnTo>
                    <a:lnTo>
                      <a:pt x="34" y="90"/>
                    </a:lnTo>
                    <a:lnTo>
                      <a:pt x="35" y="84"/>
                    </a:lnTo>
                    <a:lnTo>
                      <a:pt x="35" y="81"/>
                    </a:lnTo>
                    <a:lnTo>
                      <a:pt x="35" y="77"/>
                    </a:lnTo>
                    <a:lnTo>
                      <a:pt x="35" y="73"/>
                    </a:lnTo>
                    <a:lnTo>
                      <a:pt x="34" y="70"/>
                    </a:lnTo>
                    <a:lnTo>
                      <a:pt x="31" y="68"/>
                    </a:lnTo>
                    <a:lnTo>
                      <a:pt x="26" y="68"/>
                    </a:lnTo>
                    <a:lnTo>
                      <a:pt x="24" y="73"/>
                    </a:lnTo>
                    <a:lnTo>
                      <a:pt x="21" y="77"/>
                    </a:lnTo>
                    <a:lnTo>
                      <a:pt x="19" y="84"/>
                    </a:lnTo>
                    <a:lnTo>
                      <a:pt x="18" y="90"/>
                    </a:lnTo>
                    <a:lnTo>
                      <a:pt x="16" y="96"/>
                    </a:lnTo>
                    <a:lnTo>
                      <a:pt x="16" y="100"/>
                    </a:lnTo>
                    <a:lnTo>
                      <a:pt x="16" y="103"/>
                    </a:lnTo>
                    <a:lnTo>
                      <a:pt x="15" y="102"/>
                    </a:lnTo>
                    <a:lnTo>
                      <a:pt x="13" y="97"/>
                    </a:lnTo>
                    <a:lnTo>
                      <a:pt x="9" y="93"/>
                    </a:lnTo>
                    <a:lnTo>
                      <a:pt x="6" y="89"/>
                    </a:lnTo>
                    <a:lnTo>
                      <a:pt x="5" y="84"/>
                    </a:lnTo>
                    <a:lnTo>
                      <a:pt x="3" y="80"/>
                    </a:lnTo>
                    <a:lnTo>
                      <a:pt x="2" y="76"/>
                    </a:lnTo>
                    <a:lnTo>
                      <a:pt x="2" y="73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2" y="55"/>
                    </a:lnTo>
                    <a:lnTo>
                      <a:pt x="3" y="49"/>
                    </a:lnTo>
                    <a:lnTo>
                      <a:pt x="6" y="45"/>
                    </a:lnTo>
                    <a:lnTo>
                      <a:pt x="9" y="41"/>
                    </a:lnTo>
                    <a:lnTo>
                      <a:pt x="13" y="35"/>
                    </a:lnTo>
                    <a:lnTo>
                      <a:pt x="18" y="31"/>
                    </a:lnTo>
                    <a:lnTo>
                      <a:pt x="24" y="26"/>
                    </a:lnTo>
                    <a:lnTo>
                      <a:pt x="28" y="22"/>
                    </a:lnTo>
                    <a:lnTo>
                      <a:pt x="34" y="17"/>
                    </a:lnTo>
                    <a:lnTo>
                      <a:pt x="38" y="13"/>
                    </a:lnTo>
                    <a:lnTo>
                      <a:pt x="44" y="10"/>
                    </a:lnTo>
                    <a:lnTo>
                      <a:pt x="48" y="7"/>
                    </a:lnTo>
                    <a:lnTo>
                      <a:pt x="53" y="4"/>
                    </a:lnTo>
                    <a:lnTo>
                      <a:pt x="58" y="1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-545107" y="4198814"/>
                <a:ext cx="6621587" cy="4277945"/>
              </a:xfrm>
              <a:custGeom>
                <a:avLst/>
                <a:gdLst>
                  <a:gd name="T0" fmla="*/ 35 w 2006"/>
                  <a:gd name="T1" fmla="*/ 0 h 1296"/>
                  <a:gd name="T2" fmla="*/ 32 w 2006"/>
                  <a:gd name="T3" fmla="*/ 9 h 1296"/>
                  <a:gd name="T4" fmla="*/ 29 w 2006"/>
                  <a:gd name="T5" fmla="*/ 28 h 1296"/>
                  <a:gd name="T6" fmla="*/ 25 w 2006"/>
                  <a:gd name="T7" fmla="*/ 57 h 1296"/>
                  <a:gd name="T8" fmla="*/ 19 w 2006"/>
                  <a:gd name="T9" fmla="*/ 95 h 1296"/>
                  <a:gd name="T10" fmla="*/ 15 w 2006"/>
                  <a:gd name="T11" fmla="*/ 141 h 1296"/>
                  <a:gd name="T12" fmla="*/ 10 w 2006"/>
                  <a:gd name="T13" fmla="*/ 198 h 1296"/>
                  <a:gd name="T14" fmla="*/ 4 w 2006"/>
                  <a:gd name="T15" fmla="*/ 263 h 1296"/>
                  <a:gd name="T16" fmla="*/ 2 w 2006"/>
                  <a:gd name="T17" fmla="*/ 335 h 1296"/>
                  <a:gd name="T18" fmla="*/ 0 w 2006"/>
                  <a:gd name="T19" fmla="*/ 388 h 1296"/>
                  <a:gd name="T20" fmla="*/ 2 w 2006"/>
                  <a:gd name="T21" fmla="*/ 428 h 1296"/>
                  <a:gd name="T22" fmla="*/ 4 w 2006"/>
                  <a:gd name="T23" fmla="*/ 454 h 1296"/>
                  <a:gd name="T24" fmla="*/ 10 w 2006"/>
                  <a:gd name="T25" fmla="*/ 471 h 1296"/>
                  <a:gd name="T26" fmla="*/ 15 w 2006"/>
                  <a:gd name="T27" fmla="*/ 483 h 1296"/>
                  <a:gd name="T28" fmla="*/ 23 w 2006"/>
                  <a:gd name="T29" fmla="*/ 495 h 1296"/>
                  <a:gd name="T30" fmla="*/ 32 w 2006"/>
                  <a:gd name="T31" fmla="*/ 508 h 1296"/>
                  <a:gd name="T32" fmla="*/ 42 w 2006"/>
                  <a:gd name="T33" fmla="*/ 527 h 1296"/>
                  <a:gd name="T34" fmla="*/ 50 w 2006"/>
                  <a:gd name="T35" fmla="*/ 545 h 1296"/>
                  <a:gd name="T36" fmla="*/ 58 w 2006"/>
                  <a:gd name="T37" fmla="*/ 564 h 1296"/>
                  <a:gd name="T38" fmla="*/ 66 w 2006"/>
                  <a:gd name="T39" fmla="*/ 583 h 1296"/>
                  <a:gd name="T40" fmla="*/ 76 w 2006"/>
                  <a:gd name="T41" fmla="*/ 599 h 1296"/>
                  <a:gd name="T42" fmla="*/ 84 w 2006"/>
                  <a:gd name="T43" fmla="*/ 615 h 1296"/>
                  <a:gd name="T44" fmla="*/ 96 w 2006"/>
                  <a:gd name="T45" fmla="*/ 628 h 1296"/>
                  <a:gd name="T46" fmla="*/ 109 w 2006"/>
                  <a:gd name="T47" fmla="*/ 640 h 1296"/>
                  <a:gd name="T48" fmla="*/ 125 w 2006"/>
                  <a:gd name="T49" fmla="*/ 650 h 1296"/>
                  <a:gd name="T50" fmla="*/ 137 w 2006"/>
                  <a:gd name="T51" fmla="*/ 653 h 1296"/>
                  <a:gd name="T52" fmla="*/ 148 w 2006"/>
                  <a:gd name="T53" fmla="*/ 655 h 1296"/>
                  <a:gd name="T54" fmla="*/ 160 w 2006"/>
                  <a:gd name="T55" fmla="*/ 659 h 1296"/>
                  <a:gd name="T56" fmla="*/ 167 w 2006"/>
                  <a:gd name="T57" fmla="*/ 668 h 1296"/>
                  <a:gd name="T58" fmla="*/ 178 w 2006"/>
                  <a:gd name="T59" fmla="*/ 685 h 1296"/>
                  <a:gd name="T60" fmla="*/ 194 w 2006"/>
                  <a:gd name="T61" fmla="*/ 714 h 1296"/>
                  <a:gd name="T62" fmla="*/ 211 w 2006"/>
                  <a:gd name="T63" fmla="*/ 756 h 1296"/>
                  <a:gd name="T64" fmla="*/ 220 w 2006"/>
                  <a:gd name="T65" fmla="*/ 799 h 1296"/>
                  <a:gd name="T66" fmla="*/ 220 w 2006"/>
                  <a:gd name="T67" fmla="*/ 842 h 1296"/>
                  <a:gd name="T68" fmla="*/ 215 w 2006"/>
                  <a:gd name="T69" fmla="*/ 884 h 1296"/>
                  <a:gd name="T70" fmla="*/ 212 w 2006"/>
                  <a:gd name="T71" fmla="*/ 922 h 1296"/>
                  <a:gd name="T72" fmla="*/ 215 w 2006"/>
                  <a:gd name="T73" fmla="*/ 956 h 1296"/>
                  <a:gd name="T74" fmla="*/ 226 w 2006"/>
                  <a:gd name="T75" fmla="*/ 983 h 1296"/>
                  <a:gd name="T76" fmla="*/ 249 w 2006"/>
                  <a:gd name="T77" fmla="*/ 1005 h 1296"/>
                  <a:gd name="T78" fmla="*/ 306 w 2006"/>
                  <a:gd name="T79" fmla="*/ 1027 h 1296"/>
                  <a:gd name="T80" fmla="*/ 463 w 2006"/>
                  <a:gd name="T81" fmla="*/ 1085 h 1296"/>
                  <a:gd name="T82" fmla="*/ 706 w 2006"/>
                  <a:gd name="T83" fmla="*/ 1165 h 1296"/>
                  <a:gd name="T84" fmla="*/ 998 w 2006"/>
                  <a:gd name="T85" fmla="*/ 1241 h 1296"/>
                  <a:gd name="T86" fmla="*/ 1305 w 2006"/>
                  <a:gd name="T87" fmla="*/ 1289 h 1296"/>
                  <a:gd name="T88" fmla="*/ 1593 w 2006"/>
                  <a:gd name="T89" fmla="*/ 1284 h 1296"/>
                  <a:gd name="T90" fmla="*/ 1828 w 2006"/>
                  <a:gd name="T91" fmla="*/ 1201 h 1296"/>
                  <a:gd name="T92" fmla="*/ 1975 w 2006"/>
                  <a:gd name="T93" fmla="*/ 1015 h 1296"/>
                  <a:gd name="T94" fmla="*/ 1994 w 2006"/>
                  <a:gd name="T95" fmla="*/ 865 h 1296"/>
                  <a:gd name="T96" fmla="*/ 1914 w 2006"/>
                  <a:gd name="T97" fmla="*/ 828 h 1296"/>
                  <a:gd name="T98" fmla="*/ 1778 w 2006"/>
                  <a:gd name="T99" fmla="*/ 775 h 1296"/>
                  <a:gd name="T100" fmla="*/ 1606 w 2006"/>
                  <a:gd name="T101" fmla="*/ 714 h 1296"/>
                  <a:gd name="T102" fmla="*/ 1423 w 2006"/>
                  <a:gd name="T103" fmla="*/ 650 h 1296"/>
                  <a:gd name="T104" fmla="*/ 1251 w 2006"/>
                  <a:gd name="T105" fmla="*/ 592 h 1296"/>
                  <a:gd name="T106" fmla="*/ 1114 w 2006"/>
                  <a:gd name="T107" fmla="*/ 545 h 1296"/>
                  <a:gd name="T108" fmla="*/ 1034 w 2006"/>
                  <a:gd name="T109" fmla="*/ 521 h 1296"/>
                  <a:gd name="T110" fmla="*/ 535 w 2006"/>
                  <a:gd name="T111" fmla="*/ 0 h 1296"/>
                  <a:gd name="T112" fmla="*/ 35 w 2006"/>
                  <a:gd name="T113" fmla="*/ 0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6" h="1296">
                    <a:moveTo>
                      <a:pt x="35" y="0"/>
                    </a:moveTo>
                    <a:lnTo>
                      <a:pt x="35" y="0"/>
                    </a:lnTo>
                    <a:lnTo>
                      <a:pt x="34" y="4"/>
                    </a:lnTo>
                    <a:lnTo>
                      <a:pt x="32" y="9"/>
                    </a:lnTo>
                    <a:lnTo>
                      <a:pt x="31" y="17"/>
                    </a:lnTo>
                    <a:lnTo>
                      <a:pt x="29" y="28"/>
                    </a:lnTo>
                    <a:lnTo>
                      <a:pt x="26" y="41"/>
                    </a:lnTo>
                    <a:lnTo>
                      <a:pt x="25" y="57"/>
                    </a:lnTo>
                    <a:lnTo>
                      <a:pt x="23" y="74"/>
                    </a:lnTo>
                    <a:lnTo>
                      <a:pt x="19" y="95"/>
                    </a:lnTo>
                    <a:lnTo>
                      <a:pt x="16" y="116"/>
                    </a:lnTo>
                    <a:lnTo>
                      <a:pt x="15" y="141"/>
                    </a:lnTo>
                    <a:lnTo>
                      <a:pt x="12" y="169"/>
                    </a:lnTo>
                    <a:lnTo>
                      <a:pt x="10" y="198"/>
                    </a:lnTo>
                    <a:lnTo>
                      <a:pt x="7" y="230"/>
                    </a:lnTo>
                    <a:lnTo>
                      <a:pt x="4" y="263"/>
                    </a:lnTo>
                    <a:lnTo>
                      <a:pt x="4" y="300"/>
                    </a:lnTo>
                    <a:lnTo>
                      <a:pt x="2" y="335"/>
                    </a:lnTo>
                    <a:lnTo>
                      <a:pt x="2" y="364"/>
                    </a:lnTo>
                    <a:lnTo>
                      <a:pt x="0" y="388"/>
                    </a:lnTo>
                    <a:lnTo>
                      <a:pt x="2" y="410"/>
                    </a:lnTo>
                    <a:lnTo>
                      <a:pt x="2" y="428"/>
                    </a:lnTo>
                    <a:lnTo>
                      <a:pt x="3" y="442"/>
                    </a:lnTo>
                    <a:lnTo>
                      <a:pt x="4" y="454"/>
                    </a:lnTo>
                    <a:lnTo>
                      <a:pt x="7" y="464"/>
                    </a:lnTo>
                    <a:lnTo>
                      <a:pt x="10" y="471"/>
                    </a:lnTo>
                    <a:lnTo>
                      <a:pt x="12" y="479"/>
                    </a:lnTo>
                    <a:lnTo>
                      <a:pt x="15" y="483"/>
                    </a:lnTo>
                    <a:lnTo>
                      <a:pt x="19" y="490"/>
                    </a:lnTo>
                    <a:lnTo>
                      <a:pt x="23" y="495"/>
                    </a:lnTo>
                    <a:lnTo>
                      <a:pt x="28" y="502"/>
                    </a:lnTo>
                    <a:lnTo>
                      <a:pt x="32" y="508"/>
                    </a:lnTo>
                    <a:lnTo>
                      <a:pt x="38" y="518"/>
                    </a:lnTo>
                    <a:lnTo>
                      <a:pt x="42" y="527"/>
                    </a:lnTo>
                    <a:lnTo>
                      <a:pt x="47" y="537"/>
                    </a:lnTo>
                    <a:lnTo>
                      <a:pt x="50" y="545"/>
                    </a:lnTo>
                    <a:lnTo>
                      <a:pt x="54" y="556"/>
                    </a:lnTo>
                    <a:lnTo>
                      <a:pt x="58" y="564"/>
                    </a:lnTo>
                    <a:lnTo>
                      <a:pt x="61" y="573"/>
                    </a:lnTo>
                    <a:lnTo>
                      <a:pt x="66" y="583"/>
                    </a:lnTo>
                    <a:lnTo>
                      <a:pt x="70" y="592"/>
                    </a:lnTo>
                    <a:lnTo>
                      <a:pt x="76" y="599"/>
                    </a:lnTo>
                    <a:lnTo>
                      <a:pt x="80" y="608"/>
                    </a:lnTo>
                    <a:lnTo>
                      <a:pt x="84" y="615"/>
                    </a:lnTo>
                    <a:lnTo>
                      <a:pt x="90" y="623"/>
                    </a:lnTo>
                    <a:lnTo>
                      <a:pt x="96" y="628"/>
                    </a:lnTo>
                    <a:lnTo>
                      <a:pt x="102" y="636"/>
                    </a:lnTo>
                    <a:lnTo>
                      <a:pt x="109" y="640"/>
                    </a:lnTo>
                    <a:lnTo>
                      <a:pt x="118" y="647"/>
                    </a:lnTo>
                    <a:lnTo>
                      <a:pt x="125" y="650"/>
                    </a:lnTo>
                    <a:lnTo>
                      <a:pt x="131" y="653"/>
                    </a:lnTo>
                    <a:lnTo>
                      <a:pt x="137" y="653"/>
                    </a:lnTo>
                    <a:lnTo>
                      <a:pt x="143" y="655"/>
                    </a:lnTo>
                    <a:lnTo>
                      <a:pt x="148" y="655"/>
                    </a:lnTo>
                    <a:lnTo>
                      <a:pt x="157" y="657"/>
                    </a:lnTo>
                    <a:lnTo>
                      <a:pt x="160" y="659"/>
                    </a:lnTo>
                    <a:lnTo>
                      <a:pt x="163" y="662"/>
                    </a:lnTo>
                    <a:lnTo>
                      <a:pt x="167" y="668"/>
                    </a:lnTo>
                    <a:lnTo>
                      <a:pt x="173" y="675"/>
                    </a:lnTo>
                    <a:lnTo>
                      <a:pt x="178" y="685"/>
                    </a:lnTo>
                    <a:lnTo>
                      <a:pt x="185" y="698"/>
                    </a:lnTo>
                    <a:lnTo>
                      <a:pt x="194" y="714"/>
                    </a:lnTo>
                    <a:lnTo>
                      <a:pt x="204" y="735"/>
                    </a:lnTo>
                    <a:lnTo>
                      <a:pt x="211" y="756"/>
                    </a:lnTo>
                    <a:lnTo>
                      <a:pt x="215" y="778"/>
                    </a:lnTo>
                    <a:lnTo>
                      <a:pt x="220" y="799"/>
                    </a:lnTo>
                    <a:lnTo>
                      <a:pt x="221" y="822"/>
                    </a:lnTo>
                    <a:lnTo>
                      <a:pt x="220" y="842"/>
                    </a:lnTo>
                    <a:lnTo>
                      <a:pt x="218" y="864"/>
                    </a:lnTo>
                    <a:lnTo>
                      <a:pt x="215" y="884"/>
                    </a:lnTo>
                    <a:lnTo>
                      <a:pt x="215" y="905"/>
                    </a:lnTo>
                    <a:lnTo>
                      <a:pt x="212" y="922"/>
                    </a:lnTo>
                    <a:lnTo>
                      <a:pt x="214" y="940"/>
                    </a:lnTo>
                    <a:lnTo>
                      <a:pt x="215" y="956"/>
                    </a:lnTo>
                    <a:lnTo>
                      <a:pt x="220" y="972"/>
                    </a:lnTo>
                    <a:lnTo>
                      <a:pt x="226" y="983"/>
                    </a:lnTo>
                    <a:lnTo>
                      <a:pt x="236" y="996"/>
                    </a:lnTo>
                    <a:lnTo>
                      <a:pt x="249" y="1005"/>
                    </a:lnTo>
                    <a:lnTo>
                      <a:pt x="269" y="1014"/>
                    </a:lnTo>
                    <a:lnTo>
                      <a:pt x="306" y="1027"/>
                    </a:lnTo>
                    <a:lnTo>
                      <a:pt x="371" y="1052"/>
                    </a:lnTo>
                    <a:lnTo>
                      <a:pt x="463" y="1085"/>
                    </a:lnTo>
                    <a:lnTo>
                      <a:pt x="576" y="1124"/>
                    </a:lnTo>
                    <a:lnTo>
                      <a:pt x="706" y="1165"/>
                    </a:lnTo>
                    <a:lnTo>
                      <a:pt x="847" y="1206"/>
                    </a:lnTo>
                    <a:lnTo>
                      <a:pt x="998" y="1241"/>
                    </a:lnTo>
                    <a:lnTo>
                      <a:pt x="1152" y="1271"/>
                    </a:lnTo>
                    <a:lnTo>
                      <a:pt x="1305" y="1289"/>
                    </a:lnTo>
                    <a:lnTo>
                      <a:pt x="1453" y="1296"/>
                    </a:lnTo>
                    <a:lnTo>
                      <a:pt x="1593" y="1284"/>
                    </a:lnTo>
                    <a:lnTo>
                      <a:pt x="1719" y="1255"/>
                    </a:lnTo>
                    <a:lnTo>
                      <a:pt x="1828" y="1201"/>
                    </a:lnTo>
                    <a:lnTo>
                      <a:pt x="1916" y="1123"/>
                    </a:lnTo>
                    <a:lnTo>
                      <a:pt x="1975" y="1015"/>
                    </a:lnTo>
                    <a:lnTo>
                      <a:pt x="2006" y="876"/>
                    </a:lnTo>
                    <a:lnTo>
                      <a:pt x="1994" y="865"/>
                    </a:lnTo>
                    <a:lnTo>
                      <a:pt x="1962" y="849"/>
                    </a:lnTo>
                    <a:lnTo>
                      <a:pt x="1914" y="828"/>
                    </a:lnTo>
                    <a:lnTo>
                      <a:pt x="1853" y="804"/>
                    </a:lnTo>
                    <a:lnTo>
                      <a:pt x="1778" y="775"/>
                    </a:lnTo>
                    <a:lnTo>
                      <a:pt x="1695" y="746"/>
                    </a:lnTo>
                    <a:lnTo>
                      <a:pt x="1606" y="714"/>
                    </a:lnTo>
                    <a:lnTo>
                      <a:pt x="1516" y="682"/>
                    </a:lnTo>
                    <a:lnTo>
                      <a:pt x="1423" y="650"/>
                    </a:lnTo>
                    <a:lnTo>
                      <a:pt x="1335" y="620"/>
                    </a:lnTo>
                    <a:lnTo>
                      <a:pt x="1251" y="592"/>
                    </a:lnTo>
                    <a:lnTo>
                      <a:pt x="1177" y="567"/>
                    </a:lnTo>
                    <a:lnTo>
                      <a:pt x="1114" y="545"/>
                    </a:lnTo>
                    <a:lnTo>
                      <a:pt x="1066" y="531"/>
                    </a:lnTo>
                    <a:lnTo>
                      <a:pt x="1034" y="521"/>
                    </a:lnTo>
                    <a:lnTo>
                      <a:pt x="1024" y="516"/>
                    </a:lnTo>
                    <a:lnTo>
                      <a:pt x="5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FC9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Freeform 11"/>
              <p:cNvSpPr>
                <a:spLocks/>
              </p:cNvSpPr>
              <p:nvPr/>
            </p:nvSpPr>
            <p:spPr bwMode="auto">
              <a:xfrm>
                <a:off x="1659888" y="3967752"/>
                <a:ext cx="696488" cy="1191619"/>
              </a:xfrm>
              <a:custGeom>
                <a:avLst/>
                <a:gdLst>
                  <a:gd name="T0" fmla="*/ 0 w 211"/>
                  <a:gd name="T1" fmla="*/ 13 h 361"/>
                  <a:gd name="T2" fmla="*/ 23 w 211"/>
                  <a:gd name="T3" fmla="*/ 0 h 361"/>
                  <a:gd name="T4" fmla="*/ 211 w 211"/>
                  <a:gd name="T5" fmla="*/ 197 h 361"/>
                  <a:gd name="T6" fmla="*/ 144 w 211"/>
                  <a:gd name="T7" fmla="*/ 361 h 361"/>
                  <a:gd name="T8" fmla="*/ 0 w 211"/>
                  <a:gd name="T9" fmla="*/ 13 h 361"/>
                  <a:gd name="T10" fmla="*/ 0 w 211"/>
                  <a:gd name="T11" fmla="*/ 13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361">
                    <a:moveTo>
                      <a:pt x="0" y="13"/>
                    </a:moveTo>
                    <a:lnTo>
                      <a:pt x="23" y="0"/>
                    </a:lnTo>
                    <a:lnTo>
                      <a:pt x="211" y="197"/>
                    </a:lnTo>
                    <a:lnTo>
                      <a:pt x="144" y="361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Freeform 12"/>
              <p:cNvSpPr>
                <a:spLocks/>
              </p:cNvSpPr>
              <p:nvPr/>
            </p:nvSpPr>
            <p:spPr bwMode="auto">
              <a:xfrm>
                <a:off x="1494844" y="3650867"/>
                <a:ext cx="2198393" cy="2102663"/>
              </a:xfrm>
              <a:custGeom>
                <a:avLst/>
                <a:gdLst>
                  <a:gd name="T0" fmla="*/ 294 w 666"/>
                  <a:gd name="T1" fmla="*/ 0 h 637"/>
                  <a:gd name="T2" fmla="*/ 269 w 666"/>
                  <a:gd name="T3" fmla="*/ 3 h 637"/>
                  <a:gd name="T4" fmla="*/ 234 w 666"/>
                  <a:gd name="T5" fmla="*/ 9 h 637"/>
                  <a:gd name="T6" fmla="*/ 195 w 666"/>
                  <a:gd name="T7" fmla="*/ 15 h 637"/>
                  <a:gd name="T8" fmla="*/ 168 w 666"/>
                  <a:gd name="T9" fmla="*/ 22 h 637"/>
                  <a:gd name="T10" fmla="*/ 152 w 666"/>
                  <a:gd name="T11" fmla="*/ 32 h 637"/>
                  <a:gd name="T12" fmla="*/ 124 w 666"/>
                  <a:gd name="T13" fmla="*/ 79 h 637"/>
                  <a:gd name="T14" fmla="*/ 82 w 666"/>
                  <a:gd name="T15" fmla="*/ 160 h 637"/>
                  <a:gd name="T16" fmla="*/ 41 w 666"/>
                  <a:gd name="T17" fmla="*/ 259 h 637"/>
                  <a:gd name="T18" fmla="*/ 9 w 666"/>
                  <a:gd name="T19" fmla="*/ 362 h 637"/>
                  <a:gd name="T20" fmla="*/ 2 w 666"/>
                  <a:gd name="T21" fmla="*/ 455 h 637"/>
                  <a:gd name="T22" fmla="*/ 10 w 666"/>
                  <a:gd name="T23" fmla="*/ 455 h 637"/>
                  <a:gd name="T24" fmla="*/ 25 w 666"/>
                  <a:gd name="T25" fmla="*/ 461 h 637"/>
                  <a:gd name="T26" fmla="*/ 40 w 666"/>
                  <a:gd name="T27" fmla="*/ 469 h 637"/>
                  <a:gd name="T28" fmla="*/ 54 w 666"/>
                  <a:gd name="T29" fmla="*/ 483 h 637"/>
                  <a:gd name="T30" fmla="*/ 73 w 666"/>
                  <a:gd name="T31" fmla="*/ 509 h 637"/>
                  <a:gd name="T32" fmla="*/ 108 w 666"/>
                  <a:gd name="T33" fmla="*/ 544 h 637"/>
                  <a:gd name="T34" fmla="*/ 144 w 666"/>
                  <a:gd name="T35" fmla="*/ 566 h 637"/>
                  <a:gd name="T36" fmla="*/ 176 w 666"/>
                  <a:gd name="T37" fmla="*/ 578 h 637"/>
                  <a:gd name="T38" fmla="*/ 200 w 666"/>
                  <a:gd name="T39" fmla="*/ 586 h 637"/>
                  <a:gd name="T40" fmla="*/ 208 w 666"/>
                  <a:gd name="T41" fmla="*/ 598 h 637"/>
                  <a:gd name="T42" fmla="*/ 217 w 666"/>
                  <a:gd name="T43" fmla="*/ 607 h 637"/>
                  <a:gd name="T44" fmla="*/ 242 w 666"/>
                  <a:gd name="T45" fmla="*/ 610 h 637"/>
                  <a:gd name="T46" fmla="*/ 272 w 666"/>
                  <a:gd name="T47" fmla="*/ 607 h 637"/>
                  <a:gd name="T48" fmla="*/ 301 w 666"/>
                  <a:gd name="T49" fmla="*/ 604 h 637"/>
                  <a:gd name="T50" fmla="*/ 317 w 666"/>
                  <a:gd name="T51" fmla="*/ 601 h 637"/>
                  <a:gd name="T52" fmla="*/ 320 w 666"/>
                  <a:gd name="T53" fmla="*/ 611 h 637"/>
                  <a:gd name="T54" fmla="*/ 335 w 666"/>
                  <a:gd name="T55" fmla="*/ 624 h 637"/>
                  <a:gd name="T56" fmla="*/ 368 w 666"/>
                  <a:gd name="T57" fmla="*/ 634 h 637"/>
                  <a:gd name="T58" fmla="*/ 435 w 666"/>
                  <a:gd name="T59" fmla="*/ 634 h 637"/>
                  <a:gd name="T60" fmla="*/ 543 w 666"/>
                  <a:gd name="T61" fmla="*/ 621 h 637"/>
                  <a:gd name="T62" fmla="*/ 547 w 666"/>
                  <a:gd name="T63" fmla="*/ 583 h 637"/>
                  <a:gd name="T64" fmla="*/ 534 w 666"/>
                  <a:gd name="T65" fmla="*/ 503 h 637"/>
                  <a:gd name="T66" fmla="*/ 512 w 666"/>
                  <a:gd name="T67" fmla="*/ 405 h 637"/>
                  <a:gd name="T68" fmla="*/ 493 w 666"/>
                  <a:gd name="T69" fmla="*/ 313 h 637"/>
                  <a:gd name="T70" fmla="*/ 486 w 666"/>
                  <a:gd name="T71" fmla="*/ 246 h 637"/>
                  <a:gd name="T72" fmla="*/ 496 w 666"/>
                  <a:gd name="T73" fmla="*/ 300 h 637"/>
                  <a:gd name="T74" fmla="*/ 501 w 666"/>
                  <a:gd name="T75" fmla="*/ 322 h 637"/>
                  <a:gd name="T76" fmla="*/ 505 w 666"/>
                  <a:gd name="T77" fmla="*/ 335 h 637"/>
                  <a:gd name="T78" fmla="*/ 511 w 666"/>
                  <a:gd name="T79" fmla="*/ 357 h 637"/>
                  <a:gd name="T80" fmla="*/ 524 w 666"/>
                  <a:gd name="T81" fmla="*/ 400 h 637"/>
                  <a:gd name="T82" fmla="*/ 540 w 666"/>
                  <a:gd name="T83" fmla="*/ 453 h 637"/>
                  <a:gd name="T84" fmla="*/ 554 w 666"/>
                  <a:gd name="T85" fmla="*/ 506 h 637"/>
                  <a:gd name="T86" fmla="*/ 565 w 666"/>
                  <a:gd name="T87" fmla="*/ 549 h 637"/>
                  <a:gd name="T88" fmla="*/ 575 w 666"/>
                  <a:gd name="T89" fmla="*/ 578 h 637"/>
                  <a:gd name="T90" fmla="*/ 595 w 666"/>
                  <a:gd name="T91" fmla="*/ 582 h 637"/>
                  <a:gd name="T92" fmla="*/ 621 w 666"/>
                  <a:gd name="T93" fmla="*/ 567 h 637"/>
                  <a:gd name="T94" fmla="*/ 643 w 666"/>
                  <a:gd name="T95" fmla="*/ 540 h 637"/>
                  <a:gd name="T96" fmla="*/ 661 w 666"/>
                  <a:gd name="T97" fmla="*/ 514 h 637"/>
                  <a:gd name="T98" fmla="*/ 666 w 666"/>
                  <a:gd name="T99" fmla="*/ 490 h 637"/>
                  <a:gd name="T100" fmla="*/ 656 w 666"/>
                  <a:gd name="T101" fmla="*/ 426 h 637"/>
                  <a:gd name="T102" fmla="*/ 634 w 666"/>
                  <a:gd name="T103" fmla="*/ 326 h 637"/>
                  <a:gd name="T104" fmla="*/ 608 w 666"/>
                  <a:gd name="T105" fmla="*/ 220 h 637"/>
                  <a:gd name="T106" fmla="*/ 581 w 666"/>
                  <a:gd name="T107" fmla="*/ 133 h 637"/>
                  <a:gd name="T108" fmla="*/ 563 w 666"/>
                  <a:gd name="T109" fmla="*/ 92 h 637"/>
                  <a:gd name="T110" fmla="*/ 537 w 666"/>
                  <a:gd name="T111" fmla="*/ 80 h 637"/>
                  <a:gd name="T112" fmla="*/ 501 w 666"/>
                  <a:gd name="T113" fmla="*/ 69 h 637"/>
                  <a:gd name="T114" fmla="*/ 460 w 666"/>
                  <a:gd name="T115" fmla="*/ 57 h 637"/>
                  <a:gd name="T116" fmla="*/ 426 w 666"/>
                  <a:gd name="T117" fmla="*/ 48 h 637"/>
                  <a:gd name="T118" fmla="*/ 406 w 666"/>
                  <a:gd name="T119" fmla="*/ 44 h 637"/>
                  <a:gd name="T120" fmla="*/ 301 w 666"/>
                  <a:gd name="T121" fmla="*/ 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6" h="637">
                    <a:moveTo>
                      <a:pt x="301" y="0"/>
                    </a:moveTo>
                    <a:lnTo>
                      <a:pt x="298" y="0"/>
                    </a:lnTo>
                    <a:lnTo>
                      <a:pt x="294" y="0"/>
                    </a:lnTo>
                    <a:lnTo>
                      <a:pt x="288" y="2"/>
                    </a:lnTo>
                    <a:lnTo>
                      <a:pt x="281" y="2"/>
                    </a:lnTo>
                    <a:lnTo>
                      <a:pt x="269" y="3"/>
                    </a:lnTo>
                    <a:lnTo>
                      <a:pt x="259" y="5"/>
                    </a:lnTo>
                    <a:lnTo>
                      <a:pt x="248" y="6"/>
                    </a:lnTo>
                    <a:lnTo>
                      <a:pt x="234" y="9"/>
                    </a:lnTo>
                    <a:lnTo>
                      <a:pt x="221" y="10"/>
                    </a:lnTo>
                    <a:lnTo>
                      <a:pt x="208" y="12"/>
                    </a:lnTo>
                    <a:lnTo>
                      <a:pt x="195" y="15"/>
                    </a:lnTo>
                    <a:lnTo>
                      <a:pt x="185" y="16"/>
                    </a:lnTo>
                    <a:lnTo>
                      <a:pt x="175" y="19"/>
                    </a:lnTo>
                    <a:lnTo>
                      <a:pt x="168" y="22"/>
                    </a:lnTo>
                    <a:lnTo>
                      <a:pt x="160" y="25"/>
                    </a:lnTo>
                    <a:lnTo>
                      <a:pt x="157" y="28"/>
                    </a:lnTo>
                    <a:lnTo>
                      <a:pt x="152" y="32"/>
                    </a:lnTo>
                    <a:lnTo>
                      <a:pt x="144" y="42"/>
                    </a:lnTo>
                    <a:lnTo>
                      <a:pt x="136" y="58"/>
                    </a:lnTo>
                    <a:lnTo>
                      <a:pt x="124" y="79"/>
                    </a:lnTo>
                    <a:lnTo>
                      <a:pt x="111" y="103"/>
                    </a:lnTo>
                    <a:lnTo>
                      <a:pt x="98" y="130"/>
                    </a:lnTo>
                    <a:lnTo>
                      <a:pt x="82" y="160"/>
                    </a:lnTo>
                    <a:lnTo>
                      <a:pt x="69" y="192"/>
                    </a:lnTo>
                    <a:lnTo>
                      <a:pt x="54" y="224"/>
                    </a:lnTo>
                    <a:lnTo>
                      <a:pt x="41" y="259"/>
                    </a:lnTo>
                    <a:lnTo>
                      <a:pt x="28" y="294"/>
                    </a:lnTo>
                    <a:lnTo>
                      <a:pt x="18" y="329"/>
                    </a:lnTo>
                    <a:lnTo>
                      <a:pt x="9" y="362"/>
                    </a:lnTo>
                    <a:lnTo>
                      <a:pt x="5" y="396"/>
                    </a:lnTo>
                    <a:lnTo>
                      <a:pt x="0" y="426"/>
                    </a:lnTo>
                    <a:lnTo>
                      <a:pt x="2" y="455"/>
                    </a:lnTo>
                    <a:lnTo>
                      <a:pt x="3" y="455"/>
                    </a:lnTo>
                    <a:lnTo>
                      <a:pt x="8" y="455"/>
                    </a:lnTo>
                    <a:lnTo>
                      <a:pt x="10" y="455"/>
                    </a:lnTo>
                    <a:lnTo>
                      <a:pt x="15" y="457"/>
                    </a:lnTo>
                    <a:lnTo>
                      <a:pt x="19" y="460"/>
                    </a:lnTo>
                    <a:lnTo>
                      <a:pt x="25" y="461"/>
                    </a:lnTo>
                    <a:lnTo>
                      <a:pt x="29" y="464"/>
                    </a:lnTo>
                    <a:lnTo>
                      <a:pt x="34" y="467"/>
                    </a:lnTo>
                    <a:lnTo>
                      <a:pt x="40" y="469"/>
                    </a:lnTo>
                    <a:lnTo>
                      <a:pt x="44" y="473"/>
                    </a:lnTo>
                    <a:lnTo>
                      <a:pt x="48" y="477"/>
                    </a:lnTo>
                    <a:lnTo>
                      <a:pt x="54" y="483"/>
                    </a:lnTo>
                    <a:lnTo>
                      <a:pt x="58" y="487"/>
                    </a:lnTo>
                    <a:lnTo>
                      <a:pt x="63" y="495"/>
                    </a:lnTo>
                    <a:lnTo>
                      <a:pt x="73" y="509"/>
                    </a:lnTo>
                    <a:lnTo>
                      <a:pt x="85" y="522"/>
                    </a:lnTo>
                    <a:lnTo>
                      <a:pt x="96" y="534"/>
                    </a:lnTo>
                    <a:lnTo>
                      <a:pt x="108" y="544"/>
                    </a:lnTo>
                    <a:lnTo>
                      <a:pt x="120" y="551"/>
                    </a:lnTo>
                    <a:lnTo>
                      <a:pt x="131" y="560"/>
                    </a:lnTo>
                    <a:lnTo>
                      <a:pt x="144" y="566"/>
                    </a:lnTo>
                    <a:lnTo>
                      <a:pt x="156" y="570"/>
                    </a:lnTo>
                    <a:lnTo>
                      <a:pt x="166" y="575"/>
                    </a:lnTo>
                    <a:lnTo>
                      <a:pt x="176" y="578"/>
                    </a:lnTo>
                    <a:lnTo>
                      <a:pt x="185" y="581"/>
                    </a:lnTo>
                    <a:lnTo>
                      <a:pt x="194" y="583"/>
                    </a:lnTo>
                    <a:lnTo>
                      <a:pt x="200" y="586"/>
                    </a:lnTo>
                    <a:lnTo>
                      <a:pt x="204" y="591"/>
                    </a:lnTo>
                    <a:lnTo>
                      <a:pt x="207" y="594"/>
                    </a:lnTo>
                    <a:lnTo>
                      <a:pt x="208" y="598"/>
                    </a:lnTo>
                    <a:lnTo>
                      <a:pt x="208" y="601"/>
                    </a:lnTo>
                    <a:lnTo>
                      <a:pt x="211" y="605"/>
                    </a:lnTo>
                    <a:lnTo>
                      <a:pt x="217" y="607"/>
                    </a:lnTo>
                    <a:lnTo>
                      <a:pt x="224" y="608"/>
                    </a:lnTo>
                    <a:lnTo>
                      <a:pt x="233" y="608"/>
                    </a:lnTo>
                    <a:lnTo>
                      <a:pt x="242" y="610"/>
                    </a:lnTo>
                    <a:lnTo>
                      <a:pt x="252" y="608"/>
                    </a:lnTo>
                    <a:lnTo>
                      <a:pt x="264" y="608"/>
                    </a:lnTo>
                    <a:lnTo>
                      <a:pt x="272" y="607"/>
                    </a:lnTo>
                    <a:lnTo>
                      <a:pt x="282" y="607"/>
                    </a:lnTo>
                    <a:lnTo>
                      <a:pt x="291" y="605"/>
                    </a:lnTo>
                    <a:lnTo>
                      <a:pt x="301" y="604"/>
                    </a:lnTo>
                    <a:lnTo>
                      <a:pt x="307" y="602"/>
                    </a:lnTo>
                    <a:lnTo>
                      <a:pt x="313" y="601"/>
                    </a:lnTo>
                    <a:lnTo>
                      <a:pt x="317" y="601"/>
                    </a:lnTo>
                    <a:lnTo>
                      <a:pt x="319" y="601"/>
                    </a:lnTo>
                    <a:lnTo>
                      <a:pt x="319" y="604"/>
                    </a:lnTo>
                    <a:lnTo>
                      <a:pt x="320" y="611"/>
                    </a:lnTo>
                    <a:lnTo>
                      <a:pt x="323" y="615"/>
                    </a:lnTo>
                    <a:lnTo>
                      <a:pt x="328" y="620"/>
                    </a:lnTo>
                    <a:lnTo>
                      <a:pt x="335" y="624"/>
                    </a:lnTo>
                    <a:lnTo>
                      <a:pt x="344" y="629"/>
                    </a:lnTo>
                    <a:lnTo>
                      <a:pt x="354" y="631"/>
                    </a:lnTo>
                    <a:lnTo>
                      <a:pt x="368" y="634"/>
                    </a:lnTo>
                    <a:lnTo>
                      <a:pt x="386" y="637"/>
                    </a:lnTo>
                    <a:lnTo>
                      <a:pt x="409" y="637"/>
                    </a:lnTo>
                    <a:lnTo>
                      <a:pt x="435" y="634"/>
                    </a:lnTo>
                    <a:lnTo>
                      <a:pt x="466" y="633"/>
                    </a:lnTo>
                    <a:lnTo>
                      <a:pt x="501" y="627"/>
                    </a:lnTo>
                    <a:lnTo>
                      <a:pt x="543" y="621"/>
                    </a:lnTo>
                    <a:lnTo>
                      <a:pt x="547" y="614"/>
                    </a:lnTo>
                    <a:lnTo>
                      <a:pt x="549" y="602"/>
                    </a:lnTo>
                    <a:lnTo>
                      <a:pt x="547" y="583"/>
                    </a:lnTo>
                    <a:lnTo>
                      <a:pt x="544" y="562"/>
                    </a:lnTo>
                    <a:lnTo>
                      <a:pt x="540" y="534"/>
                    </a:lnTo>
                    <a:lnTo>
                      <a:pt x="534" y="503"/>
                    </a:lnTo>
                    <a:lnTo>
                      <a:pt x="527" y="471"/>
                    </a:lnTo>
                    <a:lnTo>
                      <a:pt x="520" y="438"/>
                    </a:lnTo>
                    <a:lnTo>
                      <a:pt x="512" y="405"/>
                    </a:lnTo>
                    <a:lnTo>
                      <a:pt x="505" y="371"/>
                    </a:lnTo>
                    <a:lnTo>
                      <a:pt x="498" y="341"/>
                    </a:lnTo>
                    <a:lnTo>
                      <a:pt x="493" y="313"/>
                    </a:lnTo>
                    <a:lnTo>
                      <a:pt x="488" y="287"/>
                    </a:lnTo>
                    <a:lnTo>
                      <a:pt x="485" y="253"/>
                    </a:lnTo>
                    <a:lnTo>
                      <a:pt x="486" y="246"/>
                    </a:lnTo>
                    <a:lnTo>
                      <a:pt x="493" y="285"/>
                    </a:lnTo>
                    <a:lnTo>
                      <a:pt x="495" y="293"/>
                    </a:lnTo>
                    <a:lnTo>
                      <a:pt x="496" y="300"/>
                    </a:lnTo>
                    <a:lnTo>
                      <a:pt x="498" y="309"/>
                    </a:lnTo>
                    <a:lnTo>
                      <a:pt x="499" y="316"/>
                    </a:lnTo>
                    <a:lnTo>
                      <a:pt x="501" y="322"/>
                    </a:lnTo>
                    <a:lnTo>
                      <a:pt x="502" y="327"/>
                    </a:lnTo>
                    <a:lnTo>
                      <a:pt x="504" y="330"/>
                    </a:lnTo>
                    <a:lnTo>
                      <a:pt x="505" y="335"/>
                    </a:lnTo>
                    <a:lnTo>
                      <a:pt x="506" y="339"/>
                    </a:lnTo>
                    <a:lnTo>
                      <a:pt x="509" y="346"/>
                    </a:lnTo>
                    <a:lnTo>
                      <a:pt x="511" y="357"/>
                    </a:lnTo>
                    <a:lnTo>
                      <a:pt x="515" y="370"/>
                    </a:lnTo>
                    <a:lnTo>
                      <a:pt x="520" y="384"/>
                    </a:lnTo>
                    <a:lnTo>
                      <a:pt x="524" y="400"/>
                    </a:lnTo>
                    <a:lnTo>
                      <a:pt x="530" y="418"/>
                    </a:lnTo>
                    <a:lnTo>
                      <a:pt x="534" y="435"/>
                    </a:lnTo>
                    <a:lnTo>
                      <a:pt x="540" y="453"/>
                    </a:lnTo>
                    <a:lnTo>
                      <a:pt x="544" y="471"/>
                    </a:lnTo>
                    <a:lnTo>
                      <a:pt x="549" y="489"/>
                    </a:lnTo>
                    <a:lnTo>
                      <a:pt x="554" y="506"/>
                    </a:lnTo>
                    <a:lnTo>
                      <a:pt x="557" y="521"/>
                    </a:lnTo>
                    <a:lnTo>
                      <a:pt x="562" y="535"/>
                    </a:lnTo>
                    <a:lnTo>
                      <a:pt x="565" y="549"/>
                    </a:lnTo>
                    <a:lnTo>
                      <a:pt x="568" y="560"/>
                    </a:lnTo>
                    <a:lnTo>
                      <a:pt x="570" y="570"/>
                    </a:lnTo>
                    <a:lnTo>
                      <a:pt x="575" y="578"/>
                    </a:lnTo>
                    <a:lnTo>
                      <a:pt x="581" y="582"/>
                    </a:lnTo>
                    <a:lnTo>
                      <a:pt x="588" y="583"/>
                    </a:lnTo>
                    <a:lnTo>
                      <a:pt x="595" y="582"/>
                    </a:lnTo>
                    <a:lnTo>
                      <a:pt x="602" y="579"/>
                    </a:lnTo>
                    <a:lnTo>
                      <a:pt x="611" y="573"/>
                    </a:lnTo>
                    <a:lnTo>
                      <a:pt x="621" y="567"/>
                    </a:lnTo>
                    <a:lnTo>
                      <a:pt x="629" y="559"/>
                    </a:lnTo>
                    <a:lnTo>
                      <a:pt x="636" y="550"/>
                    </a:lnTo>
                    <a:lnTo>
                      <a:pt x="643" y="540"/>
                    </a:lnTo>
                    <a:lnTo>
                      <a:pt x="650" y="531"/>
                    </a:lnTo>
                    <a:lnTo>
                      <a:pt x="656" y="522"/>
                    </a:lnTo>
                    <a:lnTo>
                      <a:pt x="661" y="514"/>
                    </a:lnTo>
                    <a:lnTo>
                      <a:pt x="664" y="506"/>
                    </a:lnTo>
                    <a:lnTo>
                      <a:pt x="666" y="501"/>
                    </a:lnTo>
                    <a:lnTo>
                      <a:pt x="666" y="490"/>
                    </a:lnTo>
                    <a:lnTo>
                      <a:pt x="664" y="474"/>
                    </a:lnTo>
                    <a:lnTo>
                      <a:pt x="661" y="453"/>
                    </a:lnTo>
                    <a:lnTo>
                      <a:pt x="656" y="426"/>
                    </a:lnTo>
                    <a:lnTo>
                      <a:pt x="649" y="396"/>
                    </a:lnTo>
                    <a:lnTo>
                      <a:pt x="643" y="362"/>
                    </a:lnTo>
                    <a:lnTo>
                      <a:pt x="634" y="326"/>
                    </a:lnTo>
                    <a:lnTo>
                      <a:pt x="627" y="291"/>
                    </a:lnTo>
                    <a:lnTo>
                      <a:pt x="617" y="255"/>
                    </a:lnTo>
                    <a:lnTo>
                      <a:pt x="608" y="220"/>
                    </a:lnTo>
                    <a:lnTo>
                      <a:pt x="598" y="186"/>
                    </a:lnTo>
                    <a:lnTo>
                      <a:pt x="591" y="157"/>
                    </a:lnTo>
                    <a:lnTo>
                      <a:pt x="581" y="133"/>
                    </a:lnTo>
                    <a:lnTo>
                      <a:pt x="575" y="112"/>
                    </a:lnTo>
                    <a:lnTo>
                      <a:pt x="568" y="98"/>
                    </a:lnTo>
                    <a:lnTo>
                      <a:pt x="563" y="92"/>
                    </a:lnTo>
                    <a:lnTo>
                      <a:pt x="556" y="87"/>
                    </a:lnTo>
                    <a:lnTo>
                      <a:pt x="547" y="85"/>
                    </a:lnTo>
                    <a:lnTo>
                      <a:pt x="537" y="80"/>
                    </a:lnTo>
                    <a:lnTo>
                      <a:pt x="527" y="77"/>
                    </a:lnTo>
                    <a:lnTo>
                      <a:pt x="514" y="73"/>
                    </a:lnTo>
                    <a:lnTo>
                      <a:pt x="501" y="69"/>
                    </a:lnTo>
                    <a:lnTo>
                      <a:pt x="486" y="64"/>
                    </a:lnTo>
                    <a:lnTo>
                      <a:pt x="473" y="61"/>
                    </a:lnTo>
                    <a:lnTo>
                      <a:pt x="460" y="57"/>
                    </a:lnTo>
                    <a:lnTo>
                      <a:pt x="447" y="54"/>
                    </a:lnTo>
                    <a:lnTo>
                      <a:pt x="435" y="51"/>
                    </a:lnTo>
                    <a:lnTo>
                      <a:pt x="426" y="48"/>
                    </a:lnTo>
                    <a:lnTo>
                      <a:pt x="416" y="47"/>
                    </a:lnTo>
                    <a:lnTo>
                      <a:pt x="410" y="45"/>
                    </a:lnTo>
                    <a:lnTo>
                      <a:pt x="406" y="44"/>
                    </a:lnTo>
                    <a:lnTo>
                      <a:pt x="405" y="44"/>
                    </a:lnTo>
                    <a:lnTo>
                      <a:pt x="301" y="0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Freeform 13"/>
              <p:cNvSpPr>
                <a:spLocks/>
              </p:cNvSpPr>
              <p:nvPr/>
            </p:nvSpPr>
            <p:spPr bwMode="auto">
              <a:xfrm>
                <a:off x="2524721" y="4654336"/>
                <a:ext cx="99027" cy="788911"/>
              </a:xfrm>
              <a:custGeom>
                <a:avLst/>
                <a:gdLst>
                  <a:gd name="T0" fmla="*/ 23 w 30"/>
                  <a:gd name="T1" fmla="*/ 0 h 239"/>
                  <a:gd name="T2" fmla="*/ 27 w 30"/>
                  <a:gd name="T3" fmla="*/ 6 h 239"/>
                  <a:gd name="T4" fmla="*/ 30 w 30"/>
                  <a:gd name="T5" fmla="*/ 15 h 239"/>
                  <a:gd name="T6" fmla="*/ 30 w 30"/>
                  <a:gd name="T7" fmla="*/ 19 h 239"/>
                  <a:gd name="T8" fmla="*/ 30 w 30"/>
                  <a:gd name="T9" fmla="*/ 23 h 239"/>
                  <a:gd name="T10" fmla="*/ 29 w 30"/>
                  <a:gd name="T11" fmla="*/ 28 h 239"/>
                  <a:gd name="T12" fmla="*/ 29 w 30"/>
                  <a:gd name="T13" fmla="*/ 34 h 239"/>
                  <a:gd name="T14" fmla="*/ 27 w 30"/>
                  <a:gd name="T15" fmla="*/ 38 h 239"/>
                  <a:gd name="T16" fmla="*/ 27 w 30"/>
                  <a:gd name="T17" fmla="*/ 44 h 239"/>
                  <a:gd name="T18" fmla="*/ 26 w 30"/>
                  <a:gd name="T19" fmla="*/ 50 h 239"/>
                  <a:gd name="T20" fmla="*/ 26 w 30"/>
                  <a:gd name="T21" fmla="*/ 54 h 239"/>
                  <a:gd name="T22" fmla="*/ 24 w 30"/>
                  <a:gd name="T23" fmla="*/ 58 h 239"/>
                  <a:gd name="T24" fmla="*/ 24 w 30"/>
                  <a:gd name="T25" fmla="*/ 64 h 239"/>
                  <a:gd name="T26" fmla="*/ 24 w 30"/>
                  <a:gd name="T27" fmla="*/ 69 h 239"/>
                  <a:gd name="T28" fmla="*/ 26 w 30"/>
                  <a:gd name="T29" fmla="*/ 74 h 239"/>
                  <a:gd name="T30" fmla="*/ 23 w 30"/>
                  <a:gd name="T31" fmla="*/ 85 h 239"/>
                  <a:gd name="T32" fmla="*/ 21 w 30"/>
                  <a:gd name="T33" fmla="*/ 95 h 239"/>
                  <a:gd name="T34" fmla="*/ 20 w 30"/>
                  <a:gd name="T35" fmla="*/ 105 h 239"/>
                  <a:gd name="T36" fmla="*/ 18 w 30"/>
                  <a:gd name="T37" fmla="*/ 115 h 239"/>
                  <a:gd name="T38" fmla="*/ 18 w 30"/>
                  <a:gd name="T39" fmla="*/ 125 h 239"/>
                  <a:gd name="T40" fmla="*/ 17 w 30"/>
                  <a:gd name="T41" fmla="*/ 135 h 239"/>
                  <a:gd name="T42" fmla="*/ 17 w 30"/>
                  <a:gd name="T43" fmla="*/ 146 h 239"/>
                  <a:gd name="T44" fmla="*/ 17 w 30"/>
                  <a:gd name="T45" fmla="*/ 156 h 239"/>
                  <a:gd name="T46" fmla="*/ 16 w 30"/>
                  <a:gd name="T47" fmla="*/ 166 h 239"/>
                  <a:gd name="T48" fmla="*/ 16 w 30"/>
                  <a:gd name="T49" fmla="*/ 178 h 239"/>
                  <a:gd name="T50" fmla="*/ 14 w 30"/>
                  <a:gd name="T51" fmla="*/ 186 h 239"/>
                  <a:gd name="T52" fmla="*/ 13 w 30"/>
                  <a:gd name="T53" fmla="*/ 198 h 239"/>
                  <a:gd name="T54" fmla="*/ 11 w 30"/>
                  <a:gd name="T55" fmla="*/ 208 h 239"/>
                  <a:gd name="T56" fmla="*/ 10 w 30"/>
                  <a:gd name="T57" fmla="*/ 218 h 239"/>
                  <a:gd name="T58" fmla="*/ 8 w 30"/>
                  <a:gd name="T59" fmla="*/ 229 h 239"/>
                  <a:gd name="T60" fmla="*/ 7 w 30"/>
                  <a:gd name="T61" fmla="*/ 239 h 239"/>
                  <a:gd name="T62" fmla="*/ 2 w 30"/>
                  <a:gd name="T63" fmla="*/ 236 h 239"/>
                  <a:gd name="T64" fmla="*/ 0 w 30"/>
                  <a:gd name="T65" fmla="*/ 234 h 239"/>
                  <a:gd name="T66" fmla="*/ 0 w 30"/>
                  <a:gd name="T67" fmla="*/ 218 h 239"/>
                  <a:gd name="T68" fmla="*/ 1 w 30"/>
                  <a:gd name="T69" fmla="*/ 204 h 239"/>
                  <a:gd name="T70" fmla="*/ 2 w 30"/>
                  <a:gd name="T71" fmla="*/ 189 h 239"/>
                  <a:gd name="T72" fmla="*/ 4 w 30"/>
                  <a:gd name="T73" fmla="*/ 175 h 239"/>
                  <a:gd name="T74" fmla="*/ 4 w 30"/>
                  <a:gd name="T75" fmla="*/ 160 h 239"/>
                  <a:gd name="T76" fmla="*/ 5 w 30"/>
                  <a:gd name="T77" fmla="*/ 146 h 239"/>
                  <a:gd name="T78" fmla="*/ 7 w 30"/>
                  <a:gd name="T79" fmla="*/ 130 h 239"/>
                  <a:gd name="T80" fmla="*/ 8 w 30"/>
                  <a:gd name="T81" fmla="*/ 117 h 239"/>
                  <a:gd name="T82" fmla="*/ 8 w 30"/>
                  <a:gd name="T83" fmla="*/ 101 h 239"/>
                  <a:gd name="T84" fmla="*/ 10 w 30"/>
                  <a:gd name="T85" fmla="*/ 86 h 239"/>
                  <a:gd name="T86" fmla="*/ 11 w 30"/>
                  <a:gd name="T87" fmla="*/ 71 h 239"/>
                  <a:gd name="T88" fmla="*/ 13 w 30"/>
                  <a:gd name="T89" fmla="*/ 57 h 239"/>
                  <a:gd name="T90" fmla="*/ 16 w 30"/>
                  <a:gd name="T91" fmla="*/ 42 h 239"/>
                  <a:gd name="T92" fmla="*/ 17 w 30"/>
                  <a:gd name="T93" fmla="*/ 28 h 239"/>
                  <a:gd name="T94" fmla="*/ 20 w 30"/>
                  <a:gd name="T95" fmla="*/ 13 h 239"/>
                  <a:gd name="T96" fmla="*/ 23 w 30"/>
                  <a:gd name="T97" fmla="*/ 0 h 239"/>
                  <a:gd name="T98" fmla="*/ 23 w 30"/>
                  <a:gd name="T9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" h="239">
                    <a:moveTo>
                      <a:pt x="23" y="0"/>
                    </a:moveTo>
                    <a:lnTo>
                      <a:pt x="27" y="6"/>
                    </a:lnTo>
                    <a:lnTo>
                      <a:pt x="30" y="15"/>
                    </a:lnTo>
                    <a:lnTo>
                      <a:pt x="30" y="19"/>
                    </a:lnTo>
                    <a:lnTo>
                      <a:pt x="30" y="23"/>
                    </a:lnTo>
                    <a:lnTo>
                      <a:pt x="29" y="28"/>
                    </a:lnTo>
                    <a:lnTo>
                      <a:pt x="29" y="34"/>
                    </a:lnTo>
                    <a:lnTo>
                      <a:pt x="27" y="38"/>
                    </a:lnTo>
                    <a:lnTo>
                      <a:pt x="27" y="44"/>
                    </a:lnTo>
                    <a:lnTo>
                      <a:pt x="26" y="50"/>
                    </a:lnTo>
                    <a:lnTo>
                      <a:pt x="26" y="54"/>
                    </a:lnTo>
                    <a:lnTo>
                      <a:pt x="24" y="58"/>
                    </a:lnTo>
                    <a:lnTo>
                      <a:pt x="24" y="64"/>
                    </a:lnTo>
                    <a:lnTo>
                      <a:pt x="24" y="69"/>
                    </a:lnTo>
                    <a:lnTo>
                      <a:pt x="26" y="74"/>
                    </a:lnTo>
                    <a:lnTo>
                      <a:pt x="23" y="85"/>
                    </a:lnTo>
                    <a:lnTo>
                      <a:pt x="21" y="95"/>
                    </a:lnTo>
                    <a:lnTo>
                      <a:pt x="20" y="105"/>
                    </a:lnTo>
                    <a:lnTo>
                      <a:pt x="18" y="115"/>
                    </a:lnTo>
                    <a:lnTo>
                      <a:pt x="18" y="125"/>
                    </a:lnTo>
                    <a:lnTo>
                      <a:pt x="17" y="135"/>
                    </a:lnTo>
                    <a:lnTo>
                      <a:pt x="17" y="146"/>
                    </a:lnTo>
                    <a:lnTo>
                      <a:pt x="17" y="156"/>
                    </a:lnTo>
                    <a:lnTo>
                      <a:pt x="16" y="166"/>
                    </a:lnTo>
                    <a:lnTo>
                      <a:pt x="16" y="178"/>
                    </a:lnTo>
                    <a:lnTo>
                      <a:pt x="14" y="186"/>
                    </a:lnTo>
                    <a:lnTo>
                      <a:pt x="13" y="198"/>
                    </a:lnTo>
                    <a:lnTo>
                      <a:pt x="11" y="208"/>
                    </a:lnTo>
                    <a:lnTo>
                      <a:pt x="10" y="218"/>
                    </a:lnTo>
                    <a:lnTo>
                      <a:pt x="8" y="229"/>
                    </a:lnTo>
                    <a:lnTo>
                      <a:pt x="7" y="239"/>
                    </a:lnTo>
                    <a:lnTo>
                      <a:pt x="2" y="236"/>
                    </a:lnTo>
                    <a:lnTo>
                      <a:pt x="0" y="234"/>
                    </a:lnTo>
                    <a:lnTo>
                      <a:pt x="0" y="218"/>
                    </a:lnTo>
                    <a:lnTo>
                      <a:pt x="1" y="204"/>
                    </a:lnTo>
                    <a:lnTo>
                      <a:pt x="2" y="189"/>
                    </a:lnTo>
                    <a:lnTo>
                      <a:pt x="4" y="175"/>
                    </a:lnTo>
                    <a:lnTo>
                      <a:pt x="4" y="160"/>
                    </a:lnTo>
                    <a:lnTo>
                      <a:pt x="5" y="146"/>
                    </a:lnTo>
                    <a:lnTo>
                      <a:pt x="7" y="130"/>
                    </a:lnTo>
                    <a:lnTo>
                      <a:pt x="8" y="117"/>
                    </a:lnTo>
                    <a:lnTo>
                      <a:pt x="8" y="101"/>
                    </a:lnTo>
                    <a:lnTo>
                      <a:pt x="10" y="86"/>
                    </a:lnTo>
                    <a:lnTo>
                      <a:pt x="11" y="71"/>
                    </a:lnTo>
                    <a:lnTo>
                      <a:pt x="13" y="57"/>
                    </a:lnTo>
                    <a:lnTo>
                      <a:pt x="16" y="42"/>
                    </a:lnTo>
                    <a:lnTo>
                      <a:pt x="17" y="28"/>
                    </a:lnTo>
                    <a:lnTo>
                      <a:pt x="20" y="13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2452102" y="3839017"/>
                <a:ext cx="382903" cy="637071"/>
              </a:xfrm>
              <a:custGeom>
                <a:avLst/>
                <a:gdLst>
                  <a:gd name="T0" fmla="*/ 0 w 116"/>
                  <a:gd name="T1" fmla="*/ 0 h 193"/>
                  <a:gd name="T2" fmla="*/ 116 w 116"/>
                  <a:gd name="T3" fmla="*/ 30 h 193"/>
                  <a:gd name="T4" fmla="*/ 40 w 116"/>
                  <a:gd name="T5" fmla="*/ 193 h 193"/>
                  <a:gd name="T6" fmla="*/ 0 w 116"/>
                  <a:gd name="T7" fmla="*/ 0 h 193"/>
                  <a:gd name="T8" fmla="*/ 0 w 11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93">
                    <a:moveTo>
                      <a:pt x="0" y="0"/>
                    </a:moveTo>
                    <a:lnTo>
                      <a:pt x="116" y="30"/>
                    </a:lnTo>
                    <a:lnTo>
                      <a:pt x="40" y="19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E83B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5"/>
              <p:cNvSpPr>
                <a:spLocks/>
              </p:cNvSpPr>
              <p:nvPr/>
            </p:nvSpPr>
            <p:spPr bwMode="auto">
              <a:xfrm>
                <a:off x="2125314" y="4459584"/>
                <a:ext cx="488532" cy="528141"/>
              </a:xfrm>
              <a:custGeom>
                <a:avLst/>
                <a:gdLst>
                  <a:gd name="T0" fmla="*/ 61 w 148"/>
                  <a:gd name="T1" fmla="*/ 0 h 160"/>
                  <a:gd name="T2" fmla="*/ 84 w 148"/>
                  <a:gd name="T3" fmla="*/ 2 h 160"/>
                  <a:gd name="T4" fmla="*/ 105 w 148"/>
                  <a:gd name="T5" fmla="*/ 14 h 160"/>
                  <a:gd name="T6" fmla="*/ 123 w 148"/>
                  <a:gd name="T7" fmla="*/ 32 h 160"/>
                  <a:gd name="T8" fmla="*/ 137 w 148"/>
                  <a:gd name="T9" fmla="*/ 55 h 160"/>
                  <a:gd name="T10" fmla="*/ 144 w 148"/>
                  <a:gd name="T11" fmla="*/ 80 h 160"/>
                  <a:gd name="T12" fmla="*/ 148 w 148"/>
                  <a:gd name="T13" fmla="*/ 104 h 160"/>
                  <a:gd name="T14" fmla="*/ 147 w 148"/>
                  <a:gd name="T15" fmla="*/ 129 h 160"/>
                  <a:gd name="T16" fmla="*/ 141 w 148"/>
                  <a:gd name="T17" fmla="*/ 142 h 160"/>
                  <a:gd name="T18" fmla="*/ 134 w 148"/>
                  <a:gd name="T19" fmla="*/ 142 h 160"/>
                  <a:gd name="T20" fmla="*/ 125 w 148"/>
                  <a:gd name="T21" fmla="*/ 142 h 160"/>
                  <a:gd name="T22" fmla="*/ 118 w 148"/>
                  <a:gd name="T23" fmla="*/ 142 h 160"/>
                  <a:gd name="T24" fmla="*/ 121 w 148"/>
                  <a:gd name="T25" fmla="*/ 136 h 160"/>
                  <a:gd name="T26" fmla="*/ 125 w 148"/>
                  <a:gd name="T27" fmla="*/ 126 h 160"/>
                  <a:gd name="T28" fmla="*/ 129 w 148"/>
                  <a:gd name="T29" fmla="*/ 113 h 160"/>
                  <a:gd name="T30" fmla="*/ 129 w 148"/>
                  <a:gd name="T31" fmla="*/ 98 h 160"/>
                  <a:gd name="T32" fmla="*/ 128 w 148"/>
                  <a:gd name="T33" fmla="*/ 85 h 160"/>
                  <a:gd name="T34" fmla="*/ 123 w 148"/>
                  <a:gd name="T35" fmla="*/ 72 h 160"/>
                  <a:gd name="T36" fmla="*/ 116 w 148"/>
                  <a:gd name="T37" fmla="*/ 59 h 160"/>
                  <a:gd name="T38" fmla="*/ 109 w 148"/>
                  <a:gd name="T39" fmla="*/ 48 h 160"/>
                  <a:gd name="T40" fmla="*/ 97 w 148"/>
                  <a:gd name="T41" fmla="*/ 34 h 160"/>
                  <a:gd name="T42" fmla="*/ 83 w 148"/>
                  <a:gd name="T43" fmla="*/ 24 h 160"/>
                  <a:gd name="T44" fmla="*/ 67 w 148"/>
                  <a:gd name="T45" fmla="*/ 20 h 160"/>
                  <a:gd name="T46" fmla="*/ 52 w 148"/>
                  <a:gd name="T47" fmla="*/ 23 h 160"/>
                  <a:gd name="T48" fmla="*/ 39 w 148"/>
                  <a:gd name="T49" fmla="*/ 30 h 160"/>
                  <a:gd name="T50" fmla="*/ 29 w 148"/>
                  <a:gd name="T51" fmla="*/ 40 h 160"/>
                  <a:gd name="T52" fmla="*/ 23 w 148"/>
                  <a:gd name="T53" fmla="*/ 58 h 160"/>
                  <a:gd name="T54" fmla="*/ 25 w 148"/>
                  <a:gd name="T55" fmla="*/ 80 h 160"/>
                  <a:gd name="T56" fmla="*/ 26 w 148"/>
                  <a:gd name="T57" fmla="*/ 96 h 160"/>
                  <a:gd name="T58" fmla="*/ 27 w 148"/>
                  <a:gd name="T59" fmla="*/ 103 h 160"/>
                  <a:gd name="T60" fmla="*/ 32 w 148"/>
                  <a:gd name="T61" fmla="*/ 114 h 160"/>
                  <a:gd name="T62" fmla="*/ 43 w 148"/>
                  <a:gd name="T63" fmla="*/ 128 h 160"/>
                  <a:gd name="T64" fmla="*/ 57 w 148"/>
                  <a:gd name="T65" fmla="*/ 136 h 160"/>
                  <a:gd name="T66" fmla="*/ 65 w 148"/>
                  <a:gd name="T67" fmla="*/ 142 h 160"/>
                  <a:gd name="T68" fmla="*/ 68 w 148"/>
                  <a:gd name="T69" fmla="*/ 151 h 160"/>
                  <a:gd name="T70" fmla="*/ 55 w 148"/>
                  <a:gd name="T71" fmla="*/ 155 h 160"/>
                  <a:gd name="T72" fmla="*/ 35 w 148"/>
                  <a:gd name="T73" fmla="*/ 144 h 160"/>
                  <a:gd name="T74" fmla="*/ 20 w 148"/>
                  <a:gd name="T75" fmla="*/ 128 h 160"/>
                  <a:gd name="T76" fmla="*/ 9 w 148"/>
                  <a:gd name="T77" fmla="*/ 107 h 160"/>
                  <a:gd name="T78" fmla="*/ 1 w 148"/>
                  <a:gd name="T79" fmla="*/ 84 h 160"/>
                  <a:gd name="T80" fmla="*/ 0 w 148"/>
                  <a:gd name="T81" fmla="*/ 62 h 160"/>
                  <a:gd name="T82" fmla="*/ 7 w 148"/>
                  <a:gd name="T83" fmla="*/ 39 h 160"/>
                  <a:gd name="T84" fmla="*/ 19 w 148"/>
                  <a:gd name="T85" fmla="*/ 21 h 160"/>
                  <a:gd name="T86" fmla="*/ 33 w 148"/>
                  <a:gd name="T87" fmla="*/ 11 h 160"/>
                  <a:gd name="T88" fmla="*/ 45 w 148"/>
                  <a:gd name="T89" fmla="*/ 4 h 160"/>
                  <a:gd name="T90" fmla="*/ 48 w 148"/>
                  <a:gd name="T91" fmla="*/ 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160">
                    <a:moveTo>
                      <a:pt x="48" y="4"/>
                    </a:moveTo>
                    <a:lnTo>
                      <a:pt x="61" y="0"/>
                    </a:lnTo>
                    <a:lnTo>
                      <a:pt x="74" y="0"/>
                    </a:lnTo>
                    <a:lnTo>
                      <a:pt x="84" y="2"/>
                    </a:lnTo>
                    <a:lnTo>
                      <a:pt x="96" y="7"/>
                    </a:lnTo>
                    <a:lnTo>
                      <a:pt x="105" y="14"/>
                    </a:lnTo>
                    <a:lnTo>
                      <a:pt x="115" y="21"/>
                    </a:lnTo>
                    <a:lnTo>
                      <a:pt x="123" y="32"/>
                    </a:lnTo>
                    <a:lnTo>
                      <a:pt x="131" y="43"/>
                    </a:lnTo>
                    <a:lnTo>
                      <a:pt x="137" y="55"/>
                    </a:lnTo>
                    <a:lnTo>
                      <a:pt x="141" y="66"/>
                    </a:lnTo>
                    <a:lnTo>
                      <a:pt x="144" y="80"/>
                    </a:lnTo>
                    <a:lnTo>
                      <a:pt x="147" y="93"/>
                    </a:lnTo>
                    <a:lnTo>
                      <a:pt x="148" y="104"/>
                    </a:lnTo>
                    <a:lnTo>
                      <a:pt x="148" y="117"/>
                    </a:lnTo>
                    <a:lnTo>
                      <a:pt x="147" y="129"/>
                    </a:lnTo>
                    <a:lnTo>
                      <a:pt x="144" y="142"/>
                    </a:lnTo>
                    <a:lnTo>
                      <a:pt x="141" y="142"/>
                    </a:lnTo>
                    <a:lnTo>
                      <a:pt x="138" y="142"/>
                    </a:lnTo>
                    <a:lnTo>
                      <a:pt x="134" y="142"/>
                    </a:lnTo>
                    <a:lnTo>
                      <a:pt x="129" y="142"/>
                    </a:lnTo>
                    <a:lnTo>
                      <a:pt x="125" y="142"/>
                    </a:lnTo>
                    <a:lnTo>
                      <a:pt x="122" y="142"/>
                    </a:lnTo>
                    <a:lnTo>
                      <a:pt x="118" y="142"/>
                    </a:lnTo>
                    <a:lnTo>
                      <a:pt x="116" y="144"/>
                    </a:lnTo>
                    <a:lnTo>
                      <a:pt x="121" y="136"/>
                    </a:lnTo>
                    <a:lnTo>
                      <a:pt x="123" y="132"/>
                    </a:lnTo>
                    <a:lnTo>
                      <a:pt x="125" y="126"/>
                    </a:lnTo>
                    <a:lnTo>
                      <a:pt x="128" y="119"/>
                    </a:lnTo>
                    <a:lnTo>
                      <a:pt x="129" y="113"/>
                    </a:lnTo>
                    <a:lnTo>
                      <a:pt x="129" y="106"/>
                    </a:lnTo>
                    <a:lnTo>
                      <a:pt x="129" y="98"/>
                    </a:lnTo>
                    <a:lnTo>
                      <a:pt x="129" y="93"/>
                    </a:lnTo>
                    <a:lnTo>
                      <a:pt x="128" y="85"/>
                    </a:lnTo>
                    <a:lnTo>
                      <a:pt x="126" y="80"/>
                    </a:lnTo>
                    <a:lnTo>
                      <a:pt x="123" y="72"/>
                    </a:lnTo>
                    <a:lnTo>
                      <a:pt x="121" y="65"/>
                    </a:lnTo>
                    <a:lnTo>
                      <a:pt x="116" y="59"/>
                    </a:lnTo>
                    <a:lnTo>
                      <a:pt x="113" y="53"/>
                    </a:lnTo>
                    <a:lnTo>
                      <a:pt x="109" y="48"/>
                    </a:lnTo>
                    <a:lnTo>
                      <a:pt x="105" y="43"/>
                    </a:lnTo>
                    <a:lnTo>
                      <a:pt x="97" y="34"/>
                    </a:lnTo>
                    <a:lnTo>
                      <a:pt x="90" y="30"/>
                    </a:lnTo>
                    <a:lnTo>
                      <a:pt x="83" y="24"/>
                    </a:lnTo>
                    <a:lnTo>
                      <a:pt x="75" y="23"/>
                    </a:lnTo>
                    <a:lnTo>
                      <a:pt x="67" y="20"/>
                    </a:lnTo>
                    <a:lnTo>
                      <a:pt x="59" y="21"/>
                    </a:lnTo>
                    <a:lnTo>
                      <a:pt x="52" y="23"/>
                    </a:lnTo>
                    <a:lnTo>
                      <a:pt x="46" y="26"/>
                    </a:lnTo>
                    <a:lnTo>
                      <a:pt x="39" y="30"/>
                    </a:lnTo>
                    <a:lnTo>
                      <a:pt x="33" y="34"/>
                    </a:lnTo>
                    <a:lnTo>
                      <a:pt x="29" y="40"/>
                    </a:lnTo>
                    <a:lnTo>
                      <a:pt x="26" y="49"/>
                    </a:lnTo>
                    <a:lnTo>
                      <a:pt x="23" y="58"/>
                    </a:lnTo>
                    <a:lnTo>
                      <a:pt x="23" y="68"/>
                    </a:lnTo>
                    <a:lnTo>
                      <a:pt x="25" y="80"/>
                    </a:lnTo>
                    <a:lnTo>
                      <a:pt x="27" y="91"/>
                    </a:lnTo>
                    <a:lnTo>
                      <a:pt x="26" y="96"/>
                    </a:lnTo>
                    <a:lnTo>
                      <a:pt x="27" y="100"/>
                    </a:lnTo>
                    <a:lnTo>
                      <a:pt x="27" y="103"/>
                    </a:lnTo>
                    <a:lnTo>
                      <a:pt x="29" y="109"/>
                    </a:lnTo>
                    <a:lnTo>
                      <a:pt x="32" y="114"/>
                    </a:lnTo>
                    <a:lnTo>
                      <a:pt x="38" y="122"/>
                    </a:lnTo>
                    <a:lnTo>
                      <a:pt x="43" y="128"/>
                    </a:lnTo>
                    <a:lnTo>
                      <a:pt x="52" y="133"/>
                    </a:lnTo>
                    <a:lnTo>
                      <a:pt x="57" y="136"/>
                    </a:lnTo>
                    <a:lnTo>
                      <a:pt x="61" y="139"/>
                    </a:lnTo>
                    <a:lnTo>
                      <a:pt x="65" y="142"/>
                    </a:lnTo>
                    <a:lnTo>
                      <a:pt x="70" y="145"/>
                    </a:lnTo>
                    <a:lnTo>
                      <a:pt x="68" y="151"/>
                    </a:lnTo>
                    <a:lnTo>
                      <a:pt x="67" y="160"/>
                    </a:lnTo>
                    <a:lnTo>
                      <a:pt x="55" y="155"/>
                    </a:lnTo>
                    <a:lnTo>
                      <a:pt x="45" y="151"/>
                    </a:lnTo>
                    <a:lnTo>
                      <a:pt x="35" y="144"/>
                    </a:lnTo>
                    <a:lnTo>
                      <a:pt x="27" y="136"/>
                    </a:lnTo>
                    <a:lnTo>
                      <a:pt x="20" y="128"/>
                    </a:lnTo>
                    <a:lnTo>
                      <a:pt x="14" y="117"/>
                    </a:lnTo>
                    <a:lnTo>
                      <a:pt x="9" y="107"/>
                    </a:lnTo>
                    <a:lnTo>
                      <a:pt x="4" y="97"/>
                    </a:lnTo>
                    <a:lnTo>
                      <a:pt x="1" y="84"/>
                    </a:lnTo>
                    <a:lnTo>
                      <a:pt x="0" y="72"/>
                    </a:lnTo>
                    <a:lnTo>
                      <a:pt x="0" y="62"/>
                    </a:lnTo>
                    <a:lnTo>
                      <a:pt x="3" y="50"/>
                    </a:lnTo>
                    <a:lnTo>
                      <a:pt x="7" y="39"/>
                    </a:lnTo>
                    <a:lnTo>
                      <a:pt x="11" y="30"/>
                    </a:lnTo>
                    <a:lnTo>
                      <a:pt x="19" y="21"/>
                    </a:lnTo>
                    <a:lnTo>
                      <a:pt x="29" y="14"/>
                    </a:lnTo>
                    <a:lnTo>
                      <a:pt x="33" y="11"/>
                    </a:lnTo>
                    <a:lnTo>
                      <a:pt x="39" y="8"/>
                    </a:lnTo>
                    <a:lnTo>
                      <a:pt x="45" y="4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5C91A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6"/>
              <p:cNvSpPr>
                <a:spLocks/>
              </p:cNvSpPr>
              <p:nvPr/>
            </p:nvSpPr>
            <p:spPr bwMode="auto">
              <a:xfrm>
                <a:off x="2022986" y="4307743"/>
                <a:ext cx="343293" cy="861531"/>
              </a:xfrm>
              <a:custGeom>
                <a:avLst/>
                <a:gdLst>
                  <a:gd name="T0" fmla="*/ 0 w 104"/>
                  <a:gd name="T1" fmla="*/ 18 h 261"/>
                  <a:gd name="T2" fmla="*/ 12 w 104"/>
                  <a:gd name="T3" fmla="*/ 0 h 261"/>
                  <a:gd name="T4" fmla="*/ 104 w 104"/>
                  <a:gd name="T5" fmla="*/ 94 h 261"/>
                  <a:gd name="T6" fmla="*/ 35 w 104"/>
                  <a:gd name="T7" fmla="*/ 261 h 261"/>
                  <a:gd name="T8" fmla="*/ 15 w 104"/>
                  <a:gd name="T9" fmla="*/ 249 h 261"/>
                  <a:gd name="T10" fmla="*/ 0 w 104"/>
                  <a:gd name="T11" fmla="*/ 18 h 261"/>
                  <a:gd name="T12" fmla="*/ 0 w 104"/>
                  <a:gd name="T13" fmla="*/ 1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61">
                    <a:moveTo>
                      <a:pt x="0" y="18"/>
                    </a:moveTo>
                    <a:lnTo>
                      <a:pt x="12" y="0"/>
                    </a:lnTo>
                    <a:lnTo>
                      <a:pt x="104" y="94"/>
                    </a:lnTo>
                    <a:lnTo>
                      <a:pt x="35" y="261"/>
                    </a:lnTo>
                    <a:lnTo>
                      <a:pt x="15" y="249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17"/>
              <p:cNvSpPr>
                <a:spLocks/>
              </p:cNvSpPr>
              <p:nvPr/>
            </p:nvSpPr>
            <p:spPr bwMode="auto">
              <a:xfrm>
                <a:off x="1821632" y="4367159"/>
                <a:ext cx="462125" cy="739398"/>
              </a:xfrm>
              <a:custGeom>
                <a:avLst/>
                <a:gdLst>
                  <a:gd name="T0" fmla="*/ 0 w 140"/>
                  <a:gd name="T1" fmla="*/ 173 h 224"/>
                  <a:gd name="T2" fmla="*/ 61 w 140"/>
                  <a:gd name="T3" fmla="*/ 0 h 224"/>
                  <a:gd name="T4" fmla="*/ 140 w 140"/>
                  <a:gd name="T5" fmla="*/ 76 h 224"/>
                  <a:gd name="T6" fmla="*/ 82 w 140"/>
                  <a:gd name="T7" fmla="*/ 224 h 224"/>
                  <a:gd name="T8" fmla="*/ 0 w 140"/>
                  <a:gd name="T9" fmla="*/ 173 h 224"/>
                  <a:gd name="T10" fmla="*/ 0 w 140"/>
                  <a:gd name="T11" fmla="*/ 17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224">
                    <a:moveTo>
                      <a:pt x="0" y="173"/>
                    </a:moveTo>
                    <a:lnTo>
                      <a:pt x="61" y="0"/>
                    </a:lnTo>
                    <a:lnTo>
                      <a:pt x="140" y="76"/>
                    </a:lnTo>
                    <a:lnTo>
                      <a:pt x="82" y="224"/>
                    </a:lnTo>
                    <a:lnTo>
                      <a:pt x="0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18"/>
              <p:cNvSpPr>
                <a:spLocks/>
              </p:cNvSpPr>
              <p:nvPr/>
            </p:nvSpPr>
            <p:spPr bwMode="auto">
              <a:xfrm>
                <a:off x="1461835" y="3957849"/>
                <a:ext cx="326788" cy="666779"/>
              </a:xfrm>
              <a:custGeom>
                <a:avLst/>
                <a:gdLst>
                  <a:gd name="T0" fmla="*/ 99 w 99"/>
                  <a:gd name="T1" fmla="*/ 50 h 202"/>
                  <a:gd name="T2" fmla="*/ 57 w 99"/>
                  <a:gd name="T3" fmla="*/ 0 h 202"/>
                  <a:gd name="T4" fmla="*/ 0 w 99"/>
                  <a:gd name="T5" fmla="*/ 141 h 202"/>
                  <a:gd name="T6" fmla="*/ 36 w 99"/>
                  <a:gd name="T7" fmla="*/ 202 h 202"/>
                  <a:gd name="T8" fmla="*/ 99 w 99"/>
                  <a:gd name="T9" fmla="*/ 50 h 202"/>
                  <a:gd name="T10" fmla="*/ 99 w 99"/>
                  <a:gd name="T11" fmla="*/ 5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202">
                    <a:moveTo>
                      <a:pt x="99" y="50"/>
                    </a:moveTo>
                    <a:lnTo>
                      <a:pt x="57" y="0"/>
                    </a:lnTo>
                    <a:lnTo>
                      <a:pt x="0" y="141"/>
                    </a:lnTo>
                    <a:lnTo>
                      <a:pt x="36" y="202"/>
                    </a:lnTo>
                    <a:lnTo>
                      <a:pt x="99" y="50"/>
                    </a:lnTo>
                    <a:lnTo>
                      <a:pt x="99" y="50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2" name="Freeform 19"/>
              <p:cNvSpPr>
                <a:spLocks/>
              </p:cNvSpPr>
              <p:nvPr/>
            </p:nvSpPr>
            <p:spPr bwMode="auto">
              <a:xfrm>
                <a:off x="2148420" y="3631062"/>
                <a:ext cx="841727" cy="1152008"/>
              </a:xfrm>
              <a:custGeom>
                <a:avLst/>
                <a:gdLst>
                  <a:gd name="T0" fmla="*/ 137 w 255"/>
                  <a:gd name="T1" fmla="*/ 2 h 349"/>
                  <a:gd name="T2" fmla="*/ 176 w 255"/>
                  <a:gd name="T3" fmla="*/ 9 h 349"/>
                  <a:gd name="T4" fmla="*/ 214 w 255"/>
                  <a:gd name="T5" fmla="*/ 27 h 349"/>
                  <a:gd name="T6" fmla="*/ 240 w 255"/>
                  <a:gd name="T7" fmla="*/ 51 h 349"/>
                  <a:gd name="T8" fmla="*/ 255 w 255"/>
                  <a:gd name="T9" fmla="*/ 88 h 349"/>
                  <a:gd name="T10" fmla="*/ 255 w 255"/>
                  <a:gd name="T11" fmla="*/ 133 h 349"/>
                  <a:gd name="T12" fmla="*/ 252 w 255"/>
                  <a:gd name="T13" fmla="*/ 178 h 349"/>
                  <a:gd name="T14" fmla="*/ 246 w 255"/>
                  <a:gd name="T15" fmla="*/ 221 h 349"/>
                  <a:gd name="T16" fmla="*/ 237 w 255"/>
                  <a:gd name="T17" fmla="*/ 264 h 349"/>
                  <a:gd name="T18" fmla="*/ 223 w 255"/>
                  <a:gd name="T19" fmla="*/ 304 h 349"/>
                  <a:gd name="T20" fmla="*/ 207 w 255"/>
                  <a:gd name="T21" fmla="*/ 345 h 349"/>
                  <a:gd name="T22" fmla="*/ 195 w 255"/>
                  <a:gd name="T23" fmla="*/ 347 h 349"/>
                  <a:gd name="T24" fmla="*/ 199 w 255"/>
                  <a:gd name="T25" fmla="*/ 331 h 349"/>
                  <a:gd name="T26" fmla="*/ 210 w 255"/>
                  <a:gd name="T27" fmla="*/ 304 h 349"/>
                  <a:gd name="T28" fmla="*/ 221 w 255"/>
                  <a:gd name="T29" fmla="*/ 277 h 349"/>
                  <a:gd name="T30" fmla="*/ 230 w 255"/>
                  <a:gd name="T31" fmla="*/ 249 h 349"/>
                  <a:gd name="T32" fmla="*/ 234 w 255"/>
                  <a:gd name="T33" fmla="*/ 224 h 349"/>
                  <a:gd name="T34" fmla="*/ 237 w 255"/>
                  <a:gd name="T35" fmla="*/ 197 h 349"/>
                  <a:gd name="T36" fmla="*/ 240 w 255"/>
                  <a:gd name="T37" fmla="*/ 169 h 349"/>
                  <a:gd name="T38" fmla="*/ 243 w 255"/>
                  <a:gd name="T39" fmla="*/ 141 h 349"/>
                  <a:gd name="T40" fmla="*/ 243 w 255"/>
                  <a:gd name="T41" fmla="*/ 114 h 349"/>
                  <a:gd name="T42" fmla="*/ 239 w 255"/>
                  <a:gd name="T43" fmla="*/ 86 h 349"/>
                  <a:gd name="T44" fmla="*/ 231 w 255"/>
                  <a:gd name="T45" fmla="*/ 59 h 349"/>
                  <a:gd name="T46" fmla="*/ 198 w 255"/>
                  <a:gd name="T47" fmla="*/ 35 h 349"/>
                  <a:gd name="T48" fmla="*/ 160 w 255"/>
                  <a:gd name="T49" fmla="*/ 21 h 349"/>
                  <a:gd name="T50" fmla="*/ 121 w 255"/>
                  <a:gd name="T51" fmla="*/ 16 h 349"/>
                  <a:gd name="T52" fmla="*/ 82 w 255"/>
                  <a:gd name="T53" fmla="*/ 28 h 349"/>
                  <a:gd name="T54" fmla="*/ 47 w 255"/>
                  <a:gd name="T55" fmla="*/ 51 h 349"/>
                  <a:gd name="T56" fmla="*/ 25 w 255"/>
                  <a:gd name="T57" fmla="*/ 91 h 349"/>
                  <a:gd name="T58" fmla="*/ 16 w 255"/>
                  <a:gd name="T59" fmla="*/ 127 h 349"/>
                  <a:gd name="T60" fmla="*/ 20 w 255"/>
                  <a:gd name="T61" fmla="*/ 165 h 349"/>
                  <a:gd name="T62" fmla="*/ 31 w 255"/>
                  <a:gd name="T63" fmla="*/ 203 h 349"/>
                  <a:gd name="T64" fmla="*/ 44 w 255"/>
                  <a:gd name="T65" fmla="*/ 242 h 349"/>
                  <a:gd name="T66" fmla="*/ 47 w 255"/>
                  <a:gd name="T67" fmla="*/ 268 h 349"/>
                  <a:gd name="T68" fmla="*/ 39 w 255"/>
                  <a:gd name="T69" fmla="*/ 272 h 349"/>
                  <a:gd name="T70" fmla="*/ 20 w 255"/>
                  <a:gd name="T71" fmla="*/ 233 h 349"/>
                  <a:gd name="T72" fmla="*/ 7 w 255"/>
                  <a:gd name="T73" fmla="*/ 194 h 349"/>
                  <a:gd name="T74" fmla="*/ 0 w 255"/>
                  <a:gd name="T75" fmla="*/ 155 h 349"/>
                  <a:gd name="T76" fmla="*/ 2 w 255"/>
                  <a:gd name="T77" fmla="*/ 115 h 349"/>
                  <a:gd name="T78" fmla="*/ 10 w 255"/>
                  <a:gd name="T79" fmla="*/ 76 h 349"/>
                  <a:gd name="T80" fmla="*/ 25 w 255"/>
                  <a:gd name="T81" fmla="*/ 51 h 349"/>
                  <a:gd name="T82" fmla="*/ 39 w 255"/>
                  <a:gd name="T83" fmla="*/ 35 h 349"/>
                  <a:gd name="T84" fmla="*/ 57 w 255"/>
                  <a:gd name="T85" fmla="*/ 21 h 349"/>
                  <a:gd name="T86" fmla="*/ 76 w 255"/>
                  <a:gd name="T87" fmla="*/ 8 h 349"/>
                  <a:gd name="T88" fmla="*/ 96 w 255"/>
                  <a:gd name="T89" fmla="*/ 2 h 349"/>
                  <a:gd name="T90" fmla="*/ 111 w 255"/>
                  <a:gd name="T91" fmla="*/ 2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5" h="349">
                    <a:moveTo>
                      <a:pt x="111" y="2"/>
                    </a:moveTo>
                    <a:lnTo>
                      <a:pt x="124" y="0"/>
                    </a:lnTo>
                    <a:lnTo>
                      <a:pt x="137" y="2"/>
                    </a:lnTo>
                    <a:lnTo>
                      <a:pt x="151" y="3"/>
                    </a:lnTo>
                    <a:lnTo>
                      <a:pt x="164" y="6"/>
                    </a:lnTo>
                    <a:lnTo>
                      <a:pt x="176" y="9"/>
                    </a:lnTo>
                    <a:lnTo>
                      <a:pt x="189" y="14"/>
                    </a:lnTo>
                    <a:lnTo>
                      <a:pt x="201" y="19"/>
                    </a:lnTo>
                    <a:lnTo>
                      <a:pt x="214" y="27"/>
                    </a:lnTo>
                    <a:lnTo>
                      <a:pt x="223" y="34"/>
                    </a:lnTo>
                    <a:lnTo>
                      <a:pt x="233" y="43"/>
                    </a:lnTo>
                    <a:lnTo>
                      <a:pt x="240" y="51"/>
                    </a:lnTo>
                    <a:lnTo>
                      <a:pt x="247" y="63"/>
                    </a:lnTo>
                    <a:lnTo>
                      <a:pt x="252" y="75"/>
                    </a:lnTo>
                    <a:lnTo>
                      <a:pt x="255" y="88"/>
                    </a:lnTo>
                    <a:lnTo>
                      <a:pt x="255" y="101"/>
                    </a:lnTo>
                    <a:lnTo>
                      <a:pt x="255" y="118"/>
                    </a:lnTo>
                    <a:lnTo>
                      <a:pt x="255" y="133"/>
                    </a:lnTo>
                    <a:lnTo>
                      <a:pt x="253" y="147"/>
                    </a:lnTo>
                    <a:lnTo>
                      <a:pt x="252" y="162"/>
                    </a:lnTo>
                    <a:lnTo>
                      <a:pt x="252" y="178"/>
                    </a:lnTo>
                    <a:lnTo>
                      <a:pt x="250" y="192"/>
                    </a:lnTo>
                    <a:lnTo>
                      <a:pt x="249" y="207"/>
                    </a:lnTo>
                    <a:lnTo>
                      <a:pt x="246" y="221"/>
                    </a:lnTo>
                    <a:lnTo>
                      <a:pt x="244" y="236"/>
                    </a:lnTo>
                    <a:lnTo>
                      <a:pt x="240" y="251"/>
                    </a:lnTo>
                    <a:lnTo>
                      <a:pt x="237" y="264"/>
                    </a:lnTo>
                    <a:lnTo>
                      <a:pt x="233" y="277"/>
                    </a:lnTo>
                    <a:lnTo>
                      <a:pt x="228" y="291"/>
                    </a:lnTo>
                    <a:lnTo>
                      <a:pt x="223" y="304"/>
                    </a:lnTo>
                    <a:lnTo>
                      <a:pt x="218" y="317"/>
                    </a:lnTo>
                    <a:lnTo>
                      <a:pt x="212" y="332"/>
                    </a:lnTo>
                    <a:lnTo>
                      <a:pt x="207" y="345"/>
                    </a:lnTo>
                    <a:lnTo>
                      <a:pt x="202" y="345"/>
                    </a:lnTo>
                    <a:lnTo>
                      <a:pt x="199" y="347"/>
                    </a:lnTo>
                    <a:lnTo>
                      <a:pt x="195" y="347"/>
                    </a:lnTo>
                    <a:lnTo>
                      <a:pt x="191" y="349"/>
                    </a:lnTo>
                    <a:lnTo>
                      <a:pt x="195" y="339"/>
                    </a:lnTo>
                    <a:lnTo>
                      <a:pt x="199" y="331"/>
                    </a:lnTo>
                    <a:lnTo>
                      <a:pt x="202" y="322"/>
                    </a:lnTo>
                    <a:lnTo>
                      <a:pt x="207" y="313"/>
                    </a:lnTo>
                    <a:lnTo>
                      <a:pt x="210" y="304"/>
                    </a:lnTo>
                    <a:lnTo>
                      <a:pt x="214" y="296"/>
                    </a:lnTo>
                    <a:lnTo>
                      <a:pt x="218" y="285"/>
                    </a:lnTo>
                    <a:lnTo>
                      <a:pt x="221" y="277"/>
                    </a:lnTo>
                    <a:lnTo>
                      <a:pt x="224" y="268"/>
                    </a:lnTo>
                    <a:lnTo>
                      <a:pt x="227" y="258"/>
                    </a:lnTo>
                    <a:lnTo>
                      <a:pt x="230" y="249"/>
                    </a:lnTo>
                    <a:lnTo>
                      <a:pt x="231" y="240"/>
                    </a:lnTo>
                    <a:lnTo>
                      <a:pt x="233" y="232"/>
                    </a:lnTo>
                    <a:lnTo>
                      <a:pt x="234" y="224"/>
                    </a:lnTo>
                    <a:lnTo>
                      <a:pt x="234" y="216"/>
                    </a:lnTo>
                    <a:lnTo>
                      <a:pt x="236" y="208"/>
                    </a:lnTo>
                    <a:lnTo>
                      <a:pt x="237" y="197"/>
                    </a:lnTo>
                    <a:lnTo>
                      <a:pt x="239" y="188"/>
                    </a:lnTo>
                    <a:lnTo>
                      <a:pt x="239" y="178"/>
                    </a:lnTo>
                    <a:lnTo>
                      <a:pt x="240" y="169"/>
                    </a:lnTo>
                    <a:lnTo>
                      <a:pt x="242" y="159"/>
                    </a:lnTo>
                    <a:lnTo>
                      <a:pt x="243" y="149"/>
                    </a:lnTo>
                    <a:lnTo>
                      <a:pt x="243" y="141"/>
                    </a:lnTo>
                    <a:lnTo>
                      <a:pt x="244" y="133"/>
                    </a:lnTo>
                    <a:lnTo>
                      <a:pt x="243" y="124"/>
                    </a:lnTo>
                    <a:lnTo>
                      <a:pt x="243" y="114"/>
                    </a:lnTo>
                    <a:lnTo>
                      <a:pt x="243" y="105"/>
                    </a:lnTo>
                    <a:lnTo>
                      <a:pt x="242" y="96"/>
                    </a:lnTo>
                    <a:lnTo>
                      <a:pt x="239" y="86"/>
                    </a:lnTo>
                    <a:lnTo>
                      <a:pt x="237" y="77"/>
                    </a:lnTo>
                    <a:lnTo>
                      <a:pt x="234" y="67"/>
                    </a:lnTo>
                    <a:lnTo>
                      <a:pt x="231" y="59"/>
                    </a:lnTo>
                    <a:lnTo>
                      <a:pt x="221" y="50"/>
                    </a:lnTo>
                    <a:lnTo>
                      <a:pt x="210" y="43"/>
                    </a:lnTo>
                    <a:lnTo>
                      <a:pt x="198" y="35"/>
                    </a:lnTo>
                    <a:lnTo>
                      <a:pt x="186" y="29"/>
                    </a:lnTo>
                    <a:lnTo>
                      <a:pt x="173" y="24"/>
                    </a:lnTo>
                    <a:lnTo>
                      <a:pt x="160" y="21"/>
                    </a:lnTo>
                    <a:lnTo>
                      <a:pt x="147" y="18"/>
                    </a:lnTo>
                    <a:lnTo>
                      <a:pt x="134" y="18"/>
                    </a:lnTo>
                    <a:lnTo>
                      <a:pt x="121" y="16"/>
                    </a:lnTo>
                    <a:lnTo>
                      <a:pt x="106" y="19"/>
                    </a:lnTo>
                    <a:lnTo>
                      <a:pt x="93" y="22"/>
                    </a:lnTo>
                    <a:lnTo>
                      <a:pt x="82" y="28"/>
                    </a:lnTo>
                    <a:lnTo>
                      <a:pt x="70" y="34"/>
                    </a:lnTo>
                    <a:lnTo>
                      <a:pt x="58" y="43"/>
                    </a:lnTo>
                    <a:lnTo>
                      <a:pt x="47" y="51"/>
                    </a:lnTo>
                    <a:lnTo>
                      <a:pt x="39" y="64"/>
                    </a:lnTo>
                    <a:lnTo>
                      <a:pt x="31" y="77"/>
                    </a:lnTo>
                    <a:lnTo>
                      <a:pt x="25" y="91"/>
                    </a:lnTo>
                    <a:lnTo>
                      <a:pt x="20" y="102"/>
                    </a:lnTo>
                    <a:lnTo>
                      <a:pt x="18" y="115"/>
                    </a:lnTo>
                    <a:lnTo>
                      <a:pt x="16" y="127"/>
                    </a:lnTo>
                    <a:lnTo>
                      <a:pt x="18" y="140"/>
                    </a:lnTo>
                    <a:lnTo>
                      <a:pt x="18" y="152"/>
                    </a:lnTo>
                    <a:lnTo>
                      <a:pt x="20" y="165"/>
                    </a:lnTo>
                    <a:lnTo>
                      <a:pt x="23" y="178"/>
                    </a:lnTo>
                    <a:lnTo>
                      <a:pt x="26" y="191"/>
                    </a:lnTo>
                    <a:lnTo>
                      <a:pt x="31" y="203"/>
                    </a:lnTo>
                    <a:lnTo>
                      <a:pt x="36" y="216"/>
                    </a:lnTo>
                    <a:lnTo>
                      <a:pt x="39" y="227"/>
                    </a:lnTo>
                    <a:lnTo>
                      <a:pt x="44" y="242"/>
                    </a:lnTo>
                    <a:lnTo>
                      <a:pt x="47" y="253"/>
                    </a:lnTo>
                    <a:lnTo>
                      <a:pt x="51" y="268"/>
                    </a:lnTo>
                    <a:lnTo>
                      <a:pt x="47" y="268"/>
                    </a:lnTo>
                    <a:lnTo>
                      <a:pt x="45" y="269"/>
                    </a:lnTo>
                    <a:lnTo>
                      <a:pt x="42" y="271"/>
                    </a:lnTo>
                    <a:lnTo>
                      <a:pt x="39" y="272"/>
                    </a:lnTo>
                    <a:lnTo>
                      <a:pt x="32" y="259"/>
                    </a:lnTo>
                    <a:lnTo>
                      <a:pt x="26" y="246"/>
                    </a:lnTo>
                    <a:lnTo>
                      <a:pt x="20" y="233"/>
                    </a:lnTo>
                    <a:lnTo>
                      <a:pt x="16" y="220"/>
                    </a:lnTo>
                    <a:lnTo>
                      <a:pt x="12" y="207"/>
                    </a:lnTo>
                    <a:lnTo>
                      <a:pt x="7" y="194"/>
                    </a:lnTo>
                    <a:lnTo>
                      <a:pt x="4" y="181"/>
                    </a:lnTo>
                    <a:lnTo>
                      <a:pt x="3" y="169"/>
                    </a:lnTo>
                    <a:lnTo>
                      <a:pt x="0" y="155"/>
                    </a:lnTo>
                    <a:lnTo>
                      <a:pt x="0" y="141"/>
                    </a:lnTo>
                    <a:lnTo>
                      <a:pt x="0" y="128"/>
                    </a:lnTo>
                    <a:lnTo>
                      <a:pt x="2" y="115"/>
                    </a:lnTo>
                    <a:lnTo>
                      <a:pt x="3" y="101"/>
                    </a:lnTo>
                    <a:lnTo>
                      <a:pt x="6" y="88"/>
                    </a:lnTo>
                    <a:lnTo>
                      <a:pt x="10" y="76"/>
                    </a:lnTo>
                    <a:lnTo>
                      <a:pt x="18" y="63"/>
                    </a:lnTo>
                    <a:lnTo>
                      <a:pt x="20" y="57"/>
                    </a:lnTo>
                    <a:lnTo>
                      <a:pt x="25" y="51"/>
                    </a:lnTo>
                    <a:lnTo>
                      <a:pt x="29" y="45"/>
                    </a:lnTo>
                    <a:lnTo>
                      <a:pt x="35" y="40"/>
                    </a:lnTo>
                    <a:lnTo>
                      <a:pt x="39" y="35"/>
                    </a:lnTo>
                    <a:lnTo>
                      <a:pt x="45" y="29"/>
                    </a:lnTo>
                    <a:lnTo>
                      <a:pt x="51" y="25"/>
                    </a:lnTo>
                    <a:lnTo>
                      <a:pt x="57" y="21"/>
                    </a:lnTo>
                    <a:lnTo>
                      <a:pt x="63" y="16"/>
                    </a:lnTo>
                    <a:lnTo>
                      <a:pt x="70" y="12"/>
                    </a:lnTo>
                    <a:lnTo>
                      <a:pt x="76" y="8"/>
                    </a:lnTo>
                    <a:lnTo>
                      <a:pt x="83" y="6"/>
                    </a:lnTo>
                    <a:lnTo>
                      <a:pt x="90" y="3"/>
                    </a:lnTo>
                    <a:lnTo>
                      <a:pt x="96" y="2"/>
                    </a:lnTo>
                    <a:lnTo>
                      <a:pt x="103" y="2"/>
                    </a:lnTo>
                    <a:lnTo>
                      <a:pt x="111" y="2"/>
                    </a:lnTo>
                    <a:lnTo>
                      <a:pt x="111" y="2"/>
                    </a:lnTo>
                    <a:close/>
                  </a:path>
                </a:pathLst>
              </a:custGeom>
              <a:solidFill>
                <a:srgbClr val="5C91A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>
                <a:off x="2435597" y="3492425"/>
                <a:ext cx="412611" cy="462124"/>
              </a:xfrm>
              <a:custGeom>
                <a:avLst/>
                <a:gdLst>
                  <a:gd name="T0" fmla="*/ 9 w 125"/>
                  <a:gd name="T1" fmla="*/ 0 h 140"/>
                  <a:gd name="T2" fmla="*/ 8 w 125"/>
                  <a:gd name="T3" fmla="*/ 0 h 140"/>
                  <a:gd name="T4" fmla="*/ 8 w 125"/>
                  <a:gd name="T5" fmla="*/ 3 h 140"/>
                  <a:gd name="T6" fmla="*/ 6 w 125"/>
                  <a:gd name="T7" fmla="*/ 8 h 140"/>
                  <a:gd name="T8" fmla="*/ 6 w 125"/>
                  <a:gd name="T9" fmla="*/ 15 h 140"/>
                  <a:gd name="T10" fmla="*/ 5 w 125"/>
                  <a:gd name="T11" fmla="*/ 21 h 140"/>
                  <a:gd name="T12" fmla="*/ 3 w 125"/>
                  <a:gd name="T13" fmla="*/ 29 h 140"/>
                  <a:gd name="T14" fmla="*/ 2 w 125"/>
                  <a:gd name="T15" fmla="*/ 40 h 140"/>
                  <a:gd name="T16" fmla="*/ 2 w 125"/>
                  <a:gd name="T17" fmla="*/ 48 h 140"/>
                  <a:gd name="T18" fmla="*/ 0 w 125"/>
                  <a:gd name="T19" fmla="*/ 57 h 140"/>
                  <a:gd name="T20" fmla="*/ 0 w 125"/>
                  <a:gd name="T21" fmla="*/ 66 h 140"/>
                  <a:gd name="T22" fmla="*/ 0 w 125"/>
                  <a:gd name="T23" fmla="*/ 74 h 140"/>
                  <a:gd name="T24" fmla="*/ 0 w 125"/>
                  <a:gd name="T25" fmla="*/ 85 h 140"/>
                  <a:gd name="T26" fmla="*/ 0 w 125"/>
                  <a:gd name="T27" fmla="*/ 90 h 140"/>
                  <a:gd name="T28" fmla="*/ 0 w 125"/>
                  <a:gd name="T29" fmla="*/ 96 h 140"/>
                  <a:gd name="T30" fmla="*/ 2 w 125"/>
                  <a:gd name="T31" fmla="*/ 102 h 140"/>
                  <a:gd name="T32" fmla="*/ 5 w 125"/>
                  <a:gd name="T33" fmla="*/ 105 h 140"/>
                  <a:gd name="T34" fmla="*/ 6 w 125"/>
                  <a:gd name="T35" fmla="*/ 106 h 140"/>
                  <a:gd name="T36" fmla="*/ 12 w 125"/>
                  <a:gd name="T37" fmla="*/ 108 h 140"/>
                  <a:gd name="T38" fmla="*/ 18 w 125"/>
                  <a:gd name="T39" fmla="*/ 111 h 140"/>
                  <a:gd name="T40" fmla="*/ 28 w 125"/>
                  <a:gd name="T41" fmla="*/ 114 h 140"/>
                  <a:gd name="T42" fmla="*/ 37 w 125"/>
                  <a:gd name="T43" fmla="*/ 117 h 140"/>
                  <a:gd name="T44" fmla="*/ 47 w 125"/>
                  <a:gd name="T45" fmla="*/ 119 h 140"/>
                  <a:gd name="T46" fmla="*/ 57 w 125"/>
                  <a:gd name="T47" fmla="*/ 122 h 140"/>
                  <a:gd name="T48" fmla="*/ 69 w 125"/>
                  <a:gd name="T49" fmla="*/ 125 h 140"/>
                  <a:gd name="T50" fmla="*/ 79 w 125"/>
                  <a:gd name="T51" fmla="*/ 127 h 140"/>
                  <a:gd name="T52" fmla="*/ 89 w 125"/>
                  <a:gd name="T53" fmla="*/ 130 h 140"/>
                  <a:gd name="T54" fmla="*/ 99 w 125"/>
                  <a:gd name="T55" fmla="*/ 133 h 140"/>
                  <a:gd name="T56" fmla="*/ 108 w 125"/>
                  <a:gd name="T57" fmla="*/ 135 h 140"/>
                  <a:gd name="T58" fmla="*/ 115 w 125"/>
                  <a:gd name="T59" fmla="*/ 137 h 140"/>
                  <a:gd name="T60" fmla="*/ 120 w 125"/>
                  <a:gd name="T61" fmla="*/ 138 h 140"/>
                  <a:gd name="T62" fmla="*/ 124 w 125"/>
                  <a:gd name="T63" fmla="*/ 138 h 140"/>
                  <a:gd name="T64" fmla="*/ 125 w 125"/>
                  <a:gd name="T65" fmla="*/ 140 h 140"/>
                  <a:gd name="T66" fmla="*/ 120 w 125"/>
                  <a:gd name="T67" fmla="*/ 51 h 140"/>
                  <a:gd name="T68" fmla="*/ 9 w 125"/>
                  <a:gd name="T69" fmla="*/ 0 h 140"/>
                  <a:gd name="T70" fmla="*/ 9 w 125"/>
                  <a:gd name="T7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140">
                    <a:moveTo>
                      <a:pt x="9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6" y="8"/>
                    </a:lnTo>
                    <a:lnTo>
                      <a:pt x="6" y="15"/>
                    </a:lnTo>
                    <a:lnTo>
                      <a:pt x="5" y="21"/>
                    </a:lnTo>
                    <a:lnTo>
                      <a:pt x="3" y="29"/>
                    </a:lnTo>
                    <a:lnTo>
                      <a:pt x="2" y="40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5" y="105"/>
                    </a:lnTo>
                    <a:lnTo>
                      <a:pt x="6" y="106"/>
                    </a:lnTo>
                    <a:lnTo>
                      <a:pt x="12" y="108"/>
                    </a:lnTo>
                    <a:lnTo>
                      <a:pt x="18" y="111"/>
                    </a:lnTo>
                    <a:lnTo>
                      <a:pt x="28" y="114"/>
                    </a:lnTo>
                    <a:lnTo>
                      <a:pt x="37" y="117"/>
                    </a:lnTo>
                    <a:lnTo>
                      <a:pt x="47" y="119"/>
                    </a:lnTo>
                    <a:lnTo>
                      <a:pt x="57" y="122"/>
                    </a:lnTo>
                    <a:lnTo>
                      <a:pt x="69" y="125"/>
                    </a:lnTo>
                    <a:lnTo>
                      <a:pt x="79" y="127"/>
                    </a:lnTo>
                    <a:lnTo>
                      <a:pt x="89" y="130"/>
                    </a:lnTo>
                    <a:lnTo>
                      <a:pt x="99" y="133"/>
                    </a:lnTo>
                    <a:lnTo>
                      <a:pt x="108" y="135"/>
                    </a:lnTo>
                    <a:lnTo>
                      <a:pt x="115" y="137"/>
                    </a:lnTo>
                    <a:lnTo>
                      <a:pt x="120" y="138"/>
                    </a:lnTo>
                    <a:lnTo>
                      <a:pt x="124" y="138"/>
                    </a:lnTo>
                    <a:lnTo>
                      <a:pt x="125" y="140"/>
                    </a:lnTo>
                    <a:lnTo>
                      <a:pt x="120" y="5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4784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Freeform 21"/>
              <p:cNvSpPr>
                <a:spLocks/>
              </p:cNvSpPr>
              <p:nvPr/>
            </p:nvSpPr>
            <p:spPr bwMode="auto">
              <a:xfrm>
                <a:off x="2623748" y="4888698"/>
                <a:ext cx="234363" cy="204655"/>
              </a:xfrm>
              <a:custGeom>
                <a:avLst/>
                <a:gdLst>
                  <a:gd name="T0" fmla="*/ 29 w 71"/>
                  <a:gd name="T1" fmla="*/ 0 h 62"/>
                  <a:gd name="T2" fmla="*/ 28 w 71"/>
                  <a:gd name="T3" fmla="*/ 2 h 62"/>
                  <a:gd name="T4" fmla="*/ 26 w 71"/>
                  <a:gd name="T5" fmla="*/ 6 h 62"/>
                  <a:gd name="T6" fmla="*/ 23 w 71"/>
                  <a:gd name="T7" fmla="*/ 12 h 62"/>
                  <a:gd name="T8" fmla="*/ 20 w 71"/>
                  <a:gd name="T9" fmla="*/ 21 h 62"/>
                  <a:gd name="T10" fmla="*/ 16 w 71"/>
                  <a:gd name="T11" fmla="*/ 28 h 62"/>
                  <a:gd name="T12" fmla="*/ 12 w 71"/>
                  <a:gd name="T13" fmla="*/ 35 h 62"/>
                  <a:gd name="T14" fmla="*/ 6 w 71"/>
                  <a:gd name="T15" fmla="*/ 43 h 62"/>
                  <a:gd name="T16" fmla="*/ 0 w 71"/>
                  <a:gd name="T17" fmla="*/ 47 h 62"/>
                  <a:gd name="T18" fmla="*/ 0 w 71"/>
                  <a:gd name="T19" fmla="*/ 47 h 62"/>
                  <a:gd name="T20" fmla="*/ 6 w 71"/>
                  <a:gd name="T21" fmla="*/ 50 h 62"/>
                  <a:gd name="T22" fmla="*/ 9 w 71"/>
                  <a:gd name="T23" fmla="*/ 51 h 62"/>
                  <a:gd name="T24" fmla="*/ 15 w 71"/>
                  <a:gd name="T25" fmla="*/ 54 h 62"/>
                  <a:gd name="T26" fmla="*/ 19 w 71"/>
                  <a:gd name="T27" fmla="*/ 56 h 62"/>
                  <a:gd name="T28" fmla="*/ 26 w 71"/>
                  <a:gd name="T29" fmla="*/ 59 h 62"/>
                  <a:gd name="T30" fmla="*/ 32 w 71"/>
                  <a:gd name="T31" fmla="*/ 59 h 62"/>
                  <a:gd name="T32" fmla="*/ 38 w 71"/>
                  <a:gd name="T33" fmla="*/ 60 h 62"/>
                  <a:gd name="T34" fmla="*/ 44 w 71"/>
                  <a:gd name="T35" fmla="*/ 60 h 62"/>
                  <a:gd name="T36" fmla="*/ 51 w 71"/>
                  <a:gd name="T37" fmla="*/ 62 h 62"/>
                  <a:gd name="T38" fmla="*/ 57 w 71"/>
                  <a:gd name="T39" fmla="*/ 62 h 62"/>
                  <a:gd name="T40" fmla="*/ 61 w 71"/>
                  <a:gd name="T41" fmla="*/ 62 h 62"/>
                  <a:gd name="T42" fmla="*/ 66 w 71"/>
                  <a:gd name="T43" fmla="*/ 60 h 62"/>
                  <a:gd name="T44" fmla="*/ 71 w 71"/>
                  <a:gd name="T45" fmla="*/ 59 h 62"/>
                  <a:gd name="T46" fmla="*/ 70 w 71"/>
                  <a:gd name="T47" fmla="*/ 57 h 62"/>
                  <a:gd name="T48" fmla="*/ 66 w 71"/>
                  <a:gd name="T49" fmla="*/ 51 h 62"/>
                  <a:gd name="T50" fmla="*/ 63 w 71"/>
                  <a:gd name="T51" fmla="*/ 46 h 62"/>
                  <a:gd name="T52" fmla="*/ 58 w 71"/>
                  <a:gd name="T53" fmla="*/ 37 h 62"/>
                  <a:gd name="T54" fmla="*/ 57 w 71"/>
                  <a:gd name="T55" fmla="*/ 32 h 62"/>
                  <a:gd name="T56" fmla="*/ 54 w 71"/>
                  <a:gd name="T57" fmla="*/ 28 h 62"/>
                  <a:gd name="T58" fmla="*/ 52 w 71"/>
                  <a:gd name="T59" fmla="*/ 24 h 62"/>
                  <a:gd name="T60" fmla="*/ 52 w 71"/>
                  <a:gd name="T61" fmla="*/ 19 h 62"/>
                  <a:gd name="T62" fmla="*/ 51 w 71"/>
                  <a:gd name="T63" fmla="*/ 12 h 62"/>
                  <a:gd name="T64" fmla="*/ 54 w 71"/>
                  <a:gd name="T65" fmla="*/ 6 h 62"/>
                  <a:gd name="T66" fmla="*/ 29 w 71"/>
                  <a:gd name="T67" fmla="*/ 0 h 62"/>
                  <a:gd name="T68" fmla="*/ 29 w 71"/>
                  <a:gd name="T6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" h="62">
                    <a:moveTo>
                      <a:pt x="29" y="0"/>
                    </a:moveTo>
                    <a:lnTo>
                      <a:pt x="28" y="2"/>
                    </a:lnTo>
                    <a:lnTo>
                      <a:pt x="26" y="6"/>
                    </a:lnTo>
                    <a:lnTo>
                      <a:pt x="23" y="12"/>
                    </a:lnTo>
                    <a:lnTo>
                      <a:pt x="20" y="21"/>
                    </a:lnTo>
                    <a:lnTo>
                      <a:pt x="16" y="28"/>
                    </a:lnTo>
                    <a:lnTo>
                      <a:pt x="12" y="35"/>
                    </a:lnTo>
                    <a:lnTo>
                      <a:pt x="6" y="43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6" y="50"/>
                    </a:lnTo>
                    <a:lnTo>
                      <a:pt x="9" y="51"/>
                    </a:lnTo>
                    <a:lnTo>
                      <a:pt x="15" y="54"/>
                    </a:lnTo>
                    <a:lnTo>
                      <a:pt x="19" y="56"/>
                    </a:lnTo>
                    <a:lnTo>
                      <a:pt x="26" y="59"/>
                    </a:lnTo>
                    <a:lnTo>
                      <a:pt x="32" y="59"/>
                    </a:lnTo>
                    <a:lnTo>
                      <a:pt x="38" y="60"/>
                    </a:lnTo>
                    <a:lnTo>
                      <a:pt x="44" y="60"/>
                    </a:lnTo>
                    <a:lnTo>
                      <a:pt x="51" y="62"/>
                    </a:lnTo>
                    <a:lnTo>
                      <a:pt x="57" y="62"/>
                    </a:lnTo>
                    <a:lnTo>
                      <a:pt x="61" y="62"/>
                    </a:lnTo>
                    <a:lnTo>
                      <a:pt x="66" y="60"/>
                    </a:lnTo>
                    <a:lnTo>
                      <a:pt x="71" y="59"/>
                    </a:lnTo>
                    <a:lnTo>
                      <a:pt x="70" y="57"/>
                    </a:lnTo>
                    <a:lnTo>
                      <a:pt x="66" y="51"/>
                    </a:lnTo>
                    <a:lnTo>
                      <a:pt x="63" y="46"/>
                    </a:lnTo>
                    <a:lnTo>
                      <a:pt x="58" y="37"/>
                    </a:lnTo>
                    <a:lnTo>
                      <a:pt x="57" y="32"/>
                    </a:lnTo>
                    <a:lnTo>
                      <a:pt x="54" y="28"/>
                    </a:lnTo>
                    <a:lnTo>
                      <a:pt x="52" y="24"/>
                    </a:lnTo>
                    <a:lnTo>
                      <a:pt x="52" y="19"/>
                    </a:lnTo>
                    <a:lnTo>
                      <a:pt x="51" y="12"/>
                    </a:lnTo>
                    <a:lnTo>
                      <a:pt x="54" y="6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86EC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5" name="Freeform 22"/>
              <p:cNvSpPr>
                <a:spLocks/>
              </p:cNvSpPr>
              <p:nvPr/>
            </p:nvSpPr>
            <p:spPr bwMode="auto">
              <a:xfrm>
                <a:off x="2244146" y="3617858"/>
                <a:ext cx="356496" cy="1046380"/>
              </a:xfrm>
              <a:custGeom>
                <a:avLst/>
                <a:gdLst>
                  <a:gd name="T0" fmla="*/ 60 w 108"/>
                  <a:gd name="T1" fmla="*/ 0 h 317"/>
                  <a:gd name="T2" fmla="*/ 2 w 108"/>
                  <a:gd name="T3" fmla="*/ 22 h 317"/>
                  <a:gd name="T4" fmla="*/ 2 w 108"/>
                  <a:gd name="T5" fmla="*/ 22 h 317"/>
                  <a:gd name="T6" fmla="*/ 2 w 108"/>
                  <a:gd name="T7" fmla="*/ 25 h 317"/>
                  <a:gd name="T8" fmla="*/ 2 w 108"/>
                  <a:gd name="T9" fmla="*/ 29 h 317"/>
                  <a:gd name="T10" fmla="*/ 2 w 108"/>
                  <a:gd name="T11" fmla="*/ 36 h 317"/>
                  <a:gd name="T12" fmla="*/ 2 w 108"/>
                  <a:gd name="T13" fmla="*/ 42 h 317"/>
                  <a:gd name="T14" fmla="*/ 2 w 108"/>
                  <a:gd name="T15" fmla="*/ 51 h 317"/>
                  <a:gd name="T16" fmla="*/ 2 w 108"/>
                  <a:gd name="T17" fmla="*/ 60 h 317"/>
                  <a:gd name="T18" fmla="*/ 3 w 108"/>
                  <a:gd name="T19" fmla="*/ 70 h 317"/>
                  <a:gd name="T20" fmla="*/ 2 w 108"/>
                  <a:gd name="T21" fmla="*/ 79 h 317"/>
                  <a:gd name="T22" fmla="*/ 2 w 108"/>
                  <a:gd name="T23" fmla="*/ 89 h 317"/>
                  <a:gd name="T24" fmla="*/ 2 w 108"/>
                  <a:gd name="T25" fmla="*/ 97 h 317"/>
                  <a:gd name="T26" fmla="*/ 2 w 108"/>
                  <a:gd name="T27" fmla="*/ 108 h 317"/>
                  <a:gd name="T28" fmla="*/ 2 w 108"/>
                  <a:gd name="T29" fmla="*/ 115 h 317"/>
                  <a:gd name="T30" fmla="*/ 2 w 108"/>
                  <a:gd name="T31" fmla="*/ 122 h 317"/>
                  <a:gd name="T32" fmla="*/ 0 w 108"/>
                  <a:gd name="T33" fmla="*/ 129 h 317"/>
                  <a:gd name="T34" fmla="*/ 0 w 108"/>
                  <a:gd name="T35" fmla="*/ 134 h 317"/>
                  <a:gd name="T36" fmla="*/ 50 w 108"/>
                  <a:gd name="T37" fmla="*/ 128 h 317"/>
                  <a:gd name="T38" fmla="*/ 9 w 108"/>
                  <a:gd name="T39" fmla="*/ 191 h 317"/>
                  <a:gd name="T40" fmla="*/ 12 w 108"/>
                  <a:gd name="T41" fmla="*/ 193 h 317"/>
                  <a:gd name="T42" fmla="*/ 16 w 108"/>
                  <a:gd name="T43" fmla="*/ 198 h 317"/>
                  <a:gd name="T44" fmla="*/ 22 w 108"/>
                  <a:gd name="T45" fmla="*/ 204 h 317"/>
                  <a:gd name="T46" fmla="*/ 28 w 108"/>
                  <a:gd name="T47" fmla="*/ 209 h 317"/>
                  <a:gd name="T48" fmla="*/ 37 w 108"/>
                  <a:gd name="T49" fmla="*/ 218 h 317"/>
                  <a:gd name="T50" fmla="*/ 44 w 108"/>
                  <a:gd name="T51" fmla="*/ 227 h 317"/>
                  <a:gd name="T52" fmla="*/ 53 w 108"/>
                  <a:gd name="T53" fmla="*/ 237 h 317"/>
                  <a:gd name="T54" fmla="*/ 61 w 108"/>
                  <a:gd name="T55" fmla="*/ 246 h 317"/>
                  <a:gd name="T56" fmla="*/ 69 w 108"/>
                  <a:gd name="T57" fmla="*/ 257 h 317"/>
                  <a:gd name="T58" fmla="*/ 77 w 108"/>
                  <a:gd name="T59" fmla="*/ 268 h 317"/>
                  <a:gd name="T60" fmla="*/ 86 w 108"/>
                  <a:gd name="T61" fmla="*/ 279 h 317"/>
                  <a:gd name="T62" fmla="*/ 92 w 108"/>
                  <a:gd name="T63" fmla="*/ 289 h 317"/>
                  <a:gd name="T64" fmla="*/ 98 w 108"/>
                  <a:gd name="T65" fmla="*/ 300 h 317"/>
                  <a:gd name="T66" fmla="*/ 102 w 108"/>
                  <a:gd name="T67" fmla="*/ 308 h 317"/>
                  <a:gd name="T68" fmla="*/ 106 w 108"/>
                  <a:gd name="T69" fmla="*/ 317 h 317"/>
                  <a:gd name="T70" fmla="*/ 106 w 108"/>
                  <a:gd name="T71" fmla="*/ 316 h 317"/>
                  <a:gd name="T72" fmla="*/ 106 w 108"/>
                  <a:gd name="T73" fmla="*/ 311 h 317"/>
                  <a:gd name="T74" fmla="*/ 106 w 108"/>
                  <a:gd name="T75" fmla="*/ 307 h 317"/>
                  <a:gd name="T76" fmla="*/ 106 w 108"/>
                  <a:gd name="T77" fmla="*/ 300 h 317"/>
                  <a:gd name="T78" fmla="*/ 108 w 108"/>
                  <a:gd name="T79" fmla="*/ 292 h 317"/>
                  <a:gd name="T80" fmla="*/ 108 w 108"/>
                  <a:gd name="T81" fmla="*/ 285 h 317"/>
                  <a:gd name="T82" fmla="*/ 108 w 108"/>
                  <a:gd name="T83" fmla="*/ 276 h 317"/>
                  <a:gd name="T84" fmla="*/ 108 w 108"/>
                  <a:gd name="T85" fmla="*/ 268 h 317"/>
                  <a:gd name="T86" fmla="*/ 108 w 108"/>
                  <a:gd name="T87" fmla="*/ 259 h 317"/>
                  <a:gd name="T88" fmla="*/ 108 w 108"/>
                  <a:gd name="T89" fmla="*/ 250 h 317"/>
                  <a:gd name="T90" fmla="*/ 108 w 108"/>
                  <a:gd name="T91" fmla="*/ 244 h 317"/>
                  <a:gd name="T92" fmla="*/ 108 w 108"/>
                  <a:gd name="T93" fmla="*/ 239 h 317"/>
                  <a:gd name="T94" fmla="*/ 108 w 108"/>
                  <a:gd name="T95" fmla="*/ 234 h 317"/>
                  <a:gd name="T96" fmla="*/ 108 w 108"/>
                  <a:gd name="T97" fmla="*/ 231 h 317"/>
                  <a:gd name="T98" fmla="*/ 108 w 108"/>
                  <a:gd name="T99" fmla="*/ 230 h 317"/>
                  <a:gd name="T100" fmla="*/ 108 w 108"/>
                  <a:gd name="T101" fmla="*/ 169 h 317"/>
                  <a:gd name="T102" fmla="*/ 60 w 108"/>
                  <a:gd name="T103" fmla="*/ 0 h 317"/>
                  <a:gd name="T104" fmla="*/ 60 w 108"/>
                  <a:gd name="T105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" h="317">
                    <a:moveTo>
                      <a:pt x="60" y="0"/>
                    </a:moveTo>
                    <a:lnTo>
                      <a:pt x="2" y="22"/>
                    </a:lnTo>
                    <a:lnTo>
                      <a:pt x="2" y="22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2" y="36"/>
                    </a:lnTo>
                    <a:lnTo>
                      <a:pt x="2" y="42"/>
                    </a:lnTo>
                    <a:lnTo>
                      <a:pt x="2" y="51"/>
                    </a:lnTo>
                    <a:lnTo>
                      <a:pt x="2" y="60"/>
                    </a:lnTo>
                    <a:lnTo>
                      <a:pt x="3" y="70"/>
                    </a:lnTo>
                    <a:lnTo>
                      <a:pt x="2" y="79"/>
                    </a:lnTo>
                    <a:lnTo>
                      <a:pt x="2" y="89"/>
                    </a:lnTo>
                    <a:lnTo>
                      <a:pt x="2" y="97"/>
                    </a:lnTo>
                    <a:lnTo>
                      <a:pt x="2" y="108"/>
                    </a:lnTo>
                    <a:lnTo>
                      <a:pt x="2" y="115"/>
                    </a:lnTo>
                    <a:lnTo>
                      <a:pt x="2" y="122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50" y="128"/>
                    </a:lnTo>
                    <a:lnTo>
                      <a:pt x="9" y="191"/>
                    </a:lnTo>
                    <a:lnTo>
                      <a:pt x="12" y="193"/>
                    </a:lnTo>
                    <a:lnTo>
                      <a:pt x="16" y="198"/>
                    </a:lnTo>
                    <a:lnTo>
                      <a:pt x="22" y="204"/>
                    </a:lnTo>
                    <a:lnTo>
                      <a:pt x="28" y="209"/>
                    </a:lnTo>
                    <a:lnTo>
                      <a:pt x="37" y="218"/>
                    </a:lnTo>
                    <a:lnTo>
                      <a:pt x="44" y="227"/>
                    </a:lnTo>
                    <a:lnTo>
                      <a:pt x="53" y="237"/>
                    </a:lnTo>
                    <a:lnTo>
                      <a:pt x="61" y="246"/>
                    </a:lnTo>
                    <a:lnTo>
                      <a:pt x="69" y="257"/>
                    </a:lnTo>
                    <a:lnTo>
                      <a:pt x="77" y="268"/>
                    </a:lnTo>
                    <a:lnTo>
                      <a:pt x="86" y="279"/>
                    </a:lnTo>
                    <a:lnTo>
                      <a:pt x="92" y="289"/>
                    </a:lnTo>
                    <a:lnTo>
                      <a:pt x="98" y="300"/>
                    </a:lnTo>
                    <a:lnTo>
                      <a:pt x="102" y="308"/>
                    </a:lnTo>
                    <a:lnTo>
                      <a:pt x="106" y="317"/>
                    </a:lnTo>
                    <a:lnTo>
                      <a:pt x="106" y="316"/>
                    </a:lnTo>
                    <a:lnTo>
                      <a:pt x="106" y="311"/>
                    </a:lnTo>
                    <a:lnTo>
                      <a:pt x="106" y="307"/>
                    </a:lnTo>
                    <a:lnTo>
                      <a:pt x="106" y="300"/>
                    </a:lnTo>
                    <a:lnTo>
                      <a:pt x="108" y="292"/>
                    </a:lnTo>
                    <a:lnTo>
                      <a:pt x="108" y="285"/>
                    </a:lnTo>
                    <a:lnTo>
                      <a:pt x="108" y="276"/>
                    </a:lnTo>
                    <a:lnTo>
                      <a:pt x="108" y="268"/>
                    </a:lnTo>
                    <a:lnTo>
                      <a:pt x="108" y="259"/>
                    </a:lnTo>
                    <a:lnTo>
                      <a:pt x="108" y="250"/>
                    </a:lnTo>
                    <a:lnTo>
                      <a:pt x="108" y="244"/>
                    </a:lnTo>
                    <a:lnTo>
                      <a:pt x="108" y="239"/>
                    </a:lnTo>
                    <a:lnTo>
                      <a:pt x="108" y="234"/>
                    </a:lnTo>
                    <a:lnTo>
                      <a:pt x="108" y="231"/>
                    </a:lnTo>
                    <a:lnTo>
                      <a:pt x="108" y="230"/>
                    </a:lnTo>
                    <a:lnTo>
                      <a:pt x="108" y="169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6" name="Freeform 23"/>
              <p:cNvSpPr>
                <a:spLocks/>
              </p:cNvSpPr>
              <p:nvPr/>
            </p:nvSpPr>
            <p:spPr bwMode="auto">
              <a:xfrm>
                <a:off x="2594040" y="3776301"/>
                <a:ext cx="303682" cy="887938"/>
              </a:xfrm>
              <a:custGeom>
                <a:avLst/>
                <a:gdLst>
                  <a:gd name="T0" fmla="*/ 92 w 92"/>
                  <a:gd name="T1" fmla="*/ 7 h 269"/>
                  <a:gd name="T2" fmla="*/ 91 w 92"/>
                  <a:gd name="T3" fmla="*/ 7 h 269"/>
                  <a:gd name="T4" fmla="*/ 91 w 92"/>
                  <a:gd name="T5" fmla="*/ 10 h 269"/>
                  <a:gd name="T6" fmla="*/ 89 w 92"/>
                  <a:gd name="T7" fmla="*/ 16 h 269"/>
                  <a:gd name="T8" fmla="*/ 89 w 92"/>
                  <a:gd name="T9" fmla="*/ 23 h 269"/>
                  <a:gd name="T10" fmla="*/ 88 w 92"/>
                  <a:gd name="T11" fmla="*/ 31 h 269"/>
                  <a:gd name="T12" fmla="*/ 86 w 92"/>
                  <a:gd name="T13" fmla="*/ 39 h 269"/>
                  <a:gd name="T14" fmla="*/ 85 w 92"/>
                  <a:gd name="T15" fmla="*/ 49 h 269"/>
                  <a:gd name="T16" fmla="*/ 85 w 92"/>
                  <a:gd name="T17" fmla="*/ 60 h 269"/>
                  <a:gd name="T18" fmla="*/ 83 w 92"/>
                  <a:gd name="T19" fmla="*/ 70 h 269"/>
                  <a:gd name="T20" fmla="*/ 82 w 92"/>
                  <a:gd name="T21" fmla="*/ 80 h 269"/>
                  <a:gd name="T22" fmla="*/ 82 w 92"/>
                  <a:gd name="T23" fmla="*/ 89 h 269"/>
                  <a:gd name="T24" fmla="*/ 82 w 92"/>
                  <a:gd name="T25" fmla="*/ 99 h 269"/>
                  <a:gd name="T26" fmla="*/ 82 w 92"/>
                  <a:gd name="T27" fmla="*/ 106 h 269"/>
                  <a:gd name="T28" fmla="*/ 82 w 92"/>
                  <a:gd name="T29" fmla="*/ 113 h 269"/>
                  <a:gd name="T30" fmla="*/ 82 w 92"/>
                  <a:gd name="T31" fmla="*/ 119 h 269"/>
                  <a:gd name="T32" fmla="*/ 85 w 92"/>
                  <a:gd name="T33" fmla="*/ 122 h 269"/>
                  <a:gd name="T34" fmla="*/ 53 w 92"/>
                  <a:gd name="T35" fmla="*/ 154 h 269"/>
                  <a:gd name="T36" fmla="*/ 75 w 92"/>
                  <a:gd name="T37" fmla="*/ 166 h 269"/>
                  <a:gd name="T38" fmla="*/ 0 w 92"/>
                  <a:gd name="T39" fmla="*/ 269 h 269"/>
                  <a:gd name="T40" fmla="*/ 0 w 92"/>
                  <a:gd name="T41" fmla="*/ 176 h 269"/>
                  <a:gd name="T42" fmla="*/ 75 w 92"/>
                  <a:gd name="T43" fmla="*/ 0 h 269"/>
                  <a:gd name="T44" fmla="*/ 92 w 92"/>
                  <a:gd name="T45" fmla="*/ 7 h 269"/>
                  <a:gd name="T46" fmla="*/ 92 w 92"/>
                  <a:gd name="T47" fmla="*/ 7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2" h="269">
                    <a:moveTo>
                      <a:pt x="92" y="7"/>
                    </a:moveTo>
                    <a:lnTo>
                      <a:pt x="91" y="7"/>
                    </a:lnTo>
                    <a:lnTo>
                      <a:pt x="91" y="10"/>
                    </a:lnTo>
                    <a:lnTo>
                      <a:pt x="89" y="16"/>
                    </a:lnTo>
                    <a:lnTo>
                      <a:pt x="89" y="23"/>
                    </a:lnTo>
                    <a:lnTo>
                      <a:pt x="88" y="31"/>
                    </a:lnTo>
                    <a:lnTo>
                      <a:pt x="86" y="39"/>
                    </a:lnTo>
                    <a:lnTo>
                      <a:pt x="85" y="49"/>
                    </a:lnTo>
                    <a:lnTo>
                      <a:pt x="85" y="60"/>
                    </a:lnTo>
                    <a:lnTo>
                      <a:pt x="83" y="70"/>
                    </a:lnTo>
                    <a:lnTo>
                      <a:pt x="82" y="80"/>
                    </a:lnTo>
                    <a:lnTo>
                      <a:pt x="82" y="89"/>
                    </a:lnTo>
                    <a:lnTo>
                      <a:pt x="82" y="99"/>
                    </a:lnTo>
                    <a:lnTo>
                      <a:pt x="82" y="106"/>
                    </a:lnTo>
                    <a:lnTo>
                      <a:pt x="82" y="113"/>
                    </a:lnTo>
                    <a:lnTo>
                      <a:pt x="82" y="119"/>
                    </a:lnTo>
                    <a:lnTo>
                      <a:pt x="85" y="122"/>
                    </a:lnTo>
                    <a:lnTo>
                      <a:pt x="53" y="154"/>
                    </a:lnTo>
                    <a:lnTo>
                      <a:pt x="75" y="166"/>
                    </a:lnTo>
                    <a:lnTo>
                      <a:pt x="0" y="269"/>
                    </a:lnTo>
                    <a:lnTo>
                      <a:pt x="0" y="176"/>
                    </a:lnTo>
                    <a:lnTo>
                      <a:pt x="75" y="0"/>
                    </a:lnTo>
                    <a:lnTo>
                      <a:pt x="92" y="7"/>
                    </a:lnTo>
                    <a:lnTo>
                      <a:pt x="9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7" name="Freeform 24"/>
              <p:cNvSpPr>
                <a:spLocks/>
              </p:cNvSpPr>
              <p:nvPr/>
            </p:nvSpPr>
            <p:spPr bwMode="auto">
              <a:xfrm>
                <a:off x="359337" y="5043840"/>
                <a:ext cx="5717143" cy="3109432"/>
              </a:xfrm>
              <a:custGeom>
                <a:avLst/>
                <a:gdLst>
                  <a:gd name="T0" fmla="*/ 146 w 1732"/>
                  <a:gd name="T1" fmla="*/ 753 h 942"/>
                  <a:gd name="T2" fmla="*/ 113 w 1732"/>
                  <a:gd name="T3" fmla="*/ 670 h 942"/>
                  <a:gd name="T4" fmla="*/ 66 w 1732"/>
                  <a:gd name="T5" fmla="*/ 551 h 942"/>
                  <a:gd name="T6" fmla="*/ 23 w 1732"/>
                  <a:gd name="T7" fmla="*/ 429 h 942"/>
                  <a:gd name="T8" fmla="*/ 0 w 1732"/>
                  <a:gd name="T9" fmla="*/ 337 h 942"/>
                  <a:gd name="T10" fmla="*/ 11 w 1732"/>
                  <a:gd name="T11" fmla="*/ 304 h 942"/>
                  <a:gd name="T12" fmla="*/ 45 w 1732"/>
                  <a:gd name="T13" fmla="*/ 271 h 942"/>
                  <a:gd name="T14" fmla="*/ 91 w 1732"/>
                  <a:gd name="T15" fmla="*/ 224 h 942"/>
                  <a:gd name="T16" fmla="*/ 142 w 1732"/>
                  <a:gd name="T17" fmla="*/ 175 h 942"/>
                  <a:gd name="T18" fmla="*/ 190 w 1732"/>
                  <a:gd name="T19" fmla="*/ 131 h 942"/>
                  <a:gd name="T20" fmla="*/ 229 w 1732"/>
                  <a:gd name="T21" fmla="*/ 105 h 942"/>
                  <a:gd name="T22" fmla="*/ 261 w 1732"/>
                  <a:gd name="T23" fmla="*/ 87 h 942"/>
                  <a:gd name="T24" fmla="*/ 295 w 1732"/>
                  <a:gd name="T25" fmla="*/ 74 h 942"/>
                  <a:gd name="T26" fmla="*/ 328 w 1732"/>
                  <a:gd name="T27" fmla="*/ 58 h 942"/>
                  <a:gd name="T28" fmla="*/ 359 w 1732"/>
                  <a:gd name="T29" fmla="*/ 38 h 942"/>
                  <a:gd name="T30" fmla="*/ 388 w 1732"/>
                  <a:gd name="T31" fmla="*/ 13 h 942"/>
                  <a:gd name="T32" fmla="*/ 410 w 1732"/>
                  <a:gd name="T33" fmla="*/ 0 h 942"/>
                  <a:gd name="T34" fmla="*/ 455 w 1732"/>
                  <a:gd name="T35" fmla="*/ 12 h 942"/>
                  <a:gd name="T36" fmla="*/ 513 w 1732"/>
                  <a:gd name="T37" fmla="*/ 35 h 942"/>
                  <a:gd name="T38" fmla="*/ 568 w 1732"/>
                  <a:gd name="T39" fmla="*/ 58 h 942"/>
                  <a:gd name="T40" fmla="*/ 608 w 1732"/>
                  <a:gd name="T41" fmla="*/ 77 h 942"/>
                  <a:gd name="T42" fmla="*/ 618 w 1732"/>
                  <a:gd name="T43" fmla="*/ 81 h 942"/>
                  <a:gd name="T44" fmla="*/ 641 w 1732"/>
                  <a:gd name="T45" fmla="*/ 92 h 942"/>
                  <a:gd name="T46" fmla="*/ 686 w 1732"/>
                  <a:gd name="T47" fmla="*/ 108 h 942"/>
                  <a:gd name="T48" fmla="*/ 749 w 1732"/>
                  <a:gd name="T49" fmla="*/ 129 h 942"/>
                  <a:gd name="T50" fmla="*/ 823 w 1732"/>
                  <a:gd name="T51" fmla="*/ 151 h 942"/>
                  <a:gd name="T52" fmla="*/ 903 w 1732"/>
                  <a:gd name="T53" fmla="*/ 172 h 942"/>
                  <a:gd name="T54" fmla="*/ 989 w 1732"/>
                  <a:gd name="T55" fmla="*/ 199 h 942"/>
                  <a:gd name="T56" fmla="*/ 1085 w 1732"/>
                  <a:gd name="T57" fmla="*/ 241 h 942"/>
                  <a:gd name="T58" fmla="*/ 1172 w 1732"/>
                  <a:gd name="T59" fmla="*/ 287 h 942"/>
                  <a:gd name="T60" fmla="*/ 1242 w 1732"/>
                  <a:gd name="T61" fmla="*/ 327 h 942"/>
                  <a:gd name="T62" fmla="*/ 1280 w 1732"/>
                  <a:gd name="T63" fmla="*/ 349 h 942"/>
                  <a:gd name="T64" fmla="*/ 1301 w 1732"/>
                  <a:gd name="T65" fmla="*/ 355 h 942"/>
                  <a:gd name="T66" fmla="*/ 1390 w 1732"/>
                  <a:gd name="T67" fmla="*/ 377 h 942"/>
                  <a:gd name="T68" fmla="*/ 1517 w 1732"/>
                  <a:gd name="T69" fmla="*/ 419 h 942"/>
                  <a:gd name="T70" fmla="*/ 1637 w 1732"/>
                  <a:gd name="T71" fmla="*/ 479 h 942"/>
                  <a:gd name="T72" fmla="*/ 1719 w 1732"/>
                  <a:gd name="T73" fmla="*/ 557 h 942"/>
                  <a:gd name="T74" fmla="*/ 1726 w 1732"/>
                  <a:gd name="T75" fmla="*/ 650 h 942"/>
                  <a:gd name="T76" fmla="*/ 1709 w 1732"/>
                  <a:gd name="T77" fmla="*/ 734 h 942"/>
                  <a:gd name="T78" fmla="*/ 1684 w 1732"/>
                  <a:gd name="T79" fmla="*/ 798 h 942"/>
                  <a:gd name="T80" fmla="*/ 1658 w 1732"/>
                  <a:gd name="T81" fmla="*/ 848 h 942"/>
                  <a:gd name="T82" fmla="*/ 1627 w 1732"/>
                  <a:gd name="T83" fmla="*/ 883 h 942"/>
                  <a:gd name="T84" fmla="*/ 1592 w 1732"/>
                  <a:gd name="T85" fmla="*/ 909 h 942"/>
                  <a:gd name="T86" fmla="*/ 1506 w 1732"/>
                  <a:gd name="T87" fmla="*/ 926 h 942"/>
                  <a:gd name="T88" fmla="*/ 1349 w 1732"/>
                  <a:gd name="T89" fmla="*/ 938 h 942"/>
                  <a:gd name="T90" fmla="*/ 1157 w 1732"/>
                  <a:gd name="T91" fmla="*/ 942 h 942"/>
                  <a:gd name="T92" fmla="*/ 968 w 1732"/>
                  <a:gd name="T93" fmla="*/ 938 h 942"/>
                  <a:gd name="T94" fmla="*/ 817 w 1732"/>
                  <a:gd name="T95" fmla="*/ 924 h 942"/>
                  <a:gd name="T96" fmla="*/ 724 w 1732"/>
                  <a:gd name="T97" fmla="*/ 900 h 942"/>
                  <a:gd name="T98" fmla="*/ 644 w 1732"/>
                  <a:gd name="T99" fmla="*/ 871 h 942"/>
                  <a:gd name="T100" fmla="*/ 574 w 1732"/>
                  <a:gd name="T101" fmla="*/ 844 h 942"/>
                  <a:gd name="T102" fmla="*/ 516 w 1732"/>
                  <a:gd name="T103" fmla="*/ 817 h 942"/>
                  <a:gd name="T104" fmla="*/ 471 w 1732"/>
                  <a:gd name="T105" fmla="*/ 800 h 942"/>
                  <a:gd name="T106" fmla="*/ 436 w 1732"/>
                  <a:gd name="T107" fmla="*/ 791 h 942"/>
                  <a:gd name="T108" fmla="*/ 381 w 1732"/>
                  <a:gd name="T109" fmla="*/ 785 h 942"/>
                  <a:gd name="T110" fmla="*/ 308 w 1732"/>
                  <a:gd name="T111" fmla="*/ 780 h 942"/>
                  <a:gd name="T112" fmla="*/ 234 w 1732"/>
                  <a:gd name="T113" fmla="*/ 775 h 942"/>
                  <a:gd name="T114" fmla="*/ 177 w 1732"/>
                  <a:gd name="T115" fmla="*/ 772 h 942"/>
                  <a:gd name="T116" fmla="*/ 155 w 1732"/>
                  <a:gd name="T117" fmla="*/ 772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32" h="942">
                    <a:moveTo>
                      <a:pt x="155" y="772"/>
                    </a:moveTo>
                    <a:lnTo>
                      <a:pt x="152" y="768"/>
                    </a:lnTo>
                    <a:lnTo>
                      <a:pt x="146" y="753"/>
                    </a:lnTo>
                    <a:lnTo>
                      <a:pt x="138" y="732"/>
                    </a:lnTo>
                    <a:lnTo>
                      <a:pt x="126" y="704"/>
                    </a:lnTo>
                    <a:lnTo>
                      <a:pt x="113" y="670"/>
                    </a:lnTo>
                    <a:lnTo>
                      <a:pt x="97" y="633"/>
                    </a:lnTo>
                    <a:lnTo>
                      <a:pt x="81" y="593"/>
                    </a:lnTo>
                    <a:lnTo>
                      <a:pt x="66" y="551"/>
                    </a:lnTo>
                    <a:lnTo>
                      <a:pt x="50" y="509"/>
                    </a:lnTo>
                    <a:lnTo>
                      <a:pt x="36" y="468"/>
                    </a:lnTo>
                    <a:lnTo>
                      <a:pt x="23" y="429"/>
                    </a:lnTo>
                    <a:lnTo>
                      <a:pt x="13" y="394"/>
                    </a:lnTo>
                    <a:lnTo>
                      <a:pt x="4" y="362"/>
                    </a:lnTo>
                    <a:lnTo>
                      <a:pt x="0" y="337"/>
                    </a:lnTo>
                    <a:lnTo>
                      <a:pt x="0" y="319"/>
                    </a:lnTo>
                    <a:lnTo>
                      <a:pt x="4" y="311"/>
                    </a:lnTo>
                    <a:lnTo>
                      <a:pt x="11" y="304"/>
                    </a:lnTo>
                    <a:lnTo>
                      <a:pt x="20" y="295"/>
                    </a:lnTo>
                    <a:lnTo>
                      <a:pt x="32" y="284"/>
                    </a:lnTo>
                    <a:lnTo>
                      <a:pt x="45" y="271"/>
                    </a:lnTo>
                    <a:lnTo>
                      <a:pt x="59" y="256"/>
                    </a:lnTo>
                    <a:lnTo>
                      <a:pt x="75" y="240"/>
                    </a:lnTo>
                    <a:lnTo>
                      <a:pt x="91" y="224"/>
                    </a:lnTo>
                    <a:lnTo>
                      <a:pt x="109" y="208"/>
                    </a:lnTo>
                    <a:lnTo>
                      <a:pt x="125" y="191"/>
                    </a:lnTo>
                    <a:lnTo>
                      <a:pt x="142" y="175"/>
                    </a:lnTo>
                    <a:lnTo>
                      <a:pt x="158" y="159"/>
                    </a:lnTo>
                    <a:lnTo>
                      <a:pt x="176" y="144"/>
                    </a:lnTo>
                    <a:lnTo>
                      <a:pt x="190" y="131"/>
                    </a:lnTo>
                    <a:lnTo>
                      <a:pt x="205" y="119"/>
                    </a:lnTo>
                    <a:lnTo>
                      <a:pt x="218" y="111"/>
                    </a:lnTo>
                    <a:lnTo>
                      <a:pt x="229" y="105"/>
                    </a:lnTo>
                    <a:lnTo>
                      <a:pt x="240" y="97"/>
                    </a:lnTo>
                    <a:lnTo>
                      <a:pt x="250" y="93"/>
                    </a:lnTo>
                    <a:lnTo>
                      <a:pt x="261" y="87"/>
                    </a:lnTo>
                    <a:lnTo>
                      <a:pt x="273" y="83"/>
                    </a:lnTo>
                    <a:lnTo>
                      <a:pt x="285" y="79"/>
                    </a:lnTo>
                    <a:lnTo>
                      <a:pt x="295" y="74"/>
                    </a:lnTo>
                    <a:lnTo>
                      <a:pt x="306" y="68"/>
                    </a:lnTo>
                    <a:lnTo>
                      <a:pt x="318" y="64"/>
                    </a:lnTo>
                    <a:lnTo>
                      <a:pt x="328" y="58"/>
                    </a:lnTo>
                    <a:lnTo>
                      <a:pt x="338" y="51"/>
                    </a:lnTo>
                    <a:lnTo>
                      <a:pt x="349" y="45"/>
                    </a:lnTo>
                    <a:lnTo>
                      <a:pt x="359" y="38"/>
                    </a:lnTo>
                    <a:lnTo>
                      <a:pt x="369" y="31"/>
                    </a:lnTo>
                    <a:lnTo>
                      <a:pt x="378" y="22"/>
                    </a:lnTo>
                    <a:lnTo>
                      <a:pt x="388" y="13"/>
                    </a:lnTo>
                    <a:lnTo>
                      <a:pt x="397" y="4"/>
                    </a:lnTo>
                    <a:lnTo>
                      <a:pt x="401" y="0"/>
                    </a:lnTo>
                    <a:lnTo>
                      <a:pt x="410" y="0"/>
                    </a:lnTo>
                    <a:lnTo>
                      <a:pt x="423" y="1"/>
                    </a:lnTo>
                    <a:lnTo>
                      <a:pt x="437" y="6"/>
                    </a:lnTo>
                    <a:lnTo>
                      <a:pt x="455" y="12"/>
                    </a:lnTo>
                    <a:lnTo>
                      <a:pt x="472" y="17"/>
                    </a:lnTo>
                    <a:lnTo>
                      <a:pt x="493" y="26"/>
                    </a:lnTo>
                    <a:lnTo>
                      <a:pt x="513" y="35"/>
                    </a:lnTo>
                    <a:lnTo>
                      <a:pt x="532" y="42"/>
                    </a:lnTo>
                    <a:lnTo>
                      <a:pt x="551" y="51"/>
                    </a:lnTo>
                    <a:lnTo>
                      <a:pt x="568" y="58"/>
                    </a:lnTo>
                    <a:lnTo>
                      <a:pt x="584" y="65"/>
                    </a:lnTo>
                    <a:lnTo>
                      <a:pt x="597" y="73"/>
                    </a:lnTo>
                    <a:lnTo>
                      <a:pt x="608" y="77"/>
                    </a:lnTo>
                    <a:lnTo>
                      <a:pt x="613" y="80"/>
                    </a:lnTo>
                    <a:lnTo>
                      <a:pt x="616" y="81"/>
                    </a:lnTo>
                    <a:lnTo>
                      <a:pt x="618" y="81"/>
                    </a:lnTo>
                    <a:lnTo>
                      <a:pt x="622" y="84"/>
                    </a:lnTo>
                    <a:lnTo>
                      <a:pt x="629" y="86"/>
                    </a:lnTo>
                    <a:lnTo>
                      <a:pt x="641" y="92"/>
                    </a:lnTo>
                    <a:lnTo>
                      <a:pt x="654" y="96"/>
                    </a:lnTo>
                    <a:lnTo>
                      <a:pt x="669" y="102"/>
                    </a:lnTo>
                    <a:lnTo>
                      <a:pt x="686" y="108"/>
                    </a:lnTo>
                    <a:lnTo>
                      <a:pt x="706" y="115"/>
                    </a:lnTo>
                    <a:lnTo>
                      <a:pt x="727" y="122"/>
                    </a:lnTo>
                    <a:lnTo>
                      <a:pt x="749" y="129"/>
                    </a:lnTo>
                    <a:lnTo>
                      <a:pt x="773" y="137"/>
                    </a:lnTo>
                    <a:lnTo>
                      <a:pt x="798" y="144"/>
                    </a:lnTo>
                    <a:lnTo>
                      <a:pt x="823" y="151"/>
                    </a:lnTo>
                    <a:lnTo>
                      <a:pt x="849" y="159"/>
                    </a:lnTo>
                    <a:lnTo>
                      <a:pt x="875" y="164"/>
                    </a:lnTo>
                    <a:lnTo>
                      <a:pt x="903" y="172"/>
                    </a:lnTo>
                    <a:lnTo>
                      <a:pt x="929" y="179"/>
                    </a:lnTo>
                    <a:lnTo>
                      <a:pt x="960" y="188"/>
                    </a:lnTo>
                    <a:lnTo>
                      <a:pt x="989" y="199"/>
                    </a:lnTo>
                    <a:lnTo>
                      <a:pt x="1021" y="212"/>
                    </a:lnTo>
                    <a:lnTo>
                      <a:pt x="1053" y="225"/>
                    </a:lnTo>
                    <a:lnTo>
                      <a:pt x="1085" y="241"/>
                    </a:lnTo>
                    <a:lnTo>
                      <a:pt x="1115" y="256"/>
                    </a:lnTo>
                    <a:lnTo>
                      <a:pt x="1146" y="272"/>
                    </a:lnTo>
                    <a:lnTo>
                      <a:pt x="1172" y="287"/>
                    </a:lnTo>
                    <a:lnTo>
                      <a:pt x="1198" y="301"/>
                    </a:lnTo>
                    <a:lnTo>
                      <a:pt x="1221" y="314"/>
                    </a:lnTo>
                    <a:lnTo>
                      <a:pt x="1242" y="327"/>
                    </a:lnTo>
                    <a:lnTo>
                      <a:pt x="1258" y="336"/>
                    </a:lnTo>
                    <a:lnTo>
                      <a:pt x="1271" y="345"/>
                    </a:lnTo>
                    <a:lnTo>
                      <a:pt x="1280" y="349"/>
                    </a:lnTo>
                    <a:lnTo>
                      <a:pt x="1282" y="351"/>
                    </a:lnTo>
                    <a:lnTo>
                      <a:pt x="1287" y="352"/>
                    </a:lnTo>
                    <a:lnTo>
                      <a:pt x="1301" y="355"/>
                    </a:lnTo>
                    <a:lnTo>
                      <a:pt x="1325" y="361"/>
                    </a:lnTo>
                    <a:lnTo>
                      <a:pt x="1355" y="368"/>
                    </a:lnTo>
                    <a:lnTo>
                      <a:pt x="1390" y="377"/>
                    </a:lnTo>
                    <a:lnTo>
                      <a:pt x="1429" y="388"/>
                    </a:lnTo>
                    <a:lnTo>
                      <a:pt x="1472" y="401"/>
                    </a:lnTo>
                    <a:lnTo>
                      <a:pt x="1517" y="419"/>
                    </a:lnTo>
                    <a:lnTo>
                      <a:pt x="1559" y="436"/>
                    </a:lnTo>
                    <a:lnTo>
                      <a:pt x="1600" y="457"/>
                    </a:lnTo>
                    <a:lnTo>
                      <a:pt x="1637" y="479"/>
                    </a:lnTo>
                    <a:lnTo>
                      <a:pt x="1671" y="503"/>
                    </a:lnTo>
                    <a:lnTo>
                      <a:pt x="1698" y="528"/>
                    </a:lnTo>
                    <a:lnTo>
                      <a:pt x="1719" y="557"/>
                    </a:lnTo>
                    <a:lnTo>
                      <a:pt x="1730" y="586"/>
                    </a:lnTo>
                    <a:lnTo>
                      <a:pt x="1732" y="620"/>
                    </a:lnTo>
                    <a:lnTo>
                      <a:pt x="1726" y="650"/>
                    </a:lnTo>
                    <a:lnTo>
                      <a:pt x="1720" y="681"/>
                    </a:lnTo>
                    <a:lnTo>
                      <a:pt x="1714" y="708"/>
                    </a:lnTo>
                    <a:lnTo>
                      <a:pt x="1709" y="734"/>
                    </a:lnTo>
                    <a:lnTo>
                      <a:pt x="1700" y="756"/>
                    </a:lnTo>
                    <a:lnTo>
                      <a:pt x="1693" y="778"/>
                    </a:lnTo>
                    <a:lnTo>
                      <a:pt x="1684" y="798"/>
                    </a:lnTo>
                    <a:lnTo>
                      <a:pt x="1677" y="817"/>
                    </a:lnTo>
                    <a:lnTo>
                      <a:pt x="1666" y="833"/>
                    </a:lnTo>
                    <a:lnTo>
                      <a:pt x="1658" y="848"/>
                    </a:lnTo>
                    <a:lnTo>
                      <a:pt x="1648" y="861"/>
                    </a:lnTo>
                    <a:lnTo>
                      <a:pt x="1637" y="873"/>
                    </a:lnTo>
                    <a:lnTo>
                      <a:pt x="1627" y="883"/>
                    </a:lnTo>
                    <a:lnTo>
                      <a:pt x="1616" y="893"/>
                    </a:lnTo>
                    <a:lnTo>
                      <a:pt x="1604" y="902"/>
                    </a:lnTo>
                    <a:lnTo>
                      <a:pt x="1592" y="909"/>
                    </a:lnTo>
                    <a:lnTo>
                      <a:pt x="1573" y="915"/>
                    </a:lnTo>
                    <a:lnTo>
                      <a:pt x="1544" y="921"/>
                    </a:lnTo>
                    <a:lnTo>
                      <a:pt x="1506" y="926"/>
                    </a:lnTo>
                    <a:lnTo>
                      <a:pt x="1460" y="931"/>
                    </a:lnTo>
                    <a:lnTo>
                      <a:pt x="1408" y="935"/>
                    </a:lnTo>
                    <a:lnTo>
                      <a:pt x="1349" y="938"/>
                    </a:lnTo>
                    <a:lnTo>
                      <a:pt x="1287" y="941"/>
                    </a:lnTo>
                    <a:lnTo>
                      <a:pt x="1223" y="942"/>
                    </a:lnTo>
                    <a:lnTo>
                      <a:pt x="1157" y="942"/>
                    </a:lnTo>
                    <a:lnTo>
                      <a:pt x="1092" y="942"/>
                    </a:lnTo>
                    <a:lnTo>
                      <a:pt x="1028" y="941"/>
                    </a:lnTo>
                    <a:lnTo>
                      <a:pt x="968" y="938"/>
                    </a:lnTo>
                    <a:lnTo>
                      <a:pt x="910" y="934"/>
                    </a:lnTo>
                    <a:lnTo>
                      <a:pt x="861" y="929"/>
                    </a:lnTo>
                    <a:lnTo>
                      <a:pt x="817" y="924"/>
                    </a:lnTo>
                    <a:lnTo>
                      <a:pt x="784" y="918"/>
                    </a:lnTo>
                    <a:lnTo>
                      <a:pt x="753" y="909"/>
                    </a:lnTo>
                    <a:lnTo>
                      <a:pt x="724" y="900"/>
                    </a:lnTo>
                    <a:lnTo>
                      <a:pt x="696" y="890"/>
                    </a:lnTo>
                    <a:lnTo>
                      <a:pt x="670" y="881"/>
                    </a:lnTo>
                    <a:lnTo>
                      <a:pt x="644" y="871"/>
                    </a:lnTo>
                    <a:lnTo>
                      <a:pt x="619" y="862"/>
                    </a:lnTo>
                    <a:lnTo>
                      <a:pt x="596" y="852"/>
                    </a:lnTo>
                    <a:lnTo>
                      <a:pt x="574" y="844"/>
                    </a:lnTo>
                    <a:lnTo>
                      <a:pt x="554" y="835"/>
                    </a:lnTo>
                    <a:lnTo>
                      <a:pt x="533" y="826"/>
                    </a:lnTo>
                    <a:lnTo>
                      <a:pt x="516" y="817"/>
                    </a:lnTo>
                    <a:lnTo>
                      <a:pt x="500" y="810"/>
                    </a:lnTo>
                    <a:lnTo>
                      <a:pt x="484" y="804"/>
                    </a:lnTo>
                    <a:lnTo>
                      <a:pt x="471" y="800"/>
                    </a:lnTo>
                    <a:lnTo>
                      <a:pt x="459" y="796"/>
                    </a:lnTo>
                    <a:lnTo>
                      <a:pt x="449" y="794"/>
                    </a:lnTo>
                    <a:lnTo>
                      <a:pt x="436" y="791"/>
                    </a:lnTo>
                    <a:lnTo>
                      <a:pt x="420" y="790"/>
                    </a:lnTo>
                    <a:lnTo>
                      <a:pt x="401" y="787"/>
                    </a:lnTo>
                    <a:lnTo>
                      <a:pt x="381" y="785"/>
                    </a:lnTo>
                    <a:lnTo>
                      <a:pt x="357" y="782"/>
                    </a:lnTo>
                    <a:lnTo>
                      <a:pt x="333" y="781"/>
                    </a:lnTo>
                    <a:lnTo>
                      <a:pt x="308" y="780"/>
                    </a:lnTo>
                    <a:lnTo>
                      <a:pt x="282" y="778"/>
                    </a:lnTo>
                    <a:lnTo>
                      <a:pt x="257" y="777"/>
                    </a:lnTo>
                    <a:lnTo>
                      <a:pt x="234" y="775"/>
                    </a:lnTo>
                    <a:lnTo>
                      <a:pt x="212" y="774"/>
                    </a:lnTo>
                    <a:lnTo>
                      <a:pt x="193" y="774"/>
                    </a:lnTo>
                    <a:lnTo>
                      <a:pt x="177" y="772"/>
                    </a:lnTo>
                    <a:lnTo>
                      <a:pt x="165" y="772"/>
                    </a:lnTo>
                    <a:lnTo>
                      <a:pt x="158" y="772"/>
                    </a:lnTo>
                    <a:lnTo>
                      <a:pt x="155" y="772"/>
                    </a:lnTo>
                    <a:lnTo>
                      <a:pt x="155" y="772"/>
                    </a:lnTo>
                    <a:close/>
                  </a:path>
                </a:pathLst>
              </a:custGeom>
              <a:solidFill>
                <a:srgbClr val="FFE6D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Freeform 25"/>
              <p:cNvSpPr>
                <a:spLocks/>
              </p:cNvSpPr>
              <p:nvPr/>
            </p:nvSpPr>
            <p:spPr bwMode="auto">
              <a:xfrm>
                <a:off x="-479089" y="3901734"/>
                <a:ext cx="2277615" cy="2178583"/>
              </a:xfrm>
              <a:custGeom>
                <a:avLst/>
                <a:gdLst>
                  <a:gd name="T0" fmla="*/ 688 w 690"/>
                  <a:gd name="T1" fmla="*/ 318 h 660"/>
                  <a:gd name="T2" fmla="*/ 683 w 690"/>
                  <a:gd name="T3" fmla="*/ 321 h 660"/>
                  <a:gd name="T4" fmla="*/ 677 w 690"/>
                  <a:gd name="T5" fmla="*/ 317 h 660"/>
                  <a:gd name="T6" fmla="*/ 674 w 690"/>
                  <a:gd name="T7" fmla="*/ 311 h 660"/>
                  <a:gd name="T8" fmla="*/ 671 w 690"/>
                  <a:gd name="T9" fmla="*/ 299 h 660"/>
                  <a:gd name="T10" fmla="*/ 671 w 690"/>
                  <a:gd name="T11" fmla="*/ 282 h 660"/>
                  <a:gd name="T12" fmla="*/ 672 w 690"/>
                  <a:gd name="T13" fmla="*/ 256 h 660"/>
                  <a:gd name="T14" fmla="*/ 665 w 690"/>
                  <a:gd name="T15" fmla="*/ 225 h 660"/>
                  <a:gd name="T16" fmla="*/ 652 w 690"/>
                  <a:gd name="T17" fmla="*/ 196 h 660"/>
                  <a:gd name="T18" fmla="*/ 636 w 690"/>
                  <a:gd name="T19" fmla="*/ 166 h 660"/>
                  <a:gd name="T20" fmla="*/ 616 w 690"/>
                  <a:gd name="T21" fmla="*/ 138 h 660"/>
                  <a:gd name="T22" fmla="*/ 594 w 690"/>
                  <a:gd name="T23" fmla="*/ 112 h 660"/>
                  <a:gd name="T24" fmla="*/ 575 w 690"/>
                  <a:gd name="T25" fmla="*/ 91 h 660"/>
                  <a:gd name="T26" fmla="*/ 558 w 690"/>
                  <a:gd name="T27" fmla="*/ 77 h 660"/>
                  <a:gd name="T28" fmla="*/ 544 w 690"/>
                  <a:gd name="T29" fmla="*/ 68 h 660"/>
                  <a:gd name="T30" fmla="*/ 533 w 690"/>
                  <a:gd name="T31" fmla="*/ 59 h 660"/>
                  <a:gd name="T32" fmla="*/ 524 w 690"/>
                  <a:gd name="T33" fmla="*/ 49 h 660"/>
                  <a:gd name="T34" fmla="*/ 517 w 690"/>
                  <a:gd name="T35" fmla="*/ 41 h 660"/>
                  <a:gd name="T36" fmla="*/ 512 w 690"/>
                  <a:gd name="T37" fmla="*/ 32 h 660"/>
                  <a:gd name="T38" fmla="*/ 510 w 690"/>
                  <a:gd name="T39" fmla="*/ 22 h 660"/>
                  <a:gd name="T40" fmla="*/ 510 w 690"/>
                  <a:gd name="T41" fmla="*/ 11 h 660"/>
                  <a:gd name="T42" fmla="*/ 510 w 690"/>
                  <a:gd name="T43" fmla="*/ 4 h 660"/>
                  <a:gd name="T44" fmla="*/ 478 w 690"/>
                  <a:gd name="T45" fmla="*/ 0 h 660"/>
                  <a:gd name="T46" fmla="*/ 419 w 690"/>
                  <a:gd name="T47" fmla="*/ 1 h 660"/>
                  <a:gd name="T48" fmla="*/ 345 w 690"/>
                  <a:gd name="T49" fmla="*/ 9 h 660"/>
                  <a:gd name="T50" fmla="*/ 259 w 690"/>
                  <a:gd name="T51" fmla="*/ 26 h 660"/>
                  <a:gd name="T52" fmla="*/ 174 w 690"/>
                  <a:gd name="T53" fmla="*/ 57 h 660"/>
                  <a:gd name="T54" fmla="*/ 94 w 690"/>
                  <a:gd name="T55" fmla="*/ 103 h 660"/>
                  <a:gd name="T56" fmla="*/ 31 w 690"/>
                  <a:gd name="T57" fmla="*/ 167 h 660"/>
                  <a:gd name="T58" fmla="*/ 3 w 690"/>
                  <a:gd name="T59" fmla="*/ 214 h 660"/>
                  <a:gd name="T60" fmla="*/ 0 w 690"/>
                  <a:gd name="T61" fmla="*/ 231 h 660"/>
                  <a:gd name="T62" fmla="*/ 0 w 690"/>
                  <a:gd name="T63" fmla="*/ 251 h 660"/>
                  <a:gd name="T64" fmla="*/ 3 w 690"/>
                  <a:gd name="T65" fmla="*/ 276 h 660"/>
                  <a:gd name="T66" fmla="*/ 6 w 690"/>
                  <a:gd name="T67" fmla="*/ 301 h 660"/>
                  <a:gd name="T68" fmla="*/ 12 w 690"/>
                  <a:gd name="T69" fmla="*/ 327 h 660"/>
                  <a:gd name="T70" fmla="*/ 16 w 690"/>
                  <a:gd name="T71" fmla="*/ 356 h 660"/>
                  <a:gd name="T72" fmla="*/ 24 w 690"/>
                  <a:gd name="T73" fmla="*/ 385 h 660"/>
                  <a:gd name="T74" fmla="*/ 28 w 690"/>
                  <a:gd name="T75" fmla="*/ 416 h 660"/>
                  <a:gd name="T76" fmla="*/ 38 w 690"/>
                  <a:gd name="T77" fmla="*/ 446 h 660"/>
                  <a:gd name="T78" fmla="*/ 51 w 690"/>
                  <a:gd name="T79" fmla="*/ 475 h 660"/>
                  <a:gd name="T80" fmla="*/ 70 w 690"/>
                  <a:gd name="T81" fmla="*/ 505 h 660"/>
                  <a:gd name="T82" fmla="*/ 92 w 690"/>
                  <a:gd name="T83" fmla="*/ 532 h 660"/>
                  <a:gd name="T84" fmla="*/ 117 w 690"/>
                  <a:gd name="T85" fmla="*/ 555 h 660"/>
                  <a:gd name="T86" fmla="*/ 144 w 690"/>
                  <a:gd name="T87" fmla="*/ 577 h 660"/>
                  <a:gd name="T88" fmla="*/ 174 w 690"/>
                  <a:gd name="T89" fmla="*/ 593 h 660"/>
                  <a:gd name="T90" fmla="*/ 203 w 690"/>
                  <a:gd name="T91" fmla="*/ 606 h 660"/>
                  <a:gd name="T92" fmla="*/ 226 w 690"/>
                  <a:gd name="T93" fmla="*/ 618 h 660"/>
                  <a:gd name="T94" fmla="*/ 242 w 690"/>
                  <a:gd name="T95" fmla="*/ 628 h 660"/>
                  <a:gd name="T96" fmla="*/ 254 w 690"/>
                  <a:gd name="T97" fmla="*/ 638 h 660"/>
                  <a:gd name="T98" fmla="*/ 265 w 690"/>
                  <a:gd name="T99" fmla="*/ 649 h 660"/>
                  <a:gd name="T100" fmla="*/ 270 w 690"/>
                  <a:gd name="T101" fmla="*/ 659 h 660"/>
                  <a:gd name="T102" fmla="*/ 690 w 690"/>
                  <a:gd name="T103" fmla="*/ 318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90" h="660">
                    <a:moveTo>
                      <a:pt x="690" y="318"/>
                    </a:moveTo>
                    <a:lnTo>
                      <a:pt x="688" y="318"/>
                    </a:lnTo>
                    <a:lnTo>
                      <a:pt x="687" y="320"/>
                    </a:lnTo>
                    <a:lnTo>
                      <a:pt x="683" y="321"/>
                    </a:lnTo>
                    <a:lnTo>
                      <a:pt x="678" y="320"/>
                    </a:lnTo>
                    <a:lnTo>
                      <a:pt x="677" y="317"/>
                    </a:lnTo>
                    <a:lnTo>
                      <a:pt x="675" y="315"/>
                    </a:lnTo>
                    <a:lnTo>
                      <a:pt x="674" y="311"/>
                    </a:lnTo>
                    <a:lnTo>
                      <a:pt x="672" y="307"/>
                    </a:lnTo>
                    <a:lnTo>
                      <a:pt x="671" y="299"/>
                    </a:lnTo>
                    <a:lnTo>
                      <a:pt x="671" y="291"/>
                    </a:lnTo>
                    <a:lnTo>
                      <a:pt x="671" y="282"/>
                    </a:lnTo>
                    <a:lnTo>
                      <a:pt x="672" y="270"/>
                    </a:lnTo>
                    <a:lnTo>
                      <a:pt x="672" y="256"/>
                    </a:lnTo>
                    <a:lnTo>
                      <a:pt x="670" y="241"/>
                    </a:lnTo>
                    <a:lnTo>
                      <a:pt x="665" y="225"/>
                    </a:lnTo>
                    <a:lnTo>
                      <a:pt x="659" y="211"/>
                    </a:lnTo>
                    <a:lnTo>
                      <a:pt x="652" y="196"/>
                    </a:lnTo>
                    <a:lnTo>
                      <a:pt x="645" y="182"/>
                    </a:lnTo>
                    <a:lnTo>
                      <a:pt x="636" y="166"/>
                    </a:lnTo>
                    <a:lnTo>
                      <a:pt x="626" y="153"/>
                    </a:lnTo>
                    <a:lnTo>
                      <a:pt x="616" y="138"/>
                    </a:lnTo>
                    <a:lnTo>
                      <a:pt x="606" y="125"/>
                    </a:lnTo>
                    <a:lnTo>
                      <a:pt x="594" y="112"/>
                    </a:lnTo>
                    <a:lnTo>
                      <a:pt x="585" y="102"/>
                    </a:lnTo>
                    <a:lnTo>
                      <a:pt x="575" y="91"/>
                    </a:lnTo>
                    <a:lnTo>
                      <a:pt x="566" y="83"/>
                    </a:lnTo>
                    <a:lnTo>
                      <a:pt x="558" y="77"/>
                    </a:lnTo>
                    <a:lnTo>
                      <a:pt x="552" y="73"/>
                    </a:lnTo>
                    <a:lnTo>
                      <a:pt x="544" y="68"/>
                    </a:lnTo>
                    <a:lnTo>
                      <a:pt x="539" y="64"/>
                    </a:lnTo>
                    <a:lnTo>
                      <a:pt x="533" y="59"/>
                    </a:lnTo>
                    <a:lnTo>
                      <a:pt x="528" y="55"/>
                    </a:lnTo>
                    <a:lnTo>
                      <a:pt x="524" y="49"/>
                    </a:lnTo>
                    <a:lnTo>
                      <a:pt x="520" y="45"/>
                    </a:lnTo>
                    <a:lnTo>
                      <a:pt x="517" y="41"/>
                    </a:lnTo>
                    <a:lnTo>
                      <a:pt x="515" y="36"/>
                    </a:lnTo>
                    <a:lnTo>
                      <a:pt x="512" y="32"/>
                    </a:lnTo>
                    <a:lnTo>
                      <a:pt x="511" y="27"/>
                    </a:lnTo>
                    <a:lnTo>
                      <a:pt x="510" y="22"/>
                    </a:lnTo>
                    <a:lnTo>
                      <a:pt x="510" y="19"/>
                    </a:lnTo>
                    <a:lnTo>
                      <a:pt x="510" y="11"/>
                    </a:lnTo>
                    <a:lnTo>
                      <a:pt x="512" y="7"/>
                    </a:lnTo>
                    <a:lnTo>
                      <a:pt x="510" y="4"/>
                    </a:lnTo>
                    <a:lnTo>
                      <a:pt x="496" y="1"/>
                    </a:lnTo>
                    <a:lnTo>
                      <a:pt x="478" y="0"/>
                    </a:lnTo>
                    <a:lnTo>
                      <a:pt x="451" y="0"/>
                    </a:lnTo>
                    <a:lnTo>
                      <a:pt x="419" y="1"/>
                    </a:lnTo>
                    <a:lnTo>
                      <a:pt x="384" y="4"/>
                    </a:lnTo>
                    <a:lnTo>
                      <a:pt x="345" y="9"/>
                    </a:lnTo>
                    <a:lnTo>
                      <a:pt x="303" y="17"/>
                    </a:lnTo>
                    <a:lnTo>
                      <a:pt x="259" y="26"/>
                    </a:lnTo>
                    <a:lnTo>
                      <a:pt x="217" y="41"/>
                    </a:lnTo>
                    <a:lnTo>
                      <a:pt x="174" y="57"/>
                    </a:lnTo>
                    <a:lnTo>
                      <a:pt x="133" y="78"/>
                    </a:lnTo>
                    <a:lnTo>
                      <a:pt x="94" y="103"/>
                    </a:lnTo>
                    <a:lnTo>
                      <a:pt x="60" y="132"/>
                    </a:lnTo>
                    <a:lnTo>
                      <a:pt x="31" y="167"/>
                    </a:lnTo>
                    <a:lnTo>
                      <a:pt x="8" y="206"/>
                    </a:lnTo>
                    <a:lnTo>
                      <a:pt x="3" y="214"/>
                    </a:lnTo>
                    <a:lnTo>
                      <a:pt x="2" y="222"/>
                    </a:lnTo>
                    <a:lnTo>
                      <a:pt x="0" y="231"/>
                    </a:lnTo>
                    <a:lnTo>
                      <a:pt x="0" y="241"/>
                    </a:lnTo>
                    <a:lnTo>
                      <a:pt x="0" y="251"/>
                    </a:lnTo>
                    <a:lnTo>
                      <a:pt x="0" y="265"/>
                    </a:lnTo>
                    <a:lnTo>
                      <a:pt x="3" y="276"/>
                    </a:lnTo>
                    <a:lnTo>
                      <a:pt x="5" y="288"/>
                    </a:lnTo>
                    <a:lnTo>
                      <a:pt x="6" y="301"/>
                    </a:lnTo>
                    <a:lnTo>
                      <a:pt x="9" y="314"/>
                    </a:lnTo>
                    <a:lnTo>
                      <a:pt x="12" y="327"/>
                    </a:lnTo>
                    <a:lnTo>
                      <a:pt x="15" y="342"/>
                    </a:lnTo>
                    <a:lnTo>
                      <a:pt x="16" y="356"/>
                    </a:lnTo>
                    <a:lnTo>
                      <a:pt x="21" y="371"/>
                    </a:lnTo>
                    <a:lnTo>
                      <a:pt x="24" y="385"/>
                    </a:lnTo>
                    <a:lnTo>
                      <a:pt x="27" y="401"/>
                    </a:lnTo>
                    <a:lnTo>
                      <a:pt x="28" y="416"/>
                    </a:lnTo>
                    <a:lnTo>
                      <a:pt x="32" y="430"/>
                    </a:lnTo>
                    <a:lnTo>
                      <a:pt x="38" y="446"/>
                    </a:lnTo>
                    <a:lnTo>
                      <a:pt x="44" y="461"/>
                    </a:lnTo>
                    <a:lnTo>
                      <a:pt x="51" y="475"/>
                    </a:lnTo>
                    <a:lnTo>
                      <a:pt x="60" y="491"/>
                    </a:lnTo>
                    <a:lnTo>
                      <a:pt x="70" y="505"/>
                    </a:lnTo>
                    <a:lnTo>
                      <a:pt x="80" y="519"/>
                    </a:lnTo>
                    <a:lnTo>
                      <a:pt x="92" y="532"/>
                    </a:lnTo>
                    <a:lnTo>
                      <a:pt x="104" y="545"/>
                    </a:lnTo>
                    <a:lnTo>
                      <a:pt x="117" y="555"/>
                    </a:lnTo>
                    <a:lnTo>
                      <a:pt x="130" y="567"/>
                    </a:lnTo>
                    <a:lnTo>
                      <a:pt x="144" y="577"/>
                    </a:lnTo>
                    <a:lnTo>
                      <a:pt x="159" y="586"/>
                    </a:lnTo>
                    <a:lnTo>
                      <a:pt x="174" y="593"/>
                    </a:lnTo>
                    <a:lnTo>
                      <a:pt x="190" y="601"/>
                    </a:lnTo>
                    <a:lnTo>
                      <a:pt x="203" y="606"/>
                    </a:lnTo>
                    <a:lnTo>
                      <a:pt x="216" y="612"/>
                    </a:lnTo>
                    <a:lnTo>
                      <a:pt x="226" y="618"/>
                    </a:lnTo>
                    <a:lnTo>
                      <a:pt x="236" y="624"/>
                    </a:lnTo>
                    <a:lnTo>
                      <a:pt x="242" y="628"/>
                    </a:lnTo>
                    <a:lnTo>
                      <a:pt x="249" y="634"/>
                    </a:lnTo>
                    <a:lnTo>
                      <a:pt x="254" y="638"/>
                    </a:lnTo>
                    <a:lnTo>
                      <a:pt x="259" y="643"/>
                    </a:lnTo>
                    <a:lnTo>
                      <a:pt x="265" y="649"/>
                    </a:lnTo>
                    <a:lnTo>
                      <a:pt x="268" y="654"/>
                    </a:lnTo>
                    <a:lnTo>
                      <a:pt x="270" y="659"/>
                    </a:lnTo>
                    <a:lnTo>
                      <a:pt x="270" y="660"/>
                    </a:lnTo>
                    <a:lnTo>
                      <a:pt x="690" y="318"/>
                    </a:lnTo>
                    <a:lnTo>
                      <a:pt x="690" y="3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Freeform 26"/>
              <p:cNvSpPr>
                <a:spLocks/>
              </p:cNvSpPr>
              <p:nvPr/>
            </p:nvSpPr>
            <p:spPr bwMode="auto">
              <a:xfrm>
                <a:off x="290018" y="5057043"/>
                <a:ext cx="1970632" cy="2597795"/>
              </a:xfrm>
              <a:custGeom>
                <a:avLst/>
                <a:gdLst>
                  <a:gd name="T0" fmla="*/ 327 w 597"/>
                  <a:gd name="T1" fmla="*/ 783 h 787"/>
                  <a:gd name="T2" fmla="*/ 320 w 597"/>
                  <a:gd name="T3" fmla="*/ 754 h 787"/>
                  <a:gd name="T4" fmla="*/ 307 w 597"/>
                  <a:gd name="T5" fmla="*/ 703 h 787"/>
                  <a:gd name="T6" fmla="*/ 294 w 597"/>
                  <a:gd name="T7" fmla="*/ 636 h 787"/>
                  <a:gd name="T8" fmla="*/ 282 w 597"/>
                  <a:gd name="T9" fmla="*/ 560 h 787"/>
                  <a:gd name="T10" fmla="*/ 277 w 597"/>
                  <a:gd name="T11" fmla="*/ 483 h 787"/>
                  <a:gd name="T12" fmla="*/ 278 w 597"/>
                  <a:gd name="T13" fmla="*/ 412 h 787"/>
                  <a:gd name="T14" fmla="*/ 291 w 597"/>
                  <a:gd name="T15" fmla="*/ 354 h 787"/>
                  <a:gd name="T16" fmla="*/ 317 w 597"/>
                  <a:gd name="T17" fmla="*/ 310 h 787"/>
                  <a:gd name="T18" fmla="*/ 357 w 597"/>
                  <a:gd name="T19" fmla="*/ 265 h 787"/>
                  <a:gd name="T20" fmla="*/ 403 w 597"/>
                  <a:gd name="T21" fmla="*/ 220 h 787"/>
                  <a:gd name="T22" fmla="*/ 453 w 597"/>
                  <a:gd name="T23" fmla="*/ 175 h 787"/>
                  <a:gd name="T24" fmla="*/ 501 w 597"/>
                  <a:gd name="T25" fmla="*/ 136 h 787"/>
                  <a:gd name="T26" fmla="*/ 543 w 597"/>
                  <a:gd name="T27" fmla="*/ 102 h 787"/>
                  <a:gd name="T28" fmla="*/ 575 w 597"/>
                  <a:gd name="T29" fmla="*/ 77 h 787"/>
                  <a:gd name="T30" fmla="*/ 594 w 597"/>
                  <a:gd name="T31" fmla="*/ 64 h 787"/>
                  <a:gd name="T32" fmla="*/ 418 w 597"/>
                  <a:gd name="T33" fmla="*/ 0 h 787"/>
                  <a:gd name="T34" fmla="*/ 410 w 597"/>
                  <a:gd name="T35" fmla="*/ 5 h 787"/>
                  <a:gd name="T36" fmla="*/ 390 w 597"/>
                  <a:gd name="T37" fmla="*/ 16 h 787"/>
                  <a:gd name="T38" fmla="*/ 361 w 597"/>
                  <a:gd name="T39" fmla="*/ 34 h 787"/>
                  <a:gd name="T40" fmla="*/ 327 w 597"/>
                  <a:gd name="T41" fmla="*/ 57 h 787"/>
                  <a:gd name="T42" fmla="*/ 293 w 597"/>
                  <a:gd name="T43" fmla="*/ 80 h 787"/>
                  <a:gd name="T44" fmla="*/ 259 w 597"/>
                  <a:gd name="T45" fmla="*/ 107 h 787"/>
                  <a:gd name="T46" fmla="*/ 231 w 597"/>
                  <a:gd name="T47" fmla="*/ 130 h 787"/>
                  <a:gd name="T48" fmla="*/ 213 w 597"/>
                  <a:gd name="T49" fmla="*/ 150 h 787"/>
                  <a:gd name="T50" fmla="*/ 194 w 597"/>
                  <a:gd name="T51" fmla="*/ 171 h 787"/>
                  <a:gd name="T52" fmla="*/ 165 w 597"/>
                  <a:gd name="T53" fmla="*/ 195 h 787"/>
                  <a:gd name="T54" fmla="*/ 130 w 597"/>
                  <a:gd name="T55" fmla="*/ 223 h 787"/>
                  <a:gd name="T56" fmla="*/ 93 w 597"/>
                  <a:gd name="T57" fmla="*/ 251 h 787"/>
                  <a:gd name="T58" fmla="*/ 57 w 597"/>
                  <a:gd name="T59" fmla="*/ 275 h 787"/>
                  <a:gd name="T60" fmla="*/ 28 w 597"/>
                  <a:gd name="T61" fmla="*/ 297 h 787"/>
                  <a:gd name="T62" fmla="*/ 6 w 597"/>
                  <a:gd name="T63" fmla="*/ 312 h 787"/>
                  <a:gd name="T64" fmla="*/ 0 w 597"/>
                  <a:gd name="T65" fmla="*/ 316 h 787"/>
                  <a:gd name="T66" fmla="*/ 2 w 597"/>
                  <a:gd name="T67" fmla="*/ 326 h 787"/>
                  <a:gd name="T68" fmla="*/ 7 w 597"/>
                  <a:gd name="T69" fmla="*/ 355 h 787"/>
                  <a:gd name="T70" fmla="*/ 19 w 597"/>
                  <a:gd name="T71" fmla="*/ 400 h 787"/>
                  <a:gd name="T72" fmla="*/ 35 w 597"/>
                  <a:gd name="T73" fmla="*/ 459 h 787"/>
                  <a:gd name="T74" fmla="*/ 57 w 597"/>
                  <a:gd name="T75" fmla="*/ 528 h 787"/>
                  <a:gd name="T76" fmla="*/ 86 w 597"/>
                  <a:gd name="T77" fmla="*/ 605 h 787"/>
                  <a:gd name="T78" fmla="*/ 122 w 597"/>
                  <a:gd name="T79" fmla="*/ 688 h 787"/>
                  <a:gd name="T80" fmla="*/ 166 w 597"/>
                  <a:gd name="T81" fmla="*/ 774 h 787"/>
                  <a:gd name="T82" fmla="*/ 329 w 597"/>
                  <a:gd name="T83" fmla="*/ 787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7" h="787">
                    <a:moveTo>
                      <a:pt x="329" y="787"/>
                    </a:moveTo>
                    <a:lnTo>
                      <a:pt x="327" y="783"/>
                    </a:lnTo>
                    <a:lnTo>
                      <a:pt x="325" y="771"/>
                    </a:lnTo>
                    <a:lnTo>
                      <a:pt x="320" y="754"/>
                    </a:lnTo>
                    <a:lnTo>
                      <a:pt x="314" y="730"/>
                    </a:lnTo>
                    <a:lnTo>
                      <a:pt x="307" y="703"/>
                    </a:lnTo>
                    <a:lnTo>
                      <a:pt x="301" y="671"/>
                    </a:lnTo>
                    <a:lnTo>
                      <a:pt x="294" y="636"/>
                    </a:lnTo>
                    <a:lnTo>
                      <a:pt x="288" y="600"/>
                    </a:lnTo>
                    <a:lnTo>
                      <a:pt x="282" y="560"/>
                    </a:lnTo>
                    <a:lnTo>
                      <a:pt x="278" y="523"/>
                    </a:lnTo>
                    <a:lnTo>
                      <a:pt x="277" y="483"/>
                    </a:lnTo>
                    <a:lnTo>
                      <a:pt x="277" y="448"/>
                    </a:lnTo>
                    <a:lnTo>
                      <a:pt x="278" y="412"/>
                    </a:lnTo>
                    <a:lnTo>
                      <a:pt x="282" y="381"/>
                    </a:lnTo>
                    <a:lnTo>
                      <a:pt x="291" y="354"/>
                    </a:lnTo>
                    <a:lnTo>
                      <a:pt x="303" y="331"/>
                    </a:lnTo>
                    <a:lnTo>
                      <a:pt x="317" y="310"/>
                    </a:lnTo>
                    <a:lnTo>
                      <a:pt x="336" y="287"/>
                    </a:lnTo>
                    <a:lnTo>
                      <a:pt x="357" y="265"/>
                    </a:lnTo>
                    <a:lnTo>
                      <a:pt x="380" y="243"/>
                    </a:lnTo>
                    <a:lnTo>
                      <a:pt x="403" y="220"/>
                    </a:lnTo>
                    <a:lnTo>
                      <a:pt x="428" y="198"/>
                    </a:lnTo>
                    <a:lnTo>
                      <a:pt x="453" y="175"/>
                    </a:lnTo>
                    <a:lnTo>
                      <a:pt x="477" y="156"/>
                    </a:lnTo>
                    <a:lnTo>
                      <a:pt x="501" y="136"/>
                    </a:lnTo>
                    <a:lnTo>
                      <a:pt x="522" y="118"/>
                    </a:lnTo>
                    <a:lnTo>
                      <a:pt x="543" y="102"/>
                    </a:lnTo>
                    <a:lnTo>
                      <a:pt x="560" y="89"/>
                    </a:lnTo>
                    <a:lnTo>
                      <a:pt x="575" y="77"/>
                    </a:lnTo>
                    <a:lnTo>
                      <a:pt x="586" y="70"/>
                    </a:lnTo>
                    <a:lnTo>
                      <a:pt x="594" y="64"/>
                    </a:lnTo>
                    <a:lnTo>
                      <a:pt x="597" y="6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0" y="5"/>
                    </a:lnTo>
                    <a:lnTo>
                      <a:pt x="400" y="9"/>
                    </a:lnTo>
                    <a:lnTo>
                      <a:pt x="390" y="16"/>
                    </a:lnTo>
                    <a:lnTo>
                      <a:pt x="377" y="25"/>
                    </a:lnTo>
                    <a:lnTo>
                      <a:pt x="361" y="34"/>
                    </a:lnTo>
                    <a:lnTo>
                      <a:pt x="345" y="45"/>
                    </a:lnTo>
                    <a:lnTo>
                      <a:pt x="327" y="57"/>
                    </a:lnTo>
                    <a:lnTo>
                      <a:pt x="310" y="69"/>
                    </a:lnTo>
                    <a:lnTo>
                      <a:pt x="293" y="80"/>
                    </a:lnTo>
                    <a:lnTo>
                      <a:pt x="274" y="93"/>
                    </a:lnTo>
                    <a:lnTo>
                      <a:pt x="259" y="107"/>
                    </a:lnTo>
                    <a:lnTo>
                      <a:pt x="243" y="118"/>
                    </a:lnTo>
                    <a:lnTo>
                      <a:pt x="231" y="130"/>
                    </a:lnTo>
                    <a:lnTo>
                      <a:pt x="220" y="140"/>
                    </a:lnTo>
                    <a:lnTo>
                      <a:pt x="213" y="150"/>
                    </a:lnTo>
                    <a:lnTo>
                      <a:pt x="204" y="159"/>
                    </a:lnTo>
                    <a:lnTo>
                      <a:pt x="194" y="171"/>
                    </a:lnTo>
                    <a:lnTo>
                      <a:pt x="179" y="182"/>
                    </a:lnTo>
                    <a:lnTo>
                      <a:pt x="165" y="195"/>
                    </a:lnTo>
                    <a:lnTo>
                      <a:pt x="147" y="208"/>
                    </a:lnTo>
                    <a:lnTo>
                      <a:pt x="130" y="223"/>
                    </a:lnTo>
                    <a:lnTo>
                      <a:pt x="112" y="236"/>
                    </a:lnTo>
                    <a:lnTo>
                      <a:pt x="93" y="251"/>
                    </a:lnTo>
                    <a:lnTo>
                      <a:pt x="74" y="262"/>
                    </a:lnTo>
                    <a:lnTo>
                      <a:pt x="57" y="275"/>
                    </a:lnTo>
                    <a:lnTo>
                      <a:pt x="41" y="285"/>
                    </a:lnTo>
                    <a:lnTo>
                      <a:pt x="28" y="297"/>
                    </a:lnTo>
                    <a:lnTo>
                      <a:pt x="16" y="304"/>
                    </a:lnTo>
                    <a:lnTo>
                      <a:pt x="6" y="312"/>
                    </a:lnTo>
                    <a:lnTo>
                      <a:pt x="2" y="315"/>
                    </a:lnTo>
                    <a:lnTo>
                      <a:pt x="0" y="316"/>
                    </a:lnTo>
                    <a:lnTo>
                      <a:pt x="0" y="319"/>
                    </a:lnTo>
                    <a:lnTo>
                      <a:pt x="2" y="326"/>
                    </a:lnTo>
                    <a:lnTo>
                      <a:pt x="3" y="338"/>
                    </a:lnTo>
                    <a:lnTo>
                      <a:pt x="7" y="355"/>
                    </a:lnTo>
                    <a:lnTo>
                      <a:pt x="12" y="376"/>
                    </a:lnTo>
                    <a:lnTo>
                      <a:pt x="19" y="400"/>
                    </a:lnTo>
                    <a:lnTo>
                      <a:pt x="25" y="428"/>
                    </a:lnTo>
                    <a:lnTo>
                      <a:pt x="35" y="459"/>
                    </a:lnTo>
                    <a:lnTo>
                      <a:pt x="45" y="492"/>
                    </a:lnTo>
                    <a:lnTo>
                      <a:pt x="57" y="528"/>
                    </a:lnTo>
                    <a:lnTo>
                      <a:pt x="70" y="566"/>
                    </a:lnTo>
                    <a:lnTo>
                      <a:pt x="86" y="605"/>
                    </a:lnTo>
                    <a:lnTo>
                      <a:pt x="103" y="646"/>
                    </a:lnTo>
                    <a:lnTo>
                      <a:pt x="122" y="688"/>
                    </a:lnTo>
                    <a:lnTo>
                      <a:pt x="143" y="732"/>
                    </a:lnTo>
                    <a:lnTo>
                      <a:pt x="166" y="774"/>
                    </a:lnTo>
                    <a:lnTo>
                      <a:pt x="329" y="787"/>
                    </a:lnTo>
                    <a:lnTo>
                      <a:pt x="329" y="78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27"/>
              <p:cNvSpPr>
                <a:spLocks/>
              </p:cNvSpPr>
              <p:nvPr/>
            </p:nvSpPr>
            <p:spPr bwMode="auto">
              <a:xfrm>
                <a:off x="-49973" y="3852221"/>
                <a:ext cx="1257639" cy="1666946"/>
              </a:xfrm>
              <a:custGeom>
                <a:avLst/>
                <a:gdLst>
                  <a:gd name="T0" fmla="*/ 228 w 381"/>
                  <a:gd name="T1" fmla="*/ 58 h 505"/>
                  <a:gd name="T2" fmla="*/ 225 w 381"/>
                  <a:gd name="T3" fmla="*/ 38 h 505"/>
                  <a:gd name="T4" fmla="*/ 215 w 381"/>
                  <a:gd name="T5" fmla="*/ 16 h 505"/>
                  <a:gd name="T6" fmla="*/ 195 w 381"/>
                  <a:gd name="T7" fmla="*/ 5 h 505"/>
                  <a:gd name="T8" fmla="*/ 177 w 381"/>
                  <a:gd name="T9" fmla="*/ 0 h 505"/>
                  <a:gd name="T10" fmla="*/ 161 w 381"/>
                  <a:gd name="T11" fmla="*/ 3 h 505"/>
                  <a:gd name="T12" fmla="*/ 140 w 381"/>
                  <a:gd name="T13" fmla="*/ 21 h 505"/>
                  <a:gd name="T14" fmla="*/ 113 w 381"/>
                  <a:gd name="T15" fmla="*/ 29 h 505"/>
                  <a:gd name="T16" fmla="*/ 92 w 381"/>
                  <a:gd name="T17" fmla="*/ 31 h 505"/>
                  <a:gd name="T18" fmla="*/ 78 w 381"/>
                  <a:gd name="T19" fmla="*/ 48 h 505"/>
                  <a:gd name="T20" fmla="*/ 74 w 381"/>
                  <a:gd name="T21" fmla="*/ 69 h 505"/>
                  <a:gd name="T22" fmla="*/ 64 w 381"/>
                  <a:gd name="T23" fmla="*/ 95 h 505"/>
                  <a:gd name="T24" fmla="*/ 42 w 381"/>
                  <a:gd name="T25" fmla="*/ 109 h 505"/>
                  <a:gd name="T26" fmla="*/ 22 w 381"/>
                  <a:gd name="T27" fmla="*/ 130 h 505"/>
                  <a:gd name="T28" fmla="*/ 26 w 381"/>
                  <a:gd name="T29" fmla="*/ 152 h 505"/>
                  <a:gd name="T30" fmla="*/ 22 w 381"/>
                  <a:gd name="T31" fmla="*/ 178 h 505"/>
                  <a:gd name="T32" fmla="*/ 13 w 381"/>
                  <a:gd name="T33" fmla="*/ 198 h 505"/>
                  <a:gd name="T34" fmla="*/ 0 w 381"/>
                  <a:gd name="T35" fmla="*/ 217 h 505"/>
                  <a:gd name="T36" fmla="*/ 14 w 381"/>
                  <a:gd name="T37" fmla="*/ 236 h 505"/>
                  <a:gd name="T38" fmla="*/ 17 w 381"/>
                  <a:gd name="T39" fmla="*/ 255 h 505"/>
                  <a:gd name="T40" fmla="*/ 20 w 381"/>
                  <a:gd name="T41" fmla="*/ 274 h 505"/>
                  <a:gd name="T42" fmla="*/ 28 w 381"/>
                  <a:gd name="T43" fmla="*/ 297 h 505"/>
                  <a:gd name="T44" fmla="*/ 39 w 381"/>
                  <a:gd name="T45" fmla="*/ 312 h 505"/>
                  <a:gd name="T46" fmla="*/ 42 w 381"/>
                  <a:gd name="T47" fmla="*/ 335 h 505"/>
                  <a:gd name="T48" fmla="*/ 57 w 381"/>
                  <a:gd name="T49" fmla="*/ 361 h 505"/>
                  <a:gd name="T50" fmla="*/ 83 w 381"/>
                  <a:gd name="T51" fmla="*/ 381 h 505"/>
                  <a:gd name="T52" fmla="*/ 89 w 381"/>
                  <a:gd name="T53" fmla="*/ 405 h 505"/>
                  <a:gd name="T54" fmla="*/ 97 w 381"/>
                  <a:gd name="T55" fmla="*/ 421 h 505"/>
                  <a:gd name="T56" fmla="*/ 116 w 381"/>
                  <a:gd name="T57" fmla="*/ 425 h 505"/>
                  <a:gd name="T58" fmla="*/ 134 w 381"/>
                  <a:gd name="T59" fmla="*/ 428 h 505"/>
                  <a:gd name="T60" fmla="*/ 147 w 381"/>
                  <a:gd name="T61" fmla="*/ 444 h 505"/>
                  <a:gd name="T62" fmla="*/ 166 w 381"/>
                  <a:gd name="T63" fmla="*/ 463 h 505"/>
                  <a:gd name="T64" fmla="*/ 188 w 381"/>
                  <a:gd name="T65" fmla="*/ 461 h 505"/>
                  <a:gd name="T66" fmla="*/ 205 w 381"/>
                  <a:gd name="T67" fmla="*/ 476 h 505"/>
                  <a:gd name="T68" fmla="*/ 222 w 381"/>
                  <a:gd name="T69" fmla="*/ 502 h 505"/>
                  <a:gd name="T70" fmla="*/ 250 w 381"/>
                  <a:gd name="T71" fmla="*/ 501 h 505"/>
                  <a:gd name="T72" fmla="*/ 266 w 381"/>
                  <a:gd name="T73" fmla="*/ 495 h 505"/>
                  <a:gd name="T74" fmla="*/ 284 w 381"/>
                  <a:gd name="T75" fmla="*/ 496 h 505"/>
                  <a:gd name="T76" fmla="*/ 304 w 381"/>
                  <a:gd name="T77" fmla="*/ 495 h 505"/>
                  <a:gd name="T78" fmla="*/ 324 w 381"/>
                  <a:gd name="T79" fmla="*/ 490 h 505"/>
                  <a:gd name="T80" fmla="*/ 340 w 381"/>
                  <a:gd name="T81" fmla="*/ 470 h 505"/>
                  <a:gd name="T82" fmla="*/ 340 w 381"/>
                  <a:gd name="T83" fmla="*/ 453 h 505"/>
                  <a:gd name="T84" fmla="*/ 355 w 381"/>
                  <a:gd name="T85" fmla="*/ 445 h 505"/>
                  <a:gd name="T86" fmla="*/ 371 w 381"/>
                  <a:gd name="T87" fmla="*/ 440 h 505"/>
                  <a:gd name="T88" fmla="*/ 381 w 381"/>
                  <a:gd name="T89" fmla="*/ 428 h 505"/>
                  <a:gd name="T90" fmla="*/ 375 w 381"/>
                  <a:gd name="T91" fmla="*/ 410 h 505"/>
                  <a:gd name="T92" fmla="*/ 364 w 381"/>
                  <a:gd name="T93" fmla="*/ 397 h 505"/>
                  <a:gd name="T94" fmla="*/ 361 w 381"/>
                  <a:gd name="T95" fmla="*/ 381 h 505"/>
                  <a:gd name="T96" fmla="*/ 356 w 381"/>
                  <a:gd name="T97" fmla="*/ 361 h 505"/>
                  <a:gd name="T98" fmla="*/ 339 w 381"/>
                  <a:gd name="T99" fmla="*/ 335 h 505"/>
                  <a:gd name="T100" fmla="*/ 230 w 381"/>
                  <a:gd name="T101" fmla="*/ 72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1" h="505">
                    <a:moveTo>
                      <a:pt x="230" y="72"/>
                    </a:moveTo>
                    <a:lnTo>
                      <a:pt x="228" y="69"/>
                    </a:lnTo>
                    <a:lnTo>
                      <a:pt x="228" y="64"/>
                    </a:lnTo>
                    <a:lnTo>
                      <a:pt x="228" y="58"/>
                    </a:lnTo>
                    <a:lnTo>
                      <a:pt x="228" y="51"/>
                    </a:lnTo>
                    <a:lnTo>
                      <a:pt x="227" y="47"/>
                    </a:lnTo>
                    <a:lnTo>
                      <a:pt x="227" y="42"/>
                    </a:lnTo>
                    <a:lnTo>
                      <a:pt x="225" y="38"/>
                    </a:lnTo>
                    <a:lnTo>
                      <a:pt x="225" y="34"/>
                    </a:lnTo>
                    <a:lnTo>
                      <a:pt x="222" y="28"/>
                    </a:lnTo>
                    <a:lnTo>
                      <a:pt x="220" y="22"/>
                    </a:lnTo>
                    <a:lnTo>
                      <a:pt x="215" y="16"/>
                    </a:lnTo>
                    <a:lnTo>
                      <a:pt x="208" y="12"/>
                    </a:lnTo>
                    <a:lnTo>
                      <a:pt x="204" y="9"/>
                    </a:lnTo>
                    <a:lnTo>
                      <a:pt x="199" y="8"/>
                    </a:lnTo>
                    <a:lnTo>
                      <a:pt x="195" y="5"/>
                    </a:lnTo>
                    <a:lnTo>
                      <a:pt x="190" y="3"/>
                    </a:lnTo>
                    <a:lnTo>
                      <a:pt x="186" y="2"/>
                    </a:lnTo>
                    <a:lnTo>
                      <a:pt x="182" y="0"/>
                    </a:lnTo>
                    <a:lnTo>
                      <a:pt x="177" y="0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6" y="2"/>
                    </a:lnTo>
                    <a:lnTo>
                      <a:pt x="161" y="3"/>
                    </a:lnTo>
                    <a:lnTo>
                      <a:pt x="158" y="6"/>
                    </a:lnTo>
                    <a:lnTo>
                      <a:pt x="153" y="12"/>
                    </a:lnTo>
                    <a:lnTo>
                      <a:pt x="147" y="16"/>
                    </a:lnTo>
                    <a:lnTo>
                      <a:pt x="140" y="21"/>
                    </a:lnTo>
                    <a:lnTo>
                      <a:pt x="134" y="26"/>
                    </a:lnTo>
                    <a:lnTo>
                      <a:pt x="126" y="28"/>
                    </a:lnTo>
                    <a:lnTo>
                      <a:pt x="121" y="29"/>
                    </a:lnTo>
                    <a:lnTo>
                      <a:pt x="113" y="29"/>
                    </a:lnTo>
                    <a:lnTo>
                      <a:pt x="108" y="29"/>
                    </a:lnTo>
                    <a:lnTo>
                      <a:pt x="102" y="28"/>
                    </a:lnTo>
                    <a:lnTo>
                      <a:pt x="96" y="29"/>
                    </a:lnTo>
                    <a:lnTo>
                      <a:pt x="92" y="31"/>
                    </a:lnTo>
                    <a:lnTo>
                      <a:pt x="87" y="34"/>
                    </a:lnTo>
                    <a:lnTo>
                      <a:pt x="83" y="38"/>
                    </a:lnTo>
                    <a:lnTo>
                      <a:pt x="80" y="45"/>
                    </a:lnTo>
                    <a:lnTo>
                      <a:pt x="78" y="48"/>
                    </a:lnTo>
                    <a:lnTo>
                      <a:pt x="78" y="51"/>
                    </a:lnTo>
                    <a:lnTo>
                      <a:pt x="77" y="57"/>
                    </a:lnTo>
                    <a:lnTo>
                      <a:pt x="77" y="61"/>
                    </a:lnTo>
                    <a:lnTo>
                      <a:pt x="74" y="69"/>
                    </a:lnTo>
                    <a:lnTo>
                      <a:pt x="73" y="76"/>
                    </a:lnTo>
                    <a:lnTo>
                      <a:pt x="70" y="82"/>
                    </a:lnTo>
                    <a:lnTo>
                      <a:pt x="68" y="89"/>
                    </a:lnTo>
                    <a:lnTo>
                      <a:pt x="64" y="95"/>
                    </a:lnTo>
                    <a:lnTo>
                      <a:pt x="60" y="99"/>
                    </a:lnTo>
                    <a:lnTo>
                      <a:pt x="55" y="104"/>
                    </a:lnTo>
                    <a:lnTo>
                      <a:pt x="48" y="108"/>
                    </a:lnTo>
                    <a:lnTo>
                      <a:pt x="42" y="109"/>
                    </a:lnTo>
                    <a:lnTo>
                      <a:pt x="35" y="114"/>
                    </a:lnTo>
                    <a:lnTo>
                      <a:pt x="29" y="120"/>
                    </a:lnTo>
                    <a:lnTo>
                      <a:pt x="26" y="125"/>
                    </a:lnTo>
                    <a:lnTo>
                      <a:pt x="22" y="130"/>
                    </a:lnTo>
                    <a:lnTo>
                      <a:pt x="20" y="137"/>
                    </a:lnTo>
                    <a:lnTo>
                      <a:pt x="22" y="141"/>
                    </a:lnTo>
                    <a:lnTo>
                      <a:pt x="25" y="147"/>
                    </a:lnTo>
                    <a:lnTo>
                      <a:pt x="26" y="152"/>
                    </a:lnTo>
                    <a:lnTo>
                      <a:pt x="28" y="159"/>
                    </a:lnTo>
                    <a:lnTo>
                      <a:pt x="26" y="166"/>
                    </a:lnTo>
                    <a:lnTo>
                      <a:pt x="25" y="172"/>
                    </a:lnTo>
                    <a:lnTo>
                      <a:pt x="22" y="178"/>
                    </a:lnTo>
                    <a:lnTo>
                      <a:pt x="20" y="185"/>
                    </a:lnTo>
                    <a:lnTo>
                      <a:pt x="17" y="189"/>
                    </a:lnTo>
                    <a:lnTo>
                      <a:pt x="16" y="194"/>
                    </a:lnTo>
                    <a:lnTo>
                      <a:pt x="13" y="198"/>
                    </a:lnTo>
                    <a:lnTo>
                      <a:pt x="10" y="202"/>
                    </a:lnTo>
                    <a:lnTo>
                      <a:pt x="7" y="207"/>
                    </a:lnTo>
                    <a:lnTo>
                      <a:pt x="4" y="211"/>
                    </a:lnTo>
                    <a:lnTo>
                      <a:pt x="0" y="217"/>
                    </a:lnTo>
                    <a:lnTo>
                      <a:pt x="0" y="221"/>
                    </a:lnTo>
                    <a:lnTo>
                      <a:pt x="3" y="226"/>
                    </a:lnTo>
                    <a:lnTo>
                      <a:pt x="10" y="232"/>
                    </a:lnTo>
                    <a:lnTo>
                      <a:pt x="14" y="236"/>
                    </a:lnTo>
                    <a:lnTo>
                      <a:pt x="17" y="240"/>
                    </a:lnTo>
                    <a:lnTo>
                      <a:pt x="19" y="246"/>
                    </a:lnTo>
                    <a:lnTo>
                      <a:pt x="19" y="250"/>
                    </a:lnTo>
                    <a:lnTo>
                      <a:pt x="17" y="255"/>
                    </a:lnTo>
                    <a:lnTo>
                      <a:pt x="16" y="261"/>
                    </a:lnTo>
                    <a:lnTo>
                      <a:pt x="16" y="265"/>
                    </a:lnTo>
                    <a:lnTo>
                      <a:pt x="19" y="271"/>
                    </a:lnTo>
                    <a:lnTo>
                      <a:pt x="20" y="274"/>
                    </a:lnTo>
                    <a:lnTo>
                      <a:pt x="22" y="280"/>
                    </a:lnTo>
                    <a:lnTo>
                      <a:pt x="23" y="285"/>
                    </a:lnTo>
                    <a:lnTo>
                      <a:pt x="25" y="293"/>
                    </a:lnTo>
                    <a:lnTo>
                      <a:pt x="28" y="297"/>
                    </a:lnTo>
                    <a:lnTo>
                      <a:pt x="29" y="301"/>
                    </a:lnTo>
                    <a:lnTo>
                      <a:pt x="32" y="306"/>
                    </a:lnTo>
                    <a:lnTo>
                      <a:pt x="36" y="310"/>
                    </a:lnTo>
                    <a:lnTo>
                      <a:pt x="39" y="312"/>
                    </a:lnTo>
                    <a:lnTo>
                      <a:pt x="42" y="316"/>
                    </a:lnTo>
                    <a:lnTo>
                      <a:pt x="42" y="320"/>
                    </a:lnTo>
                    <a:lnTo>
                      <a:pt x="42" y="328"/>
                    </a:lnTo>
                    <a:lnTo>
                      <a:pt x="42" y="335"/>
                    </a:lnTo>
                    <a:lnTo>
                      <a:pt x="44" y="342"/>
                    </a:lnTo>
                    <a:lnTo>
                      <a:pt x="45" y="348"/>
                    </a:lnTo>
                    <a:lnTo>
                      <a:pt x="51" y="357"/>
                    </a:lnTo>
                    <a:lnTo>
                      <a:pt x="57" y="361"/>
                    </a:lnTo>
                    <a:lnTo>
                      <a:pt x="62" y="367"/>
                    </a:lnTo>
                    <a:lnTo>
                      <a:pt x="70" y="373"/>
                    </a:lnTo>
                    <a:lnTo>
                      <a:pt x="77" y="377"/>
                    </a:lnTo>
                    <a:lnTo>
                      <a:pt x="83" y="381"/>
                    </a:lnTo>
                    <a:lnTo>
                      <a:pt x="87" y="387"/>
                    </a:lnTo>
                    <a:lnTo>
                      <a:pt x="90" y="393"/>
                    </a:lnTo>
                    <a:lnTo>
                      <a:pt x="90" y="399"/>
                    </a:lnTo>
                    <a:lnTo>
                      <a:pt x="89" y="405"/>
                    </a:lnTo>
                    <a:lnTo>
                      <a:pt x="89" y="410"/>
                    </a:lnTo>
                    <a:lnTo>
                      <a:pt x="90" y="413"/>
                    </a:lnTo>
                    <a:lnTo>
                      <a:pt x="93" y="419"/>
                    </a:lnTo>
                    <a:lnTo>
                      <a:pt x="97" y="421"/>
                    </a:lnTo>
                    <a:lnTo>
                      <a:pt x="105" y="424"/>
                    </a:lnTo>
                    <a:lnTo>
                      <a:pt x="108" y="424"/>
                    </a:lnTo>
                    <a:lnTo>
                      <a:pt x="112" y="425"/>
                    </a:lnTo>
                    <a:lnTo>
                      <a:pt x="116" y="425"/>
                    </a:lnTo>
                    <a:lnTo>
                      <a:pt x="122" y="426"/>
                    </a:lnTo>
                    <a:lnTo>
                      <a:pt x="126" y="426"/>
                    </a:lnTo>
                    <a:lnTo>
                      <a:pt x="129" y="426"/>
                    </a:lnTo>
                    <a:lnTo>
                      <a:pt x="134" y="428"/>
                    </a:lnTo>
                    <a:lnTo>
                      <a:pt x="137" y="429"/>
                    </a:lnTo>
                    <a:lnTo>
                      <a:pt x="141" y="434"/>
                    </a:lnTo>
                    <a:lnTo>
                      <a:pt x="144" y="440"/>
                    </a:lnTo>
                    <a:lnTo>
                      <a:pt x="147" y="444"/>
                    </a:lnTo>
                    <a:lnTo>
                      <a:pt x="150" y="451"/>
                    </a:lnTo>
                    <a:lnTo>
                      <a:pt x="154" y="456"/>
                    </a:lnTo>
                    <a:lnTo>
                      <a:pt x="160" y="460"/>
                    </a:lnTo>
                    <a:lnTo>
                      <a:pt x="166" y="463"/>
                    </a:lnTo>
                    <a:lnTo>
                      <a:pt x="172" y="464"/>
                    </a:lnTo>
                    <a:lnTo>
                      <a:pt x="177" y="463"/>
                    </a:lnTo>
                    <a:lnTo>
                      <a:pt x="183" y="463"/>
                    </a:lnTo>
                    <a:lnTo>
                      <a:pt x="188" y="461"/>
                    </a:lnTo>
                    <a:lnTo>
                      <a:pt x="192" y="461"/>
                    </a:lnTo>
                    <a:lnTo>
                      <a:pt x="198" y="464"/>
                    </a:lnTo>
                    <a:lnTo>
                      <a:pt x="202" y="470"/>
                    </a:lnTo>
                    <a:lnTo>
                      <a:pt x="205" y="476"/>
                    </a:lnTo>
                    <a:lnTo>
                      <a:pt x="209" y="485"/>
                    </a:lnTo>
                    <a:lnTo>
                      <a:pt x="212" y="490"/>
                    </a:lnTo>
                    <a:lnTo>
                      <a:pt x="218" y="498"/>
                    </a:lnTo>
                    <a:lnTo>
                      <a:pt x="222" y="502"/>
                    </a:lnTo>
                    <a:lnTo>
                      <a:pt x="228" y="505"/>
                    </a:lnTo>
                    <a:lnTo>
                      <a:pt x="236" y="505"/>
                    </a:lnTo>
                    <a:lnTo>
                      <a:pt x="243" y="504"/>
                    </a:lnTo>
                    <a:lnTo>
                      <a:pt x="250" y="501"/>
                    </a:lnTo>
                    <a:lnTo>
                      <a:pt x="254" y="498"/>
                    </a:lnTo>
                    <a:lnTo>
                      <a:pt x="259" y="496"/>
                    </a:lnTo>
                    <a:lnTo>
                      <a:pt x="263" y="496"/>
                    </a:lnTo>
                    <a:lnTo>
                      <a:pt x="266" y="495"/>
                    </a:lnTo>
                    <a:lnTo>
                      <a:pt x="272" y="495"/>
                    </a:lnTo>
                    <a:lnTo>
                      <a:pt x="275" y="495"/>
                    </a:lnTo>
                    <a:lnTo>
                      <a:pt x="279" y="496"/>
                    </a:lnTo>
                    <a:lnTo>
                      <a:pt x="284" y="496"/>
                    </a:lnTo>
                    <a:lnTo>
                      <a:pt x="289" y="498"/>
                    </a:lnTo>
                    <a:lnTo>
                      <a:pt x="294" y="496"/>
                    </a:lnTo>
                    <a:lnTo>
                      <a:pt x="300" y="496"/>
                    </a:lnTo>
                    <a:lnTo>
                      <a:pt x="304" y="495"/>
                    </a:lnTo>
                    <a:lnTo>
                      <a:pt x="311" y="495"/>
                    </a:lnTo>
                    <a:lnTo>
                      <a:pt x="316" y="493"/>
                    </a:lnTo>
                    <a:lnTo>
                      <a:pt x="320" y="492"/>
                    </a:lnTo>
                    <a:lnTo>
                      <a:pt x="324" y="490"/>
                    </a:lnTo>
                    <a:lnTo>
                      <a:pt x="329" y="489"/>
                    </a:lnTo>
                    <a:lnTo>
                      <a:pt x="336" y="483"/>
                    </a:lnTo>
                    <a:lnTo>
                      <a:pt x="340" y="477"/>
                    </a:lnTo>
                    <a:lnTo>
                      <a:pt x="340" y="470"/>
                    </a:lnTo>
                    <a:lnTo>
                      <a:pt x="340" y="461"/>
                    </a:lnTo>
                    <a:lnTo>
                      <a:pt x="339" y="457"/>
                    </a:lnTo>
                    <a:lnTo>
                      <a:pt x="339" y="454"/>
                    </a:lnTo>
                    <a:lnTo>
                      <a:pt x="340" y="453"/>
                    </a:lnTo>
                    <a:lnTo>
                      <a:pt x="343" y="450"/>
                    </a:lnTo>
                    <a:lnTo>
                      <a:pt x="346" y="447"/>
                    </a:lnTo>
                    <a:lnTo>
                      <a:pt x="350" y="447"/>
                    </a:lnTo>
                    <a:lnTo>
                      <a:pt x="355" y="445"/>
                    </a:lnTo>
                    <a:lnTo>
                      <a:pt x="359" y="445"/>
                    </a:lnTo>
                    <a:lnTo>
                      <a:pt x="364" y="442"/>
                    </a:lnTo>
                    <a:lnTo>
                      <a:pt x="368" y="441"/>
                    </a:lnTo>
                    <a:lnTo>
                      <a:pt x="371" y="440"/>
                    </a:lnTo>
                    <a:lnTo>
                      <a:pt x="375" y="438"/>
                    </a:lnTo>
                    <a:lnTo>
                      <a:pt x="378" y="435"/>
                    </a:lnTo>
                    <a:lnTo>
                      <a:pt x="380" y="431"/>
                    </a:lnTo>
                    <a:lnTo>
                      <a:pt x="381" y="428"/>
                    </a:lnTo>
                    <a:lnTo>
                      <a:pt x="381" y="424"/>
                    </a:lnTo>
                    <a:lnTo>
                      <a:pt x="378" y="419"/>
                    </a:lnTo>
                    <a:lnTo>
                      <a:pt x="377" y="415"/>
                    </a:lnTo>
                    <a:lnTo>
                      <a:pt x="375" y="410"/>
                    </a:lnTo>
                    <a:lnTo>
                      <a:pt x="374" y="409"/>
                    </a:lnTo>
                    <a:lnTo>
                      <a:pt x="369" y="405"/>
                    </a:lnTo>
                    <a:lnTo>
                      <a:pt x="366" y="400"/>
                    </a:lnTo>
                    <a:lnTo>
                      <a:pt x="364" y="397"/>
                    </a:lnTo>
                    <a:lnTo>
                      <a:pt x="362" y="393"/>
                    </a:lnTo>
                    <a:lnTo>
                      <a:pt x="361" y="389"/>
                    </a:lnTo>
                    <a:lnTo>
                      <a:pt x="361" y="386"/>
                    </a:lnTo>
                    <a:lnTo>
                      <a:pt x="361" y="381"/>
                    </a:lnTo>
                    <a:lnTo>
                      <a:pt x="361" y="377"/>
                    </a:lnTo>
                    <a:lnTo>
                      <a:pt x="359" y="371"/>
                    </a:lnTo>
                    <a:lnTo>
                      <a:pt x="359" y="365"/>
                    </a:lnTo>
                    <a:lnTo>
                      <a:pt x="356" y="361"/>
                    </a:lnTo>
                    <a:lnTo>
                      <a:pt x="355" y="357"/>
                    </a:lnTo>
                    <a:lnTo>
                      <a:pt x="350" y="348"/>
                    </a:lnTo>
                    <a:lnTo>
                      <a:pt x="345" y="342"/>
                    </a:lnTo>
                    <a:lnTo>
                      <a:pt x="339" y="335"/>
                    </a:lnTo>
                    <a:lnTo>
                      <a:pt x="334" y="332"/>
                    </a:lnTo>
                    <a:lnTo>
                      <a:pt x="332" y="329"/>
                    </a:lnTo>
                    <a:lnTo>
                      <a:pt x="330" y="329"/>
                    </a:lnTo>
                    <a:lnTo>
                      <a:pt x="230" y="72"/>
                    </a:lnTo>
                    <a:lnTo>
                      <a:pt x="230" y="72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28"/>
              <p:cNvSpPr>
                <a:spLocks/>
              </p:cNvSpPr>
              <p:nvPr/>
            </p:nvSpPr>
            <p:spPr bwMode="auto">
              <a:xfrm>
                <a:off x="524382" y="4835884"/>
                <a:ext cx="1742870" cy="1993734"/>
              </a:xfrm>
              <a:custGeom>
                <a:avLst/>
                <a:gdLst>
                  <a:gd name="T0" fmla="*/ 325 w 528"/>
                  <a:gd name="T1" fmla="*/ 98 h 604"/>
                  <a:gd name="T2" fmla="*/ 264 w 528"/>
                  <a:gd name="T3" fmla="*/ 127 h 604"/>
                  <a:gd name="T4" fmla="*/ 194 w 528"/>
                  <a:gd name="T5" fmla="*/ 172 h 604"/>
                  <a:gd name="T6" fmla="*/ 147 w 528"/>
                  <a:gd name="T7" fmla="*/ 224 h 604"/>
                  <a:gd name="T8" fmla="*/ 149 w 528"/>
                  <a:gd name="T9" fmla="*/ 256 h 604"/>
                  <a:gd name="T10" fmla="*/ 175 w 528"/>
                  <a:gd name="T11" fmla="*/ 302 h 604"/>
                  <a:gd name="T12" fmla="*/ 207 w 528"/>
                  <a:gd name="T13" fmla="*/ 350 h 604"/>
                  <a:gd name="T14" fmla="*/ 232 w 528"/>
                  <a:gd name="T15" fmla="*/ 383 h 604"/>
                  <a:gd name="T16" fmla="*/ 252 w 528"/>
                  <a:gd name="T17" fmla="*/ 396 h 604"/>
                  <a:gd name="T18" fmla="*/ 293 w 528"/>
                  <a:gd name="T19" fmla="*/ 418 h 604"/>
                  <a:gd name="T20" fmla="*/ 341 w 528"/>
                  <a:gd name="T21" fmla="*/ 446 h 604"/>
                  <a:gd name="T22" fmla="*/ 382 w 528"/>
                  <a:gd name="T23" fmla="*/ 473 h 604"/>
                  <a:gd name="T24" fmla="*/ 398 w 528"/>
                  <a:gd name="T25" fmla="*/ 482 h 604"/>
                  <a:gd name="T26" fmla="*/ 422 w 528"/>
                  <a:gd name="T27" fmla="*/ 488 h 604"/>
                  <a:gd name="T28" fmla="*/ 453 w 528"/>
                  <a:gd name="T29" fmla="*/ 499 h 604"/>
                  <a:gd name="T30" fmla="*/ 482 w 528"/>
                  <a:gd name="T31" fmla="*/ 517 h 604"/>
                  <a:gd name="T32" fmla="*/ 466 w 528"/>
                  <a:gd name="T33" fmla="*/ 526 h 604"/>
                  <a:gd name="T34" fmla="*/ 489 w 528"/>
                  <a:gd name="T35" fmla="*/ 546 h 604"/>
                  <a:gd name="T36" fmla="*/ 515 w 528"/>
                  <a:gd name="T37" fmla="*/ 565 h 604"/>
                  <a:gd name="T38" fmla="*/ 528 w 528"/>
                  <a:gd name="T39" fmla="*/ 579 h 604"/>
                  <a:gd name="T40" fmla="*/ 512 w 528"/>
                  <a:gd name="T41" fmla="*/ 578 h 604"/>
                  <a:gd name="T42" fmla="*/ 496 w 528"/>
                  <a:gd name="T43" fmla="*/ 571 h 604"/>
                  <a:gd name="T44" fmla="*/ 472 w 528"/>
                  <a:gd name="T45" fmla="*/ 591 h 604"/>
                  <a:gd name="T46" fmla="*/ 469 w 528"/>
                  <a:gd name="T47" fmla="*/ 601 h 604"/>
                  <a:gd name="T48" fmla="*/ 451 w 528"/>
                  <a:gd name="T49" fmla="*/ 591 h 604"/>
                  <a:gd name="T50" fmla="*/ 428 w 528"/>
                  <a:gd name="T51" fmla="*/ 571 h 604"/>
                  <a:gd name="T52" fmla="*/ 379 w 528"/>
                  <a:gd name="T53" fmla="*/ 530 h 604"/>
                  <a:gd name="T54" fmla="*/ 354 w 528"/>
                  <a:gd name="T55" fmla="*/ 521 h 604"/>
                  <a:gd name="T56" fmla="*/ 300 w 528"/>
                  <a:gd name="T57" fmla="*/ 504 h 604"/>
                  <a:gd name="T58" fmla="*/ 240 w 528"/>
                  <a:gd name="T59" fmla="*/ 479 h 604"/>
                  <a:gd name="T60" fmla="*/ 203 w 528"/>
                  <a:gd name="T61" fmla="*/ 457 h 604"/>
                  <a:gd name="T62" fmla="*/ 162 w 528"/>
                  <a:gd name="T63" fmla="*/ 421 h 604"/>
                  <a:gd name="T64" fmla="*/ 98 w 528"/>
                  <a:gd name="T65" fmla="*/ 364 h 604"/>
                  <a:gd name="T66" fmla="*/ 34 w 528"/>
                  <a:gd name="T67" fmla="*/ 300 h 604"/>
                  <a:gd name="T68" fmla="*/ 2 w 528"/>
                  <a:gd name="T69" fmla="*/ 242 h 604"/>
                  <a:gd name="T70" fmla="*/ 12 w 528"/>
                  <a:gd name="T71" fmla="*/ 190 h 604"/>
                  <a:gd name="T72" fmla="*/ 46 w 528"/>
                  <a:gd name="T73" fmla="*/ 142 h 604"/>
                  <a:gd name="T74" fmla="*/ 80 w 528"/>
                  <a:gd name="T75" fmla="*/ 105 h 604"/>
                  <a:gd name="T76" fmla="*/ 98 w 528"/>
                  <a:gd name="T77" fmla="*/ 92 h 604"/>
                  <a:gd name="T78" fmla="*/ 86 w 528"/>
                  <a:gd name="T79" fmla="*/ 82 h 604"/>
                  <a:gd name="T80" fmla="*/ 64 w 528"/>
                  <a:gd name="T81" fmla="*/ 60 h 604"/>
                  <a:gd name="T82" fmla="*/ 43 w 528"/>
                  <a:gd name="T83" fmla="*/ 37 h 604"/>
                  <a:gd name="T84" fmla="*/ 34 w 528"/>
                  <a:gd name="T85" fmla="*/ 22 h 604"/>
                  <a:gd name="T86" fmla="*/ 51 w 528"/>
                  <a:gd name="T87" fmla="*/ 15 h 604"/>
                  <a:gd name="T88" fmla="*/ 69 w 528"/>
                  <a:gd name="T89" fmla="*/ 14 h 604"/>
                  <a:gd name="T90" fmla="*/ 213 w 528"/>
                  <a:gd name="T91" fmla="*/ 44 h 604"/>
                  <a:gd name="T92" fmla="*/ 239 w 528"/>
                  <a:gd name="T93" fmla="*/ 28 h 604"/>
                  <a:gd name="T94" fmla="*/ 281 w 528"/>
                  <a:gd name="T95" fmla="*/ 8 h 604"/>
                  <a:gd name="T96" fmla="*/ 325 w 528"/>
                  <a:gd name="T97" fmla="*/ 0 h 604"/>
                  <a:gd name="T98" fmla="*/ 352 w 528"/>
                  <a:gd name="T99" fmla="*/ 9 h 604"/>
                  <a:gd name="T100" fmla="*/ 371 w 528"/>
                  <a:gd name="T101" fmla="*/ 16 h 604"/>
                  <a:gd name="T102" fmla="*/ 392 w 528"/>
                  <a:gd name="T103" fmla="*/ 24 h 604"/>
                  <a:gd name="T104" fmla="*/ 411 w 528"/>
                  <a:gd name="T105" fmla="*/ 35 h 604"/>
                  <a:gd name="T106" fmla="*/ 419 w 528"/>
                  <a:gd name="T107" fmla="*/ 47 h 604"/>
                  <a:gd name="T108" fmla="*/ 399 w 528"/>
                  <a:gd name="T109" fmla="*/ 62 h 604"/>
                  <a:gd name="T110" fmla="*/ 368 w 528"/>
                  <a:gd name="T111" fmla="*/ 78 h 604"/>
                  <a:gd name="T112" fmla="*/ 345 w 528"/>
                  <a:gd name="T113" fmla="*/ 89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8" h="604">
                    <a:moveTo>
                      <a:pt x="342" y="92"/>
                    </a:moveTo>
                    <a:lnTo>
                      <a:pt x="341" y="92"/>
                    </a:lnTo>
                    <a:lnTo>
                      <a:pt x="335" y="95"/>
                    </a:lnTo>
                    <a:lnTo>
                      <a:pt x="325" y="98"/>
                    </a:lnTo>
                    <a:lnTo>
                      <a:pt x="313" y="104"/>
                    </a:lnTo>
                    <a:lnTo>
                      <a:pt x="299" y="110"/>
                    </a:lnTo>
                    <a:lnTo>
                      <a:pt x="281" y="118"/>
                    </a:lnTo>
                    <a:lnTo>
                      <a:pt x="264" y="127"/>
                    </a:lnTo>
                    <a:lnTo>
                      <a:pt x="248" y="139"/>
                    </a:lnTo>
                    <a:lnTo>
                      <a:pt x="229" y="147"/>
                    </a:lnTo>
                    <a:lnTo>
                      <a:pt x="211" y="160"/>
                    </a:lnTo>
                    <a:lnTo>
                      <a:pt x="194" y="172"/>
                    </a:lnTo>
                    <a:lnTo>
                      <a:pt x="179" y="185"/>
                    </a:lnTo>
                    <a:lnTo>
                      <a:pt x="165" y="197"/>
                    </a:lnTo>
                    <a:lnTo>
                      <a:pt x="155" y="211"/>
                    </a:lnTo>
                    <a:lnTo>
                      <a:pt x="147" y="224"/>
                    </a:lnTo>
                    <a:lnTo>
                      <a:pt x="144" y="239"/>
                    </a:lnTo>
                    <a:lnTo>
                      <a:pt x="144" y="243"/>
                    </a:lnTo>
                    <a:lnTo>
                      <a:pt x="146" y="249"/>
                    </a:lnTo>
                    <a:lnTo>
                      <a:pt x="149" y="256"/>
                    </a:lnTo>
                    <a:lnTo>
                      <a:pt x="155" y="267"/>
                    </a:lnTo>
                    <a:lnTo>
                      <a:pt x="160" y="278"/>
                    </a:lnTo>
                    <a:lnTo>
                      <a:pt x="168" y="288"/>
                    </a:lnTo>
                    <a:lnTo>
                      <a:pt x="175" y="302"/>
                    </a:lnTo>
                    <a:lnTo>
                      <a:pt x="185" y="315"/>
                    </a:lnTo>
                    <a:lnTo>
                      <a:pt x="192" y="326"/>
                    </a:lnTo>
                    <a:lnTo>
                      <a:pt x="200" y="338"/>
                    </a:lnTo>
                    <a:lnTo>
                      <a:pt x="207" y="350"/>
                    </a:lnTo>
                    <a:lnTo>
                      <a:pt x="216" y="361"/>
                    </a:lnTo>
                    <a:lnTo>
                      <a:pt x="222" y="370"/>
                    </a:lnTo>
                    <a:lnTo>
                      <a:pt x="227" y="377"/>
                    </a:lnTo>
                    <a:lnTo>
                      <a:pt x="232" y="383"/>
                    </a:lnTo>
                    <a:lnTo>
                      <a:pt x="236" y="387"/>
                    </a:lnTo>
                    <a:lnTo>
                      <a:pt x="239" y="389"/>
                    </a:lnTo>
                    <a:lnTo>
                      <a:pt x="245" y="393"/>
                    </a:lnTo>
                    <a:lnTo>
                      <a:pt x="252" y="396"/>
                    </a:lnTo>
                    <a:lnTo>
                      <a:pt x="261" y="402"/>
                    </a:lnTo>
                    <a:lnTo>
                      <a:pt x="270" y="406"/>
                    </a:lnTo>
                    <a:lnTo>
                      <a:pt x="281" y="412"/>
                    </a:lnTo>
                    <a:lnTo>
                      <a:pt x="293" y="418"/>
                    </a:lnTo>
                    <a:lnTo>
                      <a:pt x="306" y="425"/>
                    </a:lnTo>
                    <a:lnTo>
                      <a:pt x="318" y="432"/>
                    </a:lnTo>
                    <a:lnTo>
                      <a:pt x="329" y="440"/>
                    </a:lnTo>
                    <a:lnTo>
                      <a:pt x="341" y="446"/>
                    </a:lnTo>
                    <a:lnTo>
                      <a:pt x="354" y="454"/>
                    </a:lnTo>
                    <a:lnTo>
                      <a:pt x="364" y="460"/>
                    </a:lnTo>
                    <a:lnTo>
                      <a:pt x="373" y="467"/>
                    </a:lnTo>
                    <a:lnTo>
                      <a:pt x="382" y="473"/>
                    </a:lnTo>
                    <a:lnTo>
                      <a:pt x="387" y="480"/>
                    </a:lnTo>
                    <a:lnTo>
                      <a:pt x="390" y="480"/>
                    </a:lnTo>
                    <a:lnTo>
                      <a:pt x="393" y="480"/>
                    </a:lnTo>
                    <a:lnTo>
                      <a:pt x="398" y="482"/>
                    </a:lnTo>
                    <a:lnTo>
                      <a:pt x="402" y="483"/>
                    </a:lnTo>
                    <a:lnTo>
                      <a:pt x="408" y="485"/>
                    </a:lnTo>
                    <a:lnTo>
                      <a:pt x="415" y="486"/>
                    </a:lnTo>
                    <a:lnTo>
                      <a:pt x="422" y="488"/>
                    </a:lnTo>
                    <a:lnTo>
                      <a:pt x="430" y="491"/>
                    </a:lnTo>
                    <a:lnTo>
                      <a:pt x="438" y="492"/>
                    </a:lnTo>
                    <a:lnTo>
                      <a:pt x="446" y="495"/>
                    </a:lnTo>
                    <a:lnTo>
                      <a:pt x="453" y="499"/>
                    </a:lnTo>
                    <a:lnTo>
                      <a:pt x="462" y="502"/>
                    </a:lnTo>
                    <a:lnTo>
                      <a:pt x="469" y="507"/>
                    </a:lnTo>
                    <a:lnTo>
                      <a:pt x="475" y="511"/>
                    </a:lnTo>
                    <a:lnTo>
                      <a:pt x="482" y="517"/>
                    </a:lnTo>
                    <a:lnTo>
                      <a:pt x="454" y="518"/>
                    </a:lnTo>
                    <a:lnTo>
                      <a:pt x="457" y="520"/>
                    </a:lnTo>
                    <a:lnTo>
                      <a:pt x="460" y="523"/>
                    </a:lnTo>
                    <a:lnTo>
                      <a:pt x="466" y="526"/>
                    </a:lnTo>
                    <a:lnTo>
                      <a:pt x="470" y="530"/>
                    </a:lnTo>
                    <a:lnTo>
                      <a:pt x="476" y="534"/>
                    </a:lnTo>
                    <a:lnTo>
                      <a:pt x="483" y="539"/>
                    </a:lnTo>
                    <a:lnTo>
                      <a:pt x="489" y="546"/>
                    </a:lnTo>
                    <a:lnTo>
                      <a:pt x="496" y="550"/>
                    </a:lnTo>
                    <a:lnTo>
                      <a:pt x="502" y="555"/>
                    </a:lnTo>
                    <a:lnTo>
                      <a:pt x="510" y="559"/>
                    </a:lnTo>
                    <a:lnTo>
                      <a:pt x="515" y="565"/>
                    </a:lnTo>
                    <a:lnTo>
                      <a:pt x="518" y="569"/>
                    </a:lnTo>
                    <a:lnTo>
                      <a:pt x="523" y="574"/>
                    </a:lnTo>
                    <a:lnTo>
                      <a:pt x="526" y="576"/>
                    </a:lnTo>
                    <a:lnTo>
                      <a:pt x="528" y="579"/>
                    </a:lnTo>
                    <a:lnTo>
                      <a:pt x="527" y="581"/>
                    </a:lnTo>
                    <a:lnTo>
                      <a:pt x="523" y="581"/>
                    </a:lnTo>
                    <a:lnTo>
                      <a:pt x="518" y="579"/>
                    </a:lnTo>
                    <a:lnTo>
                      <a:pt x="512" y="578"/>
                    </a:lnTo>
                    <a:lnTo>
                      <a:pt x="505" y="575"/>
                    </a:lnTo>
                    <a:lnTo>
                      <a:pt x="501" y="574"/>
                    </a:lnTo>
                    <a:lnTo>
                      <a:pt x="496" y="571"/>
                    </a:lnTo>
                    <a:lnTo>
                      <a:pt x="496" y="571"/>
                    </a:lnTo>
                    <a:lnTo>
                      <a:pt x="511" y="592"/>
                    </a:lnTo>
                    <a:lnTo>
                      <a:pt x="489" y="582"/>
                    </a:lnTo>
                    <a:lnTo>
                      <a:pt x="496" y="600"/>
                    </a:lnTo>
                    <a:lnTo>
                      <a:pt x="472" y="591"/>
                    </a:lnTo>
                    <a:lnTo>
                      <a:pt x="479" y="604"/>
                    </a:lnTo>
                    <a:lnTo>
                      <a:pt x="478" y="604"/>
                    </a:lnTo>
                    <a:lnTo>
                      <a:pt x="473" y="603"/>
                    </a:lnTo>
                    <a:lnTo>
                      <a:pt x="469" y="601"/>
                    </a:lnTo>
                    <a:lnTo>
                      <a:pt x="466" y="600"/>
                    </a:lnTo>
                    <a:lnTo>
                      <a:pt x="462" y="597"/>
                    </a:lnTo>
                    <a:lnTo>
                      <a:pt x="457" y="595"/>
                    </a:lnTo>
                    <a:lnTo>
                      <a:pt x="451" y="591"/>
                    </a:lnTo>
                    <a:lnTo>
                      <a:pt x="447" y="587"/>
                    </a:lnTo>
                    <a:lnTo>
                      <a:pt x="440" y="582"/>
                    </a:lnTo>
                    <a:lnTo>
                      <a:pt x="435" y="578"/>
                    </a:lnTo>
                    <a:lnTo>
                      <a:pt x="428" y="571"/>
                    </a:lnTo>
                    <a:lnTo>
                      <a:pt x="421" y="565"/>
                    </a:lnTo>
                    <a:lnTo>
                      <a:pt x="415" y="556"/>
                    </a:lnTo>
                    <a:lnTo>
                      <a:pt x="408" y="549"/>
                    </a:lnTo>
                    <a:lnTo>
                      <a:pt x="379" y="530"/>
                    </a:lnTo>
                    <a:lnTo>
                      <a:pt x="376" y="528"/>
                    </a:lnTo>
                    <a:lnTo>
                      <a:pt x="371" y="527"/>
                    </a:lnTo>
                    <a:lnTo>
                      <a:pt x="364" y="524"/>
                    </a:lnTo>
                    <a:lnTo>
                      <a:pt x="354" y="521"/>
                    </a:lnTo>
                    <a:lnTo>
                      <a:pt x="342" y="517"/>
                    </a:lnTo>
                    <a:lnTo>
                      <a:pt x="329" y="512"/>
                    </a:lnTo>
                    <a:lnTo>
                      <a:pt x="315" y="508"/>
                    </a:lnTo>
                    <a:lnTo>
                      <a:pt x="300" y="504"/>
                    </a:lnTo>
                    <a:lnTo>
                      <a:pt x="284" y="496"/>
                    </a:lnTo>
                    <a:lnTo>
                      <a:pt x="268" y="491"/>
                    </a:lnTo>
                    <a:lnTo>
                      <a:pt x="254" y="485"/>
                    </a:lnTo>
                    <a:lnTo>
                      <a:pt x="240" y="479"/>
                    </a:lnTo>
                    <a:lnTo>
                      <a:pt x="227" y="473"/>
                    </a:lnTo>
                    <a:lnTo>
                      <a:pt x="216" y="467"/>
                    </a:lnTo>
                    <a:lnTo>
                      <a:pt x="208" y="462"/>
                    </a:lnTo>
                    <a:lnTo>
                      <a:pt x="203" y="457"/>
                    </a:lnTo>
                    <a:lnTo>
                      <a:pt x="195" y="450"/>
                    </a:lnTo>
                    <a:lnTo>
                      <a:pt x="188" y="441"/>
                    </a:lnTo>
                    <a:lnTo>
                      <a:pt x="176" y="431"/>
                    </a:lnTo>
                    <a:lnTo>
                      <a:pt x="162" y="421"/>
                    </a:lnTo>
                    <a:lnTo>
                      <a:pt x="146" y="406"/>
                    </a:lnTo>
                    <a:lnTo>
                      <a:pt x="131" y="393"/>
                    </a:lnTo>
                    <a:lnTo>
                      <a:pt x="114" y="379"/>
                    </a:lnTo>
                    <a:lnTo>
                      <a:pt x="98" y="364"/>
                    </a:lnTo>
                    <a:lnTo>
                      <a:pt x="80" y="348"/>
                    </a:lnTo>
                    <a:lnTo>
                      <a:pt x="63" y="332"/>
                    </a:lnTo>
                    <a:lnTo>
                      <a:pt x="47" y="316"/>
                    </a:lnTo>
                    <a:lnTo>
                      <a:pt x="34" y="300"/>
                    </a:lnTo>
                    <a:lnTo>
                      <a:pt x="21" y="284"/>
                    </a:lnTo>
                    <a:lnTo>
                      <a:pt x="12" y="268"/>
                    </a:lnTo>
                    <a:lnTo>
                      <a:pt x="5" y="255"/>
                    </a:lnTo>
                    <a:lnTo>
                      <a:pt x="2" y="242"/>
                    </a:lnTo>
                    <a:lnTo>
                      <a:pt x="0" y="227"/>
                    </a:lnTo>
                    <a:lnTo>
                      <a:pt x="2" y="216"/>
                    </a:lnTo>
                    <a:lnTo>
                      <a:pt x="5" y="203"/>
                    </a:lnTo>
                    <a:lnTo>
                      <a:pt x="12" y="190"/>
                    </a:lnTo>
                    <a:lnTo>
                      <a:pt x="18" y="175"/>
                    </a:lnTo>
                    <a:lnTo>
                      <a:pt x="27" y="163"/>
                    </a:lnTo>
                    <a:lnTo>
                      <a:pt x="35" y="152"/>
                    </a:lnTo>
                    <a:lnTo>
                      <a:pt x="46" y="142"/>
                    </a:lnTo>
                    <a:lnTo>
                      <a:pt x="54" y="130"/>
                    </a:lnTo>
                    <a:lnTo>
                      <a:pt x="63" y="121"/>
                    </a:lnTo>
                    <a:lnTo>
                      <a:pt x="72" y="111"/>
                    </a:lnTo>
                    <a:lnTo>
                      <a:pt x="80" y="105"/>
                    </a:lnTo>
                    <a:lnTo>
                      <a:pt x="86" y="98"/>
                    </a:lnTo>
                    <a:lnTo>
                      <a:pt x="92" y="95"/>
                    </a:lnTo>
                    <a:lnTo>
                      <a:pt x="96" y="92"/>
                    </a:lnTo>
                    <a:lnTo>
                      <a:pt x="98" y="92"/>
                    </a:lnTo>
                    <a:lnTo>
                      <a:pt x="96" y="91"/>
                    </a:lnTo>
                    <a:lnTo>
                      <a:pt x="95" y="89"/>
                    </a:lnTo>
                    <a:lnTo>
                      <a:pt x="91" y="85"/>
                    </a:lnTo>
                    <a:lnTo>
                      <a:pt x="86" y="82"/>
                    </a:lnTo>
                    <a:lnTo>
                      <a:pt x="82" y="76"/>
                    </a:lnTo>
                    <a:lnTo>
                      <a:pt x="76" y="72"/>
                    </a:lnTo>
                    <a:lnTo>
                      <a:pt x="70" y="66"/>
                    </a:lnTo>
                    <a:lnTo>
                      <a:pt x="64" y="60"/>
                    </a:lnTo>
                    <a:lnTo>
                      <a:pt x="59" y="54"/>
                    </a:lnTo>
                    <a:lnTo>
                      <a:pt x="53" y="48"/>
                    </a:lnTo>
                    <a:lnTo>
                      <a:pt x="47" y="43"/>
                    </a:lnTo>
                    <a:lnTo>
                      <a:pt x="43" y="37"/>
                    </a:lnTo>
                    <a:lnTo>
                      <a:pt x="38" y="32"/>
                    </a:lnTo>
                    <a:lnTo>
                      <a:pt x="35" y="28"/>
                    </a:lnTo>
                    <a:lnTo>
                      <a:pt x="32" y="25"/>
                    </a:lnTo>
                    <a:lnTo>
                      <a:pt x="34" y="22"/>
                    </a:lnTo>
                    <a:lnTo>
                      <a:pt x="35" y="19"/>
                    </a:lnTo>
                    <a:lnTo>
                      <a:pt x="40" y="16"/>
                    </a:lnTo>
                    <a:lnTo>
                      <a:pt x="46" y="15"/>
                    </a:lnTo>
                    <a:lnTo>
                      <a:pt x="51" y="15"/>
                    </a:lnTo>
                    <a:lnTo>
                      <a:pt x="57" y="14"/>
                    </a:lnTo>
                    <a:lnTo>
                      <a:pt x="63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171" y="21"/>
                    </a:lnTo>
                    <a:lnTo>
                      <a:pt x="208" y="47"/>
                    </a:lnTo>
                    <a:lnTo>
                      <a:pt x="210" y="46"/>
                    </a:lnTo>
                    <a:lnTo>
                      <a:pt x="213" y="44"/>
                    </a:lnTo>
                    <a:lnTo>
                      <a:pt x="216" y="41"/>
                    </a:lnTo>
                    <a:lnTo>
                      <a:pt x="223" y="37"/>
                    </a:lnTo>
                    <a:lnTo>
                      <a:pt x="230" y="32"/>
                    </a:lnTo>
                    <a:lnTo>
                      <a:pt x="239" y="28"/>
                    </a:lnTo>
                    <a:lnTo>
                      <a:pt x="248" y="22"/>
                    </a:lnTo>
                    <a:lnTo>
                      <a:pt x="259" y="18"/>
                    </a:lnTo>
                    <a:lnTo>
                      <a:pt x="270" y="14"/>
                    </a:lnTo>
                    <a:lnTo>
                      <a:pt x="281" y="8"/>
                    </a:lnTo>
                    <a:lnTo>
                      <a:pt x="293" y="5"/>
                    </a:lnTo>
                    <a:lnTo>
                      <a:pt x="304" y="3"/>
                    </a:lnTo>
                    <a:lnTo>
                      <a:pt x="315" y="0"/>
                    </a:lnTo>
                    <a:lnTo>
                      <a:pt x="325" y="0"/>
                    </a:lnTo>
                    <a:lnTo>
                      <a:pt x="335" y="2"/>
                    </a:lnTo>
                    <a:lnTo>
                      <a:pt x="344" y="6"/>
                    </a:lnTo>
                    <a:lnTo>
                      <a:pt x="348" y="8"/>
                    </a:lnTo>
                    <a:lnTo>
                      <a:pt x="352" y="9"/>
                    </a:lnTo>
                    <a:lnTo>
                      <a:pt x="357" y="11"/>
                    </a:lnTo>
                    <a:lnTo>
                      <a:pt x="363" y="14"/>
                    </a:lnTo>
                    <a:lnTo>
                      <a:pt x="367" y="15"/>
                    </a:lnTo>
                    <a:lnTo>
                      <a:pt x="371" y="16"/>
                    </a:lnTo>
                    <a:lnTo>
                      <a:pt x="376" y="18"/>
                    </a:lnTo>
                    <a:lnTo>
                      <a:pt x="382" y="19"/>
                    </a:lnTo>
                    <a:lnTo>
                      <a:pt x="386" y="21"/>
                    </a:lnTo>
                    <a:lnTo>
                      <a:pt x="392" y="24"/>
                    </a:lnTo>
                    <a:lnTo>
                      <a:pt x="396" y="27"/>
                    </a:lnTo>
                    <a:lnTo>
                      <a:pt x="402" y="30"/>
                    </a:lnTo>
                    <a:lnTo>
                      <a:pt x="406" y="31"/>
                    </a:lnTo>
                    <a:lnTo>
                      <a:pt x="411" y="35"/>
                    </a:lnTo>
                    <a:lnTo>
                      <a:pt x="415" y="38"/>
                    </a:lnTo>
                    <a:lnTo>
                      <a:pt x="419" y="44"/>
                    </a:lnTo>
                    <a:lnTo>
                      <a:pt x="419" y="46"/>
                    </a:lnTo>
                    <a:lnTo>
                      <a:pt x="419" y="47"/>
                    </a:lnTo>
                    <a:lnTo>
                      <a:pt x="415" y="50"/>
                    </a:lnTo>
                    <a:lnTo>
                      <a:pt x="411" y="54"/>
                    </a:lnTo>
                    <a:lnTo>
                      <a:pt x="405" y="59"/>
                    </a:lnTo>
                    <a:lnTo>
                      <a:pt x="399" y="62"/>
                    </a:lnTo>
                    <a:lnTo>
                      <a:pt x="392" y="66"/>
                    </a:lnTo>
                    <a:lnTo>
                      <a:pt x="384" y="72"/>
                    </a:lnTo>
                    <a:lnTo>
                      <a:pt x="376" y="75"/>
                    </a:lnTo>
                    <a:lnTo>
                      <a:pt x="368" y="78"/>
                    </a:lnTo>
                    <a:lnTo>
                      <a:pt x="363" y="80"/>
                    </a:lnTo>
                    <a:lnTo>
                      <a:pt x="355" y="85"/>
                    </a:lnTo>
                    <a:lnTo>
                      <a:pt x="350" y="86"/>
                    </a:lnTo>
                    <a:lnTo>
                      <a:pt x="345" y="89"/>
                    </a:lnTo>
                    <a:lnTo>
                      <a:pt x="342" y="91"/>
                    </a:lnTo>
                    <a:lnTo>
                      <a:pt x="342" y="92"/>
                    </a:lnTo>
                    <a:lnTo>
                      <a:pt x="342" y="92"/>
                    </a:lnTo>
                    <a:close/>
                  </a:path>
                </a:pathLst>
              </a:custGeom>
              <a:solidFill>
                <a:srgbClr val="C2754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29"/>
              <p:cNvSpPr>
                <a:spLocks/>
              </p:cNvSpPr>
              <p:nvPr/>
            </p:nvSpPr>
            <p:spPr bwMode="auto">
              <a:xfrm>
                <a:off x="1597171" y="4971220"/>
                <a:ext cx="1363268" cy="1003469"/>
              </a:xfrm>
              <a:custGeom>
                <a:avLst/>
                <a:gdLst>
                  <a:gd name="T0" fmla="*/ 4 w 413"/>
                  <a:gd name="T1" fmla="*/ 39 h 304"/>
                  <a:gd name="T2" fmla="*/ 17 w 413"/>
                  <a:gd name="T3" fmla="*/ 45 h 304"/>
                  <a:gd name="T4" fmla="*/ 35 w 413"/>
                  <a:gd name="T5" fmla="*/ 53 h 304"/>
                  <a:gd name="T6" fmla="*/ 55 w 413"/>
                  <a:gd name="T7" fmla="*/ 61 h 304"/>
                  <a:gd name="T8" fmla="*/ 75 w 413"/>
                  <a:gd name="T9" fmla="*/ 71 h 304"/>
                  <a:gd name="T10" fmla="*/ 94 w 413"/>
                  <a:gd name="T11" fmla="*/ 80 h 304"/>
                  <a:gd name="T12" fmla="*/ 112 w 413"/>
                  <a:gd name="T13" fmla="*/ 87 h 304"/>
                  <a:gd name="T14" fmla="*/ 125 w 413"/>
                  <a:gd name="T15" fmla="*/ 92 h 304"/>
                  <a:gd name="T16" fmla="*/ 157 w 413"/>
                  <a:gd name="T17" fmla="*/ 114 h 304"/>
                  <a:gd name="T18" fmla="*/ 161 w 413"/>
                  <a:gd name="T19" fmla="*/ 117 h 304"/>
                  <a:gd name="T20" fmla="*/ 179 w 413"/>
                  <a:gd name="T21" fmla="*/ 127 h 304"/>
                  <a:gd name="T22" fmla="*/ 201 w 413"/>
                  <a:gd name="T23" fmla="*/ 143 h 304"/>
                  <a:gd name="T24" fmla="*/ 228 w 413"/>
                  <a:gd name="T25" fmla="*/ 162 h 304"/>
                  <a:gd name="T26" fmla="*/ 256 w 413"/>
                  <a:gd name="T27" fmla="*/ 182 h 304"/>
                  <a:gd name="T28" fmla="*/ 282 w 413"/>
                  <a:gd name="T29" fmla="*/ 204 h 304"/>
                  <a:gd name="T30" fmla="*/ 302 w 413"/>
                  <a:gd name="T31" fmla="*/ 226 h 304"/>
                  <a:gd name="T32" fmla="*/ 314 w 413"/>
                  <a:gd name="T33" fmla="*/ 246 h 304"/>
                  <a:gd name="T34" fmla="*/ 320 w 413"/>
                  <a:gd name="T35" fmla="*/ 261 h 304"/>
                  <a:gd name="T36" fmla="*/ 326 w 413"/>
                  <a:gd name="T37" fmla="*/ 272 h 304"/>
                  <a:gd name="T38" fmla="*/ 336 w 413"/>
                  <a:gd name="T39" fmla="*/ 282 h 304"/>
                  <a:gd name="T40" fmla="*/ 343 w 413"/>
                  <a:gd name="T41" fmla="*/ 284 h 304"/>
                  <a:gd name="T42" fmla="*/ 340 w 413"/>
                  <a:gd name="T43" fmla="*/ 262 h 304"/>
                  <a:gd name="T44" fmla="*/ 350 w 413"/>
                  <a:gd name="T45" fmla="*/ 272 h 304"/>
                  <a:gd name="T46" fmla="*/ 365 w 413"/>
                  <a:gd name="T47" fmla="*/ 288 h 304"/>
                  <a:gd name="T48" fmla="*/ 377 w 413"/>
                  <a:gd name="T49" fmla="*/ 301 h 304"/>
                  <a:gd name="T50" fmla="*/ 382 w 413"/>
                  <a:gd name="T51" fmla="*/ 301 h 304"/>
                  <a:gd name="T52" fmla="*/ 379 w 413"/>
                  <a:gd name="T53" fmla="*/ 290 h 304"/>
                  <a:gd name="T54" fmla="*/ 379 w 413"/>
                  <a:gd name="T55" fmla="*/ 284 h 304"/>
                  <a:gd name="T56" fmla="*/ 398 w 413"/>
                  <a:gd name="T57" fmla="*/ 298 h 304"/>
                  <a:gd name="T58" fmla="*/ 406 w 413"/>
                  <a:gd name="T59" fmla="*/ 281 h 304"/>
                  <a:gd name="T60" fmla="*/ 413 w 413"/>
                  <a:gd name="T61" fmla="*/ 266 h 304"/>
                  <a:gd name="T62" fmla="*/ 410 w 413"/>
                  <a:gd name="T63" fmla="*/ 262 h 304"/>
                  <a:gd name="T64" fmla="*/ 401 w 413"/>
                  <a:gd name="T65" fmla="*/ 253 h 304"/>
                  <a:gd name="T66" fmla="*/ 388 w 413"/>
                  <a:gd name="T67" fmla="*/ 240 h 304"/>
                  <a:gd name="T68" fmla="*/ 375 w 413"/>
                  <a:gd name="T69" fmla="*/ 224 h 304"/>
                  <a:gd name="T70" fmla="*/ 359 w 413"/>
                  <a:gd name="T71" fmla="*/ 208 h 304"/>
                  <a:gd name="T72" fmla="*/ 347 w 413"/>
                  <a:gd name="T73" fmla="*/ 195 h 304"/>
                  <a:gd name="T74" fmla="*/ 337 w 413"/>
                  <a:gd name="T75" fmla="*/ 183 h 304"/>
                  <a:gd name="T76" fmla="*/ 334 w 413"/>
                  <a:gd name="T77" fmla="*/ 179 h 304"/>
                  <a:gd name="T78" fmla="*/ 327 w 413"/>
                  <a:gd name="T79" fmla="*/ 173 h 304"/>
                  <a:gd name="T80" fmla="*/ 314 w 413"/>
                  <a:gd name="T81" fmla="*/ 160 h 304"/>
                  <a:gd name="T82" fmla="*/ 294 w 413"/>
                  <a:gd name="T83" fmla="*/ 143 h 304"/>
                  <a:gd name="T84" fmla="*/ 273 w 413"/>
                  <a:gd name="T85" fmla="*/ 124 h 304"/>
                  <a:gd name="T86" fmla="*/ 250 w 413"/>
                  <a:gd name="T87" fmla="*/ 102 h 304"/>
                  <a:gd name="T88" fmla="*/ 228 w 413"/>
                  <a:gd name="T89" fmla="*/ 83 h 304"/>
                  <a:gd name="T90" fmla="*/ 211 w 413"/>
                  <a:gd name="T91" fmla="*/ 67 h 304"/>
                  <a:gd name="T92" fmla="*/ 198 w 413"/>
                  <a:gd name="T93" fmla="*/ 57 h 304"/>
                  <a:gd name="T94" fmla="*/ 186 w 413"/>
                  <a:gd name="T95" fmla="*/ 48 h 304"/>
                  <a:gd name="T96" fmla="*/ 171 w 413"/>
                  <a:gd name="T97" fmla="*/ 39 h 304"/>
                  <a:gd name="T98" fmla="*/ 153 w 413"/>
                  <a:gd name="T99" fmla="*/ 31 h 304"/>
                  <a:gd name="T100" fmla="*/ 135 w 413"/>
                  <a:gd name="T101" fmla="*/ 21 h 304"/>
                  <a:gd name="T102" fmla="*/ 118 w 413"/>
                  <a:gd name="T103" fmla="*/ 12 h 304"/>
                  <a:gd name="T104" fmla="*/ 103 w 413"/>
                  <a:gd name="T105" fmla="*/ 6 h 304"/>
                  <a:gd name="T106" fmla="*/ 93 w 413"/>
                  <a:gd name="T107" fmla="*/ 2 h 304"/>
                  <a:gd name="T108" fmla="*/ 0 w 413"/>
                  <a:gd name="T109" fmla="*/ 38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3" h="304">
                    <a:moveTo>
                      <a:pt x="0" y="38"/>
                    </a:moveTo>
                    <a:lnTo>
                      <a:pt x="4" y="39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7" y="50"/>
                    </a:lnTo>
                    <a:lnTo>
                      <a:pt x="35" y="53"/>
                    </a:lnTo>
                    <a:lnTo>
                      <a:pt x="45" y="57"/>
                    </a:lnTo>
                    <a:lnTo>
                      <a:pt x="55" y="61"/>
                    </a:lnTo>
                    <a:lnTo>
                      <a:pt x="65" y="67"/>
                    </a:lnTo>
                    <a:lnTo>
                      <a:pt x="75" y="71"/>
                    </a:lnTo>
                    <a:lnTo>
                      <a:pt x="86" y="76"/>
                    </a:lnTo>
                    <a:lnTo>
                      <a:pt x="94" y="80"/>
                    </a:lnTo>
                    <a:lnTo>
                      <a:pt x="105" y="85"/>
                    </a:lnTo>
                    <a:lnTo>
                      <a:pt x="112" y="87"/>
                    </a:lnTo>
                    <a:lnTo>
                      <a:pt x="119" y="90"/>
                    </a:lnTo>
                    <a:lnTo>
                      <a:pt x="125" y="92"/>
                    </a:lnTo>
                    <a:lnTo>
                      <a:pt x="129" y="95"/>
                    </a:lnTo>
                    <a:lnTo>
                      <a:pt x="157" y="114"/>
                    </a:lnTo>
                    <a:lnTo>
                      <a:pt x="157" y="114"/>
                    </a:lnTo>
                    <a:lnTo>
                      <a:pt x="161" y="117"/>
                    </a:lnTo>
                    <a:lnTo>
                      <a:pt x="169" y="121"/>
                    </a:lnTo>
                    <a:lnTo>
                      <a:pt x="179" y="127"/>
                    </a:lnTo>
                    <a:lnTo>
                      <a:pt x="189" y="134"/>
                    </a:lnTo>
                    <a:lnTo>
                      <a:pt x="201" y="143"/>
                    </a:lnTo>
                    <a:lnTo>
                      <a:pt x="214" y="150"/>
                    </a:lnTo>
                    <a:lnTo>
                      <a:pt x="228" y="162"/>
                    </a:lnTo>
                    <a:lnTo>
                      <a:pt x="241" y="170"/>
                    </a:lnTo>
                    <a:lnTo>
                      <a:pt x="256" y="182"/>
                    </a:lnTo>
                    <a:lnTo>
                      <a:pt x="269" y="192"/>
                    </a:lnTo>
                    <a:lnTo>
                      <a:pt x="282" y="204"/>
                    </a:lnTo>
                    <a:lnTo>
                      <a:pt x="292" y="214"/>
                    </a:lnTo>
                    <a:lnTo>
                      <a:pt x="302" y="226"/>
                    </a:lnTo>
                    <a:lnTo>
                      <a:pt x="308" y="234"/>
                    </a:lnTo>
                    <a:lnTo>
                      <a:pt x="314" y="246"/>
                    </a:lnTo>
                    <a:lnTo>
                      <a:pt x="317" y="253"/>
                    </a:lnTo>
                    <a:lnTo>
                      <a:pt x="320" y="261"/>
                    </a:lnTo>
                    <a:lnTo>
                      <a:pt x="323" y="268"/>
                    </a:lnTo>
                    <a:lnTo>
                      <a:pt x="326" y="272"/>
                    </a:lnTo>
                    <a:lnTo>
                      <a:pt x="331" y="278"/>
                    </a:lnTo>
                    <a:lnTo>
                      <a:pt x="336" y="282"/>
                    </a:lnTo>
                    <a:lnTo>
                      <a:pt x="340" y="285"/>
                    </a:lnTo>
                    <a:lnTo>
                      <a:pt x="343" y="284"/>
                    </a:lnTo>
                    <a:lnTo>
                      <a:pt x="339" y="261"/>
                    </a:lnTo>
                    <a:lnTo>
                      <a:pt x="340" y="262"/>
                    </a:lnTo>
                    <a:lnTo>
                      <a:pt x="343" y="266"/>
                    </a:lnTo>
                    <a:lnTo>
                      <a:pt x="350" y="272"/>
                    </a:lnTo>
                    <a:lnTo>
                      <a:pt x="358" y="281"/>
                    </a:lnTo>
                    <a:lnTo>
                      <a:pt x="365" y="288"/>
                    </a:lnTo>
                    <a:lnTo>
                      <a:pt x="372" y="295"/>
                    </a:lnTo>
                    <a:lnTo>
                      <a:pt x="377" y="301"/>
                    </a:lnTo>
                    <a:lnTo>
                      <a:pt x="381" y="304"/>
                    </a:lnTo>
                    <a:lnTo>
                      <a:pt x="382" y="301"/>
                    </a:lnTo>
                    <a:lnTo>
                      <a:pt x="381" y="294"/>
                    </a:lnTo>
                    <a:lnTo>
                      <a:pt x="379" y="290"/>
                    </a:lnTo>
                    <a:lnTo>
                      <a:pt x="379" y="287"/>
                    </a:lnTo>
                    <a:lnTo>
                      <a:pt x="379" y="284"/>
                    </a:lnTo>
                    <a:lnTo>
                      <a:pt x="379" y="282"/>
                    </a:lnTo>
                    <a:lnTo>
                      <a:pt x="398" y="298"/>
                    </a:lnTo>
                    <a:lnTo>
                      <a:pt x="390" y="278"/>
                    </a:lnTo>
                    <a:lnTo>
                      <a:pt x="406" y="281"/>
                    </a:lnTo>
                    <a:lnTo>
                      <a:pt x="398" y="269"/>
                    </a:lnTo>
                    <a:lnTo>
                      <a:pt x="413" y="266"/>
                    </a:lnTo>
                    <a:lnTo>
                      <a:pt x="411" y="265"/>
                    </a:lnTo>
                    <a:lnTo>
                      <a:pt x="410" y="262"/>
                    </a:lnTo>
                    <a:lnTo>
                      <a:pt x="404" y="258"/>
                    </a:lnTo>
                    <a:lnTo>
                      <a:pt x="401" y="253"/>
                    </a:lnTo>
                    <a:lnTo>
                      <a:pt x="395" y="246"/>
                    </a:lnTo>
                    <a:lnTo>
                      <a:pt x="388" y="240"/>
                    </a:lnTo>
                    <a:lnTo>
                      <a:pt x="382" y="231"/>
                    </a:lnTo>
                    <a:lnTo>
                      <a:pt x="375" y="224"/>
                    </a:lnTo>
                    <a:lnTo>
                      <a:pt x="368" y="215"/>
                    </a:lnTo>
                    <a:lnTo>
                      <a:pt x="359" y="208"/>
                    </a:lnTo>
                    <a:lnTo>
                      <a:pt x="353" y="201"/>
                    </a:lnTo>
                    <a:lnTo>
                      <a:pt x="347" y="195"/>
                    </a:lnTo>
                    <a:lnTo>
                      <a:pt x="342" y="188"/>
                    </a:lnTo>
                    <a:lnTo>
                      <a:pt x="337" y="183"/>
                    </a:lnTo>
                    <a:lnTo>
                      <a:pt x="334" y="181"/>
                    </a:lnTo>
                    <a:lnTo>
                      <a:pt x="334" y="179"/>
                    </a:lnTo>
                    <a:lnTo>
                      <a:pt x="331" y="178"/>
                    </a:lnTo>
                    <a:lnTo>
                      <a:pt x="327" y="173"/>
                    </a:lnTo>
                    <a:lnTo>
                      <a:pt x="320" y="167"/>
                    </a:lnTo>
                    <a:lnTo>
                      <a:pt x="314" y="160"/>
                    </a:lnTo>
                    <a:lnTo>
                      <a:pt x="304" y="151"/>
                    </a:lnTo>
                    <a:lnTo>
                      <a:pt x="294" y="143"/>
                    </a:lnTo>
                    <a:lnTo>
                      <a:pt x="283" y="133"/>
                    </a:lnTo>
                    <a:lnTo>
                      <a:pt x="273" y="124"/>
                    </a:lnTo>
                    <a:lnTo>
                      <a:pt x="260" y="114"/>
                    </a:lnTo>
                    <a:lnTo>
                      <a:pt x="250" y="102"/>
                    </a:lnTo>
                    <a:lnTo>
                      <a:pt x="238" y="92"/>
                    </a:lnTo>
                    <a:lnTo>
                      <a:pt x="228" y="83"/>
                    </a:lnTo>
                    <a:lnTo>
                      <a:pt x="219" y="74"/>
                    </a:lnTo>
                    <a:lnTo>
                      <a:pt x="211" y="67"/>
                    </a:lnTo>
                    <a:lnTo>
                      <a:pt x="203" y="61"/>
                    </a:lnTo>
                    <a:lnTo>
                      <a:pt x="198" y="57"/>
                    </a:lnTo>
                    <a:lnTo>
                      <a:pt x="192" y="53"/>
                    </a:lnTo>
                    <a:lnTo>
                      <a:pt x="186" y="48"/>
                    </a:lnTo>
                    <a:lnTo>
                      <a:pt x="179" y="44"/>
                    </a:lnTo>
                    <a:lnTo>
                      <a:pt x="171" y="39"/>
                    </a:lnTo>
                    <a:lnTo>
                      <a:pt x="161" y="35"/>
                    </a:lnTo>
                    <a:lnTo>
                      <a:pt x="153" y="31"/>
                    </a:lnTo>
                    <a:lnTo>
                      <a:pt x="144" y="25"/>
                    </a:lnTo>
                    <a:lnTo>
                      <a:pt x="135" y="21"/>
                    </a:lnTo>
                    <a:lnTo>
                      <a:pt x="126" y="16"/>
                    </a:lnTo>
                    <a:lnTo>
                      <a:pt x="118" y="12"/>
                    </a:lnTo>
                    <a:lnTo>
                      <a:pt x="109" y="7"/>
                    </a:lnTo>
                    <a:lnTo>
                      <a:pt x="103" y="6"/>
                    </a:lnTo>
                    <a:lnTo>
                      <a:pt x="97" y="3"/>
                    </a:lnTo>
                    <a:lnTo>
                      <a:pt x="93" y="2"/>
                    </a:lnTo>
                    <a:lnTo>
                      <a:pt x="90" y="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2754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30"/>
              <p:cNvSpPr>
                <a:spLocks/>
              </p:cNvSpPr>
              <p:nvPr/>
            </p:nvSpPr>
            <p:spPr bwMode="auto">
              <a:xfrm>
                <a:off x="-389965" y="4750061"/>
                <a:ext cx="835125" cy="1317053"/>
              </a:xfrm>
              <a:custGeom>
                <a:avLst/>
                <a:gdLst>
                  <a:gd name="T0" fmla="*/ 4 w 253"/>
                  <a:gd name="T1" fmla="*/ 0 h 399"/>
                  <a:gd name="T2" fmla="*/ 1 w 253"/>
                  <a:gd name="T3" fmla="*/ 9 h 399"/>
                  <a:gd name="T4" fmla="*/ 8 w 253"/>
                  <a:gd name="T5" fmla="*/ 16 h 399"/>
                  <a:gd name="T6" fmla="*/ 27 w 253"/>
                  <a:gd name="T7" fmla="*/ 28 h 399"/>
                  <a:gd name="T8" fmla="*/ 45 w 253"/>
                  <a:gd name="T9" fmla="*/ 41 h 399"/>
                  <a:gd name="T10" fmla="*/ 61 w 253"/>
                  <a:gd name="T11" fmla="*/ 58 h 399"/>
                  <a:gd name="T12" fmla="*/ 75 w 253"/>
                  <a:gd name="T13" fmla="*/ 77 h 399"/>
                  <a:gd name="T14" fmla="*/ 85 w 253"/>
                  <a:gd name="T15" fmla="*/ 96 h 399"/>
                  <a:gd name="T16" fmla="*/ 96 w 253"/>
                  <a:gd name="T17" fmla="*/ 118 h 399"/>
                  <a:gd name="T18" fmla="*/ 100 w 253"/>
                  <a:gd name="T19" fmla="*/ 140 h 399"/>
                  <a:gd name="T20" fmla="*/ 101 w 253"/>
                  <a:gd name="T21" fmla="*/ 163 h 399"/>
                  <a:gd name="T22" fmla="*/ 104 w 253"/>
                  <a:gd name="T23" fmla="*/ 186 h 399"/>
                  <a:gd name="T24" fmla="*/ 112 w 253"/>
                  <a:gd name="T25" fmla="*/ 211 h 399"/>
                  <a:gd name="T26" fmla="*/ 123 w 253"/>
                  <a:gd name="T27" fmla="*/ 234 h 399"/>
                  <a:gd name="T28" fmla="*/ 136 w 253"/>
                  <a:gd name="T29" fmla="*/ 256 h 399"/>
                  <a:gd name="T30" fmla="*/ 154 w 253"/>
                  <a:gd name="T31" fmla="*/ 277 h 399"/>
                  <a:gd name="T32" fmla="*/ 171 w 253"/>
                  <a:gd name="T33" fmla="*/ 296 h 399"/>
                  <a:gd name="T34" fmla="*/ 192 w 253"/>
                  <a:gd name="T35" fmla="*/ 312 h 399"/>
                  <a:gd name="T36" fmla="*/ 206 w 253"/>
                  <a:gd name="T37" fmla="*/ 323 h 399"/>
                  <a:gd name="T38" fmla="*/ 213 w 253"/>
                  <a:gd name="T39" fmla="*/ 330 h 399"/>
                  <a:gd name="T40" fmla="*/ 221 w 253"/>
                  <a:gd name="T41" fmla="*/ 339 h 399"/>
                  <a:gd name="T42" fmla="*/ 225 w 253"/>
                  <a:gd name="T43" fmla="*/ 348 h 399"/>
                  <a:gd name="T44" fmla="*/ 229 w 253"/>
                  <a:gd name="T45" fmla="*/ 358 h 399"/>
                  <a:gd name="T46" fmla="*/ 234 w 253"/>
                  <a:gd name="T47" fmla="*/ 368 h 399"/>
                  <a:gd name="T48" fmla="*/ 238 w 253"/>
                  <a:gd name="T49" fmla="*/ 378 h 399"/>
                  <a:gd name="T50" fmla="*/ 243 w 253"/>
                  <a:gd name="T51" fmla="*/ 389 h 399"/>
                  <a:gd name="T52" fmla="*/ 248 w 253"/>
                  <a:gd name="T53" fmla="*/ 396 h 399"/>
                  <a:gd name="T54" fmla="*/ 251 w 253"/>
                  <a:gd name="T55" fmla="*/ 389 h 399"/>
                  <a:gd name="T56" fmla="*/ 248 w 253"/>
                  <a:gd name="T57" fmla="*/ 370 h 399"/>
                  <a:gd name="T58" fmla="*/ 243 w 253"/>
                  <a:gd name="T59" fmla="*/ 352 h 399"/>
                  <a:gd name="T60" fmla="*/ 232 w 253"/>
                  <a:gd name="T61" fmla="*/ 336 h 399"/>
                  <a:gd name="T62" fmla="*/ 222 w 253"/>
                  <a:gd name="T63" fmla="*/ 320 h 399"/>
                  <a:gd name="T64" fmla="*/ 209 w 253"/>
                  <a:gd name="T65" fmla="*/ 306 h 399"/>
                  <a:gd name="T66" fmla="*/ 195 w 253"/>
                  <a:gd name="T67" fmla="*/ 293 h 399"/>
                  <a:gd name="T68" fmla="*/ 179 w 253"/>
                  <a:gd name="T69" fmla="*/ 282 h 399"/>
                  <a:gd name="T70" fmla="*/ 163 w 253"/>
                  <a:gd name="T71" fmla="*/ 269 h 399"/>
                  <a:gd name="T72" fmla="*/ 149 w 253"/>
                  <a:gd name="T73" fmla="*/ 252 h 399"/>
                  <a:gd name="T74" fmla="*/ 136 w 253"/>
                  <a:gd name="T75" fmla="*/ 234 h 399"/>
                  <a:gd name="T76" fmla="*/ 128 w 253"/>
                  <a:gd name="T77" fmla="*/ 216 h 399"/>
                  <a:gd name="T78" fmla="*/ 119 w 253"/>
                  <a:gd name="T79" fmla="*/ 197 h 399"/>
                  <a:gd name="T80" fmla="*/ 115 w 253"/>
                  <a:gd name="T81" fmla="*/ 176 h 399"/>
                  <a:gd name="T82" fmla="*/ 110 w 253"/>
                  <a:gd name="T83" fmla="*/ 156 h 399"/>
                  <a:gd name="T84" fmla="*/ 110 w 253"/>
                  <a:gd name="T85" fmla="*/ 136 h 399"/>
                  <a:gd name="T86" fmla="*/ 107 w 253"/>
                  <a:gd name="T87" fmla="*/ 117 h 399"/>
                  <a:gd name="T88" fmla="*/ 99 w 253"/>
                  <a:gd name="T89" fmla="*/ 96 h 399"/>
                  <a:gd name="T90" fmla="*/ 90 w 253"/>
                  <a:gd name="T91" fmla="*/ 77 h 399"/>
                  <a:gd name="T92" fmla="*/ 78 w 253"/>
                  <a:gd name="T93" fmla="*/ 58 h 399"/>
                  <a:gd name="T94" fmla="*/ 65 w 253"/>
                  <a:gd name="T95" fmla="*/ 41 h 399"/>
                  <a:gd name="T96" fmla="*/ 49 w 253"/>
                  <a:gd name="T97" fmla="*/ 26 h 399"/>
                  <a:gd name="T98" fmla="*/ 33 w 253"/>
                  <a:gd name="T99" fmla="*/ 12 h 399"/>
                  <a:gd name="T100" fmla="*/ 16 w 253"/>
                  <a:gd name="T101" fmla="*/ 3 h 399"/>
                  <a:gd name="T102" fmla="*/ 7 w 253"/>
                  <a:gd name="T103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3" h="399">
                    <a:moveTo>
                      <a:pt x="7" y="0"/>
                    </a:moveTo>
                    <a:lnTo>
                      <a:pt x="4" y="0"/>
                    </a:lnTo>
                    <a:lnTo>
                      <a:pt x="3" y="5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7" y="22"/>
                    </a:lnTo>
                    <a:lnTo>
                      <a:pt x="27" y="28"/>
                    </a:lnTo>
                    <a:lnTo>
                      <a:pt x="36" y="34"/>
                    </a:lnTo>
                    <a:lnTo>
                      <a:pt x="45" y="41"/>
                    </a:lnTo>
                    <a:lnTo>
                      <a:pt x="52" y="50"/>
                    </a:lnTo>
                    <a:lnTo>
                      <a:pt x="61" y="58"/>
                    </a:lnTo>
                    <a:lnTo>
                      <a:pt x="68" y="69"/>
                    </a:lnTo>
                    <a:lnTo>
                      <a:pt x="75" y="77"/>
                    </a:lnTo>
                    <a:lnTo>
                      <a:pt x="81" y="86"/>
                    </a:lnTo>
                    <a:lnTo>
                      <a:pt x="85" y="96"/>
                    </a:lnTo>
                    <a:lnTo>
                      <a:pt x="91" y="108"/>
                    </a:lnTo>
                    <a:lnTo>
                      <a:pt x="96" y="118"/>
                    </a:lnTo>
                    <a:lnTo>
                      <a:pt x="99" y="128"/>
                    </a:lnTo>
                    <a:lnTo>
                      <a:pt x="100" y="140"/>
                    </a:lnTo>
                    <a:lnTo>
                      <a:pt x="101" y="152"/>
                    </a:lnTo>
                    <a:lnTo>
                      <a:pt x="101" y="163"/>
                    </a:lnTo>
                    <a:lnTo>
                      <a:pt x="103" y="175"/>
                    </a:lnTo>
                    <a:lnTo>
                      <a:pt x="104" y="186"/>
                    </a:lnTo>
                    <a:lnTo>
                      <a:pt x="109" y="200"/>
                    </a:lnTo>
                    <a:lnTo>
                      <a:pt x="112" y="211"/>
                    </a:lnTo>
                    <a:lnTo>
                      <a:pt x="117" y="223"/>
                    </a:lnTo>
                    <a:lnTo>
                      <a:pt x="123" y="234"/>
                    </a:lnTo>
                    <a:lnTo>
                      <a:pt x="131" y="246"/>
                    </a:lnTo>
                    <a:lnTo>
                      <a:pt x="136" y="256"/>
                    </a:lnTo>
                    <a:lnTo>
                      <a:pt x="145" y="266"/>
                    </a:lnTo>
                    <a:lnTo>
                      <a:pt x="154" y="277"/>
                    </a:lnTo>
                    <a:lnTo>
                      <a:pt x="163" y="288"/>
                    </a:lnTo>
                    <a:lnTo>
                      <a:pt x="171" y="296"/>
                    </a:lnTo>
                    <a:lnTo>
                      <a:pt x="181" y="304"/>
                    </a:lnTo>
                    <a:lnTo>
                      <a:pt x="192" y="312"/>
                    </a:lnTo>
                    <a:lnTo>
                      <a:pt x="202" y="320"/>
                    </a:lnTo>
                    <a:lnTo>
                      <a:pt x="206" y="323"/>
                    </a:lnTo>
                    <a:lnTo>
                      <a:pt x="209" y="326"/>
                    </a:lnTo>
                    <a:lnTo>
                      <a:pt x="213" y="330"/>
                    </a:lnTo>
                    <a:lnTo>
                      <a:pt x="216" y="335"/>
                    </a:lnTo>
                    <a:lnTo>
                      <a:pt x="221" y="339"/>
                    </a:lnTo>
                    <a:lnTo>
                      <a:pt x="224" y="344"/>
                    </a:lnTo>
                    <a:lnTo>
                      <a:pt x="225" y="348"/>
                    </a:lnTo>
                    <a:lnTo>
                      <a:pt x="228" y="354"/>
                    </a:lnTo>
                    <a:lnTo>
                      <a:pt x="229" y="358"/>
                    </a:lnTo>
                    <a:lnTo>
                      <a:pt x="232" y="362"/>
                    </a:lnTo>
                    <a:lnTo>
                      <a:pt x="234" y="368"/>
                    </a:lnTo>
                    <a:lnTo>
                      <a:pt x="237" y="374"/>
                    </a:lnTo>
                    <a:lnTo>
                      <a:pt x="238" y="378"/>
                    </a:lnTo>
                    <a:lnTo>
                      <a:pt x="241" y="384"/>
                    </a:lnTo>
                    <a:lnTo>
                      <a:pt x="243" y="389"/>
                    </a:lnTo>
                    <a:lnTo>
                      <a:pt x="244" y="394"/>
                    </a:lnTo>
                    <a:lnTo>
                      <a:pt x="248" y="396"/>
                    </a:lnTo>
                    <a:lnTo>
                      <a:pt x="253" y="399"/>
                    </a:lnTo>
                    <a:lnTo>
                      <a:pt x="251" y="389"/>
                    </a:lnTo>
                    <a:lnTo>
                      <a:pt x="250" y="378"/>
                    </a:lnTo>
                    <a:lnTo>
                      <a:pt x="248" y="370"/>
                    </a:lnTo>
                    <a:lnTo>
                      <a:pt x="245" y="361"/>
                    </a:lnTo>
                    <a:lnTo>
                      <a:pt x="243" y="352"/>
                    </a:lnTo>
                    <a:lnTo>
                      <a:pt x="238" y="344"/>
                    </a:lnTo>
                    <a:lnTo>
                      <a:pt x="232" y="336"/>
                    </a:lnTo>
                    <a:lnTo>
                      <a:pt x="228" y="328"/>
                    </a:lnTo>
                    <a:lnTo>
                      <a:pt x="222" y="320"/>
                    </a:lnTo>
                    <a:lnTo>
                      <a:pt x="215" y="313"/>
                    </a:lnTo>
                    <a:lnTo>
                      <a:pt x="209" y="306"/>
                    </a:lnTo>
                    <a:lnTo>
                      <a:pt x="202" y="298"/>
                    </a:lnTo>
                    <a:lnTo>
                      <a:pt x="195" y="293"/>
                    </a:lnTo>
                    <a:lnTo>
                      <a:pt x="186" y="287"/>
                    </a:lnTo>
                    <a:lnTo>
                      <a:pt x="179" y="282"/>
                    </a:lnTo>
                    <a:lnTo>
                      <a:pt x="173" y="278"/>
                    </a:lnTo>
                    <a:lnTo>
                      <a:pt x="163" y="269"/>
                    </a:lnTo>
                    <a:lnTo>
                      <a:pt x="157" y="261"/>
                    </a:lnTo>
                    <a:lnTo>
                      <a:pt x="149" y="252"/>
                    </a:lnTo>
                    <a:lnTo>
                      <a:pt x="144" y="245"/>
                    </a:lnTo>
                    <a:lnTo>
                      <a:pt x="136" y="234"/>
                    </a:lnTo>
                    <a:lnTo>
                      <a:pt x="132" y="226"/>
                    </a:lnTo>
                    <a:lnTo>
                      <a:pt x="128" y="216"/>
                    </a:lnTo>
                    <a:lnTo>
                      <a:pt x="125" y="207"/>
                    </a:lnTo>
                    <a:lnTo>
                      <a:pt x="119" y="197"/>
                    </a:lnTo>
                    <a:lnTo>
                      <a:pt x="117" y="186"/>
                    </a:lnTo>
                    <a:lnTo>
                      <a:pt x="115" y="176"/>
                    </a:lnTo>
                    <a:lnTo>
                      <a:pt x="113" y="166"/>
                    </a:lnTo>
                    <a:lnTo>
                      <a:pt x="110" y="156"/>
                    </a:lnTo>
                    <a:lnTo>
                      <a:pt x="110" y="147"/>
                    </a:lnTo>
                    <a:lnTo>
                      <a:pt x="110" y="136"/>
                    </a:lnTo>
                    <a:lnTo>
                      <a:pt x="110" y="127"/>
                    </a:lnTo>
                    <a:lnTo>
                      <a:pt x="107" y="117"/>
                    </a:lnTo>
                    <a:lnTo>
                      <a:pt x="103" y="106"/>
                    </a:lnTo>
                    <a:lnTo>
                      <a:pt x="99" y="96"/>
                    </a:lnTo>
                    <a:lnTo>
                      <a:pt x="96" y="88"/>
                    </a:lnTo>
                    <a:lnTo>
                      <a:pt x="90" y="77"/>
                    </a:lnTo>
                    <a:lnTo>
                      <a:pt x="84" y="69"/>
                    </a:lnTo>
                    <a:lnTo>
                      <a:pt x="78" y="58"/>
                    </a:lnTo>
                    <a:lnTo>
                      <a:pt x="72" y="51"/>
                    </a:lnTo>
                    <a:lnTo>
                      <a:pt x="65" y="41"/>
                    </a:lnTo>
                    <a:lnTo>
                      <a:pt x="56" y="34"/>
                    </a:lnTo>
                    <a:lnTo>
                      <a:pt x="49" y="26"/>
                    </a:lnTo>
                    <a:lnTo>
                      <a:pt x="42" y="19"/>
                    </a:lnTo>
                    <a:lnTo>
                      <a:pt x="33" y="12"/>
                    </a:lnTo>
                    <a:lnTo>
                      <a:pt x="24" y="8"/>
                    </a:lnTo>
                    <a:lnTo>
                      <a:pt x="16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31"/>
              <p:cNvSpPr>
                <a:spLocks/>
              </p:cNvSpPr>
              <p:nvPr/>
            </p:nvSpPr>
            <p:spPr bwMode="auto">
              <a:xfrm>
                <a:off x="2570934" y="6657972"/>
                <a:ext cx="158443" cy="392805"/>
              </a:xfrm>
              <a:custGeom>
                <a:avLst/>
                <a:gdLst>
                  <a:gd name="T0" fmla="*/ 41 w 48"/>
                  <a:gd name="T1" fmla="*/ 0 h 119"/>
                  <a:gd name="T2" fmla="*/ 34 w 48"/>
                  <a:gd name="T3" fmla="*/ 1 h 119"/>
                  <a:gd name="T4" fmla="*/ 28 w 48"/>
                  <a:gd name="T5" fmla="*/ 6 h 119"/>
                  <a:gd name="T6" fmla="*/ 22 w 48"/>
                  <a:gd name="T7" fmla="*/ 11 h 119"/>
                  <a:gd name="T8" fmla="*/ 18 w 48"/>
                  <a:gd name="T9" fmla="*/ 17 h 119"/>
                  <a:gd name="T10" fmla="*/ 13 w 48"/>
                  <a:gd name="T11" fmla="*/ 23 h 119"/>
                  <a:gd name="T12" fmla="*/ 10 w 48"/>
                  <a:gd name="T13" fmla="*/ 30 h 119"/>
                  <a:gd name="T14" fmla="*/ 7 w 48"/>
                  <a:gd name="T15" fmla="*/ 36 h 119"/>
                  <a:gd name="T16" fmla="*/ 6 w 48"/>
                  <a:gd name="T17" fmla="*/ 45 h 119"/>
                  <a:gd name="T18" fmla="*/ 3 w 48"/>
                  <a:gd name="T19" fmla="*/ 52 h 119"/>
                  <a:gd name="T20" fmla="*/ 2 w 48"/>
                  <a:gd name="T21" fmla="*/ 61 h 119"/>
                  <a:gd name="T22" fmla="*/ 0 w 48"/>
                  <a:gd name="T23" fmla="*/ 68 h 119"/>
                  <a:gd name="T24" fmla="*/ 0 w 48"/>
                  <a:gd name="T25" fmla="*/ 77 h 119"/>
                  <a:gd name="T26" fmla="*/ 0 w 48"/>
                  <a:gd name="T27" fmla="*/ 84 h 119"/>
                  <a:gd name="T28" fmla="*/ 0 w 48"/>
                  <a:gd name="T29" fmla="*/ 91 h 119"/>
                  <a:gd name="T30" fmla="*/ 0 w 48"/>
                  <a:gd name="T31" fmla="*/ 99 h 119"/>
                  <a:gd name="T32" fmla="*/ 0 w 48"/>
                  <a:gd name="T33" fmla="*/ 107 h 119"/>
                  <a:gd name="T34" fmla="*/ 4 w 48"/>
                  <a:gd name="T35" fmla="*/ 109 h 119"/>
                  <a:gd name="T36" fmla="*/ 9 w 48"/>
                  <a:gd name="T37" fmla="*/ 112 h 119"/>
                  <a:gd name="T38" fmla="*/ 12 w 48"/>
                  <a:gd name="T39" fmla="*/ 115 h 119"/>
                  <a:gd name="T40" fmla="*/ 16 w 48"/>
                  <a:gd name="T41" fmla="*/ 119 h 119"/>
                  <a:gd name="T42" fmla="*/ 16 w 48"/>
                  <a:gd name="T43" fmla="*/ 112 h 119"/>
                  <a:gd name="T44" fmla="*/ 19 w 48"/>
                  <a:gd name="T45" fmla="*/ 104 h 119"/>
                  <a:gd name="T46" fmla="*/ 20 w 48"/>
                  <a:gd name="T47" fmla="*/ 97 h 119"/>
                  <a:gd name="T48" fmla="*/ 22 w 48"/>
                  <a:gd name="T49" fmla="*/ 91 h 119"/>
                  <a:gd name="T50" fmla="*/ 22 w 48"/>
                  <a:gd name="T51" fmla="*/ 84 h 119"/>
                  <a:gd name="T52" fmla="*/ 23 w 48"/>
                  <a:gd name="T53" fmla="*/ 77 h 119"/>
                  <a:gd name="T54" fmla="*/ 25 w 48"/>
                  <a:gd name="T55" fmla="*/ 71 h 119"/>
                  <a:gd name="T56" fmla="*/ 28 w 48"/>
                  <a:gd name="T57" fmla="*/ 65 h 119"/>
                  <a:gd name="T58" fmla="*/ 28 w 48"/>
                  <a:gd name="T59" fmla="*/ 58 h 119"/>
                  <a:gd name="T60" fmla="*/ 29 w 48"/>
                  <a:gd name="T61" fmla="*/ 52 h 119"/>
                  <a:gd name="T62" fmla="*/ 32 w 48"/>
                  <a:gd name="T63" fmla="*/ 46 h 119"/>
                  <a:gd name="T64" fmla="*/ 34 w 48"/>
                  <a:gd name="T65" fmla="*/ 39 h 119"/>
                  <a:gd name="T66" fmla="*/ 36 w 48"/>
                  <a:gd name="T67" fmla="*/ 33 h 119"/>
                  <a:gd name="T68" fmla="*/ 39 w 48"/>
                  <a:gd name="T69" fmla="*/ 27 h 119"/>
                  <a:gd name="T70" fmla="*/ 44 w 48"/>
                  <a:gd name="T71" fmla="*/ 22 h 119"/>
                  <a:gd name="T72" fmla="*/ 48 w 48"/>
                  <a:gd name="T73" fmla="*/ 16 h 119"/>
                  <a:gd name="T74" fmla="*/ 45 w 48"/>
                  <a:gd name="T75" fmla="*/ 11 h 119"/>
                  <a:gd name="T76" fmla="*/ 44 w 48"/>
                  <a:gd name="T77" fmla="*/ 7 h 119"/>
                  <a:gd name="T78" fmla="*/ 42 w 48"/>
                  <a:gd name="T79" fmla="*/ 3 h 119"/>
                  <a:gd name="T80" fmla="*/ 41 w 48"/>
                  <a:gd name="T81" fmla="*/ 0 h 119"/>
                  <a:gd name="T82" fmla="*/ 41 w 48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119">
                    <a:moveTo>
                      <a:pt x="41" y="0"/>
                    </a:moveTo>
                    <a:lnTo>
                      <a:pt x="34" y="1"/>
                    </a:lnTo>
                    <a:lnTo>
                      <a:pt x="28" y="6"/>
                    </a:lnTo>
                    <a:lnTo>
                      <a:pt x="22" y="11"/>
                    </a:lnTo>
                    <a:lnTo>
                      <a:pt x="18" y="17"/>
                    </a:lnTo>
                    <a:lnTo>
                      <a:pt x="13" y="23"/>
                    </a:lnTo>
                    <a:lnTo>
                      <a:pt x="10" y="30"/>
                    </a:lnTo>
                    <a:lnTo>
                      <a:pt x="7" y="36"/>
                    </a:lnTo>
                    <a:lnTo>
                      <a:pt x="6" y="45"/>
                    </a:lnTo>
                    <a:lnTo>
                      <a:pt x="3" y="52"/>
                    </a:lnTo>
                    <a:lnTo>
                      <a:pt x="2" y="61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0" y="91"/>
                    </a:lnTo>
                    <a:lnTo>
                      <a:pt x="0" y="99"/>
                    </a:lnTo>
                    <a:lnTo>
                      <a:pt x="0" y="107"/>
                    </a:lnTo>
                    <a:lnTo>
                      <a:pt x="4" y="109"/>
                    </a:lnTo>
                    <a:lnTo>
                      <a:pt x="9" y="112"/>
                    </a:lnTo>
                    <a:lnTo>
                      <a:pt x="12" y="115"/>
                    </a:lnTo>
                    <a:lnTo>
                      <a:pt x="16" y="119"/>
                    </a:lnTo>
                    <a:lnTo>
                      <a:pt x="16" y="112"/>
                    </a:lnTo>
                    <a:lnTo>
                      <a:pt x="19" y="104"/>
                    </a:lnTo>
                    <a:lnTo>
                      <a:pt x="20" y="97"/>
                    </a:lnTo>
                    <a:lnTo>
                      <a:pt x="22" y="91"/>
                    </a:lnTo>
                    <a:lnTo>
                      <a:pt x="22" y="84"/>
                    </a:lnTo>
                    <a:lnTo>
                      <a:pt x="23" y="77"/>
                    </a:lnTo>
                    <a:lnTo>
                      <a:pt x="25" y="71"/>
                    </a:lnTo>
                    <a:lnTo>
                      <a:pt x="28" y="65"/>
                    </a:lnTo>
                    <a:lnTo>
                      <a:pt x="28" y="58"/>
                    </a:lnTo>
                    <a:lnTo>
                      <a:pt x="29" y="52"/>
                    </a:lnTo>
                    <a:lnTo>
                      <a:pt x="32" y="46"/>
                    </a:lnTo>
                    <a:lnTo>
                      <a:pt x="34" y="39"/>
                    </a:lnTo>
                    <a:lnTo>
                      <a:pt x="36" y="33"/>
                    </a:lnTo>
                    <a:lnTo>
                      <a:pt x="39" y="27"/>
                    </a:lnTo>
                    <a:lnTo>
                      <a:pt x="44" y="22"/>
                    </a:lnTo>
                    <a:lnTo>
                      <a:pt x="48" y="16"/>
                    </a:lnTo>
                    <a:lnTo>
                      <a:pt x="45" y="11"/>
                    </a:lnTo>
                    <a:lnTo>
                      <a:pt x="44" y="7"/>
                    </a:lnTo>
                    <a:lnTo>
                      <a:pt x="42" y="3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32"/>
              <p:cNvSpPr>
                <a:spLocks/>
              </p:cNvSpPr>
              <p:nvPr/>
            </p:nvSpPr>
            <p:spPr bwMode="auto">
              <a:xfrm>
                <a:off x="2950536" y="6763600"/>
                <a:ext cx="161744" cy="406009"/>
              </a:xfrm>
              <a:custGeom>
                <a:avLst/>
                <a:gdLst>
                  <a:gd name="T0" fmla="*/ 48 w 49"/>
                  <a:gd name="T1" fmla="*/ 0 h 123"/>
                  <a:gd name="T2" fmla="*/ 38 w 49"/>
                  <a:gd name="T3" fmla="*/ 3 h 123"/>
                  <a:gd name="T4" fmla="*/ 31 w 49"/>
                  <a:gd name="T5" fmla="*/ 7 h 123"/>
                  <a:gd name="T6" fmla="*/ 23 w 49"/>
                  <a:gd name="T7" fmla="*/ 13 h 123"/>
                  <a:gd name="T8" fmla="*/ 19 w 49"/>
                  <a:gd name="T9" fmla="*/ 20 h 123"/>
                  <a:gd name="T10" fmla="*/ 13 w 49"/>
                  <a:gd name="T11" fmla="*/ 27 h 123"/>
                  <a:gd name="T12" fmla="*/ 9 w 49"/>
                  <a:gd name="T13" fmla="*/ 35 h 123"/>
                  <a:gd name="T14" fmla="*/ 6 w 49"/>
                  <a:gd name="T15" fmla="*/ 43 h 123"/>
                  <a:gd name="T16" fmla="*/ 4 w 49"/>
                  <a:gd name="T17" fmla="*/ 52 h 123"/>
                  <a:gd name="T18" fmla="*/ 1 w 49"/>
                  <a:gd name="T19" fmla="*/ 61 h 123"/>
                  <a:gd name="T20" fmla="*/ 1 w 49"/>
                  <a:gd name="T21" fmla="*/ 69 h 123"/>
                  <a:gd name="T22" fmla="*/ 0 w 49"/>
                  <a:gd name="T23" fmla="*/ 78 h 123"/>
                  <a:gd name="T24" fmla="*/ 1 w 49"/>
                  <a:gd name="T25" fmla="*/ 88 h 123"/>
                  <a:gd name="T26" fmla="*/ 1 w 49"/>
                  <a:gd name="T27" fmla="*/ 97 h 123"/>
                  <a:gd name="T28" fmla="*/ 3 w 49"/>
                  <a:gd name="T29" fmla="*/ 106 h 123"/>
                  <a:gd name="T30" fmla="*/ 6 w 49"/>
                  <a:gd name="T31" fmla="*/ 115 h 123"/>
                  <a:gd name="T32" fmla="*/ 9 w 49"/>
                  <a:gd name="T33" fmla="*/ 123 h 123"/>
                  <a:gd name="T34" fmla="*/ 13 w 49"/>
                  <a:gd name="T35" fmla="*/ 123 h 123"/>
                  <a:gd name="T36" fmla="*/ 20 w 49"/>
                  <a:gd name="T37" fmla="*/ 123 h 123"/>
                  <a:gd name="T38" fmla="*/ 22 w 49"/>
                  <a:gd name="T39" fmla="*/ 116 h 123"/>
                  <a:gd name="T40" fmla="*/ 23 w 49"/>
                  <a:gd name="T41" fmla="*/ 110 h 123"/>
                  <a:gd name="T42" fmla="*/ 23 w 49"/>
                  <a:gd name="T43" fmla="*/ 104 h 123"/>
                  <a:gd name="T44" fmla="*/ 25 w 49"/>
                  <a:gd name="T45" fmla="*/ 97 h 123"/>
                  <a:gd name="T46" fmla="*/ 25 w 49"/>
                  <a:gd name="T47" fmla="*/ 91 h 123"/>
                  <a:gd name="T48" fmla="*/ 25 w 49"/>
                  <a:gd name="T49" fmla="*/ 84 h 123"/>
                  <a:gd name="T50" fmla="*/ 25 w 49"/>
                  <a:gd name="T51" fmla="*/ 78 h 123"/>
                  <a:gd name="T52" fmla="*/ 25 w 49"/>
                  <a:gd name="T53" fmla="*/ 72 h 123"/>
                  <a:gd name="T54" fmla="*/ 25 w 49"/>
                  <a:gd name="T55" fmla="*/ 65 h 123"/>
                  <a:gd name="T56" fmla="*/ 25 w 49"/>
                  <a:gd name="T57" fmla="*/ 59 h 123"/>
                  <a:gd name="T58" fmla="*/ 26 w 49"/>
                  <a:gd name="T59" fmla="*/ 52 h 123"/>
                  <a:gd name="T60" fmla="*/ 28 w 49"/>
                  <a:gd name="T61" fmla="*/ 48 h 123"/>
                  <a:gd name="T62" fmla="*/ 31 w 49"/>
                  <a:gd name="T63" fmla="*/ 42 h 123"/>
                  <a:gd name="T64" fmla="*/ 36 w 49"/>
                  <a:gd name="T65" fmla="*/ 36 h 123"/>
                  <a:gd name="T66" fmla="*/ 41 w 49"/>
                  <a:gd name="T67" fmla="*/ 32 h 123"/>
                  <a:gd name="T68" fmla="*/ 48 w 49"/>
                  <a:gd name="T69" fmla="*/ 27 h 123"/>
                  <a:gd name="T70" fmla="*/ 48 w 49"/>
                  <a:gd name="T71" fmla="*/ 24 h 123"/>
                  <a:gd name="T72" fmla="*/ 48 w 49"/>
                  <a:gd name="T73" fmla="*/ 20 h 123"/>
                  <a:gd name="T74" fmla="*/ 48 w 49"/>
                  <a:gd name="T75" fmla="*/ 16 h 123"/>
                  <a:gd name="T76" fmla="*/ 49 w 49"/>
                  <a:gd name="T77" fmla="*/ 11 h 123"/>
                  <a:gd name="T78" fmla="*/ 48 w 49"/>
                  <a:gd name="T79" fmla="*/ 7 h 123"/>
                  <a:gd name="T80" fmla="*/ 48 w 49"/>
                  <a:gd name="T81" fmla="*/ 3 h 123"/>
                  <a:gd name="T82" fmla="*/ 48 w 49"/>
                  <a:gd name="T83" fmla="*/ 0 h 123"/>
                  <a:gd name="T84" fmla="*/ 48 w 49"/>
                  <a:gd name="T85" fmla="*/ 0 h 123"/>
                  <a:gd name="T86" fmla="*/ 48 w 49"/>
                  <a:gd name="T8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23">
                    <a:moveTo>
                      <a:pt x="48" y="0"/>
                    </a:moveTo>
                    <a:lnTo>
                      <a:pt x="38" y="3"/>
                    </a:lnTo>
                    <a:lnTo>
                      <a:pt x="31" y="7"/>
                    </a:lnTo>
                    <a:lnTo>
                      <a:pt x="23" y="13"/>
                    </a:lnTo>
                    <a:lnTo>
                      <a:pt x="19" y="20"/>
                    </a:lnTo>
                    <a:lnTo>
                      <a:pt x="13" y="27"/>
                    </a:lnTo>
                    <a:lnTo>
                      <a:pt x="9" y="35"/>
                    </a:lnTo>
                    <a:lnTo>
                      <a:pt x="6" y="43"/>
                    </a:lnTo>
                    <a:lnTo>
                      <a:pt x="4" y="52"/>
                    </a:lnTo>
                    <a:lnTo>
                      <a:pt x="1" y="61"/>
                    </a:lnTo>
                    <a:lnTo>
                      <a:pt x="1" y="69"/>
                    </a:lnTo>
                    <a:lnTo>
                      <a:pt x="0" y="78"/>
                    </a:lnTo>
                    <a:lnTo>
                      <a:pt x="1" y="88"/>
                    </a:lnTo>
                    <a:lnTo>
                      <a:pt x="1" y="97"/>
                    </a:lnTo>
                    <a:lnTo>
                      <a:pt x="3" y="106"/>
                    </a:lnTo>
                    <a:lnTo>
                      <a:pt x="6" y="115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20" y="123"/>
                    </a:lnTo>
                    <a:lnTo>
                      <a:pt x="22" y="116"/>
                    </a:lnTo>
                    <a:lnTo>
                      <a:pt x="23" y="110"/>
                    </a:lnTo>
                    <a:lnTo>
                      <a:pt x="23" y="104"/>
                    </a:lnTo>
                    <a:lnTo>
                      <a:pt x="25" y="97"/>
                    </a:lnTo>
                    <a:lnTo>
                      <a:pt x="25" y="91"/>
                    </a:lnTo>
                    <a:lnTo>
                      <a:pt x="25" y="84"/>
                    </a:lnTo>
                    <a:lnTo>
                      <a:pt x="25" y="78"/>
                    </a:lnTo>
                    <a:lnTo>
                      <a:pt x="25" y="72"/>
                    </a:lnTo>
                    <a:lnTo>
                      <a:pt x="25" y="65"/>
                    </a:lnTo>
                    <a:lnTo>
                      <a:pt x="25" y="59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31" y="42"/>
                    </a:lnTo>
                    <a:lnTo>
                      <a:pt x="36" y="36"/>
                    </a:lnTo>
                    <a:lnTo>
                      <a:pt x="41" y="32"/>
                    </a:lnTo>
                    <a:lnTo>
                      <a:pt x="48" y="27"/>
                    </a:ln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9" y="11"/>
                    </a:lnTo>
                    <a:lnTo>
                      <a:pt x="48" y="7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33"/>
              <p:cNvSpPr>
                <a:spLocks/>
              </p:cNvSpPr>
              <p:nvPr/>
            </p:nvSpPr>
            <p:spPr bwMode="auto">
              <a:xfrm>
                <a:off x="3270723" y="6819715"/>
                <a:ext cx="184850" cy="435717"/>
              </a:xfrm>
              <a:custGeom>
                <a:avLst/>
                <a:gdLst>
                  <a:gd name="T0" fmla="*/ 56 w 56"/>
                  <a:gd name="T1" fmla="*/ 0 h 132"/>
                  <a:gd name="T2" fmla="*/ 46 w 56"/>
                  <a:gd name="T3" fmla="*/ 3 h 132"/>
                  <a:gd name="T4" fmla="*/ 37 w 56"/>
                  <a:gd name="T5" fmla="*/ 7 h 132"/>
                  <a:gd name="T6" fmla="*/ 28 w 56"/>
                  <a:gd name="T7" fmla="*/ 12 h 132"/>
                  <a:gd name="T8" fmla="*/ 22 w 56"/>
                  <a:gd name="T9" fmla="*/ 19 h 132"/>
                  <a:gd name="T10" fmla="*/ 16 w 56"/>
                  <a:gd name="T11" fmla="*/ 26 h 132"/>
                  <a:gd name="T12" fmla="*/ 12 w 56"/>
                  <a:gd name="T13" fmla="*/ 34 h 132"/>
                  <a:gd name="T14" fmla="*/ 9 w 56"/>
                  <a:gd name="T15" fmla="*/ 42 h 132"/>
                  <a:gd name="T16" fmla="*/ 6 w 56"/>
                  <a:gd name="T17" fmla="*/ 51 h 132"/>
                  <a:gd name="T18" fmla="*/ 3 w 56"/>
                  <a:gd name="T19" fmla="*/ 61 h 132"/>
                  <a:gd name="T20" fmla="*/ 2 w 56"/>
                  <a:gd name="T21" fmla="*/ 70 h 132"/>
                  <a:gd name="T22" fmla="*/ 2 w 56"/>
                  <a:gd name="T23" fmla="*/ 80 h 132"/>
                  <a:gd name="T24" fmla="*/ 2 w 56"/>
                  <a:gd name="T25" fmla="*/ 90 h 132"/>
                  <a:gd name="T26" fmla="*/ 0 w 56"/>
                  <a:gd name="T27" fmla="*/ 99 h 132"/>
                  <a:gd name="T28" fmla="*/ 0 w 56"/>
                  <a:gd name="T29" fmla="*/ 109 h 132"/>
                  <a:gd name="T30" fmla="*/ 2 w 56"/>
                  <a:gd name="T31" fmla="*/ 118 h 132"/>
                  <a:gd name="T32" fmla="*/ 3 w 56"/>
                  <a:gd name="T33" fmla="*/ 128 h 132"/>
                  <a:gd name="T34" fmla="*/ 6 w 56"/>
                  <a:gd name="T35" fmla="*/ 128 h 132"/>
                  <a:gd name="T36" fmla="*/ 11 w 56"/>
                  <a:gd name="T37" fmla="*/ 128 h 132"/>
                  <a:gd name="T38" fmla="*/ 15 w 56"/>
                  <a:gd name="T39" fmla="*/ 130 h 132"/>
                  <a:gd name="T40" fmla="*/ 19 w 56"/>
                  <a:gd name="T41" fmla="*/ 132 h 132"/>
                  <a:gd name="T42" fmla="*/ 21 w 56"/>
                  <a:gd name="T43" fmla="*/ 125 h 132"/>
                  <a:gd name="T44" fmla="*/ 22 w 56"/>
                  <a:gd name="T45" fmla="*/ 119 h 132"/>
                  <a:gd name="T46" fmla="*/ 24 w 56"/>
                  <a:gd name="T47" fmla="*/ 112 h 132"/>
                  <a:gd name="T48" fmla="*/ 25 w 56"/>
                  <a:gd name="T49" fmla="*/ 106 h 132"/>
                  <a:gd name="T50" fmla="*/ 25 w 56"/>
                  <a:gd name="T51" fmla="*/ 99 h 132"/>
                  <a:gd name="T52" fmla="*/ 25 w 56"/>
                  <a:gd name="T53" fmla="*/ 93 h 132"/>
                  <a:gd name="T54" fmla="*/ 25 w 56"/>
                  <a:gd name="T55" fmla="*/ 87 h 132"/>
                  <a:gd name="T56" fmla="*/ 25 w 56"/>
                  <a:gd name="T57" fmla="*/ 80 h 132"/>
                  <a:gd name="T58" fmla="*/ 25 w 56"/>
                  <a:gd name="T59" fmla="*/ 74 h 132"/>
                  <a:gd name="T60" fmla="*/ 25 w 56"/>
                  <a:gd name="T61" fmla="*/ 67 h 132"/>
                  <a:gd name="T62" fmla="*/ 27 w 56"/>
                  <a:gd name="T63" fmla="*/ 61 h 132"/>
                  <a:gd name="T64" fmla="*/ 28 w 56"/>
                  <a:gd name="T65" fmla="*/ 57 h 132"/>
                  <a:gd name="T66" fmla="*/ 31 w 56"/>
                  <a:gd name="T67" fmla="*/ 50 h 132"/>
                  <a:gd name="T68" fmla="*/ 35 w 56"/>
                  <a:gd name="T69" fmla="*/ 45 h 132"/>
                  <a:gd name="T70" fmla="*/ 40 w 56"/>
                  <a:gd name="T71" fmla="*/ 41 h 132"/>
                  <a:gd name="T72" fmla="*/ 46 w 56"/>
                  <a:gd name="T73" fmla="*/ 37 h 132"/>
                  <a:gd name="T74" fmla="*/ 47 w 56"/>
                  <a:gd name="T75" fmla="*/ 32 h 132"/>
                  <a:gd name="T76" fmla="*/ 50 w 56"/>
                  <a:gd name="T77" fmla="*/ 29 h 132"/>
                  <a:gd name="T78" fmla="*/ 51 w 56"/>
                  <a:gd name="T79" fmla="*/ 23 h 132"/>
                  <a:gd name="T80" fmla="*/ 54 w 56"/>
                  <a:gd name="T81" fmla="*/ 18 h 132"/>
                  <a:gd name="T82" fmla="*/ 54 w 56"/>
                  <a:gd name="T83" fmla="*/ 12 h 132"/>
                  <a:gd name="T84" fmla="*/ 56 w 56"/>
                  <a:gd name="T85" fmla="*/ 7 h 132"/>
                  <a:gd name="T86" fmla="*/ 56 w 56"/>
                  <a:gd name="T87" fmla="*/ 2 h 132"/>
                  <a:gd name="T88" fmla="*/ 56 w 56"/>
                  <a:gd name="T89" fmla="*/ 0 h 132"/>
                  <a:gd name="T90" fmla="*/ 56 w 56"/>
                  <a:gd name="T9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132">
                    <a:moveTo>
                      <a:pt x="56" y="0"/>
                    </a:moveTo>
                    <a:lnTo>
                      <a:pt x="46" y="3"/>
                    </a:lnTo>
                    <a:lnTo>
                      <a:pt x="37" y="7"/>
                    </a:lnTo>
                    <a:lnTo>
                      <a:pt x="28" y="12"/>
                    </a:lnTo>
                    <a:lnTo>
                      <a:pt x="22" y="19"/>
                    </a:lnTo>
                    <a:lnTo>
                      <a:pt x="16" y="26"/>
                    </a:lnTo>
                    <a:lnTo>
                      <a:pt x="12" y="34"/>
                    </a:lnTo>
                    <a:lnTo>
                      <a:pt x="9" y="42"/>
                    </a:lnTo>
                    <a:lnTo>
                      <a:pt x="6" y="51"/>
                    </a:lnTo>
                    <a:lnTo>
                      <a:pt x="3" y="61"/>
                    </a:lnTo>
                    <a:lnTo>
                      <a:pt x="2" y="70"/>
                    </a:lnTo>
                    <a:lnTo>
                      <a:pt x="2" y="80"/>
                    </a:lnTo>
                    <a:lnTo>
                      <a:pt x="2" y="90"/>
                    </a:lnTo>
                    <a:lnTo>
                      <a:pt x="0" y="99"/>
                    </a:lnTo>
                    <a:lnTo>
                      <a:pt x="0" y="109"/>
                    </a:lnTo>
                    <a:lnTo>
                      <a:pt x="2" y="118"/>
                    </a:lnTo>
                    <a:lnTo>
                      <a:pt x="3" y="128"/>
                    </a:lnTo>
                    <a:lnTo>
                      <a:pt x="6" y="128"/>
                    </a:lnTo>
                    <a:lnTo>
                      <a:pt x="11" y="128"/>
                    </a:lnTo>
                    <a:lnTo>
                      <a:pt x="15" y="130"/>
                    </a:lnTo>
                    <a:lnTo>
                      <a:pt x="19" y="132"/>
                    </a:lnTo>
                    <a:lnTo>
                      <a:pt x="21" y="125"/>
                    </a:lnTo>
                    <a:lnTo>
                      <a:pt x="22" y="119"/>
                    </a:lnTo>
                    <a:lnTo>
                      <a:pt x="24" y="112"/>
                    </a:lnTo>
                    <a:lnTo>
                      <a:pt x="25" y="106"/>
                    </a:lnTo>
                    <a:lnTo>
                      <a:pt x="25" y="99"/>
                    </a:lnTo>
                    <a:lnTo>
                      <a:pt x="25" y="93"/>
                    </a:lnTo>
                    <a:lnTo>
                      <a:pt x="25" y="87"/>
                    </a:lnTo>
                    <a:lnTo>
                      <a:pt x="25" y="80"/>
                    </a:lnTo>
                    <a:lnTo>
                      <a:pt x="25" y="74"/>
                    </a:lnTo>
                    <a:lnTo>
                      <a:pt x="25" y="67"/>
                    </a:lnTo>
                    <a:lnTo>
                      <a:pt x="27" y="61"/>
                    </a:lnTo>
                    <a:lnTo>
                      <a:pt x="28" y="57"/>
                    </a:lnTo>
                    <a:lnTo>
                      <a:pt x="31" y="50"/>
                    </a:lnTo>
                    <a:lnTo>
                      <a:pt x="35" y="45"/>
                    </a:lnTo>
                    <a:lnTo>
                      <a:pt x="40" y="41"/>
                    </a:lnTo>
                    <a:lnTo>
                      <a:pt x="46" y="37"/>
                    </a:lnTo>
                    <a:lnTo>
                      <a:pt x="47" y="32"/>
                    </a:lnTo>
                    <a:lnTo>
                      <a:pt x="50" y="29"/>
                    </a:lnTo>
                    <a:lnTo>
                      <a:pt x="51" y="23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6" y="7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48"/>
              <p:cNvSpPr>
                <a:spLocks/>
              </p:cNvSpPr>
              <p:nvPr/>
            </p:nvSpPr>
            <p:spPr bwMode="auto">
              <a:xfrm>
                <a:off x="2320066" y="2515363"/>
                <a:ext cx="1003471" cy="825221"/>
              </a:xfrm>
              <a:custGeom>
                <a:avLst/>
                <a:gdLst>
                  <a:gd name="T0" fmla="*/ 290 w 304"/>
                  <a:gd name="T1" fmla="*/ 97 h 250"/>
                  <a:gd name="T2" fmla="*/ 296 w 304"/>
                  <a:gd name="T3" fmla="*/ 94 h 250"/>
                  <a:gd name="T4" fmla="*/ 302 w 304"/>
                  <a:gd name="T5" fmla="*/ 91 h 250"/>
                  <a:gd name="T6" fmla="*/ 304 w 304"/>
                  <a:gd name="T7" fmla="*/ 82 h 250"/>
                  <a:gd name="T8" fmla="*/ 299 w 304"/>
                  <a:gd name="T9" fmla="*/ 69 h 250"/>
                  <a:gd name="T10" fmla="*/ 296 w 304"/>
                  <a:gd name="T11" fmla="*/ 56 h 250"/>
                  <a:gd name="T12" fmla="*/ 294 w 304"/>
                  <a:gd name="T13" fmla="*/ 43 h 250"/>
                  <a:gd name="T14" fmla="*/ 293 w 304"/>
                  <a:gd name="T15" fmla="*/ 33 h 250"/>
                  <a:gd name="T16" fmla="*/ 286 w 304"/>
                  <a:gd name="T17" fmla="*/ 26 h 250"/>
                  <a:gd name="T18" fmla="*/ 274 w 304"/>
                  <a:gd name="T19" fmla="*/ 24 h 250"/>
                  <a:gd name="T20" fmla="*/ 261 w 304"/>
                  <a:gd name="T21" fmla="*/ 24 h 250"/>
                  <a:gd name="T22" fmla="*/ 251 w 304"/>
                  <a:gd name="T23" fmla="*/ 21 h 250"/>
                  <a:gd name="T24" fmla="*/ 246 w 304"/>
                  <a:gd name="T25" fmla="*/ 8 h 250"/>
                  <a:gd name="T26" fmla="*/ 238 w 304"/>
                  <a:gd name="T27" fmla="*/ 1 h 250"/>
                  <a:gd name="T28" fmla="*/ 223 w 304"/>
                  <a:gd name="T29" fmla="*/ 0 h 250"/>
                  <a:gd name="T30" fmla="*/ 210 w 304"/>
                  <a:gd name="T31" fmla="*/ 4 h 250"/>
                  <a:gd name="T32" fmla="*/ 197 w 304"/>
                  <a:gd name="T33" fmla="*/ 10 h 250"/>
                  <a:gd name="T34" fmla="*/ 188 w 304"/>
                  <a:gd name="T35" fmla="*/ 11 h 250"/>
                  <a:gd name="T36" fmla="*/ 182 w 304"/>
                  <a:gd name="T37" fmla="*/ 8 h 250"/>
                  <a:gd name="T38" fmla="*/ 175 w 304"/>
                  <a:gd name="T39" fmla="*/ 5 h 250"/>
                  <a:gd name="T40" fmla="*/ 162 w 304"/>
                  <a:gd name="T41" fmla="*/ 7 h 250"/>
                  <a:gd name="T42" fmla="*/ 152 w 304"/>
                  <a:gd name="T43" fmla="*/ 13 h 250"/>
                  <a:gd name="T44" fmla="*/ 144 w 304"/>
                  <a:gd name="T45" fmla="*/ 20 h 250"/>
                  <a:gd name="T46" fmla="*/ 136 w 304"/>
                  <a:gd name="T47" fmla="*/ 26 h 250"/>
                  <a:gd name="T48" fmla="*/ 124 w 304"/>
                  <a:gd name="T49" fmla="*/ 27 h 250"/>
                  <a:gd name="T50" fmla="*/ 115 w 304"/>
                  <a:gd name="T51" fmla="*/ 24 h 250"/>
                  <a:gd name="T52" fmla="*/ 108 w 304"/>
                  <a:gd name="T53" fmla="*/ 20 h 250"/>
                  <a:gd name="T54" fmla="*/ 101 w 304"/>
                  <a:gd name="T55" fmla="*/ 20 h 250"/>
                  <a:gd name="T56" fmla="*/ 94 w 304"/>
                  <a:gd name="T57" fmla="*/ 29 h 250"/>
                  <a:gd name="T58" fmla="*/ 91 w 304"/>
                  <a:gd name="T59" fmla="*/ 40 h 250"/>
                  <a:gd name="T60" fmla="*/ 88 w 304"/>
                  <a:gd name="T61" fmla="*/ 50 h 250"/>
                  <a:gd name="T62" fmla="*/ 80 w 304"/>
                  <a:gd name="T63" fmla="*/ 56 h 250"/>
                  <a:gd name="T64" fmla="*/ 66 w 304"/>
                  <a:gd name="T65" fmla="*/ 55 h 250"/>
                  <a:gd name="T66" fmla="*/ 51 w 304"/>
                  <a:gd name="T67" fmla="*/ 55 h 250"/>
                  <a:gd name="T68" fmla="*/ 41 w 304"/>
                  <a:gd name="T69" fmla="*/ 56 h 250"/>
                  <a:gd name="T70" fmla="*/ 37 w 304"/>
                  <a:gd name="T71" fmla="*/ 62 h 250"/>
                  <a:gd name="T72" fmla="*/ 35 w 304"/>
                  <a:gd name="T73" fmla="*/ 72 h 250"/>
                  <a:gd name="T74" fmla="*/ 31 w 304"/>
                  <a:gd name="T75" fmla="*/ 82 h 250"/>
                  <a:gd name="T76" fmla="*/ 25 w 304"/>
                  <a:gd name="T77" fmla="*/ 90 h 250"/>
                  <a:gd name="T78" fmla="*/ 16 w 304"/>
                  <a:gd name="T79" fmla="*/ 96 h 250"/>
                  <a:gd name="T80" fmla="*/ 8 w 304"/>
                  <a:gd name="T81" fmla="*/ 100 h 250"/>
                  <a:gd name="T82" fmla="*/ 3 w 304"/>
                  <a:gd name="T83" fmla="*/ 109 h 250"/>
                  <a:gd name="T84" fmla="*/ 0 w 304"/>
                  <a:gd name="T85" fmla="*/ 120 h 250"/>
                  <a:gd name="T86" fmla="*/ 0 w 304"/>
                  <a:gd name="T87" fmla="*/ 132 h 250"/>
                  <a:gd name="T88" fmla="*/ 48 w 304"/>
                  <a:gd name="T89" fmla="*/ 250 h 250"/>
                  <a:gd name="T90" fmla="*/ 288 w 304"/>
                  <a:gd name="T91" fmla="*/ 9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4" h="250">
                    <a:moveTo>
                      <a:pt x="288" y="97"/>
                    </a:moveTo>
                    <a:lnTo>
                      <a:pt x="290" y="97"/>
                    </a:lnTo>
                    <a:lnTo>
                      <a:pt x="291" y="97"/>
                    </a:lnTo>
                    <a:lnTo>
                      <a:pt x="296" y="94"/>
                    </a:lnTo>
                    <a:lnTo>
                      <a:pt x="299" y="94"/>
                    </a:lnTo>
                    <a:lnTo>
                      <a:pt x="302" y="91"/>
                    </a:lnTo>
                    <a:lnTo>
                      <a:pt x="304" y="88"/>
                    </a:lnTo>
                    <a:lnTo>
                      <a:pt x="304" y="82"/>
                    </a:lnTo>
                    <a:lnTo>
                      <a:pt x="302" y="77"/>
                    </a:lnTo>
                    <a:lnTo>
                      <a:pt x="299" y="69"/>
                    </a:lnTo>
                    <a:lnTo>
                      <a:pt x="297" y="62"/>
                    </a:lnTo>
                    <a:lnTo>
                      <a:pt x="296" y="56"/>
                    </a:lnTo>
                    <a:lnTo>
                      <a:pt x="296" y="50"/>
                    </a:lnTo>
                    <a:lnTo>
                      <a:pt x="294" y="43"/>
                    </a:lnTo>
                    <a:lnTo>
                      <a:pt x="294" y="39"/>
                    </a:lnTo>
                    <a:lnTo>
                      <a:pt x="293" y="33"/>
                    </a:lnTo>
                    <a:lnTo>
                      <a:pt x="290" y="29"/>
                    </a:lnTo>
                    <a:lnTo>
                      <a:pt x="286" y="26"/>
                    </a:lnTo>
                    <a:lnTo>
                      <a:pt x="280" y="24"/>
                    </a:lnTo>
                    <a:lnTo>
                      <a:pt x="274" y="24"/>
                    </a:lnTo>
                    <a:lnTo>
                      <a:pt x="267" y="26"/>
                    </a:lnTo>
                    <a:lnTo>
                      <a:pt x="261" y="24"/>
                    </a:lnTo>
                    <a:lnTo>
                      <a:pt x="256" y="24"/>
                    </a:lnTo>
                    <a:lnTo>
                      <a:pt x="251" y="21"/>
                    </a:lnTo>
                    <a:lnTo>
                      <a:pt x="249" y="16"/>
                    </a:lnTo>
                    <a:lnTo>
                      <a:pt x="246" y="8"/>
                    </a:lnTo>
                    <a:lnTo>
                      <a:pt x="243" y="4"/>
                    </a:lnTo>
                    <a:lnTo>
                      <a:pt x="238" y="1"/>
                    </a:lnTo>
                    <a:lnTo>
                      <a:pt x="232" y="0"/>
                    </a:lnTo>
                    <a:lnTo>
                      <a:pt x="223" y="0"/>
                    </a:lnTo>
                    <a:lnTo>
                      <a:pt x="217" y="1"/>
                    </a:lnTo>
                    <a:lnTo>
                      <a:pt x="210" y="4"/>
                    </a:lnTo>
                    <a:lnTo>
                      <a:pt x="203" y="8"/>
                    </a:lnTo>
                    <a:lnTo>
                      <a:pt x="197" y="10"/>
                    </a:lnTo>
                    <a:lnTo>
                      <a:pt x="192" y="11"/>
                    </a:lnTo>
                    <a:lnTo>
                      <a:pt x="188" y="11"/>
                    </a:lnTo>
                    <a:lnTo>
                      <a:pt x="187" y="10"/>
                    </a:lnTo>
                    <a:lnTo>
                      <a:pt x="182" y="8"/>
                    </a:lnTo>
                    <a:lnTo>
                      <a:pt x="179" y="7"/>
                    </a:lnTo>
                    <a:lnTo>
                      <a:pt x="175" y="5"/>
                    </a:lnTo>
                    <a:lnTo>
                      <a:pt x="169" y="7"/>
                    </a:lnTo>
                    <a:lnTo>
                      <a:pt x="162" y="7"/>
                    </a:lnTo>
                    <a:lnTo>
                      <a:pt x="156" y="10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4" y="20"/>
                    </a:lnTo>
                    <a:lnTo>
                      <a:pt x="140" y="23"/>
                    </a:lnTo>
                    <a:lnTo>
                      <a:pt x="136" y="26"/>
                    </a:lnTo>
                    <a:lnTo>
                      <a:pt x="131" y="29"/>
                    </a:lnTo>
                    <a:lnTo>
                      <a:pt x="124" y="27"/>
                    </a:lnTo>
                    <a:lnTo>
                      <a:pt x="120" y="26"/>
                    </a:lnTo>
                    <a:lnTo>
                      <a:pt x="115" y="24"/>
                    </a:lnTo>
                    <a:lnTo>
                      <a:pt x="112" y="21"/>
                    </a:lnTo>
                    <a:lnTo>
                      <a:pt x="108" y="20"/>
                    </a:lnTo>
                    <a:lnTo>
                      <a:pt x="104" y="20"/>
                    </a:lnTo>
                    <a:lnTo>
                      <a:pt x="101" y="20"/>
                    </a:lnTo>
                    <a:lnTo>
                      <a:pt x="98" y="24"/>
                    </a:lnTo>
                    <a:lnTo>
                      <a:pt x="94" y="29"/>
                    </a:lnTo>
                    <a:lnTo>
                      <a:pt x="91" y="34"/>
                    </a:lnTo>
                    <a:lnTo>
                      <a:pt x="91" y="40"/>
                    </a:lnTo>
                    <a:lnTo>
                      <a:pt x="89" y="46"/>
                    </a:lnTo>
                    <a:lnTo>
                      <a:pt x="88" y="50"/>
                    </a:lnTo>
                    <a:lnTo>
                      <a:pt x="85" y="55"/>
                    </a:lnTo>
                    <a:lnTo>
                      <a:pt x="80" y="56"/>
                    </a:lnTo>
                    <a:lnTo>
                      <a:pt x="73" y="56"/>
                    </a:lnTo>
                    <a:lnTo>
                      <a:pt x="66" y="55"/>
                    </a:lnTo>
                    <a:lnTo>
                      <a:pt x="59" y="55"/>
                    </a:lnTo>
                    <a:lnTo>
                      <a:pt x="51" y="55"/>
                    </a:lnTo>
                    <a:lnTo>
                      <a:pt x="47" y="56"/>
                    </a:lnTo>
                    <a:lnTo>
                      <a:pt x="41" y="56"/>
                    </a:lnTo>
                    <a:lnTo>
                      <a:pt x="38" y="59"/>
                    </a:lnTo>
                    <a:lnTo>
                      <a:pt x="37" y="62"/>
                    </a:lnTo>
                    <a:lnTo>
                      <a:pt x="37" y="68"/>
                    </a:lnTo>
                    <a:lnTo>
                      <a:pt x="35" y="72"/>
                    </a:lnTo>
                    <a:lnTo>
                      <a:pt x="34" y="78"/>
                    </a:lnTo>
                    <a:lnTo>
                      <a:pt x="31" y="82"/>
                    </a:lnTo>
                    <a:lnTo>
                      <a:pt x="28" y="87"/>
                    </a:lnTo>
                    <a:lnTo>
                      <a:pt x="25" y="90"/>
                    </a:lnTo>
                    <a:lnTo>
                      <a:pt x="21" y="93"/>
                    </a:lnTo>
                    <a:lnTo>
                      <a:pt x="16" y="96"/>
                    </a:lnTo>
                    <a:lnTo>
                      <a:pt x="14" y="98"/>
                    </a:lnTo>
                    <a:lnTo>
                      <a:pt x="8" y="100"/>
                    </a:lnTo>
                    <a:lnTo>
                      <a:pt x="5" y="104"/>
                    </a:lnTo>
                    <a:lnTo>
                      <a:pt x="3" y="109"/>
                    </a:lnTo>
                    <a:lnTo>
                      <a:pt x="2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2" y="136"/>
                    </a:lnTo>
                    <a:lnTo>
                      <a:pt x="48" y="250"/>
                    </a:lnTo>
                    <a:lnTo>
                      <a:pt x="160" y="119"/>
                    </a:lnTo>
                    <a:lnTo>
                      <a:pt x="288" y="97"/>
                    </a:lnTo>
                    <a:lnTo>
                      <a:pt x="288" y="97"/>
                    </a:lnTo>
                    <a:close/>
                  </a:path>
                </a:pathLst>
              </a:custGeom>
              <a:solidFill>
                <a:srgbClr val="59474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49"/>
              <p:cNvSpPr>
                <a:spLocks/>
              </p:cNvSpPr>
              <p:nvPr/>
            </p:nvSpPr>
            <p:spPr bwMode="auto">
              <a:xfrm>
                <a:off x="2402589" y="2726620"/>
                <a:ext cx="907745" cy="1102495"/>
              </a:xfrm>
              <a:custGeom>
                <a:avLst/>
                <a:gdLst>
                  <a:gd name="T0" fmla="*/ 263 w 275"/>
                  <a:gd name="T1" fmla="*/ 20 h 334"/>
                  <a:gd name="T2" fmla="*/ 269 w 275"/>
                  <a:gd name="T3" fmla="*/ 36 h 334"/>
                  <a:gd name="T4" fmla="*/ 274 w 275"/>
                  <a:gd name="T5" fmla="*/ 61 h 334"/>
                  <a:gd name="T6" fmla="*/ 274 w 275"/>
                  <a:gd name="T7" fmla="*/ 93 h 334"/>
                  <a:gd name="T8" fmla="*/ 259 w 275"/>
                  <a:gd name="T9" fmla="*/ 129 h 334"/>
                  <a:gd name="T10" fmla="*/ 252 w 275"/>
                  <a:gd name="T11" fmla="*/ 157 h 334"/>
                  <a:gd name="T12" fmla="*/ 252 w 275"/>
                  <a:gd name="T13" fmla="*/ 181 h 334"/>
                  <a:gd name="T14" fmla="*/ 256 w 275"/>
                  <a:gd name="T15" fmla="*/ 205 h 334"/>
                  <a:gd name="T16" fmla="*/ 256 w 275"/>
                  <a:gd name="T17" fmla="*/ 224 h 334"/>
                  <a:gd name="T18" fmla="*/ 255 w 275"/>
                  <a:gd name="T19" fmla="*/ 237 h 334"/>
                  <a:gd name="T20" fmla="*/ 243 w 275"/>
                  <a:gd name="T21" fmla="*/ 244 h 334"/>
                  <a:gd name="T22" fmla="*/ 231 w 275"/>
                  <a:gd name="T23" fmla="*/ 248 h 334"/>
                  <a:gd name="T24" fmla="*/ 223 w 275"/>
                  <a:gd name="T25" fmla="*/ 257 h 334"/>
                  <a:gd name="T26" fmla="*/ 229 w 275"/>
                  <a:gd name="T27" fmla="*/ 274 h 334"/>
                  <a:gd name="T28" fmla="*/ 215 w 275"/>
                  <a:gd name="T29" fmla="*/ 279 h 334"/>
                  <a:gd name="T30" fmla="*/ 208 w 275"/>
                  <a:gd name="T31" fmla="*/ 285 h 334"/>
                  <a:gd name="T32" fmla="*/ 211 w 275"/>
                  <a:gd name="T33" fmla="*/ 301 h 334"/>
                  <a:gd name="T34" fmla="*/ 195 w 275"/>
                  <a:gd name="T35" fmla="*/ 309 h 334"/>
                  <a:gd name="T36" fmla="*/ 188 w 275"/>
                  <a:gd name="T37" fmla="*/ 325 h 334"/>
                  <a:gd name="T38" fmla="*/ 181 w 275"/>
                  <a:gd name="T39" fmla="*/ 334 h 334"/>
                  <a:gd name="T40" fmla="*/ 160 w 275"/>
                  <a:gd name="T41" fmla="*/ 330 h 334"/>
                  <a:gd name="T42" fmla="*/ 124 w 275"/>
                  <a:gd name="T43" fmla="*/ 318 h 334"/>
                  <a:gd name="T44" fmla="*/ 79 w 275"/>
                  <a:gd name="T45" fmla="*/ 299 h 334"/>
                  <a:gd name="T46" fmla="*/ 39 w 275"/>
                  <a:gd name="T47" fmla="*/ 274 h 334"/>
                  <a:gd name="T48" fmla="*/ 15 w 275"/>
                  <a:gd name="T49" fmla="*/ 245 h 334"/>
                  <a:gd name="T50" fmla="*/ 15 w 275"/>
                  <a:gd name="T51" fmla="*/ 232 h 334"/>
                  <a:gd name="T52" fmla="*/ 16 w 275"/>
                  <a:gd name="T53" fmla="*/ 216 h 334"/>
                  <a:gd name="T54" fmla="*/ 10 w 275"/>
                  <a:gd name="T55" fmla="*/ 202 h 334"/>
                  <a:gd name="T56" fmla="*/ 3 w 275"/>
                  <a:gd name="T57" fmla="*/ 192 h 334"/>
                  <a:gd name="T58" fmla="*/ 0 w 275"/>
                  <a:gd name="T59" fmla="*/ 177 h 334"/>
                  <a:gd name="T60" fmla="*/ 2 w 275"/>
                  <a:gd name="T61" fmla="*/ 162 h 334"/>
                  <a:gd name="T62" fmla="*/ 6 w 275"/>
                  <a:gd name="T63" fmla="*/ 148 h 334"/>
                  <a:gd name="T64" fmla="*/ 23 w 275"/>
                  <a:gd name="T65" fmla="*/ 139 h 334"/>
                  <a:gd name="T66" fmla="*/ 39 w 275"/>
                  <a:gd name="T67" fmla="*/ 145 h 334"/>
                  <a:gd name="T68" fmla="*/ 47 w 275"/>
                  <a:gd name="T69" fmla="*/ 139 h 334"/>
                  <a:gd name="T70" fmla="*/ 48 w 275"/>
                  <a:gd name="T71" fmla="*/ 125 h 334"/>
                  <a:gd name="T72" fmla="*/ 54 w 275"/>
                  <a:gd name="T73" fmla="*/ 114 h 334"/>
                  <a:gd name="T74" fmla="*/ 64 w 275"/>
                  <a:gd name="T75" fmla="*/ 107 h 334"/>
                  <a:gd name="T76" fmla="*/ 73 w 275"/>
                  <a:gd name="T77" fmla="*/ 97 h 334"/>
                  <a:gd name="T78" fmla="*/ 74 w 275"/>
                  <a:gd name="T79" fmla="*/ 77 h 334"/>
                  <a:gd name="T80" fmla="*/ 80 w 275"/>
                  <a:gd name="T81" fmla="*/ 61 h 334"/>
                  <a:gd name="T82" fmla="*/ 99 w 275"/>
                  <a:gd name="T83" fmla="*/ 59 h 334"/>
                  <a:gd name="T84" fmla="*/ 115 w 275"/>
                  <a:gd name="T85" fmla="*/ 46 h 334"/>
                  <a:gd name="T86" fmla="*/ 124 w 275"/>
                  <a:gd name="T87" fmla="*/ 36 h 334"/>
                  <a:gd name="T88" fmla="*/ 135 w 275"/>
                  <a:gd name="T89" fmla="*/ 33 h 334"/>
                  <a:gd name="T90" fmla="*/ 147 w 275"/>
                  <a:gd name="T91" fmla="*/ 36 h 334"/>
                  <a:gd name="T92" fmla="*/ 154 w 275"/>
                  <a:gd name="T93" fmla="*/ 29 h 334"/>
                  <a:gd name="T94" fmla="*/ 162 w 275"/>
                  <a:gd name="T95" fmla="*/ 16 h 334"/>
                  <a:gd name="T96" fmla="*/ 179 w 275"/>
                  <a:gd name="T97" fmla="*/ 17 h 334"/>
                  <a:gd name="T98" fmla="*/ 195 w 275"/>
                  <a:gd name="T99" fmla="*/ 21 h 334"/>
                  <a:gd name="T100" fmla="*/ 210 w 275"/>
                  <a:gd name="T101" fmla="*/ 11 h 334"/>
                  <a:gd name="T102" fmla="*/ 221 w 275"/>
                  <a:gd name="T103" fmla="*/ 2 h 334"/>
                  <a:gd name="T104" fmla="*/ 231 w 275"/>
                  <a:gd name="T105" fmla="*/ 2 h 334"/>
                  <a:gd name="T106" fmla="*/ 237 w 275"/>
                  <a:gd name="T107" fmla="*/ 16 h 334"/>
                  <a:gd name="T108" fmla="*/ 247 w 275"/>
                  <a:gd name="T109" fmla="*/ 24 h 334"/>
                  <a:gd name="T110" fmla="*/ 259 w 275"/>
                  <a:gd name="T111" fmla="*/ 18 h 334"/>
                  <a:gd name="T112" fmla="*/ 261 w 275"/>
                  <a:gd name="T113" fmla="*/ 1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5" h="334">
                    <a:moveTo>
                      <a:pt x="261" y="16"/>
                    </a:moveTo>
                    <a:lnTo>
                      <a:pt x="262" y="17"/>
                    </a:lnTo>
                    <a:lnTo>
                      <a:pt x="263" y="20"/>
                    </a:lnTo>
                    <a:lnTo>
                      <a:pt x="266" y="24"/>
                    </a:lnTo>
                    <a:lnTo>
                      <a:pt x="268" y="29"/>
                    </a:lnTo>
                    <a:lnTo>
                      <a:pt x="269" y="36"/>
                    </a:lnTo>
                    <a:lnTo>
                      <a:pt x="272" y="43"/>
                    </a:lnTo>
                    <a:lnTo>
                      <a:pt x="274" y="53"/>
                    </a:lnTo>
                    <a:lnTo>
                      <a:pt x="274" y="61"/>
                    </a:lnTo>
                    <a:lnTo>
                      <a:pt x="275" y="71"/>
                    </a:lnTo>
                    <a:lnTo>
                      <a:pt x="274" y="82"/>
                    </a:lnTo>
                    <a:lnTo>
                      <a:pt x="274" y="93"/>
                    </a:lnTo>
                    <a:lnTo>
                      <a:pt x="271" y="104"/>
                    </a:lnTo>
                    <a:lnTo>
                      <a:pt x="266" y="117"/>
                    </a:lnTo>
                    <a:lnTo>
                      <a:pt x="259" y="129"/>
                    </a:lnTo>
                    <a:lnTo>
                      <a:pt x="253" y="142"/>
                    </a:lnTo>
                    <a:lnTo>
                      <a:pt x="252" y="149"/>
                    </a:lnTo>
                    <a:lnTo>
                      <a:pt x="252" y="157"/>
                    </a:lnTo>
                    <a:lnTo>
                      <a:pt x="252" y="165"/>
                    </a:lnTo>
                    <a:lnTo>
                      <a:pt x="252" y="174"/>
                    </a:lnTo>
                    <a:lnTo>
                      <a:pt x="252" y="181"/>
                    </a:lnTo>
                    <a:lnTo>
                      <a:pt x="253" y="189"/>
                    </a:lnTo>
                    <a:lnTo>
                      <a:pt x="255" y="196"/>
                    </a:lnTo>
                    <a:lnTo>
                      <a:pt x="256" y="205"/>
                    </a:lnTo>
                    <a:lnTo>
                      <a:pt x="256" y="210"/>
                    </a:lnTo>
                    <a:lnTo>
                      <a:pt x="256" y="218"/>
                    </a:lnTo>
                    <a:lnTo>
                      <a:pt x="256" y="224"/>
                    </a:lnTo>
                    <a:lnTo>
                      <a:pt x="256" y="229"/>
                    </a:lnTo>
                    <a:lnTo>
                      <a:pt x="255" y="232"/>
                    </a:lnTo>
                    <a:lnTo>
                      <a:pt x="255" y="237"/>
                    </a:lnTo>
                    <a:lnTo>
                      <a:pt x="252" y="240"/>
                    </a:lnTo>
                    <a:lnTo>
                      <a:pt x="250" y="242"/>
                    </a:lnTo>
                    <a:lnTo>
                      <a:pt x="243" y="244"/>
                    </a:lnTo>
                    <a:lnTo>
                      <a:pt x="239" y="245"/>
                    </a:lnTo>
                    <a:lnTo>
                      <a:pt x="234" y="247"/>
                    </a:lnTo>
                    <a:lnTo>
                      <a:pt x="231" y="248"/>
                    </a:lnTo>
                    <a:lnTo>
                      <a:pt x="226" y="250"/>
                    </a:lnTo>
                    <a:lnTo>
                      <a:pt x="223" y="253"/>
                    </a:lnTo>
                    <a:lnTo>
                      <a:pt x="223" y="257"/>
                    </a:lnTo>
                    <a:lnTo>
                      <a:pt x="227" y="264"/>
                    </a:lnTo>
                    <a:lnTo>
                      <a:pt x="229" y="270"/>
                    </a:lnTo>
                    <a:lnTo>
                      <a:pt x="229" y="274"/>
                    </a:lnTo>
                    <a:lnTo>
                      <a:pt x="224" y="277"/>
                    </a:lnTo>
                    <a:lnTo>
                      <a:pt x="220" y="279"/>
                    </a:lnTo>
                    <a:lnTo>
                      <a:pt x="215" y="279"/>
                    </a:lnTo>
                    <a:lnTo>
                      <a:pt x="211" y="280"/>
                    </a:lnTo>
                    <a:lnTo>
                      <a:pt x="210" y="282"/>
                    </a:lnTo>
                    <a:lnTo>
                      <a:pt x="208" y="285"/>
                    </a:lnTo>
                    <a:lnTo>
                      <a:pt x="208" y="290"/>
                    </a:lnTo>
                    <a:lnTo>
                      <a:pt x="210" y="296"/>
                    </a:lnTo>
                    <a:lnTo>
                      <a:pt x="211" y="301"/>
                    </a:lnTo>
                    <a:lnTo>
                      <a:pt x="208" y="305"/>
                    </a:lnTo>
                    <a:lnTo>
                      <a:pt x="202" y="308"/>
                    </a:lnTo>
                    <a:lnTo>
                      <a:pt x="195" y="309"/>
                    </a:lnTo>
                    <a:lnTo>
                      <a:pt x="191" y="314"/>
                    </a:lnTo>
                    <a:lnTo>
                      <a:pt x="189" y="321"/>
                    </a:lnTo>
                    <a:lnTo>
                      <a:pt x="188" y="325"/>
                    </a:lnTo>
                    <a:lnTo>
                      <a:pt x="188" y="328"/>
                    </a:lnTo>
                    <a:lnTo>
                      <a:pt x="185" y="331"/>
                    </a:lnTo>
                    <a:lnTo>
                      <a:pt x="181" y="334"/>
                    </a:lnTo>
                    <a:lnTo>
                      <a:pt x="176" y="334"/>
                    </a:lnTo>
                    <a:lnTo>
                      <a:pt x="170" y="333"/>
                    </a:lnTo>
                    <a:lnTo>
                      <a:pt x="160" y="330"/>
                    </a:lnTo>
                    <a:lnTo>
                      <a:pt x="150" y="328"/>
                    </a:lnTo>
                    <a:lnTo>
                      <a:pt x="137" y="322"/>
                    </a:lnTo>
                    <a:lnTo>
                      <a:pt x="124" y="318"/>
                    </a:lnTo>
                    <a:lnTo>
                      <a:pt x="109" y="312"/>
                    </a:lnTo>
                    <a:lnTo>
                      <a:pt x="95" y="306"/>
                    </a:lnTo>
                    <a:lnTo>
                      <a:pt x="79" y="299"/>
                    </a:lnTo>
                    <a:lnTo>
                      <a:pt x="64" y="292"/>
                    </a:lnTo>
                    <a:lnTo>
                      <a:pt x="51" y="283"/>
                    </a:lnTo>
                    <a:lnTo>
                      <a:pt x="39" y="274"/>
                    </a:lnTo>
                    <a:lnTo>
                      <a:pt x="29" y="264"/>
                    </a:lnTo>
                    <a:lnTo>
                      <a:pt x="21" y="256"/>
                    </a:lnTo>
                    <a:lnTo>
                      <a:pt x="15" y="245"/>
                    </a:lnTo>
                    <a:lnTo>
                      <a:pt x="13" y="237"/>
                    </a:lnTo>
                    <a:lnTo>
                      <a:pt x="13" y="235"/>
                    </a:lnTo>
                    <a:lnTo>
                      <a:pt x="15" y="232"/>
                    </a:lnTo>
                    <a:lnTo>
                      <a:pt x="15" y="228"/>
                    </a:lnTo>
                    <a:lnTo>
                      <a:pt x="16" y="224"/>
                    </a:lnTo>
                    <a:lnTo>
                      <a:pt x="16" y="216"/>
                    </a:lnTo>
                    <a:lnTo>
                      <a:pt x="16" y="210"/>
                    </a:lnTo>
                    <a:lnTo>
                      <a:pt x="13" y="205"/>
                    </a:lnTo>
                    <a:lnTo>
                      <a:pt x="10" y="202"/>
                    </a:lnTo>
                    <a:lnTo>
                      <a:pt x="7" y="199"/>
                    </a:lnTo>
                    <a:lnTo>
                      <a:pt x="5" y="196"/>
                    </a:lnTo>
                    <a:lnTo>
                      <a:pt x="3" y="192"/>
                    </a:lnTo>
                    <a:lnTo>
                      <a:pt x="2" y="187"/>
                    </a:lnTo>
                    <a:lnTo>
                      <a:pt x="2" y="183"/>
                    </a:lnTo>
                    <a:lnTo>
                      <a:pt x="0" y="177"/>
                    </a:lnTo>
                    <a:lnTo>
                      <a:pt x="0" y="171"/>
                    </a:lnTo>
                    <a:lnTo>
                      <a:pt x="2" y="167"/>
                    </a:lnTo>
                    <a:lnTo>
                      <a:pt x="2" y="162"/>
                    </a:lnTo>
                    <a:lnTo>
                      <a:pt x="3" y="157"/>
                    </a:lnTo>
                    <a:lnTo>
                      <a:pt x="3" y="152"/>
                    </a:lnTo>
                    <a:lnTo>
                      <a:pt x="6" y="148"/>
                    </a:lnTo>
                    <a:lnTo>
                      <a:pt x="10" y="141"/>
                    </a:lnTo>
                    <a:lnTo>
                      <a:pt x="16" y="139"/>
                    </a:lnTo>
                    <a:lnTo>
                      <a:pt x="23" y="139"/>
                    </a:lnTo>
                    <a:lnTo>
                      <a:pt x="29" y="141"/>
                    </a:lnTo>
                    <a:lnTo>
                      <a:pt x="34" y="142"/>
                    </a:lnTo>
                    <a:lnTo>
                      <a:pt x="39" y="145"/>
                    </a:lnTo>
                    <a:lnTo>
                      <a:pt x="42" y="145"/>
                    </a:lnTo>
                    <a:lnTo>
                      <a:pt x="45" y="142"/>
                    </a:lnTo>
                    <a:lnTo>
                      <a:pt x="47" y="139"/>
                    </a:lnTo>
                    <a:lnTo>
                      <a:pt x="48" y="133"/>
                    </a:lnTo>
                    <a:lnTo>
                      <a:pt x="48" y="129"/>
                    </a:lnTo>
                    <a:lnTo>
                      <a:pt x="48" y="125"/>
                    </a:lnTo>
                    <a:lnTo>
                      <a:pt x="50" y="122"/>
                    </a:lnTo>
                    <a:lnTo>
                      <a:pt x="51" y="119"/>
                    </a:lnTo>
                    <a:lnTo>
                      <a:pt x="54" y="114"/>
                    </a:lnTo>
                    <a:lnTo>
                      <a:pt x="58" y="112"/>
                    </a:lnTo>
                    <a:lnTo>
                      <a:pt x="61" y="109"/>
                    </a:lnTo>
                    <a:lnTo>
                      <a:pt x="64" y="107"/>
                    </a:lnTo>
                    <a:lnTo>
                      <a:pt x="69" y="104"/>
                    </a:lnTo>
                    <a:lnTo>
                      <a:pt x="71" y="101"/>
                    </a:lnTo>
                    <a:lnTo>
                      <a:pt x="73" y="97"/>
                    </a:lnTo>
                    <a:lnTo>
                      <a:pt x="73" y="90"/>
                    </a:lnTo>
                    <a:lnTo>
                      <a:pt x="73" y="84"/>
                    </a:lnTo>
                    <a:lnTo>
                      <a:pt x="74" y="77"/>
                    </a:lnTo>
                    <a:lnTo>
                      <a:pt x="74" y="69"/>
                    </a:lnTo>
                    <a:lnTo>
                      <a:pt x="77" y="64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93" y="59"/>
                    </a:lnTo>
                    <a:lnTo>
                      <a:pt x="99" y="59"/>
                    </a:lnTo>
                    <a:lnTo>
                      <a:pt x="105" y="56"/>
                    </a:lnTo>
                    <a:lnTo>
                      <a:pt x="109" y="53"/>
                    </a:lnTo>
                    <a:lnTo>
                      <a:pt x="115" y="46"/>
                    </a:lnTo>
                    <a:lnTo>
                      <a:pt x="119" y="40"/>
                    </a:lnTo>
                    <a:lnTo>
                      <a:pt x="121" y="37"/>
                    </a:lnTo>
                    <a:lnTo>
                      <a:pt x="124" y="36"/>
                    </a:lnTo>
                    <a:lnTo>
                      <a:pt x="127" y="33"/>
                    </a:lnTo>
                    <a:lnTo>
                      <a:pt x="131" y="33"/>
                    </a:lnTo>
                    <a:lnTo>
                      <a:pt x="135" y="33"/>
                    </a:lnTo>
                    <a:lnTo>
                      <a:pt x="140" y="33"/>
                    </a:lnTo>
                    <a:lnTo>
                      <a:pt x="143" y="34"/>
                    </a:lnTo>
                    <a:lnTo>
                      <a:pt x="147" y="36"/>
                    </a:lnTo>
                    <a:lnTo>
                      <a:pt x="149" y="36"/>
                    </a:lnTo>
                    <a:lnTo>
                      <a:pt x="151" y="33"/>
                    </a:lnTo>
                    <a:lnTo>
                      <a:pt x="154" y="29"/>
                    </a:lnTo>
                    <a:lnTo>
                      <a:pt x="156" y="24"/>
                    </a:lnTo>
                    <a:lnTo>
                      <a:pt x="159" y="20"/>
                    </a:lnTo>
                    <a:lnTo>
                      <a:pt x="162" y="16"/>
                    </a:lnTo>
                    <a:lnTo>
                      <a:pt x="167" y="14"/>
                    </a:lnTo>
                    <a:lnTo>
                      <a:pt x="173" y="16"/>
                    </a:lnTo>
                    <a:lnTo>
                      <a:pt x="179" y="17"/>
                    </a:lnTo>
                    <a:lnTo>
                      <a:pt x="186" y="20"/>
                    </a:lnTo>
                    <a:lnTo>
                      <a:pt x="191" y="20"/>
                    </a:lnTo>
                    <a:lnTo>
                      <a:pt x="195" y="21"/>
                    </a:lnTo>
                    <a:lnTo>
                      <a:pt x="202" y="20"/>
                    </a:lnTo>
                    <a:lnTo>
                      <a:pt x="208" y="16"/>
                    </a:lnTo>
                    <a:lnTo>
                      <a:pt x="210" y="11"/>
                    </a:lnTo>
                    <a:lnTo>
                      <a:pt x="213" y="8"/>
                    </a:lnTo>
                    <a:lnTo>
                      <a:pt x="217" y="4"/>
                    </a:lnTo>
                    <a:lnTo>
                      <a:pt x="221" y="2"/>
                    </a:lnTo>
                    <a:lnTo>
                      <a:pt x="226" y="0"/>
                    </a:lnTo>
                    <a:lnTo>
                      <a:pt x="230" y="0"/>
                    </a:lnTo>
                    <a:lnTo>
                      <a:pt x="231" y="2"/>
                    </a:lnTo>
                    <a:lnTo>
                      <a:pt x="234" y="7"/>
                    </a:lnTo>
                    <a:lnTo>
                      <a:pt x="234" y="11"/>
                    </a:lnTo>
                    <a:lnTo>
                      <a:pt x="237" y="16"/>
                    </a:lnTo>
                    <a:lnTo>
                      <a:pt x="239" y="20"/>
                    </a:lnTo>
                    <a:lnTo>
                      <a:pt x="242" y="23"/>
                    </a:lnTo>
                    <a:lnTo>
                      <a:pt x="247" y="24"/>
                    </a:lnTo>
                    <a:lnTo>
                      <a:pt x="253" y="26"/>
                    </a:lnTo>
                    <a:lnTo>
                      <a:pt x="256" y="21"/>
                    </a:lnTo>
                    <a:lnTo>
                      <a:pt x="259" y="18"/>
                    </a:lnTo>
                    <a:lnTo>
                      <a:pt x="261" y="16"/>
                    </a:lnTo>
                    <a:lnTo>
                      <a:pt x="261" y="16"/>
                    </a:lnTo>
                    <a:lnTo>
                      <a:pt x="261" y="16"/>
                    </a:lnTo>
                    <a:close/>
                  </a:path>
                </a:pathLst>
              </a:custGeom>
              <a:solidFill>
                <a:srgbClr val="CC804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50"/>
              <p:cNvSpPr>
                <a:spLocks/>
              </p:cNvSpPr>
              <p:nvPr/>
            </p:nvSpPr>
            <p:spPr bwMode="auto">
              <a:xfrm>
                <a:off x="2739279" y="3069911"/>
                <a:ext cx="425815" cy="145239"/>
              </a:xfrm>
              <a:custGeom>
                <a:avLst/>
                <a:gdLst>
                  <a:gd name="T0" fmla="*/ 0 w 129"/>
                  <a:gd name="T1" fmla="*/ 6 h 44"/>
                  <a:gd name="T2" fmla="*/ 0 w 129"/>
                  <a:gd name="T3" fmla="*/ 6 h 44"/>
                  <a:gd name="T4" fmla="*/ 3 w 129"/>
                  <a:gd name="T5" fmla="*/ 5 h 44"/>
                  <a:gd name="T6" fmla="*/ 7 w 129"/>
                  <a:gd name="T7" fmla="*/ 5 h 44"/>
                  <a:gd name="T8" fmla="*/ 12 w 129"/>
                  <a:gd name="T9" fmla="*/ 3 h 44"/>
                  <a:gd name="T10" fmla="*/ 19 w 129"/>
                  <a:gd name="T11" fmla="*/ 2 h 44"/>
                  <a:gd name="T12" fmla="*/ 26 w 129"/>
                  <a:gd name="T13" fmla="*/ 2 h 44"/>
                  <a:gd name="T14" fmla="*/ 35 w 129"/>
                  <a:gd name="T15" fmla="*/ 0 h 44"/>
                  <a:gd name="T16" fmla="*/ 44 w 129"/>
                  <a:gd name="T17" fmla="*/ 2 h 44"/>
                  <a:gd name="T18" fmla="*/ 54 w 129"/>
                  <a:gd name="T19" fmla="*/ 2 h 44"/>
                  <a:gd name="T20" fmla="*/ 64 w 129"/>
                  <a:gd name="T21" fmla="*/ 3 h 44"/>
                  <a:gd name="T22" fmla="*/ 74 w 129"/>
                  <a:gd name="T23" fmla="*/ 5 h 44"/>
                  <a:gd name="T24" fmla="*/ 86 w 129"/>
                  <a:gd name="T25" fmla="*/ 8 h 44"/>
                  <a:gd name="T26" fmla="*/ 96 w 129"/>
                  <a:gd name="T27" fmla="*/ 12 h 44"/>
                  <a:gd name="T28" fmla="*/ 108 w 129"/>
                  <a:gd name="T29" fmla="*/ 18 h 44"/>
                  <a:gd name="T30" fmla="*/ 119 w 129"/>
                  <a:gd name="T31" fmla="*/ 26 h 44"/>
                  <a:gd name="T32" fmla="*/ 129 w 129"/>
                  <a:gd name="T33" fmla="*/ 35 h 44"/>
                  <a:gd name="T34" fmla="*/ 128 w 129"/>
                  <a:gd name="T35" fmla="*/ 35 h 44"/>
                  <a:gd name="T36" fmla="*/ 127 w 129"/>
                  <a:gd name="T37" fmla="*/ 37 h 44"/>
                  <a:gd name="T38" fmla="*/ 124 w 129"/>
                  <a:gd name="T39" fmla="*/ 37 h 44"/>
                  <a:gd name="T40" fmla="*/ 119 w 129"/>
                  <a:gd name="T41" fmla="*/ 38 h 44"/>
                  <a:gd name="T42" fmla="*/ 115 w 129"/>
                  <a:gd name="T43" fmla="*/ 40 h 44"/>
                  <a:gd name="T44" fmla="*/ 108 w 129"/>
                  <a:gd name="T45" fmla="*/ 41 h 44"/>
                  <a:gd name="T46" fmla="*/ 100 w 129"/>
                  <a:gd name="T47" fmla="*/ 42 h 44"/>
                  <a:gd name="T48" fmla="*/ 93 w 129"/>
                  <a:gd name="T49" fmla="*/ 44 h 44"/>
                  <a:gd name="T50" fmla="*/ 83 w 129"/>
                  <a:gd name="T51" fmla="*/ 42 h 44"/>
                  <a:gd name="T52" fmla="*/ 74 w 129"/>
                  <a:gd name="T53" fmla="*/ 42 h 44"/>
                  <a:gd name="T54" fmla="*/ 64 w 129"/>
                  <a:gd name="T55" fmla="*/ 41 h 44"/>
                  <a:gd name="T56" fmla="*/ 52 w 129"/>
                  <a:gd name="T57" fmla="*/ 38 h 44"/>
                  <a:gd name="T58" fmla="*/ 41 w 129"/>
                  <a:gd name="T59" fmla="*/ 35 h 44"/>
                  <a:gd name="T60" fmla="*/ 29 w 129"/>
                  <a:gd name="T61" fmla="*/ 31 h 44"/>
                  <a:gd name="T62" fmla="*/ 16 w 129"/>
                  <a:gd name="T63" fmla="*/ 24 h 44"/>
                  <a:gd name="T64" fmla="*/ 4 w 129"/>
                  <a:gd name="T65" fmla="*/ 16 h 44"/>
                  <a:gd name="T66" fmla="*/ 0 w 129"/>
                  <a:gd name="T67" fmla="*/ 6 h 44"/>
                  <a:gd name="T68" fmla="*/ 0 w 129"/>
                  <a:gd name="T69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44">
                    <a:moveTo>
                      <a:pt x="0" y="6"/>
                    </a:moveTo>
                    <a:lnTo>
                      <a:pt x="0" y="6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12" y="3"/>
                    </a:lnTo>
                    <a:lnTo>
                      <a:pt x="19" y="2"/>
                    </a:lnTo>
                    <a:lnTo>
                      <a:pt x="26" y="2"/>
                    </a:lnTo>
                    <a:lnTo>
                      <a:pt x="35" y="0"/>
                    </a:lnTo>
                    <a:lnTo>
                      <a:pt x="44" y="2"/>
                    </a:lnTo>
                    <a:lnTo>
                      <a:pt x="54" y="2"/>
                    </a:lnTo>
                    <a:lnTo>
                      <a:pt x="64" y="3"/>
                    </a:lnTo>
                    <a:lnTo>
                      <a:pt x="74" y="5"/>
                    </a:lnTo>
                    <a:lnTo>
                      <a:pt x="86" y="8"/>
                    </a:lnTo>
                    <a:lnTo>
                      <a:pt x="96" y="12"/>
                    </a:lnTo>
                    <a:lnTo>
                      <a:pt x="108" y="18"/>
                    </a:lnTo>
                    <a:lnTo>
                      <a:pt x="119" y="26"/>
                    </a:lnTo>
                    <a:lnTo>
                      <a:pt x="129" y="35"/>
                    </a:lnTo>
                    <a:lnTo>
                      <a:pt x="128" y="35"/>
                    </a:lnTo>
                    <a:lnTo>
                      <a:pt x="127" y="37"/>
                    </a:lnTo>
                    <a:lnTo>
                      <a:pt x="124" y="37"/>
                    </a:lnTo>
                    <a:lnTo>
                      <a:pt x="119" y="38"/>
                    </a:lnTo>
                    <a:lnTo>
                      <a:pt x="115" y="40"/>
                    </a:lnTo>
                    <a:lnTo>
                      <a:pt x="108" y="41"/>
                    </a:lnTo>
                    <a:lnTo>
                      <a:pt x="100" y="42"/>
                    </a:lnTo>
                    <a:lnTo>
                      <a:pt x="93" y="44"/>
                    </a:lnTo>
                    <a:lnTo>
                      <a:pt x="83" y="42"/>
                    </a:lnTo>
                    <a:lnTo>
                      <a:pt x="74" y="42"/>
                    </a:lnTo>
                    <a:lnTo>
                      <a:pt x="64" y="41"/>
                    </a:lnTo>
                    <a:lnTo>
                      <a:pt x="52" y="38"/>
                    </a:lnTo>
                    <a:lnTo>
                      <a:pt x="41" y="35"/>
                    </a:lnTo>
                    <a:lnTo>
                      <a:pt x="29" y="31"/>
                    </a:lnTo>
                    <a:lnTo>
                      <a:pt x="16" y="24"/>
                    </a:lnTo>
                    <a:lnTo>
                      <a:pt x="4" y="1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51"/>
              <p:cNvSpPr>
                <a:spLocks/>
              </p:cNvSpPr>
              <p:nvPr/>
            </p:nvSpPr>
            <p:spPr bwMode="auto">
              <a:xfrm>
                <a:off x="2805297" y="3099619"/>
                <a:ext cx="313585" cy="95726"/>
              </a:xfrm>
              <a:custGeom>
                <a:avLst/>
                <a:gdLst>
                  <a:gd name="T0" fmla="*/ 0 w 95"/>
                  <a:gd name="T1" fmla="*/ 1 h 29"/>
                  <a:gd name="T2" fmla="*/ 0 w 95"/>
                  <a:gd name="T3" fmla="*/ 0 h 29"/>
                  <a:gd name="T4" fmla="*/ 3 w 95"/>
                  <a:gd name="T5" fmla="*/ 0 h 29"/>
                  <a:gd name="T6" fmla="*/ 6 w 95"/>
                  <a:gd name="T7" fmla="*/ 0 h 29"/>
                  <a:gd name="T8" fmla="*/ 11 w 95"/>
                  <a:gd name="T9" fmla="*/ 0 h 29"/>
                  <a:gd name="T10" fmla="*/ 16 w 95"/>
                  <a:gd name="T11" fmla="*/ 0 h 29"/>
                  <a:gd name="T12" fmla="*/ 24 w 95"/>
                  <a:gd name="T13" fmla="*/ 0 h 29"/>
                  <a:gd name="T14" fmla="*/ 31 w 95"/>
                  <a:gd name="T15" fmla="*/ 0 h 29"/>
                  <a:gd name="T16" fmla="*/ 38 w 95"/>
                  <a:gd name="T17" fmla="*/ 1 h 29"/>
                  <a:gd name="T18" fmla="*/ 45 w 95"/>
                  <a:gd name="T19" fmla="*/ 1 h 29"/>
                  <a:gd name="T20" fmla="*/ 54 w 95"/>
                  <a:gd name="T21" fmla="*/ 3 h 29"/>
                  <a:gd name="T22" fmla="*/ 61 w 95"/>
                  <a:gd name="T23" fmla="*/ 4 h 29"/>
                  <a:gd name="T24" fmla="*/ 70 w 95"/>
                  <a:gd name="T25" fmla="*/ 7 h 29"/>
                  <a:gd name="T26" fmla="*/ 76 w 95"/>
                  <a:gd name="T27" fmla="*/ 10 h 29"/>
                  <a:gd name="T28" fmla="*/ 83 w 95"/>
                  <a:gd name="T29" fmla="*/ 15 h 29"/>
                  <a:gd name="T30" fmla="*/ 89 w 95"/>
                  <a:gd name="T31" fmla="*/ 17 h 29"/>
                  <a:gd name="T32" fmla="*/ 95 w 95"/>
                  <a:gd name="T33" fmla="*/ 23 h 29"/>
                  <a:gd name="T34" fmla="*/ 95 w 95"/>
                  <a:gd name="T35" fmla="*/ 26 h 29"/>
                  <a:gd name="T36" fmla="*/ 89 w 95"/>
                  <a:gd name="T37" fmla="*/ 29 h 29"/>
                  <a:gd name="T38" fmla="*/ 85 w 95"/>
                  <a:gd name="T39" fmla="*/ 29 h 29"/>
                  <a:gd name="T40" fmla="*/ 80 w 95"/>
                  <a:gd name="T41" fmla="*/ 29 h 29"/>
                  <a:gd name="T42" fmla="*/ 73 w 95"/>
                  <a:gd name="T43" fmla="*/ 29 h 29"/>
                  <a:gd name="T44" fmla="*/ 67 w 95"/>
                  <a:gd name="T45" fmla="*/ 29 h 29"/>
                  <a:gd name="T46" fmla="*/ 60 w 95"/>
                  <a:gd name="T47" fmla="*/ 28 h 29"/>
                  <a:gd name="T48" fmla="*/ 53 w 95"/>
                  <a:gd name="T49" fmla="*/ 26 h 29"/>
                  <a:gd name="T50" fmla="*/ 44 w 95"/>
                  <a:gd name="T51" fmla="*/ 25 h 29"/>
                  <a:gd name="T52" fmla="*/ 37 w 95"/>
                  <a:gd name="T53" fmla="*/ 23 h 29"/>
                  <a:gd name="T54" fmla="*/ 28 w 95"/>
                  <a:gd name="T55" fmla="*/ 19 h 29"/>
                  <a:gd name="T56" fmla="*/ 21 w 95"/>
                  <a:gd name="T57" fmla="*/ 16 h 29"/>
                  <a:gd name="T58" fmla="*/ 13 w 95"/>
                  <a:gd name="T59" fmla="*/ 12 h 29"/>
                  <a:gd name="T60" fmla="*/ 6 w 95"/>
                  <a:gd name="T61" fmla="*/ 7 h 29"/>
                  <a:gd name="T62" fmla="*/ 2 w 95"/>
                  <a:gd name="T63" fmla="*/ 3 h 29"/>
                  <a:gd name="T64" fmla="*/ 0 w 95"/>
                  <a:gd name="T65" fmla="*/ 1 h 29"/>
                  <a:gd name="T66" fmla="*/ 0 w 95"/>
                  <a:gd name="T67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5" h="29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5" y="1"/>
                    </a:lnTo>
                    <a:lnTo>
                      <a:pt x="54" y="3"/>
                    </a:lnTo>
                    <a:lnTo>
                      <a:pt x="61" y="4"/>
                    </a:lnTo>
                    <a:lnTo>
                      <a:pt x="70" y="7"/>
                    </a:lnTo>
                    <a:lnTo>
                      <a:pt x="76" y="10"/>
                    </a:lnTo>
                    <a:lnTo>
                      <a:pt x="83" y="15"/>
                    </a:lnTo>
                    <a:lnTo>
                      <a:pt x="89" y="17"/>
                    </a:lnTo>
                    <a:lnTo>
                      <a:pt x="95" y="23"/>
                    </a:lnTo>
                    <a:lnTo>
                      <a:pt x="95" y="26"/>
                    </a:lnTo>
                    <a:lnTo>
                      <a:pt x="89" y="29"/>
                    </a:lnTo>
                    <a:lnTo>
                      <a:pt x="85" y="29"/>
                    </a:lnTo>
                    <a:lnTo>
                      <a:pt x="80" y="29"/>
                    </a:lnTo>
                    <a:lnTo>
                      <a:pt x="73" y="29"/>
                    </a:lnTo>
                    <a:lnTo>
                      <a:pt x="67" y="29"/>
                    </a:lnTo>
                    <a:lnTo>
                      <a:pt x="60" y="28"/>
                    </a:lnTo>
                    <a:lnTo>
                      <a:pt x="53" y="26"/>
                    </a:lnTo>
                    <a:lnTo>
                      <a:pt x="44" y="25"/>
                    </a:lnTo>
                    <a:lnTo>
                      <a:pt x="37" y="23"/>
                    </a:lnTo>
                    <a:lnTo>
                      <a:pt x="28" y="19"/>
                    </a:lnTo>
                    <a:lnTo>
                      <a:pt x="21" y="16"/>
                    </a:lnTo>
                    <a:lnTo>
                      <a:pt x="13" y="12"/>
                    </a:lnTo>
                    <a:lnTo>
                      <a:pt x="6" y="7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52"/>
              <p:cNvSpPr>
                <a:spLocks/>
              </p:cNvSpPr>
              <p:nvPr/>
            </p:nvSpPr>
            <p:spPr bwMode="auto">
              <a:xfrm>
                <a:off x="2970342" y="3119425"/>
                <a:ext cx="66018" cy="66018"/>
              </a:xfrm>
              <a:custGeom>
                <a:avLst/>
                <a:gdLst>
                  <a:gd name="T0" fmla="*/ 11 w 20"/>
                  <a:gd name="T1" fmla="*/ 20 h 20"/>
                  <a:gd name="T2" fmla="*/ 14 w 20"/>
                  <a:gd name="T3" fmla="*/ 19 h 20"/>
                  <a:gd name="T4" fmla="*/ 17 w 20"/>
                  <a:gd name="T5" fmla="*/ 17 h 20"/>
                  <a:gd name="T6" fmla="*/ 19 w 20"/>
                  <a:gd name="T7" fmla="*/ 13 h 20"/>
                  <a:gd name="T8" fmla="*/ 20 w 20"/>
                  <a:gd name="T9" fmla="*/ 10 h 20"/>
                  <a:gd name="T10" fmla="*/ 17 w 20"/>
                  <a:gd name="T11" fmla="*/ 1 h 20"/>
                  <a:gd name="T12" fmla="*/ 11 w 20"/>
                  <a:gd name="T13" fmla="*/ 0 h 20"/>
                  <a:gd name="T14" fmla="*/ 6 w 20"/>
                  <a:gd name="T15" fmla="*/ 0 h 20"/>
                  <a:gd name="T16" fmla="*/ 3 w 20"/>
                  <a:gd name="T17" fmla="*/ 1 h 20"/>
                  <a:gd name="T18" fmla="*/ 0 w 20"/>
                  <a:gd name="T19" fmla="*/ 4 h 20"/>
                  <a:gd name="T20" fmla="*/ 0 w 20"/>
                  <a:gd name="T21" fmla="*/ 10 h 20"/>
                  <a:gd name="T22" fmla="*/ 0 w 20"/>
                  <a:gd name="T23" fmla="*/ 13 h 20"/>
                  <a:gd name="T24" fmla="*/ 3 w 20"/>
                  <a:gd name="T25" fmla="*/ 17 h 20"/>
                  <a:gd name="T26" fmla="*/ 6 w 20"/>
                  <a:gd name="T27" fmla="*/ 19 h 20"/>
                  <a:gd name="T28" fmla="*/ 11 w 20"/>
                  <a:gd name="T29" fmla="*/ 20 h 20"/>
                  <a:gd name="T30" fmla="*/ 11 w 20"/>
                  <a:gd name="T3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0">
                    <a:moveTo>
                      <a:pt x="11" y="20"/>
                    </a:moveTo>
                    <a:lnTo>
                      <a:pt x="14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20" y="10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19"/>
                    </a:lnTo>
                    <a:lnTo>
                      <a:pt x="11" y="20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53"/>
              <p:cNvSpPr>
                <a:spLocks/>
              </p:cNvSpPr>
              <p:nvPr/>
            </p:nvSpPr>
            <p:spPr bwMode="auto">
              <a:xfrm>
                <a:off x="2792094" y="3007195"/>
                <a:ext cx="29708" cy="69319"/>
              </a:xfrm>
              <a:custGeom>
                <a:avLst/>
                <a:gdLst>
                  <a:gd name="T0" fmla="*/ 3 w 9"/>
                  <a:gd name="T1" fmla="*/ 0 h 21"/>
                  <a:gd name="T2" fmla="*/ 4 w 9"/>
                  <a:gd name="T3" fmla="*/ 3 h 21"/>
                  <a:gd name="T4" fmla="*/ 7 w 9"/>
                  <a:gd name="T5" fmla="*/ 8 h 21"/>
                  <a:gd name="T6" fmla="*/ 9 w 9"/>
                  <a:gd name="T7" fmla="*/ 13 h 21"/>
                  <a:gd name="T8" fmla="*/ 9 w 9"/>
                  <a:gd name="T9" fmla="*/ 18 h 21"/>
                  <a:gd name="T10" fmla="*/ 9 w 9"/>
                  <a:gd name="T11" fmla="*/ 21 h 21"/>
                  <a:gd name="T12" fmla="*/ 7 w 9"/>
                  <a:gd name="T13" fmla="*/ 21 h 21"/>
                  <a:gd name="T14" fmla="*/ 4 w 9"/>
                  <a:gd name="T15" fmla="*/ 18 h 21"/>
                  <a:gd name="T16" fmla="*/ 0 w 9"/>
                  <a:gd name="T17" fmla="*/ 13 h 21"/>
                  <a:gd name="T18" fmla="*/ 1 w 9"/>
                  <a:gd name="T19" fmla="*/ 6 h 21"/>
                  <a:gd name="T20" fmla="*/ 3 w 9"/>
                  <a:gd name="T21" fmla="*/ 0 h 21"/>
                  <a:gd name="T22" fmla="*/ 3 w 9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21">
                    <a:moveTo>
                      <a:pt x="3" y="0"/>
                    </a:moveTo>
                    <a:lnTo>
                      <a:pt x="4" y="3"/>
                    </a:lnTo>
                    <a:lnTo>
                      <a:pt x="7" y="8"/>
                    </a:lnTo>
                    <a:lnTo>
                      <a:pt x="9" y="13"/>
                    </a:lnTo>
                    <a:lnTo>
                      <a:pt x="9" y="18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4" y="18"/>
                    </a:lnTo>
                    <a:lnTo>
                      <a:pt x="0" y="13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9474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54"/>
              <p:cNvSpPr>
                <a:spLocks/>
              </p:cNvSpPr>
              <p:nvPr/>
            </p:nvSpPr>
            <p:spPr bwMode="auto">
              <a:xfrm>
                <a:off x="2844908" y="3007195"/>
                <a:ext cx="23106" cy="69319"/>
              </a:xfrm>
              <a:custGeom>
                <a:avLst/>
                <a:gdLst>
                  <a:gd name="T0" fmla="*/ 4 w 7"/>
                  <a:gd name="T1" fmla="*/ 0 h 21"/>
                  <a:gd name="T2" fmla="*/ 6 w 7"/>
                  <a:gd name="T3" fmla="*/ 3 h 21"/>
                  <a:gd name="T4" fmla="*/ 7 w 7"/>
                  <a:gd name="T5" fmla="*/ 8 h 21"/>
                  <a:gd name="T6" fmla="*/ 6 w 7"/>
                  <a:gd name="T7" fmla="*/ 12 h 21"/>
                  <a:gd name="T8" fmla="*/ 6 w 7"/>
                  <a:gd name="T9" fmla="*/ 16 h 21"/>
                  <a:gd name="T10" fmla="*/ 4 w 7"/>
                  <a:gd name="T11" fmla="*/ 19 h 21"/>
                  <a:gd name="T12" fmla="*/ 1 w 7"/>
                  <a:gd name="T13" fmla="*/ 21 h 21"/>
                  <a:gd name="T14" fmla="*/ 1 w 7"/>
                  <a:gd name="T15" fmla="*/ 19 h 21"/>
                  <a:gd name="T16" fmla="*/ 0 w 7"/>
                  <a:gd name="T17" fmla="*/ 16 h 21"/>
                  <a:gd name="T18" fmla="*/ 0 w 7"/>
                  <a:gd name="T19" fmla="*/ 12 h 21"/>
                  <a:gd name="T20" fmla="*/ 1 w 7"/>
                  <a:gd name="T21" fmla="*/ 6 h 21"/>
                  <a:gd name="T22" fmla="*/ 1 w 7"/>
                  <a:gd name="T23" fmla="*/ 3 h 21"/>
                  <a:gd name="T24" fmla="*/ 4 w 7"/>
                  <a:gd name="T25" fmla="*/ 0 h 21"/>
                  <a:gd name="T26" fmla="*/ 4 w 7"/>
                  <a:gd name="T2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21">
                    <a:moveTo>
                      <a:pt x="4" y="0"/>
                    </a:moveTo>
                    <a:lnTo>
                      <a:pt x="6" y="3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4" y="19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9474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55"/>
              <p:cNvSpPr>
                <a:spLocks/>
              </p:cNvSpPr>
              <p:nvPr/>
            </p:nvSpPr>
            <p:spPr bwMode="auto">
              <a:xfrm>
                <a:off x="2917527" y="3013796"/>
                <a:ext cx="23106" cy="62717"/>
              </a:xfrm>
              <a:custGeom>
                <a:avLst/>
                <a:gdLst>
                  <a:gd name="T0" fmla="*/ 4 w 7"/>
                  <a:gd name="T1" fmla="*/ 0 h 19"/>
                  <a:gd name="T2" fmla="*/ 6 w 7"/>
                  <a:gd name="T3" fmla="*/ 1 h 19"/>
                  <a:gd name="T4" fmla="*/ 7 w 7"/>
                  <a:gd name="T5" fmla="*/ 6 h 19"/>
                  <a:gd name="T6" fmla="*/ 7 w 7"/>
                  <a:gd name="T7" fmla="*/ 10 h 19"/>
                  <a:gd name="T8" fmla="*/ 6 w 7"/>
                  <a:gd name="T9" fmla="*/ 14 h 19"/>
                  <a:gd name="T10" fmla="*/ 4 w 7"/>
                  <a:gd name="T11" fmla="*/ 17 h 19"/>
                  <a:gd name="T12" fmla="*/ 1 w 7"/>
                  <a:gd name="T13" fmla="*/ 19 h 19"/>
                  <a:gd name="T14" fmla="*/ 0 w 7"/>
                  <a:gd name="T15" fmla="*/ 17 h 19"/>
                  <a:gd name="T16" fmla="*/ 0 w 7"/>
                  <a:gd name="T17" fmla="*/ 16 h 19"/>
                  <a:gd name="T18" fmla="*/ 0 w 7"/>
                  <a:gd name="T19" fmla="*/ 11 h 19"/>
                  <a:gd name="T20" fmla="*/ 1 w 7"/>
                  <a:gd name="T21" fmla="*/ 7 h 19"/>
                  <a:gd name="T22" fmla="*/ 3 w 7"/>
                  <a:gd name="T23" fmla="*/ 3 h 19"/>
                  <a:gd name="T24" fmla="*/ 4 w 7"/>
                  <a:gd name="T25" fmla="*/ 0 h 19"/>
                  <a:gd name="T26" fmla="*/ 4 w 7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9">
                    <a:moveTo>
                      <a:pt x="4" y="0"/>
                    </a:moveTo>
                    <a:lnTo>
                      <a:pt x="6" y="1"/>
                    </a:lnTo>
                    <a:lnTo>
                      <a:pt x="7" y="6"/>
                    </a:lnTo>
                    <a:lnTo>
                      <a:pt x="7" y="10"/>
                    </a:lnTo>
                    <a:lnTo>
                      <a:pt x="6" y="14"/>
                    </a:lnTo>
                    <a:lnTo>
                      <a:pt x="4" y="17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9474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56"/>
              <p:cNvSpPr>
                <a:spLocks/>
              </p:cNvSpPr>
              <p:nvPr/>
            </p:nvSpPr>
            <p:spPr bwMode="auto">
              <a:xfrm>
                <a:off x="2983545" y="3023699"/>
                <a:ext cx="29708" cy="56115"/>
              </a:xfrm>
              <a:custGeom>
                <a:avLst/>
                <a:gdLst>
                  <a:gd name="T0" fmla="*/ 7 w 9"/>
                  <a:gd name="T1" fmla="*/ 0 h 17"/>
                  <a:gd name="T2" fmla="*/ 9 w 9"/>
                  <a:gd name="T3" fmla="*/ 1 h 17"/>
                  <a:gd name="T4" fmla="*/ 9 w 9"/>
                  <a:gd name="T5" fmla="*/ 6 h 17"/>
                  <a:gd name="T6" fmla="*/ 7 w 9"/>
                  <a:gd name="T7" fmla="*/ 10 h 17"/>
                  <a:gd name="T8" fmla="*/ 7 w 9"/>
                  <a:gd name="T9" fmla="*/ 14 h 17"/>
                  <a:gd name="T10" fmla="*/ 3 w 9"/>
                  <a:gd name="T11" fmla="*/ 17 h 17"/>
                  <a:gd name="T12" fmla="*/ 2 w 9"/>
                  <a:gd name="T13" fmla="*/ 17 h 17"/>
                  <a:gd name="T14" fmla="*/ 0 w 9"/>
                  <a:gd name="T15" fmla="*/ 16 h 17"/>
                  <a:gd name="T16" fmla="*/ 0 w 9"/>
                  <a:gd name="T17" fmla="*/ 14 h 17"/>
                  <a:gd name="T18" fmla="*/ 0 w 9"/>
                  <a:gd name="T19" fmla="*/ 10 h 17"/>
                  <a:gd name="T20" fmla="*/ 2 w 9"/>
                  <a:gd name="T21" fmla="*/ 7 h 17"/>
                  <a:gd name="T22" fmla="*/ 5 w 9"/>
                  <a:gd name="T23" fmla="*/ 3 h 17"/>
                  <a:gd name="T24" fmla="*/ 7 w 9"/>
                  <a:gd name="T25" fmla="*/ 0 h 17"/>
                  <a:gd name="T26" fmla="*/ 7 w 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7">
                    <a:moveTo>
                      <a:pt x="7" y="0"/>
                    </a:moveTo>
                    <a:lnTo>
                      <a:pt x="9" y="1"/>
                    </a:lnTo>
                    <a:lnTo>
                      <a:pt x="9" y="6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9474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57"/>
              <p:cNvSpPr>
                <a:spLocks/>
              </p:cNvSpPr>
              <p:nvPr/>
            </p:nvSpPr>
            <p:spPr bwMode="auto">
              <a:xfrm>
                <a:off x="3066068" y="3050106"/>
                <a:ext cx="29708" cy="59416"/>
              </a:xfrm>
              <a:custGeom>
                <a:avLst/>
                <a:gdLst>
                  <a:gd name="T0" fmla="*/ 6 w 9"/>
                  <a:gd name="T1" fmla="*/ 0 h 18"/>
                  <a:gd name="T2" fmla="*/ 9 w 9"/>
                  <a:gd name="T3" fmla="*/ 3 h 18"/>
                  <a:gd name="T4" fmla="*/ 9 w 9"/>
                  <a:gd name="T5" fmla="*/ 8 h 18"/>
                  <a:gd name="T6" fmla="*/ 6 w 9"/>
                  <a:gd name="T7" fmla="*/ 12 h 18"/>
                  <a:gd name="T8" fmla="*/ 4 w 9"/>
                  <a:gd name="T9" fmla="*/ 18 h 18"/>
                  <a:gd name="T10" fmla="*/ 3 w 9"/>
                  <a:gd name="T11" fmla="*/ 18 h 18"/>
                  <a:gd name="T12" fmla="*/ 1 w 9"/>
                  <a:gd name="T13" fmla="*/ 18 h 18"/>
                  <a:gd name="T14" fmla="*/ 0 w 9"/>
                  <a:gd name="T15" fmla="*/ 15 h 18"/>
                  <a:gd name="T16" fmla="*/ 0 w 9"/>
                  <a:gd name="T17" fmla="*/ 9 h 18"/>
                  <a:gd name="T18" fmla="*/ 3 w 9"/>
                  <a:gd name="T19" fmla="*/ 5 h 18"/>
                  <a:gd name="T20" fmla="*/ 6 w 9"/>
                  <a:gd name="T21" fmla="*/ 0 h 18"/>
                  <a:gd name="T22" fmla="*/ 6 w 9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8">
                    <a:moveTo>
                      <a:pt x="6" y="0"/>
                    </a:moveTo>
                    <a:lnTo>
                      <a:pt x="9" y="3"/>
                    </a:lnTo>
                    <a:lnTo>
                      <a:pt x="9" y="8"/>
                    </a:lnTo>
                    <a:lnTo>
                      <a:pt x="6" y="12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9474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58"/>
              <p:cNvSpPr>
                <a:spLocks/>
              </p:cNvSpPr>
              <p:nvPr/>
            </p:nvSpPr>
            <p:spPr bwMode="auto">
              <a:xfrm>
                <a:off x="3128784" y="3099619"/>
                <a:ext cx="52814" cy="49513"/>
              </a:xfrm>
              <a:custGeom>
                <a:avLst/>
                <a:gdLst>
                  <a:gd name="T0" fmla="*/ 13 w 16"/>
                  <a:gd name="T1" fmla="*/ 0 h 15"/>
                  <a:gd name="T2" fmla="*/ 16 w 16"/>
                  <a:gd name="T3" fmla="*/ 4 h 15"/>
                  <a:gd name="T4" fmla="*/ 16 w 16"/>
                  <a:gd name="T5" fmla="*/ 9 h 15"/>
                  <a:gd name="T6" fmla="*/ 11 w 16"/>
                  <a:gd name="T7" fmla="*/ 12 h 15"/>
                  <a:gd name="T8" fmla="*/ 9 w 16"/>
                  <a:gd name="T9" fmla="*/ 15 h 15"/>
                  <a:gd name="T10" fmla="*/ 3 w 16"/>
                  <a:gd name="T11" fmla="*/ 15 h 15"/>
                  <a:gd name="T12" fmla="*/ 1 w 16"/>
                  <a:gd name="T13" fmla="*/ 13 h 15"/>
                  <a:gd name="T14" fmla="*/ 0 w 16"/>
                  <a:gd name="T15" fmla="*/ 10 h 15"/>
                  <a:gd name="T16" fmla="*/ 1 w 16"/>
                  <a:gd name="T17" fmla="*/ 9 h 15"/>
                  <a:gd name="T18" fmla="*/ 4 w 16"/>
                  <a:gd name="T19" fmla="*/ 6 h 15"/>
                  <a:gd name="T20" fmla="*/ 10 w 16"/>
                  <a:gd name="T21" fmla="*/ 3 h 15"/>
                  <a:gd name="T22" fmla="*/ 11 w 16"/>
                  <a:gd name="T23" fmla="*/ 1 h 15"/>
                  <a:gd name="T24" fmla="*/ 13 w 16"/>
                  <a:gd name="T25" fmla="*/ 0 h 15"/>
                  <a:gd name="T26" fmla="*/ 13 w 16"/>
                  <a:gd name="T2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5">
                    <a:moveTo>
                      <a:pt x="13" y="0"/>
                    </a:moveTo>
                    <a:lnTo>
                      <a:pt x="16" y="4"/>
                    </a:lnTo>
                    <a:lnTo>
                      <a:pt x="16" y="9"/>
                    </a:lnTo>
                    <a:lnTo>
                      <a:pt x="11" y="12"/>
                    </a:lnTo>
                    <a:lnTo>
                      <a:pt x="9" y="15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9474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59"/>
              <p:cNvSpPr>
                <a:spLocks/>
              </p:cNvSpPr>
              <p:nvPr/>
            </p:nvSpPr>
            <p:spPr bwMode="auto">
              <a:xfrm>
                <a:off x="342833" y="4027168"/>
                <a:ext cx="983665" cy="953955"/>
              </a:xfrm>
              <a:custGeom>
                <a:avLst/>
                <a:gdLst>
                  <a:gd name="T0" fmla="*/ 96 w 298"/>
                  <a:gd name="T1" fmla="*/ 4 h 289"/>
                  <a:gd name="T2" fmla="*/ 130 w 298"/>
                  <a:gd name="T3" fmla="*/ 19 h 289"/>
                  <a:gd name="T4" fmla="*/ 179 w 298"/>
                  <a:gd name="T5" fmla="*/ 43 h 289"/>
                  <a:gd name="T6" fmla="*/ 224 w 298"/>
                  <a:gd name="T7" fmla="*/ 69 h 289"/>
                  <a:gd name="T8" fmla="*/ 253 w 298"/>
                  <a:gd name="T9" fmla="*/ 97 h 289"/>
                  <a:gd name="T10" fmla="*/ 253 w 298"/>
                  <a:gd name="T11" fmla="*/ 113 h 289"/>
                  <a:gd name="T12" fmla="*/ 246 w 298"/>
                  <a:gd name="T13" fmla="*/ 125 h 289"/>
                  <a:gd name="T14" fmla="*/ 240 w 298"/>
                  <a:gd name="T15" fmla="*/ 136 h 289"/>
                  <a:gd name="T16" fmla="*/ 255 w 298"/>
                  <a:gd name="T17" fmla="*/ 138 h 289"/>
                  <a:gd name="T18" fmla="*/ 259 w 298"/>
                  <a:gd name="T19" fmla="*/ 148 h 289"/>
                  <a:gd name="T20" fmla="*/ 258 w 298"/>
                  <a:gd name="T21" fmla="*/ 161 h 289"/>
                  <a:gd name="T22" fmla="*/ 268 w 298"/>
                  <a:gd name="T23" fmla="*/ 160 h 289"/>
                  <a:gd name="T24" fmla="*/ 281 w 298"/>
                  <a:gd name="T25" fmla="*/ 165 h 289"/>
                  <a:gd name="T26" fmla="*/ 275 w 298"/>
                  <a:gd name="T27" fmla="*/ 180 h 289"/>
                  <a:gd name="T28" fmla="*/ 281 w 298"/>
                  <a:gd name="T29" fmla="*/ 192 h 289"/>
                  <a:gd name="T30" fmla="*/ 294 w 298"/>
                  <a:gd name="T31" fmla="*/ 209 h 289"/>
                  <a:gd name="T32" fmla="*/ 297 w 298"/>
                  <a:gd name="T33" fmla="*/ 232 h 289"/>
                  <a:gd name="T34" fmla="*/ 285 w 298"/>
                  <a:gd name="T35" fmla="*/ 245 h 289"/>
                  <a:gd name="T36" fmla="*/ 263 w 298"/>
                  <a:gd name="T37" fmla="*/ 264 h 289"/>
                  <a:gd name="T38" fmla="*/ 230 w 298"/>
                  <a:gd name="T39" fmla="*/ 279 h 289"/>
                  <a:gd name="T40" fmla="*/ 186 w 298"/>
                  <a:gd name="T41" fmla="*/ 289 h 289"/>
                  <a:gd name="T42" fmla="*/ 133 w 298"/>
                  <a:gd name="T43" fmla="*/ 283 h 289"/>
                  <a:gd name="T44" fmla="*/ 105 w 298"/>
                  <a:gd name="T45" fmla="*/ 270 h 289"/>
                  <a:gd name="T46" fmla="*/ 90 w 298"/>
                  <a:gd name="T47" fmla="*/ 272 h 289"/>
                  <a:gd name="T48" fmla="*/ 83 w 298"/>
                  <a:gd name="T49" fmla="*/ 272 h 289"/>
                  <a:gd name="T50" fmla="*/ 64 w 298"/>
                  <a:gd name="T51" fmla="*/ 261 h 289"/>
                  <a:gd name="T52" fmla="*/ 47 w 298"/>
                  <a:gd name="T53" fmla="*/ 245 h 289"/>
                  <a:gd name="T54" fmla="*/ 39 w 298"/>
                  <a:gd name="T55" fmla="*/ 229 h 289"/>
                  <a:gd name="T56" fmla="*/ 48 w 298"/>
                  <a:gd name="T57" fmla="*/ 215 h 289"/>
                  <a:gd name="T58" fmla="*/ 39 w 298"/>
                  <a:gd name="T59" fmla="*/ 208 h 289"/>
                  <a:gd name="T60" fmla="*/ 23 w 298"/>
                  <a:gd name="T61" fmla="*/ 197 h 289"/>
                  <a:gd name="T62" fmla="*/ 10 w 298"/>
                  <a:gd name="T63" fmla="*/ 183 h 289"/>
                  <a:gd name="T64" fmla="*/ 10 w 298"/>
                  <a:gd name="T65" fmla="*/ 168 h 289"/>
                  <a:gd name="T66" fmla="*/ 15 w 298"/>
                  <a:gd name="T67" fmla="*/ 157 h 289"/>
                  <a:gd name="T68" fmla="*/ 12 w 298"/>
                  <a:gd name="T69" fmla="*/ 147 h 289"/>
                  <a:gd name="T70" fmla="*/ 0 w 298"/>
                  <a:gd name="T71" fmla="*/ 129 h 289"/>
                  <a:gd name="T72" fmla="*/ 13 w 298"/>
                  <a:gd name="T73" fmla="*/ 117 h 289"/>
                  <a:gd name="T74" fmla="*/ 26 w 298"/>
                  <a:gd name="T75" fmla="*/ 101 h 289"/>
                  <a:gd name="T76" fmla="*/ 23 w 298"/>
                  <a:gd name="T77" fmla="*/ 85 h 289"/>
                  <a:gd name="T78" fmla="*/ 21 w 298"/>
                  <a:gd name="T79" fmla="*/ 75 h 289"/>
                  <a:gd name="T80" fmla="*/ 29 w 298"/>
                  <a:gd name="T81" fmla="*/ 65 h 289"/>
                  <a:gd name="T82" fmla="*/ 38 w 298"/>
                  <a:gd name="T83" fmla="*/ 56 h 289"/>
                  <a:gd name="T84" fmla="*/ 50 w 298"/>
                  <a:gd name="T85" fmla="*/ 49 h 289"/>
                  <a:gd name="T86" fmla="*/ 53 w 298"/>
                  <a:gd name="T87" fmla="*/ 37 h 289"/>
                  <a:gd name="T88" fmla="*/ 50 w 298"/>
                  <a:gd name="T89" fmla="*/ 21 h 289"/>
                  <a:gd name="T90" fmla="*/ 58 w 298"/>
                  <a:gd name="T91" fmla="*/ 5 h 289"/>
                  <a:gd name="T92" fmla="*/ 74 w 298"/>
                  <a:gd name="T93" fmla="*/ 1 h 289"/>
                  <a:gd name="T94" fmla="*/ 86 w 298"/>
                  <a:gd name="T9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8" h="289">
                    <a:moveTo>
                      <a:pt x="87" y="1"/>
                    </a:moveTo>
                    <a:lnTo>
                      <a:pt x="89" y="1"/>
                    </a:lnTo>
                    <a:lnTo>
                      <a:pt x="96" y="4"/>
                    </a:lnTo>
                    <a:lnTo>
                      <a:pt x="103" y="7"/>
                    </a:lnTo>
                    <a:lnTo>
                      <a:pt x="117" y="13"/>
                    </a:lnTo>
                    <a:lnTo>
                      <a:pt x="130" y="19"/>
                    </a:lnTo>
                    <a:lnTo>
                      <a:pt x="146" y="26"/>
                    </a:lnTo>
                    <a:lnTo>
                      <a:pt x="162" y="35"/>
                    </a:lnTo>
                    <a:lnTo>
                      <a:pt x="179" y="43"/>
                    </a:lnTo>
                    <a:lnTo>
                      <a:pt x="195" y="52"/>
                    </a:lnTo>
                    <a:lnTo>
                      <a:pt x="211" y="61"/>
                    </a:lnTo>
                    <a:lnTo>
                      <a:pt x="224" y="69"/>
                    </a:lnTo>
                    <a:lnTo>
                      <a:pt x="237" y="80"/>
                    </a:lnTo>
                    <a:lnTo>
                      <a:pt x="246" y="88"/>
                    </a:lnTo>
                    <a:lnTo>
                      <a:pt x="253" y="97"/>
                    </a:lnTo>
                    <a:lnTo>
                      <a:pt x="256" y="104"/>
                    </a:lnTo>
                    <a:lnTo>
                      <a:pt x="255" y="113"/>
                    </a:lnTo>
                    <a:lnTo>
                      <a:pt x="253" y="113"/>
                    </a:lnTo>
                    <a:lnTo>
                      <a:pt x="252" y="116"/>
                    </a:lnTo>
                    <a:lnTo>
                      <a:pt x="249" y="120"/>
                    </a:lnTo>
                    <a:lnTo>
                      <a:pt x="246" y="125"/>
                    </a:lnTo>
                    <a:lnTo>
                      <a:pt x="243" y="129"/>
                    </a:lnTo>
                    <a:lnTo>
                      <a:pt x="242" y="133"/>
                    </a:lnTo>
                    <a:lnTo>
                      <a:pt x="240" y="136"/>
                    </a:lnTo>
                    <a:lnTo>
                      <a:pt x="243" y="139"/>
                    </a:lnTo>
                    <a:lnTo>
                      <a:pt x="247" y="138"/>
                    </a:lnTo>
                    <a:lnTo>
                      <a:pt x="255" y="138"/>
                    </a:lnTo>
                    <a:lnTo>
                      <a:pt x="261" y="138"/>
                    </a:lnTo>
                    <a:lnTo>
                      <a:pt x="262" y="142"/>
                    </a:lnTo>
                    <a:lnTo>
                      <a:pt x="259" y="148"/>
                    </a:lnTo>
                    <a:lnTo>
                      <a:pt x="255" y="154"/>
                    </a:lnTo>
                    <a:lnTo>
                      <a:pt x="253" y="158"/>
                    </a:lnTo>
                    <a:lnTo>
                      <a:pt x="258" y="161"/>
                    </a:lnTo>
                    <a:lnTo>
                      <a:pt x="261" y="161"/>
                    </a:lnTo>
                    <a:lnTo>
                      <a:pt x="263" y="161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79" y="161"/>
                    </a:lnTo>
                    <a:lnTo>
                      <a:pt x="281" y="165"/>
                    </a:lnTo>
                    <a:lnTo>
                      <a:pt x="278" y="171"/>
                    </a:lnTo>
                    <a:lnTo>
                      <a:pt x="277" y="176"/>
                    </a:lnTo>
                    <a:lnTo>
                      <a:pt x="275" y="180"/>
                    </a:lnTo>
                    <a:lnTo>
                      <a:pt x="277" y="184"/>
                    </a:lnTo>
                    <a:lnTo>
                      <a:pt x="278" y="186"/>
                    </a:lnTo>
                    <a:lnTo>
                      <a:pt x="281" y="192"/>
                    </a:lnTo>
                    <a:lnTo>
                      <a:pt x="285" y="196"/>
                    </a:lnTo>
                    <a:lnTo>
                      <a:pt x="291" y="202"/>
                    </a:lnTo>
                    <a:lnTo>
                      <a:pt x="294" y="209"/>
                    </a:lnTo>
                    <a:lnTo>
                      <a:pt x="297" y="216"/>
                    </a:lnTo>
                    <a:lnTo>
                      <a:pt x="298" y="224"/>
                    </a:lnTo>
                    <a:lnTo>
                      <a:pt x="297" y="232"/>
                    </a:lnTo>
                    <a:lnTo>
                      <a:pt x="294" y="235"/>
                    </a:lnTo>
                    <a:lnTo>
                      <a:pt x="291" y="241"/>
                    </a:lnTo>
                    <a:lnTo>
                      <a:pt x="285" y="245"/>
                    </a:lnTo>
                    <a:lnTo>
                      <a:pt x="279" y="253"/>
                    </a:lnTo>
                    <a:lnTo>
                      <a:pt x="272" y="259"/>
                    </a:lnTo>
                    <a:lnTo>
                      <a:pt x="263" y="264"/>
                    </a:lnTo>
                    <a:lnTo>
                      <a:pt x="253" y="270"/>
                    </a:lnTo>
                    <a:lnTo>
                      <a:pt x="243" y="276"/>
                    </a:lnTo>
                    <a:lnTo>
                      <a:pt x="230" y="279"/>
                    </a:lnTo>
                    <a:lnTo>
                      <a:pt x="215" y="283"/>
                    </a:lnTo>
                    <a:lnTo>
                      <a:pt x="201" y="286"/>
                    </a:lnTo>
                    <a:lnTo>
                      <a:pt x="186" y="289"/>
                    </a:lnTo>
                    <a:lnTo>
                      <a:pt x="169" y="288"/>
                    </a:lnTo>
                    <a:lnTo>
                      <a:pt x="151" y="286"/>
                    </a:lnTo>
                    <a:lnTo>
                      <a:pt x="133" y="283"/>
                    </a:lnTo>
                    <a:lnTo>
                      <a:pt x="112" y="277"/>
                    </a:lnTo>
                    <a:lnTo>
                      <a:pt x="111" y="275"/>
                    </a:lnTo>
                    <a:lnTo>
                      <a:pt x="105" y="270"/>
                    </a:lnTo>
                    <a:lnTo>
                      <a:pt x="99" y="266"/>
                    </a:lnTo>
                    <a:lnTo>
                      <a:pt x="95" y="269"/>
                    </a:lnTo>
                    <a:lnTo>
                      <a:pt x="90" y="272"/>
                    </a:lnTo>
                    <a:lnTo>
                      <a:pt x="87" y="273"/>
                    </a:lnTo>
                    <a:lnTo>
                      <a:pt x="85" y="273"/>
                    </a:lnTo>
                    <a:lnTo>
                      <a:pt x="83" y="272"/>
                    </a:lnTo>
                    <a:lnTo>
                      <a:pt x="79" y="269"/>
                    </a:lnTo>
                    <a:lnTo>
                      <a:pt x="71" y="266"/>
                    </a:lnTo>
                    <a:lnTo>
                      <a:pt x="64" y="261"/>
                    </a:lnTo>
                    <a:lnTo>
                      <a:pt x="57" y="257"/>
                    </a:lnTo>
                    <a:lnTo>
                      <a:pt x="51" y="251"/>
                    </a:lnTo>
                    <a:lnTo>
                      <a:pt x="47" y="245"/>
                    </a:lnTo>
                    <a:lnTo>
                      <a:pt x="41" y="240"/>
                    </a:lnTo>
                    <a:lnTo>
                      <a:pt x="39" y="234"/>
                    </a:lnTo>
                    <a:lnTo>
                      <a:pt x="39" y="229"/>
                    </a:lnTo>
                    <a:lnTo>
                      <a:pt x="42" y="227"/>
                    </a:lnTo>
                    <a:lnTo>
                      <a:pt x="48" y="219"/>
                    </a:lnTo>
                    <a:lnTo>
                      <a:pt x="48" y="215"/>
                    </a:lnTo>
                    <a:lnTo>
                      <a:pt x="47" y="212"/>
                    </a:lnTo>
                    <a:lnTo>
                      <a:pt x="44" y="209"/>
                    </a:lnTo>
                    <a:lnTo>
                      <a:pt x="39" y="208"/>
                    </a:lnTo>
                    <a:lnTo>
                      <a:pt x="35" y="205"/>
                    </a:lnTo>
                    <a:lnTo>
                      <a:pt x="28" y="200"/>
                    </a:lnTo>
                    <a:lnTo>
                      <a:pt x="23" y="197"/>
                    </a:lnTo>
                    <a:lnTo>
                      <a:pt x="18" y="193"/>
                    </a:lnTo>
                    <a:lnTo>
                      <a:pt x="15" y="187"/>
                    </a:lnTo>
                    <a:lnTo>
                      <a:pt x="10" y="183"/>
                    </a:lnTo>
                    <a:lnTo>
                      <a:pt x="9" y="179"/>
                    </a:lnTo>
                    <a:lnTo>
                      <a:pt x="9" y="173"/>
                    </a:lnTo>
                    <a:lnTo>
                      <a:pt x="10" y="168"/>
                    </a:lnTo>
                    <a:lnTo>
                      <a:pt x="12" y="164"/>
                    </a:lnTo>
                    <a:lnTo>
                      <a:pt x="15" y="161"/>
                    </a:lnTo>
                    <a:lnTo>
                      <a:pt x="15" y="157"/>
                    </a:lnTo>
                    <a:lnTo>
                      <a:pt x="16" y="155"/>
                    </a:lnTo>
                    <a:lnTo>
                      <a:pt x="15" y="151"/>
                    </a:lnTo>
                    <a:lnTo>
                      <a:pt x="12" y="147"/>
                    </a:lnTo>
                    <a:lnTo>
                      <a:pt x="7" y="142"/>
                    </a:lnTo>
                    <a:lnTo>
                      <a:pt x="5" y="136"/>
                    </a:lnTo>
                    <a:lnTo>
                      <a:pt x="0" y="129"/>
                    </a:lnTo>
                    <a:lnTo>
                      <a:pt x="2" y="125"/>
                    </a:lnTo>
                    <a:lnTo>
                      <a:pt x="6" y="120"/>
                    </a:lnTo>
                    <a:lnTo>
                      <a:pt x="13" y="117"/>
                    </a:lnTo>
                    <a:lnTo>
                      <a:pt x="19" y="113"/>
                    </a:lnTo>
                    <a:lnTo>
                      <a:pt x="25" y="107"/>
                    </a:lnTo>
                    <a:lnTo>
                      <a:pt x="26" y="101"/>
                    </a:lnTo>
                    <a:lnTo>
                      <a:pt x="26" y="94"/>
                    </a:lnTo>
                    <a:lnTo>
                      <a:pt x="25" y="90"/>
                    </a:lnTo>
                    <a:lnTo>
                      <a:pt x="23" y="85"/>
                    </a:lnTo>
                    <a:lnTo>
                      <a:pt x="22" y="83"/>
                    </a:lnTo>
                    <a:lnTo>
                      <a:pt x="21" y="80"/>
                    </a:lnTo>
                    <a:lnTo>
                      <a:pt x="21" y="75"/>
                    </a:lnTo>
                    <a:lnTo>
                      <a:pt x="22" y="72"/>
                    </a:lnTo>
                    <a:lnTo>
                      <a:pt x="25" y="68"/>
                    </a:lnTo>
                    <a:lnTo>
                      <a:pt x="29" y="65"/>
                    </a:lnTo>
                    <a:lnTo>
                      <a:pt x="32" y="61"/>
                    </a:lnTo>
                    <a:lnTo>
                      <a:pt x="35" y="59"/>
                    </a:lnTo>
                    <a:lnTo>
                      <a:pt x="38" y="56"/>
                    </a:lnTo>
                    <a:lnTo>
                      <a:pt x="42" y="55"/>
                    </a:lnTo>
                    <a:lnTo>
                      <a:pt x="47" y="52"/>
                    </a:lnTo>
                    <a:lnTo>
                      <a:pt x="50" y="49"/>
                    </a:lnTo>
                    <a:lnTo>
                      <a:pt x="51" y="45"/>
                    </a:lnTo>
                    <a:lnTo>
                      <a:pt x="53" y="43"/>
                    </a:lnTo>
                    <a:lnTo>
                      <a:pt x="53" y="37"/>
                    </a:lnTo>
                    <a:lnTo>
                      <a:pt x="53" y="32"/>
                    </a:lnTo>
                    <a:lnTo>
                      <a:pt x="50" y="26"/>
                    </a:lnTo>
                    <a:lnTo>
                      <a:pt x="50" y="21"/>
                    </a:lnTo>
                    <a:lnTo>
                      <a:pt x="50" y="16"/>
                    </a:lnTo>
                    <a:lnTo>
                      <a:pt x="54" y="11"/>
                    </a:lnTo>
                    <a:lnTo>
                      <a:pt x="58" y="5"/>
                    </a:lnTo>
                    <a:lnTo>
                      <a:pt x="64" y="4"/>
                    </a:lnTo>
                    <a:lnTo>
                      <a:pt x="69" y="1"/>
                    </a:lnTo>
                    <a:lnTo>
                      <a:pt x="74" y="1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1"/>
                    </a:lnTo>
                    <a:lnTo>
                      <a:pt x="87" y="1"/>
                    </a:lnTo>
                    <a:close/>
                  </a:path>
                </a:pathLst>
              </a:custGeom>
              <a:solidFill>
                <a:srgbClr val="CC804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Freeform 60"/>
              <p:cNvSpPr>
                <a:spLocks/>
              </p:cNvSpPr>
              <p:nvPr/>
            </p:nvSpPr>
            <p:spPr bwMode="auto">
              <a:xfrm>
                <a:off x="606904" y="4254929"/>
                <a:ext cx="273974" cy="323487"/>
              </a:xfrm>
              <a:custGeom>
                <a:avLst/>
                <a:gdLst>
                  <a:gd name="T0" fmla="*/ 83 w 83"/>
                  <a:gd name="T1" fmla="*/ 0 h 98"/>
                  <a:gd name="T2" fmla="*/ 79 w 83"/>
                  <a:gd name="T3" fmla="*/ 2 h 98"/>
                  <a:gd name="T4" fmla="*/ 74 w 83"/>
                  <a:gd name="T5" fmla="*/ 3 h 98"/>
                  <a:gd name="T6" fmla="*/ 70 w 83"/>
                  <a:gd name="T7" fmla="*/ 5 h 98"/>
                  <a:gd name="T8" fmla="*/ 64 w 83"/>
                  <a:gd name="T9" fmla="*/ 8 h 98"/>
                  <a:gd name="T10" fmla="*/ 57 w 83"/>
                  <a:gd name="T11" fmla="*/ 12 h 98"/>
                  <a:gd name="T12" fmla="*/ 50 w 83"/>
                  <a:gd name="T13" fmla="*/ 16 h 98"/>
                  <a:gd name="T14" fmla="*/ 42 w 83"/>
                  <a:gd name="T15" fmla="*/ 22 h 98"/>
                  <a:gd name="T16" fmla="*/ 35 w 83"/>
                  <a:gd name="T17" fmla="*/ 28 h 98"/>
                  <a:gd name="T18" fmla="*/ 28 w 83"/>
                  <a:gd name="T19" fmla="*/ 35 h 98"/>
                  <a:gd name="T20" fmla="*/ 21 w 83"/>
                  <a:gd name="T21" fmla="*/ 43 h 98"/>
                  <a:gd name="T22" fmla="*/ 15 w 83"/>
                  <a:gd name="T23" fmla="*/ 51 h 98"/>
                  <a:gd name="T24" fmla="*/ 9 w 83"/>
                  <a:gd name="T25" fmla="*/ 62 h 98"/>
                  <a:gd name="T26" fmla="*/ 5 w 83"/>
                  <a:gd name="T27" fmla="*/ 73 h 98"/>
                  <a:gd name="T28" fmla="*/ 2 w 83"/>
                  <a:gd name="T29" fmla="*/ 85 h 98"/>
                  <a:gd name="T30" fmla="*/ 0 w 83"/>
                  <a:gd name="T31" fmla="*/ 98 h 98"/>
                  <a:gd name="T32" fmla="*/ 6 w 83"/>
                  <a:gd name="T33" fmla="*/ 95 h 98"/>
                  <a:gd name="T34" fmla="*/ 10 w 83"/>
                  <a:gd name="T35" fmla="*/ 94 h 98"/>
                  <a:gd name="T36" fmla="*/ 15 w 83"/>
                  <a:gd name="T37" fmla="*/ 89 h 98"/>
                  <a:gd name="T38" fmla="*/ 21 w 83"/>
                  <a:gd name="T39" fmla="*/ 86 h 98"/>
                  <a:gd name="T40" fmla="*/ 28 w 83"/>
                  <a:gd name="T41" fmla="*/ 82 h 98"/>
                  <a:gd name="T42" fmla="*/ 35 w 83"/>
                  <a:gd name="T43" fmla="*/ 79 h 98"/>
                  <a:gd name="T44" fmla="*/ 41 w 83"/>
                  <a:gd name="T45" fmla="*/ 72 h 98"/>
                  <a:gd name="T46" fmla="*/ 48 w 83"/>
                  <a:gd name="T47" fmla="*/ 66 h 98"/>
                  <a:gd name="T48" fmla="*/ 54 w 83"/>
                  <a:gd name="T49" fmla="*/ 59 h 98"/>
                  <a:gd name="T50" fmla="*/ 61 w 83"/>
                  <a:gd name="T51" fmla="*/ 51 h 98"/>
                  <a:gd name="T52" fmla="*/ 67 w 83"/>
                  <a:gd name="T53" fmla="*/ 43 h 98"/>
                  <a:gd name="T54" fmla="*/ 71 w 83"/>
                  <a:gd name="T55" fmla="*/ 34 h 98"/>
                  <a:gd name="T56" fmla="*/ 76 w 83"/>
                  <a:gd name="T57" fmla="*/ 24 h 98"/>
                  <a:gd name="T58" fmla="*/ 80 w 83"/>
                  <a:gd name="T59" fmla="*/ 15 h 98"/>
                  <a:gd name="T60" fmla="*/ 83 w 83"/>
                  <a:gd name="T61" fmla="*/ 0 h 98"/>
                  <a:gd name="T62" fmla="*/ 83 w 83"/>
                  <a:gd name="T6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3" h="98">
                    <a:moveTo>
                      <a:pt x="83" y="0"/>
                    </a:moveTo>
                    <a:lnTo>
                      <a:pt x="79" y="2"/>
                    </a:lnTo>
                    <a:lnTo>
                      <a:pt x="74" y="3"/>
                    </a:lnTo>
                    <a:lnTo>
                      <a:pt x="70" y="5"/>
                    </a:lnTo>
                    <a:lnTo>
                      <a:pt x="64" y="8"/>
                    </a:lnTo>
                    <a:lnTo>
                      <a:pt x="57" y="12"/>
                    </a:lnTo>
                    <a:lnTo>
                      <a:pt x="50" y="16"/>
                    </a:lnTo>
                    <a:lnTo>
                      <a:pt x="42" y="22"/>
                    </a:lnTo>
                    <a:lnTo>
                      <a:pt x="35" y="28"/>
                    </a:lnTo>
                    <a:lnTo>
                      <a:pt x="28" y="35"/>
                    </a:lnTo>
                    <a:lnTo>
                      <a:pt x="21" y="43"/>
                    </a:lnTo>
                    <a:lnTo>
                      <a:pt x="15" y="51"/>
                    </a:lnTo>
                    <a:lnTo>
                      <a:pt x="9" y="62"/>
                    </a:lnTo>
                    <a:lnTo>
                      <a:pt x="5" y="73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6" y="95"/>
                    </a:lnTo>
                    <a:lnTo>
                      <a:pt x="10" y="94"/>
                    </a:lnTo>
                    <a:lnTo>
                      <a:pt x="15" y="89"/>
                    </a:lnTo>
                    <a:lnTo>
                      <a:pt x="21" y="86"/>
                    </a:lnTo>
                    <a:lnTo>
                      <a:pt x="28" y="82"/>
                    </a:lnTo>
                    <a:lnTo>
                      <a:pt x="35" y="79"/>
                    </a:lnTo>
                    <a:lnTo>
                      <a:pt x="41" y="72"/>
                    </a:lnTo>
                    <a:lnTo>
                      <a:pt x="48" y="66"/>
                    </a:lnTo>
                    <a:lnTo>
                      <a:pt x="54" y="59"/>
                    </a:lnTo>
                    <a:lnTo>
                      <a:pt x="61" y="51"/>
                    </a:lnTo>
                    <a:lnTo>
                      <a:pt x="67" y="43"/>
                    </a:lnTo>
                    <a:lnTo>
                      <a:pt x="71" y="34"/>
                    </a:lnTo>
                    <a:lnTo>
                      <a:pt x="76" y="24"/>
                    </a:lnTo>
                    <a:lnTo>
                      <a:pt x="80" y="15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2754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689766" y="4750061"/>
                <a:ext cx="174947" cy="178248"/>
              </a:xfrm>
              <a:custGeom>
                <a:avLst/>
                <a:gdLst>
                  <a:gd name="T0" fmla="*/ 27 w 53"/>
                  <a:gd name="T1" fmla="*/ 54 h 54"/>
                  <a:gd name="T2" fmla="*/ 32 w 53"/>
                  <a:gd name="T3" fmla="*/ 53 h 54"/>
                  <a:gd name="T4" fmla="*/ 37 w 53"/>
                  <a:gd name="T5" fmla="*/ 51 h 54"/>
                  <a:gd name="T6" fmla="*/ 41 w 53"/>
                  <a:gd name="T7" fmla="*/ 47 h 54"/>
                  <a:gd name="T8" fmla="*/ 46 w 53"/>
                  <a:gd name="T9" fmla="*/ 45 h 54"/>
                  <a:gd name="T10" fmla="*/ 48 w 53"/>
                  <a:gd name="T11" fmla="*/ 41 h 54"/>
                  <a:gd name="T12" fmla="*/ 51 w 53"/>
                  <a:gd name="T13" fmla="*/ 37 h 54"/>
                  <a:gd name="T14" fmla="*/ 53 w 53"/>
                  <a:gd name="T15" fmla="*/ 31 h 54"/>
                  <a:gd name="T16" fmla="*/ 53 w 53"/>
                  <a:gd name="T17" fmla="*/ 26 h 54"/>
                  <a:gd name="T18" fmla="*/ 53 w 53"/>
                  <a:gd name="T19" fmla="*/ 21 h 54"/>
                  <a:gd name="T20" fmla="*/ 51 w 53"/>
                  <a:gd name="T21" fmla="*/ 16 h 54"/>
                  <a:gd name="T22" fmla="*/ 48 w 53"/>
                  <a:gd name="T23" fmla="*/ 12 h 54"/>
                  <a:gd name="T24" fmla="*/ 46 w 53"/>
                  <a:gd name="T25" fmla="*/ 8 h 54"/>
                  <a:gd name="T26" fmla="*/ 41 w 53"/>
                  <a:gd name="T27" fmla="*/ 5 h 54"/>
                  <a:gd name="T28" fmla="*/ 37 w 53"/>
                  <a:gd name="T29" fmla="*/ 2 h 54"/>
                  <a:gd name="T30" fmla="*/ 32 w 53"/>
                  <a:gd name="T31" fmla="*/ 0 h 54"/>
                  <a:gd name="T32" fmla="*/ 27 w 53"/>
                  <a:gd name="T33" fmla="*/ 0 h 54"/>
                  <a:gd name="T34" fmla="*/ 21 w 53"/>
                  <a:gd name="T35" fmla="*/ 0 h 54"/>
                  <a:gd name="T36" fmla="*/ 16 w 53"/>
                  <a:gd name="T37" fmla="*/ 2 h 54"/>
                  <a:gd name="T38" fmla="*/ 11 w 53"/>
                  <a:gd name="T39" fmla="*/ 5 h 54"/>
                  <a:gd name="T40" fmla="*/ 8 w 53"/>
                  <a:gd name="T41" fmla="*/ 8 h 54"/>
                  <a:gd name="T42" fmla="*/ 3 w 53"/>
                  <a:gd name="T43" fmla="*/ 12 h 54"/>
                  <a:gd name="T44" fmla="*/ 2 w 53"/>
                  <a:gd name="T45" fmla="*/ 16 h 54"/>
                  <a:gd name="T46" fmla="*/ 0 w 53"/>
                  <a:gd name="T47" fmla="*/ 21 h 54"/>
                  <a:gd name="T48" fmla="*/ 0 w 53"/>
                  <a:gd name="T49" fmla="*/ 26 h 54"/>
                  <a:gd name="T50" fmla="*/ 0 w 53"/>
                  <a:gd name="T51" fmla="*/ 31 h 54"/>
                  <a:gd name="T52" fmla="*/ 2 w 53"/>
                  <a:gd name="T53" fmla="*/ 37 h 54"/>
                  <a:gd name="T54" fmla="*/ 3 w 53"/>
                  <a:gd name="T55" fmla="*/ 41 h 54"/>
                  <a:gd name="T56" fmla="*/ 8 w 53"/>
                  <a:gd name="T57" fmla="*/ 45 h 54"/>
                  <a:gd name="T58" fmla="*/ 11 w 53"/>
                  <a:gd name="T59" fmla="*/ 47 h 54"/>
                  <a:gd name="T60" fmla="*/ 16 w 53"/>
                  <a:gd name="T61" fmla="*/ 51 h 54"/>
                  <a:gd name="T62" fmla="*/ 21 w 53"/>
                  <a:gd name="T63" fmla="*/ 53 h 54"/>
                  <a:gd name="T64" fmla="*/ 27 w 53"/>
                  <a:gd name="T65" fmla="*/ 54 h 54"/>
                  <a:gd name="T66" fmla="*/ 27 w 53"/>
                  <a:gd name="T6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" h="54">
                    <a:moveTo>
                      <a:pt x="27" y="54"/>
                    </a:moveTo>
                    <a:lnTo>
                      <a:pt x="32" y="53"/>
                    </a:lnTo>
                    <a:lnTo>
                      <a:pt x="37" y="51"/>
                    </a:lnTo>
                    <a:lnTo>
                      <a:pt x="41" y="47"/>
                    </a:lnTo>
                    <a:lnTo>
                      <a:pt x="46" y="45"/>
                    </a:lnTo>
                    <a:lnTo>
                      <a:pt x="48" y="41"/>
                    </a:lnTo>
                    <a:lnTo>
                      <a:pt x="51" y="37"/>
                    </a:lnTo>
                    <a:lnTo>
                      <a:pt x="53" y="31"/>
                    </a:lnTo>
                    <a:lnTo>
                      <a:pt x="53" y="26"/>
                    </a:lnTo>
                    <a:lnTo>
                      <a:pt x="53" y="21"/>
                    </a:lnTo>
                    <a:lnTo>
                      <a:pt x="51" y="16"/>
                    </a:lnTo>
                    <a:lnTo>
                      <a:pt x="48" y="12"/>
                    </a:lnTo>
                    <a:lnTo>
                      <a:pt x="46" y="8"/>
                    </a:lnTo>
                    <a:lnTo>
                      <a:pt x="41" y="5"/>
                    </a:lnTo>
                    <a:lnTo>
                      <a:pt x="37" y="2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11" y="5"/>
                    </a:lnTo>
                    <a:lnTo>
                      <a:pt x="8" y="8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2" y="37"/>
                    </a:lnTo>
                    <a:lnTo>
                      <a:pt x="3" y="41"/>
                    </a:lnTo>
                    <a:lnTo>
                      <a:pt x="8" y="45"/>
                    </a:lnTo>
                    <a:lnTo>
                      <a:pt x="11" y="47"/>
                    </a:lnTo>
                    <a:lnTo>
                      <a:pt x="16" y="51"/>
                    </a:lnTo>
                    <a:lnTo>
                      <a:pt x="21" y="53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9454A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 rot="3736183" flipV="1">
                <a:off x="2993448" y="3571646"/>
                <a:ext cx="168345" cy="171646"/>
              </a:xfrm>
              <a:custGeom>
                <a:avLst/>
                <a:gdLst>
                  <a:gd name="T0" fmla="*/ 7 w 51"/>
                  <a:gd name="T1" fmla="*/ 0 h 52"/>
                  <a:gd name="T2" fmla="*/ 13 w 51"/>
                  <a:gd name="T3" fmla="*/ 4 h 52"/>
                  <a:gd name="T4" fmla="*/ 20 w 51"/>
                  <a:gd name="T5" fmla="*/ 8 h 52"/>
                  <a:gd name="T6" fmla="*/ 25 w 51"/>
                  <a:gd name="T7" fmla="*/ 10 h 52"/>
                  <a:gd name="T8" fmla="*/ 29 w 51"/>
                  <a:gd name="T9" fmla="*/ 10 h 52"/>
                  <a:gd name="T10" fmla="*/ 34 w 51"/>
                  <a:gd name="T11" fmla="*/ 10 h 52"/>
                  <a:gd name="T12" fmla="*/ 38 w 51"/>
                  <a:gd name="T13" fmla="*/ 10 h 52"/>
                  <a:gd name="T14" fmla="*/ 42 w 51"/>
                  <a:gd name="T15" fmla="*/ 10 h 52"/>
                  <a:gd name="T16" fmla="*/ 47 w 51"/>
                  <a:gd name="T17" fmla="*/ 11 h 52"/>
                  <a:gd name="T18" fmla="*/ 50 w 51"/>
                  <a:gd name="T19" fmla="*/ 14 h 52"/>
                  <a:gd name="T20" fmla="*/ 51 w 51"/>
                  <a:gd name="T21" fmla="*/ 18 h 52"/>
                  <a:gd name="T22" fmla="*/ 48 w 51"/>
                  <a:gd name="T23" fmla="*/ 21 h 52"/>
                  <a:gd name="T24" fmla="*/ 47 w 51"/>
                  <a:gd name="T25" fmla="*/ 24 h 52"/>
                  <a:gd name="T26" fmla="*/ 42 w 51"/>
                  <a:gd name="T27" fmla="*/ 24 h 52"/>
                  <a:gd name="T28" fmla="*/ 39 w 51"/>
                  <a:gd name="T29" fmla="*/ 26 h 52"/>
                  <a:gd name="T30" fmla="*/ 35 w 51"/>
                  <a:gd name="T31" fmla="*/ 26 h 52"/>
                  <a:gd name="T32" fmla="*/ 31 w 51"/>
                  <a:gd name="T33" fmla="*/ 27 h 52"/>
                  <a:gd name="T34" fmla="*/ 29 w 51"/>
                  <a:gd name="T35" fmla="*/ 29 h 52"/>
                  <a:gd name="T36" fmla="*/ 29 w 51"/>
                  <a:gd name="T37" fmla="*/ 34 h 52"/>
                  <a:gd name="T38" fmla="*/ 29 w 51"/>
                  <a:gd name="T39" fmla="*/ 36 h 52"/>
                  <a:gd name="T40" fmla="*/ 32 w 51"/>
                  <a:gd name="T41" fmla="*/ 40 h 52"/>
                  <a:gd name="T42" fmla="*/ 32 w 51"/>
                  <a:gd name="T43" fmla="*/ 46 h 52"/>
                  <a:gd name="T44" fmla="*/ 31 w 51"/>
                  <a:gd name="T45" fmla="*/ 52 h 52"/>
                  <a:gd name="T46" fmla="*/ 23 w 51"/>
                  <a:gd name="T47" fmla="*/ 50 h 52"/>
                  <a:gd name="T48" fmla="*/ 18 w 51"/>
                  <a:gd name="T49" fmla="*/ 47 h 52"/>
                  <a:gd name="T50" fmla="*/ 13 w 51"/>
                  <a:gd name="T51" fmla="*/ 43 h 52"/>
                  <a:gd name="T52" fmla="*/ 10 w 51"/>
                  <a:gd name="T53" fmla="*/ 40 h 52"/>
                  <a:gd name="T54" fmla="*/ 6 w 51"/>
                  <a:gd name="T55" fmla="*/ 34 h 52"/>
                  <a:gd name="T56" fmla="*/ 4 w 51"/>
                  <a:gd name="T57" fmla="*/ 30 h 52"/>
                  <a:gd name="T58" fmla="*/ 2 w 51"/>
                  <a:gd name="T59" fmla="*/ 26 h 52"/>
                  <a:gd name="T60" fmla="*/ 2 w 51"/>
                  <a:gd name="T61" fmla="*/ 21 h 52"/>
                  <a:gd name="T62" fmla="*/ 0 w 51"/>
                  <a:gd name="T63" fmla="*/ 16 h 52"/>
                  <a:gd name="T64" fmla="*/ 0 w 51"/>
                  <a:gd name="T65" fmla="*/ 8 h 52"/>
                  <a:gd name="T66" fmla="*/ 2 w 51"/>
                  <a:gd name="T67" fmla="*/ 2 h 52"/>
                  <a:gd name="T68" fmla="*/ 7 w 51"/>
                  <a:gd name="T69" fmla="*/ 0 h 52"/>
                  <a:gd name="T70" fmla="*/ 7 w 51"/>
                  <a:gd name="T7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" h="52">
                    <a:moveTo>
                      <a:pt x="7" y="0"/>
                    </a:moveTo>
                    <a:lnTo>
                      <a:pt x="13" y="4"/>
                    </a:lnTo>
                    <a:lnTo>
                      <a:pt x="20" y="8"/>
                    </a:lnTo>
                    <a:lnTo>
                      <a:pt x="25" y="10"/>
                    </a:lnTo>
                    <a:lnTo>
                      <a:pt x="29" y="10"/>
                    </a:lnTo>
                    <a:lnTo>
                      <a:pt x="34" y="10"/>
                    </a:lnTo>
                    <a:lnTo>
                      <a:pt x="38" y="10"/>
                    </a:lnTo>
                    <a:lnTo>
                      <a:pt x="42" y="10"/>
                    </a:lnTo>
                    <a:lnTo>
                      <a:pt x="47" y="11"/>
                    </a:lnTo>
                    <a:lnTo>
                      <a:pt x="50" y="14"/>
                    </a:lnTo>
                    <a:lnTo>
                      <a:pt x="51" y="18"/>
                    </a:lnTo>
                    <a:lnTo>
                      <a:pt x="48" y="21"/>
                    </a:lnTo>
                    <a:lnTo>
                      <a:pt x="47" y="24"/>
                    </a:lnTo>
                    <a:lnTo>
                      <a:pt x="42" y="24"/>
                    </a:lnTo>
                    <a:lnTo>
                      <a:pt x="39" y="26"/>
                    </a:lnTo>
                    <a:lnTo>
                      <a:pt x="35" y="26"/>
                    </a:lnTo>
                    <a:lnTo>
                      <a:pt x="31" y="27"/>
                    </a:lnTo>
                    <a:lnTo>
                      <a:pt x="29" y="29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32" y="40"/>
                    </a:lnTo>
                    <a:lnTo>
                      <a:pt x="32" y="46"/>
                    </a:lnTo>
                    <a:lnTo>
                      <a:pt x="31" y="52"/>
                    </a:lnTo>
                    <a:lnTo>
                      <a:pt x="23" y="50"/>
                    </a:lnTo>
                    <a:lnTo>
                      <a:pt x="18" y="47"/>
                    </a:lnTo>
                    <a:lnTo>
                      <a:pt x="13" y="43"/>
                    </a:lnTo>
                    <a:lnTo>
                      <a:pt x="10" y="40"/>
                    </a:lnTo>
                    <a:lnTo>
                      <a:pt x="6" y="34"/>
                    </a:lnTo>
                    <a:lnTo>
                      <a:pt x="4" y="30"/>
                    </a:lnTo>
                    <a:lnTo>
                      <a:pt x="2" y="26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 rot="17446177" flipV="1">
                <a:off x="1088834" y="4472059"/>
                <a:ext cx="181549" cy="168345"/>
              </a:xfrm>
              <a:custGeom>
                <a:avLst/>
                <a:gdLst>
                  <a:gd name="T0" fmla="*/ 0 w 55"/>
                  <a:gd name="T1" fmla="*/ 41 h 51"/>
                  <a:gd name="T2" fmla="*/ 5 w 55"/>
                  <a:gd name="T3" fmla="*/ 35 h 51"/>
                  <a:gd name="T4" fmla="*/ 11 w 55"/>
                  <a:gd name="T5" fmla="*/ 28 h 51"/>
                  <a:gd name="T6" fmla="*/ 14 w 55"/>
                  <a:gd name="T7" fmla="*/ 23 h 51"/>
                  <a:gd name="T8" fmla="*/ 16 w 55"/>
                  <a:gd name="T9" fmla="*/ 20 h 51"/>
                  <a:gd name="T10" fmla="*/ 17 w 55"/>
                  <a:gd name="T11" fmla="*/ 16 h 51"/>
                  <a:gd name="T12" fmla="*/ 17 w 55"/>
                  <a:gd name="T13" fmla="*/ 12 h 51"/>
                  <a:gd name="T14" fmla="*/ 19 w 55"/>
                  <a:gd name="T15" fmla="*/ 7 h 51"/>
                  <a:gd name="T16" fmla="*/ 20 w 55"/>
                  <a:gd name="T17" fmla="*/ 3 h 51"/>
                  <a:gd name="T18" fmla="*/ 23 w 55"/>
                  <a:gd name="T19" fmla="*/ 0 h 51"/>
                  <a:gd name="T20" fmla="*/ 27 w 55"/>
                  <a:gd name="T21" fmla="*/ 1 h 51"/>
                  <a:gd name="T22" fmla="*/ 32 w 55"/>
                  <a:gd name="T23" fmla="*/ 3 h 51"/>
                  <a:gd name="T24" fmla="*/ 33 w 55"/>
                  <a:gd name="T25" fmla="*/ 6 h 51"/>
                  <a:gd name="T26" fmla="*/ 33 w 55"/>
                  <a:gd name="T27" fmla="*/ 10 h 51"/>
                  <a:gd name="T28" fmla="*/ 33 w 55"/>
                  <a:gd name="T29" fmla="*/ 14 h 51"/>
                  <a:gd name="T30" fmla="*/ 32 w 55"/>
                  <a:gd name="T31" fmla="*/ 17 h 51"/>
                  <a:gd name="T32" fmla="*/ 33 w 55"/>
                  <a:gd name="T33" fmla="*/ 22 h 51"/>
                  <a:gd name="T34" fmla="*/ 35 w 55"/>
                  <a:gd name="T35" fmla="*/ 23 h 51"/>
                  <a:gd name="T36" fmla="*/ 39 w 55"/>
                  <a:gd name="T37" fmla="*/ 26 h 51"/>
                  <a:gd name="T38" fmla="*/ 42 w 55"/>
                  <a:gd name="T39" fmla="*/ 26 h 51"/>
                  <a:gd name="T40" fmla="*/ 46 w 55"/>
                  <a:gd name="T41" fmla="*/ 25 h 51"/>
                  <a:gd name="T42" fmla="*/ 51 w 55"/>
                  <a:gd name="T43" fmla="*/ 25 h 51"/>
                  <a:gd name="T44" fmla="*/ 55 w 55"/>
                  <a:gd name="T45" fmla="*/ 29 h 51"/>
                  <a:gd name="T46" fmla="*/ 53 w 55"/>
                  <a:gd name="T47" fmla="*/ 33 h 51"/>
                  <a:gd name="T48" fmla="*/ 51 w 55"/>
                  <a:gd name="T49" fmla="*/ 39 h 51"/>
                  <a:gd name="T50" fmla="*/ 45 w 55"/>
                  <a:gd name="T51" fmla="*/ 42 h 51"/>
                  <a:gd name="T52" fmla="*/ 40 w 55"/>
                  <a:gd name="T53" fmla="*/ 45 h 51"/>
                  <a:gd name="T54" fmla="*/ 35 w 55"/>
                  <a:gd name="T55" fmla="*/ 46 h 51"/>
                  <a:gd name="T56" fmla="*/ 29 w 55"/>
                  <a:gd name="T57" fmla="*/ 48 h 51"/>
                  <a:gd name="T58" fmla="*/ 24 w 55"/>
                  <a:gd name="T59" fmla="*/ 49 h 51"/>
                  <a:gd name="T60" fmla="*/ 20 w 55"/>
                  <a:gd name="T61" fmla="*/ 51 h 51"/>
                  <a:gd name="T62" fmla="*/ 14 w 55"/>
                  <a:gd name="T63" fmla="*/ 49 h 51"/>
                  <a:gd name="T64" fmla="*/ 8 w 55"/>
                  <a:gd name="T65" fmla="*/ 48 h 51"/>
                  <a:gd name="T66" fmla="*/ 3 w 55"/>
                  <a:gd name="T67" fmla="*/ 45 h 51"/>
                  <a:gd name="T68" fmla="*/ 0 w 55"/>
                  <a:gd name="T69" fmla="*/ 41 h 51"/>
                  <a:gd name="T70" fmla="*/ 0 w 55"/>
                  <a:gd name="T71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" h="51">
                    <a:moveTo>
                      <a:pt x="0" y="41"/>
                    </a:moveTo>
                    <a:lnTo>
                      <a:pt x="5" y="35"/>
                    </a:lnTo>
                    <a:lnTo>
                      <a:pt x="11" y="28"/>
                    </a:lnTo>
                    <a:lnTo>
                      <a:pt x="14" y="23"/>
                    </a:lnTo>
                    <a:lnTo>
                      <a:pt x="16" y="20"/>
                    </a:lnTo>
                    <a:lnTo>
                      <a:pt x="17" y="16"/>
                    </a:lnTo>
                    <a:lnTo>
                      <a:pt x="17" y="12"/>
                    </a:lnTo>
                    <a:lnTo>
                      <a:pt x="19" y="7"/>
                    </a:lnTo>
                    <a:lnTo>
                      <a:pt x="20" y="3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32" y="3"/>
                    </a:lnTo>
                    <a:lnTo>
                      <a:pt x="33" y="6"/>
                    </a:lnTo>
                    <a:lnTo>
                      <a:pt x="33" y="10"/>
                    </a:lnTo>
                    <a:lnTo>
                      <a:pt x="33" y="14"/>
                    </a:lnTo>
                    <a:lnTo>
                      <a:pt x="32" y="17"/>
                    </a:lnTo>
                    <a:lnTo>
                      <a:pt x="33" y="22"/>
                    </a:lnTo>
                    <a:lnTo>
                      <a:pt x="35" y="23"/>
                    </a:lnTo>
                    <a:lnTo>
                      <a:pt x="39" y="26"/>
                    </a:lnTo>
                    <a:lnTo>
                      <a:pt x="42" y="26"/>
                    </a:lnTo>
                    <a:lnTo>
                      <a:pt x="46" y="25"/>
                    </a:lnTo>
                    <a:lnTo>
                      <a:pt x="51" y="25"/>
                    </a:lnTo>
                    <a:lnTo>
                      <a:pt x="55" y="29"/>
                    </a:lnTo>
                    <a:lnTo>
                      <a:pt x="53" y="33"/>
                    </a:lnTo>
                    <a:lnTo>
                      <a:pt x="51" y="39"/>
                    </a:lnTo>
                    <a:lnTo>
                      <a:pt x="45" y="42"/>
                    </a:lnTo>
                    <a:lnTo>
                      <a:pt x="40" y="45"/>
                    </a:lnTo>
                    <a:lnTo>
                      <a:pt x="35" y="46"/>
                    </a:lnTo>
                    <a:lnTo>
                      <a:pt x="29" y="48"/>
                    </a:lnTo>
                    <a:lnTo>
                      <a:pt x="24" y="49"/>
                    </a:lnTo>
                    <a:lnTo>
                      <a:pt x="20" y="51"/>
                    </a:lnTo>
                    <a:lnTo>
                      <a:pt x="14" y="49"/>
                    </a:lnTo>
                    <a:lnTo>
                      <a:pt x="8" y="48"/>
                    </a:lnTo>
                    <a:lnTo>
                      <a:pt x="3" y="45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F693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7"/>
            <p:cNvGrpSpPr/>
            <p:nvPr/>
          </p:nvGrpSpPr>
          <p:grpSpPr>
            <a:xfrm>
              <a:off x="3596630" y="3033394"/>
              <a:ext cx="1754113" cy="5349762"/>
              <a:chOff x="5865887" y="1813038"/>
              <a:chExt cx="1754113" cy="534976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eform 102"/>
              <p:cNvSpPr>
                <a:spLocks/>
              </p:cNvSpPr>
              <p:nvPr/>
            </p:nvSpPr>
            <p:spPr bwMode="auto">
              <a:xfrm>
                <a:off x="5975872" y="2286818"/>
                <a:ext cx="930639" cy="1099846"/>
              </a:xfrm>
              <a:custGeom>
                <a:avLst/>
                <a:gdLst>
                  <a:gd name="T0" fmla="*/ 2 w 330"/>
                  <a:gd name="T1" fmla="*/ 59 h 390"/>
                  <a:gd name="T2" fmla="*/ 0 w 330"/>
                  <a:gd name="T3" fmla="*/ 69 h 390"/>
                  <a:gd name="T4" fmla="*/ 0 w 330"/>
                  <a:gd name="T5" fmla="*/ 89 h 390"/>
                  <a:gd name="T6" fmla="*/ 0 w 330"/>
                  <a:gd name="T7" fmla="*/ 117 h 390"/>
                  <a:gd name="T8" fmla="*/ 2 w 330"/>
                  <a:gd name="T9" fmla="*/ 150 h 390"/>
                  <a:gd name="T10" fmla="*/ 9 w 330"/>
                  <a:gd name="T11" fmla="*/ 187 h 390"/>
                  <a:gd name="T12" fmla="*/ 17 w 330"/>
                  <a:gd name="T13" fmla="*/ 227 h 390"/>
                  <a:gd name="T14" fmla="*/ 35 w 330"/>
                  <a:gd name="T15" fmla="*/ 267 h 390"/>
                  <a:gd name="T16" fmla="*/ 45 w 330"/>
                  <a:gd name="T17" fmla="*/ 287 h 390"/>
                  <a:gd name="T18" fmla="*/ 54 w 330"/>
                  <a:gd name="T19" fmla="*/ 289 h 390"/>
                  <a:gd name="T20" fmla="*/ 64 w 330"/>
                  <a:gd name="T21" fmla="*/ 287 h 390"/>
                  <a:gd name="T22" fmla="*/ 78 w 330"/>
                  <a:gd name="T23" fmla="*/ 284 h 390"/>
                  <a:gd name="T24" fmla="*/ 86 w 330"/>
                  <a:gd name="T25" fmla="*/ 289 h 390"/>
                  <a:gd name="T26" fmla="*/ 90 w 330"/>
                  <a:gd name="T27" fmla="*/ 299 h 390"/>
                  <a:gd name="T28" fmla="*/ 90 w 330"/>
                  <a:gd name="T29" fmla="*/ 313 h 390"/>
                  <a:gd name="T30" fmla="*/ 86 w 330"/>
                  <a:gd name="T31" fmla="*/ 323 h 390"/>
                  <a:gd name="T32" fmla="*/ 88 w 330"/>
                  <a:gd name="T33" fmla="*/ 328 h 390"/>
                  <a:gd name="T34" fmla="*/ 95 w 330"/>
                  <a:gd name="T35" fmla="*/ 332 h 390"/>
                  <a:gd name="T36" fmla="*/ 109 w 330"/>
                  <a:gd name="T37" fmla="*/ 327 h 390"/>
                  <a:gd name="T38" fmla="*/ 117 w 330"/>
                  <a:gd name="T39" fmla="*/ 332 h 390"/>
                  <a:gd name="T40" fmla="*/ 114 w 330"/>
                  <a:gd name="T41" fmla="*/ 344 h 390"/>
                  <a:gd name="T42" fmla="*/ 115 w 330"/>
                  <a:gd name="T43" fmla="*/ 356 h 390"/>
                  <a:gd name="T44" fmla="*/ 124 w 330"/>
                  <a:gd name="T45" fmla="*/ 356 h 390"/>
                  <a:gd name="T46" fmla="*/ 133 w 330"/>
                  <a:gd name="T47" fmla="*/ 352 h 390"/>
                  <a:gd name="T48" fmla="*/ 143 w 330"/>
                  <a:gd name="T49" fmla="*/ 351 h 390"/>
                  <a:gd name="T50" fmla="*/ 151 w 330"/>
                  <a:gd name="T51" fmla="*/ 354 h 390"/>
                  <a:gd name="T52" fmla="*/ 155 w 330"/>
                  <a:gd name="T53" fmla="*/ 363 h 390"/>
                  <a:gd name="T54" fmla="*/ 157 w 330"/>
                  <a:gd name="T55" fmla="*/ 368 h 390"/>
                  <a:gd name="T56" fmla="*/ 158 w 330"/>
                  <a:gd name="T57" fmla="*/ 371 h 390"/>
                  <a:gd name="T58" fmla="*/ 160 w 330"/>
                  <a:gd name="T59" fmla="*/ 377 h 390"/>
                  <a:gd name="T60" fmla="*/ 164 w 330"/>
                  <a:gd name="T61" fmla="*/ 382 h 390"/>
                  <a:gd name="T62" fmla="*/ 169 w 330"/>
                  <a:gd name="T63" fmla="*/ 387 h 390"/>
                  <a:gd name="T64" fmla="*/ 177 w 330"/>
                  <a:gd name="T65" fmla="*/ 389 h 390"/>
                  <a:gd name="T66" fmla="*/ 186 w 330"/>
                  <a:gd name="T67" fmla="*/ 390 h 390"/>
                  <a:gd name="T68" fmla="*/ 198 w 330"/>
                  <a:gd name="T69" fmla="*/ 390 h 390"/>
                  <a:gd name="T70" fmla="*/ 210 w 330"/>
                  <a:gd name="T71" fmla="*/ 389 h 390"/>
                  <a:gd name="T72" fmla="*/ 222 w 330"/>
                  <a:gd name="T73" fmla="*/ 385 h 390"/>
                  <a:gd name="T74" fmla="*/ 232 w 330"/>
                  <a:gd name="T75" fmla="*/ 378 h 390"/>
                  <a:gd name="T76" fmla="*/ 243 w 330"/>
                  <a:gd name="T77" fmla="*/ 371 h 390"/>
                  <a:gd name="T78" fmla="*/ 255 w 330"/>
                  <a:gd name="T79" fmla="*/ 358 h 390"/>
                  <a:gd name="T80" fmla="*/ 270 w 330"/>
                  <a:gd name="T81" fmla="*/ 342 h 390"/>
                  <a:gd name="T82" fmla="*/ 287 w 330"/>
                  <a:gd name="T83" fmla="*/ 327 h 390"/>
                  <a:gd name="T84" fmla="*/ 303 w 330"/>
                  <a:gd name="T85" fmla="*/ 308 h 390"/>
                  <a:gd name="T86" fmla="*/ 315 w 330"/>
                  <a:gd name="T87" fmla="*/ 291 h 390"/>
                  <a:gd name="T88" fmla="*/ 325 w 330"/>
                  <a:gd name="T89" fmla="*/ 272 h 390"/>
                  <a:gd name="T90" fmla="*/ 330 w 330"/>
                  <a:gd name="T91" fmla="*/ 256 h 390"/>
                  <a:gd name="T92" fmla="*/ 328 w 330"/>
                  <a:gd name="T93" fmla="*/ 241 h 390"/>
                  <a:gd name="T94" fmla="*/ 327 w 330"/>
                  <a:gd name="T95" fmla="*/ 225 h 390"/>
                  <a:gd name="T96" fmla="*/ 325 w 330"/>
                  <a:gd name="T97" fmla="*/ 210 h 390"/>
                  <a:gd name="T98" fmla="*/ 322 w 330"/>
                  <a:gd name="T99" fmla="*/ 196 h 390"/>
                  <a:gd name="T100" fmla="*/ 320 w 330"/>
                  <a:gd name="T101" fmla="*/ 184 h 390"/>
                  <a:gd name="T102" fmla="*/ 318 w 330"/>
                  <a:gd name="T103" fmla="*/ 172 h 390"/>
                  <a:gd name="T104" fmla="*/ 316 w 330"/>
                  <a:gd name="T105" fmla="*/ 165 h 390"/>
                  <a:gd name="T106" fmla="*/ 316 w 330"/>
                  <a:gd name="T107" fmla="*/ 160 h 390"/>
                  <a:gd name="T108" fmla="*/ 59 w 330"/>
                  <a:gd name="T109" fmla="*/ 0 h 390"/>
                  <a:gd name="T110" fmla="*/ 2 w 330"/>
                  <a:gd name="T111" fmla="*/ 57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0" h="390">
                    <a:moveTo>
                      <a:pt x="2" y="57"/>
                    </a:moveTo>
                    <a:lnTo>
                      <a:pt x="2" y="59"/>
                    </a:lnTo>
                    <a:lnTo>
                      <a:pt x="2" y="62"/>
                    </a:lnTo>
                    <a:lnTo>
                      <a:pt x="0" y="69"/>
                    </a:lnTo>
                    <a:lnTo>
                      <a:pt x="0" y="79"/>
                    </a:lnTo>
                    <a:lnTo>
                      <a:pt x="0" y="89"/>
                    </a:lnTo>
                    <a:lnTo>
                      <a:pt x="0" y="103"/>
                    </a:lnTo>
                    <a:lnTo>
                      <a:pt x="0" y="117"/>
                    </a:lnTo>
                    <a:lnTo>
                      <a:pt x="2" y="134"/>
                    </a:lnTo>
                    <a:lnTo>
                      <a:pt x="2" y="150"/>
                    </a:lnTo>
                    <a:lnTo>
                      <a:pt x="5" y="169"/>
                    </a:lnTo>
                    <a:lnTo>
                      <a:pt x="9" y="187"/>
                    </a:lnTo>
                    <a:lnTo>
                      <a:pt x="14" y="208"/>
                    </a:lnTo>
                    <a:lnTo>
                      <a:pt x="17" y="227"/>
                    </a:lnTo>
                    <a:lnTo>
                      <a:pt x="26" y="246"/>
                    </a:lnTo>
                    <a:lnTo>
                      <a:pt x="35" y="267"/>
                    </a:lnTo>
                    <a:lnTo>
                      <a:pt x="45" y="285"/>
                    </a:lnTo>
                    <a:lnTo>
                      <a:pt x="45" y="287"/>
                    </a:lnTo>
                    <a:lnTo>
                      <a:pt x="50" y="289"/>
                    </a:lnTo>
                    <a:lnTo>
                      <a:pt x="54" y="289"/>
                    </a:lnTo>
                    <a:lnTo>
                      <a:pt x="59" y="289"/>
                    </a:lnTo>
                    <a:lnTo>
                      <a:pt x="64" y="287"/>
                    </a:lnTo>
                    <a:lnTo>
                      <a:pt x="71" y="285"/>
                    </a:lnTo>
                    <a:lnTo>
                      <a:pt x="78" y="284"/>
                    </a:lnTo>
                    <a:lnTo>
                      <a:pt x="81" y="285"/>
                    </a:lnTo>
                    <a:lnTo>
                      <a:pt x="86" y="289"/>
                    </a:lnTo>
                    <a:lnTo>
                      <a:pt x="88" y="294"/>
                    </a:lnTo>
                    <a:lnTo>
                      <a:pt x="90" y="299"/>
                    </a:lnTo>
                    <a:lnTo>
                      <a:pt x="90" y="306"/>
                    </a:lnTo>
                    <a:lnTo>
                      <a:pt x="90" y="313"/>
                    </a:lnTo>
                    <a:lnTo>
                      <a:pt x="88" y="320"/>
                    </a:lnTo>
                    <a:lnTo>
                      <a:pt x="86" y="323"/>
                    </a:lnTo>
                    <a:lnTo>
                      <a:pt x="86" y="327"/>
                    </a:lnTo>
                    <a:lnTo>
                      <a:pt x="88" y="328"/>
                    </a:lnTo>
                    <a:lnTo>
                      <a:pt x="90" y="330"/>
                    </a:lnTo>
                    <a:lnTo>
                      <a:pt x="95" y="332"/>
                    </a:lnTo>
                    <a:lnTo>
                      <a:pt x="102" y="328"/>
                    </a:lnTo>
                    <a:lnTo>
                      <a:pt x="109" y="327"/>
                    </a:lnTo>
                    <a:lnTo>
                      <a:pt x="114" y="328"/>
                    </a:lnTo>
                    <a:lnTo>
                      <a:pt x="117" y="332"/>
                    </a:lnTo>
                    <a:lnTo>
                      <a:pt x="115" y="339"/>
                    </a:lnTo>
                    <a:lnTo>
                      <a:pt x="114" y="344"/>
                    </a:lnTo>
                    <a:lnTo>
                      <a:pt x="115" y="351"/>
                    </a:lnTo>
                    <a:lnTo>
                      <a:pt x="115" y="356"/>
                    </a:lnTo>
                    <a:lnTo>
                      <a:pt x="121" y="358"/>
                    </a:lnTo>
                    <a:lnTo>
                      <a:pt x="124" y="356"/>
                    </a:lnTo>
                    <a:lnTo>
                      <a:pt x="127" y="356"/>
                    </a:lnTo>
                    <a:lnTo>
                      <a:pt x="133" y="352"/>
                    </a:lnTo>
                    <a:lnTo>
                      <a:pt x="139" y="352"/>
                    </a:lnTo>
                    <a:lnTo>
                      <a:pt x="143" y="351"/>
                    </a:lnTo>
                    <a:lnTo>
                      <a:pt x="148" y="352"/>
                    </a:lnTo>
                    <a:lnTo>
                      <a:pt x="151" y="354"/>
                    </a:lnTo>
                    <a:lnTo>
                      <a:pt x="155" y="359"/>
                    </a:lnTo>
                    <a:lnTo>
                      <a:pt x="155" y="363"/>
                    </a:lnTo>
                    <a:lnTo>
                      <a:pt x="155" y="366"/>
                    </a:lnTo>
                    <a:lnTo>
                      <a:pt x="157" y="368"/>
                    </a:lnTo>
                    <a:lnTo>
                      <a:pt x="157" y="370"/>
                    </a:lnTo>
                    <a:lnTo>
                      <a:pt x="158" y="371"/>
                    </a:lnTo>
                    <a:lnTo>
                      <a:pt x="158" y="375"/>
                    </a:lnTo>
                    <a:lnTo>
                      <a:pt x="160" y="377"/>
                    </a:lnTo>
                    <a:lnTo>
                      <a:pt x="162" y="382"/>
                    </a:lnTo>
                    <a:lnTo>
                      <a:pt x="164" y="382"/>
                    </a:lnTo>
                    <a:lnTo>
                      <a:pt x="165" y="385"/>
                    </a:lnTo>
                    <a:lnTo>
                      <a:pt x="169" y="387"/>
                    </a:lnTo>
                    <a:lnTo>
                      <a:pt x="172" y="389"/>
                    </a:lnTo>
                    <a:lnTo>
                      <a:pt x="177" y="389"/>
                    </a:lnTo>
                    <a:lnTo>
                      <a:pt x="181" y="390"/>
                    </a:lnTo>
                    <a:lnTo>
                      <a:pt x="186" y="390"/>
                    </a:lnTo>
                    <a:lnTo>
                      <a:pt x="193" y="390"/>
                    </a:lnTo>
                    <a:lnTo>
                      <a:pt x="198" y="390"/>
                    </a:lnTo>
                    <a:lnTo>
                      <a:pt x="203" y="390"/>
                    </a:lnTo>
                    <a:lnTo>
                      <a:pt x="210" y="389"/>
                    </a:lnTo>
                    <a:lnTo>
                      <a:pt x="217" y="387"/>
                    </a:lnTo>
                    <a:lnTo>
                      <a:pt x="222" y="385"/>
                    </a:lnTo>
                    <a:lnTo>
                      <a:pt x="227" y="382"/>
                    </a:lnTo>
                    <a:lnTo>
                      <a:pt x="232" y="378"/>
                    </a:lnTo>
                    <a:lnTo>
                      <a:pt x="237" y="375"/>
                    </a:lnTo>
                    <a:lnTo>
                      <a:pt x="243" y="371"/>
                    </a:lnTo>
                    <a:lnTo>
                      <a:pt x="249" y="364"/>
                    </a:lnTo>
                    <a:lnTo>
                      <a:pt x="255" y="358"/>
                    </a:lnTo>
                    <a:lnTo>
                      <a:pt x="263" y="351"/>
                    </a:lnTo>
                    <a:lnTo>
                      <a:pt x="270" y="342"/>
                    </a:lnTo>
                    <a:lnTo>
                      <a:pt x="279" y="335"/>
                    </a:lnTo>
                    <a:lnTo>
                      <a:pt x="287" y="327"/>
                    </a:lnTo>
                    <a:lnTo>
                      <a:pt x="294" y="318"/>
                    </a:lnTo>
                    <a:lnTo>
                      <a:pt x="303" y="308"/>
                    </a:lnTo>
                    <a:lnTo>
                      <a:pt x="310" y="299"/>
                    </a:lnTo>
                    <a:lnTo>
                      <a:pt x="315" y="291"/>
                    </a:lnTo>
                    <a:lnTo>
                      <a:pt x="322" y="282"/>
                    </a:lnTo>
                    <a:lnTo>
                      <a:pt x="325" y="272"/>
                    </a:lnTo>
                    <a:lnTo>
                      <a:pt x="328" y="263"/>
                    </a:lnTo>
                    <a:lnTo>
                      <a:pt x="330" y="256"/>
                    </a:lnTo>
                    <a:lnTo>
                      <a:pt x="330" y="249"/>
                    </a:lnTo>
                    <a:lnTo>
                      <a:pt x="328" y="241"/>
                    </a:lnTo>
                    <a:lnTo>
                      <a:pt x="328" y="234"/>
                    </a:lnTo>
                    <a:lnTo>
                      <a:pt x="327" y="225"/>
                    </a:lnTo>
                    <a:lnTo>
                      <a:pt x="325" y="218"/>
                    </a:lnTo>
                    <a:lnTo>
                      <a:pt x="325" y="210"/>
                    </a:lnTo>
                    <a:lnTo>
                      <a:pt x="323" y="203"/>
                    </a:lnTo>
                    <a:lnTo>
                      <a:pt x="322" y="196"/>
                    </a:lnTo>
                    <a:lnTo>
                      <a:pt x="322" y="191"/>
                    </a:lnTo>
                    <a:lnTo>
                      <a:pt x="320" y="184"/>
                    </a:lnTo>
                    <a:lnTo>
                      <a:pt x="320" y="179"/>
                    </a:lnTo>
                    <a:lnTo>
                      <a:pt x="318" y="172"/>
                    </a:lnTo>
                    <a:lnTo>
                      <a:pt x="318" y="169"/>
                    </a:lnTo>
                    <a:lnTo>
                      <a:pt x="316" y="165"/>
                    </a:lnTo>
                    <a:lnTo>
                      <a:pt x="316" y="163"/>
                    </a:lnTo>
                    <a:lnTo>
                      <a:pt x="316" y="160"/>
                    </a:lnTo>
                    <a:lnTo>
                      <a:pt x="270" y="0"/>
                    </a:lnTo>
                    <a:lnTo>
                      <a:pt x="59" y="0"/>
                    </a:lnTo>
                    <a:lnTo>
                      <a:pt x="2" y="57"/>
                    </a:lnTo>
                    <a:lnTo>
                      <a:pt x="2" y="57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" name="Freeform 40"/>
              <p:cNvSpPr>
                <a:spLocks/>
              </p:cNvSpPr>
              <p:nvPr/>
            </p:nvSpPr>
            <p:spPr bwMode="auto">
              <a:xfrm rot="19579654">
                <a:off x="6120783" y="2660118"/>
                <a:ext cx="432417" cy="158442"/>
              </a:xfrm>
              <a:custGeom>
                <a:avLst/>
                <a:gdLst>
                  <a:gd name="T0" fmla="*/ 0 w 131"/>
                  <a:gd name="T1" fmla="*/ 4 h 48"/>
                  <a:gd name="T2" fmla="*/ 0 w 131"/>
                  <a:gd name="T3" fmla="*/ 4 h 48"/>
                  <a:gd name="T4" fmla="*/ 3 w 131"/>
                  <a:gd name="T5" fmla="*/ 3 h 48"/>
                  <a:gd name="T6" fmla="*/ 6 w 131"/>
                  <a:gd name="T7" fmla="*/ 3 h 48"/>
                  <a:gd name="T8" fmla="*/ 13 w 131"/>
                  <a:gd name="T9" fmla="*/ 1 h 48"/>
                  <a:gd name="T10" fmla="*/ 19 w 131"/>
                  <a:gd name="T11" fmla="*/ 0 h 48"/>
                  <a:gd name="T12" fmla="*/ 28 w 131"/>
                  <a:gd name="T13" fmla="*/ 0 h 48"/>
                  <a:gd name="T14" fmla="*/ 36 w 131"/>
                  <a:gd name="T15" fmla="*/ 0 h 48"/>
                  <a:gd name="T16" fmla="*/ 47 w 131"/>
                  <a:gd name="T17" fmla="*/ 1 h 48"/>
                  <a:gd name="T18" fmla="*/ 57 w 131"/>
                  <a:gd name="T19" fmla="*/ 1 h 48"/>
                  <a:gd name="T20" fmla="*/ 67 w 131"/>
                  <a:gd name="T21" fmla="*/ 4 h 48"/>
                  <a:gd name="T22" fmla="*/ 79 w 131"/>
                  <a:gd name="T23" fmla="*/ 6 h 48"/>
                  <a:gd name="T24" fmla="*/ 90 w 131"/>
                  <a:gd name="T25" fmla="*/ 11 h 48"/>
                  <a:gd name="T26" fmla="*/ 100 w 131"/>
                  <a:gd name="T27" fmla="*/ 17 h 48"/>
                  <a:gd name="T28" fmla="*/ 112 w 131"/>
                  <a:gd name="T29" fmla="*/ 26 h 48"/>
                  <a:gd name="T30" fmla="*/ 122 w 131"/>
                  <a:gd name="T31" fmla="*/ 35 h 48"/>
                  <a:gd name="T32" fmla="*/ 131 w 131"/>
                  <a:gd name="T33" fmla="*/ 46 h 48"/>
                  <a:gd name="T34" fmla="*/ 130 w 131"/>
                  <a:gd name="T35" fmla="*/ 46 h 48"/>
                  <a:gd name="T36" fmla="*/ 128 w 131"/>
                  <a:gd name="T37" fmla="*/ 46 h 48"/>
                  <a:gd name="T38" fmla="*/ 124 w 131"/>
                  <a:gd name="T39" fmla="*/ 46 h 48"/>
                  <a:gd name="T40" fmla="*/ 118 w 131"/>
                  <a:gd name="T41" fmla="*/ 46 h 48"/>
                  <a:gd name="T42" fmla="*/ 112 w 131"/>
                  <a:gd name="T43" fmla="*/ 46 h 48"/>
                  <a:gd name="T44" fmla="*/ 105 w 131"/>
                  <a:gd name="T45" fmla="*/ 48 h 48"/>
                  <a:gd name="T46" fmla="*/ 96 w 131"/>
                  <a:gd name="T47" fmla="*/ 48 h 48"/>
                  <a:gd name="T48" fmla="*/ 87 w 131"/>
                  <a:gd name="T49" fmla="*/ 48 h 48"/>
                  <a:gd name="T50" fmla="*/ 77 w 131"/>
                  <a:gd name="T51" fmla="*/ 45 h 48"/>
                  <a:gd name="T52" fmla="*/ 67 w 131"/>
                  <a:gd name="T53" fmla="*/ 43 h 48"/>
                  <a:gd name="T54" fmla="*/ 57 w 131"/>
                  <a:gd name="T55" fmla="*/ 42 h 48"/>
                  <a:gd name="T56" fmla="*/ 47 w 131"/>
                  <a:gd name="T57" fmla="*/ 39 h 48"/>
                  <a:gd name="T58" fmla="*/ 36 w 131"/>
                  <a:gd name="T59" fmla="*/ 33 h 48"/>
                  <a:gd name="T60" fmla="*/ 26 w 131"/>
                  <a:gd name="T61" fmla="*/ 29 h 48"/>
                  <a:gd name="T62" fmla="*/ 18 w 131"/>
                  <a:gd name="T63" fmla="*/ 22 h 48"/>
                  <a:gd name="T64" fmla="*/ 9 w 131"/>
                  <a:gd name="T65" fmla="*/ 14 h 48"/>
                  <a:gd name="T66" fmla="*/ 0 w 131"/>
                  <a:gd name="T67" fmla="*/ 4 h 48"/>
                  <a:gd name="T68" fmla="*/ 0 w 131"/>
                  <a:gd name="T6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1" h="48">
                    <a:moveTo>
                      <a:pt x="0" y="4"/>
                    </a:moveTo>
                    <a:lnTo>
                      <a:pt x="0" y="4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13" y="1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7" y="1"/>
                    </a:lnTo>
                    <a:lnTo>
                      <a:pt x="57" y="1"/>
                    </a:lnTo>
                    <a:lnTo>
                      <a:pt x="67" y="4"/>
                    </a:lnTo>
                    <a:lnTo>
                      <a:pt x="79" y="6"/>
                    </a:lnTo>
                    <a:lnTo>
                      <a:pt x="90" y="11"/>
                    </a:lnTo>
                    <a:lnTo>
                      <a:pt x="100" y="17"/>
                    </a:lnTo>
                    <a:lnTo>
                      <a:pt x="112" y="26"/>
                    </a:lnTo>
                    <a:lnTo>
                      <a:pt x="122" y="35"/>
                    </a:lnTo>
                    <a:lnTo>
                      <a:pt x="131" y="46"/>
                    </a:lnTo>
                    <a:lnTo>
                      <a:pt x="130" y="46"/>
                    </a:lnTo>
                    <a:lnTo>
                      <a:pt x="128" y="46"/>
                    </a:lnTo>
                    <a:lnTo>
                      <a:pt x="124" y="46"/>
                    </a:lnTo>
                    <a:lnTo>
                      <a:pt x="118" y="46"/>
                    </a:lnTo>
                    <a:lnTo>
                      <a:pt x="112" y="46"/>
                    </a:lnTo>
                    <a:lnTo>
                      <a:pt x="105" y="48"/>
                    </a:lnTo>
                    <a:lnTo>
                      <a:pt x="96" y="48"/>
                    </a:lnTo>
                    <a:lnTo>
                      <a:pt x="87" y="48"/>
                    </a:lnTo>
                    <a:lnTo>
                      <a:pt x="77" y="45"/>
                    </a:lnTo>
                    <a:lnTo>
                      <a:pt x="67" y="43"/>
                    </a:lnTo>
                    <a:lnTo>
                      <a:pt x="57" y="42"/>
                    </a:lnTo>
                    <a:lnTo>
                      <a:pt x="47" y="39"/>
                    </a:lnTo>
                    <a:lnTo>
                      <a:pt x="36" y="33"/>
                    </a:lnTo>
                    <a:lnTo>
                      <a:pt x="26" y="29"/>
                    </a:lnTo>
                    <a:lnTo>
                      <a:pt x="18" y="22"/>
                    </a:lnTo>
                    <a:lnTo>
                      <a:pt x="9" y="1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D4F4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" name="Freeform 41"/>
              <p:cNvSpPr>
                <a:spLocks/>
              </p:cNvSpPr>
              <p:nvPr/>
            </p:nvSpPr>
            <p:spPr bwMode="auto">
              <a:xfrm rot="19113087">
                <a:off x="6193403" y="2693127"/>
                <a:ext cx="283877" cy="95726"/>
              </a:xfrm>
              <a:custGeom>
                <a:avLst/>
                <a:gdLst>
                  <a:gd name="T0" fmla="*/ 0 w 86"/>
                  <a:gd name="T1" fmla="*/ 1 h 29"/>
                  <a:gd name="T2" fmla="*/ 0 w 86"/>
                  <a:gd name="T3" fmla="*/ 1 h 29"/>
                  <a:gd name="T4" fmla="*/ 3 w 86"/>
                  <a:gd name="T5" fmla="*/ 1 h 29"/>
                  <a:gd name="T6" fmla="*/ 4 w 86"/>
                  <a:gd name="T7" fmla="*/ 0 h 29"/>
                  <a:gd name="T8" fmla="*/ 9 w 86"/>
                  <a:gd name="T9" fmla="*/ 0 h 29"/>
                  <a:gd name="T10" fmla="*/ 13 w 86"/>
                  <a:gd name="T11" fmla="*/ 0 h 29"/>
                  <a:gd name="T12" fmla="*/ 20 w 86"/>
                  <a:gd name="T13" fmla="*/ 0 h 29"/>
                  <a:gd name="T14" fmla="*/ 26 w 86"/>
                  <a:gd name="T15" fmla="*/ 0 h 29"/>
                  <a:gd name="T16" fmla="*/ 32 w 86"/>
                  <a:gd name="T17" fmla="*/ 1 h 29"/>
                  <a:gd name="T18" fmla="*/ 39 w 86"/>
                  <a:gd name="T19" fmla="*/ 3 h 29"/>
                  <a:gd name="T20" fmla="*/ 46 w 86"/>
                  <a:gd name="T21" fmla="*/ 4 h 29"/>
                  <a:gd name="T22" fmla="*/ 54 w 86"/>
                  <a:gd name="T23" fmla="*/ 6 h 29"/>
                  <a:gd name="T24" fmla="*/ 61 w 86"/>
                  <a:gd name="T25" fmla="*/ 9 h 29"/>
                  <a:gd name="T26" fmla="*/ 67 w 86"/>
                  <a:gd name="T27" fmla="*/ 12 h 29"/>
                  <a:gd name="T28" fmla="*/ 74 w 86"/>
                  <a:gd name="T29" fmla="*/ 16 h 29"/>
                  <a:gd name="T30" fmla="*/ 78 w 86"/>
                  <a:gd name="T31" fmla="*/ 20 h 29"/>
                  <a:gd name="T32" fmla="*/ 86 w 86"/>
                  <a:gd name="T33" fmla="*/ 28 h 29"/>
                  <a:gd name="T34" fmla="*/ 83 w 86"/>
                  <a:gd name="T35" fmla="*/ 28 h 29"/>
                  <a:gd name="T36" fmla="*/ 77 w 86"/>
                  <a:gd name="T37" fmla="*/ 29 h 29"/>
                  <a:gd name="T38" fmla="*/ 73 w 86"/>
                  <a:gd name="T39" fmla="*/ 29 h 29"/>
                  <a:gd name="T40" fmla="*/ 68 w 86"/>
                  <a:gd name="T41" fmla="*/ 29 h 29"/>
                  <a:gd name="T42" fmla="*/ 62 w 86"/>
                  <a:gd name="T43" fmla="*/ 29 h 29"/>
                  <a:gd name="T44" fmla="*/ 57 w 86"/>
                  <a:gd name="T45" fmla="*/ 29 h 29"/>
                  <a:gd name="T46" fmla="*/ 49 w 86"/>
                  <a:gd name="T47" fmla="*/ 28 h 29"/>
                  <a:gd name="T48" fmla="*/ 44 w 86"/>
                  <a:gd name="T49" fmla="*/ 26 h 29"/>
                  <a:gd name="T50" fmla="*/ 36 w 86"/>
                  <a:gd name="T51" fmla="*/ 23 h 29"/>
                  <a:gd name="T52" fmla="*/ 30 w 86"/>
                  <a:gd name="T53" fmla="*/ 22 h 29"/>
                  <a:gd name="T54" fmla="*/ 23 w 86"/>
                  <a:gd name="T55" fmla="*/ 19 h 29"/>
                  <a:gd name="T56" fmla="*/ 17 w 86"/>
                  <a:gd name="T57" fmla="*/ 16 h 29"/>
                  <a:gd name="T58" fmla="*/ 10 w 86"/>
                  <a:gd name="T59" fmla="*/ 12 h 29"/>
                  <a:gd name="T60" fmla="*/ 4 w 86"/>
                  <a:gd name="T61" fmla="*/ 7 h 29"/>
                  <a:gd name="T62" fmla="*/ 0 w 86"/>
                  <a:gd name="T63" fmla="*/ 1 h 29"/>
                  <a:gd name="T64" fmla="*/ 0 w 86"/>
                  <a:gd name="T6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29">
                    <a:moveTo>
                      <a:pt x="0" y="1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1"/>
                    </a:lnTo>
                    <a:lnTo>
                      <a:pt x="39" y="3"/>
                    </a:lnTo>
                    <a:lnTo>
                      <a:pt x="46" y="4"/>
                    </a:lnTo>
                    <a:lnTo>
                      <a:pt x="54" y="6"/>
                    </a:lnTo>
                    <a:lnTo>
                      <a:pt x="61" y="9"/>
                    </a:lnTo>
                    <a:lnTo>
                      <a:pt x="67" y="12"/>
                    </a:lnTo>
                    <a:lnTo>
                      <a:pt x="74" y="16"/>
                    </a:lnTo>
                    <a:lnTo>
                      <a:pt x="78" y="20"/>
                    </a:lnTo>
                    <a:lnTo>
                      <a:pt x="86" y="28"/>
                    </a:lnTo>
                    <a:lnTo>
                      <a:pt x="83" y="28"/>
                    </a:lnTo>
                    <a:lnTo>
                      <a:pt x="77" y="29"/>
                    </a:lnTo>
                    <a:lnTo>
                      <a:pt x="73" y="29"/>
                    </a:lnTo>
                    <a:lnTo>
                      <a:pt x="68" y="29"/>
                    </a:lnTo>
                    <a:lnTo>
                      <a:pt x="62" y="29"/>
                    </a:lnTo>
                    <a:lnTo>
                      <a:pt x="57" y="29"/>
                    </a:lnTo>
                    <a:lnTo>
                      <a:pt x="49" y="28"/>
                    </a:lnTo>
                    <a:lnTo>
                      <a:pt x="44" y="26"/>
                    </a:lnTo>
                    <a:lnTo>
                      <a:pt x="36" y="23"/>
                    </a:lnTo>
                    <a:lnTo>
                      <a:pt x="30" y="22"/>
                    </a:lnTo>
                    <a:lnTo>
                      <a:pt x="23" y="19"/>
                    </a:lnTo>
                    <a:lnTo>
                      <a:pt x="17" y="16"/>
                    </a:lnTo>
                    <a:lnTo>
                      <a:pt x="10" y="12"/>
                    </a:lnTo>
                    <a:lnTo>
                      <a:pt x="4" y="7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42"/>
              <p:cNvSpPr>
                <a:spLocks/>
              </p:cNvSpPr>
              <p:nvPr/>
            </p:nvSpPr>
            <p:spPr bwMode="auto">
              <a:xfrm rot="19113087">
                <a:off x="6299775" y="2743779"/>
                <a:ext cx="62717" cy="62717"/>
              </a:xfrm>
              <a:custGeom>
                <a:avLst/>
                <a:gdLst>
                  <a:gd name="T0" fmla="*/ 10 w 19"/>
                  <a:gd name="T1" fmla="*/ 19 h 19"/>
                  <a:gd name="T2" fmla="*/ 13 w 19"/>
                  <a:gd name="T3" fmla="*/ 18 h 19"/>
                  <a:gd name="T4" fmla="*/ 16 w 19"/>
                  <a:gd name="T5" fmla="*/ 16 h 19"/>
                  <a:gd name="T6" fmla="*/ 18 w 19"/>
                  <a:gd name="T7" fmla="*/ 13 h 19"/>
                  <a:gd name="T8" fmla="*/ 19 w 19"/>
                  <a:gd name="T9" fmla="*/ 10 h 19"/>
                  <a:gd name="T10" fmla="*/ 18 w 19"/>
                  <a:gd name="T11" fmla="*/ 5 h 19"/>
                  <a:gd name="T12" fmla="*/ 16 w 19"/>
                  <a:gd name="T13" fmla="*/ 2 h 19"/>
                  <a:gd name="T14" fmla="*/ 13 w 19"/>
                  <a:gd name="T15" fmla="*/ 0 h 19"/>
                  <a:gd name="T16" fmla="*/ 10 w 19"/>
                  <a:gd name="T17" fmla="*/ 0 h 19"/>
                  <a:gd name="T18" fmla="*/ 2 w 19"/>
                  <a:gd name="T19" fmla="*/ 2 h 19"/>
                  <a:gd name="T20" fmla="*/ 0 w 19"/>
                  <a:gd name="T21" fmla="*/ 10 h 19"/>
                  <a:gd name="T22" fmla="*/ 2 w 19"/>
                  <a:gd name="T23" fmla="*/ 16 h 19"/>
                  <a:gd name="T24" fmla="*/ 10 w 19"/>
                  <a:gd name="T25" fmla="*/ 19 h 19"/>
                  <a:gd name="T26" fmla="*/ 10 w 19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9">
                    <a:moveTo>
                      <a:pt x="10" y="19"/>
                    </a:moveTo>
                    <a:lnTo>
                      <a:pt x="13" y="18"/>
                    </a:lnTo>
                    <a:lnTo>
                      <a:pt x="16" y="16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18" y="5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10" y="19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59474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43"/>
              <p:cNvSpPr>
                <a:spLocks/>
              </p:cNvSpPr>
              <p:nvPr/>
            </p:nvSpPr>
            <p:spPr bwMode="auto">
              <a:xfrm rot="19113087">
                <a:off x="6140587" y="2668005"/>
                <a:ext cx="33009" cy="79221"/>
              </a:xfrm>
              <a:custGeom>
                <a:avLst/>
                <a:gdLst>
                  <a:gd name="T0" fmla="*/ 4 w 10"/>
                  <a:gd name="T1" fmla="*/ 0 h 24"/>
                  <a:gd name="T2" fmla="*/ 7 w 10"/>
                  <a:gd name="T3" fmla="*/ 2 h 24"/>
                  <a:gd name="T4" fmla="*/ 9 w 10"/>
                  <a:gd name="T5" fmla="*/ 6 h 24"/>
                  <a:gd name="T6" fmla="*/ 9 w 10"/>
                  <a:gd name="T7" fmla="*/ 11 h 24"/>
                  <a:gd name="T8" fmla="*/ 10 w 10"/>
                  <a:gd name="T9" fmla="*/ 16 h 24"/>
                  <a:gd name="T10" fmla="*/ 9 w 10"/>
                  <a:gd name="T11" fmla="*/ 21 h 24"/>
                  <a:gd name="T12" fmla="*/ 6 w 10"/>
                  <a:gd name="T13" fmla="*/ 24 h 24"/>
                  <a:gd name="T14" fmla="*/ 4 w 10"/>
                  <a:gd name="T15" fmla="*/ 22 h 24"/>
                  <a:gd name="T16" fmla="*/ 1 w 10"/>
                  <a:gd name="T17" fmla="*/ 19 h 24"/>
                  <a:gd name="T18" fmla="*/ 0 w 10"/>
                  <a:gd name="T19" fmla="*/ 15 h 24"/>
                  <a:gd name="T20" fmla="*/ 0 w 10"/>
                  <a:gd name="T21" fmla="*/ 9 h 24"/>
                  <a:gd name="T22" fmla="*/ 1 w 10"/>
                  <a:gd name="T23" fmla="*/ 3 h 24"/>
                  <a:gd name="T24" fmla="*/ 4 w 10"/>
                  <a:gd name="T25" fmla="*/ 0 h 24"/>
                  <a:gd name="T26" fmla="*/ 4 w 10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24">
                    <a:moveTo>
                      <a:pt x="4" y="0"/>
                    </a:moveTo>
                    <a:lnTo>
                      <a:pt x="7" y="2"/>
                    </a:lnTo>
                    <a:lnTo>
                      <a:pt x="9" y="6"/>
                    </a:lnTo>
                    <a:lnTo>
                      <a:pt x="9" y="11"/>
                    </a:lnTo>
                    <a:lnTo>
                      <a:pt x="10" y="16"/>
                    </a:lnTo>
                    <a:lnTo>
                      <a:pt x="9" y="21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9474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44"/>
              <p:cNvSpPr>
                <a:spLocks/>
              </p:cNvSpPr>
              <p:nvPr/>
            </p:nvSpPr>
            <p:spPr bwMode="auto">
              <a:xfrm rot="19113087">
                <a:off x="6292193" y="2589271"/>
                <a:ext cx="42912" cy="72619"/>
              </a:xfrm>
              <a:custGeom>
                <a:avLst/>
                <a:gdLst>
                  <a:gd name="T0" fmla="*/ 10 w 13"/>
                  <a:gd name="T1" fmla="*/ 0 h 22"/>
                  <a:gd name="T2" fmla="*/ 13 w 13"/>
                  <a:gd name="T3" fmla="*/ 6 h 22"/>
                  <a:gd name="T4" fmla="*/ 12 w 13"/>
                  <a:gd name="T5" fmla="*/ 15 h 22"/>
                  <a:gd name="T6" fmla="*/ 7 w 13"/>
                  <a:gd name="T7" fmla="*/ 19 h 22"/>
                  <a:gd name="T8" fmla="*/ 4 w 13"/>
                  <a:gd name="T9" fmla="*/ 22 h 22"/>
                  <a:gd name="T10" fmla="*/ 2 w 13"/>
                  <a:gd name="T11" fmla="*/ 22 h 22"/>
                  <a:gd name="T12" fmla="*/ 2 w 13"/>
                  <a:gd name="T13" fmla="*/ 21 h 22"/>
                  <a:gd name="T14" fmla="*/ 0 w 13"/>
                  <a:gd name="T15" fmla="*/ 16 h 22"/>
                  <a:gd name="T16" fmla="*/ 2 w 13"/>
                  <a:gd name="T17" fmla="*/ 12 h 22"/>
                  <a:gd name="T18" fmla="*/ 4 w 13"/>
                  <a:gd name="T19" fmla="*/ 6 h 22"/>
                  <a:gd name="T20" fmla="*/ 10 w 13"/>
                  <a:gd name="T21" fmla="*/ 0 h 22"/>
                  <a:gd name="T22" fmla="*/ 10 w 13"/>
                  <a:gd name="T2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2">
                    <a:moveTo>
                      <a:pt x="10" y="0"/>
                    </a:moveTo>
                    <a:lnTo>
                      <a:pt x="13" y="6"/>
                    </a:lnTo>
                    <a:lnTo>
                      <a:pt x="12" y="15"/>
                    </a:lnTo>
                    <a:lnTo>
                      <a:pt x="7" y="19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59474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45"/>
              <p:cNvSpPr>
                <a:spLocks/>
              </p:cNvSpPr>
              <p:nvPr/>
            </p:nvSpPr>
            <p:spPr bwMode="auto">
              <a:xfrm rot="19113087">
                <a:off x="6234994" y="2597435"/>
                <a:ext cx="42912" cy="69319"/>
              </a:xfrm>
              <a:custGeom>
                <a:avLst/>
                <a:gdLst>
                  <a:gd name="T0" fmla="*/ 6 w 13"/>
                  <a:gd name="T1" fmla="*/ 0 h 21"/>
                  <a:gd name="T2" fmla="*/ 7 w 13"/>
                  <a:gd name="T3" fmla="*/ 2 h 21"/>
                  <a:gd name="T4" fmla="*/ 9 w 13"/>
                  <a:gd name="T5" fmla="*/ 5 h 21"/>
                  <a:gd name="T6" fmla="*/ 10 w 13"/>
                  <a:gd name="T7" fmla="*/ 6 h 21"/>
                  <a:gd name="T8" fmla="*/ 12 w 13"/>
                  <a:gd name="T9" fmla="*/ 9 h 21"/>
                  <a:gd name="T10" fmla="*/ 12 w 13"/>
                  <a:gd name="T11" fmla="*/ 11 h 21"/>
                  <a:gd name="T12" fmla="*/ 12 w 13"/>
                  <a:gd name="T13" fmla="*/ 15 h 21"/>
                  <a:gd name="T14" fmla="*/ 12 w 13"/>
                  <a:gd name="T15" fmla="*/ 18 h 21"/>
                  <a:gd name="T16" fmla="*/ 13 w 13"/>
                  <a:gd name="T17" fmla="*/ 21 h 21"/>
                  <a:gd name="T18" fmla="*/ 9 w 13"/>
                  <a:gd name="T19" fmla="*/ 21 h 21"/>
                  <a:gd name="T20" fmla="*/ 3 w 13"/>
                  <a:gd name="T21" fmla="*/ 16 h 21"/>
                  <a:gd name="T22" fmla="*/ 0 w 13"/>
                  <a:gd name="T23" fmla="*/ 14 h 21"/>
                  <a:gd name="T24" fmla="*/ 0 w 13"/>
                  <a:gd name="T25" fmla="*/ 9 h 21"/>
                  <a:gd name="T26" fmla="*/ 2 w 13"/>
                  <a:gd name="T27" fmla="*/ 5 h 21"/>
                  <a:gd name="T28" fmla="*/ 6 w 13"/>
                  <a:gd name="T29" fmla="*/ 0 h 21"/>
                  <a:gd name="T30" fmla="*/ 6 w 13"/>
                  <a:gd name="T3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1">
                    <a:moveTo>
                      <a:pt x="6" y="0"/>
                    </a:moveTo>
                    <a:lnTo>
                      <a:pt x="7" y="2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5"/>
                    </a:lnTo>
                    <a:lnTo>
                      <a:pt x="12" y="18"/>
                    </a:lnTo>
                    <a:lnTo>
                      <a:pt x="13" y="21"/>
                    </a:lnTo>
                    <a:lnTo>
                      <a:pt x="9" y="21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9474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46"/>
              <p:cNvSpPr>
                <a:spLocks/>
              </p:cNvSpPr>
              <p:nvPr/>
            </p:nvSpPr>
            <p:spPr bwMode="auto">
              <a:xfrm rot="19113087">
                <a:off x="6184510" y="2645259"/>
                <a:ext cx="42912" cy="52814"/>
              </a:xfrm>
              <a:custGeom>
                <a:avLst/>
                <a:gdLst>
                  <a:gd name="T0" fmla="*/ 10 w 13"/>
                  <a:gd name="T1" fmla="*/ 0 h 16"/>
                  <a:gd name="T2" fmla="*/ 13 w 13"/>
                  <a:gd name="T3" fmla="*/ 5 h 16"/>
                  <a:gd name="T4" fmla="*/ 10 w 13"/>
                  <a:gd name="T5" fmla="*/ 12 h 16"/>
                  <a:gd name="T6" fmla="*/ 5 w 13"/>
                  <a:gd name="T7" fmla="*/ 15 h 16"/>
                  <a:gd name="T8" fmla="*/ 1 w 13"/>
                  <a:gd name="T9" fmla="*/ 16 h 16"/>
                  <a:gd name="T10" fmla="*/ 0 w 13"/>
                  <a:gd name="T11" fmla="*/ 15 h 16"/>
                  <a:gd name="T12" fmla="*/ 0 w 13"/>
                  <a:gd name="T13" fmla="*/ 13 h 16"/>
                  <a:gd name="T14" fmla="*/ 0 w 13"/>
                  <a:gd name="T15" fmla="*/ 10 h 16"/>
                  <a:gd name="T16" fmla="*/ 1 w 13"/>
                  <a:gd name="T17" fmla="*/ 6 h 16"/>
                  <a:gd name="T18" fmla="*/ 5 w 13"/>
                  <a:gd name="T19" fmla="*/ 2 h 16"/>
                  <a:gd name="T20" fmla="*/ 10 w 13"/>
                  <a:gd name="T21" fmla="*/ 0 h 16"/>
                  <a:gd name="T22" fmla="*/ 10 w 13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6">
                    <a:moveTo>
                      <a:pt x="10" y="0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5" y="15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59474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47"/>
              <p:cNvSpPr>
                <a:spLocks/>
              </p:cNvSpPr>
              <p:nvPr/>
            </p:nvSpPr>
            <p:spPr bwMode="auto">
              <a:xfrm rot="19113087">
                <a:off x="6367232" y="2598636"/>
                <a:ext cx="49513" cy="59416"/>
              </a:xfrm>
              <a:custGeom>
                <a:avLst/>
                <a:gdLst>
                  <a:gd name="T0" fmla="*/ 10 w 15"/>
                  <a:gd name="T1" fmla="*/ 0 h 18"/>
                  <a:gd name="T2" fmla="*/ 15 w 15"/>
                  <a:gd name="T3" fmla="*/ 4 h 18"/>
                  <a:gd name="T4" fmla="*/ 15 w 15"/>
                  <a:gd name="T5" fmla="*/ 10 h 18"/>
                  <a:gd name="T6" fmla="*/ 10 w 15"/>
                  <a:gd name="T7" fmla="*/ 15 h 18"/>
                  <a:gd name="T8" fmla="*/ 4 w 15"/>
                  <a:gd name="T9" fmla="*/ 18 h 18"/>
                  <a:gd name="T10" fmla="*/ 3 w 15"/>
                  <a:gd name="T11" fmla="*/ 18 h 18"/>
                  <a:gd name="T12" fmla="*/ 1 w 15"/>
                  <a:gd name="T13" fmla="*/ 15 h 18"/>
                  <a:gd name="T14" fmla="*/ 0 w 15"/>
                  <a:gd name="T15" fmla="*/ 12 h 18"/>
                  <a:gd name="T16" fmla="*/ 0 w 15"/>
                  <a:gd name="T17" fmla="*/ 9 h 18"/>
                  <a:gd name="T18" fmla="*/ 4 w 15"/>
                  <a:gd name="T19" fmla="*/ 4 h 18"/>
                  <a:gd name="T20" fmla="*/ 10 w 15"/>
                  <a:gd name="T21" fmla="*/ 0 h 18"/>
                  <a:gd name="T22" fmla="*/ 10 w 15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8">
                    <a:moveTo>
                      <a:pt x="10" y="0"/>
                    </a:moveTo>
                    <a:lnTo>
                      <a:pt x="15" y="4"/>
                    </a:lnTo>
                    <a:lnTo>
                      <a:pt x="15" y="10"/>
                    </a:lnTo>
                    <a:lnTo>
                      <a:pt x="10" y="15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59474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89"/>
              <p:cNvSpPr>
                <a:spLocks/>
              </p:cNvSpPr>
              <p:nvPr/>
            </p:nvSpPr>
            <p:spPr bwMode="auto">
              <a:xfrm>
                <a:off x="6216968" y="6678812"/>
                <a:ext cx="282012" cy="454039"/>
              </a:xfrm>
              <a:custGeom>
                <a:avLst/>
                <a:gdLst>
                  <a:gd name="T0" fmla="*/ 42 w 100"/>
                  <a:gd name="T1" fmla="*/ 3 h 161"/>
                  <a:gd name="T2" fmla="*/ 40 w 100"/>
                  <a:gd name="T3" fmla="*/ 3 h 161"/>
                  <a:gd name="T4" fmla="*/ 35 w 100"/>
                  <a:gd name="T5" fmla="*/ 1 h 161"/>
                  <a:gd name="T6" fmla="*/ 31 w 100"/>
                  <a:gd name="T7" fmla="*/ 0 h 161"/>
                  <a:gd name="T8" fmla="*/ 28 w 100"/>
                  <a:gd name="T9" fmla="*/ 0 h 161"/>
                  <a:gd name="T10" fmla="*/ 25 w 100"/>
                  <a:gd name="T11" fmla="*/ 0 h 161"/>
                  <a:gd name="T12" fmla="*/ 21 w 100"/>
                  <a:gd name="T13" fmla="*/ 0 h 161"/>
                  <a:gd name="T14" fmla="*/ 18 w 100"/>
                  <a:gd name="T15" fmla="*/ 0 h 161"/>
                  <a:gd name="T16" fmla="*/ 12 w 100"/>
                  <a:gd name="T17" fmla="*/ 1 h 161"/>
                  <a:gd name="T18" fmla="*/ 9 w 100"/>
                  <a:gd name="T19" fmla="*/ 3 h 161"/>
                  <a:gd name="T20" fmla="*/ 6 w 100"/>
                  <a:gd name="T21" fmla="*/ 7 h 161"/>
                  <a:gd name="T22" fmla="*/ 2 w 100"/>
                  <a:gd name="T23" fmla="*/ 8 h 161"/>
                  <a:gd name="T24" fmla="*/ 2 w 100"/>
                  <a:gd name="T25" fmla="*/ 13 h 161"/>
                  <a:gd name="T26" fmla="*/ 0 w 100"/>
                  <a:gd name="T27" fmla="*/ 19 h 161"/>
                  <a:gd name="T28" fmla="*/ 0 w 100"/>
                  <a:gd name="T29" fmla="*/ 26 h 161"/>
                  <a:gd name="T30" fmla="*/ 0 w 100"/>
                  <a:gd name="T31" fmla="*/ 31 h 161"/>
                  <a:gd name="T32" fmla="*/ 0 w 100"/>
                  <a:gd name="T33" fmla="*/ 39 h 161"/>
                  <a:gd name="T34" fmla="*/ 0 w 100"/>
                  <a:gd name="T35" fmla="*/ 48 h 161"/>
                  <a:gd name="T36" fmla="*/ 2 w 100"/>
                  <a:gd name="T37" fmla="*/ 58 h 161"/>
                  <a:gd name="T38" fmla="*/ 6 w 100"/>
                  <a:gd name="T39" fmla="*/ 67 h 161"/>
                  <a:gd name="T40" fmla="*/ 7 w 100"/>
                  <a:gd name="T41" fmla="*/ 77 h 161"/>
                  <a:gd name="T42" fmla="*/ 12 w 100"/>
                  <a:gd name="T43" fmla="*/ 87 h 161"/>
                  <a:gd name="T44" fmla="*/ 18 w 100"/>
                  <a:gd name="T45" fmla="*/ 98 h 161"/>
                  <a:gd name="T46" fmla="*/ 21 w 100"/>
                  <a:gd name="T47" fmla="*/ 106 h 161"/>
                  <a:gd name="T48" fmla="*/ 28 w 100"/>
                  <a:gd name="T49" fmla="*/ 115 h 161"/>
                  <a:gd name="T50" fmla="*/ 37 w 100"/>
                  <a:gd name="T51" fmla="*/ 123 h 161"/>
                  <a:gd name="T52" fmla="*/ 45 w 100"/>
                  <a:gd name="T53" fmla="*/ 134 h 161"/>
                  <a:gd name="T54" fmla="*/ 55 w 100"/>
                  <a:gd name="T55" fmla="*/ 141 h 161"/>
                  <a:gd name="T56" fmla="*/ 66 w 100"/>
                  <a:gd name="T57" fmla="*/ 148 h 161"/>
                  <a:gd name="T58" fmla="*/ 78 w 100"/>
                  <a:gd name="T59" fmla="*/ 153 h 161"/>
                  <a:gd name="T60" fmla="*/ 93 w 100"/>
                  <a:gd name="T61" fmla="*/ 160 h 161"/>
                  <a:gd name="T62" fmla="*/ 100 w 100"/>
                  <a:gd name="T63" fmla="*/ 161 h 161"/>
                  <a:gd name="T64" fmla="*/ 100 w 100"/>
                  <a:gd name="T65" fmla="*/ 158 h 161"/>
                  <a:gd name="T66" fmla="*/ 100 w 100"/>
                  <a:gd name="T67" fmla="*/ 56 h 161"/>
                  <a:gd name="T68" fmla="*/ 42 w 100"/>
                  <a:gd name="T69" fmla="*/ 3 h 161"/>
                  <a:gd name="T70" fmla="*/ 42 w 100"/>
                  <a:gd name="T71" fmla="*/ 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161">
                    <a:moveTo>
                      <a:pt x="42" y="3"/>
                    </a:move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6" y="7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0" y="48"/>
                    </a:lnTo>
                    <a:lnTo>
                      <a:pt x="2" y="58"/>
                    </a:lnTo>
                    <a:lnTo>
                      <a:pt x="6" y="67"/>
                    </a:lnTo>
                    <a:lnTo>
                      <a:pt x="7" y="77"/>
                    </a:lnTo>
                    <a:lnTo>
                      <a:pt x="12" y="87"/>
                    </a:lnTo>
                    <a:lnTo>
                      <a:pt x="18" y="98"/>
                    </a:lnTo>
                    <a:lnTo>
                      <a:pt x="21" y="106"/>
                    </a:lnTo>
                    <a:lnTo>
                      <a:pt x="28" y="115"/>
                    </a:lnTo>
                    <a:lnTo>
                      <a:pt x="37" y="123"/>
                    </a:lnTo>
                    <a:lnTo>
                      <a:pt x="45" y="134"/>
                    </a:lnTo>
                    <a:lnTo>
                      <a:pt x="55" y="141"/>
                    </a:lnTo>
                    <a:lnTo>
                      <a:pt x="66" y="148"/>
                    </a:lnTo>
                    <a:lnTo>
                      <a:pt x="78" y="153"/>
                    </a:lnTo>
                    <a:lnTo>
                      <a:pt x="93" y="160"/>
                    </a:lnTo>
                    <a:lnTo>
                      <a:pt x="100" y="161"/>
                    </a:lnTo>
                    <a:lnTo>
                      <a:pt x="100" y="158"/>
                    </a:lnTo>
                    <a:lnTo>
                      <a:pt x="100" y="56"/>
                    </a:lnTo>
                    <a:lnTo>
                      <a:pt x="42" y="3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90"/>
              <p:cNvSpPr>
                <a:spLocks/>
              </p:cNvSpPr>
              <p:nvPr/>
            </p:nvSpPr>
            <p:spPr bwMode="auto">
              <a:xfrm>
                <a:off x="6460932" y="6849767"/>
                <a:ext cx="437118" cy="304573"/>
              </a:xfrm>
              <a:custGeom>
                <a:avLst/>
                <a:gdLst>
                  <a:gd name="T0" fmla="*/ 0 w 155"/>
                  <a:gd name="T1" fmla="*/ 6 h 108"/>
                  <a:gd name="T2" fmla="*/ 0 w 155"/>
                  <a:gd name="T3" fmla="*/ 13 h 108"/>
                  <a:gd name="T4" fmla="*/ 0 w 155"/>
                  <a:gd name="T5" fmla="*/ 25 h 108"/>
                  <a:gd name="T6" fmla="*/ 0 w 155"/>
                  <a:gd name="T7" fmla="*/ 41 h 108"/>
                  <a:gd name="T8" fmla="*/ 0 w 155"/>
                  <a:gd name="T9" fmla="*/ 56 h 108"/>
                  <a:gd name="T10" fmla="*/ 2 w 155"/>
                  <a:gd name="T11" fmla="*/ 72 h 108"/>
                  <a:gd name="T12" fmla="*/ 5 w 155"/>
                  <a:gd name="T13" fmla="*/ 84 h 108"/>
                  <a:gd name="T14" fmla="*/ 10 w 155"/>
                  <a:gd name="T15" fmla="*/ 94 h 108"/>
                  <a:gd name="T16" fmla="*/ 17 w 155"/>
                  <a:gd name="T17" fmla="*/ 97 h 108"/>
                  <a:gd name="T18" fmla="*/ 31 w 155"/>
                  <a:gd name="T19" fmla="*/ 101 h 108"/>
                  <a:gd name="T20" fmla="*/ 48 w 155"/>
                  <a:gd name="T21" fmla="*/ 104 h 108"/>
                  <a:gd name="T22" fmla="*/ 69 w 155"/>
                  <a:gd name="T23" fmla="*/ 106 h 108"/>
                  <a:gd name="T24" fmla="*/ 89 w 155"/>
                  <a:gd name="T25" fmla="*/ 108 h 108"/>
                  <a:gd name="T26" fmla="*/ 108 w 155"/>
                  <a:gd name="T27" fmla="*/ 108 h 108"/>
                  <a:gd name="T28" fmla="*/ 126 w 155"/>
                  <a:gd name="T29" fmla="*/ 106 h 108"/>
                  <a:gd name="T30" fmla="*/ 136 w 155"/>
                  <a:gd name="T31" fmla="*/ 99 h 108"/>
                  <a:gd name="T32" fmla="*/ 141 w 155"/>
                  <a:gd name="T33" fmla="*/ 91 h 108"/>
                  <a:gd name="T34" fmla="*/ 144 w 155"/>
                  <a:gd name="T35" fmla="*/ 79 h 108"/>
                  <a:gd name="T36" fmla="*/ 150 w 155"/>
                  <a:gd name="T37" fmla="*/ 65 h 108"/>
                  <a:gd name="T38" fmla="*/ 151 w 155"/>
                  <a:gd name="T39" fmla="*/ 51 h 108"/>
                  <a:gd name="T40" fmla="*/ 153 w 155"/>
                  <a:gd name="T41" fmla="*/ 37 h 108"/>
                  <a:gd name="T42" fmla="*/ 153 w 155"/>
                  <a:gd name="T43" fmla="*/ 24 h 108"/>
                  <a:gd name="T44" fmla="*/ 155 w 155"/>
                  <a:gd name="T45" fmla="*/ 13 h 108"/>
                  <a:gd name="T46" fmla="*/ 153 w 155"/>
                  <a:gd name="T47" fmla="*/ 6 h 108"/>
                  <a:gd name="T48" fmla="*/ 150 w 155"/>
                  <a:gd name="T49" fmla="*/ 1 h 108"/>
                  <a:gd name="T50" fmla="*/ 138 w 155"/>
                  <a:gd name="T51" fmla="*/ 0 h 108"/>
                  <a:gd name="T52" fmla="*/ 115 w 155"/>
                  <a:gd name="T53" fmla="*/ 0 h 108"/>
                  <a:gd name="T54" fmla="*/ 89 w 155"/>
                  <a:gd name="T55" fmla="*/ 0 h 108"/>
                  <a:gd name="T56" fmla="*/ 60 w 155"/>
                  <a:gd name="T57" fmla="*/ 1 h 108"/>
                  <a:gd name="T58" fmla="*/ 34 w 155"/>
                  <a:gd name="T59" fmla="*/ 3 h 108"/>
                  <a:gd name="T60" fmla="*/ 14 w 155"/>
                  <a:gd name="T61" fmla="*/ 5 h 108"/>
                  <a:gd name="T62" fmla="*/ 4 w 155"/>
                  <a:gd name="T63" fmla="*/ 6 h 108"/>
                  <a:gd name="T64" fmla="*/ 2 w 155"/>
                  <a:gd name="T65" fmla="*/ 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5" h="108">
                    <a:moveTo>
                      <a:pt x="2" y="6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0" y="56"/>
                    </a:lnTo>
                    <a:lnTo>
                      <a:pt x="2" y="65"/>
                    </a:lnTo>
                    <a:lnTo>
                      <a:pt x="2" y="72"/>
                    </a:lnTo>
                    <a:lnTo>
                      <a:pt x="5" y="79"/>
                    </a:lnTo>
                    <a:lnTo>
                      <a:pt x="5" y="84"/>
                    </a:lnTo>
                    <a:lnTo>
                      <a:pt x="9" y="91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7" y="97"/>
                    </a:lnTo>
                    <a:lnTo>
                      <a:pt x="24" y="99"/>
                    </a:lnTo>
                    <a:lnTo>
                      <a:pt x="31" y="101"/>
                    </a:lnTo>
                    <a:lnTo>
                      <a:pt x="40" y="103"/>
                    </a:lnTo>
                    <a:lnTo>
                      <a:pt x="48" y="104"/>
                    </a:lnTo>
                    <a:lnTo>
                      <a:pt x="59" y="106"/>
                    </a:lnTo>
                    <a:lnTo>
                      <a:pt x="69" y="106"/>
                    </a:lnTo>
                    <a:lnTo>
                      <a:pt x="79" y="108"/>
                    </a:lnTo>
                    <a:lnTo>
                      <a:pt x="89" y="108"/>
                    </a:lnTo>
                    <a:lnTo>
                      <a:pt x="100" y="108"/>
                    </a:lnTo>
                    <a:lnTo>
                      <a:pt x="108" y="108"/>
                    </a:lnTo>
                    <a:lnTo>
                      <a:pt x="117" y="108"/>
                    </a:lnTo>
                    <a:lnTo>
                      <a:pt x="126" y="106"/>
                    </a:lnTo>
                    <a:lnTo>
                      <a:pt x="131" y="103"/>
                    </a:lnTo>
                    <a:lnTo>
                      <a:pt x="136" y="99"/>
                    </a:lnTo>
                    <a:lnTo>
                      <a:pt x="139" y="96"/>
                    </a:lnTo>
                    <a:lnTo>
                      <a:pt x="141" y="91"/>
                    </a:lnTo>
                    <a:lnTo>
                      <a:pt x="143" y="85"/>
                    </a:lnTo>
                    <a:lnTo>
                      <a:pt x="144" y="79"/>
                    </a:lnTo>
                    <a:lnTo>
                      <a:pt x="148" y="72"/>
                    </a:lnTo>
                    <a:lnTo>
                      <a:pt x="150" y="65"/>
                    </a:lnTo>
                    <a:lnTo>
                      <a:pt x="150" y="58"/>
                    </a:lnTo>
                    <a:lnTo>
                      <a:pt x="151" y="51"/>
                    </a:lnTo>
                    <a:lnTo>
                      <a:pt x="153" y="44"/>
                    </a:lnTo>
                    <a:lnTo>
                      <a:pt x="153" y="37"/>
                    </a:lnTo>
                    <a:lnTo>
                      <a:pt x="153" y="30"/>
                    </a:lnTo>
                    <a:lnTo>
                      <a:pt x="153" y="24"/>
                    </a:lnTo>
                    <a:lnTo>
                      <a:pt x="155" y="18"/>
                    </a:lnTo>
                    <a:lnTo>
                      <a:pt x="155" y="13"/>
                    </a:lnTo>
                    <a:lnTo>
                      <a:pt x="155" y="10"/>
                    </a:lnTo>
                    <a:lnTo>
                      <a:pt x="153" y="6"/>
                    </a:lnTo>
                    <a:lnTo>
                      <a:pt x="153" y="3"/>
                    </a:lnTo>
                    <a:lnTo>
                      <a:pt x="150" y="1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27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47" y="3"/>
                    </a:lnTo>
                    <a:lnTo>
                      <a:pt x="34" y="3"/>
                    </a:lnTo>
                    <a:lnTo>
                      <a:pt x="24" y="5"/>
                    </a:lnTo>
                    <a:lnTo>
                      <a:pt x="14" y="5"/>
                    </a:lnTo>
                    <a:lnTo>
                      <a:pt x="7" y="5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CF693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91"/>
              <p:cNvSpPr>
                <a:spLocks/>
              </p:cNvSpPr>
              <p:nvPr/>
            </p:nvSpPr>
            <p:spPr bwMode="auto">
              <a:xfrm>
                <a:off x="6937532" y="6736962"/>
                <a:ext cx="445579" cy="352515"/>
              </a:xfrm>
              <a:custGeom>
                <a:avLst/>
                <a:gdLst>
                  <a:gd name="T0" fmla="*/ 3 w 158"/>
                  <a:gd name="T1" fmla="*/ 48 h 125"/>
                  <a:gd name="T2" fmla="*/ 3 w 158"/>
                  <a:gd name="T3" fmla="*/ 50 h 125"/>
                  <a:gd name="T4" fmla="*/ 1 w 158"/>
                  <a:gd name="T5" fmla="*/ 57 h 125"/>
                  <a:gd name="T6" fmla="*/ 0 w 158"/>
                  <a:gd name="T7" fmla="*/ 60 h 125"/>
                  <a:gd name="T8" fmla="*/ 0 w 158"/>
                  <a:gd name="T9" fmla="*/ 65 h 125"/>
                  <a:gd name="T10" fmla="*/ 0 w 158"/>
                  <a:gd name="T11" fmla="*/ 70 h 125"/>
                  <a:gd name="T12" fmla="*/ 0 w 158"/>
                  <a:gd name="T13" fmla="*/ 77 h 125"/>
                  <a:gd name="T14" fmla="*/ 0 w 158"/>
                  <a:gd name="T15" fmla="*/ 82 h 125"/>
                  <a:gd name="T16" fmla="*/ 0 w 158"/>
                  <a:gd name="T17" fmla="*/ 89 h 125"/>
                  <a:gd name="T18" fmla="*/ 0 w 158"/>
                  <a:gd name="T19" fmla="*/ 95 h 125"/>
                  <a:gd name="T20" fmla="*/ 0 w 158"/>
                  <a:gd name="T21" fmla="*/ 100 h 125"/>
                  <a:gd name="T22" fmla="*/ 1 w 158"/>
                  <a:gd name="T23" fmla="*/ 105 h 125"/>
                  <a:gd name="T24" fmla="*/ 3 w 158"/>
                  <a:gd name="T25" fmla="*/ 108 h 125"/>
                  <a:gd name="T26" fmla="*/ 5 w 158"/>
                  <a:gd name="T27" fmla="*/ 112 h 125"/>
                  <a:gd name="T28" fmla="*/ 6 w 158"/>
                  <a:gd name="T29" fmla="*/ 115 h 125"/>
                  <a:gd name="T30" fmla="*/ 10 w 158"/>
                  <a:gd name="T31" fmla="*/ 117 h 125"/>
                  <a:gd name="T32" fmla="*/ 17 w 158"/>
                  <a:gd name="T33" fmla="*/ 119 h 125"/>
                  <a:gd name="T34" fmla="*/ 24 w 158"/>
                  <a:gd name="T35" fmla="*/ 120 h 125"/>
                  <a:gd name="T36" fmla="*/ 34 w 158"/>
                  <a:gd name="T37" fmla="*/ 122 h 125"/>
                  <a:gd name="T38" fmla="*/ 44 w 158"/>
                  <a:gd name="T39" fmla="*/ 124 h 125"/>
                  <a:gd name="T40" fmla="*/ 56 w 158"/>
                  <a:gd name="T41" fmla="*/ 124 h 125"/>
                  <a:gd name="T42" fmla="*/ 68 w 158"/>
                  <a:gd name="T43" fmla="*/ 125 h 125"/>
                  <a:gd name="T44" fmla="*/ 80 w 158"/>
                  <a:gd name="T45" fmla="*/ 125 h 125"/>
                  <a:gd name="T46" fmla="*/ 91 w 158"/>
                  <a:gd name="T47" fmla="*/ 124 h 125"/>
                  <a:gd name="T48" fmla="*/ 103 w 158"/>
                  <a:gd name="T49" fmla="*/ 124 h 125"/>
                  <a:gd name="T50" fmla="*/ 115 w 158"/>
                  <a:gd name="T51" fmla="*/ 122 h 125"/>
                  <a:gd name="T52" fmla="*/ 125 w 158"/>
                  <a:gd name="T53" fmla="*/ 120 h 125"/>
                  <a:gd name="T54" fmla="*/ 134 w 158"/>
                  <a:gd name="T55" fmla="*/ 117 h 125"/>
                  <a:gd name="T56" fmla="*/ 140 w 158"/>
                  <a:gd name="T57" fmla="*/ 113 h 125"/>
                  <a:gd name="T58" fmla="*/ 147 w 158"/>
                  <a:gd name="T59" fmla="*/ 108 h 125"/>
                  <a:gd name="T60" fmla="*/ 151 w 158"/>
                  <a:gd name="T61" fmla="*/ 103 h 125"/>
                  <a:gd name="T62" fmla="*/ 151 w 158"/>
                  <a:gd name="T63" fmla="*/ 95 h 125"/>
                  <a:gd name="T64" fmla="*/ 152 w 158"/>
                  <a:gd name="T65" fmla="*/ 89 h 125"/>
                  <a:gd name="T66" fmla="*/ 154 w 158"/>
                  <a:gd name="T67" fmla="*/ 81 h 125"/>
                  <a:gd name="T68" fmla="*/ 154 w 158"/>
                  <a:gd name="T69" fmla="*/ 74 h 125"/>
                  <a:gd name="T70" fmla="*/ 154 w 158"/>
                  <a:gd name="T71" fmla="*/ 67 h 125"/>
                  <a:gd name="T72" fmla="*/ 156 w 158"/>
                  <a:gd name="T73" fmla="*/ 60 h 125"/>
                  <a:gd name="T74" fmla="*/ 156 w 158"/>
                  <a:gd name="T75" fmla="*/ 53 h 125"/>
                  <a:gd name="T76" fmla="*/ 158 w 158"/>
                  <a:gd name="T77" fmla="*/ 48 h 125"/>
                  <a:gd name="T78" fmla="*/ 158 w 158"/>
                  <a:gd name="T79" fmla="*/ 41 h 125"/>
                  <a:gd name="T80" fmla="*/ 158 w 158"/>
                  <a:gd name="T81" fmla="*/ 36 h 125"/>
                  <a:gd name="T82" fmla="*/ 158 w 158"/>
                  <a:gd name="T83" fmla="*/ 31 h 125"/>
                  <a:gd name="T84" fmla="*/ 158 w 158"/>
                  <a:gd name="T85" fmla="*/ 27 h 125"/>
                  <a:gd name="T86" fmla="*/ 158 w 158"/>
                  <a:gd name="T87" fmla="*/ 21 h 125"/>
                  <a:gd name="T88" fmla="*/ 158 w 158"/>
                  <a:gd name="T89" fmla="*/ 21 h 125"/>
                  <a:gd name="T90" fmla="*/ 25 w 158"/>
                  <a:gd name="T91" fmla="*/ 0 h 125"/>
                  <a:gd name="T92" fmla="*/ 3 w 158"/>
                  <a:gd name="T93" fmla="*/ 48 h 125"/>
                  <a:gd name="T94" fmla="*/ 3 w 158"/>
                  <a:gd name="T95" fmla="*/ 4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8" h="125">
                    <a:moveTo>
                      <a:pt x="3" y="48"/>
                    </a:moveTo>
                    <a:lnTo>
                      <a:pt x="3" y="50"/>
                    </a:lnTo>
                    <a:lnTo>
                      <a:pt x="1" y="57"/>
                    </a:lnTo>
                    <a:lnTo>
                      <a:pt x="0" y="60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7"/>
                    </a:lnTo>
                    <a:lnTo>
                      <a:pt x="0" y="82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1" y="105"/>
                    </a:lnTo>
                    <a:lnTo>
                      <a:pt x="3" y="108"/>
                    </a:lnTo>
                    <a:lnTo>
                      <a:pt x="5" y="112"/>
                    </a:lnTo>
                    <a:lnTo>
                      <a:pt x="6" y="115"/>
                    </a:lnTo>
                    <a:lnTo>
                      <a:pt x="10" y="117"/>
                    </a:lnTo>
                    <a:lnTo>
                      <a:pt x="17" y="119"/>
                    </a:lnTo>
                    <a:lnTo>
                      <a:pt x="24" y="120"/>
                    </a:lnTo>
                    <a:lnTo>
                      <a:pt x="34" y="122"/>
                    </a:lnTo>
                    <a:lnTo>
                      <a:pt x="44" y="124"/>
                    </a:lnTo>
                    <a:lnTo>
                      <a:pt x="56" y="124"/>
                    </a:lnTo>
                    <a:lnTo>
                      <a:pt x="68" y="125"/>
                    </a:lnTo>
                    <a:lnTo>
                      <a:pt x="80" y="125"/>
                    </a:lnTo>
                    <a:lnTo>
                      <a:pt x="91" y="124"/>
                    </a:lnTo>
                    <a:lnTo>
                      <a:pt x="103" y="124"/>
                    </a:lnTo>
                    <a:lnTo>
                      <a:pt x="115" y="122"/>
                    </a:lnTo>
                    <a:lnTo>
                      <a:pt x="125" y="120"/>
                    </a:lnTo>
                    <a:lnTo>
                      <a:pt x="134" y="117"/>
                    </a:lnTo>
                    <a:lnTo>
                      <a:pt x="140" y="113"/>
                    </a:lnTo>
                    <a:lnTo>
                      <a:pt x="147" y="108"/>
                    </a:lnTo>
                    <a:lnTo>
                      <a:pt x="151" y="103"/>
                    </a:lnTo>
                    <a:lnTo>
                      <a:pt x="151" y="95"/>
                    </a:lnTo>
                    <a:lnTo>
                      <a:pt x="152" y="89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4" y="67"/>
                    </a:lnTo>
                    <a:lnTo>
                      <a:pt x="156" y="60"/>
                    </a:lnTo>
                    <a:lnTo>
                      <a:pt x="156" y="53"/>
                    </a:lnTo>
                    <a:lnTo>
                      <a:pt x="158" y="48"/>
                    </a:lnTo>
                    <a:lnTo>
                      <a:pt x="158" y="41"/>
                    </a:lnTo>
                    <a:lnTo>
                      <a:pt x="158" y="36"/>
                    </a:lnTo>
                    <a:lnTo>
                      <a:pt x="158" y="31"/>
                    </a:lnTo>
                    <a:lnTo>
                      <a:pt x="158" y="27"/>
                    </a:lnTo>
                    <a:lnTo>
                      <a:pt x="158" y="21"/>
                    </a:lnTo>
                    <a:lnTo>
                      <a:pt x="158" y="21"/>
                    </a:lnTo>
                    <a:lnTo>
                      <a:pt x="25" y="0"/>
                    </a:lnTo>
                    <a:lnTo>
                      <a:pt x="3" y="48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CF693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92"/>
              <p:cNvSpPr>
                <a:spLocks/>
              </p:cNvSpPr>
              <p:nvPr/>
            </p:nvSpPr>
            <p:spPr bwMode="auto">
              <a:xfrm>
                <a:off x="6978400" y="4631407"/>
                <a:ext cx="547103" cy="2289935"/>
              </a:xfrm>
              <a:custGeom>
                <a:avLst/>
                <a:gdLst>
                  <a:gd name="T0" fmla="*/ 21 w 194"/>
                  <a:gd name="T1" fmla="*/ 781 h 812"/>
                  <a:gd name="T2" fmla="*/ 23 w 194"/>
                  <a:gd name="T3" fmla="*/ 782 h 812"/>
                  <a:gd name="T4" fmla="*/ 28 w 194"/>
                  <a:gd name="T5" fmla="*/ 788 h 812"/>
                  <a:gd name="T6" fmla="*/ 31 w 194"/>
                  <a:gd name="T7" fmla="*/ 789 h 812"/>
                  <a:gd name="T8" fmla="*/ 36 w 194"/>
                  <a:gd name="T9" fmla="*/ 791 h 812"/>
                  <a:gd name="T10" fmla="*/ 43 w 194"/>
                  <a:gd name="T11" fmla="*/ 794 h 812"/>
                  <a:gd name="T12" fmla="*/ 48 w 194"/>
                  <a:gd name="T13" fmla="*/ 798 h 812"/>
                  <a:gd name="T14" fmla="*/ 55 w 194"/>
                  <a:gd name="T15" fmla="*/ 801 h 812"/>
                  <a:gd name="T16" fmla="*/ 62 w 194"/>
                  <a:gd name="T17" fmla="*/ 805 h 812"/>
                  <a:gd name="T18" fmla="*/ 69 w 194"/>
                  <a:gd name="T19" fmla="*/ 807 h 812"/>
                  <a:gd name="T20" fmla="*/ 76 w 194"/>
                  <a:gd name="T21" fmla="*/ 810 h 812"/>
                  <a:gd name="T22" fmla="*/ 83 w 194"/>
                  <a:gd name="T23" fmla="*/ 810 h 812"/>
                  <a:gd name="T24" fmla="*/ 90 w 194"/>
                  <a:gd name="T25" fmla="*/ 812 h 812"/>
                  <a:gd name="T26" fmla="*/ 97 w 194"/>
                  <a:gd name="T27" fmla="*/ 812 h 812"/>
                  <a:gd name="T28" fmla="*/ 105 w 194"/>
                  <a:gd name="T29" fmla="*/ 812 h 812"/>
                  <a:gd name="T30" fmla="*/ 112 w 194"/>
                  <a:gd name="T31" fmla="*/ 810 h 812"/>
                  <a:gd name="T32" fmla="*/ 119 w 194"/>
                  <a:gd name="T33" fmla="*/ 810 h 812"/>
                  <a:gd name="T34" fmla="*/ 126 w 194"/>
                  <a:gd name="T35" fmla="*/ 807 h 812"/>
                  <a:gd name="T36" fmla="*/ 133 w 194"/>
                  <a:gd name="T37" fmla="*/ 807 h 812"/>
                  <a:gd name="T38" fmla="*/ 138 w 194"/>
                  <a:gd name="T39" fmla="*/ 803 h 812"/>
                  <a:gd name="T40" fmla="*/ 145 w 194"/>
                  <a:gd name="T41" fmla="*/ 801 h 812"/>
                  <a:gd name="T42" fmla="*/ 152 w 194"/>
                  <a:gd name="T43" fmla="*/ 798 h 812"/>
                  <a:gd name="T44" fmla="*/ 158 w 194"/>
                  <a:gd name="T45" fmla="*/ 796 h 812"/>
                  <a:gd name="T46" fmla="*/ 164 w 194"/>
                  <a:gd name="T47" fmla="*/ 791 h 812"/>
                  <a:gd name="T48" fmla="*/ 169 w 194"/>
                  <a:gd name="T49" fmla="*/ 788 h 812"/>
                  <a:gd name="T50" fmla="*/ 174 w 194"/>
                  <a:gd name="T51" fmla="*/ 784 h 812"/>
                  <a:gd name="T52" fmla="*/ 179 w 194"/>
                  <a:gd name="T53" fmla="*/ 781 h 812"/>
                  <a:gd name="T54" fmla="*/ 182 w 194"/>
                  <a:gd name="T55" fmla="*/ 776 h 812"/>
                  <a:gd name="T56" fmla="*/ 186 w 194"/>
                  <a:gd name="T57" fmla="*/ 770 h 812"/>
                  <a:gd name="T58" fmla="*/ 189 w 194"/>
                  <a:gd name="T59" fmla="*/ 765 h 812"/>
                  <a:gd name="T60" fmla="*/ 191 w 194"/>
                  <a:gd name="T61" fmla="*/ 760 h 812"/>
                  <a:gd name="T62" fmla="*/ 193 w 194"/>
                  <a:gd name="T63" fmla="*/ 752 h 812"/>
                  <a:gd name="T64" fmla="*/ 194 w 194"/>
                  <a:gd name="T65" fmla="*/ 739 h 812"/>
                  <a:gd name="T66" fmla="*/ 194 w 194"/>
                  <a:gd name="T67" fmla="*/ 724 h 812"/>
                  <a:gd name="T68" fmla="*/ 194 w 194"/>
                  <a:gd name="T69" fmla="*/ 707 h 812"/>
                  <a:gd name="T70" fmla="*/ 193 w 194"/>
                  <a:gd name="T71" fmla="*/ 686 h 812"/>
                  <a:gd name="T72" fmla="*/ 191 w 194"/>
                  <a:gd name="T73" fmla="*/ 666 h 812"/>
                  <a:gd name="T74" fmla="*/ 189 w 194"/>
                  <a:gd name="T75" fmla="*/ 643 h 812"/>
                  <a:gd name="T76" fmla="*/ 188 w 194"/>
                  <a:gd name="T77" fmla="*/ 623 h 812"/>
                  <a:gd name="T78" fmla="*/ 186 w 194"/>
                  <a:gd name="T79" fmla="*/ 600 h 812"/>
                  <a:gd name="T80" fmla="*/ 184 w 194"/>
                  <a:gd name="T81" fmla="*/ 581 h 812"/>
                  <a:gd name="T82" fmla="*/ 181 w 194"/>
                  <a:gd name="T83" fmla="*/ 561 h 812"/>
                  <a:gd name="T84" fmla="*/ 181 w 194"/>
                  <a:gd name="T85" fmla="*/ 545 h 812"/>
                  <a:gd name="T86" fmla="*/ 177 w 194"/>
                  <a:gd name="T87" fmla="*/ 530 h 812"/>
                  <a:gd name="T88" fmla="*/ 177 w 194"/>
                  <a:gd name="T89" fmla="*/ 519 h 812"/>
                  <a:gd name="T90" fmla="*/ 176 w 194"/>
                  <a:gd name="T91" fmla="*/ 513 h 812"/>
                  <a:gd name="T92" fmla="*/ 176 w 194"/>
                  <a:gd name="T93" fmla="*/ 511 h 812"/>
                  <a:gd name="T94" fmla="*/ 69 w 194"/>
                  <a:gd name="T95" fmla="*/ 36 h 812"/>
                  <a:gd name="T96" fmla="*/ 26 w 194"/>
                  <a:gd name="T97" fmla="*/ 0 h 812"/>
                  <a:gd name="T98" fmla="*/ 0 w 194"/>
                  <a:gd name="T99" fmla="*/ 741 h 812"/>
                  <a:gd name="T100" fmla="*/ 21 w 194"/>
                  <a:gd name="T101" fmla="*/ 781 h 812"/>
                  <a:gd name="T102" fmla="*/ 21 w 194"/>
                  <a:gd name="T103" fmla="*/ 781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4" h="812">
                    <a:moveTo>
                      <a:pt x="21" y="781"/>
                    </a:moveTo>
                    <a:lnTo>
                      <a:pt x="23" y="782"/>
                    </a:lnTo>
                    <a:lnTo>
                      <a:pt x="28" y="788"/>
                    </a:lnTo>
                    <a:lnTo>
                      <a:pt x="31" y="789"/>
                    </a:lnTo>
                    <a:lnTo>
                      <a:pt x="36" y="791"/>
                    </a:lnTo>
                    <a:lnTo>
                      <a:pt x="43" y="794"/>
                    </a:lnTo>
                    <a:lnTo>
                      <a:pt x="48" y="798"/>
                    </a:lnTo>
                    <a:lnTo>
                      <a:pt x="55" y="801"/>
                    </a:lnTo>
                    <a:lnTo>
                      <a:pt x="62" y="805"/>
                    </a:lnTo>
                    <a:lnTo>
                      <a:pt x="69" y="807"/>
                    </a:lnTo>
                    <a:lnTo>
                      <a:pt x="76" y="810"/>
                    </a:lnTo>
                    <a:lnTo>
                      <a:pt x="83" y="810"/>
                    </a:lnTo>
                    <a:lnTo>
                      <a:pt x="90" y="812"/>
                    </a:lnTo>
                    <a:lnTo>
                      <a:pt x="97" y="812"/>
                    </a:lnTo>
                    <a:lnTo>
                      <a:pt x="105" y="812"/>
                    </a:lnTo>
                    <a:lnTo>
                      <a:pt x="112" y="810"/>
                    </a:lnTo>
                    <a:lnTo>
                      <a:pt x="119" y="810"/>
                    </a:lnTo>
                    <a:lnTo>
                      <a:pt x="126" y="807"/>
                    </a:lnTo>
                    <a:lnTo>
                      <a:pt x="133" y="807"/>
                    </a:lnTo>
                    <a:lnTo>
                      <a:pt x="138" y="803"/>
                    </a:lnTo>
                    <a:lnTo>
                      <a:pt x="145" y="801"/>
                    </a:lnTo>
                    <a:lnTo>
                      <a:pt x="152" y="798"/>
                    </a:lnTo>
                    <a:lnTo>
                      <a:pt x="158" y="796"/>
                    </a:lnTo>
                    <a:lnTo>
                      <a:pt x="164" y="791"/>
                    </a:lnTo>
                    <a:lnTo>
                      <a:pt x="169" y="788"/>
                    </a:lnTo>
                    <a:lnTo>
                      <a:pt x="174" y="784"/>
                    </a:lnTo>
                    <a:lnTo>
                      <a:pt x="179" y="781"/>
                    </a:lnTo>
                    <a:lnTo>
                      <a:pt x="182" y="776"/>
                    </a:lnTo>
                    <a:lnTo>
                      <a:pt x="186" y="770"/>
                    </a:lnTo>
                    <a:lnTo>
                      <a:pt x="189" y="765"/>
                    </a:lnTo>
                    <a:lnTo>
                      <a:pt x="191" y="760"/>
                    </a:lnTo>
                    <a:lnTo>
                      <a:pt x="193" y="752"/>
                    </a:lnTo>
                    <a:lnTo>
                      <a:pt x="194" y="739"/>
                    </a:lnTo>
                    <a:lnTo>
                      <a:pt x="194" y="724"/>
                    </a:lnTo>
                    <a:lnTo>
                      <a:pt x="194" y="707"/>
                    </a:lnTo>
                    <a:lnTo>
                      <a:pt x="193" y="686"/>
                    </a:lnTo>
                    <a:lnTo>
                      <a:pt x="191" y="666"/>
                    </a:lnTo>
                    <a:lnTo>
                      <a:pt x="189" y="643"/>
                    </a:lnTo>
                    <a:lnTo>
                      <a:pt x="188" y="623"/>
                    </a:lnTo>
                    <a:lnTo>
                      <a:pt x="186" y="600"/>
                    </a:lnTo>
                    <a:lnTo>
                      <a:pt x="184" y="581"/>
                    </a:lnTo>
                    <a:lnTo>
                      <a:pt x="181" y="561"/>
                    </a:lnTo>
                    <a:lnTo>
                      <a:pt x="181" y="545"/>
                    </a:lnTo>
                    <a:lnTo>
                      <a:pt x="177" y="530"/>
                    </a:lnTo>
                    <a:lnTo>
                      <a:pt x="177" y="519"/>
                    </a:lnTo>
                    <a:lnTo>
                      <a:pt x="176" y="513"/>
                    </a:lnTo>
                    <a:lnTo>
                      <a:pt x="176" y="511"/>
                    </a:lnTo>
                    <a:lnTo>
                      <a:pt x="69" y="36"/>
                    </a:lnTo>
                    <a:lnTo>
                      <a:pt x="26" y="0"/>
                    </a:lnTo>
                    <a:lnTo>
                      <a:pt x="0" y="741"/>
                    </a:lnTo>
                    <a:lnTo>
                      <a:pt x="21" y="781"/>
                    </a:lnTo>
                    <a:lnTo>
                      <a:pt x="21" y="78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93"/>
              <p:cNvSpPr>
                <a:spLocks/>
              </p:cNvSpPr>
              <p:nvPr/>
            </p:nvSpPr>
            <p:spPr bwMode="auto">
              <a:xfrm>
                <a:off x="6317106" y="4573933"/>
                <a:ext cx="755791" cy="2357618"/>
              </a:xfrm>
              <a:custGeom>
                <a:avLst/>
                <a:gdLst>
                  <a:gd name="T0" fmla="*/ 5 w 268"/>
                  <a:gd name="T1" fmla="*/ 702 h 836"/>
                  <a:gd name="T2" fmla="*/ 0 w 268"/>
                  <a:gd name="T3" fmla="*/ 784 h 836"/>
                  <a:gd name="T4" fmla="*/ 0 w 268"/>
                  <a:gd name="T5" fmla="*/ 784 h 836"/>
                  <a:gd name="T6" fmla="*/ 3 w 268"/>
                  <a:gd name="T7" fmla="*/ 786 h 836"/>
                  <a:gd name="T8" fmla="*/ 8 w 268"/>
                  <a:gd name="T9" fmla="*/ 788 h 836"/>
                  <a:gd name="T10" fmla="*/ 15 w 268"/>
                  <a:gd name="T11" fmla="*/ 791 h 836"/>
                  <a:gd name="T12" fmla="*/ 24 w 268"/>
                  <a:gd name="T13" fmla="*/ 794 h 836"/>
                  <a:gd name="T14" fmla="*/ 34 w 268"/>
                  <a:gd name="T15" fmla="*/ 798 h 836"/>
                  <a:gd name="T16" fmla="*/ 44 w 268"/>
                  <a:gd name="T17" fmla="*/ 803 h 836"/>
                  <a:gd name="T18" fmla="*/ 56 w 268"/>
                  <a:gd name="T19" fmla="*/ 808 h 836"/>
                  <a:gd name="T20" fmla="*/ 67 w 268"/>
                  <a:gd name="T21" fmla="*/ 813 h 836"/>
                  <a:gd name="T22" fmla="*/ 79 w 268"/>
                  <a:gd name="T23" fmla="*/ 819 h 836"/>
                  <a:gd name="T24" fmla="*/ 91 w 268"/>
                  <a:gd name="T25" fmla="*/ 822 h 836"/>
                  <a:gd name="T26" fmla="*/ 101 w 268"/>
                  <a:gd name="T27" fmla="*/ 825 h 836"/>
                  <a:gd name="T28" fmla="*/ 113 w 268"/>
                  <a:gd name="T29" fmla="*/ 829 h 836"/>
                  <a:gd name="T30" fmla="*/ 123 w 268"/>
                  <a:gd name="T31" fmla="*/ 832 h 836"/>
                  <a:gd name="T32" fmla="*/ 132 w 268"/>
                  <a:gd name="T33" fmla="*/ 834 h 836"/>
                  <a:gd name="T34" fmla="*/ 140 w 268"/>
                  <a:gd name="T35" fmla="*/ 836 h 836"/>
                  <a:gd name="T36" fmla="*/ 147 w 268"/>
                  <a:gd name="T37" fmla="*/ 836 h 836"/>
                  <a:gd name="T38" fmla="*/ 154 w 268"/>
                  <a:gd name="T39" fmla="*/ 836 h 836"/>
                  <a:gd name="T40" fmla="*/ 163 w 268"/>
                  <a:gd name="T41" fmla="*/ 836 h 836"/>
                  <a:gd name="T42" fmla="*/ 171 w 268"/>
                  <a:gd name="T43" fmla="*/ 834 h 836"/>
                  <a:gd name="T44" fmla="*/ 180 w 268"/>
                  <a:gd name="T45" fmla="*/ 832 h 836"/>
                  <a:gd name="T46" fmla="*/ 189 w 268"/>
                  <a:gd name="T47" fmla="*/ 832 h 836"/>
                  <a:gd name="T48" fmla="*/ 195 w 268"/>
                  <a:gd name="T49" fmla="*/ 831 h 836"/>
                  <a:gd name="T50" fmla="*/ 206 w 268"/>
                  <a:gd name="T51" fmla="*/ 829 h 836"/>
                  <a:gd name="T52" fmla="*/ 213 w 268"/>
                  <a:gd name="T53" fmla="*/ 825 h 836"/>
                  <a:gd name="T54" fmla="*/ 221 w 268"/>
                  <a:gd name="T55" fmla="*/ 824 h 836"/>
                  <a:gd name="T56" fmla="*/ 228 w 268"/>
                  <a:gd name="T57" fmla="*/ 822 h 836"/>
                  <a:gd name="T58" fmla="*/ 235 w 268"/>
                  <a:gd name="T59" fmla="*/ 819 h 836"/>
                  <a:gd name="T60" fmla="*/ 240 w 268"/>
                  <a:gd name="T61" fmla="*/ 817 h 836"/>
                  <a:gd name="T62" fmla="*/ 244 w 268"/>
                  <a:gd name="T63" fmla="*/ 813 h 836"/>
                  <a:gd name="T64" fmla="*/ 247 w 268"/>
                  <a:gd name="T65" fmla="*/ 810 h 836"/>
                  <a:gd name="T66" fmla="*/ 250 w 268"/>
                  <a:gd name="T67" fmla="*/ 808 h 836"/>
                  <a:gd name="T68" fmla="*/ 250 w 268"/>
                  <a:gd name="T69" fmla="*/ 798 h 836"/>
                  <a:gd name="T70" fmla="*/ 252 w 268"/>
                  <a:gd name="T71" fmla="*/ 777 h 836"/>
                  <a:gd name="T72" fmla="*/ 254 w 268"/>
                  <a:gd name="T73" fmla="*/ 746 h 836"/>
                  <a:gd name="T74" fmla="*/ 256 w 268"/>
                  <a:gd name="T75" fmla="*/ 709 h 836"/>
                  <a:gd name="T76" fmla="*/ 256 w 268"/>
                  <a:gd name="T77" fmla="*/ 664 h 836"/>
                  <a:gd name="T78" fmla="*/ 257 w 268"/>
                  <a:gd name="T79" fmla="*/ 614 h 836"/>
                  <a:gd name="T80" fmla="*/ 259 w 268"/>
                  <a:gd name="T81" fmla="*/ 562 h 836"/>
                  <a:gd name="T82" fmla="*/ 261 w 268"/>
                  <a:gd name="T83" fmla="*/ 509 h 836"/>
                  <a:gd name="T84" fmla="*/ 261 w 268"/>
                  <a:gd name="T85" fmla="*/ 454 h 836"/>
                  <a:gd name="T86" fmla="*/ 262 w 268"/>
                  <a:gd name="T87" fmla="*/ 403 h 836"/>
                  <a:gd name="T88" fmla="*/ 264 w 268"/>
                  <a:gd name="T89" fmla="*/ 354 h 836"/>
                  <a:gd name="T90" fmla="*/ 266 w 268"/>
                  <a:gd name="T91" fmla="*/ 313 h 836"/>
                  <a:gd name="T92" fmla="*/ 266 w 268"/>
                  <a:gd name="T93" fmla="*/ 275 h 836"/>
                  <a:gd name="T94" fmla="*/ 268 w 268"/>
                  <a:gd name="T95" fmla="*/ 248 h 836"/>
                  <a:gd name="T96" fmla="*/ 268 w 268"/>
                  <a:gd name="T97" fmla="*/ 229 h 836"/>
                  <a:gd name="T98" fmla="*/ 268 w 268"/>
                  <a:gd name="T99" fmla="*/ 224 h 836"/>
                  <a:gd name="T100" fmla="*/ 259 w 268"/>
                  <a:gd name="T101" fmla="*/ 0 h 836"/>
                  <a:gd name="T102" fmla="*/ 5 w 268"/>
                  <a:gd name="T103" fmla="*/ 702 h 836"/>
                  <a:gd name="T104" fmla="*/ 5 w 268"/>
                  <a:gd name="T105" fmla="*/ 702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8" h="836">
                    <a:moveTo>
                      <a:pt x="5" y="702"/>
                    </a:moveTo>
                    <a:lnTo>
                      <a:pt x="0" y="784"/>
                    </a:lnTo>
                    <a:lnTo>
                      <a:pt x="0" y="784"/>
                    </a:lnTo>
                    <a:lnTo>
                      <a:pt x="3" y="786"/>
                    </a:lnTo>
                    <a:lnTo>
                      <a:pt x="8" y="788"/>
                    </a:lnTo>
                    <a:lnTo>
                      <a:pt x="15" y="791"/>
                    </a:lnTo>
                    <a:lnTo>
                      <a:pt x="24" y="794"/>
                    </a:lnTo>
                    <a:lnTo>
                      <a:pt x="34" y="798"/>
                    </a:lnTo>
                    <a:lnTo>
                      <a:pt x="44" y="803"/>
                    </a:lnTo>
                    <a:lnTo>
                      <a:pt x="56" y="808"/>
                    </a:lnTo>
                    <a:lnTo>
                      <a:pt x="67" y="813"/>
                    </a:lnTo>
                    <a:lnTo>
                      <a:pt x="79" y="819"/>
                    </a:lnTo>
                    <a:lnTo>
                      <a:pt x="91" y="822"/>
                    </a:lnTo>
                    <a:lnTo>
                      <a:pt x="101" y="825"/>
                    </a:lnTo>
                    <a:lnTo>
                      <a:pt x="113" y="829"/>
                    </a:lnTo>
                    <a:lnTo>
                      <a:pt x="123" y="832"/>
                    </a:lnTo>
                    <a:lnTo>
                      <a:pt x="132" y="834"/>
                    </a:lnTo>
                    <a:lnTo>
                      <a:pt x="140" y="836"/>
                    </a:lnTo>
                    <a:lnTo>
                      <a:pt x="147" y="836"/>
                    </a:lnTo>
                    <a:lnTo>
                      <a:pt x="154" y="836"/>
                    </a:lnTo>
                    <a:lnTo>
                      <a:pt x="163" y="836"/>
                    </a:lnTo>
                    <a:lnTo>
                      <a:pt x="171" y="834"/>
                    </a:lnTo>
                    <a:lnTo>
                      <a:pt x="180" y="832"/>
                    </a:lnTo>
                    <a:lnTo>
                      <a:pt x="189" y="832"/>
                    </a:lnTo>
                    <a:lnTo>
                      <a:pt x="195" y="831"/>
                    </a:lnTo>
                    <a:lnTo>
                      <a:pt x="206" y="829"/>
                    </a:lnTo>
                    <a:lnTo>
                      <a:pt x="213" y="825"/>
                    </a:lnTo>
                    <a:lnTo>
                      <a:pt x="221" y="824"/>
                    </a:lnTo>
                    <a:lnTo>
                      <a:pt x="228" y="822"/>
                    </a:lnTo>
                    <a:lnTo>
                      <a:pt x="235" y="819"/>
                    </a:lnTo>
                    <a:lnTo>
                      <a:pt x="240" y="817"/>
                    </a:lnTo>
                    <a:lnTo>
                      <a:pt x="244" y="813"/>
                    </a:lnTo>
                    <a:lnTo>
                      <a:pt x="247" y="810"/>
                    </a:lnTo>
                    <a:lnTo>
                      <a:pt x="250" y="808"/>
                    </a:lnTo>
                    <a:lnTo>
                      <a:pt x="250" y="798"/>
                    </a:lnTo>
                    <a:lnTo>
                      <a:pt x="252" y="777"/>
                    </a:lnTo>
                    <a:lnTo>
                      <a:pt x="254" y="746"/>
                    </a:lnTo>
                    <a:lnTo>
                      <a:pt x="256" y="709"/>
                    </a:lnTo>
                    <a:lnTo>
                      <a:pt x="256" y="664"/>
                    </a:lnTo>
                    <a:lnTo>
                      <a:pt x="257" y="614"/>
                    </a:lnTo>
                    <a:lnTo>
                      <a:pt x="259" y="562"/>
                    </a:lnTo>
                    <a:lnTo>
                      <a:pt x="261" y="509"/>
                    </a:lnTo>
                    <a:lnTo>
                      <a:pt x="261" y="454"/>
                    </a:lnTo>
                    <a:lnTo>
                      <a:pt x="262" y="403"/>
                    </a:lnTo>
                    <a:lnTo>
                      <a:pt x="264" y="354"/>
                    </a:lnTo>
                    <a:lnTo>
                      <a:pt x="266" y="313"/>
                    </a:lnTo>
                    <a:lnTo>
                      <a:pt x="266" y="275"/>
                    </a:lnTo>
                    <a:lnTo>
                      <a:pt x="268" y="248"/>
                    </a:lnTo>
                    <a:lnTo>
                      <a:pt x="268" y="229"/>
                    </a:lnTo>
                    <a:lnTo>
                      <a:pt x="268" y="224"/>
                    </a:lnTo>
                    <a:lnTo>
                      <a:pt x="259" y="0"/>
                    </a:lnTo>
                    <a:lnTo>
                      <a:pt x="5" y="702"/>
                    </a:lnTo>
                    <a:lnTo>
                      <a:pt x="5" y="70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auto">
              <a:xfrm>
                <a:off x="6601938" y="2664713"/>
                <a:ext cx="425838" cy="713490"/>
              </a:xfrm>
              <a:custGeom>
                <a:avLst/>
                <a:gdLst>
                  <a:gd name="T0" fmla="*/ 120 w 151"/>
                  <a:gd name="T1" fmla="*/ 0 h 253"/>
                  <a:gd name="T2" fmla="*/ 120 w 151"/>
                  <a:gd name="T3" fmla="*/ 2 h 253"/>
                  <a:gd name="T4" fmla="*/ 122 w 151"/>
                  <a:gd name="T5" fmla="*/ 7 h 253"/>
                  <a:gd name="T6" fmla="*/ 124 w 151"/>
                  <a:gd name="T7" fmla="*/ 16 h 253"/>
                  <a:gd name="T8" fmla="*/ 125 w 151"/>
                  <a:gd name="T9" fmla="*/ 26 h 253"/>
                  <a:gd name="T10" fmla="*/ 129 w 151"/>
                  <a:gd name="T11" fmla="*/ 38 h 253"/>
                  <a:gd name="T12" fmla="*/ 132 w 151"/>
                  <a:gd name="T13" fmla="*/ 52 h 253"/>
                  <a:gd name="T14" fmla="*/ 136 w 151"/>
                  <a:gd name="T15" fmla="*/ 67 h 253"/>
                  <a:gd name="T16" fmla="*/ 139 w 151"/>
                  <a:gd name="T17" fmla="*/ 84 h 253"/>
                  <a:gd name="T18" fmla="*/ 141 w 151"/>
                  <a:gd name="T19" fmla="*/ 100 h 253"/>
                  <a:gd name="T20" fmla="*/ 144 w 151"/>
                  <a:gd name="T21" fmla="*/ 117 h 253"/>
                  <a:gd name="T22" fmla="*/ 146 w 151"/>
                  <a:gd name="T23" fmla="*/ 134 h 253"/>
                  <a:gd name="T24" fmla="*/ 149 w 151"/>
                  <a:gd name="T25" fmla="*/ 151 h 253"/>
                  <a:gd name="T26" fmla="*/ 149 w 151"/>
                  <a:gd name="T27" fmla="*/ 165 h 253"/>
                  <a:gd name="T28" fmla="*/ 151 w 151"/>
                  <a:gd name="T29" fmla="*/ 179 h 253"/>
                  <a:gd name="T30" fmla="*/ 151 w 151"/>
                  <a:gd name="T31" fmla="*/ 191 h 253"/>
                  <a:gd name="T32" fmla="*/ 149 w 151"/>
                  <a:gd name="T33" fmla="*/ 201 h 253"/>
                  <a:gd name="T34" fmla="*/ 146 w 151"/>
                  <a:gd name="T35" fmla="*/ 208 h 253"/>
                  <a:gd name="T36" fmla="*/ 141 w 151"/>
                  <a:gd name="T37" fmla="*/ 215 h 253"/>
                  <a:gd name="T38" fmla="*/ 132 w 151"/>
                  <a:gd name="T39" fmla="*/ 220 h 253"/>
                  <a:gd name="T40" fmla="*/ 122 w 151"/>
                  <a:gd name="T41" fmla="*/ 227 h 253"/>
                  <a:gd name="T42" fmla="*/ 110 w 151"/>
                  <a:gd name="T43" fmla="*/ 230 h 253"/>
                  <a:gd name="T44" fmla="*/ 98 w 151"/>
                  <a:gd name="T45" fmla="*/ 236 h 253"/>
                  <a:gd name="T46" fmla="*/ 84 w 151"/>
                  <a:gd name="T47" fmla="*/ 239 h 253"/>
                  <a:gd name="T48" fmla="*/ 72 w 151"/>
                  <a:gd name="T49" fmla="*/ 243 h 253"/>
                  <a:gd name="T50" fmla="*/ 57 w 151"/>
                  <a:gd name="T51" fmla="*/ 244 h 253"/>
                  <a:gd name="T52" fmla="*/ 45 w 151"/>
                  <a:gd name="T53" fmla="*/ 248 h 253"/>
                  <a:gd name="T54" fmla="*/ 31 w 151"/>
                  <a:gd name="T55" fmla="*/ 248 h 253"/>
                  <a:gd name="T56" fmla="*/ 21 w 151"/>
                  <a:gd name="T57" fmla="*/ 251 h 253"/>
                  <a:gd name="T58" fmla="*/ 12 w 151"/>
                  <a:gd name="T59" fmla="*/ 251 h 253"/>
                  <a:gd name="T60" fmla="*/ 5 w 151"/>
                  <a:gd name="T61" fmla="*/ 253 h 253"/>
                  <a:gd name="T62" fmla="*/ 0 w 151"/>
                  <a:gd name="T63" fmla="*/ 253 h 253"/>
                  <a:gd name="T64" fmla="*/ 0 w 151"/>
                  <a:gd name="T65" fmla="*/ 253 h 253"/>
                  <a:gd name="T66" fmla="*/ 86 w 151"/>
                  <a:gd name="T67" fmla="*/ 0 h 253"/>
                  <a:gd name="T68" fmla="*/ 120 w 151"/>
                  <a:gd name="T69" fmla="*/ 0 h 253"/>
                  <a:gd name="T70" fmla="*/ 120 w 151"/>
                  <a:gd name="T71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1" h="253">
                    <a:moveTo>
                      <a:pt x="120" y="0"/>
                    </a:moveTo>
                    <a:lnTo>
                      <a:pt x="120" y="2"/>
                    </a:lnTo>
                    <a:lnTo>
                      <a:pt x="122" y="7"/>
                    </a:lnTo>
                    <a:lnTo>
                      <a:pt x="124" y="16"/>
                    </a:lnTo>
                    <a:lnTo>
                      <a:pt x="125" y="26"/>
                    </a:lnTo>
                    <a:lnTo>
                      <a:pt x="129" y="38"/>
                    </a:lnTo>
                    <a:lnTo>
                      <a:pt x="132" y="52"/>
                    </a:lnTo>
                    <a:lnTo>
                      <a:pt x="136" y="67"/>
                    </a:lnTo>
                    <a:lnTo>
                      <a:pt x="139" y="84"/>
                    </a:lnTo>
                    <a:lnTo>
                      <a:pt x="141" y="100"/>
                    </a:lnTo>
                    <a:lnTo>
                      <a:pt x="144" y="117"/>
                    </a:lnTo>
                    <a:lnTo>
                      <a:pt x="146" y="134"/>
                    </a:lnTo>
                    <a:lnTo>
                      <a:pt x="149" y="151"/>
                    </a:lnTo>
                    <a:lnTo>
                      <a:pt x="149" y="165"/>
                    </a:lnTo>
                    <a:lnTo>
                      <a:pt x="151" y="179"/>
                    </a:lnTo>
                    <a:lnTo>
                      <a:pt x="151" y="191"/>
                    </a:lnTo>
                    <a:lnTo>
                      <a:pt x="149" y="201"/>
                    </a:lnTo>
                    <a:lnTo>
                      <a:pt x="146" y="208"/>
                    </a:lnTo>
                    <a:lnTo>
                      <a:pt x="141" y="215"/>
                    </a:lnTo>
                    <a:lnTo>
                      <a:pt x="132" y="220"/>
                    </a:lnTo>
                    <a:lnTo>
                      <a:pt x="122" y="227"/>
                    </a:lnTo>
                    <a:lnTo>
                      <a:pt x="110" y="230"/>
                    </a:lnTo>
                    <a:lnTo>
                      <a:pt x="98" y="236"/>
                    </a:lnTo>
                    <a:lnTo>
                      <a:pt x="84" y="239"/>
                    </a:lnTo>
                    <a:lnTo>
                      <a:pt x="72" y="243"/>
                    </a:lnTo>
                    <a:lnTo>
                      <a:pt x="57" y="244"/>
                    </a:lnTo>
                    <a:lnTo>
                      <a:pt x="45" y="248"/>
                    </a:lnTo>
                    <a:lnTo>
                      <a:pt x="31" y="248"/>
                    </a:lnTo>
                    <a:lnTo>
                      <a:pt x="21" y="251"/>
                    </a:lnTo>
                    <a:lnTo>
                      <a:pt x="12" y="251"/>
                    </a:lnTo>
                    <a:lnTo>
                      <a:pt x="5" y="253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86" y="0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CC804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auto">
              <a:xfrm>
                <a:off x="5865887" y="3203356"/>
                <a:ext cx="1754113" cy="3392601"/>
              </a:xfrm>
              <a:custGeom>
                <a:avLst/>
                <a:gdLst>
                  <a:gd name="T0" fmla="*/ 232 w 622"/>
                  <a:gd name="T1" fmla="*/ 79 h 1203"/>
                  <a:gd name="T2" fmla="*/ 204 w 622"/>
                  <a:gd name="T3" fmla="*/ 89 h 1203"/>
                  <a:gd name="T4" fmla="*/ 170 w 622"/>
                  <a:gd name="T5" fmla="*/ 107 h 1203"/>
                  <a:gd name="T6" fmla="*/ 148 w 622"/>
                  <a:gd name="T7" fmla="*/ 122 h 1203"/>
                  <a:gd name="T8" fmla="*/ 122 w 622"/>
                  <a:gd name="T9" fmla="*/ 162 h 1203"/>
                  <a:gd name="T10" fmla="*/ 72 w 622"/>
                  <a:gd name="T11" fmla="*/ 253 h 1203"/>
                  <a:gd name="T12" fmla="*/ 20 w 622"/>
                  <a:gd name="T13" fmla="*/ 357 h 1203"/>
                  <a:gd name="T14" fmla="*/ 0 w 622"/>
                  <a:gd name="T15" fmla="*/ 435 h 1203"/>
                  <a:gd name="T16" fmla="*/ 19 w 622"/>
                  <a:gd name="T17" fmla="*/ 473 h 1203"/>
                  <a:gd name="T18" fmla="*/ 53 w 622"/>
                  <a:gd name="T19" fmla="*/ 514 h 1203"/>
                  <a:gd name="T20" fmla="*/ 84 w 622"/>
                  <a:gd name="T21" fmla="*/ 552 h 1203"/>
                  <a:gd name="T22" fmla="*/ 103 w 622"/>
                  <a:gd name="T23" fmla="*/ 572 h 1203"/>
                  <a:gd name="T24" fmla="*/ 99 w 622"/>
                  <a:gd name="T25" fmla="*/ 619 h 1203"/>
                  <a:gd name="T26" fmla="*/ 84 w 622"/>
                  <a:gd name="T27" fmla="*/ 784 h 1203"/>
                  <a:gd name="T28" fmla="*/ 67 w 622"/>
                  <a:gd name="T29" fmla="*/ 990 h 1203"/>
                  <a:gd name="T30" fmla="*/ 56 w 622"/>
                  <a:gd name="T31" fmla="*/ 1158 h 1203"/>
                  <a:gd name="T32" fmla="*/ 82 w 622"/>
                  <a:gd name="T33" fmla="*/ 1188 h 1203"/>
                  <a:gd name="T34" fmla="*/ 173 w 622"/>
                  <a:gd name="T35" fmla="*/ 1189 h 1203"/>
                  <a:gd name="T36" fmla="*/ 282 w 622"/>
                  <a:gd name="T37" fmla="*/ 1193 h 1203"/>
                  <a:gd name="T38" fmla="*/ 359 w 622"/>
                  <a:gd name="T39" fmla="*/ 1191 h 1203"/>
                  <a:gd name="T40" fmla="*/ 371 w 622"/>
                  <a:gd name="T41" fmla="*/ 1138 h 1203"/>
                  <a:gd name="T42" fmla="*/ 388 w 622"/>
                  <a:gd name="T43" fmla="*/ 950 h 1203"/>
                  <a:gd name="T44" fmla="*/ 404 w 622"/>
                  <a:gd name="T45" fmla="*/ 698 h 1203"/>
                  <a:gd name="T46" fmla="*/ 409 w 622"/>
                  <a:gd name="T47" fmla="*/ 490 h 1203"/>
                  <a:gd name="T48" fmla="*/ 417 w 622"/>
                  <a:gd name="T49" fmla="*/ 620 h 1203"/>
                  <a:gd name="T50" fmla="*/ 422 w 622"/>
                  <a:gd name="T51" fmla="*/ 715 h 1203"/>
                  <a:gd name="T52" fmla="*/ 424 w 622"/>
                  <a:gd name="T53" fmla="*/ 803 h 1203"/>
                  <a:gd name="T54" fmla="*/ 429 w 622"/>
                  <a:gd name="T55" fmla="*/ 945 h 1203"/>
                  <a:gd name="T56" fmla="*/ 436 w 622"/>
                  <a:gd name="T57" fmla="*/ 1090 h 1203"/>
                  <a:gd name="T58" fmla="*/ 450 w 622"/>
                  <a:gd name="T59" fmla="*/ 1181 h 1203"/>
                  <a:gd name="T60" fmla="*/ 474 w 622"/>
                  <a:gd name="T61" fmla="*/ 1200 h 1203"/>
                  <a:gd name="T62" fmla="*/ 520 w 622"/>
                  <a:gd name="T63" fmla="*/ 1203 h 1203"/>
                  <a:gd name="T64" fmla="*/ 563 w 622"/>
                  <a:gd name="T65" fmla="*/ 1201 h 1203"/>
                  <a:gd name="T66" fmla="*/ 589 w 622"/>
                  <a:gd name="T67" fmla="*/ 1200 h 1203"/>
                  <a:gd name="T68" fmla="*/ 593 w 622"/>
                  <a:gd name="T69" fmla="*/ 1181 h 1203"/>
                  <a:gd name="T70" fmla="*/ 591 w 622"/>
                  <a:gd name="T71" fmla="*/ 1121 h 1203"/>
                  <a:gd name="T72" fmla="*/ 586 w 622"/>
                  <a:gd name="T73" fmla="*/ 1035 h 1203"/>
                  <a:gd name="T74" fmla="*/ 577 w 622"/>
                  <a:gd name="T75" fmla="*/ 949 h 1203"/>
                  <a:gd name="T76" fmla="*/ 560 w 622"/>
                  <a:gd name="T77" fmla="*/ 858 h 1203"/>
                  <a:gd name="T78" fmla="*/ 539 w 622"/>
                  <a:gd name="T79" fmla="*/ 729 h 1203"/>
                  <a:gd name="T80" fmla="*/ 522 w 622"/>
                  <a:gd name="T81" fmla="*/ 596 h 1203"/>
                  <a:gd name="T82" fmla="*/ 514 w 622"/>
                  <a:gd name="T83" fmla="*/ 497 h 1203"/>
                  <a:gd name="T84" fmla="*/ 519 w 622"/>
                  <a:gd name="T85" fmla="*/ 452 h 1203"/>
                  <a:gd name="T86" fmla="*/ 550 w 622"/>
                  <a:gd name="T87" fmla="*/ 435 h 1203"/>
                  <a:gd name="T88" fmla="*/ 589 w 622"/>
                  <a:gd name="T89" fmla="*/ 404 h 1203"/>
                  <a:gd name="T90" fmla="*/ 618 w 622"/>
                  <a:gd name="T91" fmla="*/ 361 h 1203"/>
                  <a:gd name="T92" fmla="*/ 622 w 622"/>
                  <a:gd name="T93" fmla="*/ 309 h 1203"/>
                  <a:gd name="T94" fmla="*/ 618 w 622"/>
                  <a:gd name="T95" fmla="*/ 241 h 1203"/>
                  <a:gd name="T96" fmla="*/ 612 w 622"/>
                  <a:gd name="T97" fmla="*/ 168 h 1203"/>
                  <a:gd name="T98" fmla="*/ 601 w 622"/>
                  <a:gd name="T99" fmla="*/ 107 h 1203"/>
                  <a:gd name="T100" fmla="*/ 577 w 622"/>
                  <a:gd name="T101" fmla="*/ 69 h 1203"/>
                  <a:gd name="T102" fmla="*/ 539 w 622"/>
                  <a:gd name="T103" fmla="*/ 38 h 1203"/>
                  <a:gd name="T104" fmla="*/ 498 w 622"/>
                  <a:gd name="T105" fmla="*/ 15 h 1203"/>
                  <a:gd name="T106" fmla="*/ 465 w 622"/>
                  <a:gd name="T107" fmla="*/ 2 h 1203"/>
                  <a:gd name="T108" fmla="*/ 443 w 622"/>
                  <a:gd name="T109" fmla="*/ 5 h 1203"/>
                  <a:gd name="T110" fmla="*/ 383 w 622"/>
                  <a:gd name="T111" fmla="*/ 26 h 1203"/>
                  <a:gd name="T112" fmla="*/ 307 w 622"/>
                  <a:gd name="T113" fmla="*/ 53 h 1203"/>
                  <a:gd name="T114" fmla="*/ 251 w 622"/>
                  <a:gd name="T115" fmla="*/ 72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2" h="1203">
                    <a:moveTo>
                      <a:pt x="244" y="76"/>
                    </a:moveTo>
                    <a:lnTo>
                      <a:pt x="240" y="76"/>
                    </a:lnTo>
                    <a:lnTo>
                      <a:pt x="237" y="77"/>
                    </a:lnTo>
                    <a:lnTo>
                      <a:pt x="232" y="79"/>
                    </a:lnTo>
                    <a:lnTo>
                      <a:pt x="227" y="81"/>
                    </a:lnTo>
                    <a:lnTo>
                      <a:pt x="218" y="84"/>
                    </a:lnTo>
                    <a:lnTo>
                      <a:pt x="211" y="88"/>
                    </a:lnTo>
                    <a:lnTo>
                      <a:pt x="204" y="89"/>
                    </a:lnTo>
                    <a:lnTo>
                      <a:pt x="196" y="94"/>
                    </a:lnTo>
                    <a:lnTo>
                      <a:pt x="187" y="98"/>
                    </a:lnTo>
                    <a:lnTo>
                      <a:pt x="178" y="101"/>
                    </a:lnTo>
                    <a:lnTo>
                      <a:pt x="170" y="107"/>
                    </a:lnTo>
                    <a:lnTo>
                      <a:pt x="165" y="110"/>
                    </a:lnTo>
                    <a:lnTo>
                      <a:pt x="158" y="115"/>
                    </a:lnTo>
                    <a:lnTo>
                      <a:pt x="151" y="119"/>
                    </a:lnTo>
                    <a:lnTo>
                      <a:pt x="148" y="122"/>
                    </a:lnTo>
                    <a:lnTo>
                      <a:pt x="144" y="127"/>
                    </a:lnTo>
                    <a:lnTo>
                      <a:pt x="139" y="134"/>
                    </a:lnTo>
                    <a:lnTo>
                      <a:pt x="132" y="146"/>
                    </a:lnTo>
                    <a:lnTo>
                      <a:pt x="122" y="162"/>
                    </a:lnTo>
                    <a:lnTo>
                      <a:pt x="111" y="180"/>
                    </a:lnTo>
                    <a:lnTo>
                      <a:pt x="98" y="203"/>
                    </a:lnTo>
                    <a:lnTo>
                      <a:pt x="86" y="227"/>
                    </a:lnTo>
                    <a:lnTo>
                      <a:pt x="72" y="253"/>
                    </a:lnTo>
                    <a:lnTo>
                      <a:pt x="58" y="278"/>
                    </a:lnTo>
                    <a:lnTo>
                      <a:pt x="44" y="306"/>
                    </a:lnTo>
                    <a:lnTo>
                      <a:pt x="32" y="332"/>
                    </a:lnTo>
                    <a:lnTo>
                      <a:pt x="20" y="357"/>
                    </a:lnTo>
                    <a:lnTo>
                      <a:pt x="12" y="382"/>
                    </a:lnTo>
                    <a:lnTo>
                      <a:pt x="5" y="402"/>
                    </a:lnTo>
                    <a:lnTo>
                      <a:pt x="0" y="421"/>
                    </a:lnTo>
                    <a:lnTo>
                      <a:pt x="0" y="435"/>
                    </a:lnTo>
                    <a:lnTo>
                      <a:pt x="3" y="445"/>
                    </a:lnTo>
                    <a:lnTo>
                      <a:pt x="7" y="454"/>
                    </a:lnTo>
                    <a:lnTo>
                      <a:pt x="13" y="462"/>
                    </a:lnTo>
                    <a:lnTo>
                      <a:pt x="19" y="473"/>
                    </a:lnTo>
                    <a:lnTo>
                      <a:pt x="27" y="483"/>
                    </a:lnTo>
                    <a:lnTo>
                      <a:pt x="36" y="493"/>
                    </a:lnTo>
                    <a:lnTo>
                      <a:pt x="44" y="504"/>
                    </a:lnTo>
                    <a:lnTo>
                      <a:pt x="53" y="514"/>
                    </a:lnTo>
                    <a:lnTo>
                      <a:pt x="62" y="526"/>
                    </a:lnTo>
                    <a:lnTo>
                      <a:pt x="70" y="535"/>
                    </a:lnTo>
                    <a:lnTo>
                      <a:pt x="77" y="543"/>
                    </a:lnTo>
                    <a:lnTo>
                      <a:pt x="84" y="552"/>
                    </a:lnTo>
                    <a:lnTo>
                      <a:pt x="91" y="559"/>
                    </a:lnTo>
                    <a:lnTo>
                      <a:pt x="96" y="565"/>
                    </a:lnTo>
                    <a:lnTo>
                      <a:pt x="101" y="569"/>
                    </a:lnTo>
                    <a:lnTo>
                      <a:pt x="103" y="572"/>
                    </a:lnTo>
                    <a:lnTo>
                      <a:pt x="105" y="574"/>
                    </a:lnTo>
                    <a:lnTo>
                      <a:pt x="103" y="579"/>
                    </a:lnTo>
                    <a:lnTo>
                      <a:pt x="101" y="595"/>
                    </a:lnTo>
                    <a:lnTo>
                      <a:pt x="99" y="619"/>
                    </a:lnTo>
                    <a:lnTo>
                      <a:pt x="96" y="653"/>
                    </a:lnTo>
                    <a:lnTo>
                      <a:pt x="93" y="691"/>
                    </a:lnTo>
                    <a:lnTo>
                      <a:pt x="89" y="736"/>
                    </a:lnTo>
                    <a:lnTo>
                      <a:pt x="84" y="784"/>
                    </a:lnTo>
                    <a:lnTo>
                      <a:pt x="79" y="835"/>
                    </a:lnTo>
                    <a:lnTo>
                      <a:pt x="75" y="887"/>
                    </a:lnTo>
                    <a:lnTo>
                      <a:pt x="70" y="940"/>
                    </a:lnTo>
                    <a:lnTo>
                      <a:pt x="67" y="990"/>
                    </a:lnTo>
                    <a:lnTo>
                      <a:pt x="63" y="1040"/>
                    </a:lnTo>
                    <a:lnTo>
                      <a:pt x="60" y="1085"/>
                    </a:lnTo>
                    <a:lnTo>
                      <a:pt x="58" y="1126"/>
                    </a:lnTo>
                    <a:lnTo>
                      <a:pt x="56" y="1158"/>
                    </a:lnTo>
                    <a:lnTo>
                      <a:pt x="56" y="1186"/>
                    </a:lnTo>
                    <a:lnTo>
                      <a:pt x="60" y="1186"/>
                    </a:lnTo>
                    <a:lnTo>
                      <a:pt x="68" y="1186"/>
                    </a:lnTo>
                    <a:lnTo>
                      <a:pt x="82" y="1188"/>
                    </a:lnTo>
                    <a:lnTo>
                      <a:pt x="101" y="1188"/>
                    </a:lnTo>
                    <a:lnTo>
                      <a:pt x="122" y="1188"/>
                    </a:lnTo>
                    <a:lnTo>
                      <a:pt x="148" y="1189"/>
                    </a:lnTo>
                    <a:lnTo>
                      <a:pt x="173" y="1189"/>
                    </a:lnTo>
                    <a:lnTo>
                      <a:pt x="201" y="1191"/>
                    </a:lnTo>
                    <a:lnTo>
                      <a:pt x="228" y="1191"/>
                    </a:lnTo>
                    <a:lnTo>
                      <a:pt x="256" y="1193"/>
                    </a:lnTo>
                    <a:lnTo>
                      <a:pt x="282" y="1193"/>
                    </a:lnTo>
                    <a:lnTo>
                      <a:pt x="307" y="1193"/>
                    </a:lnTo>
                    <a:lnTo>
                      <a:pt x="328" y="1193"/>
                    </a:lnTo>
                    <a:lnTo>
                      <a:pt x="345" y="1193"/>
                    </a:lnTo>
                    <a:lnTo>
                      <a:pt x="359" y="1191"/>
                    </a:lnTo>
                    <a:lnTo>
                      <a:pt x="367" y="1191"/>
                    </a:lnTo>
                    <a:lnTo>
                      <a:pt x="367" y="1184"/>
                    </a:lnTo>
                    <a:lnTo>
                      <a:pt x="369" y="1165"/>
                    </a:lnTo>
                    <a:lnTo>
                      <a:pt x="371" y="1138"/>
                    </a:lnTo>
                    <a:lnTo>
                      <a:pt x="376" y="1102"/>
                    </a:lnTo>
                    <a:lnTo>
                      <a:pt x="380" y="1057"/>
                    </a:lnTo>
                    <a:lnTo>
                      <a:pt x="383" y="1005"/>
                    </a:lnTo>
                    <a:lnTo>
                      <a:pt x="388" y="950"/>
                    </a:lnTo>
                    <a:lnTo>
                      <a:pt x="393" y="890"/>
                    </a:lnTo>
                    <a:lnTo>
                      <a:pt x="397" y="827"/>
                    </a:lnTo>
                    <a:lnTo>
                      <a:pt x="400" y="761"/>
                    </a:lnTo>
                    <a:lnTo>
                      <a:pt x="404" y="698"/>
                    </a:lnTo>
                    <a:lnTo>
                      <a:pt x="407" y="634"/>
                    </a:lnTo>
                    <a:lnTo>
                      <a:pt x="409" y="572"/>
                    </a:lnTo>
                    <a:lnTo>
                      <a:pt x="409" y="516"/>
                    </a:lnTo>
                    <a:lnTo>
                      <a:pt x="409" y="490"/>
                    </a:lnTo>
                    <a:lnTo>
                      <a:pt x="414" y="543"/>
                    </a:lnTo>
                    <a:lnTo>
                      <a:pt x="414" y="567"/>
                    </a:lnTo>
                    <a:lnTo>
                      <a:pt x="416" y="595"/>
                    </a:lnTo>
                    <a:lnTo>
                      <a:pt x="417" y="620"/>
                    </a:lnTo>
                    <a:lnTo>
                      <a:pt x="419" y="646"/>
                    </a:lnTo>
                    <a:lnTo>
                      <a:pt x="421" y="672"/>
                    </a:lnTo>
                    <a:lnTo>
                      <a:pt x="421" y="694"/>
                    </a:lnTo>
                    <a:lnTo>
                      <a:pt x="422" y="715"/>
                    </a:lnTo>
                    <a:lnTo>
                      <a:pt x="424" y="732"/>
                    </a:lnTo>
                    <a:lnTo>
                      <a:pt x="424" y="751"/>
                    </a:lnTo>
                    <a:lnTo>
                      <a:pt x="424" y="775"/>
                    </a:lnTo>
                    <a:lnTo>
                      <a:pt x="424" y="803"/>
                    </a:lnTo>
                    <a:lnTo>
                      <a:pt x="426" y="835"/>
                    </a:lnTo>
                    <a:lnTo>
                      <a:pt x="426" y="870"/>
                    </a:lnTo>
                    <a:lnTo>
                      <a:pt x="428" y="907"/>
                    </a:lnTo>
                    <a:lnTo>
                      <a:pt x="429" y="945"/>
                    </a:lnTo>
                    <a:lnTo>
                      <a:pt x="431" y="983"/>
                    </a:lnTo>
                    <a:lnTo>
                      <a:pt x="433" y="1021"/>
                    </a:lnTo>
                    <a:lnTo>
                      <a:pt x="435" y="1057"/>
                    </a:lnTo>
                    <a:lnTo>
                      <a:pt x="436" y="1090"/>
                    </a:lnTo>
                    <a:lnTo>
                      <a:pt x="440" y="1121"/>
                    </a:lnTo>
                    <a:lnTo>
                      <a:pt x="441" y="1146"/>
                    </a:lnTo>
                    <a:lnTo>
                      <a:pt x="447" y="1167"/>
                    </a:lnTo>
                    <a:lnTo>
                      <a:pt x="450" y="1181"/>
                    </a:lnTo>
                    <a:lnTo>
                      <a:pt x="455" y="1191"/>
                    </a:lnTo>
                    <a:lnTo>
                      <a:pt x="459" y="1195"/>
                    </a:lnTo>
                    <a:lnTo>
                      <a:pt x="467" y="1196"/>
                    </a:lnTo>
                    <a:lnTo>
                      <a:pt x="474" y="1200"/>
                    </a:lnTo>
                    <a:lnTo>
                      <a:pt x="484" y="1201"/>
                    </a:lnTo>
                    <a:lnTo>
                      <a:pt x="496" y="1203"/>
                    </a:lnTo>
                    <a:lnTo>
                      <a:pt x="508" y="1203"/>
                    </a:lnTo>
                    <a:lnTo>
                      <a:pt x="520" y="1203"/>
                    </a:lnTo>
                    <a:lnTo>
                      <a:pt x="531" y="1203"/>
                    </a:lnTo>
                    <a:lnTo>
                      <a:pt x="543" y="1203"/>
                    </a:lnTo>
                    <a:lnTo>
                      <a:pt x="555" y="1201"/>
                    </a:lnTo>
                    <a:lnTo>
                      <a:pt x="563" y="1201"/>
                    </a:lnTo>
                    <a:lnTo>
                      <a:pt x="574" y="1201"/>
                    </a:lnTo>
                    <a:lnTo>
                      <a:pt x="581" y="1200"/>
                    </a:lnTo>
                    <a:lnTo>
                      <a:pt x="586" y="1200"/>
                    </a:lnTo>
                    <a:lnTo>
                      <a:pt x="589" y="1200"/>
                    </a:lnTo>
                    <a:lnTo>
                      <a:pt x="593" y="1200"/>
                    </a:lnTo>
                    <a:lnTo>
                      <a:pt x="593" y="1196"/>
                    </a:lnTo>
                    <a:lnTo>
                      <a:pt x="593" y="1191"/>
                    </a:lnTo>
                    <a:lnTo>
                      <a:pt x="593" y="1181"/>
                    </a:lnTo>
                    <a:lnTo>
                      <a:pt x="593" y="1170"/>
                    </a:lnTo>
                    <a:lnTo>
                      <a:pt x="591" y="1155"/>
                    </a:lnTo>
                    <a:lnTo>
                      <a:pt x="591" y="1140"/>
                    </a:lnTo>
                    <a:lnTo>
                      <a:pt x="591" y="1121"/>
                    </a:lnTo>
                    <a:lnTo>
                      <a:pt x="591" y="1102"/>
                    </a:lnTo>
                    <a:lnTo>
                      <a:pt x="589" y="1079"/>
                    </a:lnTo>
                    <a:lnTo>
                      <a:pt x="587" y="1057"/>
                    </a:lnTo>
                    <a:lnTo>
                      <a:pt x="586" y="1035"/>
                    </a:lnTo>
                    <a:lnTo>
                      <a:pt x="584" y="1014"/>
                    </a:lnTo>
                    <a:lnTo>
                      <a:pt x="582" y="990"/>
                    </a:lnTo>
                    <a:lnTo>
                      <a:pt x="581" y="969"/>
                    </a:lnTo>
                    <a:lnTo>
                      <a:pt x="577" y="949"/>
                    </a:lnTo>
                    <a:lnTo>
                      <a:pt x="574" y="932"/>
                    </a:lnTo>
                    <a:lnTo>
                      <a:pt x="569" y="911"/>
                    </a:lnTo>
                    <a:lnTo>
                      <a:pt x="565" y="885"/>
                    </a:lnTo>
                    <a:lnTo>
                      <a:pt x="560" y="858"/>
                    </a:lnTo>
                    <a:lnTo>
                      <a:pt x="555" y="828"/>
                    </a:lnTo>
                    <a:lnTo>
                      <a:pt x="550" y="796"/>
                    </a:lnTo>
                    <a:lnTo>
                      <a:pt x="545" y="763"/>
                    </a:lnTo>
                    <a:lnTo>
                      <a:pt x="539" y="729"/>
                    </a:lnTo>
                    <a:lnTo>
                      <a:pt x="536" y="696"/>
                    </a:lnTo>
                    <a:lnTo>
                      <a:pt x="531" y="662"/>
                    </a:lnTo>
                    <a:lnTo>
                      <a:pt x="527" y="627"/>
                    </a:lnTo>
                    <a:lnTo>
                      <a:pt x="522" y="596"/>
                    </a:lnTo>
                    <a:lnTo>
                      <a:pt x="520" y="567"/>
                    </a:lnTo>
                    <a:lnTo>
                      <a:pt x="517" y="540"/>
                    </a:lnTo>
                    <a:lnTo>
                      <a:pt x="515" y="516"/>
                    </a:lnTo>
                    <a:lnTo>
                      <a:pt x="514" y="497"/>
                    </a:lnTo>
                    <a:lnTo>
                      <a:pt x="515" y="481"/>
                    </a:lnTo>
                    <a:lnTo>
                      <a:pt x="515" y="455"/>
                    </a:lnTo>
                    <a:lnTo>
                      <a:pt x="515" y="454"/>
                    </a:lnTo>
                    <a:lnTo>
                      <a:pt x="519" y="452"/>
                    </a:lnTo>
                    <a:lnTo>
                      <a:pt x="524" y="449"/>
                    </a:lnTo>
                    <a:lnTo>
                      <a:pt x="531" y="445"/>
                    </a:lnTo>
                    <a:lnTo>
                      <a:pt x="539" y="440"/>
                    </a:lnTo>
                    <a:lnTo>
                      <a:pt x="550" y="435"/>
                    </a:lnTo>
                    <a:lnTo>
                      <a:pt x="558" y="428"/>
                    </a:lnTo>
                    <a:lnTo>
                      <a:pt x="569" y="421"/>
                    </a:lnTo>
                    <a:lnTo>
                      <a:pt x="579" y="412"/>
                    </a:lnTo>
                    <a:lnTo>
                      <a:pt x="589" y="404"/>
                    </a:lnTo>
                    <a:lnTo>
                      <a:pt x="598" y="394"/>
                    </a:lnTo>
                    <a:lnTo>
                      <a:pt x="606" y="383"/>
                    </a:lnTo>
                    <a:lnTo>
                      <a:pt x="613" y="371"/>
                    </a:lnTo>
                    <a:lnTo>
                      <a:pt x="618" y="361"/>
                    </a:lnTo>
                    <a:lnTo>
                      <a:pt x="622" y="349"/>
                    </a:lnTo>
                    <a:lnTo>
                      <a:pt x="622" y="337"/>
                    </a:lnTo>
                    <a:lnTo>
                      <a:pt x="622" y="323"/>
                    </a:lnTo>
                    <a:lnTo>
                      <a:pt x="622" y="309"/>
                    </a:lnTo>
                    <a:lnTo>
                      <a:pt x="620" y="292"/>
                    </a:lnTo>
                    <a:lnTo>
                      <a:pt x="620" y="277"/>
                    </a:lnTo>
                    <a:lnTo>
                      <a:pt x="618" y="258"/>
                    </a:lnTo>
                    <a:lnTo>
                      <a:pt x="618" y="241"/>
                    </a:lnTo>
                    <a:lnTo>
                      <a:pt x="617" y="222"/>
                    </a:lnTo>
                    <a:lnTo>
                      <a:pt x="617" y="204"/>
                    </a:lnTo>
                    <a:lnTo>
                      <a:pt x="615" y="186"/>
                    </a:lnTo>
                    <a:lnTo>
                      <a:pt x="612" y="168"/>
                    </a:lnTo>
                    <a:lnTo>
                      <a:pt x="610" y="151"/>
                    </a:lnTo>
                    <a:lnTo>
                      <a:pt x="608" y="136"/>
                    </a:lnTo>
                    <a:lnTo>
                      <a:pt x="605" y="120"/>
                    </a:lnTo>
                    <a:lnTo>
                      <a:pt x="601" y="107"/>
                    </a:lnTo>
                    <a:lnTo>
                      <a:pt x="596" y="94"/>
                    </a:lnTo>
                    <a:lnTo>
                      <a:pt x="593" y="86"/>
                    </a:lnTo>
                    <a:lnTo>
                      <a:pt x="584" y="77"/>
                    </a:lnTo>
                    <a:lnTo>
                      <a:pt x="577" y="69"/>
                    </a:lnTo>
                    <a:lnTo>
                      <a:pt x="569" y="60"/>
                    </a:lnTo>
                    <a:lnTo>
                      <a:pt x="560" y="52"/>
                    </a:lnTo>
                    <a:lnTo>
                      <a:pt x="550" y="45"/>
                    </a:lnTo>
                    <a:lnTo>
                      <a:pt x="539" y="38"/>
                    </a:lnTo>
                    <a:lnTo>
                      <a:pt x="529" y="31"/>
                    </a:lnTo>
                    <a:lnTo>
                      <a:pt x="519" y="26"/>
                    </a:lnTo>
                    <a:lnTo>
                      <a:pt x="508" y="19"/>
                    </a:lnTo>
                    <a:lnTo>
                      <a:pt x="498" y="15"/>
                    </a:lnTo>
                    <a:lnTo>
                      <a:pt x="488" y="10"/>
                    </a:lnTo>
                    <a:lnTo>
                      <a:pt x="481" y="7"/>
                    </a:lnTo>
                    <a:lnTo>
                      <a:pt x="472" y="3"/>
                    </a:lnTo>
                    <a:lnTo>
                      <a:pt x="465" y="2"/>
                    </a:lnTo>
                    <a:lnTo>
                      <a:pt x="460" y="0"/>
                    </a:lnTo>
                    <a:lnTo>
                      <a:pt x="457" y="2"/>
                    </a:lnTo>
                    <a:lnTo>
                      <a:pt x="452" y="2"/>
                    </a:lnTo>
                    <a:lnTo>
                      <a:pt x="443" y="5"/>
                    </a:lnTo>
                    <a:lnTo>
                      <a:pt x="431" y="9"/>
                    </a:lnTo>
                    <a:lnTo>
                      <a:pt x="417" y="14"/>
                    </a:lnTo>
                    <a:lnTo>
                      <a:pt x="400" y="19"/>
                    </a:lnTo>
                    <a:lnTo>
                      <a:pt x="383" y="26"/>
                    </a:lnTo>
                    <a:lnTo>
                      <a:pt x="364" y="33"/>
                    </a:lnTo>
                    <a:lnTo>
                      <a:pt x="345" y="39"/>
                    </a:lnTo>
                    <a:lnTo>
                      <a:pt x="325" y="46"/>
                    </a:lnTo>
                    <a:lnTo>
                      <a:pt x="307" y="53"/>
                    </a:lnTo>
                    <a:lnTo>
                      <a:pt x="288" y="58"/>
                    </a:lnTo>
                    <a:lnTo>
                      <a:pt x="275" y="64"/>
                    </a:lnTo>
                    <a:lnTo>
                      <a:pt x="261" y="69"/>
                    </a:lnTo>
                    <a:lnTo>
                      <a:pt x="251" y="72"/>
                    </a:lnTo>
                    <a:lnTo>
                      <a:pt x="245" y="74"/>
                    </a:lnTo>
                    <a:lnTo>
                      <a:pt x="244" y="76"/>
                    </a:lnTo>
                    <a:lnTo>
                      <a:pt x="244" y="76"/>
                    </a:lnTo>
                    <a:close/>
                  </a:path>
                </a:pathLst>
              </a:custGeom>
              <a:solidFill>
                <a:srgbClr val="08F7C4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104"/>
              <p:cNvSpPr>
                <a:spLocks/>
              </p:cNvSpPr>
              <p:nvPr/>
            </p:nvSpPr>
            <p:spPr bwMode="auto">
              <a:xfrm>
                <a:off x="5868707" y="1813038"/>
                <a:ext cx="1280333" cy="1046263"/>
              </a:xfrm>
              <a:custGeom>
                <a:avLst/>
                <a:gdLst>
                  <a:gd name="T0" fmla="*/ 42 w 454"/>
                  <a:gd name="T1" fmla="*/ 232 h 371"/>
                  <a:gd name="T2" fmla="*/ 14 w 454"/>
                  <a:gd name="T3" fmla="*/ 228 h 371"/>
                  <a:gd name="T4" fmla="*/ 0 w 454"/>
                  <a:gd name="T5" fmla="*/ 216 h 371"/>
                  <a:gd name="T6" fmla="*/ 12 w 454"/>
                  <a:gd name="T7" fmla="*/ 190 h 371"/>
                  <a:gd name="T8" fmla="*/ 21 w 454"/>
                  <a:gd name="T9" fmla="*/ 172 h 371"/>
                  <a:gd name="T10" fmla="*/ 31 w 454"/>
                  <a:gd name="T11" fmla="*/ 141 h 371"/>
                  <a:gd name="T12" fmla="*/ 54 w 454"/>
                  <a:gd name="T13" fmla="*/ 129 h 371"/>
                  <a:gd name="T14" fmla="*/ 57 w 454"/>
                  <a:gd name="T15" fmla="*/ 110 h 371"/>
                  <a:gd name="T16" fmla="*/ 61 w 454"/>
                  <a:gd name="T17" fmla="*/ 84 h 371"/>
                  <a:gd name="T18" fmla="*/ 73 w 454"/>
                  <a:gd name="T19" fmla="*/ 65 h 371"/>
                  <a:gd name="T20" fmla="*/ 93 w 454"/>
                  <a:gd name="T21" fmla="*/ 56 h 371"/>
                  <a:gd name="T22" fmla="*/ 112 w 454"/>
                  <a:gd name="T23" fmla="*/ 36 h 371"/>
                  <a:gd name="T24" fmla="*/ 136 w 454"/>
                  <a:gd name="T25" fmla="*/ 32 h 371"/>
                  <a:gd name="T26" fmla="*/ 159 w 454"/>
                  <a:gd name="T27" fmla="*/ 25 h 371"/>
                  <a:gd name="T28" fmla="*/ 188 w 454"/>
                  <a:gd name="T29" fmla="*/ 0 h 371"/>
                  <a:gd name="T30" fmla="*/ 212 w 454"/>
                  <a:gd name="T31" fmla="*/ 20 h 371"/>
                  <a:gd name="T32" fmla="*/ 229 w 454"/>
                  <a:gd name="T33" fmla="*/ 29 h 371"/>
                  <a:gd name="T34" fmla="*/ 250 w 454"/>
                  <a:gd name="T35" fmla="*/ 17 h 371"/>
                  <a:gd name="T36" fmla="*/ 272 w 454"/>
                  <a:gd name="T37" fmla="*/ 8 h 371"/>
                  <a:gd name="T38" fmla="*/ 291 w 454"/>
                  <a:gd name="T39" fmla="*/ 7 h 371"/>
                  <a:gd name="T40" fmla="*/ 305 w 454"/>
                  <a:gd name="T41" fmla="*/ 27 h 371"/>
                  <a:gd name="T42" fmla="*/ 329 w 454"/>
                  <a:gd name="T43" fmla="*/ 25 h 371"/>
                  <a:gd name="T44" fmla="*/ 356 w 454"/>
                  <a:gd name="T45" fmla="*/ 31 h 371"/>
                  <a:gd name="T46" fmla="*/ 365 w 454"/>
                  <a:gd name="T47" fmla="*/ 60 h 371"/>
                  <a:gd name="T48" fmla="*/ 394 w 454"/>
                  <a:gd name="T49" fmla="*/ 72 h 371"/>
                  <a:gd name="T50" fmla="*/ 404 w 454"/>
                  <a:gd name="T51" fmla="*/ 91 h 371"/>
                  <a:gd name="T52" fmla="*/ 411 w 454"/>
                  <a:gd name="T53" fmla="*/ 110 h 371"/>
                  <a:gd name="T54" fmla="*/ 416 w 454"/>
                  <a:gd name="T55" fmla="*/ 129 h 371"/>
                  <a:gd name="T56" fmla="*/ 432 w 454"/>
                  <a:gd name="T57" fmla="*/ 149 h 371"/>
                  <a:gd name="T58" fmla="*/ 432 w 454"/>
                  <a:gd name="T59" fmla="*/ 180 h 371"/>
                  <a:gd name="T60" fmla="*/ 447 w 454"/>
                  <a:gd name="T61" fmla="*/ 209 h 371"/>
                  <a:gd name="T62" fmla="*/ 452 w 454"/>
                  <a:gd name="T63" fmla="*/ 239 h 371"/>
                  <a:gd name="T64" fmla="*/ 447 w 454"/>
                  <a:gd name="T65" fmla="*/ 264 h 371"/>
                  <a:gd name="T66" fmla="*/ 452 w 454"/>
                  <a:gd name="T67" fmla="*/ 294 h 371"/>
                  <a:gd name="T68" fmla="*/ 435 w 454"/>
                  <a:gd name="T69" fmla="*/ 321 h 371"/>
                  <a:gd name="T70" fmla="*/ 416 w 454"/>
                  <a:gd name="T71" fmla="*/ 347 h 371"/>
                  <a:gd name="T72" fmla="*/ 392 w 454"/>
                  <a:gd name="T73" fmla="*/ 371 h 371"/>
                  <a:gd name="T74" fmla="*/ 377 w 454"/>
                  <a:gd name="T75" fmla="*/ 347 h 371"/>
                  <a:gd name="T76" fmla="*/ 358 w 454"/>
                  <a:gd name="T77" fmla="*/ 337 h 371"/>
                  <a:gd name="T78" fmla="*/ 353 w 454"/>
                  <a:gd name="T79" fmla="*/ 311 h 371"/>
                  <a:gd name="T80" fmla="*/ 334 w 454"/>
                  <a:gd name="T81" fmla="*/ 302 h 371"/>
                  <a:gd name="T82" fmla="*/ 320 w 454"/>
                  <a:gd name="T83" fmla="*/ 290 h 371"/>
                  <a:gd name="T84" fmla="*/ 311 w 454"/>
                  <a:gd name="T85" fmla="*/ 256 h 371"/>
                  <a:gd name="T86" fmla="*/ 293 w 454"/>
                  <a:gd name="T87" fmla="*/ 257 h 371"/>
                  <a:gd name="T88" fmla="*/ 274 w 454"/>
                  <a:gd name="T89" fmla="*/ 254 h 371"/>
                  <a:gd name="T90" fmla="*/ 260 w 454"/>
                  <a:gd name="T91" fmla="*/ 228 h 371"/>
                  <a:gd name="T92" fmla="*/ 238 w 454"/>
                  <a:gd name="T93" fmla="*/ 225 h 371"/>
                  <a:gd name="T94" fmla="*/ 207 w 454"/>
                  <a:gd name="T95" fmla="*/ 230 h 371"/>
                  <a:gd name="T96" fmla="*/ 184 w 454"/>
                  <a:gd name="T97" fmla="*/ 206 h 371"/>
                  <a:gd name="T98" fmla="*/ 159 w 454"/>
                  <a:gd name="T99" fmla="*/ 204 h 371"/>
                  <a:gd name="T100" fmla="*/ 145 w 454"/>
                  <a:gd name="T101" fmla="*/ 221 h 371"/>
                  <a:gd name="T102" fmla="*/ 119 w 454"/>
                  <a:gd name="T103" fmla="*/ 214 h 371"/>
                  <a:gd name="T104" fmla="*/ 95 w 454"/>
                  <a:gd name="T105" fmla="*/ 213 h 371"/>
                  <a:gd name="T106" fmla="*/ 73 w 454"/>
                  <a:gd name="T107" fmla="*/ 227 h 371"/>
                  <a:gd name="T108" fmla="*/ 54 w 454"/>
                  <a:gd name="T109" fmla="*/ 232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4" h="371">
                    <a:moveTo>
                      <a:pt x="54" y="232"/>
                    </a:moveTo>
                    <a:lnTo>
                      <a:pt x="52" y="232"/>
                    </a:lnTo>
                    <a:lnTo>
                      <a:pt x="50" y="232"/>
                    </a:lnTo>
                    <a:lnTo>
                      <a:pt x="45" y="232"/>
                    </a:lnTo>
                    <a:lnTo>
                      <a:pt x="42" y="232"/>
                    </a:lnTo>
                    <a:lnTo>
                      <a:pt x="37" y="230"/>
                    </a:lnTo>
                    <a:lnTo>
                      <a:pt x="31" y="230"/>
                    </a:lnTo>
                    <a:lnTo>
                      <a:pt x="26" y="230"/>
                    </a:lnTo>
                    <a:lnTo>
                      <a:pt x="21" y="230"/>
                    </a:lnTo>
                    <a:lnTo>
                      <a:pt x="14" y="228"/>
                    </a:lnTo>
                    <a:lnTo>
                      <a:pt x="11" y="228"/>
                    </a:lnTo>
                    <a:lnTo>
                      <a:pt x="6" y="225"/>
                    </a:lnTo>
                    <a:lnTo>
                      <a:pt x="2" y="223"/>
                    </a:lnTo>
                    <a:lnTo>
                      <a:pt x="0" y="220"/>
                    </a:lnTo>
                    <a:lnTo>
                      <a:pt x="0" y="216"/>
                    </a:lnTo>
                    <a:lnTo>
                      <a:pt x="0" y="211"/>
                    </a:lnTo>
                    <a:lnTo>
                      <a:pt x="4" y="206"/>
                    </a:lnTo>
                    <a:lnTo>
                      <a:pt x="7" y="199"/>
                    </a:lnTo>
                    <a:lnTo>
                      <a:pt x="11" y="196"/>
                    </a:lnTo>
                    <a:lnTo>
                      <a:pt x="12" y="190"/>
                    </a:lnTo>
                    <a:lnTo>
                      <a:pt x="16" y="185"/>
                    </a:lnTo>
                    <a:lnTo>
                      <a:pt x="18" y="182"/>
                    </a:lnTo>
                    <a:lnTo>
                      <a:pt x="19" y="178"/>
                    </a:lnTo>
                    <a:lnTo>
                      <a:pt x="21" y="175"/>
                    </a:lnTo>
                    <a:lnTo>
                      <a:pt x="21" y="172"/>
                    </a:lnTo>
                    <a:lnTo>
                      <a:pt x="23" y="165"/>
                    </a:lnTo>
                    <a:lnTo>
                      <a:pt x="24" y="159"/>
                    </a:lnTo>
                    <a:lnTo>
                      <a:pt x="26" y="153"/>
                    </a:lnTo>
                    <a:lnTo>
                      <a:pt x="28" y="147"/>
                    </a:lnTo>
                    <a:lnTo>
                      <a:pt x="31" y="141"/>
                    </a:lnTo>
                    <a:lnTo>
                      <a:pt x="35" y="137"/>
                    </a:lnTo>
                    <a:lnTo>
                      <a:pt x="40" y="135"/>
                    </a:lnTo>
                    <a:lnTo>
                      <a:pt x="45" y="134"/>
                    </a:lnTo>
                    <a:lnTo>
                      <a:pt x="49" y="132"/>
                    </a:lnTo>
                    <a:lnTo>
                      <a:pt x="54" y="129"/>
                    </a:lnTo>
                    <a:lnTo>
                      <a:pt x="55" y="125"/>
                    </a:lnTo>
                    <a:lnTo>
                      <a:pt x="55" y="123"/>
                    </a:lnTo>
                    <a:lnTo>
                      <a:pt x="57" y="118"/>
                    </a:lnTo>
                    <a:lnTo>
                      <a:pt x="57" y="115"/>
                    </a:lnTo>
                    <a:lnTo>
                      <a:pt x="57" y="110"/>
                    </a:lnTo>
                    <a:lnTo>
                      <a:pt x="57" y="103"/>
                    </a:lnTo>
                    <a:lnTo>
                      <a:pt x="57" y="98"/>
                    </a:lnTo>
                    <a:lnTo>
                      <a:pt x="59" y="94"/>
                    </a:lnTo>
                    <a:lnTo>
                      <a:pt x="59" y="87"/>
                    </a:lnTo>
                    <a:lnTo>
                      <a:pt x="61" y="84"/>
                    </a:lnTo>
                    <a:lnTo>
                      <a:pt x="61" y="80"/>
                    </a:lnTo>
                    <a:lnTo>
                      <a:pt x="64" y="77"/>
                    </a:lnTo>
                    <a:lnTo>
                      <a:pt x="66" y="68"/>
                    </a:lnTo>
                    <a:lnTo>
                      <a:pt x="69" y="65"/>
                    </a:lnTo>
                    <a:lnTo>
                      <a:pt x="73" y="65"/>
                    </a:lnTo>
                    <a:lnTo>
                      <a:pt x="78" y="67"/>
                    </a:lnTo>
                    <a:lnTo>
                      <a:pt x="81" y="68"/>
                    </a:lnTo>
                    <a:lnTo>
                      <a:pt x="85" y="67"/>
                    </a:lnTo>
                    <a:lnTo>
                      <a:pt x="90" y="63"/>
                    </a:lnTo>
                    <a:lnTo>
                      <a:pt x="93" y="56"/>
                    </a:lnTo>
                    <a:lnTo>
                      <a:pt x="97" y="49"/>
                    </a:lnTo>
                    <a:lnTo>
                      <a:pt x="102" y="44"/>
                    </a:lnTo>
                    <a:lnTo>
                      <a:pt x="105" y="41"/>
                    </a:lnTo>
                    <a:lnTo>
                      <a:pt x="109" y="37"/>
                    </a:lnTo>
                    <a:lnTo>
                      <a:pt x="112" y="36"/>
                    </a:lnTo>
                    <a:lnTo>
                      <a:pt x="116" y="34"/>
                    </a:lnTo>
                    <a:lnTo>
                      <a:pt x="122" y="32"/>
                    </a:lnTo>
                    <a:lnTo>
                      <a:pt x="128" y="32"/>
                    </a:lnTo>
                    <a:lnTo>
                      <a:pt x="133" y="32"/>
                    </a:lnTo>
                    <a:lnTo>
                      <a:pt x="136" y="32"/>
                    </a:lnTo>
                    <a:lnTo>
                      <a:pt x="140" y="32"/>
                    </a:lnTo>
                    <a:lnTo>
                      <a:pt x="143" y="34"/>
                    </a:lnTo>
                    <a:lnTo>
                      <a:pt x="147" y="32"/>
                    </a:lnTo>
                    <a:lnTo>
                      <a:pt x="153" y="31"/>
                    </a:lnTo>
                    <a:lnTo>
                      <a:pt x="159" y="25"/>
                    </a:lnTo>
                    <a:lnTo>
                      <a:pt x="165" y="20"/>
                    </a:lnTo>
                    <a:lnTo>
                      <a:pt x="171" y="15"/>
                    </a:lnTo>
                    <a:lnTo>
                      <a:pt x="177" y="8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5" y="0"/>
                    </a:lnTo>
                    <a:lnTo>
                      <a:pt x="200" y="3"/>
                    </a:lnTo>
                    <a:lnTo>
                      <a:pt x="205" y="8"/>
                    </a:lnTo>
                    <a:lnTo>
                      <a:pt x="210" y="15"/>
                    </a:lnTo>
                    <a:lnTo>
                      <a:pt x="212" y="20"/>
                    </a:lnTo>
                    <a:lnTo>
                      <a:pt x="217" y="25"/>
                    </a:lnTo>
                    <a:lnTo>
                      <a:pt x="219" y="29"/>
                    </a:lnTo>
                    <a:lnTo>
                      <a:pt x="224" y="31"/>
                    </a:lnTo>
                    <a:lnTo>
                      <a:pt x="226" y="31"/>
                    </a:lnTo>
                    <a:lnTo>
                      <a:pt x="229" y="29"/>
                    </a:lnTo>
                    <a:lnTo>
                      <a:pt x="232" y="27"/>
                    </a:lnTo>
                    <a:lnTo>
                      <a:pt x="238" y="25"/>
                    </a:lnTo>
                    <a:lnTo>
                      <a:pt x="241" y="22"/>
                    </a:lnTo>
                    <a:lnTo>
                      <a:pt x="244" y="20"/>
                    </a:lnTo>
                    <a:lnTo>
                      <a:pt x="250" y="17"/>
                    </a:lnTo>
                    <a:lnTo>
                      <a:pt x="255" y="15"/>
                    </a:lnTo>
                    <a:lnTo>
                      <a:pt x="258" y="13"/>
                    </a:lnTo>
                    <a:lnTo>
                      <a:pt x="263" y="10"/>
                    </a:lnTo>
                    <a:lnTo>
                      <a:pt x="267" y="8"/>
                    </a:lnTo>
                    <a:lnTo>
                      <a:pt x="272" y="8"/>
                    </a:lnTo>
                    <a:lnTo>
                      <a:pt x="275" y="7"/>
                    </a:lnTo>
                    <a:lnTo>
                      <a:pt x="279" y="5"/>
                    </a:lnTo>
                    <a:lnTo>
                      <a:pt x="284" y="5"/>
                    </a:lnTo>
                    <a:lnTo>
                      <a:pt x="287" y="5"/>
                    </a:lnTo>
                    <a:lnTo>
                      <a:pt x="291" y="7"/>
                    </a:lnTo>
                    <a:lnTo>
                      <a:pt x="294" y="10"/>
                    </a:lnTo>
                    <a:lnTo>
                      <a:pt x="296" y="15"/>
                    </a:lnTo>
                    <a:lnTo>
                      <a:pt x="299" y="20"/>
                    </a:lnTo>
                    <a:lnTo>
                      <a:pt x="301" y="24"/>
                    </a:lnTo>
                    <a:lnTo>
                      <a:pt x="305" y="27"/>
                    </a:lnTo>
                    <a:lnTo>
                      <a:pt x="308" y="29"/>
                    </a:lnTo>
                    <a:lnTo>
                      <a:pt x="313" y="31"/>
                    </a:lnTo>
                    <a:lnTo>
                      <a:pt x="317" y="29"/>
                    </a:lnTo>
                    <a:lnTo>
                      <a:pt x="324" y="27"/>
                    </a:lnTo>
                    <a:lnTo>
                      <a:pt x="329" y="25"/>
                    </a:lnTo>
                    <a:lnTo>
                      <a:pt x="336" y="24"/>
                    </a:lnTo>
                    <a:lnTo>
                      <a:pt x="341" y="22"/>
                    </a:lnTo>
                    <a:lnTo>
                      <a:pt x="348" y="25"/>
                    </a:lnTo>
                    <a:lnTo>
                      <a:pt x="351" y="25"/>
                    </a:lnTo>
                    <a:lnTo>
                      <a:pt x="356" y="31"/>
                    </a:lnTo>
                    <a:lnTo>
                      <a:pt x="358" y="36"/>
                    </a:lnTo>
                    <a:lnTo>
                      <a:pt x="358" y="43"/>
                    </a:lnTo>
                    <a:lnTo>
                      <a:pt x="358" y="49"/>
                    </a:lnTo>
                    <a:lnTo>
                      <a:pt x="361" y="55"/>
                    </a:lnTo>
                    <a:lnTo>
                      <a:pt x="365" y="60"/>
                    </a:lnTo>
                    <a:lnTo>
                      <a:pt x="372" y="65"/>
                    </a:lnTo>
                    <a:lnTo>
                      <a:pt x="379" y="67"/>
                    </a:lnTo>
                    <a:lnTo>
                      <a:pt x="384" y="68"/>
                    </a:lnTo>
                    <a:lnTo>
                      <a:pt x="389" y="70"/>
                    </a:lnTo>
                    <a:lnTo>
                      <a:pt x="394" y="72"/>
                    </a:lnTo>
                    <a:lnTo>
                      <a:pt x="396" y="74"/>
                    </a:lnTo>
                    <a:lnTo>
                      <a:pt x="399" y="77"/>
                    </a:lnTo>
                    <a:lnTo>
                      <a:pt x="401" y="82"/>
                    </a:lnTo>
                    <a:lnTo>
                      <a:pt x="404" y="87"/>
                    </a:lnTo>
                    <a:lnTo>
                      <a:pt x="404" y="91"/>
                    </a:lnTo>
                    <a:lnTo>
                      <a:pt x="406" y="94"/>
                    </a:lnTo>
                    <a:lnTo>
                      <a:pt x="408" y="98"/>
                    </a:lnTo>
                    <a:lnTo>
                      <a:pt x="409" y="101"/>
                    </a:lnTo>
                    <a:lnTo>
                      <a:pt x="409" y="104"/>
                    </a:lnTo>
                    <a:lnTo>
                      <a:pt x="411" y="110"/>
                    </a:lnTo>
                    <a:lnTo>
                      <a:pt x="413" y="113"/>
                    </a:lnTo>
                    <a:lnTo>
                      <a:pt x="415" y="118"/>
                    </a:lnTo>
                    <a:lnTo>
                      <a:pt x="415" y="122"/>
                    </a:lnTo>
                    <a:lnTo>
                      <a:pt x="416" y="127"/>
                    </a:lnTo>
                    <a:lnTo>
                      <a:pt x="416" y="129"/>
                    </a:lnTo>
                    <a:lnTo>
                      <a:pt x="420" y="134"/>
                    </a:lnTo>
                    <a:lnTo>
                      <a:pt x="423" y="137"/>
                    </a:lnTo>
                    <a:lnTo>
                      <a:pt x="427" y="141"/>
                    </a:lnTo>
                    <a:lnTo>
                      <a:pt x="428" y="144"/>
                    </a:lnTo>
                    <a:lnTo>
                      <a:pt x="432" y="149"/>
                    </a:lnTo>
                    <a:lnTo>
                      <a:pt x="432" y="153"/>
                    </a:lnTo>
                    <a:lnTo>
                      <a:pt x="432" y="159"/>
                    </a:lnTo>
                    <a:lnTo>
                      <a:pt x="432" y="166"/>
                    </a:lnTo>
                    <a:lnTo>
                      <a:pt x="432" y="173"/>
                    </a:lnTo>
                    <a:lnTo>
                      <a:pt x="432" y="180"/>
                    </a:lnTo>
                    <a:lnTo>
                      <a:pt x="434" y="187"/>
                    </a:lnTo>
                    <a:lnTo>
                      <a:pt x="435" y="192"/>
                    </a:lnTo>
                    <a:lnTo>
                      <a:pt x="439" y="197"/>
                    </a:lnTo>
                    <a:lnTo>
                      <a:pt x="444" y="202"/>
                    </a:lnTo>
                    <a:lnTo>
                      <a:pt x="447" y="209"/>
                    </a:lnTo>
                    <a:lnTo>
                      <a:pt x="451" y="214"/>
                    </a:lnTo>
                    <a:lnTo>
                      <a:pt x="452" y="220"/>
                    </a:lnTo>
                    <a:lnTo>
                      <a:pt x="452" y="227"/>
                    </a:lnTo>
                    <a:lnTo>
                      <a:pt x="454" y="232"/>
                    </a:lnTo>
                    <a:lnTo>
                      <a:pt x="452" y="239"/>
                    </a:lnTo>
                    <a:lnTo>
                      <a:pt x="451" y="245"/>
                    </a:lnTo>
                    <a:lnTo>
                      <a:pt x="449" y="251"/>
                    </a:lnTo>
                    <a:lnTo>
                      <a:pt x="447" y="256"/>
                    </a:lnTo>
                    <a:lnTo>
                      <a:pt x="447" y="261"/>
                    </a:lnTo>
                    <a:lnTo>
                      <a:pt x="447" y="264"/>
                    </a:lnTo>
                    <a:lnTo>
                      <a:pt x="449" y="269"/>
                    </a:lnTo>
                    <a:lnTo>
                      <a:pt x="451" y="275"/>
                    </a:lnTo>
                    <a:lnTo>
                      <a:pt x="451" y="282"/>
                    </a:lnTo>
                    <a:lnTo>
                      <a:pt x="452" y="287"/>
                    </a:lnTo>
                    <a:lnTo>
                      <a:pt x="452" y="294"/>
                    </a:lnTo>
                    <a:lnTo>
                      <a:pt x="449" y="302"/>
                    </a:lnTo>
                    <a:lnTo>
                      <a:pt x="446" y="307"/>
                    </a:lnTo>
                    <a:lnTo>
                      <a:pt x="442" y="312"/>
                    </a:lnTo>
                    <a:lnTo>
                      <a:pt x="439" y="316"/>
                    </a:lnTo>
                    <a:lnTo>
                      <a:pt x="435" y="321"/>
                    </a:lnTo>
                    <a:lnTo>
                      <a:pt x="432" y="325"/>
                    </a:lnTo>
                    <a:lnTo>
                      <a:pt x="428" y="328"/>
                    </a:lnTo>
                    <a:lnTo>
                      <a:pt x="425" y="333"/>
                    </a:lnTo>
                    <a:lnTo>
                      <a:pt x="421" y="340"/>
                    </a:lnTo>
                    <a:lnTo>
                      <a:pt x="416" y="347"/>
                    </a:lnTo>
                    <a:lnTo>
                      <a:pt x="411" y="354"/>
                    </a:lnTo>
                    <a:lnTo>
                      <a:pt x="406" y="361"/>
                    </a:lnTo>
                    <a:lnTo>
                      <a:pt x="401" y="366"/>
                    </a:lnTo>
                    <a:lnTo>
                      <a:pt x="397" y="369"/>
                    </a:lnTo>
                    <a:lnTo>
                      <a:pt x="392" y="371"/>
                    </a:lnTo>
                    <a:lnTo>
                      <a:pt x="389" y="369"/>
                    </a:lnTo>
                    <a:lnTo>
                      <a:pt x="385" y="364"/>
                    </a:lnTo>
                    <a:lnTo>
                      <a:pt x="382" y="357"/>
                    </a:lnTo>
                    <a:lnTo>
                      <a:pt x="379" y="350"/>
                    </a:lnTo>
                    <a:lnTo>
                      <a:pt x="377" y="347"/>
                    </a:lnTo>
                    <a:lnTo>
                      <a:pt x="373" y="343"/>
                    </a:lnTo>
                    <a:lnTo>
                      <a:pt x="370" y="340"/>
                    </a:lnTo>
                    <a:lnTo>
                      <a:pt x="366" y="338"/>
                    </a:lnTo>
                    <a:lnTo>
                      <a:pt x="363" y="337"/>
                    </a:lnTo>
                    <a:lnTo>
                      <a:pt x="358" y="337"/>
                    </a:lnTo>
                    <a:lnTo>
                      <a:pt x="353" y="333"/>
                    </a:lnTo>
                    <a:lnTo>
                      <a:pt x="351" y="328"/>
                    </a:lnTo>
                    <a:lnTo>
                      <a:pt x="351" y="323"/>
                    </a:lnTo>
                    <a:lnTo>
                      <a:pt x="353" y="318"/>
                    </a:lnTo>
                    <a:lnTo>
                      <a:pt x="353" y="311"/>
                    </a:lnTo>
                    <a:lnTo>
                      <a:pt x="353" y="306"/>
                    </a:lnTo>
                    <a:lnTo>
                      <a:pt x="349" y="302"/>
                    </a:lnTo>
                    <a:lnTo>
                      <a:pt x="346" y="302"/>
                    </a:lnTo>
                    <a:lnTo>
                      <a:pt x="339" y="302"/>
                    </a:lnTo>
                    <a:lnTo>
                      <a:pt x="334" y="302"/>
                    </a:lnTo>
                    <a:lnTo>
                      <a:pt x="329" y="302"/>
                    </a:lnTo>
                    <a:lnTo>
                      <a:pt x="325" y="300"/>
                    </a:lnTo>
                    <a:lnTo>
                      <a:pt x="322" y="299"/>
                    </a:lnTo>
                    <a:lnTo>
                      <a:pt x="320" y="295"/>
                    </a:lnTo>
                    <a:lnTo>
                      <a:pt x="320" y="290"/>
                    </a:lnTo>
                    <a:lnTo>
                      <a:pt x="320" y="285"/>
                    </a:lnTo>
                    <a:lnTo>
                      <a:pt x="320" y="276"/>
                    </a:lnTo>
                    <a:lnTo>
                      <a:pt x="318" y="269"/>
                    </a:lnTo>
                    <a:lnTo>
                      <a:pt x="315" y="263"/>
                    </a:lnTo>
                    <a:lnTo>
                      <a:pt x="311" y="256"/>
                    </a:lnTo>
                    <a:lnTo>
                      <a:pt x="306" y="252"/>
                    </a:lnTo>
                    <a:lnTo>
                      <a:pt x="303" y="249"/>
                    </a:lnTo>
                    <a:lnTo>
                      <a:pt x="299" y="249"/>
                    </a:lnTo>
                    <a:lnTo>
                      <a:pt x="296" y="254"/>
                    </a:lnTo>
                    <a:lnTo>
                      <a:pt x="293" y="257"/>
                    </a:lnTo>
                    <a:lnTo>
                      <a:pt x="289" y="259"/>
                    </a:lnTo>
                    <a:lnTo>
                      <a:pt x="284" y="259"/>
                    </a:lnTo>
                    <a:lnTo>
                      <a:pt x="281" y="259"/>
                    </a:lnTo>
                    <a:lnTo>
                      <a:pt x="277" y="257"/>
                    </a:lnTo>
                    <a:lnTo>
                      <a:pt x="274" y="254"/>
                    </a:lnTo>
                    <a:lnTo>
                      <a:pt x="272" y="249"/>
                    </a:lnTo>
                    <a:lnTo>
                      <a:pt x="269" y="244"/>
                    </a:lnTo>
                    <a:lnTo>
                      <a:pt x="267" y="237"/>
                    </a:lnTo>
                    <a:lnTo>
                      <a:pt x="263" y="232"/>
                    </a:lnTo>
                    <a:lnTo>
                      <a:pt x="260" y="228"/>
                    </a:lnTo>
                    <a:lnTo>
                      <a:pt x="257" y="225"/>
                    </a:lnTo>
                    <a:lnTo>
                      <a:pt x="251" y="221"/>
                    </a:lnTo>
                    <a:lnTo>
                      <a:pt x="246" y="221"/>
                    </a:lnTo>
                    <a:lnTo>
                      <a:pt x="241" y="223"/>
                    </a:lnTo>
                    <a:lnTo>
                      <a:pt x="238" y="225"/>
                    </a:lnTo>
                    <a:lnTo>
                      <a:pt x="231" y="228"/>
                    </a:lnTo>
                    <a:lnTo>
                      <a:pt x="226" y="230"/>
                    </a:lnTo>
                    <a:lnTo>
                      <a:pt x="219" y="232"/>
                    </a:lnTo>
                    <a:lnTo>
                      <a:pt x="214" y="232"/>
                    </a:lnTo>
                    <a:lnTo>
                      <a:pt x="207" y="230"/>
                    </a:lnTo>
                    <a:lnTo>
                      <a:pt x="202" y="227"/>
                    </a:lnTo>
                    <a:lnTo>
                      <a:pt x="196" y="223"/>
                    </a:lnTo>
                    <a:lnTo>
                      <a:pt x="193" y="218"/>
                    </a:lnTo>
                    <a:lnTo>
                      <a:pt x="188" y="211"/>
                    </a:lnTo>
                    <a:lnTo>
                      <a:pt x="184" y="206"/>
                    </a:lnTo>
                    <a:lnTo>
                      <a:pt x="179" y="202"/>
                    </a:lnTo>
                    <a:lnTo>
                      <a:pt x="174" y="202"/>
                    </a:lnTo>
                    <a:lnTo>
                      <a:pt x="167" y="201"/>
                    </a:lnTo>
                    <a:lnTo>
                      <a:pt x="164" y="202"/>
                    </a:lnTo>
                    <a:lnTo>
                      <a:pt x="159" y="204"/>
                    </a:lnTo>
                    <a:lnTo>
                      <a:pt x="157" y="209"/>
                    </a:lnTo>
                    <a:lnTo>
                      <a:pt x="153" y="213"/>
                    </a:lnTo>
                    <a:lnTo>
                      <a:pt x="152" y="216"/>
                    </a:lnTo>
                    <a:lnTo>
                      <a:pt x="148" y="220"/>
                    </a:lnTo>
                    <a:lnTo>
                      <a:pt x="145" y="221"/>
                    </a:lnTo>
                    <a:lnTo>
                      <a:pt x="140" y="223"/>
                    </a:lnTo>
                    <a:lnTo>
                      <a:pt x="134" y="223"/>
                    </a:lnTo>
                    <a:lnTo>
                      <a:pt x="129" y="221"/>
                    </a:lnTo>
                    <a:lnTo>
                      <a:pt x="124" y="218"/>
                    </a:lnTo>
                    <a:lnTo>
                      <a:pt x="119" y="214"/>
                    </a:lnTo>
                    <a:lnTo>
                      <a:pt x="112" y="213"/>
                    </a:lnTo>
                    <a:lnTo>
                      <a:pt x="107" y="211"/>
                    </a:lnTo>
                    <a:lnTo>
                      <a:pt x="104" y="211"/>
                    </a:lnTo>
                    <a:lnTo>
                      <a:pt x="98" y="211"/>
                    </a:lnTo>
                    <a:lnTo>
                      <a:pt x="95" y="213"/>
                    </a:lnTo>
                    <a:lnTo>
                      <a:pt x="90" y="214"/>
                    </a:lnTo>
                    <a:lnTo>
                      <a:pt x="88" y="218"/>
                    </a:lnTo>
                    <a:lnTo>
                      <a:pt x="85" y="221"/>
                    </a:lnTo>
                    <a:lnTo>
                      <a:pt x="78" y="225"/>
                    </a:lnTo>
                    <a:lnTo>
                      <a:pt x="73" y="227"/>
                    </a:lnTo>
                    <a:lnTo>
                      <a:pt x="67" y="228"/>
                    </a:lnTo>
                    <a:lnTo>
                      <a:pt x="61" y="230"/>
                    </a:lnTo>
                    <a:lnTo>
                      <a:pt x="57" y="230"/>
                    </a:lnTo>
                    <a:lnTo>
                      <a:pt x="54" y="230"/>
                    </a:lnTo>
                    <a:lnTo>
                      <a:pt x="54" y="232"/>
                    </a:lnTo>
                    <a:lnTo>
                      <a:pt x="54" y="232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106"/>
              <p:cNvSpPr>
                <a:spLocks/>
              </p:cNvSpPr>
              <p:nvPr/>
            </p:nvSpPr>
            <p:spPr bwMode="auto">
              <a:xfrm>
                <a:off x="6102777" y="4762880"/>
                <a:ext cx="265091" cy="674008"/>
              </a:xfrm>
              <a:custGeom>
                <a:avLst/>
                <a:gdLst>
                  <a:gd name="T0" fmla="*/ 0 w 94"/>
                  <a:gd name="T1" fmla="*/ 239 h 239"/>
                  <a:gd name="T2" fmla="*/ 81 w 94"/>
                  <a:gd name="T3" fmla="*/ 239 h 239"/>
                  <a:gd name="T4" fmla="*/ 94 w 94"/>
                  <a:gd name="T5" fmla="*/ 55 h 239"/>
                  <a:gd name="T6" fmla="*/ 17 w 94"/>
                  <a:gd name="T7" fmla="*/ 0 h 239"/>
                  <a:gd name="T8" fmla="*/ 0 w 94"/>
                  <a:gd name="T9" fmla="*/ 239 h 239"/>
                  <a:gd name="T10" fmla="*/ 0 w 94"/>
                  <a:gd name="T11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239">
                    <a:moveTo>
                      <a:pt x="0" y="239"/>
                    </a:moveTo>
                    <a:lnTo>
                      <a:pt x="81" y="239"/>
                    </a:lnTo>
                    <a:lnTo>
                      <a:pt x="94" y="55"/>
                    </a:lnTo>
                    <a:lnTo>
                      <a:pt x="17" y="0"/>
                    </a:lnTo>
                    <a:lnTo>
                      <a:pt x="0" y="239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82FA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135"/>
              <p:cNvSpPr>
                <a:spLocks/>
              </p:cNvSpPr>
              <p:nvPr/>
            </p:nvSpPr>
            <p:spPr bwMode="auto">
              <a:xfrm>
                <a:off x="6029454" y="1894821"/>
                <a:ext cx="1105486" cy="885517"/>
              </a:xfrm>
              <a:custGeom>
                <a:avLst/>
                <a:gdLst>
                  <a:gd name="T0" fmla="*/ 297 w 392"/>
                  <a:gd name="T1" fmla="*/ 34 h 314"/>
                  <a:gd name="T2" fmla="*/ 339 w 392"/>
                  <a:gd name="T3" fmla="*/ 86 h 314"/>
                  <a:gd name="T4" fmla="*/ 366 w 392"/>
                  <a:gd name="T5" fmla="*/ 132 h 314"/>
                  <a:gd name="T6" fmla="*/ 366 w 392"/>
                  <a:gd name="T7" fmla="*/ 187 h 314"/>
                  <a:gd name="T8" fmla="*/ 347 w 392"/>
                  <a:gd name="T9" fmla="*/ 232 h 314"/>
                  <a:gd name="T10" fmla="*/ 313 w 392"/>
                  <a:gd name="T11" fmla="*/ 261 h 314"/>
                  <a:gd name="T12" fmla="*/ 335 w 392"/>
                  <a:gd name="T13" fmla="*/ 296 h 314"/>
                  <a:gd name="T14" fmla="*/ 377 w 392"/>
                  <a:gd name="T15" fmla="*/ 249 h 314"/>
                  <a:gd name="T16" fmla="*/ 377 w 392"/>
                  <a:gd name="T17" fmla="*/ 210 h 314"/>
                  <a:gd name="T18" fmla="*/ 392 w 392"/>
                  <a:gd name="T19" fmla="*/ 249 h 314"/>
                  <a:gd name="T20" fmla="*/ 364 w 392"/>
                  <a:gd name="T21" fmla="*/ 308 h 314"/>
                  <a:gd name="T22" fmla="*/ 309 w 392"/>
                  <a:gd name="T23" fmla="*/ 289 h 314"/>
                  <a:gd name="T24" fmla="*/ 304 w 392"/>
                  <a:gd name="T25" fmla="*/ 240 h 314"/>
                  <a:gd name="T26" fmla="*/ 342 w 392"/>
                  <a:gd name="T27" fmla="*/ 211 h 314"/>
                  <a:gd name="T28" fmla="*/ 339 w 392"/>
                  <a:gd name="T29" fmla="*/ 156 h 314"/>
                  <a:gd name="T30" fmla="*/ 334 w 392"/>
                  <a:gd name="T31" fmla="*/ 113 h 314"/>
                  <a:gd name="T32" fmla="*/ 304 w 392"/>
                  <a:gd name="T33" fmla="*/ 58 h 314"/>
                  <a:gd name="T34" fmla="*/ 261 w 392"/>
                  <a:gd name="T35" fmla="*/ 24 h 314"/>
                  <a:gd name="T36" fmla="*/ 239 w 392"/>
                  <a:gd name="T37" fmla="*/ 60 h 314"/>
                  <a:gd name="T38" fmla="*/ 289 w 392"/>
                  <a:gd name="T39" fmla="*/ 63 h 314"/>
                  <a:gd name="T40" fmla="*/ 309 w 392"/>
                  <a:gd name="T41" fmla="*/ 106 h 314"/>
                  <a:gd name="T42" fmla="*/ 304 w 392"/>
                  <a:gd name="T43" fmla="*/ 151 h 314"/>
                  <a:gd name="T44" fmla="*/ 327 w 392"/>
                  <a:gd name="T45" fmla="*/ 199 h 314"/>
                  <a:gd name="T46" fmla="*/ 285 w 392"/>
                  <a:gd name="T47" fmla="*/ 222 h 314"/>
                  <a:gd name="T48" fmla="*/ 234 w 392"/>
                  <a:gd name="T49" fmla="*/ 215 h 314"/>
                  <a:gd name="T50" fmla="*/ 227 w 392"/>
                  <a:gd name="T51" fmla="*/ 180 h 314"/>
                  <a:gd name="T52" fmla="*/ 256 w 392"/>
                  <a:gd name="T53" fmla="*/ 134 h 314"/>
                  <a:gd name="T54" fmla="*/ 212 w 392"/>
                  <a:gd name="T55" fmla="*/ 105 h 314"/>
                  <a:gd name="T56" fmla="*/ 215 w 392"/>
                  <a:gd name="T57" fmla="*/ 170 h 314"/>
                  <a:gd name="T58" fmla="*/ 160 w 392"/>
                  <a:gd name="T59" fmla="*/ 184 h 314"/>
                  <a:gd name="T60" fmla="*/ 153 w 392"/>
                  <a:gd name="T61" fmla="*/ 143 h 314"/>
                  <a:gd name="T62" fmla="*/ 131 w 392"/>
                  <a:gd name="T63" fmla="*/ 118 h 314"/>
                  <a:gd name="T64" fmla="*/ 112 w 392"/>
                  <a:gd name="T65" fmla="*/ 165 h 314"/>
                  <a:gd name="T66" fmla="*/ 62 w 392"/>
                  <a:gd name="T67" fmla="*/ 160 h 314"/>
                  <a:gd name="T68" fmla="*/ 40 w 392"/>
                  <a:gd name="T69" fmla="*/ 136 h 314"/>
                  <a:gd name="T70" fmla="*/ 2 w 392"/>
                  <a:gd name="T71" fmla="*/ 106 h 314"/>
                  <a:gd name="T72" fmla="*/ 40 w 392"/>
                  <a:gd name="T73" fmla="*/ 96 h 314"/>
                  <a:gd name="T74" fmla="*/ 35 w 392"/>
                  <a:gd name="T75" fmla="*/ 117 h 314"/>
                  <a:gd name="T76" fmla="*/ 72 w 392"/>
                  <a:gd name="T77" fmla="*/ 127 h 314"/>
                  <a:gd name="T78" fmla="*/ 114 w 392"/>
                  <a:gd name="T79" fmla="*/ 143 h 314"/>
                  <a:gd name="T80" fmla="*/ 79 w 392"/>
                  <a:gd name="T81" fmla="*/ 106 h 314"/>
                  <a:gd name="T82" fmla="*/ 62 w 392"/>
                  <a:gd name="T83" fmla="*/ 55 h 314"/>
                  <a:gd name="T84" fmla="*/ 124 w 392"/>
                  <a:gd name="T85" fmla="*/ 50 h 314"/>
                  <a:gd name="T86" fmla="*/ 153 w 392"/>
                  <a:gd name="T87" fmla="*/ 14 h 314"/>
                  <a:gd name="T88" fmla="*/ 194 w 392"/>
                  <a:gd name="T89" fmla="*/ 36 h 314"/>
                  <a:gd name="T90" fmla="*/ 172 w 392"/>
                  <a:gd name="T91" fmla="*/ 81 h 314"/>
                  <a:gd name="T92" fmla="*/ 177 w 392"/>
                  <a:gd name="T93" fmla="*/ 125 h 314"/>
                  <a:gd name="T94" fmla="*/ 177 w 392"/>
                  <a:gd name="T95" fmla="*/ 163 h 314"/>
                  <a:gd name="T96" fmla="*/ 201 w 392"/>
                  <a:gd name="T97" fmla="*/ 129 h 314"/>
                  <a:gd name="T98" fmla="*/ 198 w 392"/>
                  <a:gd name="T99" fmla="*/ 81 h 314"/>
                  <a:gd name="T100" fmla="*/ 256 w 392"/>
                  <a:gd name="T101" fmla="*/ 103 h 314"/>
                  <a:gd name="T102" fmla="*/ 272 w 392"/>
                  <a:gd name="T103" fmla="*/ 155 h 314"/>
                  <a:gd name="T104" fmla="*/ 260 w 392"/>
                  <a:gd name="T105" fmla="*/ 191 h 314"/>
                  <a:gd name="T106" fmla="*/ 296 w 392"/>
                  <a:gd name="T107" fmla="*/ 201 h 314"/>
                  <a:gd name="T108" fmla="*/ 280 w 392"/>
                  <a:gd name="T109" fmla="*/ 173 h 314"/>
                  <a:gd name="T110" fmla="*/ 306 w 392"/>
                  <a:gd name="T111" fmla="*/ 122 h 314"/>
                  <a:gd name="T112" fmla="*/ 275 w 392"/>
                  <a:gd name="T113" fmla="*/ 86 h 314"/>
                  <a:gd name="T114" fmla="*/ 220 w 392"/>
                  <a:gd name="T115" fmla="*/ 50 h 314"/>
                  <a:gd name="T116" fmla="*/ 217 w 392"/>
                  <a:gd name="T117" fmla="*/ 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92" h="314">
                    <a:moveTo>
                      <a:pt x="242" y="0"/>
                    </a:moveTo>
                    <a:lnTo>
                      <a:pt x="249" y="0"/>
                    </a:lnTo>
                    <a:lnTo>
                      <a:pt x="256" y="2"/>
                    </a:lnTo>
                    <a:lnTo>
                      <a:pt x="261" y="5"/>
                    </a:lnTo>
                    <a:lnTo>
                      <a:pt x="268" y="10"/>
                    </a:lnTo>
                    <a:lnTo>
                      <a:pt x="272" y="17"/>
                    </a:lnTo>
                    <a:lnTo>
                      <a:pt x="277" y="22"/>
                    </a:lnTo>
                    <a:lnTo>
                      <a:pt x="279" y="29"/>
                    </a:lnTo>
                    <a:lnTo>
                      <a:pt x="280" y="36"/>
                    </a:lnTo>
                    <a:lnTo>
                      <a:pt x="285" y="34"/>
                    </a:lnTo>
                    <a:lnTo>
                      <a:pt x="291" y="34"/>
                    </a:lnTo>
                    <a:lnTo>
                      <a:pt x="297" y="34"/>
                    </a:lnTo>
                    <a:lnTo>
                      <a:pt x="303" y="36"/>
                    </a:lnTo>
                    <a:lnTo>
                      <a:pt x="308" y="38"/>
                    </a:lnTo>
                    <a:lnTo>
                      <a:pt x="313" y="41"/>
                    </a:lnTo>
                    <a:lnTo>
                      <a:pt x="318" y="45"/>
                    </a:lnTo>
                    <a:lnTo>
                      <a:pt x="323" y="50"/>
                    </a:lnTo>
                    <a:lnTo>
                      <a:pt x="327" y="53"/>
                    </a:lnTo>
                    <a:lnTo>
                      <a:pt x="330" y="58"/>
                    </a:lnTo>
                    <a:lnTo>
                      <a:pt x="334" y="63"/>
                    </a:lnTo>
                    <a:lnTo>
                      <a:pt x="337" y="69"/>
                    </a:lnTo>
                    <a:lnTo>
                      <a:pt x="337" y="74"/>
                    </a:lnTo>
                    <a:lnTo>
                      <a:pt x="339" y="81"/>
                    </a:lnTo>
                    <a:lnTo>
                      <a:pt x="339" y="86"/>
                    </a:lnTo>
                    <a:lnTo>
                      <a:pt x="339" y="93"/>
                    </a:lnTo>
                    <a:lnTo>
                      <a:pt x="344" y="96"/>
                    </a:lnTo>
                    <a:lnTo>
                      <a:pt x="347" y="100"/>
                    </a:lnTo>
                    <a:lnTo>
                      <a:pt x="347" y="105"/>
                    </a:lnTo>
                    <a:lnTo>
                      <a:pt x="349" y="110"/>
                    </a:lnTo>
                    <a:lnTo>
                      <a:pt x="351" y="115"/>
                    </a:lnTo>
                    <a:lnTo>
                      <a:pt x="352" y="120"/>
                    </a:lnTo>
                    <a:lnTo>
                      <a:pt x="354" y="122"/>
                    </a:lnTo>
                    <a:lnTo>
                      <a:pt x="356" y="124"/>
                    </a:lnTo>
                    <a:lnTo>
                      <a:pt x="359" y="125"/>
                    </a:lnTo>
                    <a:lnTo>
                      <a:pt x="363" y="127"/>
                    </a:lnTo>
                    <a:lnTo>
                      <a:pt x="366" y="132"/>
                    </a:lnTo>
                    <a:lnTo>
                      <a:pt x="366" y="137"/>
                    </a:lnTo>
                    <a:lnTo>
                      <a:pt x="366" y="143"/>
                    </a:lnTo>
                    <a:lnTo>
                      <a:pt x="366" y="149"/>
                    </a:lnTo>
                    <a:lnTo>
                      <a:pt x="363" y="155"/>
                    </a:lnTo>
                    <a:lnTo>
                      <a:pt x="359" y="161"/>
                    </a:lnTo>
                    <a:lnTo>
                      <a:pt x="356" y="167"/>
                    </a:lnTo>
                    <a:lnTo>
                      <a:pt x="352" y="173"/>
                    </a:lnTo>
                    <a:lnTo>
                      <a:pt x="356" y="173"/>
                    </a:lnTo>
                    <a:lnTo>
                      <a:pt x="361" y="177"/>
                    </a:lnTo>
                    <a:lnTo>
                      <a:pt x="363" y="179"/>
                    </a:lnTo>
                    <a:lnTo>
                      <a:pt x="366" y="184"/>
                    </a:lnTo>
                    <a:lnTo>
                      <a:pt x="366" y="187"/>
                    </a:lnTo>
                    <a:lnTo>
                      <a:pt x="368" y="191"/>
                    </a:lnTo>
                    <a:lnTo>
                      <a:pt x="368" y="196"/>
                    </a:lnTo>
                    <a:lnTo>
                      <a:pt x="368" y="199"/>
                    </a:lnTo>
                    <a:lnTo>
                      <a:pt x="366" y="204"/>
                    </a:lnTo>
                    <a:lnTo>
                      <a:pt x="364" y="210"/>
                    </a:lnTo>
                    <a:lnTo>
                      <a:pt x="361" y="213"/>
                    </a:lnTo>
                    <a:lnTo>
                      <a:pt x="359" y="218"/>
                    </a:lnTo>
                    <a:lnTo>
                      <a:pt x="356" y="222"/>
                    </a:lnTo>
                    <a:lnTo>
                      <a:pt x="352" y="225"/>
                    </a:lnTo>
                    <a:lnTo>
                      <a:pt x="347" y="227"/>
                    </a:lnTo>
                    <a:lnTo>
                      <a:pt x="344" y="230"/>
                    </a:lnTo>
                    <a:lnTo>
                      <a:pt x="347" y="232"/>
                    </a:lnTo>
                    <a:lnTo>
                      <a:pt x="351" y="235"/>
                    </a:lnTo>
                    <a:lnTo>
                      <a:pt x="352" y="239"/>
                    </a:lnTo>
                    <a:lnTo>
                      <a:pt x="352" y="242"/>
                    </a:lnTo>
                    <a:lnTo>
                      <a:pt x="351" y="249"/>
                    </a:lnTo>
                    <a:lnTo>
                      <a:pt x="347" y="256"/>
                    </a:lnTo>
                    <a:lnTo>
                      <a:pt x="342" y="259"/>
                    </a:lnTo>
                    <a:lnTo>
                      <a:pt x="337" y="263"/>
                    </a:lnTo>
                    <a:lnTo>
                      <a:pt x="328" y="261"/>
                    </a:lnTo>
                    <a:lnTo>
                      <a:pt x="322" y="258"/>
                    </a:lnTo>
                    <a:lnTo>
                      <a:pt x="316" y="258"/>
                    </a:lnTo>
                    <a:lnTo>
                      <a:pt x="309" y="258"/>
                    </a:lnTo>
                    <a:lnTo>
                      <a:pt x="313" y="261"/>
                    </a:lnTo>
                    <a:lnTo>
                      <a:pt x="318" y="265"/>
                    </a:lnTo>
                    <a:lnTo>
                      <a:pt x="325" y="265"/>
                    </a:lnTo>
                    <a:lnTo>
                      <a:pt x="330" y="265"/>
                    </a:lnTo>
                    <a:lnTo>
                      <a:pt x="334" y="265"/>
                    </a:lnTo>
                    <a:lnTo>
                      <a:pt x="337" y="268"/>
                    </a:lnTo>
                    <a:lnTo>
                      <a:pt x="337" y="270"/>
                    </a:lnTo>
                    <a:lnTo>
                      <a:pt x="339" y="273"/>
                    </a:lnTo>
                    <a:lnTo>
                      <a:pt x="337" y="278"/>
                    </a:lnTo>
                    <a:lnTo>
                      <a:pt x="337" y="283"/>
                    </a:lnTo>
                    <a:lnTo>
                      <a:pt x="334" y="289"/>
                    </a:lnTo>
                    <a:lnTo>
                      <a:pt x="332" y="292"/>
                    </a:lnTo>
                    <a:lnTo>
                      <a:pt x="335" y="296"/>
                    </a:lnTo>
                    <a:lnTo>
                      <a:pt x="340" y="297"/>
                    </a:lnTo>
                    <a:lnTo>
                      <a:pt x="346" y="296"/>
                    </a:lnTo>
                    <a:lnTo>
                      <a:pt x="351" y="296"/>
                    </a:lnTo>
                    <a:lnTo>
                      <a:pt x="354" y="292"/>
                    </a:lnTo>
                    <a:lnTo>
                      <a:pt x="358" y="287"/>
                    </a:lnTo>
                    <a:lnTo>
                      <a:pt x="356" y="282"/>
                    </a:lnTo>
                    <a:lnTo>
                      <a:pt x="354" y="277"/>
                    </a:lnTo>
                    <a:lnTo>
                      <a:pt x="356" y="271"/>
                    </a:lnTo>
                    <a:lnTo>
                      <a:pt x="361" y="265"/>
                    </a:lnTo>
                    <a:lnTo>
                      <a:pt x="366" y="259"/>
                    </a:lnTo>
                    <a:lnTo>
                      <a:pt x="373" y="254"/>
                    </a:lnTo>
                    <a:lnTo>
                      <a:pt x="377" y="249"/>
                    </a:lnTo>
                    <a:lnTo>
                      <a:pt x="378" y="244"/>
                    </a:lnTo>
                    <a:lnTo>
                      <a:pt x="377" y="242"/>
                    </a:lnTo>
                    <a:lnTo>
                      <a:pt x="375" y="240"/>
                    </a:lnTo>
                    <a:lnTo>
                      <a:pt x="371" y="239"/>
                    </a:lnTo>
                    <a:lnTo>
                      <a:pt x="366" y="235"/>
                    </a:lnTo>
                    <a:lnTo>
                      <a:pt x="366" y="232"/>
                    </a:lnTo>
                    <a:lnTo>
                      <a:pt x="368" y="230"/>
                    </a:lnTo>
                    <a:lnTo>
                      <a:pt x="368" y="225"/>
                    </a:lnTo>
                    <a:lnTo>
                      <a:pt x="371" y="222"/>
                    </a:lnTo>
                    <a:lnTo>
                      <a:pt x="371" y="216"/>
                    </a:lnTo>
                    <a:lnTo>
                      <a:pt x="375" y="213"/>
                    </a:lnTo>
                    <a:lnTo>
                      <a:pt x="377" y="210"/>
                    </a:lnTo>
                    <a:lnTo>
                      <a:pt x="378" y="208"/>
                    </a:lnTo>
                    <a:lnTo>
                      <a:pt x="383" y="208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6"/>
                    </a:lnTo>
                    <a:lnTo>
                      <a:pt x="390" y="222"/>
                    </a:lnTo>
                    <a:lnTo>
                      <a:pt x="390" y="227"/>
                    </a:lnTo>
                    <a:lnTo>
                      <a:pt x="390" y="230"/>
                    </a:lnTo>
                    <a:lnTo>
                      <a:pt x="392" y="235"/>
                    </a:lnTo>
                    <a:lnTo>
                      <a:pt x="392" y="240"/>
                    </a:lnTo>
                    <a:lnTo>
                      <a:pt x="392" y="246"/>
                    </a:lnTo>
                    <a:lnTo>
                      <a:pt x="392" y="249"/>
                    </a:lnTo>
                    <a:lnTo>
                      <a:pt x="390" y="254"/>
                    </a:lnTo>
                    <a:lnTo>
                      <a:pt x="390" y="258"/>
                    </a:lnTo>
                    <a:lnTo>
                      <a:pt x="389" y="263"/>
                    </a:lnTo>
                    <a:lnTo>
                      <a:pt x="385" y="268"/>
                    </a:lnTo>
                    <a:lnTo>
                      <a:pt x="382" y="271"/>
                    </a:lnTo>
                    <a:lnTo>
                      <a:pt x="378" y="277"/>
                    </a:lnTo>
                    <a:lnTo>
                      <a:pt x="375" y="280"/>
                    </a:lnTo>
                    <a:lnTo>
                      <a:pt x="375" y="287"/>
                    </a:lnTo>
                    <a:lnTo>
                      <a:pt x="375" y="292"/>
                    </a:lnTo>
                    <a:lnTo>
                      <a:pt x="373" y="299"/>
                    </a:lnTo>
                    <a:lnTo>
                      <a:pt x="370" y="304"/>
                    </a:lnTo>
                    <a:lnTo>
                      <a:pt x="364" y="308"/>
                    </a:lnTo>
                    <a:lnTo>
                      <a:pt x="359" y="311"/>
                    </a:lnTo>
                    <a:lnTo>
                      <a:pt x="354" y="313"/>
                    </a:lnTo>
                    <a:lnTo>
                      <a:pt x="349" y="314"/>
                    </a:lnTo>
                    <a:lnTo>
                      <a:pt x="344" y="314"/>
                    </a:lnTo>
                    <a:lnTo>
                      <a:pt x="337" y="314"/>
                    </a:lnTo>
                    <a:lnTo>
                      <a:pt x="332" y="313"/>
                    </a:lnTo>
                    <a:lnTo>
                      <a:pt x="327" y="311"/>
                    </a:lnTo>
                    <a:lnTo>
                      <a:pt x="322" y="308"/>
                    </a:lnTo>
                    <a:lnTo>
                      <a:pt x="320" y="304"/>
                    </a:lnTo>
                    <a:lnTo>
                      <a:pt x="316" y="297"/>
                    </a:lnTo>
                    <a:lnTo>
                      <a:pt x="316" y="292"/>
                    </a:lnTo>
                    <a:lnTo>
                      <a:pt x="309" y="289"/>
                    </a:lnTo>
                    <a:lnTo>
                      <a:pt x="306" y="285"/>
                    </a:lnTo>
                    <a:lnTo>
                      <a:pt x="303" y="282"/>
                    </a:lnTo>
                    <a:lnTo>
                      <a:pt x="299" y="278"/>
                    </a:lnTo>
                    <a:lnTo>
                      <a:pt x="297" y="273"/>
                    </a:lnTo>
                    <a:lnTo>
                      <a:pt x="296" y="268"/>
                    </a:lnTo>
                    <a:lnTo>
                      <a:pt x="294" y="263"/>
                    </a:lnTo>
                    <a:lnTo>
                      <a:pt x="296" y="259"/>
                    </a:lnTo>
                    <a:lnTo>
                      <a:pt x="296" y="254"/>
                    </a:lnTo>
                    <a:lnTo>
                      <a:pt x="297" y="249"/>
                    </a:lnTo>
                    <a:lnTo>
                      <a:pt x="297" y="246"/>
                    </a:lnTo>
                    <a:lnTo>
                      <a:pt x="303" y="242"/>
                    </a:lnTo>
                    <a:lnTo>
                      <a:pt x="304" y="240"/>
                    </a:lnTo>
                    <a:lnTo>
                      <a:pt x="309" y="239"/>
                    </a:lnTo>
                    <a:lnTo>
                      <a:pt x="315" y="239"/>
                    </a:lnTo>
                    <a:lnTo>
                      <a:pt x="322" y="239"/>
                    </a:lnTo>
                    <a:lnTo>
                      <a:pt x="325" y="239"/>
                    </a:lnTo>
                    <a:lnTo>
                      <a:pt x="330" y="240"/>
                    </a:lnTo>
                    <a:lnTo>
                      <a:pt x="328" y="235"/>
                    </a:lnTo>
                    <a:lnTo>
                      <a:pt x="328" y="232"/>
                    </a:lnTo>
                    <a:lnTo>
                      <a:pt x="327" y="228"/>
                    </a:lnTo>
                    <a:lnTo>
                      <a:pt x="328" y="227"/>
                    </a:lnTo>
                    <a:lnTo>
                      <a:pt x="332" y="220"/>
                    </a:lnTo>
                    <a:lnTo>
                      <a:pt x="337" y="216"/>
                    </a:lnTo>
                    <a:lnTo>
                      <a:pt x="342" y="211"/>
                    </a:lnTo>
                    <a:lnTo>
                      <a:pt x="347" y="206"/>
                    </a:lnTo>
                    <a:lnTo>
                      <a:pt x="352" y="201"/>
                    </a:lnTo>
                    <a:lnTo>
                      <a:pt x="356" y="196"/>
                    </a:lnTo>
                    <a:lnTo>
                      <a:pt x="349" y="192"/>
                    </a:lnTo>
                    <a:lnTo>
                      <a:pt x="344" y="189"/>
                    </a:lnTo>
                    <a:lnTo>
                      <a:pt x="339" y="182"/>
                    </a:lnTo>
                    <a:lnTo>
                      <a:pt x="335" y="177"/>
                    </a:lnTo>
                    <a:lnTo>
                      <a:pt x="332" y="170"/>
                    </a:lnTo>
                    <a:lnTo>
                      <a:pt x="332" y="163"/>
                    </a:lnTo>
                    <a:lnTo>
                      <a:pt x="334" y="160"/>
                    </a:lnTo>
                    <a:lnTo>
                      <a:pt x="335" y="158"/>
                    </a:lnTo>
                    <a:lnTo>
                      <a:pt x="339" y="156"/>
                    </a:lnTo>
                    <a:lnTo>
                      <a:pt x="344" y="155"/>
                    </a:lnTo>
                    <a:lnTo>
                      <a:pt x="346" y="151"/>
                    </a:lnTo>
                    <a:lnTo>
                      <a:pt x="349" y="146"/>
                    </a:lnTo>
                    <a:lnTo>
                      <a:pt x="352" y="143"/>
                    </a:lnTo>
                    <a:lnTo>
                      <a:pt x="354" y="139"/>
                    </a:lnTo>
                    <a:lnTo>
                      <a:pt x="349" y="137"/>
                    </a:lnTo>
                    <a:lnTo>
                      <a:pt x="346" y="137"/>
                    </a:lnTo>
                    <a:lnTo>
                      <a:pt x="344" y="136"/>
                    </a:lnTo>
                    <a:lnTo>
                      <a:pt x="340" y="134"/>
                    </a:lnTo>
                    <a:lnTo>
                      <a:pt x="337" y="127"/>
                    </a:lnTo>
                    <a:lnTo>
                      <a:pt x="335" y="122"/>
                    </a:lnTo>
                    <a:lnTo>
                      <a:pt x="334" y="113"/>
                    </a:lnTo>
                    <a:lnTo>
                      <a:pt x="332" y="108"/>
                    </a:lnTo>
                    <a:lnTo>
                      <a:pt x="328" y="101"/>
                    </a:lnTo>
                    <a:lnTo>
                      <a:pt x="323" y="96"/>
                    </a:lnTo>
                    <a:lnTo>
                      <a:pt x="325" y="91"/>
                    </a:lnTo>
                    <a:lnTo>
                      <a:pt x="325" y="84"/>
                    </a:lnTo>
                    <a:lnTo>
                      <a:pt x="323" y="79"/>
                    </a:lnTo>
                    <a:lnTo>
                      <a:pt x="323" y="75"/>
                    </a:lnTo>
                    <a:lnTo>
                      <a:pt x="320" y="70"/>
                    </a:lnTo>
                    <a:lnTo>
                      <a:pt x="316" y="67"/>
                    </a:lnTo>
                    <a:lnTo>
                      <a:pt x="313" y="63"/>
                    </a:lnTo>
                    <a:lnTo>
                      <a:pt x="309" y="62"/>
                    </a:lnTo>
                    <a:lnTo>
                      <a:pt x="304" y="58"/>
                    </a:lnTo>
                    <a:lnTo>
                      <a:pt x="299" y="57"/>
                    </a:lnTo>
                    <a:lnTo>
                      <a:pt x="294" y="55"/>
                    </a:lnTo>
                    <a:lnTo>
                      <a:pt x="291" y="53"/>
                    </a:lnTo>
                    <a:lnTo>
                      <a:pt x="284" y="51"/>
                    </a:lnTo>
                    <a:lnTo>
                      <a:pt x="280" y="51"/>
                    </a:lnTo>
                    <a:lnTo>
                      <a:pt x="275" y="51"/>
                    </a:lnTo>
                    <a:lnTo>
                      <a:pt x="270" y="51"/>
                    </a:lnTo>
                    <a:lnTo>
                      <a:pt x="270" y="46"/>
                    </a:lnTo>
                    <a:lnTo>
                      <a:pt x="268" y="41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1" y="24"/>
                    </a:lnTo>
                    <a:lnTo>
                      <a:pt x="258" y="22"/>
                    </a:lnTo>
                    <a:lnTo>
                      <a:pt x="253" y="20"/>
                    </a:lnTo>
                    <a:lnTo>
                      <a:pt x="248" y="20"/>
                    </a:lnTo>
                    <a:lnTo>
                      <a:pt x="249" y="24"/>
                    </a:lnTo>
                    <a:lnTo>
                      <a:pt x="251" y="29"/>
                    </a:lnTo>
                    <a:lnTo>
                      <a:pt x="251" y="33"/>
                    </a:lnTo>
                    <a:lnTo>
                      <a:pt x="249" y="39"/>
                    </a:lnTo>
                    <a:lnTo>
                      <a:pt x="246" y="43"/>
                    </a:lnTo>
                    <a:lnTo>
                      <a:pt x="244" y="48"/>
                    </a:lnTo>
                    <a:lnTo>
                      <a:pt x="239" y="51"/>
                    </a:lnTo>
                    <a:lnTo>
                      <a:pt x="234" y="55"/>
                    </a:lnTo>
                    <a:lnTo>
                      <a:pt x="239" y="60"/>
                    </a:lnTo>
                    <a:lnTo>
                      <a:pt x="246" y="65"/>
                    </a:lnTo>
                    <a:lnTo>
                      <a:pt x="248" y="67"/>
                    </a:lnTo>
                    <a:lnTo>
                      <a:pt x="251" y="67"/>
                    </a:lnTo>
                    <a:lnTo>
                      <a:pt x="256" y="67"/>
                    </a:lnTo>
                    <a:lnTo>
                      <a:pt x="260" y="69"/>
                    </a:lnTo>
                    <a:lnTo>
                      <a:pt x="265" y="67"/>
                    </a:lnTo>
                    <a:lnTo>
                      <a:pt x="268" y="67"/>
                    </a:lnTo>
                    <a:lnTo>
                      <a:pt x="272" y="65"/>
                    </a:lnTo>
                    <a:lnTo>
                      <a:pt x="277" y="65"/>
                    </a:lnTo>
                    <a:lnTo>
                      <a:pt x="280" y="63"/>
                    </a:lnTo>
                    <a:lnTo>
                      <a:pt x="285" y="63"/>
                    </a:lnTo>
                    <a:lnTo>
                      <a:pt x="289" y="63"/>
                    </a:lnTo>
                    <a:lnTo>
                      <a:pt x="292" y="65"/>
                    </a:lnTo>
                    <a:lnTo>
                      <a:pt x="294" y="67"/>
                    </a:lnTo>
                    <a:lnTo>
                      <a:pt x="297" y="70"/>
                    </a:lnTo>
                    <a:lnTo>
                      <a:pt x="299" y="74"/>
                    </a:lnTo>
                    <a:lnTo>
                      <a:pt x="301" y="79"/>
                    </a:lnTo>
                    <a:lnTo>
                      <a:pt x="297" y="84"/>
                    </a:lnTo>
                    <a:lnTo>
                      <a:pt x="297" y="89"/>
                    </a:lnTo>
                    <a:lnTo>
                      <a:pt x="297" y="93"/>
                    </a:lnTo>
                    <a:lnTo>
                      <a:pt x="301" y="96"/>
                    </a:lnTo>
                    <a:lnTo>
                      <a:pt x="303" y="100"/>
                    </a:lnTo>
                    <a:lnTo>
                      <a:pt x="306" y="103"/>
                    </a:lnTo>
                    <a:lnTo>
                      <a:pt x="309" y="106"/>
                    </a:lnTo>
                    <a:lnTo>
                      <a:pt x="315" y="110"/>
                    </a:lnTo>
                    <a:lnTo>
                      <a:pt x="322" y="115"/>
                    </a:lnTo>
                    <a:lnTo>
                      <a:pt x="327" y="122"/>
                    </a:lnTo>
                    <a:lnTo>
                      <a:pt x="327" y="125"/>
                    </a:lnTo>
                    <a:lnTo>
                      <a:pt x="327" y="130"/>
                    </a:lnTo>
                    <a:lnTo>
                      <a:pt x="325" y="134"/>
                    </a:lnTo>
                    <a:lnTo>
                      <a:pt x="322" y="141"/>
                    </a:lnTo>
                    <a:lnTo>
                      <a:pt x="318" y="141"/>
                    </a:lnTo>
                    <a:lnTo>
                      <a:pt x="316" y="143"/>
                    </a:lnTo>
                    <a:lnTo>
                      <a:pt x="311" y="146"/>
                    </a:lnTo>
                    <a:lnTo>
                      <a:pt x="308" y="149"/>
                    </a:lnTo>
                    <a:lnTo>
                      <a:pt x="304" y="151"/>
                    </a:lnTo>
                    <a:lnTo>
                      <a:pt x="301" y="155"/>
                    </a:lnTo>
                    <a:lnTo>
                      <a:pt x="297" y="155"/>
                    </a:lnTo>
                    <a:lnTo>
                      <a:pt x="296" y="158"/>
                    </a:lnTo>
                    <a:lnTo>
                      <a:pt x="297" y="163"/>
                    </a:lnTo>
                    <a:lnTo>
                      <a:pt x="304" y="168"/>
                    </a:lnTo>
                    <a:lnTo>
                      <a:pt x="309" y="173"/>
                    </a:lnTo>
                    <a:lnTo>
                      <a:pt x="316" y="177"/>
                    </a:lnTo>
                    <a:lnTo>
                      <a:pt x="322" y="182"/>
                    </a:lnTo>
                    <a:lnTo>
                      <a:pt x="325" y="189"/>
                    </a:lnTo>
                    <a:lnTo>
                      <a:pt x="327" y="191"/>
                    </a:lnTo>
                    <a:lnTo>
                      <a:pt x="327" y="196"/>
                    </a:lnTo>
                    <a:lnTo>
                      <a:pt x="327" y="199"/>
                    </a:lnTo>
                    <a:lnTo>
                      <a:pt x="325" y="204"/>
                    </a:lnTo>
                    <a:lnTo>
                      <a:pt x="323" y="208"/>
                    </a:lnTo>
                    <a:lnTo>
                      <a:pt x="322" y="213"/>
                    </a:lnTo>
                    <a:lnTo>
                      <a:pt x="318" y="215"/>
                    </a:lnTo>
                    <a:lnTo>
                      <a:pt x="315" y="218"/>
                    </a:lnTo>
                    <a:lnTo>
                      <a:pt x="311" y="218"/>
                    </a:lnTo>
                    <a:lnTo>
                      <a:pt x="306" y="220"/>
                    </a:lnTo>
                    <a:lnTo>
                      <a:pt x="303" y="220"/>
                    </a:lnTo>
                    <a:lnTo>
                      <a:pt x="299" y="222"/>
                    </a:lnTo>
                    <a:lnTo>
                      <a:pt x="294" y="222"/>
                    </a:lnTo>
                    <a:lnTo>
                      <a:pt x="289" y="222"/>
                    </a:lnTo>
                    <a:lnTo>
                      <a:pt x="285" y="222"/>
                    </a:lnTo>
                    <a:lnTo>
                      <a:pt x="280" y="223"/>
                    </a:lnTo>
                    <a:lnTo>
                      <a:pt x="277" y="223"/>
                    </a:lnTo>
                    <a:lnTo>
                      <a:pt x="272" y="225"/>
                    </a:lnTo>
                    <a:lnTo>
                      <a:pt x="268" y="227"/>
                    </a:lnTo>
                    <a:lnTo>
                      <a:pt x="267" y="228"/>
                    </a:lnTo>
                    <a:lnTo>
                      <a:pt x="260" y="223"/>
                    </a:lnTo>
                    <a:lnTo>
                      <a:pt x="253" y="220"/>
                    </a:lnTo>
                    <a:lnTo>
                      <a:pt x="249" y="218"/>
                    </a:lnTo>
                    <a:lnTo>
                      <a:pt x="246" y="216"/>
                    </a:lnTo>
                    <a:lnTo>
                      <a:pt x="241" y="216"/>
                    </a:lnTo>
                    <a:lnTo>
                      <a:pt x="237" y="216"/>
                    </a:lnTo>
                    <a:lnTo>
                      <a:pt x="234" y="215"/>
                    </a:lnTo>
                    <a:lnTo>
                      <a:pt x="229" y="213"/>
                    </a:lnTo>
                    <a:lnTo>
                      <a:pt x="225" y="211"/>
                    </a:lnTo>
                    <a:lnTo>
                      <a:pt x="222" y="211"/>
                    </a:lnTo>
                    <a:lnTo>
                      <a:pt x="218" y="208"/>
                    </a:lnTo>
                    <a:lnTo>
                      <a:pt x="217" y="206"/>
                    </a:lnTo>
                    <a:lnTo>
                      <a:pt x="213" y="203"/>
                    </a:lnTo>
                    <a:lnTo>
                      <a:pt x="212" y="199"/>
                    </a:lnTo>
                    <a:lnTo>
                      <a:pt x="213" y="192"/>
                    </a:lnTo>
                    <a:lnTo>
                      <a:pt x="215" y="189"/>
                    </a:lnTo>
                    <a:lnTo>
                      <a:pt x="218" y="185"/>
                    </a:lnTo>
                    <a:lnTo>
                      <a:pt x="222" y="184"/>
                    </a:lnTo>
                    <a:lnTo>
                      <a:pt x="227" y="180"/>
                    </a:lnTo>
                    <a:lnTo>
                      <a:pt x="230" y="180"/>
                    </a:lnTo>
                    <a:lnTo>
                      <a:pt x="234" y="179"/>
                    </a:lnTo>
                    <a:lnTo>
                      <a:pt x="239" y="179"/>
                    </a:lnTo>
                    <a:lnTo>
                      <a:pt x="236" y="173"/>
                    </a:lnTo>
                    <a:lnTo>
                      <a:pt x="234" y="170"/>
                    </a:lnTo>
                    <a:lnTo>
                      <a:pt x="232" y="165"/>
                    </a:lnTo>
                    <a:lnTo>
                      <a:pt x="234" y="161"/>
                    </a:lnTo>
                    <a:lnTo>
                      <a:pt x="237" y="156"/>
                    </a:lnTo>
                    <a:lnTo>
                      <a:pt x="246" y="151"/>
                    </a:lnTo>
                    <a:lnTo>
                      <a:pt x="251" y="144"/>
                    </a:lnTo>
                    <a:lnTo>
                      <a:pt x="256" y="137"/>
                    </a:lnTo>
                    <a:lnTo>
                      <a:pt x="256" y="134"/>
                    </a:lnTo>
                    <a:lnTo>
                      <a:pt x="256" y="130"/>
                    </a:lnTo>
                    <a:lnTo>
                      <a:pt x="254" y="127"/>
                    </a:lnTo>
                    <a:lnTo>
                      <a:pt x="251" y="122"/>
                    </a:lnTo>
                    <a:lnTo>
                      <a:pt x="244" y="118"/>
                    </a:lnTo>
                    <a:lnTo>
                      <a:pt x="239" y="117"/>
                    </a:lnTo>
                    <a:lnTo>
                      <a:pt x="234" y="113"/>
                    </a:lnTo>
                    <a:lnTo>
                      <a:pt x="230" y="112"/>
                    </a:lnTo>
                    <a:lnTo>
                      <a:pt x="225" y="108"/>
                    </a:lnTo>
                    <a:lnTo>
                      <a:pt x="222" y="106"/>
                    </a:lnTo>
                    <a:lnTo>
                      <a:pt x="217" y="105"/>
                    </a:lnTo>
                    <a:lnTo>
                      <a:pt x="212" y="101"/>
                    </a:lnTo>
                    <a:lnTo>
                      <a:pt x="212" y="105"/>
                    </a:lnTo>
                    <a:lnTo>
                      <a:pt x="212" y="112"/>
                    </a:lnTo>
                    <a:lnTo>
                      <a:pt x="212" y="117"/>
                    </a:lnTo>
                    <a:lnTo>
                      <a:pt x="215" y="124"/>
                    </a:lnTo>
                    <a:lnTo>
                      <a:pt x="215" y="129"/>
                    </a:lnTo>
                    <a:lnTo>
                      <a:pt x="217" y="134"/>
                    </a:lnTo>
                    <a:lnTo>
                      <a:pt x="218" y="139"/>
                    </a:lnTo>
                    <a:lnTo>
                      <a:pt x="220" y="146"/>
                    </a:lnTo>
                    <a:lnTo>
                      <a:pt x="220" y="151"/>
                    </a:lnTo>
                    <a:lnTo>
                      <a:pt x="220" y="156"/>
                    </a:lnTo>
                    <a:lnTo>
                      <a:pt x="218" y="161"/>
                    </a:lnTo>
                    <a:lnTo>
                      <a:pt x="218" y="167"/>
                    </a:lnTo>
                    <a:lnTo>
                      <a:pt x="215" y="170"/>
                    </a:lnTo>
                    <a:lnTo>
                      <a:pt x="212" y="173"/>
                    </a:lnTo>
                    <a:lnTo>
                      <a:pt x="206" y="177"/>
                    </a:lnTo>
                    <a:lnTo>
                      <a:pt x="201" y="180"/>
                    </a:lnTo>
                    <a:lnTo>
                      <a:pt x="196" y="180"/>
                    </a:lnTo>
                    <a:lnTo>
                      <a:pt x="193" y="180"/>
                    </a:lnTo>
                    <a:lnTo>
                      <a:pt x="187" y="180"/>
                    </a:lnTo>
                    <a:lnTo>
                      <a:pt x="184" y="182"/>
                    </a:lnTo>
                    <a:lnTo>
                      <a:pt x="179" y="182"/>
                    </a:lnTo>
                    <a:lnTo>
                      <a:pt x="174" y="182"/>
                    </a:lnTo>
                    <a:lnTo>
                      <a:pt x="169" y="184"/>
                    </a:lnTo>
                    <a:lnTo>
                      <a:pt x="165" y="184"/>
                    </a:lnTo>
                    <a:lnTo>
                      <a:pt x="160" y="184"/>
                    </a:lnTo>
                    <a:lnTo>
                      <a:pt x="155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5" y="179"/>
                    </a:lnTo>
                    <a:lnTo>
                      <a:pt x="143" y="175"/>
                    </a:lnTo>
                    <a:lnTo>
                      <a:pt x="141" y="172"/>
                    </a:lnTo>
                    <a:lnTo>
                      <a:pt x="141" y="167"/>
                    </a:lnTo>
                    <a:lnTo>
                      <a:pt x="141" y="161"/>
                    </a:lnTo>
                    <a:lnTo>
                      <a:pt x="143" y="156"/>
                    </a:lnTo>
                    <a:lnTo>
                      <a:pt x="146" y="151"/>
                    </a:lnTo>
                    <a:lnTo>
                      <a:pt x="150" y="146"/>
                    </a:lnTo>
                    <a:lnTo>
                      <a:pt x="153" y="143"/>
                    </a:lnTo>
                    <a:lnTo>
                      <a:pt x="158" y="137"/>
                    </a:lnTo>
                    <a:lnTo>
                      <a:pt x="162" y="132"/>
                    </a:lnTo>
                    <a:lnTo>
                      <a:pt x="165" y="127"/>
                    </a:lnTo>
                    <a:lnTo>
                      <a:pt x="162" y="124"/>
                    </a:lnTo>
                    <a:lnTo>
                      <a:pt x="158" y="120"/>
                    </a:lnTo>
                    <a:lnTo>
                      <a:pt x="153" y="118"/>
                    </a:lnTo>
                    <a:lnTo>
                      <a:pt x="150" y="118"/>
                    </a:lnTo>
                    <a:lnTo>
                      <a:pt x="145" y="118"/>
                    </a:lnTo>
                    <a:lnTo>
                      <a:pt x="139" y="118"/>
                    </a:lnTo>
                    <a:lnTo>
                      <a:pt x="136" y="117"/>
                    </a:lnTo>
                    <a:lnTo>
                      <a:pt x="131" y="115"/>
                    </a:lnTo>
                    <a:lnTo>
                      <a:pt x="131" y="118"/>
                    </a:lnTo>
                    <a:lnTo>
                      <a:pt x="132" y="124"/>
                    </a:lnTo>
                    <a:lnTo>
                      <a:pt x="132" y="127"/>
                    </a:lnTo>
                    <a:lnTo>
                      <a:pt x="134" y="134"/>
                    </a:lnTo>
                    <a:lnTo>
                      <a:pt x="132" y="137"/>
                    </a:lnTo>
                    <a:lnTo>
                      <a:pt x="131" y="143"/>
                    </a:lnTo>
                    <a:lnTo>
                      <a:pt x="129" y="148"/>
                    </a:lnTo>
                    <a:lnTo>
                      <a:pt x="127" y="153"/>
                    </a:lnTo>
                    <a:lnTo>
                      <a:pt x="126" y="156"/>
                    </a:lnTo>
                    <a:lnTo>
                      <a:pt x="122" y="160"/>
                    </a:lnTo>
                    <a:lnTo>
                      <a:pt x="119" y="161"/>
                    </a:lnTo>
                    <a:lnTo>
                      <a:pt x="117" y="165"/>
                    </a:lnTo>
                    <a:lnTo>
                      <a:pt x="112" y="165"/>
                    </a:lnTo>
                    <a:lnTo>
                      <a:pt x="108" y="167"/>
                    </a:lnTo>
                    <a:lnTo>
                      <a:pt x="103" y="165"/>
                    </a:lnTo>
                    <a:lnTo>
                      <a:pt x="98" y="163"/>
                    </a:lnTo>
                    <a:lnTo>
                      <a:pt x="96" y="158"/>
                    </a:lnTo>
                    <a:lnTo>
                      <a:pt x="93" y="156"/>
                    </a:lnTo>
                    <a:lnTo>
                      <a:pt x="90" y="155"/>
                    </a:lnTo>
                    <a:lnTo>
                      <a:pt x="88" y="155"/>
                    </a:lnTo>
                    <a:lnTo>
                      <a:pt x="83" y="155"/>
                    </a:lnTo>
                    <a:lnTo>
                      <a:pt x="77" y="158"/>
                    </a:lnTo>
                    <a:lnTo>
                      <a:pt x="72" y="160"/>
                    </a:lnTo>
                    <a:lnTo>
                      <a:pt x="67" y="161"/>
                    </a:lnTo>
                    <a:lnTo>
                      <a:pt x="62" y="160"/>
                    </a:lnTo>
                    <a:lnTo>
                      <a:pt x="57" y="158"/>
                    </a:lnTo>
                    <a:lnTo>
                      <a:pt x="55" y="155"/>
                    </a:lnTo>
                    <a:lnTo>
                      <a:pt x="55" y="151"/>
                    </a:lnTo>
                    <a:lnTo>
                      <a:pt x="55" y="146"/>
                    </a:lnTo>
                    <a:lnTo>
                      <a:pt x="57" y="143"/>
                    </a:lnTo>
                    <a:lnTo>
                      <a:pt x="57" y="137"/>
                    </a:lnTo>
                    <a:lnTo>
                      <a:pt x="59" y="132"/>
                    </a:lnTo>
                    <a:lnTo>
                      <a:pt x="59" y="129"/>
                    </a:lnTo>
                    <a:lnTo>
                      <a:pt x="59" y="127"/>
                    </a:lnTo>
                    <a:lnTo>
                      <a:pt x="52" y="129"/>
                    </a:lnTo>
                    <a:lnTo>
                      <a:pt x="47" y="132"/>
                    </a:lnTo>
                    <a:lnTo>
                      <a:pt x="40" y="136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21" y="144"/>
                    </a:lnTo>
                    <a:lnTo>
                      <a:pt x="14" y="144"/>
                    </a:lnTo>
                    <a:lnTo>
                      <a:pt x="7" y="143"/>
                    </a:lnTo>
                    <a:lnTo>
                      <a:pt x="2" y="137"/>
                    </a:lnTo>
                    <a:lnTo>
                      <a:pt x="2" y="132"/>
                    </a:lnTo>
                    <a:lnTo>
                      <a:pt x="0" y="127"/>
                    </a:lnTo>
                    <a:lnTo>
                      <a:pt x="0" y="124"/>
                    </a:lnTo>
                    <a:lnTo>
                      <a:pt x="0" y="117"/>
                    </a:lnTo>
                    <a:lnTo>
                      <a:pt x="0" y="112"/>
                    </a:lnTo>
                    <a:lnTo>
                      <a:pt x="2" y="106"/>
                    </a:lnTo>
                    <a:lnTo>
                      <a:pt x="5" y="103"/>
                    </a:lnTo>
                    <a:lnTo>
                      <a:pt x="7" y="98"/>
                    </a:lnTo>
                    <a:lnTo>
                      <a:pt x="10" y="93"/>
                    </a:lnTo>
                    <a:lnTo>
                      <a:pt x="14" y="89"/>
                    </a:lnTo>
                    <a:lnTo>
                      <a:pt x="17" y="88"/>
                    </a:lnTo>
                    <a:lnTo>
                      <a:pt x="22" y="84"/>
                    </a:lnTo>
                    <a:lnTo>
                      <a:pt x="28" y="82"/>
                    </a:lnTo>
                    <a:lnTo>
                      <a:pt x="33" y="82"/>
                    </a:lnTo>
                    <a:lnTo>
                      <a:pt x="38" y="82"/>
                    </a:lnTo>
                    <a:lnTo>
                      <a:pt x="41" y="89"/>
                    </a:lnTo>
                    <a:lnTo>
                      <a:pt x="45" y="94"/>
                    </a:lnTo>
                    <a:lnTo>
                      <a:pt x="40" y="96"/>
                    </a:lnTo>
                    <a:lnTo>
                      <a:pt x="35" y="100"/>
                    </a:lnTo>
                    <a:lnTo>
                      <a:pt x="28" y="103"/>
                    </a:lnTo>
                    <a:lnTo>
                      <a:pt x="24" y="106"/>
                    </a:lnTo>
                    <a:lnTo>
                      <a:pt x="19" y="110"/>
                    </a:lnTo>
                    <a:lnTo>
                      <a:pt x="16" y="115"/>
                    </a:lnTo>
                    <a:lnTo>
                      <a:pt x="14" y="120"/>
                    </a:lnTo>
                    <a:lnTo>
                      <a:pt x="14" y="127"/>
                    </a:lnTo>
                    <a:lnTo>
                      <a:pt x="17" y="127"/>
                    </a:lnTo>
                    <a:lnTo>
                      <a:pt x="21" y="125"/>
                    </a:lnTo>
                    <a:lnTo>
                      <a:pt x="26" y="122"/>
                    </a:lnTo>
                    <a:lnTo>
                      <a:pt x="29" y="120"/>
                    </a:lnTo>
                    <a:lnTo>
                      <a:pt x="35" y="117"/>
                    </a:lnTo>
                    <a:lnTo>
                      <a:pt x="38" y="115"/>
                    </a:lnTo>
                    <a:lnTo>
                      <a:pt x="43" y="112"/>
                    </a:lnTo>
                    <a:lnTo>
                      <a:pt x="47" y="110"/>
                    </a:lnTo>
                    <a:lnTo>
                      <a:pt x="52" y="108"/>
                    </a:lnTo>
                    <a:lnTo>
                      <a:pt x="55" y="106"/>
                    </a:lnTo>
                    <a:lnTo>
                      <a:pt x="59" y="106"/>
                    </a:lnTo>
                    <a:lnTo>
                      <a:pt x="62" y="106"/>
                    </a:lnTo>
                    <a:lnTo>
                      <a:pt x="65" y="108"/>
                    </a:lnTo>
                    <a:lnTo>
                      <a:pt x="69" y="112"/>
                    </a:lnTo>
                    <a:lnTo>
                      <a:pt x="71" y="115"/>
                    </a:lnTo>
                    <a:lnTo>
                      <a:pt x="74" y="122"/>
                    </a:lnTo>
                    <a:lnTo>
                      <a:pt x="72" y="127"/>
                    </a:lnTo>
                    <a:lnTo>
                      <a:pt x="71" y="132"/>
                    </a:lnTo>
                    <a:lnTo>
                      <a:pt x="69" y="137"/>
                    </a:lnTo>
                    <a:lnTo>
                      <a:pt x="69" y="143"/>
                    </a:lnTo>
                    <a:lnTo>
                      <a:pt x="74" y="139"/>
                    </a:lnTo>
                    <a:lnTo>
                      <a:pt x="77" y="137"/>
                    </a:lnTo>
                    <a:lnTo>
                      <a:pt x="84" y="136"/>
                    </a:lnTo>
                    <a:lnTo>
                      <a:pt x="90" y="136"/>
                    </a:lnTo>
                    <a:lnTo>
                      <a:pt x="95" y="137"/>
                    </a:lnTo>
                    <a:lnTo>
                      <a:pt x="100" y="139"/>
                    </a:lnTo>
                    <a:lnTo>
                      <a:pt x="105" y="143"/>
                    </a:lnTo>
                    <a:lnTo>
                      <a:pt x="108" y="148"/>
                    </a:lnTo>
                    <a:lnTo>
                      <a:pt x="114" y="143"/>
                    </a:lnTo>
                    <a:lnTo>
                      <a:pt x="119" y="139"/>
                    </a:lnTo>
                    <a:lnTo>
                      <a:pt x="117" y="132"/>
                    </a:lnTo>
                    <a:lnTo>
                      <a:pt x="117" y="127"/>
                    </a:lnTo>
                    <a:lnTo>
                      <a:pt x="112" y="124"/>
                    </a:lnTo>
                    <a:lnTo>
                      <a:pt x="105" y="120"/>
                    </a:lnTo>
                    <a:lnTo>
                      <a:pt x="100" y="120"/>
                    </a:lnTo>
                    <a:lnTo>
                      <a:pt x="96" y="118"/>
                    </a:lnTo>
                    <a:lnTo>
                      <a:pt x="93" y="117"/>
                    </a:lnTo>
                    <a:lnTo>
                      <a:pt x="90" y="117"/>
                    </a:lnTo>
                    <a:lnTo>
                      <a:pt x="84" y="113"/>
                    </a:lnTo>
                    <a:lnTo>
                      <a:pt x="81" y="110"/>
                    </a:lnTo>
                    <a:lnTo>
                      <a:pt x="79" y="106"/>
                    </a:lnTo>
                    <a:lnTo>
                      <a:pt x="81" y="105"/>
                    </a:lnTo>
                    <a:lnTo>
                      <a:pt x="83" y="100"/>
                    </a:lnTo>
                    <a:lnTo>
                      <a:pt x="86" y="96"/>
                    </a:lnTo>
                    <a:lnTo>
                      <a:pt x="79" y="94"/>
                    </a:lnTo>
                    <a:lnTo>
                      <a:pt x="74" y="93"/>
                    </a:lnTo>
                    <a:lnTo>
                      <a:pt x="69" y="88"/>
                    </a:lnTo>
                    <a:lnTo>
                      <a:pt x="67" y="84"/>
                    </a:lnTo>
                    <a:lnTo>
                      <a:pt x="64" y="79"/>
                    </a:lnTo>
                    <a:lnTo>
                      <a:pt x="62" y="74"/>
                    </a:lnTo>
                    <a:lnTo>
                      <a:pt x="62" y="67"/>
                    </a:lnTo>
                    <a:lnTo>
                      <a:pt x="62" y="62"/>
                    </a:lnTo>
                    <a:lnTo>
                      <a:pt x="62" y="55"/>
                    </a:lnTo>
                    <a:lnTo>
                      <a:pt x="65" y="51"/>
                    </a:lnTo>
                    <a:lnTo>
                      <a:pt x="67" y="46"/>
                    </a:lnTo>
                    <a:lnTo>
                      <a:pt x="72" y="43"/>
                    </a:lnTo>
                    <a:lnTo>
                      <a:pt x="77" y="41"/>
                    </a:lnTo>
                    <a:lnTo>
                      <a:pt x="83" y="39"/>
                    </a:lnTo>
                    <a:lnTo>
                      <a:pt x="90" y="39"/>
                    </a:lnTo>
                    <a:lnTo>
                      <a:pt x="98" y="43"/>
                    </a:lnTo>
                    <a:lnTo>
                      <a:pt x="103" y="45"/>
                    </a:lnTo>
                    <a:lnTo>
                      <a:pt x="112" y="48"/>
                    </a:lnTo>
                    <a:lnTo>
                      <a:pt x="115" y="48"/>
                    </a:lnTo>
                    <a:lnTo>
                      <a:pt x="119" y="50"/>
                    </a:lnTo>
                    <a:lnTo>
                      <a:pt x="124" y="50"/>
                    </a:lnTo>
                    <a:lnTo>
                      <a:pt x="127" y="51"/>
                    </a:lnTo>
                    <a:lnTo>
                      <a:pt x="134" y="48"/>
                    </a:lnTo>
                    <a:lnTo>
                      <a:pt x="139" y="45"/>
                    </a:lnTo>
                    <a:lnTo>
                      <a:pt x="141" y="43"/>
                    </a:lnTo>
                    <a:lnTo>
                      <a:pt x="143" y="39"/>
                    </a:lnTo>
                    <a:lnTo>
                      <a:pt x="143" y="34"/>
                    </a:lnTo>
                    <a:lnTo>
                      <a:pt x="143" y="29"/>
                    </a:lnTo>
                    <a:lnTo>
                      <a:pt x="143" y="24"/>
                    </a:lnTo>
                    <a:lnTo>
                      <a:pt x="146" y="20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3" y="14"/>
                    </a:lnTo>
                    <a:lnTo>
                      <a:pt x="158" y="12"/>
                    </a:lnTo>
                    <a:lnTo>
                      <a:pt x="162" y="12"/>
                    </a:lnTo>
                    <a:lnTo>
                      <a:pt x="167" y="12"/>
                    </a:lnTo>
                    <a:lnTo>
                      <a:pt x="170" y="12"/>
                    </a:lnTo>
                    <a:lnTo>
                      <a:pt x="174" y="12"/>
                    </a:lnTo>
                    <a:lnTo>
                      <a:pt x="177" y="14"/>
                    </a:lnTo>
                    <a:lnTo>
                      <a:pt x="181" y="15"/>
                    </a:lnTo>
                    <a:lnTo>
                      <a:pt x="184" y="17"/>
                    </a:lnTo>
                    <a:lnTo>
                      <a:pt x="186" y="20"/>
                    </a:lnTo>
                    <a:lnTo>
                      <a:pt x="187" y="24"/>
                    </a:lnTo>
                    <a:lnTo>
                      <a:pt x="189" y="29"/>
                    </a:lnTo>
                    <a:lnTo>
                      <a:pt x="194" y="36"/>
                    </a:lnTo>
                    <a:lnTo>
                      <a:pt x="200" y="43"/>
                    </a:lnTo>
                    <a:lnTo>
                      <a:pt x="201" y="50"/>
                    </a:lnTo>
                    <a:lnTo>
                      <a:pt x="203" y="57"/>
                    </a:lnTo>
                    <a:lnTo>
                      <a:pt x="201" y="63"/>
                    </a:lnTo>
                    <a:lnTo>
                      <a:pt x="198" y="70"/>
                    </a:lnTo>
                    <a:lnTo>
                      <a:pt x="194" y="70"/>
                    </a:lnTo>
                    <a:lnTo>
                      <a:pt x="191" y="74"/>
                    </a:lnTo>
                    <a:lnTo>
                      <a:pt x="187" y="74"/>
                    </a:lnTo>
                    <a:lnTo>
                      <a:pt x="182" y="75"/>
                    </a:lnTo>
                    <a:lnTo>
                      <a:pt x="179" y="75"/>
                    </a:lnTo>
                    <a:lnTo>
                      <a:pt x="175" y="77"/>
                    </a:lnTo>
                    <a:lnTo>
                      <a:pt x="172" y="81"/>
                    </a:lnTo>
                    <a:lnTo>
                      <a:pt x="169" y="82"/>
                    </a:lnTo>
                    <a:lnTo>
                      <a:pt x="163" y="84"/>
                    </a:lnTo>
                    <a:lnTo>
                      <a:pt x="160" y="88"/>
                    </a:lnTo>
                    <a:lnTo>
                      <a:pt x="158" y="89"/>
                    </a:lnTo>
                    <a:lnTo>
                      <a:pt x="158" y="93"/>
                    </a:lnTo>
                    <a:lnTo>
                      <a:pt x="163" y="100"/>
                    </a:lnTo>
                    <a:lnTo>
                      <a:pt x="170" y="106"/>
                    </a:lnTo>
                    <a:lnTo>
                      <a:pt x="172" y="110"/>
                    </a:lnTo>
                    <a:lnTo>
                      <a:pt x="174" y="113"/>
                    </a:lnTo>
                    <a:lnTo>
                      <a:pt x="175" y="118"/>
                    </a:lnTo>
                    <a:lnTo>
                      <a:pt x="177" y="122"/>
                    </a:lnTo>
                    <a:lnTo>
                      <a:pt x="177" y="125"/>
                    </a:lnTo>
                    <a:lnTo>
                      <a:pt x="179" y="130"/>
                    </a:lnTo>
                    <a:lnTo>
                      <a:pt x="177" y="134"/>
                    </a:lnTo>
                    <a:lnTo>
                      <a:pt x="177" y="139"/>
                    </a:lnTo>
                    <a:lnTo>
                      <a:pt x="175" y="143"/>
                    </a:lnTo>
                    <a:lnTo>
                      <a:pt x="174" y="146"/>
                    </a:lnTo>
                    <a:lnTo>
                      <a:pt x="170" y="151"/>
                    </a:lnTo>
                    <a:lnTo>
                      <a:pt x="167" y="155"/>
                    </a:lnTo>
                    <a:lnTo>
                      <a:pt x="163" y="158"/>
                    </a:lnTo>
                    <a:lnTo>
                      <a:pt x="158" y="165"/>
                    </a:lnTo>
                    <a:lnTo>
                      <a:pt x="165" y="163"/>
                    </a:lnTo>
                    <a:lnTo>
                      <a:pt x="170" y="163"/>
                    </a:lnTo>
                    <a:lnTo>
                      <a:pt x="177" y="163"/>
                    </a:lnTo>
                    <a:lnTo>
                      <a:pt x="184" y="165"/>
                    </a:lnTo>
                    <a:lnTo>
                      <a:pt x="189" y="163"/>
                    </a:lnTo>
                    <a:lnTo>
                      <a:pt x="196" y="163"/>
                    </a:lnTo>
                    <a:lnTo>
                      <a:pt x="201" y="160"/>
                    </a:lnTo>
                    <a:lnTo>
                      <a:pt x="208" y="158"/>
                    </a:lnTo>
                    <a:lnTo>
                      <a:pt x="206" y="153"/>
                    </a:lnTo>
                    <a:lnTo>
                      <a:pt x="206" y="149"/>
                    </a:lnTo>
                    <a:lnTo>
                      <a:pt x="205" y="144"/>
                    </a:lnTo>
                    <a:lnTo>
                      <a:pt x="205" y="141"/>
                    </a:lnTo>
                    <a:lnTo>
                      <a:pt x="203" y="137"/>
                    </a:lnTo>
                    <a:lnTo>
                      <a:pt x="203" y="132"/>
                    </a:lnTo>
                    <a:lnTo>
                      <a:pt x="201" y="129"/>
                    </a:lnTo>
                    <a:lnTo>
                      <a:pt x="200" y="125"/>
                    </a:lnTo>
                    <a:lnTo>
                      <a:pt x="200" y="120"/>
                    </a:lnTo>
                    <a:lnTo>
                      <a:pt x="198" y="117"/>
                    </a:lnTo>
                    <a:lnTo>
                      <a:pt x="196" y="113"/>
                    </a:lnTo>
                    <a:lnTo>
                      <a:pt x="194" y="110"/>
                    </a:lnTo>
                    <a:lnTo>
                      <a:pt x="191" y="101"/>
                    </a:lnTo>
                    <a:lnTo>
                      <a:pt x="187" y="96"/>
                    </a:lnTo>
                    <a:lnTo>
                      <a:pt x="187" y="93"/>
                    </a:lnTo>
                    <a:lnTo>
                      <a:pt x="191" y="89"/>
                    </a:lnTo>
                    <a:lnTo>
                      <a:pt x="193" y="86"/>
                    </a:lnTo>
                    <a:lnTo>
                      <a:pt x="194" y="82"/>
                    </a:lnTo>
                    <a:lnTo>
                      <a:pt x="198" y="81"/>
                    </a:lnTo>
                    <a:lnTo>
                      <a:pt x="203" y="81"/>
                    </a:lnTo>
                    <a:lnTo>
                      <a:pt x="206" y="79"/>
                    </a:lnTo>
                    <a:lnTo>
                      <a:pt x="212" y="81"/>
                    </a:lnTo>
                    <a:lnTo>
                      <a:pt x="218" y="84"/>
                    </a:lnTo>
                    <a:lnTo>
                      <a:pt x="225" y="88"/>
                    </a:lnTo>
                    <a:lnTo>
                      <a:pt x="232" y="93"/>
                    </a:lnTo>
                    <a:lnTo>
                      <a:pt x="239" y="96"/>
                    </a:lnTo>
                    <a:lnTo>
                      <a:pt x="242" y="98"/>
                    </a:lnTo>
                    <a:lnTo>
                      <a:pt x="248" y="100"/>
                    </a:lnTo>
                    <a:lnTo>
                      <a:pt x="251" y="100"/>
                    </a:lnTo>
                    <a:lnTo>
                      <a:pt x="256" y="100"/>
                    </a:lnTo>
                    <a:lnTo>
                      <a:pt x="256" y="103"/>
                    </a:lnTo>
                    <a:lnTo>
                      <a:pt x="260" y="106"/>
                    </a:lnTo>
                    <a:lnTo>
                      <a:pt x="261" y="112"/>
                    </a:lnTo>
                    <a:lnTo>
                      <a:pt x="263" y="115"/>
                    </a:lnTo>
                    <a:lnTo>
                      <a:pt x="265" y="120"/>
                    </a:lnTo>
                    <a:lnTo>
                      <a:pt x="268" y="124"/>
                    </a:lnTo>
                    <a:lnTo>
                      <a:pt x="270" y="129"/>
                    </a:lnTo>
                    <a:lnTo>
                      <a:pt x="272" y="134"/>
                    </a:lnTo>
                    <a:lnTo>
                      <a:pt x="273" y="137"/>
                    </a:lnTo>
                    <a:lnTo>
                      <a:pt x="273" y="143"/>
                    </a:lnTo>
                    <a:lnTo>
                      <a:pt x="273" y="146"/>
                    </a:lnTo>
                    <a:lnTo>
                      <a:pt x="273" y="151"/>
                    </a:lnTo>
                    <a:lnTo>
                      <a:pt x="272" y="155"/>
                    </a:lnTo>
                    <a:lnTo>
                      <a:pt x="268" y="158"/>
                    </a:lnTo>
                    <a:lnTo>
                      <a:pt x="265" y="160"/>
                    </a:lnTo>
                    <a:lnTo>
                      <a:pt x="260" y="163"/>
                    </a:lnTo>
                    <a:lnTo>
                      <a:pt x="256" y="165"/>
                    </a:lnTo>
                    <a:lnTo>
                      <a:pt x="253" y="167"/>
                    </a:lnTo>
                    <a:lnTo>
                      <a:pt x="256" y="167"/>
                    </a:lnTo>
                    <a:lnTo>
                      <a:pt x="260" y="170"/>
                    </a:lnTo>
                    <a:lnTo>
                      <a:pt x="261" y="172"/>
                    </a:lnTo>
                    <a:lnTo>
                      <a:pt x="263" y="173"/>
                    </a:lnTo>
                    <a:lnTo>
                      <a:pt x="265" y="180"/>
                    </a:lnTo>
                    <a:lnTo>
                      <a:pt x="263" y="185"/>
                    </a:lnTo>
                    <a:lnTo>
                      <a:pt x="260" y="191"/>
                    </a:lnTo>
                    <a:lnTo>
                      <a:pt x="254" y="196"/>
                    </a:lnTo>
                    <a:lnTo>
                      <a:pt x="253" y="196"/>
                    </a:lnTo>
                    <a:lnTo>
                      <a:pt x="256" y="199"/>
                    </a:lnTo>
                    <a:lnTo>
                      <a:pt x="261" y="203"/>
                    </a:lnTo>
                    <a:lnTo>
                      <a:pt x="265" y="206"/>
                    </a:lnTo>
                    <a:lnTo>
                      <a:pt x="268" y="208"/>
                    </a:lnTo>
                    <a:lnTo>
                      <a:pt x="273" y="208"/>
                    </a:lnTo>
                    <a:lnTo>
                      <a:pt x="280" y="204"/>
                    </a:lnTo>
                    <a:lnTo>
                      <a:pt x="282" y="203"/>
                    </a:lnTo>
                    <a:lnTo>
                      <a:pt x="287" y="203"/>
                    </a:lnTo>
                    <a:lnTo>
                      <a:pt x="291" y="203"/>
                    </a:lnTo>
                    <a:lnTo>
                      <a:pt x="296" y="201"/>
                    </a:lnTo>
                    <a:lnTo>
                      <a:pt x="301" y="199"/>
                    </a:lnTo>
                    <a:lnTo>
                      <a:pt x="306" y="199"/>
                    </a:lnTo>
                    <a:lnTo>
                      <a:pt x="309" y="198"/>
                    </a:lnTo>
                    <a:lnTo>
                      <a:pt x="313" y="198"/>
                    </a:lnTo>
                    <a:lnTo>
                      <a:pt x="308" y="192"/>
                    </a:lnTo>
                    <a:lnTo>
                      <a:pt x="304" y="187"/>
                    </a:lnTo>
                    <a:lnTo>
                      <a:pt x="297" y="185"/>
                    </a:lnTo>
                    <a:lnTo>
                      <a:pt x="292" y="184"/>
                    </a:lnTo>
                    <a:lnTo>
                      <a:pt x="287" y="180"/>
                    </a:lnTo>
                    <a:lnTo>
                      <a:pt x="284" y="179"/>
                    </a:lnTo>
                    <a:lnTo>
                      <a:pt x="280" y="177"/>
                    </a:lnTo>
                    <a:lnTo>
                      <a:pt x="280" y="173"/>
                    </a:lnTo>
                    <a:lnTo>
                      <a:pt x="280" y="170"/>
                    </a:lnTo>
                    <a:lnTo>
                      <a:pt x="280" y="167"/>
                    </a:lnTo>
                    <a:lnTo>
                      <a:pt x="280" y="161"/>
                    </a:lnTo>
                    <a:lnTo>
                      <a:pt x="280" y="155"/>
                    </a:lnTo>
                    <a:lnTo>
                      <a:pt x="282" y="148"/>
                    </a:lnTo>
                    <a:lnTo>
                      <a:pt x="285" y="143"/>
                    </a:lnTo>
                    <a:lnTo>
                      <a:pt x="291" y="137"/>
                    </a:lnTo>
                    <a:lnTo>
                      <a:pt x="296" y="134"/>
                    </a:lnTo>
                    <a:lnTo>
                      <a:pt x="301" y="130"/>
                    </a:lnTo>
                    <a:lnTo>
                      <a:pt x="308" y="130"/>
                    </a:lnTo>
                    <a:lnTo>
                      <a:pt x="306" y="127"/>
                    </a:lnTo>
                    <a:lnTo>
                      <a:pt x="306" y="122"/>
                    </a:lnTo>
                    <a:lnTo>
                      <a:pt x="301" y="122"/>
                    </a:lnTo>
                    <a:lnTo>
                      <a:pt x="297" y="122"/>
                    </a:lnTo>
                    <a:lnTo>
                      <a:pt x="294" y="120"/>
                    </a:lnTo>
                    <a:lnTo>
                      <a:pt x="291" y="120"/>
                    </a:lnTo>
                    <a:lnTo>
                      <a:pt x="287" y="115"/>
                    </a:lnTo>
                    <a:lnTo>
                      <a:pt x="284" y="110"/>
                    </a:lnTo>
                    <a:lnTo>
                      <a:pt x="284" y="101"/>
                    </a:lnTo>
                    <a:lnTo>
                      <a:pt x="284" y="94"/>
                    </a:lnTo>
                    <a:lnTo>
                      <a:pt x="285" y="88"/>
                    </a:lnTo>
                    <a:lnTo>
                      <a:pt x="287" y="81"/>
                    </a:lnTo>
                    <a:lnTo>
                      <a:pt x="280" y="84"/>
                    </a:lnTo>
                    <a:lnTo>
                      <a:pt x="275" y="86"/>
                    </a:lnTo>
                    <a:lnTo>
                      <a:pt x="268" y="88"/>
                    </a:lnTo>
                    <a:lnTo>
                      <a:pt x="261" y="88"/>
                    </a:lnTo>
                    <a:lnTo>
                      <a:pt x="254" y="86"/>
                    </a:lnTo>
                    <a:lnTo>
                      <a:pt x="248" y="84"/>
                    </a:lnTo>
                    <a:lnTo>
                      <a:pt x="242" y="82"/>
                    </a:lnTo>
                    <a:lnTo>
                      <a:pt x="236" y="81"/>
                    </a:lnTo>
                    <a:lnTo>
                      <a:pt x="230" y="75"/>
                    </a:lnTo>
                    <a:lnTo>
                      <a:pt x="225" y="72"/>
                    </a:lnTo>
                    <a:lnTo>
                      <a:pt x="222" y="67"/>
                    </a:lnTo>
                    <a:lnTo>
                      <a:pt x="220" y="62"/>
                    </a:lnTo>
                    <a:lnTo>
                      <a:pt x="218" y="55"/>
                    </a:lnTo>
                    <a:lnTo>
                      <a:pt x="220" y="50"/>
                    </a:lnTo>
                    <a:lnTo>
                      <a:pt x="222" y="43"/>
                    </a:lnTo>
                    <a:lnTo>
                      <a:pt x="227" y="38"/>
                    </a:lnTo>
                    <a:lnTo>
                      <a:pt x="230" y="34"/>
                    </a:lnTo>
                    <a:lnTo>
                      <a:pt x="234" y="29"/>
                    </a:lnTo>
                    <a:lnTo>
                      <a:pt x="230" y="29"/>
                    </a:lnTo>
                    <a:lnTo>
                      <a:pt x="225" y="27"/>
                    </a:lnTo>
                    <a:lnTo>
                      <a:pt x="220" y="24"/>
                    </a:lnTo>
                    <a:lnTo>
                      <a:pt x="217" y="20"/>
                    </a:lnTo>
                    <a:lnTo>
                      <a:pt x="213" y="15"/>
                    </a:lnTo>
                    <a:lnTo>
                      <a:pt x="213" y="12"/>
                    </a:lnTo>
                    <a:lnTo>
                      <a:pt x="213" y="8"/>
                    </a:lnTo>
                    <a:lnTo>
                      <a:pt x="217" y="7"/>
                    </a:lnTo>
                    <a:lnTo>
                      <a:pt x="218" y="5"/>
                    </a:lnTo>
                    <a:lnTo>
                      <a:pt x="224" y="5"/>
                    </a:lnTo>
                    <a:lnTo>
                      <a:pt x="227" y="3"/>
                    </a:lnTo>
                    <a:lnTo>
                      <a:pt x="234" y="2"/>
                    </a:lnTo>
                    <a:lnTo>
                      <a:pt x="239" y="0"/>
                    </a:lnTo>
                    <a:lnTo>
                      <a:pt x="242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136"/>
              <p:cNvSpPr>
                <a:spLocks/>
              </p:cNvSpPr>
              <p:nvPr/>
            </p:nvSpPr>
            <p:spPr bwMode="auto">
              <a:xfrm>
                <a:off x="5923676" y="2355572"/>
                <a:ext cx="231250" cy="138186"/>
              </a:xfrm>
              <a:custGeom>
                <a:avLst/>
                <a:gdLst>
                  <a:gd name="T0" fmla="*/ 25 w 82"/>
                  <a:gd name="T1" fmla="*/ 0 h 49"/>
                  <a:gd name="T2" fmla="*/ 29 w 82"/>
                  <a:gd name="T3" fmla="*/ 1 h 49"/>
                  <a:gd name="T4" fmla="*/ 31 w 82"/>
                  <a:gd name="T5" fmla="*/ 3 h 49"/>
                  <a:gd name="T6" fmla="*/ 32 w 82"/>
                  <a:gd name="T7" fmla="*/ 6 h 49"/>
                  <a:gd name="T8" fmla="*/ 32 w 82"/>
                  <a:gd name="T9" fmla="*/ 8 h 49"/>
                  <a:gd name="T10" fmla="*/ 31 w 82"/>
                  <a:gd name="T11" fmla="*/ 12 h 49"/>
                  <a:gd name="T12" fmla="*/ 29 w 82"/>
                  <a:gd name="T13" fmla="*/ 17 h 49"/>
                  <a:gd name="T14" fmla="*/ 25 w 82"/>
                  <a:gd name="T15" fmla="*/ 22 h 49"/>
                  <a:gd name="T16" fmla="*/ 24 w 82"/>
                  <a:gd name="T17" fmla="*/ 25 h 49"/>
                  <a:gd name="T18" fmla="*/ 24 w 82"/>
                  <a:gd name="T19" fmla="*/ 30 h 49"/>
                  <a:gd name="T20" fmla="*/ 27 w 82"/>
                  <a:gd name="T21" fmla="*/ 34 h 49"/>
                  <a:gd name="T22" fmla="*/ 31 w 82"/>
                  <a:gd name="T23" fmla="*/ 27 h 49"/>
                  <a:gd name="T24" fmla="*/ 36 w 82"/>
                  <a:gd name="T25" fmla="*/ 22 h 49"/>
                  <a:gd name="T26" fmla="*/ 41 w 82"/>
                  <a:gd name="T27" fmla="*/ 18 h 49"/>
                  <a:gd name="T28" fmla="*/ 48 w 82"/>
                  <a:gd name="T29" fmla="*/ 15 h 49"/>
                  <a:gd name="T30" fmla="*/ 53 w 82"/>
                  <a:gd name="T31" fmla="*/ 12 h 49"/>
                  <a:gd name="T32" fmla="*/ 58 w 82"/>
                  <a:gd name="T33" fmla="*/ 10 h 49"/>
                  <a:gd name="T34" fmla="*/ 63 w 82"/>
                  <a:gd name="T35" fmla="*/ 6 h 49"/>
                  <a:gd name="T36" fmla="*/ 70 w 82"/>
                  <a:gd name="T37" fmla="*/ 1 h 49"/>
                  <a:gd name="T38" fmla="*/ 75 w 82"/>
                  <a:gd name="T39" fmla="*/ 6 h 49"/>
                  <a:gd name="T40" fmla="*/ 82 w 82"/>
                  <a:gd name="T41" fmla="*/ 13 h 49"/>
                  <a:gd name="T42" fmla="*/ 80 w 82"/>
                  <a:gd name="T43" fmla="*/ 17 h 49"/>
                  <a:gd name="T44" fmla="*/ 80 w 82"/>
                  <a:gd name="T45" fmla="*/ 20 h 49"/>
                  <a:gd name="T46" fmla="*/ 79 w 82"/>
                  <a:gd name="T47" fmla="*/ 24 h 49"/>
                  <a:gd name="T48" fmla="*/ 77 w 82"/>
                  <a:gd name="T49" fmla="*/ 27 h 49"/>
                  <a:gd name="T50" fmla="*/ 70 w 82"/>
                  <a:gd name="T51" fmla="*/ 29 h 49"/>
                  <a:gd name="T52" fmla="*/ 65 w 82"/>
                  <a:gd name="T53" fmla="*/ 30 h 49"/>
                  <a:gd name="T54" fmla="*/ 60 w 82"/>
                  <a:gd name="T55" fmla="*/ 30 h 49"/>
                  <a:gd name="T56" fmla="*/ 56 w 82"/>
                  <a:gd name="T57" fmla="*/ 32 h 49"/>
                  <a:gd name="T58" fmla="*/ 53 w 82"/>
                  <a:gd name="T59" fmla="*/ 32 h 49"/>
                  <a:gd name="T60" fmla="*/ 49 w 82"/>
                  <a:gd name="T61" fmla="*/ 34 h 49"/>
                  <a:gd name="T62" fmla="*/ 46 w 82"/>
                  <a:gd name="T63" fmla="*/ 36 h 49"/>
                  <a:gd name="T64" fmla="*/ 44 w 82"/>
                  <a:gd name="T65" fmla="*/ 37 h 49"/>
                  <a:gd name="T66" fmla="*/ 41 w 82"/>
                  <a:gd name="T67" fmla="*/ 41 h 49"/>
                  <a:gd name="T68" fmla="*/ 39 w 82"/>
                  <a:gd name="T69" fmla="*/ 46 h 49"/>
                  <a:gd name="T70" fmla="*/ 36 w 82"/>
                  <a:gd name="T71" fmla="*/ 48 h 49"/>
                  <a:gd name="T72" fmla="*/ 31 w 82"/>
                  <a:gd name="T73" fmla="*/ 49 h 49"/>
                  <a:gd name="T74" fmla="*/ 27 w 82"/>
                  <a:gd name="T75" fmla="*/ 49 h 49"/>
                  <a:gd name="T76" fmla="*/ 22 w 82"/>
                  <a:gd name="T77" fmla="*/ 49 h 49"/>
                  <a:gd name="T78" fmla="*/ 19 w 82"/>
                  <a:gd name="T79" fmla="*/ 48 h 49"/>
                  <a:gd name="T80" fmla="*/ 13 w 82"/>
                  <a:gd name="T81" fmla="*/ 46 h 49"/>
                  <a:gd name="T82" fmla="*/ 10 w 82"/>
                  <a:gd name="T83" fmla="*/ 42 h 49"/>
                  <a:gd name="T84" fmla="*/ 6 w 82"/>
                  <a:gd name="T85" fmla="*/ 39 h 49"/>
                  <a:gd name="T86" fmla="*/ 3 w 82"/>
                  <a:gd name="T87" fmla="*/ 36 h 49"/>
                  <a:gd name="T88" fmla="*/ 1 w 82"/>
                  <a:gd name="T89" fmla="*/ 30 h 49"/>
                  <a:gd name="T90" fmla="*/ 0 w 82"/>
                  <a:gd name="T91" fmla="*/ 27 h 49"/>
                  <a:gd name="T92" fmla="*/ 0 w 82"/>
                  <a:gd name="T93" fmla="*/ 24 h 49"/>
                  <a:gd name="T94" fmla="*/ 0 w 82"/>
                  <a:gd name="T95" fmla="*/ 18 h 49"/>
                  <a:gd name="T96" fmla="*/ 3 w 82"/>
                  <a:gd name="T97" fmla="*/ 15 h 49"/>
                  <a:gd name="T98" fmla="*/ 6 w 82"/>
                  <a:gd name="T99" fmla="*/ 12 h 49"/>
                  <a:gd name="T100" fmla="*/ 13 w 82"/>
                  <a:gd name="T101" fmla="*/ 8 h 49"/>
                  <a:gd name="T102" fmla="*/ 17 w 82"/>
                  <a:gd name="T103" fmla="*/ 6 h 49"/>
                  <a:gd name="T104" fmla="*/ 20 w 82"/>
                  <a:gd name="T105" fmla="*/ 3 h 49"/>
                  <a:gd name="T106" fmla="*/ 24 w 82"/>
                  <a:gd name="T107" fmla="*/ 1 h 49"/>
                  <a:gd name="T108" fmla="*/ 25 w 82"/>
                  <a:gd name="T109" fmla="*/ 0 h 49"/>
                  <a:gd name="T110" fmla="*/ 25 w 82"/>
                  <a:gd name="T1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2" h="49">
                    <a:moveTo>
                      <a:pt x="25" y="0"/>
                    </a:moveTo>
                    <a:lnTo>
                      <a:pt x="29" y="1"/>
                    </a:lnTo>
                    <a:lnTo>
                      <a:pt x="31" y="3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1" y="12"/>
                    </a:lnTo>
                    <a:lnTo>
                      <a:pt x="29" y="17"/>
                    </a:lnTo>
                    <a:lnTo>
                      <a:pt x="25" y="22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7" y="34"/>
                    </a:lnTo>
                    <a:lnTo>
                      <a:pt x="31" y="27"/>
                    </a:lnTo>
                    <a:lnTo>
                      <a:pt x="36" y="22"/>
                    </a:lnTo>
                    <a:lnTo>
                      <a:pt x="41" y="18"/>
                    </a:lnTo>
                    <a:lnTo>
                      <a:pt x="48" y="15"/>
                    </a:lnTo>
                    <a:lnTo>
                      <a:pt x="53" y="12"/>
                    </a:lnTo>
                    <a:lnTo>
                      <a:pt x="58" y="10"/>
                    </a:lnTo>
                    <a:lnTo>
                      <a:pt x="63" y="6"/>
                    </a:lnTo>
                    <a:lnTo>
                      <a:pt x="70" y="1"/>
                    </a:lnTo>
                    <a:lnTo>
                      <a:pt x="75" y="6"/>
                    </a:lnTo>
                    <a:lnTo>
                      <a:pt x="82" y="13"/>
                    </a:lnTo>
                    <a:lnTo>
                      <a:pt x="80" y="17"/>
                    </a:lnTo>
                    <a:lnTo>
                      <a:pt x="80" y="20"/>
                    </a:lnTo>
                    <a:lnTo>
                      <a:pt x="79" y="24"/>
                    </a:lnTo>
                    <a:lnTo>
                      <a:pt x="77" y="27"/>
                    </a:lnTo>
                    <a:lnTo>
                      <a:pt x="70" y="29"/>
                    </a:lnTo>
                    <a:lnTo>
                      <a:pt x="65" y="30"/>
                    </a:lnTo>
                    <a:lnTo>
                      <a:pt x="60" y="30"/>
                    </a:lnTo>
                    <a:lnTo>
                      <a:pt x="56" y="32"/>
                    </a:lnTo>
                    <a:lnTo>
                      <a:pt x="53" y="32"/>
                    </a:lnTo>
                    <a:lnTo>
                      <a:pt x="49" y="34"/>
                    </a:lnTo>
                    <a:lnTo>
                      <a:pt x="46" y="36"/>
                    </a:lnTo>
                    <a:lnTo>
                      <a:pt x="44" y="37"/>
                    </a:lnTo>
                    <a:lnTo>
                      <a:pt x="41" y="41"/>
                    </a:lnTo>
                    <a:lnTo>
                      <a:pt x="39" y="46"/>
                    </a:lnTo>
                    <a:lnTo>
                      <a:pt x="36" y="48"/>
                    </a:lnTo>
                    <a:lnTo>
                      <a:pt x="31" y="49"/>
                    </a:lnTo>
                    <a:lnTo>
                      <a:pt x="27" y="49"/>
                    </a:lnTo>
                    <a:lnTo>
                      <a:pt x="22" y="49"/>
                    </a:lnTo>
                    <a:lnTo>
                      <a:pt x="19" y="48"/>
                    </a:lnTo>
                    <a:lnTo>
                      <a:pt x="13" y="46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3" y="36"/>
                    </a:lnTo>
                    <a:lnTo>
                      <a:pt x="1" y="30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3" y="15"/>
                    </a:lnTo>
                    <a:lnTo>
                      <a:pt x="6" y="12"/>
                    </a:lnTo>
                    <a:lnTo>
                      <a:pt x="13" y="8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137"/>
              <p:cNvSpPr>
                <a:spLocks/>
              </p:cNvSpPr>
              <p:nvPr/>
            </p:nvSpPr>
            <p:spPr bwMode="auto">
              <a:xfrm>
                <a:off x="6126725" y="1924094"/>
                <a:ext cx="329954" cy="211509"/>
              </a:xfrm>
              <a:custGeom>
                <a:avLst/>
                <a:gdLst>
                  <a:gd name="T0" fmla="*/ 103 w 117"/>
                  <a:gd name="T1" fmla="*/ 0 h 75"/>
                  <a:gd name="T2" fmla="*/ 105 w 117"/>
                  <a:gd name="T3" fmla="*/ 1 h 75"/>
                  <a:gd name="T4" fmla="*/ 110 w 117"/>
                  <a:gd name="T5" fmla="*/ 5 h 75"/>
                  <a:gd name="T6" fmla="*/ 113 w 117"/>
                  <a:gd name="T7" fmla="*/ 8 h 75"/>
                  <a:gd name="T8" fmla="*/ 117 w 117"/>
                  <a:gd name="T9" fmla="*/ 13 h 75"/>
                  <a:gd name="T10" fmla="*/ 112 w 117"/>
                  <a:gd name="T11" fmla="*/ 17 h 75"/>
                  <a:gd name="T12" fmla="*/ 106 w 117"/>
                  <a:gd name="T13" fmla="*/ 22 h 75"/>
                  <a:gd name="T14" fmla="*/ 103 w 117"/>
                  <a:gd name="T15" fmla="*/ 27 h 75"/>
                  <a:gd name="T16" fmla="*/ 98 w 117"/>
                  <a:gd name="T17" fmla="*/ 32 h 75"/>
                  <a:gd name="T18" fmla="*/ 93 w 117"/>
                  <a:gd name="T19" fmla="*/ 37 h 75"/>
                  <a:gd name="T20" fmla="*/ 87 w 117"/>
                  <a:gd name="T21" fmla="*/ 41 h 75"/>
                  <a:gd name="T22" fmla="*/ 81 w 117"/>
                  <a:gd name="T23" fmla="*/ 41 h 75"/>
                  <a:gd name="T24" fmla="*/ 74 w 117"/>
                  <a:gd name="T25" fmla="*/ 39 h 75"/>
                  <a:gd name="T26" fmla="*/ 69 w 117"/>
                  <a:gd name="T27" fmla="*/ 39 h 75"/>
                  <a:gd name="T28" fmla="*/ 65 w 117"/>
                  <a:gd name="T29" fmla="*/ 39 h 75"/>
                  <a:gd name="T30" fmla="*/ 60 w 117"/>
                  <a:gd name="T31" fmla="*/ 41 h 75"/>
                  <a:gd name="T32" fmla="*/ 55 w 117"/>
                  <a:gd name="T33" fmla="*/ 41 h 75"/>
                  <a:gd name="T34" fmla="*/ 50 w 117"/>
                  <a:gd name="T35" fmla="*/ 41 h 75"/>
                  <a:gd name="T36" fmla="*/ 44 w 117"/>
                  <a:gd name="T37" fmla="*/ 43 h 75"/>
                  <a:gd name="T38" fmla="*/ 41 w 117"/>
                  <a:gd name="T39" fmla="*/ 43 h 75"/>
                  <a:gd name="T40" fmla="*/ 38 w 117"/>
                  <a:gd name="T41" fmla="*/ 46 h 75"/>
                  <a:gd name="T42" fmla="*/ 32 w 117"/>
                  <a:gd name="T43" fmla="*/ 46 h 75"/>
                  <a:gd name="T44" fmla="*/ 27 w 117"/>
                  <a:gd name="T45" fmla="*/ 49 h 75"/>
                  <a:gd name="T46" fmla="*/ 24 w 117"/>
                  <a:gd name="T47" fmla="*/ 51 h 75"/>
                  <a:gd name="T48" fmla="*/ 20 w 117"/>
                  <a:gd name="T49" fmla="*/ 55 h 75"/>
                  <a:gd name="T50" fmla="*/ 17 w 117"/>
                  <a:gd name="T51" fmla="*/ 58 h 75"/>
                  <a:gd name="T52" fmla="*/ 14 w 117"/>
                  <a:gd name="T53" fmla="*/ 61 h 75"/>
                  <a:gd name="T54" fmla="*/ 12 w 117"/>
                  <a:gd name="T55" fmla="*/ 65 h 75"/>
                  <a:gd name="T56" fmla="*/ 10 w 117"/>
                  <a:gd name="T57" fmla="*/ 72 h 75"/>
                  <a:gd name="T58" fmla="*/ 5 w 117"/>
                  <a:gd name="T59" fmla="*/ 73 h 75"/>
                  <a:gd name="T60" fmla="*/ 0 w 117"/>
                  <a:gd name="T61" fmla="*/ 75 h 75"/>
                  <a:gd name="T62" fmla="*/ 0 w 117"/>
                  <a:gd name="T63" fmla="*/ 68 h 75"/>
                  <a:gd name="T64" fmla="*/ 0 w 117"/>
                  <a:gd name="T65" fmla="*/ 61 h 75"/>
                  <a:gd name="T66" fmla="*/ 2 w 117"/>
                  <a:gd name="T67" fmla="*/ 56 h 75"/>
                  <a:gd name="T68" fmla="*/ 3 w 117"/>
                  <a:gd name="T69" fmla="*/ 49 h 75"/>
                  <a:gd name="T70" fmla="*/ 7 w 117"/>
                  <a:gd name="T71" fmla="*/ 44 h 75"/>
                  <a:gd name="T72" fmla="*/ 10 w 117"/>
                  <a:gd name="T73" fmla="*/ 41 h 75"/>
                  <a:gd name="T74" fmla="*/ 14 w 117"/>
                  <a:gd name="T75" fmla="*/ 36 h 75"/>
                  <a:gd name="T76" fmla="*/ 19 w 117"/>
                  <a:gd name="T77" fmla="*/ 32 h 75"/>
                  <a:gd name="T78" fmla="*/ 24 w 117"/>
                  <a:gd name="T79" fmla="*/ 29 h 75"/>
                  <a:gd name="T80" fmla="*/ 29 w 117"/>
                  <a:gd name="T81" fmla="*/ 27 h 75"/>
                  <a:gd name="T82" fmla="*/ 34 w 117"/>
                  <a:gd name="T83" fmla="*/ 24 h 75"/>
                  <a:gd name="T84" fmla="*/ 41 w 117"/>
                  <a:gd name="T85" fmla="*/ 22 h 75"/>
                  <a:gd name="T86" fmla="*/ 46 w 117"/>
                  <a:gd name="T87" fmla="*/ 22 h 75"/>
                  <a:gd name="T88" fmla="*/ 53 w 117"/>
                  <a:gd name="T89" fmla="*/ 22 h 75"/>
                  <a:gd name="T90" fmla="*/ 58 w 117"/>
                  <a:gd name="T91" fmla="*/ 22 h 75"/>
                  <a:gd name="T92" fmla="*/ 63 w 117"/>
                  <a:gd name="T93" fmla="*/ 24 h 75"/>
                  <a:gd name="T94" fmla="*/ 69 w 117"/>
                  <a:gd name="T95" fmla="*/ 18 h 75"/>
                  <a:gd name="T96" fmla="*/ 72 w 117"/>
                  <a:gd name="T97" fmla="*/ 18 h 75"/>
                  <a:gd name="T98" fmla="*/ 77 w 117"/>
                  <a:gd name="T99" fmla="*/ 17 h 75"/>
                  <a:gd name="T100" fmla="*/ 82 w 117"/>
                  <a:gd name="T101" fmla="*/ 18 h 75"/>
                  <a:gd name="T102" fmla="*/ 87 w 117"/>
                  <a:gd name="T103" fmla="*/ 18 h 75"/>
                  <a:gd name="T104" fmla="*/ 91 w 117"/>
                  <a:gd name="T105" fmla="*/ 17 h 75"/>
                  <a:gd name="T106" fmla="*/ 93 w 117"/>
                  <a:gd name="T107" fmla="*/ 15 h 75"/>
                  <a:gd name="T108" fmla="*/ 94 w 117"/>
                  <a:gd name="T109" fmla="*/ 13 h 75"/>
                  <a:gd name="T110" fmla="*/ 94 w 117"/>
                  <a:gd name="T111" fmla="*/ 10 h 75"/>
                  <a:gd name="T112" fmla="*/ 96 w 117"/>
                  <a:gd name="T113" fmla="*/ 6 h 75"/>
                  <a:gd name="T114" fmla="*/ 99 w 117"/>
                  <a:gd name="T115" fmla="*/ 3 h 75"/>
                  <a:gd name="T116" fmla="*/ 103 w 117"/>
                  <a:gd name="T117" fmla="*/ 0 h 75"/>
                  <a:gd name="T118" fmla="*/ 103 w 117"/>
                  <a:gd name="T11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7" h="75">
                    <a:moveTo>
                      <a:pt x="103" y="0"/>
                    </a:moveTo>
                    <a:lnTo>
                      <a:pt x="105" y="1"/>
                    </a:lnTo>
                    <a:lnTo>
                      <a:pt x="110" y="5"/>
                    </a:lnTo>
                    <a:lnTo>
                      <a:pt x="113" y="8"/>
                    </a:lnTo>
                    <a:lnTo>
                      <a:pt x="117" y="13"/>
                    </a:lnTo>
                    <a:lnTo>
                      <a:pt x="112" y="17"/>
                    </a:lnTo>
                    <a:lnTo>
                      <a:pt x="106" y="22"/>
                    </a:lnTo>
                    <a:lnTo>
                      <a:pt x="103" y="27"/>
                    </a:lnTo>
                    <a:lnTo>
                      <a:pt x="98" y="32"/>
                    </a:lnTo>
                    <a:lnTo>
                      <a:pt x="93" y="37"/>
                    </a:lnTo>
                    <a:lnTo>
                      <a:pt x="87" y="41"/>
                    </a:lnTo>
                    <a:lnTo>
                      <a:pt x="81" y="41"/>
                    </a:lnTo>
                    <a:lnTo>
                      <a:pt x="74" y="39"/>
                    </a:lnTo>
                    <a:lnTo>
                      <a:pt x="69" y="39"/>
                    </a:lnTo>
                    <a:lnTo>
                      <a:pt x="65" y="39"/>
                    </a:lnTo>
                    <a:lnTo>
                      <a:pt x="60" y="41"/>
                    </a:lnTo>
                    <a:lnTo>
                      <a:pt x="55" y="41"/>
                    </a:lnTo>
                    <a:lnTo>
                      <a:pt x="50" y="41"/>
                    </a:lnTo>
                    <a:lnTo>
                      <a:pt x="44" y="43"/>
                    </a:lnTo>
                    <a:lnTo>
                      <a:pt x="41" y="43"/>
                    </a:lnTo>
                    <a:lnTo>
                      <a:pt x="38" y="46"/>
                    </a:lnTo>
                    <a:lnTo>
                      <a:pt x="32" y="46"/>
                    </a:lnTo>
                    <a:lnTo>
                      <a:pt x="27" y="49"/>
                    </a:lnTo>
                    <a:lnTo>
                      <a:pt x="24" y="51"/>
                    </a:lnTo>
                    <a:lnTo>
                      <a:pt x="20" y="55"/>
                    </a:lnTo>
                    <a:lnTo>
                      <a:pt x="17" y="58"/>
                    </a:lnTo>
                    <a:lnTo>
                      <a:pt x="14" y="61"/>
                    </a:lnTo>
                    <a:lnTo>
                      <a:pt x="12" y="65"/>
                    </a:lnTo>
                    <a:lnTo>
                      <a:pt x="10" y="72"/>
                    </a:lnTo>
                    <a:lnTo>
                      <a:pt x="5" y="7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19" y="32"/>
                    </a:lnTo>
                    <a:lnTo>
                      <a:pt x="24" y="29"/>
                    </a:lnTo>
                    <a:lnTo>
                      <a:pt x="29" y="27"/>
                    </a:lnTo>
                    <a:lnTo>
                      <a:pt x="34" y="24"/>
                    </a:lnTo>
                    <a:lnTo>
                      <a:pt x="41" y="22"/>
                    </a:lnTo>
                    <a:lnTo>
                      <a:pt x="46" y="22"/>
                    </a:lnTo>
                    <a:lnTo>
                      <a:pt x="53" y="22"/>
                    </a:lnTo>
                    <a:lnTo>
                      <a:pt x="58" y="22"/>
                    </a:lnTo>
                    <a:lnTo>
                      <a:pt x="63" y="24"/>
                    </a:lnTo>
                    <a:lnTo>
                      <a:pt x="69" y="18"/>
                    </a:lnTo>
                    <a:lnTo>
                      <a:pt x="72" y="18"/>
                    </a:lnTo>
                    <a:lnTo>
                      <a:pt x="77" y="17"/>
                    </a:lnTo>
                    <a:lnTo>
                      <a:pt x="82" y="18"/>
                    </a:lnTo>
                    <a:lnTo>
                      <a:pt x="87" y="18"/>
                    </a:lnTo>
                    <a:lnTo>
                      <a:pt x="91" y="17"/>
                    </a:lnTo>
                    <a:lnTo>
                      <a:pt x="93" y="15"/>
                    </a:lnTo>
                    <a:lnTo>
                      <a:pt x="94" y="13"/>
                    </a:lnTo>
                    <a:lnTo>
                      <a:pt x="94" y="10"/>
                    </a:lnTo>
                    <a:lnTo>
                      <a:pt x="96" y="6"/>
                    </a:lnTo>
                    <a:lnTo>
                      <a:pt x="99" y="3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Freeform 180"/>
              <p:cNvSpPr>
                <a:spLocks/>
              </p:cNvSpPr>
              <p:nvPr/>
            </p:nvSpPr>
            <p:spPr bwMode="auto">
              <a:xfrm>
                <a:off x="6912151" y="3916845"/>
                <a:ext cx="197408" cy="589404"/>
              </a:xfrm>
              <a:custGeom>
                <a:avLst/>
                <a:gdLst>
                  <a:gd name="T0" fmla="*/ 15 w 70"/>
                  <a:gd name="T1" fmla="*/ 3 h 209"/>
                  <a:gd name="T2" fmla="*/ 27 w 70"/>
                  <a:gd name="T3" fmla="*/ 3 h 209"/>
                  <a:gd name="T4" fmla="*/ 39 w 70"/>
                  <a:gd name="T5" fmla="*/ 1 h 209"/>
                  <a:gd name="T6" fmla="*/ 55 w 70"/>
                  <a:gd name="T7" fmla="*/ 5 h 209"/>
                  <a:gd name="T8" fmla="*/ 62 w 70"/>
                  <a:gd name="T9" fmla="*/ 17 h 209"/>
                  <a:gd name="T10" fmla="*/ 51 w 70"/>
                  <a:gd name="T11" fmla="*/ 31 h 209"/>
                  <a:gd name="T12" fmla="*/ 41 w 70"/>
                  <a:gd name="T13" fmla="*/ 46 h 209"/>
                  <a:gd name="T14" fmla="*/ 39 w 70"/>
                  <a:gd name="T15" fmla="*/ 58 h 209"/>
                  <a:gd name="T16" fmla="*/ 53 w 70"/>
                  <a:gd name="T17" fmla="*/ 74 h 209"/>
                  <a:gd name="T18" fmla="*/ 53 w 70"/>
                  <a:gd name="T19" fmla="*/ 87 h 209"/>
                  <a:gd name="T20" fmla="*/ 45 w 70"/>
                  <a:gd name="T21" fmla="*/ 98 h 209"/>
                  <a:gd name="T22" fmla="*/ 29 w 70"/>
                  <a:gd name="T23" fmla="*/ 110 h 209"/>
                  <a:gd name="T24" fmla="*/ 34 w 70"/>
                  <a:gd name="T25" fmla="*/ 115 h 209"/>
                  <a:gd name="T26" fmla="*/ 46 w 70"/>
                  <a:gd name="T27" fmla="*/ 120 h 209"/>
                  <a:gd name="T28" fmla="*/ 58 w 70"/>
                  <a:gd name="T29" fmla="*/ 127 h 209"/>
                  <a:gd name="T30" fmla="*/ 65 w 70"/>
                  <a:gd name="T31" fmla="*/ 144 h 209"/>
                  <a:gd name="T32" fmla="*/ 55 w 70"/>
                  <a:gd name="T33" fmla="*/ 158 h 209"/>
                  <a:gd name="T34" fmla="*/ 45 w 70"/>
                  <a:gd name="T35" fmla="*/ 166 h 209"/>
                  <a:gd name="T36" fmla="*/ 33 w 70"/>
                  <a:gd name="T37" fmla="*/ 184 h 209"/>
                  <a:gd name="T38" fmla="*/ 48 w 70"/>
                  <a:gd name="T39" fmla="*/ 185 h 209"/>
                  <a:gd name="T40" fmla="*/ 64 w 70"/>
                  <a:gd name="T41" fmla="*/ 189 h 209"/>
                  <a:gd name="T42" fmla="*/ 65 w 70"/>
                  <a:gd name="T43" fmla="*/ 204 h 209"/>
                  <a:gd name="T44" fmla="*/ 48 w 70"/>
                  <a:gd name="T45" fmla="*/ 204 h 209"/>
                  <a:gd name="T46" fmla="*/ 29 w 70"/>
                  <a:gd name="T47" fmla="*/ 201 h 209"/>
                  <a:gd name="T48" fmla="*/ 12 w 70"/>
                  <a:gd name="T49" fmla="*/ 194 h 209"/>
                  <a:gd name="T50" fmla="*/ 12 w 70"/>
                  <a:gd name="T51" fmla="*/ 182 h 209"/>
                  <a:gd name="T52" fmla="*/ 24 w 70"/>
                  <a:gd name="T53" fmla="*/ 166 h 209"/>
                  <a:gd name="T54" fmla="*/ 43 w 70"/>
                  <a:gd name="T55" fmla="*/ 147 h 209"/>
                  <a:gd name="T56" fmla="*/ 34 w 70"/>
                  <a:gd name="T57" fmla="*/ 135 h 209"/>
                  <a:gd name="T58" fmla="*/ 21 w 70"/>
                  <a:gd name="T59" fmla="*/ 134 h 209"/>
                  <a:gd name="T60" fmla="*/ 5 w 70"/>
                  <a:gd name="T61" fmla="*/ 125 h 209"/>
                  <a:gd name="T62" fmla="*/ 3 w 70"/>
                  <a:gd name="T63" fmla="*/ 115 h 209"/>
                  <a:gd name="T64" fmla="*/ 14 w 70"/>
                  <a:gd name="T65" fmla="*/ 103 h 209"/>
                  <a:gd name="T66" fmla="*/ 27 w 70"/>
                  <a:gd name="T67" fmla="*/ 91 h 209"/>
                  <a:gd name="T68" fmla="*/ 38 w 70"/>
                  <a:gd name="T69" fmla="*/ 79 h 209"/>
                  <a:gd name="T70" fmla="*/ 17 w 70"/>
                  <a:gd name="T71" fmla="*/ 70 h 209"/>
                  <a:gd name="T72" fmla="*/ 9 w 70"/>
                  <a:gd name="T73" fmla="*/ 56 h 209"/>
                  <a:gd name="T74" fmla="*/ 15 w 70"/>
                  <a:gd name="T75" fmla="*/ 46 h 209"/>
                  <a:gd name="T76" fmla="*/ 31 w 70"/>
                  <a:gd name="T77" fmla="*/ 32 h 209"/>
                  <a:gd name="T78" fmla="*/ 38 w 70"/>
                  <a:gd name="T79" fmla="*/ 22 h 209"/>
                  <a:gd name="T80" fmla="*/ 24 w 70"/>
                  <a:gd name="T81" fmla="*/ 22 h 209"/>
                  <a:gd name="T82" fmla="*/ 12 w 70"/>
                  <a:gd name="T83" fmla="*/ 22 h 209"/>
                  <a:gd name="T84" fmla="*/ 2 w 70"/>
                  <a:gd name="T85" fmla="*/ 17 h 209"/>
                  <a:gd name="T86" fmla="*/ 3 w 70"/>
                  <a:gd name="T87" fmla="*/ 3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" h="209">
                    <a:moveTo>
                      <a:pt x="9" y="0"/>
                    </a:moveTo>
                    <a:lnTo>
                      <a:pt x="12" y="1"/>
                    </a:lnTo>
                    <a:lnTo>
                      <a:pt x="15" y="3"/>
                    </a:lnTo>
                    <a:lnTo>
                      <a:pt x="19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9" y="1"/>
                    </a:lnTo>
                    <a:lnTo>
                      <a:pt x="46" y="1"/>
                    </a:lnTo>
                    <a:lnTo>
                      <a:pt x="53" y="3"/>
                    </a:lnTo>
                    <a:lnTo>
                      <a:pt x="55" y="5"/>
                    </a:lnTo>
                    <a:lnTo>
                      <a:pt x="58" y="8"/>
                    </a:lnTo>
                    <a:lnTo>
                      <a:pt x="58" y="12"/>
                    </a:lnTo>
                    <a:lnTo>
                      <a:pt x="62" y="17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1" y="31"/>
                    </a:lnTo>
                    <a:lnTo>
                      <a:pt x="50" y="36"/>
                    </a:lnTo>
                    <a:lnTo>
                      <a:pt x="45" y="41"/>
                    </a:lnTo>
                    <a:lnTo>
                      <a:pt x="41" y="46"/>
                    </a:lnTo>
                    <a:lnTo>
                      <a:pt x="38" y="49"/>
                    </a:lnTo>
                    <a:lnTo>
                      <a:pt x="33" y="55"/>
                    </a:lnTo>
                    <a:lnTo>
                      <a:pt x="39" y="58"/>
                    </a:lnTo>
                    <a:lnTo>
                      <a:pt x="45" y="63"/>
                    </a:lnTo>
                    <a:lnTo>
                      <a:pt x="50" y="67"/>
                    </a:lnTo>
                    <a:lnTo>
                      <a:pt x="53" y="74"/>
                    </a:lnTo>
                    <a:lnTo>
                      <a:pt x="55" y="79"/>
                    </a:lnTo>
                    <a:lnTo>
                      <a:pt x="55" y="86"/>
                    </a:lnTo>
                    <a:lnTo>
                      <a:pt x="53" y="87"/>
                    </a:lnTo>
                    <a:lnTo>
                      <a:pt x="50" y="91"/>
                    </a:lnTo>
                    <a:lnTo>
                      <a:pt x="48" y="94"/>
                    </a:lnTo>
                    <a:lnTo>
                      <a:pt x="45" y="98"/>
                    </a:lnTo>
                    <a:lnTo>
                      <a:pt x="39" y="101"/>
                    </a:lnTo>
                    <a:lnTo>
                      <a:pt x="34" y="106"/>
                    </a:lnTo>
                    <a:lnTo>
                      <a:pt x="29" y="110"/>
                    </a:lnTo>
                    <a:lnTo>
                      <a:pt x="26" y="113"/>
                    </a:lnTo>
                    <a:lnTo>
                      <a:pt x="29" y="113"/>
                    </a:lnTo>
                    <a:lnTo>
                      <a:pt x="34" y="115"/>
                    </a:lnTo>
                    <a:lnTo>
                      <a:pt x="38" y="115"/>
                    </a:lnTo>
                    <a:lnTo>
                      <a:pt x="43" y="118"/>
                    </a:lnTo>
                    <a:lnTo>
                      <a:pt x="46" y="120"/>
                    </a:lnTo>
                    <a:lnTo>
                      <a:pt x="51" y="122"/>
                    </a:lnTo>
                    <a:lnTo>
                      <a:pt x="55" y="123"/>
                    </a:lnTo>
                    <a:lnTo>
                      <a:pt x="58" y="127"/>
                    </a:lnTo>
                    <a:lnTo>
                      <a:pt x="64" y="134"/>
                    </a:lnTo>
                    <a:lnTo>
                      <a:pt x="65" y="141"/>
                    </a:lnTo>
                    <a:lnTo>
                      <a:pt x="65" y="144"/>
                    </a:lnTo>
                    <a:lnTo>
                      <a:pt x="62" y="149"/>
                    </a:lnTo>
                    <a:lnTo>
                      <a:pt x="60" y="153"/>
                    </a:lnTo>
                    <a:lnTo>
                      <a:pt x="55" y="158"/>
                    </a:lnTo>
                    <a:lnTo>
                      <a:pt x="51" y="159"/>
                    </a:lnTo>
                    <a:lnTo>
                      <a:pt x="48" y="165"/>
                    </a:lnTo>
                    <a:lnTo>
                      <a:pt x="45" y="166"/>
                    </a:lnTo>
                    <a:lnTo>
                      <a:pt x="43" y="170"/>
                    </a:lnTo>
                    <a:lnTo>
                      <a:pt x="38" y="177"/>
                    </a:lnTo>
                    <a:lnTo>
                      <a:pt x="33" y="184"/>
                    </a:lnTo>
                    <a:lnTo>
                      <a:pt x="38" y="184"/>
                    </a:lnTo>
                    <a:lnTo>
                      <a:pt x="43" y="185"/>
                    </a:lnTo>
                    <a:lnTo>
                      <a:pt x="48" y="185"/>
                    </a:lnTo>
                    <a:lnTo>
                      <a:pt x="53" y="185"/>
                    </a:lnTo>
                    <a:lnTo>
                      <a:pt x="58" y="187"/>
                    </a:lnTo>
                    <a:lnTo>
                      <a:pt x="64" y="189"/>
                    </a:lnTo>
                    <a:lnTo>
                      <a:pt x="67" y="194"/>
                    </a:lnTo>
                    <a:lnTo>
                      <a:pt x="70" y="199"/>
                    </a:lnTo>
                    <a:lnTo>
                      <a:pt x="65" y="204"/>
                    </a:lnTo>
                    <a:lnTo>
                      <a:pt x="62" y="209"/>
                    </a:lnTo>
                    <a:lnTo>
                      <a:pt x="55" y="206"/>
                    </a:lnTo>
                    <a:lnTo>
                      <a:pt x="48" y="204"/>
                    </a:lnTo>
                    <a:lnTo>
                      <a:pt x="43" y="202"/>
                    </a:lnTo>
                    <a:lnTo>
                      <a:pt x="36" y="201"/>
                    </a:lnTo>
                    <a:lnTo>
                      <a:pt x="29" y="201"/>
                    </a:lnTo>
                    <a:lnTo>
                      <a:pt x="24" y="199"/>
                    </a:lnTo>
                    <a:lnTo>
                      <a:pt x="17" y="197"/>
                    </a:lnTo>
                    <a:lnTo>
                      <a:pt x="12" y="194"/>
                    </a:lnTo>
                    <a:lnTo>
                      <a:pt x="10" y="190"/>
                    </a:lnTo>
                    <a:lnTo>
                      <a:pt x="12" y="185"/>
                    </a:lnTo>
                    <a:lnTo>
                      <a:pt x="12" y="182"/>
                    </a:lnTo>
                    <a:lnTo>
                      <a:pt x="14" y="178"/>
                    </a:lnTo>
                    <a:lnTo>
                      <a:pt x="19" y="172"/>
                    </a:lnTo>
                    <a:lnTo>
                      <a:pt x="24" y="166"/>
                    </a:lnTo>
                    <a:lnTo>
                      <a:pt x="31" y="159"/>
                    </a:lnTo>
                    <a:lnTo>
                      <a:pt x="38" y="154"/>
                    </a:lnTo>
                    <a:lnTo>
                      <a:pt x="43" y="147"/>
                    </a:lnTo>
                    <a:lnTo>
                      <a:pt x="46" y="141"/>
                    </a:lnTo>
                    <a:lnTo>
                      <a:pt x="41" y="137"/>
                    </a:lnTo>
                    <a:lnTo>
                      <a:pt x="34" y="135"/>
                    </a:lnTo>
                    <a:lnTo>
                      <a:pt x="29" y="134"/>
                    </a:lnTo>
                    <a:lnTo>
                      <a:pt x="26" y="134"/>
                    </a:lnTo>
                    <a:lnTo>
                      <a:pt x="21" y="134"/>
                    </a:lnTo>
                    <a:lnTo>
                      <a:pt x="17" y="132"/>
                    </a:lnTo>
                    <a:lnTo>
                      <a:pt x="10" y="129"/>
                    </a:lnTo>
                    <a:lnTo>
                      <a:pt x="5" y="125"/>
                    </a:lnTo>
                    <a:lnTo>
                      <a:pt x="3" y="122"/>
                    </a:lnTo>
                    <a:lnTo>
                      <a:pt x="3" y="120"/>
                    </a:lnTo>
                    <a:lnTo>
                      <a:pt x="3" y="115"/>
                    </a:lnTo>
                    <a:lnTo>
                      <a:pt x="5" y="111"/>
                    </a:lnTo>
                    <a:lnTo>
                      <a:pt x="9" y="106"/>
                    </a:lnTo>
                    <a:lnTo>
                      <a:pt x="14" y="103"/>
                    </a:lnTo>
                    <a:lnTo>
                      <a:pt x="19" y="99"/>
                    </a:lnTo>
                    <a:lnTo>
                      <a:pt x="24" y="96"/>
                    </a:lnTo>
                    <a:lnTo>
                      <a:pt x="27" y="91"/>
                    </a:lnTo>
                    <a:lnTo>
                      <a:pt x="31" y="87"/>
                    </a:lnTo>
                    <a:lnTo>
                      <a:pt x="34" y="82"/>
                    </a:lnTo>
                    <a:lnTo>
                      <a:pt x="38" y="79"/>
                    </a:lnTo>
                    <a:lnTo>
                      <a:pt x="31" y="77"/>
                    </a:lnTo>
                    <a:lnTo>
                      <a:pt x="24" y="75"/>
                    </a:lnTo>
                    <a:lnTo>
                      <a:pt x="17" y="70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6"/>
                    </a:lnTo>
                    <a:lnTo>
                      <a:pt x="10" y="53"/>
                    </a:lnTo>
                    <a:lnTo>
                      <a:pt x="12" y="49"/>
                    </a:lnTo>
                    <a:lnTo>
                      <a:pt x="15" y="46"/>
                    </a:lnTo>
                    <a:lnTo>
                      <a:pt x="21" y="44"/>
                    </a:lnTo>
                    <a:lnTo>
                      <a:pt x="26" y="37"/>
                    </a:lnTo>
                    <a:lnTo>
                      <a:pt x="31" y="32"/>
                    </a:lnTo>
                    <a:lnTo>
                      <a:pt x="36" y="27"/>
                    </a:lnTo>
                    <a:lnTo>
                      <a:pt x="39" y="22"/>
                    </a:lnTo>
                    <a:lnTo>
                      <a:pt x="38" y="22"/>
                    </a:lnTo>
                    <a:lnTo>
                      <a:pt x="34" y="22"/>
                    </a:lnTo>
                    <a:lnTo>
                      <a:pt x="29" y="22"/>
                    </a:lnTo>
                    <a:lnTo>
                      <a:pt x="24" y="22"/>
                    </a:lnTo>
                    <a:lnTo>
                      <a:pt x="19" y="22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9" y="22"/>
                    </a:lnTo>
                    <a:lnTo>
                      <a:pt x="3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3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Freeform 181"/>
              <p:cNvSpPr>
                <a:spLocks/>
              </p:cNvSpPr>
              <p:nvPr/>
            </p:nvSpPr>
            <p:spPr bwMode="auto">
              <a:xfrm>
                <a:off x="7275946" y="3804041"/>
                <a:ext cx="107164" cy="699389"/>
              </a:xfrm>
              <a:custGeom>
                <a:avLst/>
                <a:gdLst>
                  <a:gd name="T0" fmla="*/ 12 w 38"/>
                  <a:gd name="T1" fmla="*/ 0 h 248"/>
                  <a:gd name="T2" fmla="*/ 19 w 38"/>
                  <a:gd name="T3" fmla="*/ 10 h 248"/>
                  <a:gd name="T4" fmla="*/ 24 w 38"/>
                  <a:gd name="T5" fmla="*/ 24 h 248"/>
                  <a:gd name="T6" fmla="*/ 27 w 38"/>
                  <a:gd name="T7" fmla="*/ 36 h 248"/>
                  <a:gd name="T8" fmla="*/ 31 w 38"/>
                  <a:gd name="T9" fmla="*/ 50 h 248"/>
                  <a:gd name="T10" fmla="*/ 34 w 38"/>
                  <a:gd name="T11" fmla="*/ 64 h 248"/>
                  <a:gd name="T12" fmla="*/ 36 w 38"/>
                  <a:gd name="T13" fmla="*/ 79 h 248"/>
                  <a:gd name="T14" fmla="*/ 36 w 38"/>
                  <a:gd name="T15" fmla="*/ 93 h 248"/>
                  <a:gd name="T16" fmla="*/ 38 w 38"/>
                  <a:gd name="T17" fmla="*/ 108 h 248"/>
                  <a:gd name="T18" fmla="*/ 36 w 38"/>
                  <a:gd name="T19" fmla="*/ 124 h 248"/>
                  <a:gd name="T20" fmla="*/ 36 w 38"/>
                  <a:gd name="T21" fmla="*/ 138 h 248"/>
                  <a:gd name="T22" fmla="*/ 36 w 38"/>
                  <a:gd name="T23" fmla="*/ 153 h 248"/>
                  <a:gd name="T24" fmla="*/ 34 w 38"/>
                  <a:gd name="T25" fmla="*/ 169 h 248"/>
                  <a:gd name="T26" fmla="*/ 34 w 38"/>
                  <a:gd name="T27" fmla="*/ 184 h 248"/>
                  <a:gd name="T28" fmla="*/ 34 w 38"/>
                  <a:gd name="T29" fmla="*/ 199 h 248"/>
                  <a:gd name="T30" fmla="*/ 32 w 38"/>
                  <a:gd name="T31" fmla="*/ 215 h 248"/>
                  <a:gd name="T32" fmla="*/ 32 w 38"/>
                  <a:gd name="T33" fmla="*/ 230 h 248"/>
                  <a:gd name="T34" fmla="*/ 29 w 38"/>
                  <a:gd name="T35" fmla="*/ 234 h 248"/>
                  <a:gd name="T36" fmla="*/ 24 w 38"/>
                  <a:gd name="T37" fmla="*/ 237 h 248"/>
                  <a:gd name="T38" fmla="*/ 20 w 38"/>
                  <a:gd name="T39" fmla="*/ 242 h 248"/>
                  <a:gd name="T40" fmla="*/ 15 w 38"/>
                  <a:gd name="T41" fmla="*/ 248 h 248"/>
                  <a:gd name="T42" fmla="*/ 12 w 38"/>
                  <a:gd name="T43" fmla="*/ 234 h 248"/>
                  <a:gd name="T44" fmla="*/ 10 w 38"/>
                  <a:gd name="T45" fmla="*/ 220 h 248"/>
                  <a:gd name="T46" fmla="*/ 8 w 38"/>
                  <a:gd name="T47" fmla="*/ 206 h 248"/>
                  <a:gd name="T48" fmla="*/ 7 w 38"/>
                  <a:gd name="T49" fmla="*/ 193 h 248"/>
                  <a:gd name="T50" fmla="*/ 7 w 38"/>
                  <a:gd name="T51" fmla="*/ 179 h 248"/>
                  <a:gd name="T52" fmla="*/ 7 w 38"/>
                  <a:gd name="T53" fmla="*/ 165 h 248"/>
                  <a:gd name="T54" fmla="*/ 7 w 38"/>
                  <a:gd name="T55" fmla="*/ 150 h 248"/>
                  <a:gd name="T56" fmla="*/ 7 w 38"/>
                  <a:gd name="T57" fmla="*/ 136 h 248"/>
                  <a:gd name="T58" fmla="*/ 7 w 38"/>
                  <a:gd name="T59" fmla="*/ 122 h 248"/>
                  <a:gd name="T60" fmla="*/ 8 w 38"/>
                  <a:gd name="T61" fmla="*/ 107 h 248"/>
                  <a:gd name="T62" fmla="*/ 8 w 38"/>
                  <a:gd name="T63" fmla="*/ 93 h 248"/>
                  <a:gd name="T64" fmla="*/ 8 w 38"/>
                  <a:gd name="T65" fmla="*/ 79 h 248"/>
                  <a:gd name="T66" fmla="*/ 7 w 38"/>
                  <a:gd name="T67" fmla="*/ 64 h 248"/>
                  <a:gd name="T68" fmla="*/ 5 w 38"/>
                  <a:gd name="T69" fmla="*/ 50 h 248"/>
                  <a:gd name="T70" fmla="*/ 3 w 38"/>
                  <a:gd name="T71" fmla="*/ 36 h 248"/>
                  <a:gd name="T72" fmla="*/ 0 w 38"/>
                  <a:gd name="T73" fmla="*/ 24 h 248"/>
                  <a:gd name="T74" fmla="*/ 2 w 38"/>
                  <a:gd name="T75" fmla="*/ 19 h 248"/>
                  <a:gd name="T76" fmla="*/ 3 w 38"/>
                  <a:gd name="T77" fmla="*/ 16 h 248"/>
                  <a:gd name="T78" fmla="*/ 5 w 38"/>
                  <a:gd name="T79" fmla="*/ 12 h 248"/>
                  <a:gd name="T80" fmla="*/ 7 w 38"/>
                  <a:gd name="T81" fmla="*/ 9 h 248"/>
                  <a:gd name="T82" fmla="*/ 10 w 38"/>
                  <a:gd name="T83" fmla="*/ 2 h 248"/>
                  <a:gd name="T84" fmla="*/ 12 w 38"/>
                  <a:gd name="T85" fmla="*/ 0 h 248"/>
                  <a:gd name="T86" fmla="*/ 12 w 38"/>
                  <a:gd name="T8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" h="248">
                    <a:moveTo>
                      <a:pt x="12" y="0"/>
                    </a:moveTo>
                    <a:lnTo>
                      <a:pt x="19" y="10"/>
                    </a:lnTo>
                    <a:lnTo>
                      <a:pt x="24" y="24"/>
                    </a:lnTo>
                    <a:lnTo>
                      <a:pt x="27" y="36"/>
                    </a:lnTo>
                    <a:lnTo>
                      <a:pt x="31" y="50"/>
                    </a:lnTo>
                    <a:lnTo>
                      <a:pt x="34" y="64"/>
                    </a:lnTo>
                    <a:lnTo>
                      <a:pt x="36" y="79"/>
                    </a:lnTo>
                    <a:lnTo>
                      <a:pt x="36" y="93"/>
                    </a:lnTo>
                    <a:lnTo>
                      <a:pt x="38" y="108"/>
                    </a:lnTo>
                    <a:lnTo>
                      <a:pt x="36" y="124"/>
                    </a:lnTo>
                    <a:lnTo>
                      <a:pt x="36" y="138"/>
                    </a:lnTo>
                    <a:lnTo>
                      <a:pt x="36" y="153"/>
                    </a:lnTo>
                    <a:lnTo>
                      <a:pt x="34" y="169"/>
                    </a:lnTo>
                    <a:lnTo>
                      <a:pt x="34" y="184"/>
                    </a:lnTo>
                    <a:lnTo>
                      <a:pt x="34" y="199"/>
                    </a:lnTo>
                    <a:lnTo>
                      <a:pt x="32" y="215"/>
                    </a:lnTo>
                    <a:lnTo>
                      <a:pt x="32" y="230"/>
                    </a:lnTo>
                    <a:lnTo>
                      <a:pt x="29" y="234"/>
                    </a:lnTo>
                    <a:lnTo>
                      <a:pt x="24" y="237"/>
                    </a:lnTo>
                    <a:lnTo>
                      <a:pt x="20" y="242"/>
                    </a:lnTo>
                    <a:lnTo>
                      <a:pt x="15" y="248"/>
                    </a:lnTo>
                    <a:lnTo>
                      <a:pt x="12" y="234"/>
                    </a:lnTo>
                    <a:lnTo>
                      <a:pt x="10" y="220"/>
                    </a:lnTo>
                    <a:lnTo>
                      <a:pt x="8" y="206"/>
                    </a:lnTo>
                    <a:lnTo>
                      <a:pt x="7" y="193"/>
                    </a:lnTo>
                    <a:lnTo>
                      <a:pt x="7" y="179"/>
                    </a:lnTo>
                    <a:lnTo>
                      <a:pt x="7" y="165"/>
                    </a:lnTo>
                    <a:lnTo>
                      <a:pt x="7" y="150"/>
                    </a:lnTo>
                    <a:lnTo>
                      <a:pt x="7" y="136"/>
                    </a:lnTo>
                    <a:lnTo>
                      <a:pt x="7" y="122"/>
                    </a:lnTo>
                    <a:lnTo>
                      <a:pt x="8" y="107"/>
                    </a:lnTo>
                    <a:lnTo>
                      <a:pt x="8" y="93"/>
                    </a:lnTo>
                    <a:lnTo>
                      <a:pt x="8" y="79"/>
                    </a:lnTo>
                    <a:lnTo>
                      <a:pt x="7" y="64"/>
                    </a:lnTo>
                    <a:lnTo>
                      <a:pt x="5" y="50"/>
                    </a:lnTo>
                    <a:lnTo>
                      <a:pt x="3" y="36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5" y="12"/>
                    </a:lnTo>
                    <a:lnTo>
                      <a:pt x="7" y="9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Freeform 182"/>
              <p:cNvSpPr>
                <a:spLocks/>
              </p:cNvSpPr>
              <p:nvPr/>
            </p:nvSpPr>
            <p:spPr bwMode="auto">
              <a:xfrm>
                <a:off x="6920611" y="3493828"/>
                <a:ext cx="107164" cy="1023702"/>
              </a:xfrm>
              <a:custGeom>
                <a:avLst/>
                <a:gdLst>
                  <a:gd name="T0" fmla="*/ 6 w 38"/>
                  <a:gd name="T1" fmla="*/ 0 h 363"/>
                  <a:gd name="T2" fmla="*/ 12 w 38"/>
                  <a:gd name="T3" fmla="*/ 19 h 363"/>
                  <a:gd name="T4" fmla="*/ 21 w 38"/>
                  <a:gd name="T5" fmla="*/ 38 h 363"/>
                  <a:gd name="T6" fmla="*/ 24 w 38"/>
                  <a:gd name="T7" fmla="*/ 57 h 363"/>
                  <a:gd name="T8" fmla="*/ 30 w 38"/>
                  <a:gd name="T9" fmla="*/ 77 h 363"/>
                  <a:gd name="T10" fmla="*/ 31 w 38"/>
                  <a:gd name="T11" fmla="*/ 96 h 363"/>
                  <a:gd name="T12" fmla="*/ 35 w 38"/>
                  <a:gd name="T13" fmla="*/ 117 h 363"/>
                  <a:gd name="T14" fmla="*/ 35 w 38"/>
                  <a:gd name="T15" fmla="*/ 138 h 363"/>
                  <a:gd name="T16" fmla="*/ 36 w 38"/>
                  <a:gd name="T17" fmla="*/ 158 h 363"/>
                  <a:gd name="T18" fmla="*/ 36 w 38"/>
                  <a:gd name="T19" fmla="*/ 181 h 363"/>
                  <a:gd name="T20" fmla="*/ 36 w 38"/>
                  <a:gd name="T21" fmla="*/ 201 h 363"/>
                  <a:gd name="T22" fmla="*/ 35 w 38"/>
                  <a:gd name="T23" fmla="*/ 222 h 363"/>
                  <a:gd name="T24" fmla="*/ 35 w 38"/>
                  <a:gd name="T25" fmla="*/ 244 h 363"/>
                  <a:gd name="T26" fmla="*/ 35 w 38"/>
                  <a:gd name="T27" fmla="*/ 265 h 363"/>
                  <a:gd name="T28" fmla="*/ 36 w 38"/>
                  <a:gd name="T29" fmla="*/ 285 h 363"/>
                  <a:gd name="T30" fmla="*/ 36 w 38"/>
                  <a:gd name="T31" fmla="*/ 306 h 363"/>
                  <a:gd name="T32" fmla="*/ 38 w 38"/>
                  <a:gd name="T33" fmla="*/ 328 h 363"/>
                  <a:gd name="T34" fmla="*/ 36 w 38"/>
                  <a:gd name="T35" fmla="*/ 330 h 363"/>
                  <a:gd name="T36" fmla="*/ 36 w 38"/>
                  <a:gd name="T37" fmla="*/ 337 h 363"/>
                  <a:gd name="T38" fmla="*/ 36 w 38"/>
                  <a:gd name="T39" fmla="*/ 342 h 363"/>
                  <a:gd name="T40" fmla="*/ 38 w 38"/>
                  <a:gd name="T41" fmla="*/ 349 h 363"/>
                  <a:gd name="T42" fmla="*/ 38 w 38"/>
                  <a:gd name="T43" fmla="*/ 356 h 363"/>
                  <a:gd name="T44" fmla="*/ 38 w 38"/>
                  <a:gd name="T45" fmla="*/ 361 h 363"/>
                  <a:gd name="T46" fmla="*/ 35 w 38"/>
                  <a:gd name="T47" fmla="*/ 363 h 363"/>
                  <a:gd name="T48" fmla="*/ 30 w 38"/>
                  <a:gd name="T49" fmla="*/ 363 h 363"/>
                  <a:gd name="T50" fmla="*/ 28 w 38"/>
                  <a:gd name="T51" fmla="*/ 354 h 363"/>
                  <a:gd name="T52" fmla="*/ 26 w 38"/>
                  <a:gd name="T53" fmla="*/ 344 h 363"/>
                  <a:gd name="T54" fmla="*/ 24 w 38"/>
                  <a:gd name="T55" fmla="*/ 334 h 363"/>
                  <a:gd name="T56" fmla="*/ 24 w 38"/>
                  <a:gd name="T57" fmla="*/ 325 h 363"/>
                  <a:gd name="T58" fmla="*/ 24 w 38"/>
                  <a:gd name="T59" fmla="*/ 315 h 363"/>
                  <a:gd name="T60" fmla="*/ 24 w 38"/>
                  <a:gd name="T61" fmla="*/ 304 h 363"/>
                  <a:gd name="T62" fmla="*/ 24 w 38"/>
                  <a:gd name="T63" fmla="*/ 294 h 363"/>
                  <a:gd name="T64" fmla="*/ 24 w 38"/>
                  <a:gd name="T65" fmla="*/ 285 h 363"/>
                  <a:gd name="T66" fmla="*/ 24 w 38"/>
                  <a:gd name="T67" fmla="*/ 275 h 363"/>
                  <a:gd name="T68" fmla="*/ 24 w 38"/>
                  <a:gd name="T69" fmla="*/ 265 h 363"/>
                  <a:gd name="T70" fmla="*/ 24 w 38"/>
                  <a:gd name="T71" fmla="*/ 256 h 363"/>
                  <a:gd name="T72" fmla="*/ 24 w 38"/>
                  <a:gd name="T73" fmla="*/ 246 h 363"/>
                  <a:gd name="T74" fmla="*/ 23 w 38"/>
                  <a:gd name="T75" fmla="*/ 236 h 363"/>
                  <a:gd name="T76" fmla="*/ 23 w 38"/>
                  <a:gd name="T77" fmla="*/ 227 h 363"/>
                  <a:gd name="T78" fmla="*/ 21 w 38"/>
                  <a:gd name="T79" fmla="*/ 217 h 363"/>
                  <a:gd name="T80" fmla="*/ 21 w 38"/>
                  <a:gd name="T81" fmla="*/ 208 h 363"/>
                  <a:gd name="T82" fmla="*/ 21 w 38"/>
                  <a:gd name="T83" fmla="*/ 196 h 363"/>
                  <a:gd name="T84" fmla="*/ 21 w 38"/>
                  <a:gd name="T85" fmla="*/ 184 h 363"/>
                  <a:gd name="T86" fmla="*/ 21 w 38"/>
                  <a:gd name="T87" fmla="*/ 172 h 363"/>
                  <a:gd name="T88" fmla="*/ 23 w 38"/>
                  <a:gd name="T89" fmla="*/ 160 h 363"/>
                  <a:gd name="T90" fmla="*/ 21 w 38"/>
                  <a:gd name="T91" fmla="*/ 146 h 363"/>
                  <a:gd name="T92" fmla="*/ 21 w 38"/>
                  <a:gd name="T93" fmla="*/ 134 h 363"/>
                  <a:gd name="T94" fmla="*/ 21 w 38"/>
                  <a:gd name="T95" fmla="*/ 122 h 363"/>
                  <a:gd name="T96" fmla="*/ 19 w 38"/>
                  <a:gd name="T97" fmla="*/ 112 h 363"/>
                  <a:gd name="T98" fmla="*/ 18 w 38"/>
                  <a:gd name="T99" fmla="*/ 100 h 363"/>
                  <a:gd name="T100" fmla="*/ 16 w 38"/>
                  <a:gd name="T101" fmla="*/ 88 h 363"/>
                  <a:gd name="T102" fmla="*/ 14 w 38"/>
                  <a:gd name="T103" fmla="*/ 76 h 363"/>
                  <a:gd name="T104" fmla="*/ 12 w 38"/>
                  <a:gd name="T105" fmla="*/ 65 h 363"/>
                  <a:gd name="T106" fmla="*/ 9 w 38"/>
                  <a:gd name="T107" fmla="*/ 53 h 363"/>
                  <a:gd name="T108" fmla="*/ 7 w 38"/>
                  <a:gd name="T109" fmla="*/ 43 h 363"/>
                  <a:gd name="T110" fmla="*/ 4 w 38"/>
                  <a:gd name="T111" fmla="*/ 33 h 363"/>
                  <a:gd name="T112" fmla="*/ 0 w 38"/>
                  <a:gd name="T113" fmla="*/ 22 h 363"/>
                  <a:gd name="T114" fmla="*/ 0 w 38"/>
                  <a:gd name="T115" fmla="*/ 16 h 363"/>
                  <a:gd name="T116" fmla="*/ 2 w 38"/>
                  <a:gd name="T117" fmla="*/ 9 h 363"/>
                  <a:gd name="T118" fmla="*/ 4 w 38"/>
                  <a:gd name="T119" fmla="*/ 4 h 363"/>
                  <a:gd name="T120" fmla="*/ 6 w 38"/>
                  <a:gd name="T121" fmla="*/ 0 h 363"/>
                  <a:gd name="T122" fmla="*/ 6 w 38"/>
                  <a:gd name="T123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" h="363">
                    <a:moveTo>
                      <a:pt x="6" y="0"/>
                    </a:moveTo>
                    <a:lnTo>
                      <a:pt x="12" y="19"/>
                    </a:lnTo>
                    <a:lnTo>
                      <a:pt x="21" y="38"/>
                    </a:lnTo>
                    <a:lnTo>
                      <a:pt x="24" y="57"/>
                    </a:lnTo>
                    <a:lnTo>
                      <a:pt x="30" y="77"/>
                    </a:lnTo>
                    <a:lnTo>
                      <a:pt x="31" y="96"/>
                    </a:lnTo>
                    <a:lnTo>
                      <a:pt x="35" y="117"/>
                    </a:lnTo>
                    <a:lnTo>
                      <a:pt x="35" y="138"/>
                    </a:lnTo>
                    <a:lnTo>
                      <a:pt x="36" y="158"/>
                    </a:lnTo>
                    <a:lnTo>
                      <a:pt x="36" y="181"/>
                    </a:lnTo>
                    <a:lnTo>
                      <a:pt x="36" y="201"/>
                    </a:lnTo>
                    <a:lnTo>
                      <a:pt x="35" y="222"/>
                    </a:lnTo>
                    <a:lnTo>
                      <a:pt x="35" y="244"/>
                    </a:lnTo>
                    <a:lnTo>
                      <a:pt x="35" y="265"/>
                    </a:lnTo>
                    <a:lnTo>
                      <a:pt x="36" y="285"/>
                    </a:lnTo>
                    <a:lnTo>
                      <a:pt x="36" y="306"/>
                    </a:lnTo>
                    <a:lnTo>
                      <a:pt x="38" y="328"/>
                    </a:lnTo>
                    <a:lnTo>
                      <a:pt x="36" y="330"/>
                    </a:lnTo>
                    <a:lnTo>
                      <a:pt x="36" y="337"/>
                    </a:lnTo>
                    <a:lnTo>
                      <a:pt x="36" y="342"/>
                    </a:lnTo>
                    <a:lnTo>
                      <a:pt x="38" y="349"/>
                    </a:lnTo>
                    <a:lnTo>
                      <a:pt x="38" y="356"/>
                    </a:lnTo>
                    <a:lnTo>
                      <a:pt x="38" y="361"/>
                    </a:lnTo>
                    <a:lnTo>
                      <a:pt x="35" y="363"/>
                    </a:lnTo>
                    <a:lnTo>
                      <a:pt x="30" y="363"/>
                    </a:lnTo>
                    <a:lnTo>
                      <a:pt x="28" y="354"/>
                    </a:lnTo>
                    <a:lnTo>
                      <a:pt x="26" y="344"/>
                    </a:lnTo>
                    <a:lnTo>
                      <a:pt x="24" y="334"/>
                    </a:lnTo>
                    <a:lnTo>
                      <a:pt x="24" y="325"/>
                    </a:lnTo>
                    <a:lnTo>
                      <a:pt x="24" y="315"/>
                    </a:lnTo>
                    <a:lnTo>
                      <a:pt x="24" y="304"/>
                    </a:lnTo>
                    <a:lnTo>
                      <a:pt x="24" y="294"/>
                    </a:lnTo>
                    <a:lnTo>
                      <a:pt x="24" y="285"/>
                    </a:lnTo>
                    <a:lnTo>
                      <a:pt x="24" y="275"/>
                    </a:lnTo>
                    <a:lnTo>
                      <a:pt x="24" y="265"/>
                    </a:lnTo>
                    <a:lnTo>
                      <a:pt x="24" y="256"/>
                    </a:lnTo>
                    <a:lnTo>
                      <a:pt x="24" y="246"/>
                    </a:lnTo>
                    <a:lnTo>
                      <a:pt x="23" y="236"/>
                    </a:lnTo>
                    <a:lnTo>
                      <a:pt x="23" y="227"/>
                    </a:lnTo>
                    <a:lnTo>
                      <a:pt x="21" y="217"/>
                    </a:lnTo>
                    <a:lnTo>
                      <a:pt x="21" y="208"/>
                    </a:lnTo>
                    <a:lnTo>
                      <a:pt x="21" y="196"/>
                    </a:lnTo>
                    <a:lnTo>
                      <a:pt x="21" y="184"/>
                    </a:lnTo>
                    <a:lnTo>
                      <a:pt x="21" y="172"/>
                    </a:lnTo>
                    <a:lnTo>
                      <a:pt x="23" y="160"/>
                    </a:lnTo>
                    <a:lnTo>
                      <a:pt x="21" y="146"/>
                    </a:lnTo>
                    <a:lnTo>
                      <a:pt x="21" y="134"/>
                    </a:lnTo>
                    <a:lnTo>
                      <a:pt x="21" y="122"/>
                    </a:lnTo>
                    <a:lnTo>
                      <a:pt x="19" y="112"/>
                    </a:lnTo>
                    <a:lnTo>
                      <a:pt x="18" y="100"/>
                    </a:lnTo>
                    <a:lnTo>
                      <a:pt x="16" y="88"/>
                    </a:lnTo>
                    <a:lnTo>
                      <a:pt x="14" y="76"/>
                    </a:lnTo>
                    <a:lnTo>
                      <a:pt x="12" y="65"/>
                    </a:lnTo>
                    <a:lnTo>
                      <a:pt x="9" y="53"/>
                    </a:lnTo>
                    <a:lnTo>
                      <a:pt x="7" y="43"/>
                    </a:lnTo>
                    <a:lnTo>
                      <a:pt x="4" y="33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Freeform 183"/>
              <p:cNvSpPr>
                <a:spLocks/>
              </p:cNvSpPr>
              <p:nvPr/>
            </p:nvSpPr>
            <p:spPr bwMode="auto">
              <a:xfrm>
                <a:off x="6300185" y="4861585"/>
                <a:ext cx="834755" cy="1113946"/>
              </a:xfrm>
              <a:custGeom>
                <a:avLst/>
                <a:gdLst>
                  <a:gd name="T0" fmla="*/ 104 w 296"/>
                  <a:gd name="T1" fmla="*/ 27 h 395"/>
                  <a:gd name="T2" fmla="*/ 0 w 296"/>
                  <a:gd name="T3" fmla="*/ 120 h 395"/>
                  <a:gd name="T4" fmla="*/ 148 w 296"/>
                  <a:gd name="T5" fmla="*/ 395 h 395"/>
                  <a:gd name="T6" fmla="*/ 296 w 296"/>
                  <a:gd name="T7" fmla="*/ 252 h 395"/>
                  <a:gd name="T8" fmla="*/ 294 w 296"/>
                  <a:gd name="T9" fmla="*/ 251 h 395"/>
                  <a:gd name="T10" fmla="*/ 293 w 296"/>
                  <a:gd name="T11" fmla="*/ 246 h 395"/>
                  <a:gd name="T12" fmla="*/ 287 w 296"/>
                  <a:gd name="T13" fmla="*/ 239 h 395"/>
                  <a:gd name="T14" fmla="*/ 282 w 296"/>
                  <a:gd name="T15" fmla="*/ 230 h 395"/>
                  <a:gd name="T16" fmla="*/ 275 w 296"/>
                  <a:gd name="T17" fmla="*/ 218 h 395"/>
                  <a:gd name="T18" fmla="*/ 268 w 296"/>
                  <a:gd name="T19" fmla="*/ 204 h 395"/>
                  <a:gd name="T20" fmla="*/ 262 w 296"/>
                  <a:gd name="T21" fmla="*/ 189 h 395"/>
                  <a:gd name="T22" fmla="*/ 253 w 296"/>
                  <a:gd name="T23" fmla="*/ 173 h 395"/>
                  <a:gd name="T24" fmla="*/ 244 w 296"/>
                  <a:gd name="T25" fmla="*/ 154 h 395"/>
                  <a:gd name="T26" fmla="*/ 236 w 296"/>
                  <a:gd name="T27" fmla="*/ 134 h 395"/>
                  <a:gd name="T28" fmla="*/ 227 w 296"/>
                  <a:gd name="T29" fmla="*/ 112 h 395"/>
                  <a:gd name="T30" fmla="*/ 220 w 296"/>
                  <a:gd name="T31" fmla="*/ 91 h 395"/>
                  <a:gd name="T32" fmla="*/ 212 w 296"/>
                  <a:gd name="T33" fmla="*/ 69 h 395"/>
                  <a:gd name="T34" fmla="*/ 205 w 296"/>
                  <a:gd name="T35" fmla="*/ 46 h 395"/>
                  <a:gd name="T36" fmla="*/ 198 w 296"/>
                  <a:gd name="T37" fmla="*/ 22 h 395"/>
                  <a:gd name="T38" fmla="*/ 195 w 296"/>
                  <a:gd name="T39" fmla="*/ 0 h 395"/>
                  <a:gd name="T40" fmla="*/ 195 w 296"/>
                  <a:gd name="T41" fmla="*/ 0 h 395"/>
                  <a:gd name="T42" fmla="*/ 191 w 296"/>
                  <a:gd name="T43" fmla="*/ 0 h 395"/>
                  <a:gd name="T44" fmla="*/ 188 w 296"/>
                  <a:gd name="T45" fmla="*/ 0 h 395"/>
                  <a:gd name="T46" fmla="*/ 183 w 296"/>
                  <a:gd name="T47" fmla="*/ 3 h 395"/>
                  <a:gd name="T48" fmla="*/ 176 w 296"/>
                  <a:gd name="T49" fmla="*/ 5 h 395"/>
                  <a:gd name="T50" fmla="*/ 169 w 296"/>
                  <a:gd name="T51" fmla="*/ 7 h 395"/>
                  <a:gd name="T52" fmla="*/ 160 w 296"/>
                  <a:gd name="T53" fmla="*/ 8 h 395"/>
                  <a:gd name="T54" fmla="*/ 153 w 296"/>
                  <a:gd name="T55" fmla="*/ 10 h 395"/>
                  <a:gd name="T56" fmla="*/ 145 w 296"/>
                  <a:gd name="T57" fmla="*/ 12 h 395"/>
                  <a:gd name="T58" fmla="*/ 136 w 296"/>
                  <a:gd name="T59" fmla="*/ 15 h 395"/>
                  <a:gd name="T60" fmla="*/ 128 w 296"/>
                  <a:gd name="T61" fmla="*/ 17 h 395"/>
                  <a:gd name="T62" fmla="*/ 121 w 296"/>
                  <a:gd name="T63" fmla="*/ 19 h 395"/>
                  <a:gd name="T64" fmla="*/ 114 w 296"/>
                  <a:gd name="T65" fmla="*/ 20 h 395"/>
                  <a:gd name="T66" fmla="*/ 109 w 296"/>
                  <a:gd name="T67" fmla="*/ 22 h 395"/>
                  <a:gd name="T68" fmla="*/ 105 w 296"/>
                  <a:gd name="T69" fmla="*/ 24 h 395"/>
                  <a:gd name="T70" fmla="*/ 104 w 296"/>
                  <a:gd name="T71" fmla="*/ 27 h 395"/>
                  <a:gd name="T72" fmla="*/ 104 w 296"/>
                  <a:gd name="T73" fmla="*/ 27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395">
                    <a:moveTo>
                      <a:pt x="104" y="27"/>
                    </a:moveTo>
                    <a:lnTo>
                      <a:pt x="0" y="120"/>
                    </a:lnTo>
                    <a:lnTo>
                      <a:pt x="148" y="395"/>
                    </a:lnTo>
                    <a:lnTo>
                      <a:pt x="296" y="252"/>
                    </a:lnTo>
                    <a:lnTo>
                      <a:pt x="294" y="251"/>
                    </a:lnTo>
                    <a:lnTo>
                      <a:pt x="293" y="246"/>
                    </a:lnTo>
                    <a:lnTo>
                      <a:pt x="287" y="239"/>
                    </a:lnTo>
                    <a:lnTo>
                      <a:pt x="282" y="230"/>
                    </a:lnTo>
                    <a:lnTo>
                      <a:pt x="275" y="218"/>
                    </a:lnTo>
                    <a:lnTo>
                      <a:pt x="268" y="204"/>
                    </a:lnTo>
                    <a:lnTo>
                      <a:pt x="262" y="189"/>
                    </a:lnTo>
                    <a:lnTo>
                      <a:pt x="253" y="173"/>
                    </a:lnTo>
                    <a:lnTo>
                      <a:pt x="244" y="154"/>
                    </a:lnTo>
                    <a:lnTo>
                      <a:pt x="236" y="134"/>
                    </a:lnTo>
                    <a:lnTo>
                      <a:pt x="227" y="112"/>
                    </a:lnTo>
                    <a:lnTo>
                      <a:pt x="220" y="91"/>
                    </a:lnTo>
                    <a:lnTo>
                      <a:pt x="212" y="69"/>
                    </a:lnTo>
                    <a:lnTo>
                      <a:pt x="205" y="46"/>
                    </a:lnTo>
                    <a:lnTo>
                      <a:pt x="198" y="22"/>
                    </a:lnTo>
                    <a:lnTo>
                      <a:pt x="195" y="0"/>
                    </a:lnTo>
                    <a:lnTo>
                      <a:pt x="195" y="0"/>
                    </a:lnTo>
                    <a:lnTo>
                      <a:pt x="191" y="0"/>
                    </a:lnTo>
                    <a:lnTo>
                      <a:pt x="188" y="0"/>
                    </a:lnTo>
                    <a:lnTo>
                      <a:pt x="183" y="3"/>
                    </a:lnTo>
                    <a:lnTo>
                      <a:pt x="176" y="5"/>
                    </a:lnTo>
                    <a:lnTo>
                      <a:pt x="169" y="7"/>
                    </a:lnTo>
                    <a:lnTo>
                      <a:pt x="160" y="8"/>
                    </a:lnTo>
                    <a:lnTo>
                      <a:pt x="153" y="10"/>
                    </a:lnTo>
                    <a:lnTo>
                      <a:pt x="145" y="12"/>
                    </a:lnTo>
                    <a:lnTo>
                      <a:pt x="136" y="15"/>
                    </a:lnTo>
                    <a:lnTo>
                      <a:pt x="128" y="17"/>
                    </a:lnTo>
                    <a:lnTo>
                      <a:pt x="121" y="19"/>
                    </a:lnTo>
                    <a:lnTo>
                      <a:pt x="114" y="20"/>
                    </a:lnTo>
                    <a:lnTo>
                      <a:pt x="109" y="22"/>
                    </a:lnTo>
                    <a:lnTo>
                      <a:pt x="105" y="24"/>
                    </a:lnTo>
                    <a:lnTo>
                      <a:pt x="104" y="27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Freeform 186"/>
              <p:cNvSpPr>
                <a:spLocks/>
              </p:cNvSpPr>
              <p:nvPr/>
            </p:nvSpPr>
            <p:spPr bwMode="auto">
              <a:xfrm>
                <a:off x="6940352" y="6968212"/>
                <a:ext cx="431478" cy="126905"/>
              </a:xfrm>
              <a:custGeom>
                <a:avLst/>
                <a:gdLst>
                  <a:gd name="T0" fmla="*/ 0 w 153"/>
                  <a:gd name="T1" fmla="*/ 7 h 45"/>
                  <a:gd name="T2" fmla="*/ 2 w 153"/>
                  <a:gd name="T3" fmla="*/ 7 h 45"/>
                  <a:gd name="T4" fmla="*/ 5 w 153"/>
                  <a:gd name="T5" fmla="*/ 7 h 45"/>
                  <a:gd name="T6" fmla="*/ 12 w 153"/>
                  <a:gd name="T7" fmla="*/ 7 h 45"/>
                  <a:gd name="T8" fmla="*/ 21 w 153"/>
                  <a:gd name="T9" fmla="*/ 11 h 45"/>
                  <a:gd name="T10" fmla="*/ 29 w 153"/>
                  <a:gd name="T11" fmla="*/ 11 h 45"/>
                  <a:gd name="T12" fmla="*/ 41 w 153"/>
                  <a:gd name="T13" fmla="*/ 13 h 45"/>
                  <a:gd name="T14" fmla="*/ 54 w 153"/>
                  <a:gd name="T15" fmla="*/ 14 h 45"/>
                  <a:gd name="T16" fmla="*/ 67 w 153"/>
                  <a:gd name="T17" fmla="*/ 16 h 45"/>
                  <a:gd name="T18" fmla="*/ 79 w 153"/>
                  <a:gd name="T19" fmla="*/ 16 h 45"/>
                  <a:gd name="T20" fmla="*/ 93 w 153"/>
                  <a:gd name="T21" fmla="*/ 18 h 45"/>
                  <a:gd name="T22" fmla="*/ 105 w 153"/>
                  <a:gd name="T23" fmla="*/ 16 h 45"/>
                  <a:gd name="T24" fmla="*/ 117 w 153"/>
                  <a:gd name="T25" fmla="*/ 16 h 45"/>
                  <a:gd name="T26" fmla="*/ 127 w 153"/>
                  <a:gd name="T27" fmla="*/ 13 h 45"/>
                  <a:gd name="T28" fmla="*/ 139 w 153"/>
                  <a:gd name="T29" fmla="*/ 11 h 45"/>
                  <a:gd name="T30" fmla="*/ 146 w 153"/>
                  <a:gd name="T31" fmla="*/ 6 h 45"/>
                  <a:gd name="T32" fmla="*/ 153 w 153"/>
                  <a:gd name="T33" fmla="*/ 0 h 45"/>
                  <a:gd name="T34" fmla="*/ 153 w 153"/>
                  <a:gd name="T35" fmla="*/ 2 h 45"/>
                  <a:gd name="T36" fmla="*/ 153 w 153"/>
                  <a:gd name="T37" fmla="*/ 6 h 45"/>
                  <a:gd name="T38" fmla="*/ 153 w 153"/>
                  <a:gd name="T39" fmla="*/ 11 h 45"/>
                  <a:gd name="T40" fmla="*/ 151 w 153"/>
                  <a:gd name="T41" fmla="*/ 19 h 45"/>
                  <a:gd name="T42" fmla="*/ 148 w 153"/>
                  <a:gd name="T43" fmla="*/ 21 h 45"/>
                  <a:gd name="T44" fmla="*/ 146 w 153"/>
                  <a:gd name="T45" fmla="*/ 25 h 45"/>
                  <a:gd name="T46" fmla="*/ 143 w 153"/>
                  <a:gd name="T47" fmla="*/ 28 h 45"/>
                  <a:gd name="T48" fmla="*/ 139 w 153"/>
                  <a:gd name="T49" fmla="*/ 31 h 45"/>
                  <a:gd name="T50" fmla="*/ 134 w 153"/>
                  <a:gd name="T51" fmla="*/ 35 h 45"/>
                  <a:gd name="T52" fmla="*/ 129 w 153"/>
                  <a:gd name="T53" fmla="*/ 38 h 45"/>
                  <a:gd name="T54" fmla="*/ 122 w 153"/>
                  <a:gd name="T55" fmla="*/ 40 h 45"/>
                  <a:gd name="T56" fmla="*/ 115 w 153"/>
                  <a:gd name="T57" fmla="*/ 42 h 45"/>
                  <a:gd name="T58" fmla="*/ 107 w 153"/>
                  <a:gd name="T59" fmla="*/ 42 h 45"/>
                  <a:gd name="T60" fmla="*/ 96 w 153"/>
                  <a:gd name="T61" fmla="*/ 43 h 45"/>
                  <a:gd name="T62" fmla="*/ 88 w 153"/>
                  <a:gd name="T63" fmla="*/ 43 h 45"/>
                  <a:gd name="T64" fmla="*/ 79 w 153"/>
                  <a:gd name="T65" fmla="*/ 45 h 45"/>
                  <a:gd name="T66" fmla="*/ 71 w 153"/>
                  <a:gd name="T67" fmla="*/ 45 h 45"/>
                  <a:gd name="T68" fmla="*/ 62 w 153"/>
                  <a:gd name="T69" fmla="*/ 45 h 45"/>
                  <a:gd name="T70" fmla="*/ 54 w 153"/>
                  <a:gd name="T71" fmla="*/ 45 h 45"/>
                  <a:gd name="T72" fmla="*/ 47 w 153"/>
                  <a:gd name="T73" fmla="*/ 45 h 45"/>
                  <a:gd name="T74" fmla="*/ 38 w 153"/>
                  <a:gd name="T75" fmla="*/ 43 h 45"/>
                  <a:gd name="T76" fmla="*/ 29 w 153"/>
                  <a:gd name="T77" fmla="*/ 42 h 45"/>
                  <a:gd name="T78" fmla="*/ 23 w 153"/>
                  <a:gd name="T79" fmla="*/ 40 h 45"/>
                  <a:gd name="T80" fmla="*/ 17 w 153"/>
                  <a:gd name="T81" fmla="*/ 38 h 45"/>
                  <a:gd name="T82" fmla="*/ 12 w 153"/>
                  <a:gd name="T83" fmla="*/ 35 h 45"/>
                  <a:gd name="T84" fmla="*/ 7 w 153"/>
                  <a:gd name="T85" fmla="*/ 31 h 45"/>
                  <a:gd name="T86" fmla="*/ 4 w 153"/>
                  <a:gd name="T87" fmla="*/ 28 h 45"/>
                  <a:gd name="T88" fmla="*/ 2 w 153"/>
                  <a:gd name="T89" fmla="*/ 23 h 45"/>
                  <a:gd name="T90" fmla="*/ 0 w 153"/>
                  <a:gd name="T91" fmla="*/ 7 h 45"/>
                  <a:gd name="T92" fmla="*/ 0 w 153"/>
                  <a:gd name="T93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3" h="45">
                    <a:moveTo>
                      <a:pt x="0" y="7"/>
                    </a:moveTo>
                    <a:lnTo>
                      <a:pt x="2" y="7"/>
                    </a:lnTo>
                    <a:lnTo>
                      <a:pt x="5" y="7"/>
                    </a:lnTo>
                    <a:lnTo>
                      <a:pt x="12" y="7"/>
                    </a:lnTo>
                    <a:lnTo>
                      <a:pt x="21" y="11"/>
                    </a:lnTo>
                    <a:lnTo>
                      <a:pt x="29" y="11"/>
                    </a:lnTo>
                    <a:lnTo>
                      <a:pt x="41" y="13"/>
                    </a:lnTo>
                    <a:lnTo>
                      <a:pt x="54" y="14"/>
                    </a:lnTo>
                    <a:lnTo>
                      <a:pt x="67" y="16"/>
                    </a:lnTo>
                    <a:lnTo>
                      <a:pt x="79" y="16"/>
                    </a:lnTo>
                    <a:lnTo>
                      <a:pt x="93" y="18"/>
                    </a:lnTo>
                    <a:lnTo>
                      <a:pt x="105" y="16"/>
                    </a:lnTo>
                    <a:lnTo>
                      <a:pt x="117" y="16"/>
                    </a:lnTo>
                    <a:lnTo>
                      <a:pt x="127" y="13"/>
                    </a:lnTo>
                    <a:lnTo>
                      <a:pt x="139" y="11"/>
                    </a:lnTo>
                    <a:lnTo>
                      <a:pt x="146" y="6"/>
                    </a:lnTo>
                    <a:lnTo>
                      <a:pt x="153" y="0"/>
                    </a:lnTo>
                    <a:lnTo>
                      <a:pt x="153" y="2"/>
                    </a:lnTo>
                    <a:lnTo>
                      <a:pt x="153" y="6"/>
                    </a:lnTo>
                    <a:lnTo>
                      <a:pt x="153" y="11"/>
                    </a:lnTo>
                    <a:lnTo>
                      <a:pt x="151" y="19"/>
                    </a:lnTo>
                    <a:lnTo>
                      <a:pt x="148" y="21"/>
                    </a:lnTo>
                    <a:lnTo>
                      <a:pt x="146" y="25"/>
                    </a:lnTo>
                    <a:lnTo>
                      <a:pt x="143" y="28"/>
                    </a:lnTo>
                    <a:lnTo>
                      <a:pt x="139" y="31"/>
                    </a:lnTo>
                    <a:lnTo>
                      <a:pt x="134" y="35"/>
                    </a:lnTo>
                    <a:lnTo>
                      <a:pt x="129" y="38"/>
                    </a:lnTo>
                    <a:lnTo>
                      <a:pt x="122" y="40"/>
                    </a:lnTo>
                    <a:lnTo>
                      <a:pt x="115" y="42"/>
                    </a:lnTo>
                    <a:lnTo>
                      <a:pt x="107" y="42"/>
                    </a:lnTo>
                    <a:lnTo>
                      <a:pt x="96" y="43"/>
                    </a:lnTo>
                    <a:lnTo>
                      <a:pt x="88" y="43"/>
                    </a:lnTo>
                    <a:lnTo>
                      <a:pt x="79" y="45"/>
                    </a:lnTo>
                    <a:lnTo>
                      <a:pt x="71" y="45"/>
                    </a:lnTo>
                    <a:lnTo>
                      <a:pt x="62" y="45"/>
                    </a:lnTo>
                    <a:lnTo>
                      <a:pt x="54" y="45"/>
                    </a:lnTo>
                    <a:lnTo>
                      <a:pt x="47" y="45"/>
                    </a:lnTo>
                    <a:lnTo>
                      <a:pt x="38" y="43"/>
                    </a:lnTo>
                    <a:lnTo>
                      <a:pt x="29" y="42"/>
                    </a:lnTo>
                    <a:lnTo>
                      <a:pt x="23" y="40"/>
                    </a:lnTo>
                    <a:lnTo>
                      <a:pt x="17" y="38"/>
                    </a:lnTo>
                    <a:lnTo>
                      <a:pt x="12" y="35"/>
                    </a:lnTo>
                    <a:lnTo>
                      <a:pt x="7" y="31"/>
                    </a:lnTo>
                    <a:lnTo>
                      <a:pt x="4" y="28"/>
                    </a:lnTo>
                    <a:lnTo>
                      <a:pt x="2" y="23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Freeform 187"/>
              <p:cNvSpPr>
                <a:spLocks/>
              </p:cNvSpPr>
              <p:nvPr/>
            </p:nvSpPr>
            <p:spPr bwMode="auto">
              <a:xfrm>
                <a:off x="6460932" y="7038715"/>
                <a:ext cx="423018" cy="124085"/>
              </a:xfrm>
              <a:custGeom>
                <a:avLst/>
                <a:gdLst>
                  <a:gd name="T0" fmla="*/ 0 w 150"/>
                  <a:gd name="T1" fmla="*/ 5 h 44"/>
                  <a:gd name="T2" fmla="*/ 0 w 150"/>
                  <a:gd name="T3" fmla="*/ 5 h 44"/>
                  <a:gd name="T4" fmla="*/ 5 w 150"/>
                  <a:gd name="T5" fmla="*/ 5 h 44"/>
                  <a:gd name="T6" fmla="*/ 9 w 150"/>
                  <a:gd name="T7" fmla="*/ 5 h 44"/>
                  <a:gd name="T8" fmla="*/ 16 w 150"/>
                  <a:gd name="T9" fmla="*/ 5 h 44"/>
                  <a:gd name="T10" fmla="*/ 24 w 150"/>
                  <a:gd name="T11" fmla="*/ 5 h 44"/>
                  <a:gd name="T12" fmla="*/ 34 w 150"/>
                  <a:gd name="T13" fmla="*/ 5 h 44"/>
                  <a:gd name="T14" fmla="*/ 45 w 150"/>
                  <a:gd name="T15" fmla="*/ 5 h 44"/>
                  <a:gd name="T16" fmla="*/ 57 w 150"/>
                  <a:gd name="T17" fmla="*/ 6 h 44"/>
                  <a:gd name="T18" fmla="*/ 67 w 150"/>
                  <a:gd name="T19" fmla="*/ 5 h 44"/>
                  <a:gd name="T20" fmla="*/ 79 w 150"/>
                  <a:gd name="T21" fmla="*/ 5 h 44"/>
                  <a:gd name="T22" fmla="*/ 91 w 150"/>
                  <a:gd name="T23" fmla="*/ 5 h 44"/>
                  <a:gd name="T24" fmla="*/ 103 w 150"/>
                  <a:gd name="T25" fmla="*/ 5 h 44"/>
                  <a:gd name="T26" fmla="*/ 114 w 150"/>
                  <a:gd name="T27" fmla="*/ 5 h 44"/>
                  <a:gd name="T28" fmla="*/ 126 w 150"/>
                  <a:gd name="T29" fmla="*/ 3 h 44"/>
                  <a:gd name="T30" fmla="*/ 134 w 150"/>
                  <a:gd name="T31" fmla="*/ 1 h 44"/>
                  <a:gd name="T32" fmla="*/ 144 w 150"/>
                  <a:gd name="T33" fmla="*/ 0 h 44"/>
                  <a:gd name="T34" fmla="*/ 146 w 150"/>
                  <a:gd name="T35" fmla="*/ 0 h 44"/>
                  <a:gd name="T36" fmla="*/ 150 w 150"/>
                  <a:gd name="T37" fmla="*/ 5 h 44"/>
                  <a:gd name="T38" fmla="*/ 150 w 150"/>
                  <a:gd name="T39" fmla="*/ 10 h 44"/>
                  <a:gd name="T40" fmla="*/ 150 w 150"/>
                  <a:gd name="T41" fmla="*/ 17 h 44"/>
                  <a:gd name="T42" fmla="*/ 148 w 150"/>
                  <a:gd name="T43" fmla="*/ 20 h 44"/>
                  <a:gd name="T44" fmla="*/ 146 w 150"/>
                  <a:gd name="T45" fmla="*/ 25 h 44"/>
                  <a:gd name="T46" fmla="*/ 143 w 150"/>
                  <a:gd name="T47" fmla="*/ 29 h 44"/>
                  <a:gd name="T48" fmla="*/ 139 w 150"/>
                  <a:gd name="T49" fmla="*/ 32 h 44"/>
                  <a:gd name="T50" fmla="*/ 134 w 150"/>
                  <a:gd name="T51" fmla="*/ 36 h 44"/>
                  <a:gd name="T52" fmla="*/ 131 w 150"/>
                  <a:gd name="T53" fmla="*/ 37 h 44"/>
                  <a:gd name="T54" fmla="*/ 122 w 150"/>
                  <a:gd name="T55" fmla="*/ 39 h 44"/>
                  <a:gd name="T56" fmla="*/ 115 w 150"/>
                  <a:gd name="T57" fmla="*/ 43 h 44"/>
                  <a:gd name="T58" fmla="*/ 107 w 150"/>
                  <a:gd name="T59" fmla="*/ 43 h 44"/>
                  <a:gd name="T60" fmla="*/ 98 w 150"/>
                  <a:gd name="T61" fmla="*/ 43 h 44"/>
                  <a:gd name="T62" fmla="*/ 89 w 150"/>
                  <a:gd name="T63" fmla="*/ 44 h 44"/>
                  <a:gd name="T64" fmla="*/ 79 w 150"/>
                  <a:gd name="T65" fmla="*/ 44 h 44"/>
                  <a:gd name="T66" fmla="*/ 71 w 150"/>
                  <a:gd name="T67" fmla="*/ 44 h 44"/>
                  <a:gd name="T68" fmla="*/ 62 w 150"/>
                  <a:gd name="T69" fmla="*/ 44 h 44"/>
                  <a:gd name="T70" fmla="*/ 53 w 150"/>
                  <a:gd name="T71" fmla="*/ 44 h 44"/>
                  <a:gd name="T72" fmla="*/ 47 w 150"/>
                  <a:gd name="T73" fmla="*/ 44 h 44"/>
                  <a:gd name="T74" fmla="*/ 38 w 150"/>
                  <a:gd name="T75" fmla="*/ 43 h 44"/>
                  <a:gd name="T76" fmla="*/ 31 w 150"/>
                  <a:gd name="T77" fmla="*/ 41 h 44"/>
                  <a:gd name="T78" fmla="*/ 24 w 150"/>
                  <a:gd name="T79" fmla="*/ 39 h 44"/>
                  <a:gd name="T80" fmla="*/ 17 w 150"/>
                  <a:gd name="T81" fmla="*/ 36 h 44"/>
                  <a:gd name="T82" fmla="*/ 12 w 150"/>
                  <a:gd name="T83" fmla="*/ 32 h 44"/>
                  <a:gd name="T84" fmla="*/ 9 w 150"/>
                  <a:gd name="T85" fmla="*/ 29 h 44"/>
                  <a:gd name="T86" fmla="*/ 5 w 150"/>
                  <a:gd name="T87" fmla="*/ 25 h 44"/>
                  <a:gd name="T88" fmla="*/ 4 w 150"/>
                  <a:gd name="T89" fmla="*/ 20 h 44"/>
                  <a:gd name="T90" fmla="*/ 0 w 150"/>
                  <a:gd name="T91" fmla="*/ 5 h 44"/>
                  <a:gd name="T92" fmla="*/ 0 w 150"/>
                  <a:gd name="T93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0" h="44">
                    <a:moveTo>
                      <a:pt x="0" y="5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16" y="5"/>
                    </a:lnTo>
                    <a:lnTo>
                      <a:pt x="24" y="5"/>
                    </a:lnTo>
                    <a:lnTo>
                      <a:pt x="34" y="5"/>
                    </a:lnTo>
                    <a:lnTo>
                      <a:pt x="45" y="5"/>
                    </a:lnTo>
                    <a:lnTo>
                      <a:pt x="57" y="6"/>
                    </a:lnTo>
                    <a:lnTo>
                      <a:pt x="67" y="5"/>
                    </a:lnTo>
                    <a:lnTo>
                      <a:pt x="79" y="5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4" y="5"/>
                    </a:lnTo>
                    <a:lnTo>
                      <a:pt x="126" y="3"/>
                    </a:lnTo>
                    <a:lnTo>
                      <a:pt x="134" y="1"/>
                    </a:lnTo>
                    <a:lnTo>
                      <a:pt x="144" y="0"/>
                    </a:lnTo>
                    <a:lnTo>
                      <a:pt x="146" y="0"/>
                    </a:lnTo>
                    <a:lnTo>
                      <a:pt x="150" y="5"/>
                    </a:lnTo>
                    <a:lnTo>
                      <a:pt x="150" y="10"/>
                    </a:lnTo>
                    <a:lnTo>
                      <a:pt x="150" y="17"/>
                    </a:lnTo>
                    <a:lnTo>
                      <a:pt x="148" y="20"/>
                    </a:lnTo>
                    <a:lnTo>
                      <a:pt x="146" y="25"/>
                    </a:lnTo>
                    <a:lnTo>
                      <a:pt x="143" y="29"/>
                    </a:lnTo>
                    <a:lnTo>
                      <a:pt x="139" y="32"/>
                    </a:lnTo>
                    <a:lnTo>
                      <a:pt x="134" y="36"/>
                    </a:lnTo>
                    <a:lnTo>
                      <a:pt x="131" y="37"/>
                    </a:lnTo>
                    <a:lnTo>
                      <a:pt x="122" y="39"/>
                    </a:lnTo>
                    <a:lnTo>
                      <a:pt x="115" y="43"/>
                    </a:lnTo>
                    <a:lnTo>
                      <a:pt x="107" y="43"/>
                    </a:lnTo>
                    <a:lnTo>
                      <a:pt x="98" y="43"/>
                    </a:lnTo>
                    <a:lnTo>
                      <a:pt x="89" y="44"/>
                    </a:lnTo>
                    <a:lnTo>
                      <a:pt x="79" y="44"/>
                    </a:lnTo>
                    <a:lnTo>
                      <a:pt x="71" y="44"/>
                    </a:lnTo>
                    <a:lnTo>
                      <a:pt x="62" y="44"/>
                    </a:lnTo>
                    <a:lnTo>
                      <a:pt x="53" y="44"/>
                    </a:lnTo>
                    <a:lnTo>
                      <a:pt x="47" y="44"/>
                    </a:lnTo>
                    <a:lnTo>
                      <a:pt x="38" y="43"/>
                    </a:lnTo>
                    <a:lnTo>
                      <a:pt x="31" y="41"/>
                    </a:lnTo>
                    <a:lnTo>
                      <a:pt x="24" y="39"/>
                    </a:lnTo>
                    <a:lnTo>
                      <a:pt x="17" y="36"/>
                    </a:lnTo>
                    <a:lnTo>
                      <a:pt x="12" y="32"/>
                    </a:lnTo>
                    <a:lnTo>
                      <a:pt x="9" y="29"/>
                    </a:lnTo>
                    <a:lnTo>
                      <a:pt x="5" y="25"/>
                    </a:lnTo>
                    <a:lnTo>
                      <a:pt x="4" y="2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Freeform 191"/>
              <p:cNvSpPr>
                <a:spLocks/>
              </p:cNvSpPr>
              <p:nvPr/>
            </p:nvSpPr>
            <p:spPr bwMode="auto">
              <a:xfrm>
                <a:off x="6238142" y="1976605"/>
                <a:ext cx="310213" cy="236890"/>
              </a:xfrm>
              <a:custGeom>
                <a:avLst/>
                <a:gdLst>
                  <a:gd name="T0" fmla="*/ 52 w 110"/>
                  <a:gd name="T1" fmla="*/ 79 h 84"/>
                  <a:gd name="T2" fmla="*/ 50 w 110"/>
                  <a:gd name="T3" fmla="*/ 72 h 84"/>
                  <a:gd name="T4" fmla="*/ 53 w 110"/>
                  <a:gd name="T5" fmla="*/ 64 h 84"/>
                  <a:gd name="T6" fmla="*/ 62 w 110"/>
                  <a:gd name="T7" fmla="*/ 55 h 84"/>
                  <a:gd name="T8" fmla="*/ 72 w 110"/>
                  <a:gd name="T9" fmla="*/ 46 h 84"/>
                  <a:gd name="T10" fmla="*/ 77 w 110"/>
                  <a:gd name="T11" fmla="*/ 38 h 84"/>
                  <a:gd name="T12" fmla="*/ 86 w 110"/>
                  <a:gd name="T13" fmla="*/ 31 h 84"/>
                  <a:gd name="T14" fmla="*/ 95 w 110"/>
                  <a:gd name="T15" fmla="*/ 28 h 84"/>
                  <a:gd name="T16" fmla="*/ 105 w 110"/>
                  <a:gd name="T17" fmla="*/ 28 h 84"/>
                  <a:gd name="T18" fmla="*/ 108 w 110"/>
                  <a:gd name="T19" fmla="*/ 22 h 84"/>
                  <a:gd name="T20" fmla="*/ 103 w 110"/>
                  <a:gd name="T21" fmla="*/ 12 h 84"/>
                  <a:gd name="T22" fmla="*/ 96 w 110"/>
                  <a:gd name="T23" fmla="*/ 4 h 84"/>
                  <a:gd name="T24" fmla="*/ 88 w 110"/>
                  <a:gd name="T25" fmla="*/ 0 h 84"/>
                  <a:gd name="T26" fmla="*/ 83 w 110"/>
                  <a:gd name="T27" fmla="*/ 7 h 84"/>
                  <a:gd name="T28" fmla="*/ 81 w 110"/>
                  <a:gd name="T29" fmla="*/ 17 h 84"/>
                  <a:gd name="T30" fmla="*/ 77 w 110"/>
                  <a:gd name="T31" fmla="*/ 26 h 84"/>
                  <a:gd name="T32" fmla="*/ 71 w 110"/>
                  <a:gd name="T33" fmla="*/ 33 h 84"/>
                  <a:gd name="T34" fmla="*/ 62 w 110"/>
                  <a:gd name="T35" fmla="*/ 38 h 84"/>
                  <a:gd name="T36" fmla="*/ 53 w 110"/>
                  <a:gd name="T37" fmla="*/ 41 h 84"/>
                  <a:gd name="T38" fmla="*/ 45 w 110"/>
                  <a:gd name="T39" fmla="*/ 41 h 84"/>
                  <a:gd name="T40" fmla="*/ 34 w 110"/>
                  <a:gd name="T41" fmla="*/ 38 h 84"/>
                  <a:gd name="T42" fmla="*/ 28 w 110"/>
                  <a:gd name="T43" fmla="*/ 34 h 84"/>
                  <a:gd name="T44" fmla="*/ 19 w 110"/>
                  <a:gd name="T45" fmla="*/ 33 h 84"/>
                  <a:gd name="T46" fmla="*/ 10 w 110"/>
                  <a:gd name="T47" fmla="*/ 33 h 84"/>
                  <a:gd name="T48" fmla="*/ 2 w 110"/>
                  <a:gd name="T49" fmla="*/ 34 h 84"/>
                  <a:gd name="T50" fmla="*/ 2 w 110"/>
                  <a:gd name="T51" fmla="*/ 40 h 84"/>
                  <a:gd name="T52" fmla="*/ 14 w 110"/>
                  <a:gd name="T53" fmla="*/ 46 h 84"/>
                  <a:gd name="T54" fmla="*/ 28 w 110"/>
                  <a:gd name="T55" fmla="*/ 52 h 84"/>
                  <a:gd name="T56" fmla="*/ 34 w 110"/>
                  <a:gd name="T57" fmla="*/ 59 h 84"/>
                  <a:gd name="T58" fmla="*/ 34 w 110"/>
                  <a:gd name="T59" fmla="*/ 67 h 84"/>
                  <a:gd name="T60" fmla="*/ 38 w 110"/>
                  <a:gd name="T61" fmla="*/ 74 h 84"/>
                  <a:gd name="T62" fmla="*/ 50 w 110"/>
                  <a:gd name="T63" fmla="*/ 83 h 84"/>
                  <a:gd name="T64" fmla="*/ 53 w 110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84">
                    <a:moveTo>
                      <a:pt x="53" y="84"/>
                    </a:moveTo>
                    <a:lnTo>
                      <a:pt x="52" y="79"/>
                    </a:lnTo>
                    <a:lnTo>
                      <a:pt x="50" y="76"/>
                    </a:lnTo>
                    <a:lnTo>
                      <a:pt x="50" y="72"/>
                    </a:lnTo>
                    <a:lnTo>
                      <a:pt x="52" y="71"/>
                    </a:lnTo>
                    <a:lnTo>
                      <a:pt x="53" y="64"/>
                    </a:lnTo>
                    <a:lnTo>
                      <a:pt x="58" y="60"/>
                    </a:lnTo>
                    <a:lnTo>
                      <a:pt x="62" y="55"/>
                    </a:lnTo>
                    <a:lnTo>
                      <a:pt x="69" y="52"/>
                    </a:lnTo>
                    <a:lnTo>
                      <a:pt x="72" y="46"/>
                    </a:lnTo>
                    <a:lnTo>
                      <a:pt x="76" y="41"/>
                    </a:lnTo>
                    <a:lnTo>
                      <a:pt x="77" y="38"/>
                    </a:lnTo>
                    <a:lnTo>
                      <a:pt x="81" y="34"/>
                    </a:lnTo>
                    <a:lnTo>
                      <a:pt x="86" y="31"/>
                    </a:lnTo>
                    <a:lnTo>
                      <a:pt x="91" y="29"/>
                    </a:lnTo>
                    <a:lnTo>
                      <a:pt x="95" y="28"/>
                    </a:lnTo>
                    <a:lnTo>
                      <a:pt x="100" y="28"/>
                    </a:lnTo>
                    <a:lnTo>
                      <a:pt x="105" y="28"/>
                    </a:lnTo>
                    <a:lnTo>
                      <a:pt x="110" y="29"/>
                    </a:lnTo>
                    <a:lnTo>
                      <a:pt x="108" y="22"/>
                    </a:lnTo>
                    <a:lnTo>
                      <a:pt x="107" y="19"/>
                    </a:lnTo>
                    <a:lnTo>
                      <a:pt x="103" y="12"/>
                    </a:lnTo>
                    <a:lnTo>
                      <a:pt x="101" y="7"/>
                    </a:lnTo>
                    <a:lnTo>
                      <a:pt x="96" y="4"/>
                    </a:lnTo>
                    <a:lnTo>
                      <a:pt x="93" y="2"/>
                    </a:lnTo>
                    <a:lnTo>
                      <a:pt x="88" y="0"/>
                    </a:lnTo>
                    <a:lnTo>
                      <a:pt x="83" y="2"/>
                    </a:lnTo>
                    <a:lnTo>
                      <a:pt x="83" y="7"/>
                    </a:lnTo>
                    <a:lnTo>
                      <a:pt x="83" y="12"/>
                    </a:lnTo>
                    <a:lnTo>
                      <a:pt x="81" y="17"/>
                    </a:lnTo>
                    <a:lnTo>
                      <a:pt x="79" y="22"/>
                    </a:lnTo>
                    <a:lnTo>
                      <a:pt x="77" y="26"/>
                    </a:lnTo>
                    <a:lnTo>
                      <a:pt x="74" y="29"/>
                    </a:lnTo>
                    <a:lnTo>
                      <a:pt x="71" y="33"/>
                    </a:lnTo>
                    <a:lnTo>
                      <a:pt x="67" y="36"/>
                    </a:lnTo>
                    <a:lnTo>
                      <a:pt x="62" y="38"/>
                    </a:lnTo>
                    <a:lnTo>
                      <a:pt x="58" y="40"/>
                    </a:lnTo>
                    <a:lnTo>
                      <a:pt x="53" y="41"/>
                    </a:lnTo>
                    <a:lnTo>
                      <a:pt x="50" y="41"/>
                    </a:lnTo>
                    <a:lnTo>
                      <a:pt x="45" y="41"/>
                    </a:lnTo>
                    <a:lnTo>
                      <a:pt x="40" y="40"/>
                    </a:lnTo>
                    <a:lnTo>
                      <a:pt x="34" y="38"/>
                    </a:lnTo>
                    <a:lnTo>
                      <a:pt x="31" y="34"/>
                    </a:lnTo>
                    <a:lnTo>
                      <a:pt x="28" y="34"/>
                    </a:lnTo>
                    <a:lnTo>
                      <a:pt x="24" y="33"/>
                    </a:lnTo>
                    <a:lnTo>
                      <a:pt x="19" y="33"/>
                    </a:lnTo>
                    <a:lnTo>
                      <a:pt x="16" y="33"/>
                    </a:lnTo>
                    <a:lnTo>
                      <a:pt x="10" y="33"/>
                    </a:lnTo>
                    <a:lnTo>
                      <a:pt x="7" y="33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9" y="45"/>
                    </a:lnTo>
                    <a:lnTo>
                      <a:pt x="14" y="46"/>
                    </a:lnTo>
                    <a:lnTo>
                      <a:pt x="21" y="48"/>
                    </a:lnTo>
                    <a:lnTo>
                      <a:pt x="28" y="52"/>
                    </a:lnTo>
                    <a:lnTo>
                      <a:pt x="33" y="55"/>
                    </a:lnTo>
                    <a:lnTo>
                      <a:pt x="34" y="59"/>
                    </a:lnTo>
                    <a:lnTo>
                      <a:pt x="34" y="62"/>
                    </a:lnTo>
                    <a:lnTo>
                      <a:pt x="34" y="67"/>
                    </a:lnTo>
                    <a:lnTo>
                      <a:pt x="34" y="72"/>
                    </a:lnTo>
                    <a:lnTo>
                      <a:pt x="38" y="74"/>
                    </a:lnTo>
                    <a:lnTo>
                      <a:pt x="45" y="79"/>
                    </a:lnTo>
                    <a:lnTo>
                      <a:pt x="50" y="83"/>
                    </a:lnTo>
                    <a:lnTo>
                      <a:pt x="53" y="84"/>
                    </a:lnTo>
                    <a:lnTo>
                      <a:pt x="53" y="84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Freeform 192"/>
              <p:cNvSpPr>
                <a:spLocks/>
              </p:cNvSpPr>
              <p:nvPr/>
            </p:nvSpPr>
            <p:spPr bwMode="auto">
              <a:xfrm>
                <a:off x="6365048" y="4796722"/>
                <a:ext cx="329954" cy="341234"/>
              </a:xfrm>
              <a:custGeom>
                <a:avLst/>
                <a:gdLst>
                  <a:gd name="T0" fmla="*/ 89 w 117"/>
                  <a:gd name="T1" fmla="*/ 0 h 121"/>
                  <a:gd name="T2" fmla="*/ 96 w 117"/>
                  <a:gd name="T3" fmla="*/ 6 h 121"/>
                  <a:gd name="T4" fmla="*/ 105 w 117"/>
                  <a:gd name="T5" fmla="*/ 16 h 121"/>
                  <a:gd name="T6" fmla="*/ 113 w 117"/>
                  <a:gd name="T7" fmla="*/ 30 h 121"/>
                  <a:gd name="T8" fmla="*/ 115 w 117"/>
                  <a:gd name="T9" fmla="*/ 40 h 121"/>
                  <a:gd name="T10" fmla="*/ 115 w 117"/>
                  <a:gd name="T11" fmla="*/ 50 h 121"/>
                  <a:gd name="T12" fmla="*/ 115 w 117"/>
                  <a:gd name="T13" fmla="*/ 62 h 121"/>
                  <a:gd name="T14" fmla="*/ 115 w 117"/>
                  <a:gd name="T15" fmla="*/ 74 h 121"/>
                  <a:gd name="T16" fmla="*/ 113 w 117"/>
                  <a:gd name="T17" fmla="*/ 85 h 121"/>
                  <a:gd name="T18" fmla="*/ 110 w 117"/>
                  <a:gd name="T19" fmla="*/ 95 h 121"/>
                  <a:gd name="T20" fmla="*/ 105 w 117"/>
                  <a:gd name="T21" fmla="*/ 105 h 121"/>
                  <a:gd name="T22" fmla="*/ 96 w 117"/>
                  <a:gd name="T23" fmla="*/ 104 h 121"/>
                  <a:gd name="T24" fmla="*/ 91 w 117"/>
                  <a:gd name="T25" fmla="*/ 93 h 121"/>
                  <a:gd name="T26" fmla="*/ 87 w 117"/>
                  <a:gd name="T27" fmla="*/ 85 h 121"/>
                  <a:gd name="T28" fmla="*/ 84 w 117"/>
                  <a:gd name="T29" fmla="*/ 76 h 121"/>
                  <a:gd name="T30" fmla="*/ 81 w 117"/>
                  <a:gd name="T31" fmla="*/ 67 h 121"/>
                  <a:gd name="T32" fmla="*/ 79 w 117"/>
                  <a:gd name="T33" fmla="*/ 61 h 121"/>
                  <a:gd name="T34" fmla="*/ 74 w 117"/>
                  <a:gd name="T35" fmla="*/ 59 h 121"/>
                  <a:gd name="T36" fmla="*/ 68 w 117"/>
                  <a:gd name="T37" fmla="*/ 64 h 121"/>
                  <a:gd name="T38" fmla="*/ 62 w 117"/>
                  <a:gd name="T39" fmla="*/ 73 h 121"/>
                  <a:gd name="T40" fmla="*/ 53 w 117"/>
                  <a:gd name="T41" fmla="*/ 83 h 121"/>
                  <a:gd name="T42" fmla="*/ 43 w 117"/>
                  <a:gd name="T43" fmla="*/ 93 h 121"/>
                  <a:gd name="T44" fmla="*/ 34 w 117"/>
                  <a:gd name="T45" fmla="*/ 104 h 121"/>
                  <a:gd name="T46" fmla="*/ 29 w 117"/>
                  <a:gd name="T47" fmla="*/ 112 h 121"/>
                  <a:gd name="T48" fmla="*/ 26 w 117"/>
                  <a:gd name="T49" fmla="*/ 116 h 121"/>
                  <a:gd name="T50" fmla="*/ 10 w 117"/>
                  <a:gd name="T51" fmla="*/ 121 h 121"/>
                  <a:gd name="T52" fmla="*/ 8 w 117"/>
                  <a:gd name="T53" fmla="*/ 116 h 121"/>
                  <a:gd name="T54" fmla="*/ 3 w 117"/>
                  <a:gd name="T55" fmla="*/ 105 h 121"/>
                  <a:gd name="T56" fmla="*/ 0 w 117"/>
                  <a:gd name="T57" fmla="*/ 93 h 121"/>
                  <a:gd name="T58" fmla="*/ 1 w 117"/>
                  <a:gd name="T59" fmla="*/ 81 h 121"/>
                  <a:gd name="T60" fmla="*/ 8 w 117"/>
                  <a:gd name="T61" fmla="*/ 73 h 121"/>
                  <a:gd name="T62" fmla="*/ 17 w 117"/>
                  <a:gd name="T63" fmla="*/ 61 h 121"/>
                  <a:gd name="T64" fmla="*/ 31 w 117"/>
                  <a:gd name="T65" fmla="*/ 47 h 121"/>
                  <a:gd name="T66" fmla="*/ 46 w 117"/>
                  <a:gd name="T67" fmla="*/ 33 h 121"/>
                  <a:gd name="T68" fmla="*/ 60 w 117"/>
                  <a:gd name="T69" fmla="*/ 19 h 121"/>
                  <a:gd name="T70" fmla="*/ 74 w 117"/>
                  <a:gd name="T71" fmla="*/ 7 h 121"/>
                  <a:gd name="T72" fmla="*/ 84 w 117"/>
                  <a:gd name="T73" fmla="*/ 0 h 121"/>
                  <a:gd name="T74" fmla="*/ 89 w 117"/>
                  <a:gd name="T7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7" h="121">
                    <a:moveTo>
                      <a:pt x="89" y="0"/>
                    </a:moveTo>
                    <a:lnTo>
                      <a:pt x="89" y="0"/>
                    </a:lnTo>
                    <a:lnTo>
                      <a:pt x="93" y="4"/>
                    </a:lnTo>
                    <a:lnTo>
                      <a:pt x="96" y="6"/>
                    </a:lnTo>
                    <a:lnTo>
                      <a:pt x="101" y="11"/>
                    </a:lnTo>
                    <a:lnTo>
                      <a:pt x="105" y="16"/>
                    </a:lnTo>
                    <a:lnTo>
                      <a:pt x="110" y="23"/>
                    </a:lnTo>
                    <a:lnTo>
                      <a:pt x="113" y="30"/>
                    </a:lnTo>
                    <a:lnTo>
                      <a:pt x="115" y="37"/>
                    </a:lnTo>
                    <a:lnTo>
                      <a:pt x="115" y="40"/>
                    </a:lnTo>
                    <a:lnTo>
                      <a:pt x="115" y="45"/>
                    </a:lnTo>
                    <a:lnTo>
                      <a:pt x="115" y="50"/>
                    </a:lnTo>
                    <a:lnTo>
                      <a:pt x="117" y="57"/>
                    </a:lnTo>
                    <a:lnTo>
                      <a:pt x="115" y="62"/>
                    </a:lnTo>
                    <a:lnTo>
                      <a:pt x="115" y="69"/>
                    </a:lnTo>
                    <a:lnTo>
                      <a:pt x="115" y="74"/>
                    </a:lnTo>
                    <a:lnTo>
                      <a:pt x="115" y="81"/>
                    </a:lnTo>
                    <a:lnTo>
                      <a:pt x="113" y="85"/>
                    </a:lnTo>
                    <a:lnTo>
                      <a:pt x="111" y="92"/>
                    </a:lnTo>
                    <a:lnTo>
                      <a:pt x="110" y="95"/>
                    </a:lnTo>
                    <a:lnTo>
                      <a:pt x="110" y="100"/>
                    </a:lnTo>
                    <a:lnTo>
                      <a:pt x="105" y="105"/>
                    </a:lnTo>
                    <a:lnTo>
                      <a:pt x="101" y="107"/>
                    </a:lnTo>
                    <a:lnTo>
                      <a:pt x="96" y="104"/>
                    </a:lnTo>
                    <a:lnTo>
                      <a:pt x="93" y="97"/>
                    </a:lnTo>
                    <a:lnTo>
                      <a:pt x="91" y="93"/>
                    </a:lnTo>
                    <a:lnTo>
                      <a:pt x="87" y="90"/>
                    </a:lnTo>
                    <a:lnTo>
                      <a:pt x="87" y="85"/>
                    </a:lnTo>
                    <a:lnTo>
                      <a:pt x="86" y="81"/>
                    </a:lnTo>
                    <a:lnTo>
                      <a:pt x="84" y="76"/>
                    </a:lnTo>
                    <a:lnTo>
                      <a:pt x="82" y="73"/>
                    </a:lnTo>
                    <a:lnTo>
                      <a:pt x="81" y="67"/>
                    </a:lnTo>
                    <a:lnTo>
                      <a:pt x="81" y="66"/>
                    </a:lnTo>
                    <a:lnTo>
                      <a:pt x="79" y="61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72" y="62"/>
                    </a:lnTo>
                    <a:lnTo>
                      <a:pt x="68" y="64"/>
                    </a:lnTo>
                    <a:lnTo>
                      <a:pt x="65" y="69"/>
                    </a:lnTo>
                    <a:lnTo>
                      <a:pt x="62" y="73"/>
                    </a:lnTo>
                    <a:lnTo>
                      <a:pt x="56" y="78"/>
                    </a:lnTo>
                    <a:lnTo>
                      <a:pt x="53" y="83"/>
                    </a:lnTo>
                    <a:lnTo>
                      <a:pt x="48" y="88"/>
                    </a:lnTo>
                    <a:lnTo>
                      <a:pt x="43" y="93"/>
                    </a:lnTo>
                    <a:lnTo>
                      <a:pt x="39" y="98"/>
                    </a:lnTo>
                    <a:lnTo>
                      <a:pt x="34" y="104"/>
                    </a:lnTo>
                    <a:lnTo>
                      <a:pt x="32" y="109"/>
                    </a:lnTo>
                    <a:lnTo>
                      <a:pt x="29" y="112"/>
                    </a:lnTo>
                    <a:lnTo>
                      <a:pt x="27" y="114"/>
                    </a:lnTo>
                    <a:lnTo>
                      <a:pt x="26" y="116"/>
                    </a:lnTo>
                    <a:lnTo>
                      <a:pt x="26" y="117"/>
                    </a:lnTo>
                    <a:lnTo>
                      <a:pt x="10" y="121"/>
                    </a:lnTo>
                    <a:lnTo>
                      <a:pt x="8" y="119"/>
                    </a:lnTo>
                    <a:lnTo>
                      <a:pt x="8" y="116"/>
                    </a:lnTo>
                    <a:lnTo>
                      <a:pt x="5" y="112"/>
                    </a:lnTo>
                    <a:lnTo>
                      <a:pt x="3" y="105"/>
                    </a:lnTo>
                    <a:lnTo>
                      <a:pt x="1" y="98"/>
                    </a:lnTo>
                    <a:lnTo>
                      <a:pt x="0" y="93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3" y="76"/>
                    </a:lnTo>
                    <a:lnTo>
                      <a:pt x="8" y="73"/>
                    </a:lnTo>
                    <a:lnTo>
                      <a:pt x="12" y="66"/>
                    </a:lnTo>
                    <a:lnTo>
                      <a:pt x="17" y="61"/>
                    </a:lnTo>
                    <a:lnTo>
                      <a:pt x="24" y="54"/>
                    </a:lnTo>
                    <a:lnTo>
                      <a:pt x="31" y="47"/>
                    </a:lnTo>
                    <a:lnTo>
                      <a:pt x="38" y="38"/>
                    </a:lnTo>
                    <a:lnTo>
                      <a:pt x="46" y="33"/>
                    </a:lnTo>
                    <a:lnTo>
                      <a:pt x="53" y="25"/>
                    </a:lnTo>
                    <a:lnTo>
                      <a:pt x="60" y="19"/>
                    </a:lnTo>
                    <a:lnTo>
                      <a:pt x="67" y="12"/>
                    </a:lnTo>
                    <a:lnTo>
                      <a:pt x="74" y="7"/>
                    </a:lnTo>
                    <a:lnTo>
                      <a:pt x="79" y="4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CC804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Freeform 193"/>
              <p:cNvSpPr>
                <a:spLocks/>
              </p:cNvSpPr>
              <p:nvPr/>
            </p:nvSpPr>
            <p:spPr bwMode="auto">
              <a:xfrm>
                <a:off x="6252243" y="3925306"/>
                <a:ext cx="423018" cy="902437"/>
              </a:xfrm>
              <a:custGeom>
                <a:avLst/>
                <a:gdLst>
                  <a:gd name="T0" fmla="*/ 72 w 150"/>
                  <a:gd name="T1" fmla="*/ 9 h 320"/>
                  <a:gd name="T2" fmla="*/ 79 w 150"/>
                  <a:gd name="T3" fmla="*/ 26 h 320"/>
                  <a:gd name="T4" fmla="*/ 74 w 150"/>
                  <a:gd name="T5" fmla="*/ 43 h 320"/>
                  <a:gd name="T6" fmla="*/ 64 w 150"/>
                  <a:gd name="T7" fmla="*/ 62 h 320"/>
                  <a:gd name="T8" fmla="*/ 52 w 150"/>
                  <a:gd name="T9" fmla="*/ 79 h 320"/>
                  <a:gd name="T10" fmla="*/ 40 w 150"/>
                  <a:gd name="T11" fmla="*/ 96 h 320"/>
                  <a:gd name="T12" fmla="*/ 35 w 150"/>
                  <a:gd name="T13" fmla="*/ 115 h 320"/>
                  <a:gd name="T14" fmla="*/ 38 w 150"/>
                  <a:gd name="T15" fmla="*/ 134 h 320"/>
                  <a:gd name="T16" fmla="*/ 48 w 150"/>
                  <a:gd name="T17" fmla="*/ 151 h 320"/>
                  <a:gd name="T18" fmla="*/ 62 w 150"/>
                  <a:gd name="T19" fmla="*/ 170 h 320"/>
                  <a:gd name="T20" fmla="*/ 78 w 150"/>
                  <a:gd name="T21" fmla="*/ 191 h 320"/>
                  <a:gd name="T22" fmla="*/ 93 w 150"/>
                  <a:gd name="T23" fmla="*/ 211 h 320"/>
                  <a:gd name="T24" fmla="*/ 110 w 150"/>
                  <a:gd name="T25" fmla="*/ 234 h 320"/>
                  <a:gd name="T26" fmla="*/ 126 w 150"/>
                  <a:gd name="T27" fmla="*/ 254 h 320"/>
                  <a:gd name="T28" fmla="*/ 139 w 150"/>
                  <a:gd name="T29" fmla="*/ 277 h 320"/>
                  <a:gd name="T30" fmla="*/ 148 w 150"/>
                  <a:gd name="T31" fmla="*/ 299 h 320"/>
                  <a:gd name="T32" fmla="*/ 143 w 150"/>
                  <a:gd name="T33" fmla="*/ 313 h 320"/>
                  <a:gd name="T34" fmla="*/ 133 w 150"/>
                  <a:gd name="T35" fmla="*/ 316 h 320"/>
                  <a:gd name="T36" fmla="*/ 119 w 150"/>
                  <a:gd name="T37" fmla="*/ 308 h 320"/>
                  <a:gd name="T38" fmla="*/ 102 w 150"/>
                  <a:gd name="T39" fmla="*/ 285 h 320"/>
                  <a:gd name="T40" fmla="*/ 84 w 150"/>
                  <a:gd name="T41" fmla="*/ 261 h 320"/>
                  <a:gd name="T42" fmla="*/ 66 w 150"/>
                  <a:gd name="T43" fmla="*/ 237 h 320"/>
                  <a:gd name="T44" fmla="*/ 48 w 150"/>
                  <a:gd name="T45" fmla="*/ 213 h 320"/>
                  <a:gd name="T46" fmla="*/ 31 w 150"/>
                  <a:gd name="T47" fmla="*/ 187 h 320"/>
                  <a:gd name="T48" fmla="*/ 17 w 150"/>
                  <a:gd name="T49" fmla="*/ 163 h 320"/>
                  <a:gd name="T50" fmla="*/ 4 w 150"/>
                  <a:gd name="T51" fmla="*/ 139 h 320"/>
                  <a:gd name="T52" fmla="*/ 2 w 150"/>
                  <a:gd name="T53" fmla="*/ 120 h 320"/>
                  <a:gd name="T54" fmla="*/ 7 w 150"/>
                  <a:gd name="T55" fmla="*/ 103 h 320"/>
                  <a:gd name="T56" fmla="*/ 14 w 150"/>
                  <a:gd name="T57" fmla="*/ 86 h 320"/>
                  <a:gd name="T58" fmla="*/ 23 w 150"/>
                  <a:gd name="T59" fmla="*/ 71 h 320"/>
                  <a:gd name="T60" fmla="*/ 31 w 150"/>
                  <a:gd name="T61" fmla="*/ 53 h 320"/>
                  <a:gd name="T62" fmla="*/ 40 w 150"/>
                  <a:gd name="T63" fmla="*/ 38 h 320"/>
                  <a:gd name="T64" fmla="*/ 50 w 150"/>
                  <a:gd name="T65" fmla="*/ 22 h 320"/>
                  <a:gd name="T66" fmla="*/ 60 w 150"/>
                  <a:gd name="T67" fmla="*/ 7 h 320"/>
                  <a:gd name="T68" fmla="*/ 66 w 150"/>
                  <a:gd name="T6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320">
                    <a:moveTo>
                      <a:pt x="66" y="0"/>
                    </a:moveTo>
                    <a:lnTo>
                      <a:pt x="72" y="9"/>
                    </a:lnTo>
                    <a:lnTo>
                      <a:pt x="78" y="17"/>
                    </a:lnTo>
                    <a:lnTo>
                      <a:pt x="79" y="26"/>
                    </a:lnTo>
                    <a:lnTo>
                      <a:pt x="78" y="34"/>
                    </a:lnTo>
                    <a:lnTo>
                      <a:pt x="74" y="43"/>
                    </a:lnTo>
                    <a:lnTo>
                      <a:pt x="69" y="52"/>
                    </a:lnTo>
                    <a:lnTo>
                      <a:pt x="64" y="62"/>
                    </a:lnTo>
                    <a:lnTo>
                      <a:pt x="59" y="71"/>
                    </a:lnTo>
                    <a:lnTo>
                      <a:pt x="52" y="79"/>
                    </a:lnTo>
                    <a:lnTo>
                      <a:pt x="45" y="88"/>
                    </a:lnTo>
                    <a:lnTo>
                      <a:pt x="40" y="96"/>
                    </a:lnTo>
                    <a:lnTo>
                      <a:pt x="38" y="107"/>
                    </a:lnTo>
                    <a:lnTo>
                      <a:pt x="35" y="115"/>
                    </a:lnTo>
                    <a:lnTo>
                      <a:pt x="35" y="126"/>
                    </a:lnTo>
                    <a:lnTo>
                      <a:pt x="38" y="134"/>
                    </a:lnTo>
                    <a:lnTo>
                      <a:pt x="45" y="143"/>
                    </a:lnTo>
                    <a:lnTo>
                      <a:pt x="48" y="151"/>
                    </a:lnTo>
                    <a:lnTo>
                      <a:pt x="55" y="162"/>
                    </a:lnTo>
                    <a:lnTo>
                      <a:pt x="62" y="170"/>
                    </a:lnTo>
                    <a:lnTo>
                      <a:pt x="69" y="181"/>
                    </a:lnTo>
                    <a:lnTo>
                      <a:pt x="78" y="191"/>
                    </a:lnTo>
                    <a:lnTo>
                      <a:pt x="86" y="201"/>
                    </a:lnTo>
                    <a:lnTo>
                      <a:pt x="93" y="211"/>
                    </a:lnTo>
                    <a:lnTo>
                      <a:pt x="103" y="222"/>
                    </a:lnTo>
                    <a:lnTo>
                      <a:pt x="110" y="234"/>
                    </a:lnTo>
                    <a:lnTo>
                      <a:pt x="119" y="244"/>
                    </a:lnTo>
                    <a:lnTo>
                      <a:pt x="126" y="254"/>
                    </a:lnTo>
                    <a:lnTo>
                      <a:pt x="133" y="266"/>
                    </a:lnTo>
                    <a:lnTo>
                      <a:pt x="139" y="277"/>
                    </a:lnTo>
                    <a:lnTo>
                      <a:pt x="143" y="287"/>
                    </a:lnTo>
                    <a:lnTo>
                      <a:pt x="148" y="299"/>
                    </a:lnTo>
                    <a:lnTo>
                      <a:pt x="150" y="311"/>
                    </a:lnTo>
                    <a:lnTo>
                      <a:pt x="143" y="313"/>
                    </a:lnTo>
                    <a:lnTo>
                      <a:pt x="139" y="315"/>
                    </a:lnTo>
                    <a:lnTo>
                      <a:pt x="133" y="316"/>
                    </a:lnTo>
                    <a:lnTo>
                      <a:pt x="127" y="320"/>
                    </a:lnTo>
                    <a:lnTo>
                      <a:pt x="119" y="308"/>
                    </a:lnTo>
                    <a:lnTo>
                      <a:pt x="110" y="296"/>
                    </a:lnTo>
                    <a:lnTo>
                      <a:pt x="102" y="285"/>
                    </a:lnTo>
                    <a:lnTo>
                      <a:pt x="93" y="273"/>
                    </a:lnTo>
                    <a:lnTo>
                      <a:pt x="84" y="261"/>
                    </a:lnTo>
                    <a:lnTo>
                      <a:pt x="74" y="249"/>
                    </a:lnTo>
                    <a:lnTo>
                      <a:pt x="66" y="237"/>
                    </a:lnTo>
                    <a:lnTo>
                      <a:pt x="57" y="225"/>
                    </a:lnTo>
                    <a:lnTo>
                      <a:pt x="48" y="213"/>
                    </a:lnTo>
                    <a:lnTo>
                      <a:pt x="40" y="199"/>
                    </a:lnTo>
                    <a:lnTo>
                      <a:pt x="31" y="187"/>
                    </a:lnTo>
                    <a:lnTo>
                      <a:pt x="24" y="177"/>
                    </a:lnTo>
                    <a:lnTo>
                      <a:pt x="17" y="163"/>
                    </a:lnTo>
                    <a:lnTo>
                      <a:pt x="11" y="151"/>
                    </a:lnTo>
                    <a:lnTo>
                      <a:pt x="4" y="139"/>
                    </a:lnTo>
                    <a:lnTo>
                      <a:pt x="0" y="129"/>
                    </a:lnTo>
                    <a:lnTo>
                      <a:pt x="2" y="120"/>
                    </a:lnTo>
                    <a:lnTo>
                      <a:pt x="5" y="112"/>
                    </a:lnTo>
                    <a:lnTo>
                      <a:pt x="7" y="103"/>
                    </a:lnTo>
                    <a:lnTo>
                      <a:pt x="12" y="95"/>
                    </a:lnTo>
                    <a:lnTo>
                      <a:pt x="14" y="86"/>
                    </a:lnTo>
                    <a:lnTo>
                      <a:pt x="19" y="77"/>
                    </a:lnTo>
                    <a:lnTo>
                      <a:pt x="23" y="71"/>
                    </a:lnTo>
                    <a:lnTo>
                      <a:pt x="28" y="62"/>
                    </a:lnTo>
                    <a:lnTo>
                      <a:pt x="31" y="53"/>
                    </a:lnTo>
                    <a:lnTo>
                      <a:pt x="36" y="46"/>
                    </a:lnTo>
                    <a:lnTo>
                      <a:pt x="40" y="38"/>
                    </a:lnTo>
                    <a:lnTo>
                      <a:pt x="45" y="31"/>
                    </a:lnTo>
                    <a:lnTo>
                      <a:pt x="50" y="22"/>
                    </a:lnTo>
                    <a:lnTo>
                      <a:pt x="55" y="16"/>
                    </a:lnTo>
                    <a:lnTo>
                      <a:pt x="60" y="7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Freeform 194"/>
              <p:cNvSpPr>
                <a:spLocks/>
              </p:cNvSpPr>
              <p:nvPr/>
            </p:nvSpPr>
            <p:spPr bwMode="auto">
              <a:xfrm>
                <a:off x="6059042" y="4806254"/>
                <a:ext cx="344054" cy="307393"/>
              </a:xfrm>
              <a:custGeom>
                <a:avLst/>
                <a:gdLst>
                  <a:gd name="T0" fmla="*/ 1 w 122"/>
                  <a:gd name="T1" fmla="*/ 0 h 109"/>
                  <a:gd name="T2" fmla="*/ 7 w 122"/>
                  <a:gd name="T3" fmla="*/ 4 h 109"/>
                  <a:gd name="T4" fmla="*/ 13 w 122"/>
                  <a:gd name="T5" fmla="*/ 9 h 109"/>
                  <a:gd name="T6" fmla="*/ 19 w 122"/>
                  <a:gd name="T7" fmla="*/ 14 h 109"/>
                  <a:gd name="T8" fmla="*/ 27 w 122"/>
                  <a:gd name="T9" fmla="*/ 21 h 109"/>
                  <a:gd name="T10" fmla="*/ 34 w 122"/>
                  <a:gd name="T11" fmla="*/ 26 h 109"/>
                  <a:gd name="T12" fmla="*/ 43 w 122"/>
                  <a:gd name="T13" fmla="*/ 35 h 109"/>
                  <a:gd name="T14" fmla="*/ 50 w 122"/>
                  <a:gd name="T15" fmla="*/ 42 h 109"/>
                  <a:gd name="T16" fmla="*/ 58 w 122"/>
                  <a:gd name="T17" fmla="*/ 48 h 109"/>
                  <a:gd name="T18" fmla="*/ 65 w 122"/>
                  <a:gd name="T19" fmla="*/ 55 h 109"/>
                  <a:gd name="T20" fmla="*/ 74 w 122"/>
                  <a:gd name="T21" fmla="*/ 62 h 109"/>
                  <a:gd name="T22" fmla="*/ 81 w 122"/>
                  <a:gd name="T23" fmla="*/ 69 h 109"/>
                  <a:gd name="T24" fmla="*/ 89 w 122"/>
                  <a:gd name="T25" fmla="*/ 76 h 109"/>
                  <a:gd name="T26" fmla="*/ 96 w 122"/>
                  <a:gd name="T27" fmla="*/ 81 h 109"/>
                  <a:gd name="T28" fmla="*/ 105 w 122"/>
                  <a:gd name="T29" fmla="*/ 86 h 109"/>
                  <a:gd name="T30" fmla="*/ 111 w 122"/>
                  <a:gd name="T31" fmla="*/ 90 h 109"/>
                  <a:gd name="T32" fmla="*/ 118 w 122"/>
                  <a:gd name="T33" fmla="*/ 93 h 109"/>
                  <a:gd name="T34" fmla="*/ 118 w 122"/>
                  <a:gd name="T35" fmla="*/ 97 h 109"/>
                  <a:gd name="T36" fmla="*/ 120 w 122"/>
                  <a:gd name="T37" fmla="*/ 102 h 109"/>
                  <a:gd name="T38" fmla="*/ 120 w 122"/>
                  <a:gd name="T39" fmla="*/ 105 h 109"/>
                  <a:gd name="T40" fmla="*/ 122 w 122"/>
                  <a:gd name="T41" fmla="*/ 109 h 109"/>
                  <a:gd name="T42" fmla="*/ 117 w 122"/>
                  <a:gd name="T43" fmla="*/ 107 h 109"/>
                  <a:gd name="T44" fmla="*/ 111 w 122"/>
                  <a:gd name="T45" fmla="*/ 105 h 109"/>
                  <a:gd name="T46" fmla="*/ 106 w 122"/>
                  <a:gd name="T47" fmla="*/ 102 h 109"/>
                  <a:gd name="T48" fmla="*/ 101 w 122"/>
                  <a:gd name="T49" fmla="*/ 100 h 109"/>
                  <a:gd name="T50" fmla="*/ 96 w 122"/>
                  <a:gd name="T51" fmla="*/ 97 h 109"/>
                  <a:gd name="T52" fmla="*/ 91 w 122"/>
                  <a:gd name="T53" fmla="*/ 93 h 109"/>
                  <a:gd name="T54" fmla="*/ 84 w 122"/>
                  <a:gd name="T55" fmla="*/ 90 h 109"/>
                  <a:gd name="T56" fmla="*/ 81 w 122"/>
                  <a:gd name="T57" fmla="*/ 86 h 109"/>
                  <a:gd name="T58" fmla="*/ 74 w 122"/>
                  <a:gd name="T59" fmla="*/ 81 h 109"/>
                  <a:gd name="T60" fmla="*/ 68 w 122"/>
                  <a:gd name="T61" fmla="*/ 78 h 109"/>
                  <a:gd name="T62" fmla="*/ 65 w 122"/>
                  <a:gd name="T63" fmla="*/ 72 h 109"/>
                  <a:gd name="T64" fmla="*/ 62 w 122"/>
                  <a:gd name="T65" fmla="*/ 69 h 109"/>
                  <a:gd name="T66" fmla="*/ 56 w 122"/>
                  <a:gd name="T67" fmla="*/ 64 h 109"/>
                  <a:gd name="T68" fmla="*/ 53 w 122"/>
                  <a:gd name="T69" fmla="*/ 60 h 109"/>
                  <a:gd name="T70" fmla="*/ 50 w 122"/>
                  <a:gd name="T71" fmla="*/ 55 h 109"/>
                  <a:gd name="T72" fmla="*/ 46 w 122"/>
                  <a:gd name="T73" fmla="*/ 52 h 109"/>
                  <a:gd name="T74" fmla="*/ 43 w 122"/>
                  <a:gd name="T75" fmla="*/ 50 h 109"/>
                  <a:gd name="T76" fmla="*/ 41 w 122"/>
                  <a:gd name="T77" fmla="*/ 48 h 109"/>
                  <a:gd name="T78" fmla="*/ 36 w 122"/>
                  <a:gd name="T79" fmla="*/ 45 h 109"/>
                  <a:gd name="T80" fmla="*/ 32 w 122"/>
                  <a:gd name="T81" fmla="*/ 43 h 109"/>
                  <a:gd name="T82" fmla="*/ 29 w 122"/>
                  <a:gd name="T83" fmla="*/ 38 h 109"/>
                  <a:gd name="T84" fmla="*/ 24 w 122"/>
                  <a:gd name="T85" fmla="*/ 35 h 109"/>
                  <a:gd name="T86" fmla="*/ 20 w 122"/>
                  <a:gd name="T87" fmla="*/ 31 h 109"/>
                  <a:gd name="T88" fmla="*/ 15 w 122"/>
                  <a:gd name="T89" fmla="*/ 26 h 109"/>
                  <a:gd name="T90" fmla="*/ 12 w 122"/>
                  <a:gd name="T91" fmla="*/ 21 h 109"/>
                  <a:gd name="T92" fmla="*/ 8 w 122"/>
                  <a:gd name="T93" fmla="*/ 17 h 109"/>
                  <a:gd name="T94" fmla="*/ 5 w 122"/>
                  <a:gd name="T95" fmla="*/ 14 h 109"/>
                  <a:gd name="T96" fmla="*/ 1 w 122"/>
                  <a:gd name="T97" fmla="*/ 11 h 109"/>
                  <a:gd name="T98" fmla="*/ 0 w 122"/>
                  <a:gd name="T99" fmla="*/ 4 h 109"/>
                  <a:gd name="T100" fmla="*/ 1 w 122"/>
                  <a:gd name="T101" fmla="*/ 0 h 109"/>
                  <a:gd name="T102" fmla="*/ 1 w 122"/>
                  <a:gd name="T10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" h="109">
                    <a:moveTo>
                      <a:pt x="1" y="0"/>
                    </a:moveTo>
                    <a:lnTo>
                      <a:pt x="7" y="4"/>
                    </a:lnTo>
                    <a:lnTo>
                      <a:pt x="13" y="9"/>
                    </a:lnTo>
                    <a:lnTo>
                      <a:pt x="19" y="14"/>
                    </a:lnTo>
                    <a:lnTo>
                      <a:pt x="27" y="21"/>
                    </a:lnTo>
                    <a:lnTo>
                      <a:pt x="34" y="26"/>
                    </a:lnTo>
                    <a:lnTo>
                      <a:pt x="43" y="35"/>
                    </a:lnTo>
                    <a:lnTo>
                      <a:pt x="50" y="42"/>
                    </a:lnTo>
                    <a:lnTo>
                      <a:pt x="58" y="48"/>
                    </a:lnTo>
                    <a:lnTo>
                      <a:pt x="65" y="55"/>
                    </a:lnTo>
                    <a:lnTo>
                      <a:pt x="74" y="62"/>
                    </a:lnTo>
                    <a:lnTo>
                      <a:pt x="81" y="69"/>
                    </a:lnTo>
                    <a:lnTo>
                      <a:pt x="89" y="76"/>
                    </a:lnTo>
                    <a:lnTo>
                      <a:pt x="96" y="81"/>
                    </a:lnTo>
                    <a:lnTo>
                      <a:pt x="105" y="86"/>
                    </a:lnTo>
                    <a:lnTo>
                      <a:pt x="111" y="90"/>
                    </a:lnTo>
                    <a:lnTo>
                      <a:pt x="118" y="93"/>
                    </a:lnTo>
                    <a:lnTo>
                      <a:pt x="118" y="97"/>
                    </a:lnTo>
                    <a:lnTo>
                      <a:pt x="120" y="102"/>
                    </a:lnTo>
                    <a:lnTo>
                      <a:pt x="120" y="105"/>
                    </a:lnTo>
                    <a:lnTo>
                      <a:pt x="122" y="109"/>
                    </a:lnTo>
                    <a:lnTo>
                      <a:pt x="117" y="107"/>
                    </a:lnTo>
                    <a:lnTo>
                      <a:pt x="111" y="105"/>
                    </a:lnTo>
                    <a:lnTo>
                      <a:pt x="106" y="102"/>
                    </a:lnTo>
                    <a:lnTo>
                      <a:pt x="101" y="100"/>
                    </a:lnTo>
                    <a:lnTo>
                      <a:pt x="96" y="97"/>
                    </a:lnTo>
                    <a:lnTo>
                      <a:pt x="91" y="93"/>
                    </a:lnTo>
                    <a:lnTo>
                      <a:pt x="84" y="90"/>
                    </a:lnTo>
                    <a:lnTo>
                      <a:pt x="81" y="86"/>
                    </a:lnTo>
                    <a:lnTo>
                      <a:pt x="74" y="81"/>
                    </a:lnTo>
                    <a:lnTo>
                      <a:pt x="68" y="78"/>
                    </a:lnTo>
                    <a:lnTo>
                      <a:pt x="65" y="72"/>
                    </a:lnTo>
                    <a:lnTo>
                      <a:pt x="62" y="69"/>
                    </a:lnTo>
                    <a:lnTo>
                      <a:pt x="56" y="64"/>
                    </a:lnTo>
                    <a:lnTo>
                      <a:pt x="53" y="60"/>
                    </a:lnTo>
                    <a:lnTo>
                      <a:pt x="50" y="55"/>
                    </a:lnTo>
                    <a:lnTo>
                      <a:pt x="46" y="52"/>
                    </a:lnTo>
                    <a:lnTo>
                      <a:pt x="43" y="50"/>
                    </a:lnTo>
                    <a:lnTo>
                      <a:pt x="41" y="48"/>
                    </a:lnTo>
                    <a:lnTo>
                      <a:pt x="36" y="45"/>
                    </a:lnTo>
                    <a:lnTo>
                      <a:pt x="32" y="43"/>
                    </a:lnTo>
                    <a:lnTo>
                      <a:pt x="29" y="38"/>
                    </a:lnTo>
                    <a:lnTo>
                      <a:pt x="24" y="35"/>
                    </a:lnTo>
                    <a:lnTo>
                      <a:pt x="20" y="31"/>
                    </a:lnTo>
                    <a:lnTo>
                      <a:pt x="15" y="26"/>
                    </a:lnTo>
                    <a:lnTo>
                      <a:pt x="12" y="21"/>
                    </a:lnTo>
                    <a:lnTo>
                      <a:pt x="8" y="17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Freeform 195"/>
              <p:cNvSpPr>
                <a:spLocks/>
              </p:cNvSpPr>
              <p:nvPr/>
            </p:nvSpPr>
            <p:spPr bwMode="auto">
              <a:xfrm>
                <a:off x="6367868" y="4779801"/>
                <a:ext cx="253811" cy="276371"/>
              </a:xfrm>
              <a:custGeom>
                <a:avLst/>
                <a:gdLst>
                  <a:gd name="T0" fmla="*/ 81 w 90"/>
                  <a:gd name="T1" fmla="*/ 0 h 98"/>
                  <a:gd name="T2" fmla="*/ 81 w 90"/>
                  <a:gd name="T3" fmla="*/ 1 h 98"/>
                  <a:gd name="T4" fmla="*/ 85 w 90"/>
                  <a:gd name="T5" fmla="*/ 6 h 98"/>
                  <a:gd name="T6" fmla="*/ 86 w 90"/>
                  <a:gd name="T7" fmla="*/ 10 h 98"/>
                  <a:gd name="T8" fmla="*/ 90 w 90"/>
                  <a:gd name="T9" fmla="*/ 17 h 98"/>
                  <a:gd name="T10" fmla="*/ 81 w 90"/>
                  <a:gd name="T11" fmla="*/ 18 h 98"/>
                  <a:gd name="T12" fmla="*/ 74 w 90"/>
                  <a:gd name="T13" fmla="*/ 20 h 98"/>
                  <a:gd name="T14" fmla="*/ 67 w 90"/>
                  <a:gd name="T15" fmla="*/ 24 h 98"/>
                  <a:gd name="T16" fmla="*/ 62 w 90"/>
                  <a:gd name="T17" fmla="*/ 27 h 98"/>
                  <a:gd name="T18" fmla="*/ 55 w 90"/>
                  <a:gd name="T19" fmla="*/ 32 h 98"/>
                  <a:gd name="T20" fmla="*/ 49 w 90"/>
                  <a:gd name="T21" fmla="*/ 36 h 98"/>
                  <a:gd name="T22" fmla="*/ 43 w 90"/>
                  <a:gd name="T23" fmla="*/ 41 h 98"/>
                  <a:gd name="T24" fmla="*/ 38 w 90"/>
                  <a:gd name="T25" fmla="*/ 46 h 98"/>
                  <a:gd name="T26" fmla="*/ 33 w 90"/>
                  <a:gd name="T27" fmla="*/ 51 h 98"/>
                  <a:gd name="T28" fmla="*/ 30 w 90"/>
                  <a:gd name="T29" fmla="*/ 58 h 98"/>
                  <a:gd name="T30" fmla="*/ 25 w 90"/>
                  <a:gd name="T31" fmla="*/ 65 h 98"/>
                  <a:gd name="T32" fmla="*/ 21 w 90"/>
                  <a:gd name="T33" fmla="*/ 70 h 98"/>
                  <a:gd name="T34" fmla="*/ 16 w 90"/>
                  <a:gd name="T35" fmla="*/ 77 h 98"/>
                  <a:gd name="T36" fmla="*/ 14 w 90"/>
                  <a:gd name="T37" fmla="*/ 84 h 98"/>
                  <a:gd name="T38" fmla="*/ 11 w 90"/>
                  <a:gd name="T39" fmla="*/ 91 h 98"/>
                  <a:gd name="T40" fmla="*/ 9 w 90"/>
                  <a:gd name="T41" fmla="*/ 98 h 98"/>
                  <a:gd name="T42" fmla="*/ 6 w 90"/>
                  <a:gd name="T43" fmla="*/ 98 h 98"/>
                  <a:gd name="T44" fmla="*/ 0 w 90"/>
                  <a:gd name="T45" fmla="*/ 98 h 98"/>
                  <a:gd name="T46" fmla="*/ 0 w 90"/>
                  <a:gd name="T47" fmla="*/ 91 h 98"/>
                  <a:gd name="T48" fmla="*/ 0 w 90"/>
                  <a:gd name="T49" fmla="*/ 86 h 98"/>
                  <a:gd name="T50" fmla="*/ 0 w 90"/>
                  <a:gd name="T51" fmla="*/ 80 h 98"/>
                  <a:gd name="T52" fmla="*/ 2 w 90"/>
                  <a:gd name="T53" fmla="*/ 73 h 98"/>
                  <a:gd name="T54" fmla="*/ 4 w 90"/>
                  <a:gd name="T55" fmla="*/ 68 h 98"/>
                  <a:gd name="T56" fmla="*/ 7 w 90"/>
                  <a:gd name="T57" fmla="*/ 61 h 98"/>
                  <a:gd name="T58" fmla="*/ 11 w 90"/>
                  <a:gd name="T59" fmla="*/ 56 h 98"/>
                  <a:gd name="T60" fmla="*/ 14 w 90"/>
                  <a:gd name="T61" fmla="*/ 51 h 98"/>
                  <a:gd name="T62" fmla="*/ 18 w 90"/>
                  <a:gd name="T63" fmla="*/ 46 h 98"/>
                  <a:gd name="T64" fmla="*/ 23 w 90"/>
                  <a:gd name="T65" fmla="*/ 41 h 98"/>
                  <a:gd name="T66" fmla="*/ 26 w 90"/>
                  <a:gd name="T67" fmla="*/ 36 h 98"/>
                  <a:gd name="T68" fmla="*/ 33 w 90"/>
                  <a:gd name="T69" fmla="*/ 31 h 98"/>
                  <a:gd name="T70" fmla="*/ 37 w 90"/>
                  <a:gd name="T71" fmla="*/ 25 h 98"/>
                  <a:gd name="T72" fmla="*/ 42 w 90"/>
                  <a:gd name="T73" fmla="*/ 22 h 98"/>
                  <a:gd name="T74" fmla="*/ 47 w 90"/>
                  <a:gd name="T75" fmla="*/ 18 h 98"/>
                  <a:gd name="T76" fmla="*/ 52 w 90"/>
                  <a:gd name="T77" fmla="*/ 13 h 98"/>
                  <a:gd name="T78" fmla="*/ 59 w 90"/>
                  <a:gd name="T79" fmla="*/ 8 h 98"/>
                  <a:gd name="T80" fmla="*/ 66 w 90"/>
                  <a:gd name="T81" fmla="*/ 6 h 98"/>
                  <a:gd name="T82" fmla="*/ 69 w 90"/>
                  <a:gd name="T83" fmla="*/ 3 h 98"/>
                  <a:gd name="T84" fmla="*/ 73 w 90"/>
                  <a:gd name="T85" fmla="*/ 3 h 98"/>
                  <a:gd name="T86" fmla="*/ 76 w 90"/>
                  <a:gd name="T87" fmla="*/ 1 h 98"/>
                  <a:gd name="T88" fmla="*/ 81 w 90"/>
                  <a:gd name="T89" fmla="*/ 0 h 98"/>
                  <a:gd name="T90" fmla="*/ 81 w 90"/>
                  <a:gd name="T9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98">
                    <a:moveTo>
                      <a:pt x="81" y="0"/>
                    </a:moveTo>
                    <a:lnTo>
                      <a:pt x="81" y="1"/>
                    </a:lnTo>
                    <a:lnTo>
                      <a:pt x="85" y="6"/>
                    </a:lnTo>
                    <a:lnTo>
                      <a:pt x="86" y="10"/>
                    </a:lnTo>
                    <a:lnTo>
                      <a:pt x="90" y="17"/>
                    </a:lnTo>
                    <a:lnTo>
                      <a:pt x="81" y="18"/>
                    </a:lnTo>
                    <a:lnTo>
                      <a:pt x="74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55" y="32"/>
                    </a:lnTo>
                    <a:lnTo>
                      <a:pt x="49" y="36"/>
                    </a:lnTo>
                    <a:lnTo>
                      <a:pt x="43" y="41"/>
                    </a:lnTo>
                    <a:lnTo>
                      <a:pt x="38" y="46"/>
                    </a:lnTo>
                    <a:lnTo>
                      <a:pt x="33" y="51"/>
                    </a:lnTo>
                    <a:lnTo>
                      <a:pt x="30" y="58"/>
                    </a:lnTo>
                    <a:lnTo>
                      <a:pt x="25" y="65"/>
                    </a:lnTo>
                    <a:lnTo>
                      <a:pt x="21" y="70"/>
                    </a:lnTo>
                    <a:lnTo>
                      <a:pt x="16" y="77"/>
                    </a:lnTo>
                    <a:lnTo>
                      <a:pt x="14" y="84"/>
                    </a:lnTo>
                    <a:lnTo>
                      <a:pt x="11" y="91"/>
                    </a:lnTo>
                    <a:lnTo>
                      <a:pt x="9" y="98"/>
                    </a:lnTo>
                    <a:lnTo>
                      <a:pt x="6" y="98"/>
                    </a:lnTo>
                    <a:lnTo>
                      <a:pt x="0" y="98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0"/>
                    </a:lnTo>
                    <a:lnTo>
                      <a:pt x="2" y="73"/>
                    </a:lnTo>
                    <a:lnTo>
                      <a:pt x="4" y="68"/>
                    </a:lnTo>
                    <a:lnTo>
                      <a:pt x="7" y="61"/>
                    </a:lnTo>
                    <a:lnTo>
                      <a:pt x="11" y="56"/>
                    </a:lnTo>
                    <a:lnTo>
                      <a:pt x="14" y="51"/>
                    </a:lnTo>
                    <a:lnTo>
                      <a:pt x="18" y="46"/>
                    </a:lnTo>
                    <a:lnTo>
                      <a:pt x="23" y="41"/>
                    </a:lnTo>
                    <a:lnTo>
                      <a:pt x="26" y="36"/>
                    </a:lnTo>
                    <a:lnTo>
                      <a:pt x="33" y="31"/>
                    </a:lnTo>
                    <a:lnTo>
                      <a:pt x="37" y="25"/>
                    </a:lnTo>
                    <a:lnTo>
                      <a:pt x="42" y="22"/>
                    </a:lnTo>
                    <a:lnTo>
                      <a:pt x="47" y="18"/>
                    </a:lnTo>
                    <a:lnTo>
                      <a:pt x="52" y="13"/>
                    </a:lnTo>
                    <a:lnTo>
                      <a:pt x="59" y="8"/>
                    </a:lnTo>
                    <a:lnTo>
                      <a:pt x="66" y="6"/>
                    </a:lnTo>
                    <a:lnTo>
                      <a:pt x="69" y="3"/>
                    </a:lnTo>
                    <a:lnTo>
                      <a:pt x="73" y="3"/>
                    </a:lnTo>
                    <a:lnTo>
                      <a:pt x="76" y="1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Freeform 202"/>
              <p:cNvSpPr>
                <a:spLocks/>
              </p:cNvSpPr>
              <p:nvPr/>
            </p:nvSpPr>
            <p:spPr bwMode="auto">
              <a:xfrm>
                <a:off x="6401709" y="5025151"/>
                <a:ext cx="597865" cy="786813"/>
              </a:xfrm>
              <a:custGeom>
                <a:avLst/>
                <a:gdLst>
                  <a:gd name="T0" fmla="*/ 25 w 212"/>
                  <a:gd name="T1" fmla="*/ 78 h 279"/>
                  <a:gd name="T2" fmla="*/ 50 w 212"/>
                  <a:gd name="T3" fmla="*/ 57 h 279"/>
                  <a:gd name="T4" fmla="*/ 88 w 212"/>
                  <a:gd name="T5" fmla="*/ 31 h 279"/>
                  <a:gd name="T6" fmla="*/ 124 w 212"/>
                  <a:gd name="T7" fmla="*/ 7 h 279"/>
                  <a:gd name="T8" fmla="*/ 145 w 212"/>
                  <a:gd name="T9" fmla="*/ 0 h 279"/>
                  <a:gd name="T10" fmla="*/ 143 w 212"/>
                  <a:gd name="T11" fmla="*/ 19 h 279"/>
                  <a:gd name="T12" fmla="*/ 126 w 212"/>
                  <a:gd name="T13" fmla="*/ 47 h 279"/>
                  <a:gd name="T14" fmla="*/ 105 w 212"/>
                  <a:gd name="T15" fmla="*/ 76 h 279"/>
                  <a:gd name="T16" fmla="*/ 90 w 212"/>
                  <a:gd name="T17" fmla="*/ 100 h 279"/>
                  <a:gd name="T18" fmla="*/ 81 w 212"/>
                  <a:gd name="T19" fmla="*/ 115 h 279"/>
                  <a:gd name="T20" fmla="*/ 90 w 212"/>
                  <a:gd name="T21" fmla="*/ 117 h 279"/>
                  <a:gd name="T22" fmla="*/ 110 w 212"/>
                  <a:gd name="T23" fmla="*/ 105 h 279"/>
                  <a:gd name="T24" fmla="*/ 135 w 212"/>
                  <a:gd name="T25" fmla="*/ 91 h 279"/>
                  <a:gd name="T26" fmla="*/ 157 w 212"/>
                  <a:gd name="T27" fmla="*/ 78 h 279"/>
                  <a:gd name="T28" fmla="*/ 174 w 212"/>
                  <a:gd name="T29" fmla="*/ 71 h 279"/>
                  <a:gd name="T30" fmla="*/ 177 w 212"/>
                  <a:gd name="T31" fmla="*/ 76 h 279"/>
                  <a:gd name="T32" fmla="*/ 167 w 212"/>
                  <a:gd name="T33" fmla="*/ 93 h 279"/>
                  <a:gd name="T34" fmla="*/ 152 w 212"/>
                  <a:gd name="T35" fmla="*/ 119 h 279"/>
                  <a:gd name="T36" fmla="*/ 133 w 212"/>
                  <a:gd name="T37" fmla="*/ 146 h 279"/>
                  <a:gd name="T38" fmla="*/ 119 w 212"/>
                  <a:gd name="T39" fmla="*/ 169 h 279"/>
                  <a:gd name="T40" fmla="*/ 114 w 212"/>
                  <a:gd name="T41" fmla="*/ 182 h 279"/>
                  <a:gd name="T42" fmla="*/ 124 w 212"/>
                  <a:gd name="T43" fmla="*/ 181 h 279"/>
                  <a:gd name="T44" fmla="*/ 145 w 212"/>
                  <a:gd name="T45" fmla="*/ 172 h 279"/>
                  <a:gd name="T46" fmla="*/ 169 w 212"/>
                  <a:gd name="T47" fmla="*/ 160 h 279"/>
                  <a:gd name="T48" fmla="*/ 191 w 212"/>
                  <a:gd name="T49" fmla="*/ 153 h 279"/>
                  <a:gd name="T50" fmla="*/ 207 w 212"/>
                  <a:gd name="T51" fmla="*/ 153 h 279"/>
                  <a:gd name="T52" fmla="*/ 212 w 212"/>
                  <a:gd name="T53" fmla="*/ 167 h 279"/>
                  <a:gd name="T54" fmla="*/ 196 w 212"/>
                  <a:gd name="T55" fmla="*/ 188 h 279"/>
                  <a:gd name="T56" fmla="*/ 172 w 212"/>
                  <a:gd name="T57" fmla="*/ 219 h 279"/>
                  <a:gd name="T58" fmla="*/ 143 w 212"/>
                  <a:gd name="T59" fmla="*/ 246 h 279"/>
                  <a:gd name="T60" fmla="*/ 117 w 212"/>
                  <a:gd name="T61" fmla="*/ 270 h 279"/>
                  <a:gd name="T62" fmla="*/ 119 w 212"/>
                  <a:gd name="T63" fmla="*/ 263 h 279"/>
                  <a:gd name="T64" fmla="*/ 133 w 212"/>
                  <a:gd name="T65" fmla="*/ 246 h 279"/>
                  <a:gd name="T66" fmla="*/ 143 w 212"/>
                  <a:gd name="T67" fmla="*/ 231 h 279"/>
                  <a:gd name="T68" fmla="*/ 140 w 212"/>
                  <a:gd name="T69" fmla="*/ 220 h 279"/>
                  <a:gd name="T70" fmla="*/ 119 w 212"/>
                  <a:gd name="T71" fmla="*/ 220 h 279"/>
                  <a:gd name="T72" fmla="*/ 97 w 212"/>
                  <a:gd name="T73" fmla="*/ 220 h 279"/>
                  <a:gd name="T74" fmla="*/ 76 w 212"/>
                  <a:gd name="T75" fmla="*/ 220 h 279"/>
                  <a:gd name="T76" fmla="*/ 62 w 212"/>
                  <a:gd name="T77" fmla="*/ 215 h 279"/>
                  <a:gd name="T78" fmla="*/ 61 w 212"/>
                  <a:gd name="T79" fmla="*/ 203 h 279"/>
                  <a:gd name="T80" fmla="*/ 73 w 212"/>
                  <a:gd name="T81" fmla="*/ 181 h 279"/>
                  <a:gd name="T82" fmla="*/ 83 w 212"/>
                  <a:gd name="T83" fmla="*/ 164 h 279"/>
                  <a:gd name="T84" fmla="*/ 83 w 212"/>
                  <a:gd name="T85" fmla="*/ 153 h 279"/>
                  <a:gd name="T86" fmla="*/ 73 w 212"/>
                  <a:gd name="T87" fmla="*/ 143 h 279"/>
                  <a:gd name="T88" fmla="*/ 61 w 212"/>
                  <a:gd name="T89" fmla="*/ 141 h 279"/>
                  <a:gd name="T90" fmla="*/ 52 w 212"/>
                  <a:gd name="T91" fmla="*/ 138 h 279"/>
                  <a:gd name="T92" fmla="*/ 52 w 212"/>
                  <a:gd name="T93" fmla="*/ 124 h 279"/>
                  <a:gd name="T94" fmla="*/ 61 w 212"/>
                  <a:gd name="T95" fmla="*/ 107 h 279"/>
                  <a:gd name="T96" fmla="*/ 68 w 212"/>
                  <a:gd name="T97" fmla="*/ 88 h 279"/>
                  <a:gd name="T98" fmla="*/ 71 w 212"/>
                  <a:gd name="T99" fmla="*/ 76 h 279"/>
                  <a:gd name="T100" fmla="*/ 64 w 212"/>
                  <a:gd name="T101" fmla="*/ 72 h 279"/>
                  <a:gd name="T102" fmla="*/ 52 w 212"/>
                  <a:gd name="T103" fmla="*/ 76 h 279"/>
                  <a:gd name="T104" fmla="*/ 33 w 212"/>
                  <a:gd name="T105" fmla="*/ 84 h 279"/>
                  <a:gd name="T106" fmla="*/ 18 w 212"/>
                  <a:gd name="T107" fmla="*/ 95 h 279"/>
                  <a:gd name="T108" fmla="*/ 14 w 212"/>
                  <a:gd name="T109" fmla="*/ 9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2" h="279">
                    <a:moveTo>
                      <a:pt x="18" y="84"/>
                    </a:moveTo>
                    <a:lnTo>
                      <a:pt x="19" y="81"/>
                    </a:lnTo>
                    <a:lnTo>
                      <a:pt x="25" y="78"/>
                    </a:lnTo>
                    <a:lnTo>
                      <a:pt x="30" y="72"/>
                    </a:lnTo>
                    <a:lnTo>
                      <a:pt x="40" y="66"/>
                    </a:lnTo>
                    <a:lnTo>
                      <a:pt x="50" y="57"/>
                    </a:lnTo>
                    <a:lnTo>
                      <a:pt x="62" y="48"/>
                    </a:lnTo>
                    <a:lnTo>
                      <a:pt x="74" y="38"/>
                    </a:lnTo>
                    <a:lnTo>
                      <a:pt x="88" y="31"/>
                    </a:lnTo>
                    <a:lnTo>
                      <a:pt x="100" y="21"/>
                    </a:lnTo>
                    <a:lnTo>
                      <a:pt x="114" y="14"/>
                    </a:lnTo>
                    <a:lnTo>
                      <a:pt x="124" y="7"/>
                    </a:lnTo>
                    <a:lnTo>
                      <a:pt x="133" y="4"/>
                    </a:lnTo>
                    <a:lnTo>
                      <a:pt x="140" y="0"/>
                    </a:lnTo>
                    <a:lnTo>
                      <a:pt x="145" y="0"/>
                    </a:lnTo>
                    <a:lnTo>
                      <a:pt x="148" y="4"/>
                    </a:lnTo>
                    <a:lnTo>
                      <a:pt x="147" y="11"/>
                    </a:lnTo>
                    <a:lnTo>
                      <a:pt x="143" y="19"/>
                    </a:lnTo>
                    <a:lnTo>
                      <a:pt x="138" y="28"/>
                    </a:lnTo>
                    <a:lnTo>
                      <a:pt x="133" y="38"/>
                    </a:lnTo>
                    <a:lnTo>
                      <a:pt x="126" y="47"/>
                    </a:lnTo>
                    <a:lnTo>
                      <a:pt x="119" y="57"/>
                    </a:lnTo>
                    <a:lnTo>
                      <a:pt x="114" y="67"/>
                    </a:lnTo>
                    <a:lnTo>
                      <a:pt x="105" y="76"/>
                    </a:lnTo>
                    <a:lnTo>
                      <a:pt x="100" y="84"/>
                    </a:lnTo>
                    <a:lnTo>
                      <a:pt x="95" y="93"/>
                    </a:lnTo>
                    <a:lnTo>
                      <a:pt x="90" y="100"/>
                    </a:lnTo>
                    <a:lnTo>
                      <a:pt x="85" y="107"/>
                    </a:lnTo>
                    <a:lnTo>
                      <a:pt x="83" y="112"/>
                    </a:lnTo>
                    <a:lnTo>
                      <a:pt x="81" y="115"/>
                    </a:lnTo>
                    <a:lnTo>
                      <a:pt x="83" y="119"/>
                    </a:lnTo>
                    <a:lnTo>
                      <a:pt x="85" y="119"/>
                    </a:lnTo>
                    <a:lnTo>
                      <a:pt x="90" y="117"/>
                    </a:lnTo>
                    <a:lnTo>
                      <a:pt x="95" y="114"/>
                    </a:lnTo>
                    <a:lnTo>
                      <a:pt x="102" y="110"/>
                    </a:lnTo>
                    <a:lnTo>
                      <a:pt x="110" y="105"/>
                    </a:lnTo>
                    <a:lnTo>
                      <a:pt x="117" y="102"/>
                    </a:lnTo>
                    <a:lnTo>
                      <a:pt x="126" y="96"/>
                    </a:lnTo>
                    <a:lnTo>
                      <a:pt x="135" y="91"/>
                    </a:lnTo>
                    <a:lnTo>
                      <a:pt x="141" y="86"/>
                    </a:lnTo>
                    <a:lnTo>
                      <a:pt x="150" y="83"/>
                    </a:lnTo>
                    <a:lnTo>
                      <a:pt x="157" y="78"/>
                    </a:lnTo>
                    <a:lnTo>
                      <a:pt x="164" y="74"/>
                    </a:lnTo>
                    <a:lnTo>
                      <a:pt x="169" y="72"/>
                    </a:lnTo>
                    <a:lnTo>
                      <a:pt x="174" y="71"/>
                    </a:lnTo>
                    <a:lnTo>
                      <a:pt x="176" y="71"/>
                    </a:lnTo>
                    <a:lnTo>
                      <a:pt x="177" y="72"/>
                    </a:lnTo>
                    <a:lnTo>
                      <a:pt x="177" y="76"/>
                    </a:lnTo>
                    <a:lnTo>
                      <a:pt x="176" y="81"/>
                    </a:lnTo>
                    <a:lnTo>
                      <a:pt x="172" y="86"/>
                    </a:lnTo>
                    <a:lnTo>
                      <a:pt x="167" y="93"/>
                    </a:lnTo>
                    <a:lnTo>
                      <a:pt x="162" y="102"/>
                    </a:lnTo>
                    <a:lnTo>
                      <a:pt x="157" y="110"/>
                    </a:lnTo>
                    <a:lnTo>
                      <a:pt x="152" y="119"/>
                    </a:lnTo>
                    <a:lnTo>
                      <a:pt x="145" y="127"/>
                    </a:lnTo>
                    <a:lnTo>
                      <a:pt x="138" y="136"/>
                    </a:lnTo>
                    <a:lnTo>
                      <a:pt x="133" y="146"/>
                    </a:lnTo>
                    <a:lnTo>
                      <a:pt x="128" y="153"/>
                    </a:lnTo>
                    <a:lnTo>
                      <a:pt x="122" y="162"/>
                    </a:lnTo>
                    <a:lnTo>
                      <a:pt x="119" y="169"/>
                    </a:lnTo>
                    <a:lnTo>
                      <a:pt x="117" y="176"/>
                    </a:lnTo>
                    <a:lnTo>
                      <a:pt x="114" y="179"/>
                    </a:lnTo>
                    <a:lnTo>
                      <a:pt x="114" y="182"/>
                    </a:lnTo>
                    <a:lnTo>
                      <a:pt x="116" y="184"/>
                    </a:lnTo>
                    <a:lnTo>
                      <a:pt x="121" y="184"/>
                    </a:lnTo>
                    <a:lnTo>
                      <a:pt x="124" y="181"/>
                    </a:lnTo>
                    <a:lnTo>
                      <a:pt x="129" y="179"/>
                    </a:lnTo>
                    <a:lnTo>
                      <a:pt x="136" y="176"/>
                    </a:lnTo>
                    <a:lnTo>
                      <a:pt x="145" y="172"/>
                    </a:lnTo>
                    <a:lnTo>
                      <a:pt x="152" y="169"/>
                    </a:lnTo>
                    <a:lnTo>
                      <a:pt x="160" y="164"/>
                    </a:lnTo>
                    <a:lnTo>
                      <a:pt x="169" y="160"/>
                    </a:lnTo>
                    <a:lnTo>
                      <a:pt x="177" y="158"/>
                    </a:lnTo>
                    <a:lnTo>
                      <a:pt x="184" y="157"/>
                    </a:lnTo>
                    <a:lnTo>
                      <a:pt x="191" y="153"/>
                    </a:lnTo>
                    <a:lnTo>
                      <a:pt x="196" y="153"/>
                    </a:lnTo>
                    <a:lnTo>
                      <a:pt x="203" y="153"/>
                    </a:lnTo>
                    <a:lnTo>
                      <a:pt x="207" y="153"/>
                    </a:lnTo>
                    <a:lnTo>
                      <a:pt x="210" y="157"/>
                    </a:lnTo>
                    <a:lnTo>
                      <a:pt x="212" y="160"/>
                    </a:lnTo>
                    <a:lnTo>
                      <a:pt x="212" y="167"/>
                    </a:lnTo>
                    <a:lnTo>
                      <a:pt x="208" y="172"/>
                    </a:lnTo>
                    <a:lnTo>
                      <a:pt x="203" y="179"/>
                    </a:lnTo>
                    <a:lnTo>
                      <a:pt x="196" y="188"/>
                    </a:lnTo>
                    <a:lnTo>
                      <a:pt x="190" y="198"/>
                    </a:lnTo>
                    <a:lnTo>
                      <a:pt x="181" y="206"/>
                    </a:lnTo>
                    <a:lnTo>
                      <a:pt x="172" y="219"/>
                    </a:lnTo>
                    <a:lnTo>
                      <a:pt x="162" y="227"/>
                    </a:lnTo>
                    <a:lnTo>
                      <a:pt x="153" y="237"/>
                    </a:lnTo>
                    <a:lnTo>
                      <a:pt x="143" y="246"/>
                    </a:lnTo>
                    <a:lnTo>
                      <a:pt x="133" y="255"/>
                    </a:lnTo>
                    <a:lnTo>
                      <a:pt x="124" y="263"/>
                    </a:lnTo>
                    <a:lnTo>
                      <a:pt x="117" y="270"/>
                    </a:lnTo>
                    <a:lnTo>
                      <a:pt x="105" y="279"/>
                    </a:lnTo>
                    <a:lnTo>
                      <a:pt x="114" y="268"/>
                    </a:lnTo>
                    <a:lnTo>
                      <a:pt x="119" y="263"/>
                    </a:lnTo>
                    <a:lnTo>
                      <a:pt x="124" y="258"/>
                    </a:lnTo>
                    <a:lnTo>
                      <a:pt x="129" y="253"/>
                    </a:lnTo>
                    <a:lnTo>
                      <a:pt x="133" y="246"/>
                    </a:lnTo>
                    <a:lnTo>
                      <a:pt x="138" y="239"/>
                    </a:lnTo>
                    <a:lnTo>
                      <a:pt x="140" y="234"/>
                    </a:lnTo>
                    <a:lnTo>
                      <a:pt x="143" y="231"/>
                    </a:lnTo>
                    <a:lnTo>
                      <a:pt x="143" y="225"/>
                    </a:lnTo>
                    <a:lnTo>
                      <a:pt x="141" y="222"/>
                    </a:lnTo>
                    <a:lnTo>
                      <a:pt x="140" y="220"/>
                    </a:lnTo>
                    <a:lnTo>
                      <a:pt x="135" y="220"/>
                    </a:lnTo>
                    <a:lnTo>
                      <a:pt x="126" y="220"/>
                    </a:lnTo>
                    <a:lnTo>
                      <a:pt x="119" y="220"/>
                    </a:lnTo>
                    <a:lnTo>
                      <a:pt x="112" y="220"/>
                    </a:lnTo>
                    <a:lnTo>
                      <a:pt x="105" y="220"/>
                    </a:lnTo>
                    <a:lnTo>
                      <a:pt x="97" y="220"/>
                    </a:lnTo>
                    <a:lnTo>
                      <a:pt x="90" y="220"/>
                    </a:lnTo>
                    <a:lnTo>
                      <a:pt x="83" y="220"/>
                    </a:lnTo>
                    <a:lnTo>
                      <a:pt x="76" y="220"/>
                    </a:lnTo>
                    <a:lnTo>
                      <a:pt x="71" y="219"/>
                    </a:lnTo>
                    <a:lnTo>
                      <a:pt x="66" y="217"/>
                    </a:lnTo>
                    <a:lnTo>
                      <a:pt x="62" y="215"/>
                    </a:lnTo>
                    <a:lnTo>
                      <a:pt x="61" y="212"/>
                    </a:lnTo>
                    <a:lnTo>
                      <a:pt x="61" y="206"/>
                    </a:lnTo>
                    <a:lnTo>
                      <a:pt x="61" y="203"/>
                    </a:lnTo>
                    <a:lnTo>
                      <a:pt x="64" y="194"/>
                    </a:lnTo>
                    <a:lnTo>
                      <a:pt x="69" y="189"/>
                    </a:lnTo>
                    <a:lnTo>
                      <a:pt x="73" y="181"/>
                    </a:lnTo>
                    <a:lnTo>
                      <a:pt x="78" y="174"/>
                    </a:lnTo>
                    <a:lnTo>
                      <a:pt x="80" y="169"/>
                    </a:lnTo>
                    <a:lnTo>
                      <a:pt x="83" y="164"/>
                    </a:lnTo>
                    <a:lnTo>
                      <a:pt x="83" y="158"/>
                    </a:lnTo>
                    <a:lnTo>
                      <a:pt x="83" y="155"/>
                    </a:lnTo>
                    <a:lnTo>
                      <a:pt x="83" y="153"/>
                    </a:lnTo>
                    <a:lnTo>
                      <a:pt x="83" y="150"/>
                    </a:lnTo>
                    <a:lnTo>
                      <a:pt x="78" y="146"/>
                    </a:lnTo>
                    <a:lnTo>
                      <a:pt x="73" y="143"/>
                    </a:lnTo>
                    <a:lnTo>
                      <a:pt x="68" y="143"/>
                    </a:lnTo>
                    <a:lnTo>
                      <a:pt x="64" y="143"/>
                    </a:lnTo>
                    <a:lnTo>
                      <a:pt x="61" y="141"/>
                    </a:lnTo>
                    <a:lnTo>
                      <a:pt x="57" y="141"/>
                    </a:lnTo>
                    <a:lnTo>
                      <a:pt x="54" y="139"/>
                    </a:lnTo>
                    <a:lnTo>
                      <a:pt x="52" y="138"/>
                    </a:lnTo>
                    <a:lnTo>
                      <a:pt x="50" y="133"/>
                    </a:lnTo>
                    <a:lnTo>
                      <a:pt x="52" y="129"/>
                    </a:lnTo>
                    <a:lnTo>
                      <a:pt x="52" y="124"/>
                    </a:lnTo>
                    <a:lnTo>
                      <a:pt x="55" y="119"/>
                    </a:lnTo>
                    <a:lnTo>
                      <a:pt x="57" y="112"/>
                    </a:lnTo>
                    <a:lnTo>
                      <a:pt x="61" y="107"/>
                    </a:lnTo>
                    <a:lnTo>
                      <a:pt x="62" y="100"/>
                    </a:lnTo>
                    <a:lnTo>
                      <a:pt x="66" y="95"/>
                    </a:lnTo>
                    <a:lnTo>
                      <a:pt x="68" y="88"/>
                    </a:lnTo>
                    <a:lnTo>
                      <a:pt x="71" y="84"/>
                    </a:lnTo>
                    <a:lnTo>
                      <a:pt x="71" y="79"/>
                    </a:lnTo>
                    <a:lnTo>
                      <a:pt x="71" y="76"/>
                    </a:lnTo>
                    <a:lnTo>
                      <a:pt x="71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61" y="72"/>
                    </a:lnTo>
                    <a:lnTo>
                      <a:pt x="55" y="72"/>
                    </a:lnTo>
                    <a:lnTo>
                      <a:pt x="52" y="76"/>
                    </a:lnTo>
                    <a:lnTo>
                      <a:pt x="45" y="78"/>
                    </a:lnTo>
                    <a:lnTo>
                      <a:pt x="40" y="81"/>
                    </a:lnTo>
                    <a:lnTo>
                      <a:pt x="33" y="84"/>
                    </a:lnTo>
                    <a:lnTo>
                      <a:pt x="28" y="88"/>
                    </a:lnTo>
                    <a:lnTo>
                      <a:pt x="21" y="91"/>
                    </a:lnTo>
                    <a:lnTo>
                      <a:pt x="18" y="95"/>
                    </a:lnTo>
                    <a:lnTo>
                      <a:pt x="9" y="102"/>
                    </a:lnTo>
                    <a:lnTo>
                      <a:pt x="0" y="107"/>
                    </a:lnTo>
                    <a:lnTo>
                      <a:pt x="14" y="90"/>
                    </a:lnTo>
                    <a:lnTo>
                      <a:pt x="18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166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733800" cy="899962"/>
          </a:xfrm>
        </p:spPr>
        <p:txBody>
          <a:bodyPr/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7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352800" cy="4449763"/>
          </a:xfrm>
        </p:spPr>
        <p:txBody>
          <a:bodyPr/>
          <a:lstStyle>
            <a:lvl1pPr marL="0" indent="0">
              <a:lnSpc>
                <a:spcPts val="3400"/>
              </a:lnSpc>
              <a:spcBef>
                <a:spcPts val="2400"/>
              </a:spcBef>
              <a:buNone/>
              <a:defRPr b="0">
                <a:latin typeface="Loved by the King" pitchFamily="2" charset="0"/>
              </a:defRPr>
            </a:lvl1pPr>
            <a:lvl2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2pPr>
            <a:lvl3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3pPr>
            <a:lvl4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4pPr>
            <a:lvl5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1879-B25A-4548-9244-19238756F1B1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F47F-4F35-46AE-A919-4DC1FBA8F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7"/>
          <p:cNvSpPr/>
          <p:nvPr userDrawn="1"/>
        </p:nvSpPr>
        <p:spPr>
          <a:xfrm>
            <a:off x="1409700" y="2819400"/>
            <a:ext cx="6834188" cy="3322638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4"/>
              </a:gs>
              <a:gs pos="100000">
                <a:srgbClr val="FFEEBE"/>
              </a:gs>
            </a:gsLst>
            <a:lin ang="0" scaled="0"/>
          </a:gradFill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1524001" y="2895600"/>
            <a:ext cx="6629399" cy="3246568"/>
          </a:xfrm>
        </p:spPr>
        <p:txBody>
          <a:bodyPr>
            <a:normAutofit/>
          </a:bodyPr>
          <a:lstStyle>
            <a:lvl1pPr marL="227013" indent="-227013" algn="l">
              <a:spcBef>
                <a:spcPts val="1200"/>
              </a:spcBef>
              <a:buFont typeface="Arial" pitchFamily="34" charset="0"/>
              <a:buChar char="•"/>
              <a:defRPr>
                <a:latin typeface="Loved by the King" pitchFamily="2" charset="0"/>
              </a:defRPr>
            </a:lvl1pPr>
            <a:lvl2pPr marL="57150" indent="0">
              <a:spcBef>
                <a:spcPts val="1200"/>
              </a:spcBef>
              <a:buFontTx/>
              <a:buNone/>
              <a:defRPr>
                <a:latin typeface="Loved by the King" pitchFamily="2" charset="0"/>
              </a:defRPr>
            </a:lvl2pPr>
            <a:lvl3pPr>
              <a:spcBef>
                <a:spcPts val="1200"/>
              </a:spcBef>
              <a:defRPr>
                <a:latin typeface="Loved by the King" pitchFamily="2" charset="0"/>
              </a:defRPr>
            </a:lvl3pPr>
            <a:lvl4pPr>
              <a:spcBef>
                <a:spcPts val="1200"/>
              </a:spcBef>
              <a:defRPr>
                <a:latin typeface="Loved by the King" pitchFamily="2" charset="0"/>
              </a:defRPr>
            </a:lvl4pPr>
            <a:lvl5pPr>
              <a:spcBef>
                <a:spcPts val="1200"/>
              </a:spcBef>
              <a:defRPr>
                <a:latin typeface="Loved by the King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01296" y="1160710"/>
            <a:ext cx="6820603" cy="1155434"/>
          </a:xfrm>
        </p:spPr>
        <p:txBody>
          <a:bodyPr/>
          <a:lstStyle>
            <a:lvl1pPr algn="ctr">
              <a:lnSpc>
                <a:spcPts val="4500"/>
              </a:lnSpc>
              <a:defRPr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E128F-89E3-4664-99D2-FF392B827AED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9EEB6-8B50-4E88-92CA-3375F2D04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0"/>
          <p:cNvSpPr/>
          <p:nvPr userDrawn="1"/>
        </p:nvSpPr>
        <p:spPr>
          <a:xfrm>
            <a:off x="0" y="0"/>
            <a:ext cx="9137342" cy="6959612"/>
          </a:xfrm>
          <a:prstGeom prst="rect">
            <a:avLst/>
          </a:prstGeom>
          <a:gradFill>
            <a:gsLst>
              <a:gs pos="40846">
                <a:srgbClr val="FFEEBE">
                  <a:alpha val="91000"/>
                </a:srgbClr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71"/>
          <p:cNvGrpSpPr>
            <a:grpSpLocks/>
          </p:cNvGrpSpPr>
          <p:nvPr userDrawn="1">
            <p:custDataLst>
              <p:tags r:id="rId2"/>
            </p:custDataLst>
          </p:nvPr>
        </p:nvGrpSpPr>
        <p:grpSpPr bwMode="auto">
          <a:xfrm>
            <a:off x="-381000" y="2408238"/>
            <a:ext cx="3603625" cy="6340475"/>
            <a:chOff x="-182562" y="3328157"/>
            <a:chExt cx="2887382" cy="5081424"/>
          </a:xfrm>
        </p:grpSpPr>
        <p:grpSp>
          <p:nvGrpSpPr>
            <p:cNvPr id="7" name="Group 72"/>
            <p:cNvGrpSpPr/>
            <p:nvPr/>
          </p:nvGrpSpPr>
          <p:grpSpPr>
            <a:xfrm>
              <a:off x="-182563" y="4876792"/>
              <a:ext cx="2100922" cy="3532777"/>
              <a:chOff x="-182562" y="4914351"/>
              <a:chExt cx="1814513" cy="305117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Freeform 181"/>
              <p:cNvSpPr>
                <a:spLocks/>
              </p:cNvSpPr>
              <p:nvPr/>
            </p:nvSpPr>
            <p:spPr bwMode="auto">
              <a:xfrm>
                <a:off x="1219200" y="7143201"/>
                <a:ext cx="242888" cy="246063"/>
              </a:xfrm>
              <a:custGeom>
                <a:avLst/>
                <a:gdLst>
                  <a:gd name="T0" fmla="*/ 76 w 153"/>
                  <a:gd name="T1" fmla="*/ 155 h 155"/>
                  <a:gd name="T2" fmla="*/ 83 w 153"/>
                  <a:gd name="T3" fmla="*/ 152 h 155"/>
                  <a:gd name="T4" fmla="*/ 91 w 153"/>
                  <a:gd name="T5" fmla="*/ 152 h 155"/>
                  <a:gd name="T6" fmla="*/ 98 w 153"/>
                  <a:gd name="T7" fmla="*/ 150 h 155"/>
                  <a:gd name="T8" fmla="*/ 105 w 153"/>
                  <a:gd name="T9" fmla="*/ 148 h 155"/>
                  <a:gd name="T10" fmla="*/ 117 w 153"/>
                  <a:gd name="T11" fmla="*/ 141 h 155"/>
                  <a:gd name="T12" fmla="*/ 129 w 153"/>
                  <a:gd name="T13" fmla="*/ 131 h 155"/>
                  <a:gd name="T14" fmla="*/ 134 w 153"/>
                  <a:gd name="T15" fmla="*/ 126 h 155"/>
                  <a:gd name="T16" fmla="*/ 138 w 153"/>
                  <a:gd name="T17" fmla="*/ 119 h 155"/>
                  <a:gd name="T18" fmla="*/ 141 w 153"/>
                  <a:gd name="T19" fmla="*/ 112 h 155"/>
                  <a:gd name="T20" fmla="*/ 146 w 153"/>
                  <a:gd name="T21" fmla="*/ 107 h 155"/>
                  <a:gd name="T22" fmla="*/ 148 w 153"/>
                  <a:gd name="T23" fmla="*/ 100 h 155"/>
                  <a:gd name="T24" fmla="*/ 150 w 153"/>
                  <a:gd name="T25" fmla="*/ 93 h 155"/>
                  <a:gd name="T26" fmla="*/ 150 w 153"/>
                  <a:gd name="T27" fmla="*/ 86 h 155"/>
                  <a:gd name="T28" fmla="*/ 153 w 153"/>
                  <a:gd name="T29" fmla="*/ 78 h 155"/>
                  <a:gd name="T30" fmla="*/ 150 w 153"/>
                  <a:gd name="T31" fmla="*/ 69 h 155"/>
                  <a:gd name="T32" fmla="*/ 150 w 153"/>
                  <a:gd name="T33" fmla="*/ 59 h 155"/>
                  <a:gd name="T34" fmla="*/ 148 w 153"/>
                  <a:gd name="T35" fmla="*/ 52 h 155"/>
                  <a:gd name="T36" fmla="*/ 146 w 153"/>
                  <a:gd name="T37" fmla="*/ 45 h 155"/>
                  <a:gd name="T38" fmla="*/ 138 w 153"/>
                  <a:gd name="T39" fmla="*/ 33 h 155"/>
                  <a:gd name="T40" fmla="*/ 129 w 153"/>
                  <a:gd name="T41" fmla="*/ 21 h 155"/>
                  <a:gd name="T42" fmla="*/ 117 w 153"/>
                  <a:gd name="T43" fmla="*/ 12 h 155"/>
                  <a:gd name="T44" fmla="*/ 105 w 153"/>
                  <a:gd name="T45" fmla="*/ 4 h 155"/>
                  <a:gd name="T46" fmla="*/ 98 w 153"/>
                  <a:gd name="T47" fmla="*/ 0 h 155"/>
                  <a:gd name="T48" fmla="*/ 91 w 153"/>
                  <a:gd name="T49" fmla="*/ 0 h 155"/>
                  <a:gd name="T50" fmla="*/ 83 w 153"/>
                  <a:gd name="T51" fmla="*/ 0 h 155"/>
                  <a:gd name="T52" fmla="*/ 76 w 153"/>
                  <a:gd name="T53" fmla="*/ 0 h 155"/>
                  <a:gd name="T54" fmla="*/ 67 w 153"/>
                  <a:gd name="T55" fmla="*/ 0 h 155"/>
                  <a:gd name="T56" fmla="*/ 60 w 153"/>
                  <a:gd name="T57" fmla="*/ 0 h 155"/>
                  <a:gd name="T58" fmla="*/ 52 w 153"/>
                  <a:gd name="T59" fmla="*/ 0 h 155"/>
                  <a:gd name="T60" fmla="*/ 45 w 153"/>
                  <a:gd name="T61" fmla="*/ 4 h 155"/>
                  <a:gd name="T62" fmla="*/ 31 w 153"/>
                  <a:gd name="T63" fmla="*/ 12 h 155"/>
                  <a:gd name="T64" fmla="*/ 21 w 153"/>
                  <a:gd name="T65" fmla="*/ 21 h 155"/>
                  <a:gd name="T66" fmla="*/ 9 w 153"/>
                  <a:gd name="T67" fmla="*/ 33 h 155"/>
                  <a:gd name="T68" fmla="*/ 5 w 153"/>
                  <a:gd name="T69" fmla="*/ 45 h 155"/>
                  <a:gd name="T70" fmla="*/ 0 w 153"/>
                  <a:gd name="T71" fmla="*/ 52 h 155"/>
                  <a:gd name="T72" fmla="*/ 0 w 153"/>
                  <a:gd name="T73" fmla="*/ 59 h 155"/>
                  <a:gd name="T74" fmla="*/ 0 w 153"/>
                  <a:gd name="T75" fmla="*/ 69 h 155"/>
                  <a:gd name="T76" fmla="*/ 0 w 153"/>
                  <a:gd name="T77" fmla="*/ 78 h 155"/>
                  <a:gd name="T78" fmla="*/ 0 w 153"/>
                  <a:gd name="T79" fmla="*/ 86 h 155"/>
                  <a:gd name="T80" fmla="*/ 0 w 153"/>
                  <a:gd name="T81" fmla="*/ 93 h 155"/>
                  <a:gd name="T82" fmla="*/ 0 w 153"/>
                  <a:gd name="T83" fmla="*/ 100 h 155"/>
                  <a:gd name="T84" fmla="*/ 5 w 153"/>
                  <a:gd name="T85" fmla="*/ 107 h 155"/>
                  <a:gd name="T86" fmla="*/ 7 w 153"/>
                  <a:gd name="T87" fmla="*/ 112 h 155"/>
                  <a:gd name="T88" fmla="*/ 9 w 153"/>
                  <a:gd name="T89" fmla="*/ 119 h 155"/>
                  <a:gd name="T90" fmla="*/ 14 w 153"/>
                  <a:gd name="T91" fmla="*/ 126 h 155"/>
                  <a:gd name="T92" fmla="*/ 21 w 153"/>
                  <a:gd name="T93" fmla="*/ 131 h 155"/>
                  <a:gd name="T94" fmla="*/ 31 w 153"/>
                  <a:gd name="T95" fmla="*/ 141 h 155"/>
                  <a:gd name="T96" fmla="*/ 45 w 153"/>
                  <a:gd name="T97" fmla="*/ 148 h 155"/>
                  <a:gd name="T98" fmla="*/ 52 w 153"/>
                  <a:gd name="T99" fmla="*/ 150 h 155"/>
                  <a:gd name="T100" fmla="*/ 60 w 153"/>
                  <a:gd name="T101" fmla="*/ 152 h 155"/>
                  <a:gd name="T102" fmla="*/ 67 w 153"/>
                  <a:gd name="T103" fmla="*/ 152 h 155"/>
                  <a:gd name="T104" fmla="*/ 76 w 153"/>
                  <a:gd name="T105" fmla="*/ 155 h 155"/>
                  <a:gd name="T106" fmla="*/ 76 w 153"/>
                  <a:gd name="T107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3" h="155">
                    <a:moveTo>
                      <a:pt x="76" y="155"/>
                    </a:moveTo>
                    <a:lnTo>
                      <a:pt x="83" y="152"/>
                    </a:lnTo>
                    <a:lnTo>
                      <a:pt x="91" y="152"/>
                    </a:lnTo>
                    <a:lnTo>
                      <a:pt x="98" y="150"/>
                    </a:lnTo>
                    <a:lnTo>
                      <a:pt x="105" y="148"/>
                    </a:lnTo>
                    <a:lnTo>
                      <a:pt x="117" y="141"/>
                    </a:lnTo>
                    <a:lnTo>
                      <a:pt x="129" y="131"/>
                    </a:lnTo>
                    <a:lnTo>
                      <a:pt x="134" y="126"/>
                    </a:lnTo>
                    <a:lnTo>
                      <a:pt x="138" y="119"/>
                    </a:lnTo>
                    <a:lnTo>
                      <a:pt x="141" y="112"/>
                    </a:lnTo>
                    <a:lnTo>
                      <a:pt x="146" y="107"/>
                    </a:lnTo>
                    <a:lnTo>
                      <a:pt x="148" y="100"/>
                    </a:lnTo>
                    <a:lnTo>
                      <a:pt x="150" y="93"/>
                    </a:lnTo>
                    <a:lnTo>
                      <a:pt x="150" y="86"/>
                    </a:lnTo>
                    <a:lnTo>
                      <a:pt x="153" y="78"/>
                    </a:lnTo>
                    <a:lnTo>
                      <a:pt x="150" y="69"/>
                    </a:lnTo>
                    <a:lnTo>
                      <a:pt x="150" y="59"/>
                    </a:lnTo>
                    <a:lnTo>
                      <a:pt x="148" y="52"/>
                    </a:lnTo>
                    <a:lnTo>
                      <a:pt x="146" y="45"/>
                    </a:lnTo>
                    <a:lnTo>
                      <a:pt x="138" y="33"/>
                    </a:lnTo>
                    <a:lnTo>
                      <a:pt x="129" y="21"/>
                    </a:lnTo>
                    <a:lnTo>
                      <a:pt x="117" y="12"/>
                    </a:lnTo>
                    <a:lnTo>
                      <a:pt x="105" y="4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67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5" y="4"/>
                    </a:lnTo>
                    <a:lnTo>
                      <a:pt x="31" y="12"/>
                    </a:lnTo>
                    <a:lnTo>
                      <a:pt x="21" y="21"/>
                    </a:lnTo>
                    <a:lnTo>
                      <a:pt x="9" y="33"/>
                    </a:lnTo>
                    <a:lnTo>
                      <a:pt x="5" y="45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0" y="93"/>
                    </a:lnTo>
                    <a:lnTo>
                      <a:pt x="0" y="100"/>
                    </a:lnTo>
                    <a:lnTo>
                      <a:pt x="5" y="107"/>
                    </a:lnTo>
                    <a:lnTo>
                      <a:pt x="7" y="112"/>
                    </a:lnTo>
                    <a:lnTo>
                      <a:pt x="9" y="119"/>
                    </a:lnTo>
                    <a:lnTo>
                      <a:pt x="14" y="126"/>
                    </a:lnTo>
                    <a:lnTo>
                      <a:pt x="21" y="131"/>
                    </a:lnTo>
                    <a:lnTo>
                      <a:pt x="31" y="141"/>
                    </a:lnTo>
                    <a:lnTo>
                      <a:pt x="45" y="148"/>
                    </a:lnTo>
                    <a:lnTo>
                      <a:pt x="52" y="150"/>
                    </a:lnTo>
                    <a:lnTo>
                      <a:pt x="60" y="152"/>
                    </a:lnTo>
                    <a:lnTo>
                      <a:pt x="67" y="152"/>
                    </a:lnTo>
                    <a:lnTo>
                      <a:pt x="76" y="155"/>
                    </a:lnTo>
                    <a:lnTo>
                      <a:pt x="76" y="155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Freeform 179"/>
              <p:cNvSpPr>
                <a:spLocks/>
              </p:cNvSpPr>
              <p:nvPr/>
            </p:nvSpPr>
            <p:spPr bwMode="auto">
              <a:xfrm>
                <a:off x="1347788" y="7536901"/>
                <a:ext cx="284163" cy="280988"/>
              </a:xfrm>
              <a:custGeom>
                <a:avLst/>
                <a:gdLst>
                  <a:gd name="T0" fmla="*/ 98 w 179"/>
                  <a:gd name="T1" fmla="*/ 177 h 177"/>
                  <a:gd name="T2" fmla="*/ 115 w 179"/>
                  <a:gd name="T3" fmla="*/ 172 h 177"/>
                  <a:gd name="T4" fmla="*/ 131 w 179"/>
                  <a:gd name="T5" fmla="*/ 165 h 177"/>
                  <a:gd name="T6" fmla="*/ 146 w 179"/>
                  <a:gd name="T7" fmla="*/ 155 h 177"/>
                  <a:gd name="T8" fmla="*/ 158 w 179"/>
                  <a:gd name="T9" fmla="*/ 143 h 177"/>
                  <a:gd name="T10" fmla="*/ 167 w 179"/>
                  <a:gd name="T11" fmla="*/ 129 h 177"/>
                  <a:gd name="T12" fmla="*/ 174 w 179"/>
                  <a:gd name="T13" fmla="*/ 112 h 177"/>
                  <a:gd name="T14" fmla="*/ 179 w 179"/>
                  <a:gd name="T15" fmla="*/ 95 h 177"/>
                  <a:gd name="T16" fmla="*/ 179 w 179"/>
                  <a:gd name="T17" fmla="*/ 76 h 177"/>
                  <a:gd name="T18" fmla="*/ 174 w 179"/>
                  <a:gd name="T19" fmla="*/ 60 h 177"/>
                  <a:gd name="T20" fmla="*/ 167 w 179"/>
                  <a:gd name="T21" fmla="*/ 43 h 177"/>
                  <a:gd name="T22" fmla="*/ 158 w 179"/>
                  <a:gd name="T23" fmla="*/ 29 h 177"/>
                  <a:gd name="T24" fmla="*/ 146 w 179"/>
                  <a:gd name="T25" fmla="*/ 17 h 177"/>
                  <a:gd name="T26" fmla="*/ 131 w 179"/>
                  <a:gd name="T27" fmla="*/ 7 h 177"/>
                  <a:gd name="T28" fmla="*/ 115 w 179"/>
                  <a:gd name="T29" fmla="*/ 2 h 177"/>
                  <a:gd name="T30" fmla="*/ 98 w 179"/>
                  <a:gd name="T31" fmla="*/ 0 h 177"/>
                  <a:gd name="T32" fmla="*/ 79 w 179"/>
                  <a:gd name="T33" fmla="*/ 0 h 177"/>
                  <a:gd name="T34" fmla="*/ 62 w 179"/>
                  <a:gd name="T35" fmla="*/ 2 h 177"/>
                  <a:gd name="T36" fmla="*/ 45 w 179"/>
                  <a:gd name="T37" fmla="*/ 7 h 177"/>
                  <a:gd name="T38" fmla="*/ 31 w 179"/>
                  <a:gd name="T39" fmla="*/ 17 h 177"/>
                  <a:gd name="T40" fmla="*/ 19 w 179"/>
                  <a:gd name="T41" fmla="*/ 29 h 177"/>
                  <a:gd name="T42" fmla="*/ 10 w 179"/>
                  <a:gd name="T43" fmla="*/ 43 h 177"/>
                  <a:gd name="T44" fmla="*/ 2 w 179"/>
                  <a:gd name="T45" fmla="*/ 60 h 177"/>
                  <a:gd name="T46" fmla="*/ 0 w 179"/>
                  <a:gd name="T47" fmla="*/ 76 h 177"/>
                  <a:gd name="T48" fmla="*/ 0 w 179"/>
                  <a:gd name="T49" fmla="*/ 95 h 177"/>
                  <a:gd name="T50" fmla="*/ 2 w 179"/>
                  <a:gd name="T51" fmla="*/ 112 h 177"/>
                  <a:gd name="T52" fmla="*/ 10 w 179"/>
                  <a:gd name="T53" fmla="*/ 129 h 177"/>
                  <a:gd name="T54" fmla="*/ 19 w 179"/>
                  <a:gd name="T55" fmla="*/ 143 h 177"/>
                  <a:gd name="T56" fmla="*/ 31 w 179"/>
                  <a:gd name="T57" fmla="*/ 155 h 177"/>
                  <a:gd name="T58" fmla="*/ 45 w 179"/>
                  <a:gd name="T59" fmla="*/ 165 h 177"/>
                  <a:gd name="T60" fmla="*/ 62 w 179"/>
                  <a:gd name="T61" fmla="*/ 172 h 177"/>
                  <a:gd name="T62" fmla="*/ 79 w 179"/>
                  <a:gd name="T63" fmla="*/ 177 h 177"/>
                  <a:gd name="T64" fmla="*/ 91 w 179"/>
                  <a:gd name="T65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177">
                    <a:moveTo>
                      <a:pt x="91" y="177"/>
                    </a:moveTo>
                    <a:lnTo>
                      <a:pt x="98" y="177"/>
                    </a:lnTo>
                    <a:lnTo>
                      <a:pt x="108" y="174"/>
                    </a:lnTo>
                    <a:lnTo>
                      <a:pt x="115" y="172"/>
                    </a:lnTo>
                    <a:lnTo>
                      <a:pt x="124" y="169"/>
                    </a:lnTo>
                    <a:lnTo>
                      <a:pt x="131" y="165"/>
                    </a:lnTo>
                    <a:lnTo>
                      <a:pt x="139" y="160"/>
                    </a:lnTo>
                    <a:lnTo>
                      <a:pt x="146" y="155"/>
                    </a:lnTo>
                    <a:lnTo>
                      <a:pt x="153" y="150"/>
                    </a:lnTo>
                    <a:lnTo>
                      <a:pt x="158" y="143"/>
                    </a:lnTo>
                    <a:lnTo>
                      <a:pt x="162" y="136"/>
                    </a:lnTo>
                    <a:lnTo>
                      <a:pt x="167" y="129"/>
                    </a:lnTo>
                    <a:lnTo>
                      <a:pt x="172" y="122"/>
                    </a:lnTo>
                    <a:lnTo>
                      <a:pt x="174" y="112"/>
                    </a:lnTo>
                    <a:lnTo>
                      <a:pt x="177" y="105"/>
                    </a:lnTo>
                    <a:lnTo>
                      <a:pt x="179" y="95"/>
                    </a:lnTo>
                    <a:lnTo>
                      <a:pt x="179" y="88"/>
                    </a:lnTo>
                    <a:lnTo>
                      <a:pt x="179" y="76"/>
                    </a:lnTo>
                    <a:lnTo>
                      <a:pt x="177" y="67"/>
                    </a:lnTo>
                    <a:lnTo>
                      <a:pt x="174" y="60"/>
                    </a:lnTo>
                    <a:lnTo>
                      <a:pt x="172" y="53"/>
                    </a:lnTo>
                    <a:lnTo>
                      <a:pt x="167" y="43"/>
                    </a:lnTo>
                    <a:lnTo>
                      <a:pt x="162" y="36"/>
                    </a:lnTo>
                    <a:lnTo>
                      <a:pt x="158" y="29"/>
                    </a:lnTo>
                    <a:lnTo>
                      <a:pt x="153" y="24"/>
                    </a:lnTo>
                    <a:lnTo>
                      <a:pt x="146" y="17"/>
                    </a:lnTo>
                    <a:lnTo>
                      <a:pt x="139" y="12"/>
                    </a:lnTo>
                    <a:lnTo>
                      <a:pt x="131" y="7"/>
                    </a:lnTo>
                    <a:lnTo>
                      <a:pt x="124" y="5"/>
                    </a:lnTo>
                    <a:lnTo>
                      <a:pt x="115" y="2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2" y="2"/>
                    </a:lnTo>
                    <a:lnTo>
                      <a:pt x="55" y="5"/>
                    </a:lnTo>
                    <a:lnTo>
                      <a:pt x="45" y="7"/>
                    </a:lnTo>
                    <a:lnTo>
                      <a:pt x="38" y="12"/>
                    </a:lnTo>
                    <a:lnTo>
                      <a:pt x="31" y="17"/>
                    </a:lnTo>
                    <a:lnTo>
                      <a:pt x="26" y="24"/>
                    </a:lnTo>
                    <a:lnTo>
                      <a:pt x="19" y="29"/>
                    </a:lnTo>
                    <a:lnTo>
                      <a:pt x="14" y="36"/>
                    </a:lnTo>
                    <a:lnTo>
                      <a:pt x="10" y="43"/>
                    </a:lnTo>
                    <a:lnTo>
                      <a:pt x="7" y="53"/>
                    </a:lnTo>
                    <a:lnTo>
                      <a:pt x="2" y="60"/>
                    </a:lnTo>
                    <a:lnTo>
                      <a:pt x="2" y="67"/>
                    </a:lnTo>
                    <a:lnTo>
                      <a:pt x="0" y="76"/>
                    </a:lnTo>
                    <a:lnTo>
                      <a:pt x="0" y="88"/>
                    </a:lnTo>
                    <a:lnTo>
                      <a:pt x="0" y="95"/>
                    </a:lnTo>
                    <a:lnTo>
                      <a:pt x="2" y="105"/>
                    </a:lnTo>
                    <a:lnTo>
                      <a:pt x="2" y="112"/>
                    </a:lnTo>
                    <a:lnTo>
                      <a:pt x="7" y="122"/>
                    </a:lnTo>
                    <a:lnTo>
                      <a:pt x="10" y="129"/>
                    </a:lnTo>
                    <a:lnTo>
                      <a:pt x="14" y="136"/>
                    </a:lnTo>
                    <a:lnTo>
                      <a:pt x="19" y="143"/>
                    </a:lnTo>
                    <a:lnTo>
                      <a:pt x="26" y="150"/>
                    </a:lnTo>
                    <a:lnTo>
                      <a:pt x="31" y="155"/>
                    </a:lnTo>
                    <a:lnTo>
                      <a:pt x="38" y="160"/>
                    </a:lnTo>
                    <a:lnTo>
                      <a:pt x="45" y="165"/>
                    </a:lnTo>
                    <a:lnTo>
                      <a:pt x="55" y="169"/>
                    </a:lnTo>
                    <a:lnTo>
                      <a:pt x="62" y="172"/>
                    </a:lnTo>
                    <a:lnTo>
                      <a:pt x="72" y="174"/>
                    </a:lnTo>
                    <a:lnTo>
                      <a:pt x="79" y="177"/>
                    </a:lnTo>
                    <a:lnTo>
                      <a:pt x="91" y="177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Freeform 177"/>
              <p:cNvSpPr>
                <a:spLocks/>
              </p:cNvSpPr>
              <p:nvPr/>
            </p:nvSpPr>
            <p:spPr bwMode="auto">
              <a:xfrm>
                <a:off x="225425" y="7646438"/>
                <a:ext cx="322263" cy="319088"/>
              </a:xfrm>
              <a:custGeom>
                <a:avLst/>
                <a:gdLst>
                  <a:gd name="T0" fmla="*/ 110 w 203"/>
                  <a:gd name="T1" fmla="*/ 198 h 201"/>
                  <a:gd name="T2" fmla="*/ 129 w 203"/>
                  <a:gd name="T3" fmla="*/ 194 h 201"/>
                  <a:gd name="T4" fmla="*/ 148 w 203"/>
                  <a:gd name="T5" fmla="*/ 184 h 201"/>
                  <a:gd name="T6" fmla="*/ 165 w 203"/>
                  <a:gd name="T7" fmla="*/ 175 h 201"/>
                  <a:gd name="T8" fmla="*/ 177 w 203"/>
                  <a:gd name="T9" fmla="*/ 160 h 201"/>
                  <a:gd name="T10" fmla="*/ 189 w 203"/>
                  <a:gd name="T11" fmla="*/ 146 h 201"/>
                  <a:gd name="T12" fmla="*/ 196 w 203"/>
                  <a:gd name="T13" fmla="*/ 129 h 201"/>
                  <a:gd name="T14" fmla="*/ 201 w 203"/>
                  <a:gd name="T15" fmla="*/ 108 h 201"/>
                  <a:gd name="T16" fmla="*/ 201 w 203"/>
                  <a:gd name="T17" fmla="*/ 89 h 201"/>
                  <a:gd name="T18" fmla="*/ 196 w 203"/>
                  <a:gd name="T19" fmla="*/ 67 h 201"/>
                  <a:gd name="T20" fmla="*/ 189 w 203"/>
                  <a:gd name="T21" fmla="*/ 50 h 201"/>
                  <a:gd name="T22" fmla="*/ 177 w 203"/>
                  <a:gd name="T23" fmla="*/ 34 h 201"/>
                  <a:gd name="T24" fmla="*/ 165 w 203"/>
                  <a:gd name="T25" fmla="*/ 22 h 201"/>
                  <a:gd name="T26" fmla="*/ 148 w 203"/>
                  <a:gd name="T27" fmla="*/ 12 h 201"/>
                  <a:gd name="T28" fmla="*/ 129 w 203"/>
                  <a:gd name="T29" fmla="*/ 5 h 201"/>
                  <a:gd name="T30" fmla="*/ 110 w 203"/>
                  <a:gd name="T31" fmla="*/ 0 h 201"/>
                  <a:gd name="T32" fmla="*/ 91 w 203"/>
                  <a:gd name="T33" fmla="*/ 0 h 201"/>
                  <a:gd name="T34" fmla="*/ 70 w 203"/>
                  <a:gd name="T35" fmla="*/ 5 h 201"/>
                  <a:gd name="T36" fmla="*/ 53 w 203"/>
                  <a:gd name="T37" fmla="*/ 12 h 201"/>
                  <a:gd name="T38" fmla="*/ 36 w 203"/>
                  <a:gd name="T39" fmla="*/ 22 h 201"/>
                  <a:gd name="T40" fmla="*/ 24 w 203"/>
                  <a:gd name="T41" fmla="*/ 34 h 201"/>
                  <a:gd name="T42" fmla="*/ 12 w 203"/>
                  <a:gd name="T43" fmla="*/ 50 h 201"/>
                  <a:gd name="T44" fmla="*/ 5 w 203"/>
                  <a:gd name="T45" fmla="*/ 67 h 201"/>
                  <a:gd name="T46" fmla="*/ 0 w 203"/>
                  <a:gd name="T47" fmla="*/ 89 h 201"/>
                  <a:gd name="T48" fmla="*/ 0 w 203"/>
                  <a:gd name="T49" fmla="*/ 108 h 201"/>
                  <a:gd name="T50" fmla="*/ 5 w 203"/>
                  <a:gd name="T51" fmla="*/ 129 h 201"/>
                  <a:gd name="T52" fmla="*/ 12 w 203"/>
                  <a:gd name="T53" fmla="*/ 146 h 201"/>
                  <a:gd name="T54" fmla="*/ 24 w 203"/>
                  <a:gd name="T55" fmla="*/ 160 h 201"/>
                  <a:gd name="T56" fmla="*/ 36 w 203"/>
                  <a:gd name="T57" fmla="*/ 175 h 201"/>
                  <a:gd name="T58" fmla="*/ 53 w 203"/>
                  <a:gd name="T59" fmla="*/ 184 h 201"/>
                  <a:gd name="T60" fmla="*/ 70 w 203"/>
                  <a:gd name="T61" fmla="*/ 194 h 201"/>
                  <a:gd name="T62" fmla="*/ 91 w 203"/>
                  <a:gd name="T63" fmla="*/ 198 h 201"/>
                  <a:gd name="T64" fmla="*/ 103 w 203"/>
                  <a:gd name="T65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3" h="201">
                    <a:moveTo>
                      <a:pt x="103" y="201"/>
                    </a:moveTo>
                    <a:lnTo>
                      <a:pt x="110" y="198"/>
                    </a:lnTo>
                    <a:lnTo>
                      <a:pt x="120" y="198"/>
                    </a:lnTo>
                    <a:lnTo>
                      <a:pt x="129" y="194"/>
                    </a:lnTo>
                    <a:lnTo>
                      <a:pt x="139" y="191"/>
                    </a:lnTo>
                    <a:lnTo>
                      <a:pt x="148" y="184"/>
                    </a:lnTo>
                    <a:lnTo>
                      <a:pt x="158" y="179"/>
                    </a:lnTo>
                    <a:lnTo>
                      <a:pt x="165" y="175"/>
                    </a:lnTo>
                    <a:lnTo>
                      <a:pt x="172" y="170"/>
                    </a:lnTo>
                    <a:lnTo>
                      <a:pt x="177" y="160"/>
                    </a:lnTo>
                    <a:lnTo>
                      <a:pt x="184" y="153"/>
                    </a:lnTo>
                    <a:lnTo>
                      <a:pt x="189" y="146"/>
                    </a:lnTo>
                    <a:lnTo>
                      <a:pt x="194" y="139"/>
                    </a:lnTo>
                    <a:lnTo>
                      <a:pt x="196" y="129"/>
                    </a:lnTo>
                    <a:lnTo>
                      <a:pt x="201" y="117"/>
                    </a:lnTo>
                    <a:lnTo>
                      <a:pt x="201" y="108"/>
                    </a:lnTo>
                    <a:lnTo>
                      <a:pt x="203" y="98"/>
                    </a:lnTo>
                    <a:lnTo>
                      <a:pt x="201" y="89"/>
                    </a:lnTo>
                    <a:lnTo>
                      <a:pt x="201" y="77"/>
                    </a:lnTo>
                    <a:lnTo>
                      <a:pt x="196" y="67"/>
                    </a:lnTo>
                    <a:lnTo>
                      <a:pt x="194" y="60"/>
                    </a:lnTo>
                    <a:lnTo>
                      <a:pt x="189" y="50"/>
                    </a:lnTo>
                    <a:lnTo>
                      <a:pt x="184" y="41"/>
                    </a:lnTo>
                    <a:lnTo>
                      <a:pt x="177" y="34"/>
                    </a:lnTo>
                    <a:lnTo>
                      <a:pt x="172" y="29"/>
                    </a:lnTo>
                    <a:lnTo>
                      <a:pt x="165" y="22"/>
                    </a:lnTo>
                    <a:lnTo>
                      <a:pt x="158" y="17"/>
                    </a:lnTo>
                    <a:lnTo>
                      <a:pt x="148" y="12"/>
                    </a:lnTo>
                    <a:lnTo>
                      <a:pt x="139" y="7"/>
                    </a:lnTo>
                    <a:lnTo>
                      <a:pt x="129" y="5"/>
                    </a:lnTo>
                    <a:lnTo>
                      <a:pt x="120" y="3"/>
                    </a:lnTo>
                    <a:lnTo>
                      <a:pt x="110" y="0"/>
                    </a:lnTo>
                    <a:lnTo>
                      <a:pt x="103" y="0"/>
                    </a:lnTo>
                    <a:lnTo>
                      <a:pt x="91" y="0"/>
                    </a:lnTo>
                    <a:lnTo>
                      <a:pt x="82" y="3"/>
                    </a:lnTo>
                    <a:lnTo>
                      <a:pt x="70" y="5"/>
                    </a:lnTo>
                    <a:lnTo>
                      <a:pt x="62" y="7"/>
                    </a:lnTo>
                    <a:lnTo>
                      <a:pt x="53" y="12"/>
                    </a:lnTo>
                    <a:lnTo>
                      <a:pt x="43" y="17"/>
                    </a:lnTo>
                    <a:lnTo>
                      <a:pt x="36" y="22"/>
                    </a:lnTo>
                    <a:lnTo>
                      <a:pt x="31" y="29"/>
                    </a:lnTo>
                    <a:lnTo>
                      <a:pt x="24" y="34"/>
                    </a:lnTo>
                    <a:lnTo>
                      <a:pt x="17" y="41"/>
                    </a:lnTo>
                    <a:lnTo>
                      <a:pt x="12" y="50"/>
                    </a:lnTo>
                    <a:lnTo>
                      <a:pt x="8" y="60"/>
                    </a:lnTo>
                    <a:lnTo>
                      <a:pt x="5" y="67"/>
                    </a:lnTo>
                    <a:lnTo>
                      <a:pt x="3" y="77"/>
                    </a:lnTo>
                    <a:lnTo>
                      <a:pt x="0" y="89"/>
                    </a:lnTo>
                    <a:lnTo>
                      <a:pt x="0" y="98"/>
                    </a:lnTo>
                    <a:lnTo>
                      <a:pt x="0" y="108"/>
                    </a:lnTo>
                    <a:lnTo>
                      <a:pt x="3" y="117"/>
                    </a:lnTo>
                    <a:lnTo>
                      <a:pt x="5" y="129"/>
                    </a:lnTo>
                    <a:lnTo>
                      <a:pt x="8" y="139"/>
                    </a:lnTo>
                    <a:lnTo>
                      <a:pt x="12" y="146"/>
                    </a:lnTo>
                    <a:lnTo>
                      <a:pt x="17" y="153"/>
                    </a:lnTo>
                    <a:lnTo>
                      <a:pt x="24" y="160"/>
                    </a:lnTo>
                    <a:lnTo>
                      <a:pt x="31" y="170"/>
                    </a:lnTo>
                    <a:lnTo>
                      <a:pt x="36" y="175"/>
                    </a:lnTo>
                    <a:lnTo>
                      <a:pt x="43" y="179"/>
                    </a:lnTo>
                    <a:lnTo>
                      <a:pt x="53" y="184"/>
                    </a:lnTo>
                    <a:lnTo>
                      <a:pt x="62" y="191"/>
                    </a:lnTo>
                    <a:lnTo>
                      <a:pt x="70" y="194"/>
                    </a:lnTo>
                    <a:lnTo>
                      <a:pt x="82" y="198"/>
                    </a:lnTo>
                    <a:lnTo>
                      <a:pt x="91" y="198"/>
                    </a:lnTo>
                    <a:lnTo>
                      <a:pt x="103" y="201"/>
                    </a:lnTo>
                    <a:lnTo>
                      <a:pt x="103" y="201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Freeform 150"/>
              <p:cNvSpPr>
                <a:spLocks/>
              </p:cNvSpPr>
              <p:nvPr/>
            </p:nvSpPr>
            <p:spPr bwMode="auto">
              <a:xfrm>
                <a:off x="-182562" y="4914351"/>
                <a:ext cx="1704975" cy="2122488"/>
              </a:xfrm>
              <a:custGeom>
                <a:avLst/>
                <a:gdLst>
                  <a:gd name="T0" fmla="*/ 83 w 1074"/>
                  <a:gd name="T1" fmla="*/ 5 h 1337"/>
                  <a:gd name="T2" fmla="*/ 69 w 1074"/>
                  <a:gd name="T3" fmla="*/ 12 h 1337"/>
                  <a:gd name="T4" fmla="*/ 50 w 1074"/>
                  <a:gd name="T5" fmla="*/ 31 h 1337"/>
                  <a:gd name="T6" fmla="*/ 28 w 1074"/>
                  <a:gd name="T7" fmla="*/ 52 h 1337"/>
                  <a:gd name="T8" fmla="*/ 9 w 1074"/>
                  <a:gd name="T9" fmla="*/ 81 h 1337"/>
                  <a:gd name="T10" fmla="*/ 0 w 1074"/>
                  <a:gd name="T11" fmla="*/ 112 h 1337"/>
                  <a:gd name="T12" fmla="*/ 4 w 1074"/>
                  <a:gd name="T13" fmla="*/ 146 h 1337"/>
                  <a:gd name="T14" fmla="*/ 28 w 1074"/>
                  <a:gd name="T15" fmla="*/ 179 h 1337"/>
                  <a:gd name="T16" fmla="*/ 71 w 1074"/>
                  <a:gd name="T17" fmla="*/ 212 h 1337"/>
                  <a:gd name="T18" fmla="*/ 114 w 1074"/>
                  <a:gd name="T19" fmla="*/ 241 h 1337"/>
                  <a:gd name="T20" fmla="*/ 150 w 1074"/>
                  <a:gd name="T21" fmla="*/ 272 h 1337"/>
                  <a:gd name="T22" fmla="*/ 181 w 1074"/>
                  <a:gd name="T23" fmla="*/ 308 h 1337"/>
                  <a:gd name="T24" fmla="*/ 207 w 1074"/>
                  <a:gd name="T25" fmla="*/ 356 h 1337"/>
                  <a:gd name="T26" fmla="*/ 226 w 1074"/>
                  <a:gd name="T27" fmla="*/ 418 h 1337"/>
                  <a:gd name="T28" fmla="*/ 241 w 1074"/>
                  <a:gd name="T29" fmla="*/ 499 h 1337"/>
                  <a:gd name="T30" fmla="*/ 253 w 1074"/>
                  <a:gd name="T31" fmla="*/ 604 h 1337"/>
                  <a:gd name="T32" fmla="*/ 257 w 1074"/>
                  <a:gd name="T33" fmla="*/ 730 h 1337"/>
                  <a:gd name="T34" fmla="*/ 262 w 1074"/>
                  <a:gd name="T35" fmla="*/ 838 h 1337"/>
                  <a:gd name="T36" fmla="*/ 269 w 1074"/>
                  <a:gd name="T37" fmla="*/ 921 h 1337"/>
                  <a:gd name="T38" fmla="*/ 281 w 1074"/>
                  <a:gd name="T39" fmla="*/ 986 h 1337"/>
                  <a:gd name="T40" fmla="*/ 303 w 1074"/>
                  <a:gd name="T41" fmla="*/ 1034 h 1337"/>
                  <a:gd name="T42" fmla="*/ 339 w 1074"/>
                  <a:gd name="T43" fmla="*/ 1067 h 1337"/>
                  <a:gd name="T44" fmla="*/ 386 w 1074"/>
                  <a:gd name="T45" fmla="*/ 1091 h 1337"/>
                  <a:gd name="T46" fmla="*/ 456 w 1074"/>
                  <a:gd name="T47" fmla="*/ 1105 h 1337"/>
                  <a:gd name="T48" fmla="*/ 544 w 1074"/>
                  <a:gd name="T49" fmla="*/ 1120 h 1337"/>
                  <a:gd name="T50" fmla="*/ 625 w 1074"/>
                  <a:gd name="T51" fmla="*/ 1129 h 1337"/>
                  <a:gd name="T52" fmla="*/ 694 w 1074"/>
                  <a:gd name="T53" fmla="*/ 1139 h 1337"/>
                  <a:gd name="T54" fmla="*/ 756 w 1074"/>
                  <a:gd name="T55" fmla="*/ 1153 h 1337"/>
                  <a:gd name="T56" fmla="*/ 811 w 1074"/>
                  <a:gd name="T57" fmla="*/ 1167 h 1337"/>
                  <a:gd name="T58" fmla="*/ 857 w 1074"/>
                  <a:gd name="T59" fmla="*/ 1191 h 1337"/>
                  <a:gd name="T60" fmla="*/ 892 w 1074"/>
                  <a:gd name="T61" fmla="*/ 1222 h 1337"/>
                  <a:gd name="T62" fmla="*/ 926 w 1074"/>
                  <a:gd name="T63" fmla="*/ 1265 h 1337"/>
                  <a:gd name="T64" fmla="*/ 940 w 1074"/>
                  <a:gd name="T65" fmla="*/ 1294 h 1337"/>
                  <a:gd name="T66" fmla="*/ 947 w 1074"/>
                  <a:gd name="T67" fmla="*/ 1311 h 1337"/>
                  <a:gd name="T68" fmla="*/ 955 w 1074"/>
                  <a:gd name="T69" fmla="*/ 1323 h 1337"/>
                  <a:gd name="T70" fmla="*/ 969 w 1074"/>
                  <a:gd name="T71" fmla="*/ 1332 h 1337"/>
                  <a:gd name="T72" fmla="*/ 990 w 1074"/>
                  <a:gd name="T73" fmla="*/ 1337 h 1337"/>
                  <a:gd name="T74" fmla="*/ 1017 w 1074"/>
                  <a:gd name="T75" fmla="*/ 1332 h 1337"/>
                  <a:gd name="T76" fmla="*/ 1052 w 1074"/>
                  <a:gd name="T77" fmla="*/ 1315 h 1337"/>
                  <a:gd name="T78" fmla="*/ 1043 w 1074"/>
                  <a:gd name="T79" fmla="*/ 1019 h 1337"/>
                  <a:gd name="T80" fmla="*/ 520 w 1074"/>
                  <a:gd name="T81" fmla="*/ 0 h 1337"/>
                  <a:gd name="T82" fmla="*/ 86 w 1074"/>
                  <a:gd name="T83" fmla="*/ 5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4" h="1337">
                    <a:moveTo>
                      <a:pt x="86" y="5"/>
                    </a:moveTo>
                    <a:lnTo>
                      <a:pt x="83" y="5"/>
                    </a:lnTo>
                    <a:lnTo>
                      <a:pt x="78" y="7"/>
                    </a:lnTo>
                    <a:lnTo>
                      <a:pt x="69" y="12"/>
                    </a:lnTo>
                    <a:lnTo>
                      <a:pt x="62" y="21"/>
                    </a:lnTo>
                    <a:lnTo>
                      <a:pt x="50" y="31"/>
                    </a:lnTo>
                    <a:lnTo>
                      <a:pt x="40" y="40"/>
                    </a:lnTo>
                    <a:lnTo>
                      <a:pt x="28" y="52"/>
                    </a:lnTo>
                    <a:lnTo>
                      <a:pt x="19" y="67"/>
                    </a:lnTo>
                    <a:lnTo>
                      <a:pt x="9" y="81"/>
                    </a:lnTo>
                    <a:lnTo>
                      <a:pt x="4" y="95"/>
                    </a:lnTo>
                    <a:lnTo>
                      <a:pt x="0" y="112"/>
                    </a:lnTo>
                    <a:lnTo>
                      <a:pt x="0" y="129"/>
                    </a:lnTo>
                    <a:lnTo>
                      <a:pt x="4" y="146"/>
                    </a:lnTo>
                    <a:lnTo>
                      <a:pt x="11" y="162"/>
                    </a:lnTo>
                    <a:lnTo>
                      <a:pt x="28" y="179"/>
                    </a:lnTo>
                    <a:lnTo>
                      <a:pt x="50" y="198"/>
                    </a:lnTo>
                    <a:lnTo>
                      <a:pt x="71" y="212"/>
                    </a:lnTo>
                    <a:lnTo>
                      <a:pt x="93" y="227"/>
                    </a:lnTo>
                    <a:lnTo>
                      <a:pt x="114" y="241"/>
                    </a:lnTo>
                    <a:lnTo>
                      <a:pt x="133" y="258"/>
                    </a:lnTo>
                    <a:lnTo>
                      <a:pt x="150" y="272"/>
                    </a:lnTo>
                    <a:lnTo>
                      <a:pt x="167" y="291"/>
                    </a:lnTo>
                    <a:lnTo>
                      <a:pt x="181" y="308"/>
                    </a:lnTo>
                    <a:lnTo>
                      <a:pt x="195" y="332"/>
                    </a:lnTo>
                    <a:lnTo>
                      <a:pt x="207" y="356"/>
                    </a:lnTo>
                    <a:lnTo>
                      <a:pt x="217" y="384"/>
                    </a:lnTo>
                    <a:lnTo>
                      <a:pt x="226" y="418"/>
                    </a:lnTo>
                    <a:lnTo>
                      <a:pt x="236" y="456"/>
                    </a:lnTo>
                    <a:lnTo>
                      <a:pt x="241" y="499"/>
                    </a:lnTo>
                    <a:lnTo>
                      <a:pt x="248" y="547"/>
                    </a:lnTo>
                    <a:lnTo>
                      <a:pt x="253" y="604"/>
                    </a:lnTo>
                    <a:lnTo>
                      <a:pt x="257" y="668"/>
                    </a:lnTo>
                    <a:lnTo>
                      <a:pt x="257" y="730"/>
                    </a:lnTo>
                    <a:lnTo>
                      <a:pt x="260" y="788"/>
                    </a:lnTo>
                    <a:lnTo>
                      <a:pt x="262" y="838"/>
                    </a:lnTo>
                    <a:lnTo>
                      <a:pt x="267" y="883"/>
                    </a:lnTo>
                    <a:lnTo>
                      <a:pt x="269" y="921"/>
                    </a:lnTo>
                    <a:lnTo>
                      <a:pt x="276" y="957"/>
                    </a:lnTo>
                    <a:lnTo>
                      <a:pt x="281" y="986"/>
                    </a:lnTo>
                    <a:lnTo>
                      <a:pt x="293" y="1012"/>
                    </a:lnTo>
                    <a:lnTo>
                      <a:pt x="303" y="1034"/>
                    </a:lnTo>
                    <a:lnTo>
                      <a:pt x="319" y="1050"/>
                    </a:lnTo>
                    <a:lnTo>
                      <a:pt x="339" y="1067"/>
                    </a:lnTo>
                    <a:lnTo>
                      <a:pt x="362" y="1081"/>
                    </a:lnTo>
                    <a:lnTo>
                      <a:pt x="386" y="1091"/>
                    </a:lnTo>
                    <a:lnTo>
                      <a:pt x="420" y="1098"/>
                    </a:lnTo>
                    <a:lnTo>
                      <a:pt x="456" y="1105"/>
                    </a:lnTo>
                    <a:lnTo>
                      <a:pt x="501" y="1112"/>
                    </a:lnTo>
                    <a:lnTo>
                      <a:pt x="544" y="1120"/>
                    </a:lnTo>
                    <a:lnTo>
                      <a:pt x="584" y="1124"/>
                    </a:lnTo>
                    <a:lnTo>
                      <a:pt x="625" y="1129"/>
                    </a:lnTo>
                    <a:lnTo>
                      <a:pt x="663" y="1134"/>
                    </a:lnTo>
                    <a:lnTo>
                      <a:pt x="694" y="1139"/>
                    </a:lnTo>
                    <a:lnTo>
                      <a:pt x="728" y="1146"/>
                    </a:lnTo>
                    <a:lnTo>
                      <a:pt x="756" y="1153"/>
                    </a:lnTo>
                    <a:lnTo>
                      <a:pt x="785" y="1160"/>
                    </a:lnTo>
                    <a:lnTo>
                      <a:pt x="811" y="1167"/>
                    </a:lnTo>
                    <a:lnTo>
                      <a:pt x="835" y="1179"/>
                    </a:lnTo>
                    <a:lnTo>
                      <a:pt x="857" y="1191"/>
                    </a:lnTo>
                    <a:lnTo>
                      <a:pt x="876" y="1208"/>
                    </a:lnTo>
                    <a:lnTo>
                      <a:pt x="892" y="1222"/>
                    </a:lnTo>
                    <a:lnTo>
                      <a:pt x="912" y="1244"/>
                    </a:lnTo>
                    <a:lnTo>
                      <a:pt x="926" y="1265"/>
                    </a:lnTo>
                    <a:lnTo>
                      <a:pt x="940" y="1289"/>
                    </a:lnTo>
                    <a:lnTo>
                      <a:pt x="940" y="1294"/>
                    </a:lnTo>
                    <a:lnTo>
                      <a:pt x="945" y="1303"/>
                    </a:lnTo>
                    <a:lnTo>
                      <a:pt x="947" y="1311"/>
                    </a:lnTo>
                    <a:lnTo>
                      <a:pt x="950" y="1315"/>
                    </a:lnTo>
                    <a:lnTo>
                      <a:pt x="955" y="1323"/>
                    </a:lnTo>
                    <a:lnTo>
                      <a:pt x="962" y="1330"/>
                    </a:lnTo>
                    <a:lnTo>
                      <a:pt x="969" y="1332"/>
                    </a:lnTo>
                    <a:lnTo>
                      <a:pt x="978" y="1337"/>
                    </a:lnTo>
                    <a:lnTo>
                      <a:pt x="990" y="1337"/>
                    </a:lnTo>
                    <a:lnTo>
                      <a:pt x="1002" y="1337"/>
                    </a:lnTo>
                    <a:lnTo>
                      <a:pt x="1017" y="1332"/>
                    </a:lnTo>
                    <a:lnTo>
                      <a:pt x="1033" y="1325"/>
                    </a:lnTo>
                    <a:lnTo>
                      <a:pt x="1052" y="1315"/>
                    </a:lnTo>
                    <a:lnTo>
                      <a:pt x="1074" y="1301"/>
                    </a:lnTo>
                    <a:lnTo>
                      <a:pt x="1043" y="1019"/>
                    </a:lnTo>
                    <a:lnTo>
                      <a:pt x="604" y="735"/>
                    </a:lnTo>
                    <a:lnTo>
                      <a:pt x="520" y="0"/>
                    </a:lnTo>
                    <a:lnTo>
                      <a:pt x="86" y="5"/>
                    </a:lnTo>
                    <a:lnTo>
                      <a:pt x="86" y="5"/>
                    </a:lnTo>
                    <a:close/>
                  </a:path>
                </a:pathLst>
              </a:custGeom>
              <a:solidFill>
                <a:srgbClr val="F5947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Freeform 170"/>
              <p:cNvSpPr>
                <a:spLocks/>
              </p:cNvSpPr>
              <p:nvPr/>
            </p:nvSpPr>
            <p:spPr bwMode="auto">
              <a:xfrm>
                <a:off x="836613" y="6684413"/>
                <a:ext cx="193675" cy="633413"/>
              </a:xfrm>
              <a:custGeom>
                <a:avLst/>
                <a:gdLst>
                  <a:gd name="T0" fmla="*/ 31 w 122"/>
                  <a:gd name="T1" fmla="*/ 0 h 399"/>
                  <a:gd name="T2" fmla="*/ 26 w 122"/>
                  <a:gd name="T3" fmla="*/ 5 h 399"/>
                  <a:gd name="T4" fmla="*/ 24 w 122"/>
                  <a:gd name="T5" fmla="*/ 14 h 399"/>
                  <a:gd name="T6" fmla="*/ 19 w 122"/>
                  <a:gd name="T7" fmla="*/ 31 h 399"/>
                  <a:gd name="T8" fmla="*/ 16 w 122"/>
                  <a:gd name="T9" fmla="*/ 52 h 399"/>
                  <a:gd name="T10" fmla="*/ 12 w 122"/>
                  <a:gd name="T11" fmla="*/ 76 h 399"/>
                  <a:gd name="T12" fmla="*/ 9 w 122"/>
                  <a:gd name="T13" fmla="*/ 105 h 399"/>
                  <a:gd name="T14" fmla="*/ 7 w 122"/>
                  <a:gd name="T15" fmla="*/ 134 h 399"/>
                  <a:gd name="T16" fmla="*/ 7 w 122"/>
                  <a:gd name="T17" fmla="*/ 165 h 399"/>
                  <a:gd name="T18" fmla="*/ 5 w 122"/>
                  <a:gd name="T19" fmla="*/ 196 h 399"/>
                  <a:gd name="T20" fmla="*/ 2 w 122"/>
                  <a:gd name="T21" fmla="*/ 224 h 399"/>
                  <a:gd name="T22" fmla="*/ 0 w 122"/>
                  <a:gd name="T23" fmla="*/ 251 h 399"/>
                  <a:gd name="T24" fmla="*/ 0 w 122"/>
                  <a:gd name="T25" fmla="*/ 277 h 399"/>
                  <a:gd name="T26" fmla="*/ 0 w 122"/>
                  <a:gd name="T27" fmla="*/ 296 h 399"/>
                  <a:gd name="T28" fmla="*/ 0 w 122"/>
                  <a:gd name="T29" fmla="*/ 313 h 399"/>
                  <a:gd name="T30" fmla="*/ 0 w 122"/>
                  <a:gd name="T31" fmla="*/ 322 h 399"/>
                  <a:gd name="T32" fmla="*/ 0 w 122"/>
                  <a:gd name="T33" fmla="*/ 327 h 399"/>
                  <a:gd name="T34" fmla="*/ 83 w 122"/>
                  <a:gd name="T35" fmla="*/ 399 h 399"/>
                  <a:gd name="T36" fmla="*/ 122 w 122"/>
                  <a:gd name="T37" fmla="*/ 322 h 399"/>
                  <a:gd name="T38" fmla="*/ 114 w 122"/>
                  <a:gd name="T39" fmla="*/ 17 h 399"/>
                  <a:gd name="T40" fmla="*/ 31 w 122"/>
                  <a:gd name="T41" fmla="*/ 0 h 399"/>
                  <a:gd name="T42" fmla="*/ 31 w 122"/>
                  <a:gd name="T43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2" h="399">
                    <a:moveTo>
                      <a:pt x="31" y="0"/>
                    </a:moveTo>
                    <a:lnTo>
                      <a:pt x="26" y="5"/>
                    </a:lnTo>
                    <a:lnTo>
                      <a:pt x="24" y="14"/>
                    </a:lnTo>
                    <a:lnTo>
                      <a:pt x="19" y="31"/>
                    </a:lnTo>
                    <a:lnTo>
                      <a:pt x="16" y="52"/>
                    </a:lnTo>
                    <a:lnTo>
                      <a:pt x="12" y="76"/>
                    </a:lnTo>
                    <a:lnTo>
                      <a:pt x="9" y="105"/>
                    </a:lnTo>
                    <a:lnTo>
                      <a:pt x="7" y="134"/>
                    </a:lnTo>
                    <a:lnTo>
                      <a:pt x="7" y="165"/>
                    </a:lnTo>
                    <a:lnTo>
                      <a:pt x="5" y="196"/>
                    </a:lnTo>
                    <a:lnTo>
                      <a:pt x="2" y="224"/>
                    </a:lnTo>
                    <a:lnTo>
                      <a:pt x="0" y="251"/>
                    </a:lnTo>
                    <a:lnTo>
                      <a:pt x="0" y="277"/>
                    </a:lnTo>
                    <a:lnTo>
                      <a:pt x="0" y="296"/>
                    </a:lnTo>
                    <a:lnTo>
                      <a:pt x="0" y="313"/>
                    </a:lnTo>
                    <a:lnTo>
                      <a:pt x="0" y="322"/>
                    </a:lnTo>
                    <a:lnTo>
                      <a:pt x="0" y="327"/>
                    </a:lnTo>
                    <a:lnTo>
                      <a:pt x="83" y="399"/>
                    </a:lnTo>
                    <a:lnTo>
                      <a:pt x="122" y="322"/>
                    </a:lnTo>
                    <a:lnTo>
                      <a:pt x="114" y="17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Freeform 171"/>
              <p:cNvSpPr>
                <a:spLocks/>
              </p:cNvSpPr>
              <p:nvPr/>
            </p:nvSpPr>
            <p:spPr bwMode="auto">
              <a:xfrm>
                <a:off x="446088" y="7181301"/>
                <a:ext cx="515938" cy="522288"/>
              </a:xfrm>
              <a:custGeom>
                <a:avLst/>
                <a:gdLst>
                  <a:gd name="T0" fmla="*/ 255 w 325"/>
                  <a:gd name="T1" fmla="*/ 0 h 329"/>
                  <a:gd name="T2" fmla="*/ 0 w 325"/>
                  <a:gd name="T3" fmla="*/ 291 h 329"/>
                  <a:gd name="T4" fmla="*/ 14 w 325"/>
                  <a:gd name="T5" fmla="*/ 329 h 329"/>
                  <a:gd name="T6" fmla="*/ 325 w 325"/>
                  <a:gd name="T7" fmla="*/ 76 h 329"/>
                  <a:gd name="T8" fmla="*/ 255 w 325"/>
                  <a:gd name="T9" fmla="*/ 0 h 329"/>
                  <a:gd name="T10" fmla="*/ 255 w 325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5" h="329">
                    <a:moveTo>
                      <a:pt x="255" y="0"/>
                    </a:moveTo>
                    <a:lnTo>
                      <a:pt x="0" y="291"/>
                    </a:lnTo>
                    <a:lnTo>
                      <a:pt x="14" y="329"/>
                    </a:lnTo>
                    <a:lnTo>
                      <a:pt x="325" y="76"/>
                    </a:lnTo>
                    <a:lnTo>
                      <a:pt x="255" y="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Freeform 172"/>
              <p:cNvSpPr>
                <a:spLocks/>
              </p:cNvSpPr>
              <p:nvPr/>
            </p:nvSpPr>
            <p:spPr bwMode="auto">
              <a:xfrm>
                <a:off x="968375" y="7195588"/>
                <a:ext cx="477838" cy="382588"/>
              </a:xfrm>
              <a:custGeom>
                <a:avLst/>
                <a:gdLst>
                  <a:gd name="T0" fmla="*/ 0 w 301"/>
                  <a:gd name="T1" fmla="*/ 77 h 241"/>
                  <a:gd name="T2" fmla="*/ 265 w 301"/>
                  <a:gd name="T3" fmla="*/ 241 h 241"/>
                  <a:gd name="T4" fmla="*/ 301 w 301"/>
                  <a:gd name="T5" fmla="*/ 220 h 241"/>
                  <a:gd name="T6" fmla="*/ 39 w 301"/>
                  <a:gd name="T7" fmla="*/ 0 h 241"/>
                  <a:gd name="T8" fmla="*/ 0 w 301"/>
                  <a:gd name="T9" fmla="*/ 77 h 241"/>
                  <a:gd name="T10" fmla="*/ 0 w 301"/>
                  <a:gd name="T11" fmla="*/ 7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1" h="241">
                    <a:moveTo>
                      <a:pt x="0" y="77"/>
                    </a:moveTo>
                    <a:lnTo>
                      <a:pt x="265" y="241"/>
                    </a:lnTo>
                    <a:lnTo>
                      <a:pt x="301" y="220"/>
                    </a:lnTo>
                    <a:lnTo>
                      <a:pt x="39" y="0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Freeform 173"/>
              <p:cNvSpPr>
                <a:spLocks/>
              </p:cNvSpPr>
              <p:nvPr/>
            </p:nvSpPr>
            <p:spPr bwMode="auto">
              <a:xfrm>
                <a:off x="547688" y="7119388"/>
                <a:ext cx="300038" cy="160338"/>
              </a:xfrm>
              <a:custGeom>
                <a:avLst/>
                <a:gdLst>
                  <a:gd name="T0" fmla="*/ 184 w 189"/>
                  <a:gd name="T1" fmla="*/ 17 h 101"/>
                  <a:gd name="T2" fmla="*/ 12 w 189"/>
                  <a:gd name="T3" fmla="*/ 0 h 101"/>
                  <a:gd name="T4" fmla="*/ 0 w 189"/>
                  <a:gd name="T5" fmla="*/ 39 h 101"/>
                  <a:gd name="T6" fmla="*/ 144 w 189"/>
                  <a:gd name="T7" fmla="*/ 101 h 101"/>
                  <a:gd name="T8" fmla="*/ 189 w 189"/>
                  <a:gd name="T9" fmla="*/ 58 h 101"/>
                  <a:gd name="T10" fmla="*/ 184 w 189"/>
                  <a:gd name="T11" fmla="*/ 17 h 101"/>
                  <a:gd name="T12" fmla="*/ 184 w 189"/>
                  <a:gd name="T13" fmla="*/ 1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9" h="101">
                    <a:moveTo>
                      <a:pt x="184" y="17"/>
                    </a:moveTo>
                    <a:lnTo>
                      <a:pt x="12" y="0"/>
                    </a:lnTo>
                    <a:lnTo>
                      <a:pt x="0" y="39"/>
                    </a:lnTo>
                    <a:lnTo>
                      <a:pt x="144" y="101"/>
                    </a:lnTo>
                    <a:lnTo>
                      <a:pt x="189" y="58"/>
                    </a:lnTo>
                    <a:lnTo>
                      <a:pt x="184" y="17"/>
                    </a:lnTo>
                    <a:lnTo>
                      <a:pt x="184" y="1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Freeform 175"/>
              <p:cNvSpPr>
                <a:spLocks/>
              </p:cNvSpPr>
              <p:nvPr/>
            </p:nvSpPr>
            <p:spPr bwMode="auto">
              <a:xfrm>
                <a:off x="268288" y="7044776"/>
                <a:ext cx="322263" cy="322263"/>
              </a:xfrm>
              <a:custGeom>
                <a:avLst/>
                <a:gdLst>
                  <a:gd name="T0" fmla="*/ 109 w 203"/>
                  <a:gd name="T1" fmla="*/ 200 h 203"/>
                  <a:gd name="T2" fmla="*/ 131 w 203"/>
                  <a:gd name="T3" fmla="*/ 195 h 203"/>
                  <a:gd name="T4" fmla="*/ 148 w 203"/>
                  <a:gd name="T5" fmla="*/ 188 h 203"/>
                  <a:gd name="T6" fmla="*/ 164 w 203"/>
                  <a:gd name="T7" fmla="*/ 176 h 203"/>
                  <a:gd name="T8" fmla="*/ 179 w 203"/>
                  <a:gd name="T9" fmla="*/ 164 h 203"/>
                  <a:gd name="T10" fmla="*/ 188 w 203"/>
                  <a:gd name="T11" fmla="*/ 148 h 203"/>
                  <a:gd name="T12" fmla="*/ 195 w 203"/>
                  <a:gd name="T13" fmla="*/ 129 h 203"/>
                  <a:gd name="T14" fmla="*/ 200 w 203"/>
                  <a:gd name="T15" fmla="*/ 109 h 203"/>
                  <a:gd name="T16" fmla="*/ 200 w 203"/>
                  <a:gd name="T17" fmla="*/ 90 h 203"/>
                  <a:gd name="T18" fmla="*/ 195 w 203"/>
                  <a:gd name="T19" fmla="*/ 69 h 203"/>
                  <a:gd name="T20" fmla="*/ 188 w 203"/>
                  <a:gd name="T21" fmla="*/ 50 h 203"/>
                  <a:gd name="T22" fmla="*/ 179 w 203"/>
                  <a:gd name="T23" fmla="*/ 35 h 203"/>
                  <a:gd name="T24" fmla="*/ 164 w 203"/>
                  <a:gd name="T25" fmla="*/ 21 h 203"/>
                  <a:gd name="T26" fmla="*/ 148 w 203"/>
                  <a:gd name="T27" fmla="*/ 9 h 203"/>
                  <a:gd name="T28" fmla="*/ 131 w 203"/>
                  <a:gd name="T29" fmla="*/ 2 h 203"/>
                  <a:gd name="T30" fmla="*/ 109 w 203"/>
                  <a:gd name="T31" fmla="*/ 0 h 203"/>
                  <a:gd name="T32" fmla="*/ 90 w 203"/>
                  <a:gd name="T33" fmla="*/ 0 h 203"/>
                  <a:gd name="T34" fmla="*/ 69 w 203"/>
                  <a:gd name="T35" fmla="*/ 2 h 203"/>
                  <a:gd name="T36" fmla="*/ 52 w 203"/>
                  <a:gd name="T37" fmla="*/ 9 h 203"/>
                  <a:gd name="T38" fmla="*/ 35 w 203"/>
                  <a:gd name="T39" fmla="*/ 21 h 203"/>
                  <a:gd name="T40" fmla="*/ 21 w 203"/>
                  <a:gd name="T41" fmla="*/ 35 h 203"/>
                  <a:gd name="T42" fmla="*/ 12 w 203"/>
                  <a:gd name="T43" fmla="*/ 50 h 203"/>
                  <a:gd name="T44" fmla="*/ 4 w 203"/>
                  <a:gd name="T45" fmla="*/ 69 h 203"/>
                  <a:gd name="T46" fmla="*/ 0 w 203"/>
                  <a:gd name="T47" fmla="*/ 90 h 203"/>
                  <a:gd name="T48" fmla="*/ 0 w 203"/>
                  <a:gd name="T49" fmla="*/ 109 h 203"/>
                  <a:gd name="T50" fmla="*/ 4 w 203"/>
                  <a:gd name="T51" fmla="*/ 129 h 203"/>
                  <a:gd name="T52" fmla="*/ 12 w 203"/>
                  <a:gd name="T53" fmla="*/ 148 h 203"/>
                  <a:gd name="T54" fmla="*/ 21 w 203"/>
                  <a:gd name="T55" fmla="*/ 164 h 203"/>
                  <a:gd name="T56" fmla="*/ 35 w 203"/>
                  <a:gd name="T57" fmla="*/ 176 h 203"/>
                  <a:gd name="T58" fmla="*/ 52 w 203"/>
                  <a:gd name="T59" fmla="*/ 188 h 203"/>
                  <a:gd name="T60" fmla="*/ 69 w 203"/>
                  <a:gd name="T61" fmla="*/ 195 h 203"/>
                  <a:gd name="T62" fmla="*/ 90 w 203"/>
                  <a:gd name="T63" fmla="*/ 200 h 203"/>
                  <a:gd name="T64" fmla="*/ 100 w 203"/>
                  <a:gd name="T65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3" h="203">
                    <a:moveTo>
                      <a:pt x="100" y="203"/>
                    </a:moveTo>
                    <a:lnTo>
                      <a:pt x="109" y="200"/>
                    </a:lnTo>
                    <a:lnTo>
                      <a:pt x="121" y="200"/>
                    </a:lnTo>
                    <a:lnTo>
                      <a:pt x="131" y="195"/>
                    </a:lnTo>
                    <a:lnTo>
                      <a:pt x="141" y="193"/>
                    </a:lnTo>
                    <a:lnTo>
                      <a:pt x="148" y="188"/>
                    </a:lnTo>
                    <a:lnTo>
                      <a:pt x="157" y="183"/>
                    </a:lnTo>
                    <a:lnTo>
                      <a:pt x="164" y="176"/>
                    </a:lnTo>
                    <a:lnTo>
                      <a:pt x="172" y="172"/>
                    </a:lnTo>
                    <a:lnTo>
                      <a:pt x="179" y="164"/>
                    </a:lnTo>
                    <a:lnTo>
                      <a:pt x="183" y="157"/>
                    </a:lnTo>
                    <a:lnTo>
                      <a:pt x="188" y="148"/>
                    </a:lnTo>
                    <a:lnTo>
                      <a:pt x="193" y="140"/>
                    </a:lnTo>
                    <a:lnTo>
                      <a:pt x="195" y="129"/>
                    </a:lnTo>
                    <a:lnTo>
                      <a:pt x="200" y="119"/>
                    </a:lnTo>
                    <a:lnTo>
                      <a:pt x="200" y="109"/>
                    </a:lnTo>
                    <a:lnTo>
                      <a:pt x="203" y="100"/>
                    </a:lnTo>
                    <a:lnTo>
                      <a:pt x="200" y="90"/>
                    </a:lnTo>
                    <a:lnTo>
                      <a:pt x="200" y="78"/>
                    </a:lnTo>
                    <a:lnTo>
                      <a:pt x="195" y="69"/>
                    </a:lnTo>
                    <a:lnTo>
                      <a:pt x="193" y="59"/>
                    </a:lnTo>
                    <a:lnTo>
                      <a:pt x="188" y="50"/>
                    </a:lnTo>
                    <a:lnTo>
                      <a:pt x="183" y="43"/>
                    </a:lnTo>
                    <a:lnTo>
                      <a:pt x="179" y="35"/>
                    </a:lnTo>
                    <a:lnTo>
                      <a:pt x="172" y="28"/>
                    </a:lnTo>
                    <a:lnTo>
                      <a:pt x="164" y="21"/>
                    </a:lnTo>
                    <a:lnTo>
                      <a:pt x="157" y="14"/>
                    </a:lnTo>
                    <a:lnTo>
                      <a:pt x="148" y="9"/>
                    </a:lnTo>
                    <a:lnTo>
                      <a:pt x="141" y="7"/>
                    </a:lnTo>
                    <a:lnTo>
                      <a:pt x="131" y="2"/>
                    </a:lnTo>
                    <a:lnTo>
                      <a:pt x="121" y="0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9" y="2"/>
                    </a:lnTo>
                    <a:lnTo>
                      <a:pt x="62" y="7"/>
                    </a:lnTo>
                    <a:lnTo>
                      <a:pt x="52" y="9"/>
                    </a:lnTo>
                    <a:lnTo>
                      <a:pt x="43" y="14"/>
                    </a:lnTo>
                    <a:lnTo>
                      <a:pt x="35" y="21"/>
                    </a:lnTo>
                    <a:lnTo>
                      <a:pt x="28" y="28"/>
                    </a:lnTo>
                    <a:lnTo>
                      <a:pt x="21" y="35"/>
                    </a:lnTo>
                    <a:lnTo>
                      <a:pt x="16" y="43"/>
                    </a:lnTo>
                    <a:lnTo>
                      <a:pt x="12" y="50"/>
                    </a:lnTo>
                    <a:lnTo>
                      <a:pt x="7" y="59"/>
                    </a:lnTo>
                    <a:lnTo>
                      <a:pt x="4" y="69"/>
                    </a:lnTo>
                    <a:lnTo>
                      <a:pt x="2" y="78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0" y="109"/>
                    </a:lnTo>
                    <a:lnTo>
                      <a:pt x="2" y="119"/>
                    </a:lnTo>
                    <a:lnTo>
                      <a:pt x="4" y="129"/>
                    </a:lnTo>
                    <a:lnTo>
                      <a:pt x="7" y="140"/>
                    </a:lnTo>
                    <a:lnTo>
                      <a:pt x="12" y="148"/>
                    </a:lnTo>
                    <a:lnTo>
                      <a:pt x="16" y="157"/>
                    </a:lnTo>
                    <a:lnTo>
                      <a:pt x="21" y="164"/>
                    </a:lnTo>
                    <a:lnTo>
                      <a:pt x="28" y="172"/>
                    </a:lnTo>
                    <a:lnTo>
                      <a:pt x="35" y="176"/>
                    </a:lnTo>
                    <a:lnTo>
                      <a:pt x="43" y="183"/>
                    </a:lnTo>
                    <a:lnTo>
                      <a:pt x="52" y="188"/>
                    </a:lnTo>
                    <a:lnTo>
                      <a:pt x="62" y="193"/>
                    </a:lnTo>
                    <a:lnTo>
                      <a:pt x="69" y="195"/>
                    </a:lnTo>
                    <a:lnTo>
                      <a:pt x="78" y="200"/>
                    </a:lnTo>
                    <a:lnTo>
                      <a:pt x="90" y="200"/>
                    </a:lnTo>
                    <a:lnTo>
                      <a:pt x="100" y="203"/>
                    </a:lnTo>
                    <a:lnTo>
                      <a:pt x="100" y="20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Freeform 178"/>
              <p:cNvSpPr>
                <a:spLocks/>
              </p:cNvSpPr>
              <p:nvPr/>
            </p:nvSpPr>
            <p:spPr bwMode="auto">
              <a:xfrm>
                <a:off x="312738" y="7738513"/>
                <a:ext cx="160338" cy="153988"/>
              </a:xfrm>
              <a:custGeom>
                <a:avLst/>
                <a:gdLst>
                  <a:gd name="T0" fmla="*/ 50 w 101"/>
                  <a:gd name="T1" fmla="*/ 97 h 97"/>
                  <a:gd name="T2" fmla="*/ 60 w 101"/>
                  <a:gd name="T3" fmla="*/ 95 h 97"/>
                  <a:gd name="T4" fmla="*/ 70 w 101"/>
                  <a:gd name="T5" fmla="*/ 93 h 97"/>
                  <a:gd name="T6" fmla="*/ 77 w 101"/>
                  <a:gd name="T7" fmla="*/ 88 h 97"/>
                  <a:gd name="T8" fmla="*/ 86 w 101"/>
                  <a:gd name="T9" fmla="*/ 83 h 97"/>
                  <a:gd name="T10" fmla="*/ 91 w 101"/>
                  <a:gd name="T11" fmla="*/ 76 h 97"/>
                  <a:gd name="T12" fmla="*/ 96 w 101"/>
                  <a:gd name="T13" fmla="*/ 69 h 97"/>
                  <a:gd name="T14" fmla="*/ 98 w 101"/>
                  <a:gd name="T15" fmla="*/ 57 h 97"/>
                  <a:gd name="T16" fmla="*/ 101 w 101"/>
                  <a:gd name="T17" fmla="*/ 50 h 97"/>
                  <a:gd name="T18" fmla="*/ 98 w 101"/>
                  <a:gd name="T19" fmla="*/ 38 h 97"/>
                  <a:gd name="T20" fmla="*/ 96 w 101"/>
                  <a:gd name="T21" fmla="*/ 31 h 97"/>
                  <a:gd name="T22" fmla="*/ 91 w 101"/>
                  <a:gd name="T23" fmla="*/ 21 h 97"/>
                  <a:gd name="T24" fmla="*/ 86 w 101"/>
                  <a:gd name="T25" fmla="*/ 14 h 97"/>
                  <a:gd name="T26" fmla="*/ 77 w 101"/>
                  <a:gd name="T27" fmla="*/ 7 h 97"/>
                  <a:gd name="T28" fmla="*/ 70 w 101"/>
                  <a:gd name="T29" fmla="*/ 2 h 97"/>
                  <a:gd name="T30" fmla="*/ 60 w 101"/>
                  <a:gd name="T31" fmla="*/ 0 h 97"/>
                  <a:gd name="T32" fmla="*/ 50 w 101"/>
                  <a:gd name="T33" fmla="*/ 0 h 97"/>
                  <a:gd name="T34" fmla="*/ 41 w 101"/>
                  <a:gd name="T35" fmla="*/ 0 h 97"/>
                  <a:gd name="T36" fmla="*/ 31 w 101"/>
                  <a:gd name="T37" fmla="*/ 2 h 97"/>
                  <a:gd name="T38" fmla="*/ 22 w 101"/>
                  <a:gd name="T39" fmla="*/ 7 h 97"/>
                  <a:gd name="T40" fmla="*/ 15 w 101"/>
                  <a:gd name="T41" fmla="*/ 14 h 97"/>
                  <a:gd name="T42" fmla="*/ 7 w 101"/>
                  <a:gd name="T43" fmla="*/ 21 h 97"/>
                  <a:gd name="T44" fmla="*/ 3 w 101"/>
                  <a:gd name="T45" fmla="*/ 31 h 97"/>
                  <a:gd name="T46" fmla="*/ 0 w 101"/>
                  <a:gd name="T47" fmla="*/ 38 h 97"/>
                  <a:gd name="T48" fmla="*/ 0 w 101"/>
                  <a:gd name="T49" fmla="*/ 50 h 97"/>
                  <a:gd name="T50" fmla="*/ 0 w 101"/>
                  <a:gd name="T51" fmla="*/ 57 h 97"/>
                  <a:gd name="T52" fmla="*/ 3 w 101"/>
                  <a:gd name="T53" fmla="*/ 69 h 97"/>
                  <a:gd name="T54" fmla="*/ 7 w 101"/>
                  <a:gd name="T55" fmla="*/ 76 h 97"/>
                  <a:gd name="T56" fmla="*/ 15 w 101"/>
                  <a:gd name="T57" fmla="*/ 83 h 97"/>
                  <a:gd name="T58" fmla="*/ 22 w 101"/>
                  <a:gd name="T59" fmla="*/ 88 h 97"/>
                  <a:gd name="T60" fmla="*/ 31 w 101"/>
                  <a:gd name="T61" fmla="*/ 93 h 97"/>
                  <a:gd name="T62" fmla="*/ 41 w 101"/>
                  <a:gd name="T63" fmla="*/ 95 h 97"/>
                  <a:gd name="T64" fmla="*/ 50 w 101"/>
                  <a:gd name="T65" fmla="*/ 97 h 97"/>
                  <a:gd name="T66" fmla="*/ 50 w 101"/>
                  <a:gd name="T6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" h="97">
                    <a:moveTo>
                      <a:pt x="50" y="97"/>
                    </a:moveTo>
                    <a:lnTo>
                      <a:pt x="60" y="95"/>
                    </a:lnTo>
                    <a:lnTo>
                      <a:pt x="70" y="93"/>
                    </a:lnTo>
                    <a:lnTo>
                      <a:pt x="77" y="88"/>
                    </a:lnTo>
                    <a:lnTo>
                      <a:pt x="86" y="83"/>
                    </a:lnTo>
                    <a:lnTo>
                      <a:pt x="91" y="76"/>
                    </a:lnTo>
                    <a:lnTo>
                      <a:pt x="96" y="69"/>
                    </a:lnTo>
                    <a:lnTo>
                      <a:pt x="98" y="57"/>
                    </a:lnTo>
                    <a:lnTo>
                      <a:pt x="101" y="50"/>
                    </a:lnTo>
                    <a:lnTo>
                      <a:pt x="98" y="38"/>
                    </a:lnTo>
                    <a:lnTo>
                      <a:pt x="96" y="31"/>
                    </a:lnTo>
                    <a:lnTo>
                      <a:pt x="91" y="21"/>
                    </a:lnTo>
                    <a:lnTo>
                      <a:pt x="86" y="14"/>
                    </a:lnTo>
                    <a:lnTo>
                      <a:pt x="77" y="7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1" y="2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7" y="21"/>
                    </a:lnTo>
                    <a:lnTo>
                      <a:pt x="3" y="31"/>
                    </a:lnTo>
                    <a:lnTo>
                      <a:pt x="0" y="38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3" y="69"/>
                    </a:lnTo>
                    <a:lnTo>
                      <a:pt x="7" y="76"/>
                    </a:lnTo>
                    <a:lnTo>
                      <a:pt x="15" y="83"/>
                    </a:lnTo>
                    <a:lnTo>
                      <a:pt x="22" y="88"/>
                    </a:lnTo>
                    <a:lnTo>
                      <a:pt x="31" y="93"/>
                    </a:lnTo>
                    <a:lnTo>
                      <a:pt x="41" y="95"/>
                    </a:lnTo>
                    <a:lnTo>
                      <a:pt x="50" y="97"/>
                    </a:lnTo>
                    <a:lnTo>
                      <a:pt x="50" y="97"/>
                    </a:lnTo>
                    <a:close/>
                  </a:path>
                </a:pathLst>
              </a:custGeom>
              <a:solidFill>
                <a:srgbClr val="E8635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80"/>
              <p:cNvSpPr>
                <a:spLocks/>
              </p:cNvSpPr>
              <p:nvPr/>
            </p:nvSpPr>
            <p:spPr bwMode="auto">
              <a:xfrm>
                <a:off x="1416050" y="7621038"/>
                <a:ext cx="147638" cy="147638"/>
              </a:xfrm>
              <a:custGeom>
                <a:avLst/>
                <a:gdLst>
                  <a:gd name="T0" fmla="*/ 48 w 93"/>
                  <a:gd name="T1" fmla="*/ 93 h 93"/>
                  <a:gd name="T2" fmla="*/ 55 w 93"/>
                  <a:gd name="T3" fmla="*/ 90 h 93"/>
                  <a:gd name="T4" fmla="*/ 65 w 93"/>
                  <a:gd name="T5" fmla="*/ 88 h 93"/>
                  <a:gd name="T6" fmla="*/ 72 w 93"/>
                  <a:gd name="T7" fmla="*/ 83 h 93"/>
                  <a:gd name="T8" fmla="*/ 79 w 93"/>
                  <a:gd name="T9" fmla="*/ 78 h 93"/>
                  <a:gd name="T10" fmla="*/ 84 w 93"/>
                  <a:gd name="T11" fmla="*/ 69 h 93"/>
                  <a:gd name="T12" fmla="*/ 88 w 93"/>
                  <a:gd name="T13" fmla="*/ 62 h 93"/>
                  <a:gd name="T14" fmla="*/ 91 w 93"/>
                  <a:gd name="T15" fmla="*/ 54 h 93"/>
                  <a:gd name="T16" fmla="*/ 93 w 93"/>
                  <a:gd name="T17" fmla="*/ 45 h 93"/>
                  <a:gd name="T18" fmla="*/ 91 w 93"/>
                  <a:gd name="T19" fmla="*/ 35 h 93"/>
                  <a:gd name="T20" fmla="*/ 88 w 93"/>
                  <a:gd name="T21" fmla="*/ 28 h 93"/>
                  <a:gd name="T22" fmla="*/ 84 w 93"/>
                  <a:gd name="T23" fmla="*/ 19 h 93"/>
                  <a:gd name="T24" fmla="*/ 79 w 93"/>
                  <a:gd name="T25" fmla="*/ 11 h 93"/>
                  <a:gd name="T26" fmla="*/ 72 w 93"/>
                  <a:gd name="T27" fmla="*/ 4 h 93"/>
                  <a:gd name="T28" fmla="*/ 65 w 93"/>
                  <a:gd name="T29" fmla="*/ 2 h 93"/>
                  <a:gd name="T30" fmla="*/ 55 w 93"/>
                  <a:gd name="T31" fmla="*/ 0 h 93"/>
                  <a:gd name="T32" fmla="*/ 48 w 93"/>
                  <a:gd name="T33" fmla="*/ 0 h 93"/>
                  <a:gd name="T34" fmla="*/ 36 w 93"/>
                  <a:gd name="T35" fmla="*/ 0 h 93"/>
                  <a:gd name="T36" fmla="*/ 26 w 93"/>
                  <a:gd name="T37" fmla="*/ 2 h 93"/>
                  <a:gd name="T38" fmla="*/ 19 w 93"/>
                  <a:gd name="T39" fmla="*/ 4 h 93"/>
                  <a:gd name="T40" fmla="*/ 12 w 93"/>
                  <a:gd name="T41" fmla="*/ 11 h 93"/>
                  <a:gd name="T42" fmla="*/ 5 w 93"/>
                  <a:gd name="T43" fmla="*/ 19 h 93"/>
                  <a:gd name="T44" fmla="*/ 2 w 93"/>
                  <a:gd name="T45" fmla="*/ 28 h 93"/>
                  <a:gd name="T46" fmla="*/ 0 w 93"/>
                  <a:gd name="T47" fmla="*/ 35 h 93"/>
                  <a:gd name="T48" fmla="*/ 0 w 93"/>
                  <a:gd name="T49" fmla="*/ 45 h 93"/>
                  <a:gd name="T50" fmla="*/ 0 w 93"/>
                  <a:gd name="T51" fmla="*/ 54 h 93"/>
                  <a:gd name="T52" fmla="*/ 2 w 93"/>
                  <a:gd name="T53" fmla="*/ 62 h 93"/>
                  <a:gd name="T54" fmla="*/ 5 w 93"/>
                  <a:gd name="T55" fmla="*/ 69 h 93"/>
                  <a:gd name="T56" fmla="*/ 12 w 93"/>
                  <a:gd name="T57" fmla="*/ 78 h 93"/>
                  <a:gd name="T58" fmla="*/ 19 w 93"/>
                  <a:gd name="T59" fmla="*/ 83 h 93"/>
                  <a:gd name="T60" fmla="*/ 26 w 93"/>
                  <a:gd name="T61" fmla="*/ 88 h 93"/>
                  <a:gd name="T62" fmla="*/ 36 w 93"/>
                  <a:gd name="T63" fmla="*/ 90 h 93"/>
                  <a:gd name="T64" fmla="*/ 48 w 93"/>
                  <a:gd name="T65" fmla="*/ 93 h 93"/>
                  <a:gd name="T66" fmla="*/ 48 w 93"/>
                  <a:gd name="T6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3" h="93">
                    <a:moveTo>
                      <a:pt x="48" y="93"/>
                    </a:moveTo>
                    <a:lnTo>
                      <a:pt x="55" y="90"/>
                    </a:lnTo>
                    <a:lnTo>
                      <a:pt x="65" y="88"/>
                    </a:lnTo>
                    <a:lnTo>
                      <a:pt x="72" y="83"/>
                    </a:lnTo>
                    <a:lnTo>
                      <a:pt x="79" y="78"/>
                    </a:lnTo>
                    <a:lnTo>
                      <a:pt x="84" y="69"/>
                    </a:lnTo>
                    <a:lnTo>
                      <a:pt x="88" y="62"/>
                    </a:lnTo>
                    <a:lnTo>
                      <a:pt x="91" y="54"/>
                    </a:lnTo>
                    <a:lnTo>
                      <a:pt x="93" y="45"/>
                    </a:lnTo>
                    <a:lnTo>
                      <a:pt x="91" y="35"/>
                    </a:lnTo>
                    <a:lnTo>
                      <a:pt x="88" y="28"/>
                    </a:lnTo>
                    <a:lnTo>
                      <a:pt x="84" y="19"/>
                    </a:lnTo>
                    <a:lnTo>
                      <a:pt x="79" y="11"/>
                    </a:lnTo>
                    <a:lnTo>
                      <a:pt x="72" y="4"/>
                    </a:lnTo>
                    <a:lnTo>
                      <a:pt x="65" y="2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4"/>
                    </a:lnTo>
                    <a:lnTo>
                      <a:pt x="12" y="11"/>
                    </a:lnTo>
                    <a:lnTo>
                      <a:pt x="5" y="19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45"/>
                    </a:lnTo>
                    <a:lnTo>
                      <a:pt x="0" y="54"/>
                    </a:lnTo>
                    <a:lnTo>
                      <a:pt x="2" y="62"/>
                    </a:lnTo>
                    <a:lnTo>
                      <a:pt x="5" y="69"/>
                    </a:lnTo>
                    <a:lnTo>
                      <a:pt x="12" y="78"/>
                    </a:lnTo>
                    <a:lnTo>
                      <a:pt x="19" y="83"/>
                    </a:lnTo>
                    <a:lnTo>
                      <a:pt x="26" y="88"/>
                    </a:lnTo>
                    <a:lnTo>
                      <a:pt x="36" y="90"/>
                    </a:lnTo>
                    <a:lnTo>
                      <a:pt x="48" y="93"/>
                    </a:lnTo>
                    <a:lnTo>
                      <a:pt x="48" y="93"/>
                    </a:lnTo>
                    <a:close/>
                  </a:path>
                </a:pathLst>
              </a:custGeom>
              <a:solidFill>
                <a:srgbClr val="E8635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82"/>
              <p:cNvSpPr>
                <a:spLocks/>
              </p:cNvSpPr>
              <p:nvPr/>
            </p:nvSpPr>
            <p:spPr bwMode="auto">
              <a:xfrm>
                <a:off x="1276350" y="7200351"/>
                <a:ext cx="128588" cy="131763"/>
              </a:xfrm>
              <a:custGeom>
                <a:avLst/>
                <a:gdLst>
                  <a:gd name="T0" fmla="*/ 40 w 81"/>
                  <a:gd name="T1" fmla="*/ 83 h 83"/>
                  <a:gd name="T2" fmla="*/ 47 w 81"/>
                  <a:gd name="T3" fmla="*/ 81 h 83"/>
                  <a:gd name="T4" fmla="*/ 55 w 81"/>
                  <a:gd name="T5" fmla="*/ 78 h 83"/>
                  <a:gd name="T6" fmla="*/ 62 w 81"/>
                  <a:gd name="T7" fmla="*/ 74 h 83"/>
                  <a:gd name="T8" fmla="*/ 69 w 81"/>
                  <a:gd name="T9" fmla="*/ 71 h 83"/>
                  <a:gd name="T10" fmla="*/ 71 w 81"/>
                  <a:gd name="T11" fmla="*/ 64 h 83"/>
                  <a:gd name="T12" fmla="*/ 76 w 81"/>
                  <a:gd name="T13" fmla="*/ 57 h 83"/>
                  <a:gd name="T14" fmla="*/ 79 w 81"/>
                  <a:gd name="T15" fmla="*/ 50 h 83"/>
                  <a:gd name="T16" fmla="*/ 81 w 81"/>
                  <a:gd name="T17" fmla="*/ 42 h 83"/>
                  <a:gd name="T18" fmla="*/ 79 w 81"/>
                  <a:gd name="T19" fmla="*/ 31 h 83"/>
                  <a:gd name="T20" fmla="*/ 76 w 81"/>
                  <a:gd name="T21" fmla="*/ 23 h 83"/>
                  <a:gd name="T22" fmla="*/ 71 w 81"/>
                  <a:gd name="T23" fmla="*/ 16 h 83"/>
                  <a:gd name="T24" fmla="*/ 69 w 81"/>
                  <a:gd name="T25" fmla="*/ 11 h 83"/>
                  <a:gd name="T26" fmla="*/ 62 w 81"/>
                  <a:gd name="T27" fmla="*/ 4 h 83"/>
                  <a:gd name="T28" fmla="*/ 55 w 81"/>
                  <a:gd name="T29" fmla="*/ 2 h 83"/>
                  <a:gd name="T30" fmla="*/ 47 w 81"/>
                  <a:gd name="T31" fmla="*/ 0 h 83"/>
                  <a:gd name="T32" fmla="*/ 40 w 81"/>
                  <a:gd name="T33" fmla="*/ 0 h 83"/>
                  <a:gd name="T34" fmla="*/ 31 w 81"/>
                  <a:gd name="T35" fmla="*/ 0 h 83"/>
                  <a:gd name="T36" fmla="*/ 24 w 81"/>
                  <a:gd name="T37" fmla="*/ 2 h 83"/>
                  <a:gd name="T38" fmla="*/ 16 w 81"/>
                  <a:gd name="T39" fmla="*/ 4 h 83"/>
                  <a:gd name="T40" fmla="*/ 12 w 81"/>
                  <a:gd name="T41" fmla="*/ 11 h 83"/>
                  <a:gd name="T42" fmla="*/ 4 w 81"/>
                  <a:gd name="T43" fmla="*/ 16 h 83"/>
                  <a:gd name="T44" fmla="*/ 2 w 81"/>
                  <a:gd name="T45" fmla="*/ 23 h 83"/>
                  <a:gd name="T46" fmla="*/ 0 w 81"/>
                  <a:gd name="T47" fmla="*/ 31 h 83"/>
                  <a:gd name="T48" fmla="*/ 0 w 81"/>
                  <a:gd name="T49" fmla="*/ 42 h 83"/>
                  <a:gd name="T50" fmla="*/ 0 w 81"/>
                  <a:gd name="T51" fmla="*/ 50 h 83"/>
                  <a:gd name="T52" fmla="*/ 2 w 81"/>
                  <a:gd name="T53" fmla="*/ 57 h 83"/>
                  <a:gd name="T54" fmla="*/ 4 w 81"/>
                  <a:gd name="T55" fmla="*/ 64 h 83"/>
                  <a:gd name="T56" fmla="*/ 12 w 81"/>
                  <a:gd name="T57" fmla="*/ 71 h 83"/>
                  <a:gd name="T58" fmla="*/ 16 w 81"/>
                  <a:gd name="T59" fmla="*/ 74 h 83"/>
                  <a:gd name="T60" fmla="*/ 24 w 81"/>
                  <a:gd name="T61" fmla="*/ 78 h 83"/>
                  <a:gd name="T62" fmla="*/ 31 w 81"/>
                  <a:gd name="T63" fmla="*/ 81 h 83"/>
                  <a:gd name="T64" fmla="*/ 40 w 81"/>
                  <a:gd name="T65" fmla="*/ 83 h 83"/>
                  <a:gd name="T66" fmla="*/ 40 w 81"/>
                  <a:gd name="T6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83">
                    <a:moveTo>
                      <a:pt x="40" y="83"/>
                    </a:moveTo>
                    <a:lnTo>
                      <a:pt x="47" y="81"/>
                    </a:lnTo>
                    <a:lnTo>
                      <a:pt x="55" y="78"/>
                    </a:lnTo>
                    <a:lnTo>
                      <a:pt x="62" y="74"/>
                    </a:lnTo>
                    <a:lnTo>
                      <a:pt x="69" y="71"/>
                    </a:lnTo>
                    <a:lnTo>
                      <a:pt x="71" y="64"/>
                    </a:lnTo>
                    <a:lnTo>
                      <a:pt x="76" y="57"/>
                    </a:lnTo>
                    <a:lnTo>
                      <a:pt x="79" y="50"/>
                    </a:lnTo>
                    <a:lnTo>
                      <a:pt x="81" y="42"/>
                    </a:lnTo>
                    <a:lnTo>
                      <a:pt x="79" y="31"/>
                    </a:lnTo>
                    <a:lnTo>
                      <a:pt x="76" y="23"/>
                    </a:lnTo>
                    <a:lnTo>
                      <a:pt x="71" y="16"/>
                    </a:lnTo>
                    <a:lnTo>
                      <a:pt x="69" y="11"/>
                    </a:lnTo>
                    <a:lnTo>
                      <a:pt x="62" y="4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4" y="2"/>
                    </a:lnTo>
                    <a:lnTo>
                      <a:pt x="16" y="4"/>
                    </a:lnTo>
                    <a:lnTo>
                      <a:pt x="12" y="11"/>
                    </a:lnTo>
                    <a:lnTo>
                      <a:pt x="4" y="16"/>
                    </a:lnTo>
                    <a:lnTo>
                      <a:pt x="2" y="23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12" y="71"/>
                    </a:lnTo>
                    <a:lnTo>
                      <a:pt x="16" y="74"/>
                    </a:lnTo>
                    <a:lnTo>
                      <a:pt x="24" y="78"/>
                    </a:lnTo>
                    <a:lnTo>
                      <a:pt x="31" y="81"/>
                    </a:lnTo>
                    <a:lnTo>
                      <a:pt x="40" y="83"/>
                    </a:lnTo>
                    <a:lnTo>
                      <a:pt x="40" y="83"/>
                    </a:lnTo>
                    <a:close/>
                  </a:path>
                </a:pathLst>
              </a:custGeom>
              <a:solidFill>
                <a:srgbClr val="E8635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174"/>
              <p:cNvSpPr>
                <a:spLocks/>
              </p:cNvSpPr>
              <p:nvPr/>
            </p:nvSpPr>
            <p:spPr bwMode="auto">
              <a:xfrm>
                <a:off x="1017588" y="7154313"/>
                <a:ext cx="265113" cy="106363"/>
              </a:xfrm>
              <a:custGeom>
                <a:avLst/>
                <a:gdLst>
                  <a:gd name="T0" fmla="*/ 8 w 167"/>
                  <a:gd name="T1" fmla="*/ 0 h 67"/>
                  <a:gd name="T2" fmla="*/ 167 w 167"/>
                  <a:gd name="T3" fmla="*/ 0 h 67"/>
                  <a:gd name="T4" fmla="*/ 156 w 167"/>
                  <a:gd name="T5" fmla="*/ 43 h 67"/>
                  <a:gd name="T6" fmla="*/ 46 w 167"/>
                  <a:gd name="T7" fmla="*/ 67 h 67"/>
                  <a:gd name="T8" fmla="*/ 0 w 167"/>
                  <a:gd name="T9" fmla="*/ 26 h 67"/>
                  <a:gd name="T10" fmla="*/ 8 w 167"/>
                  <a:gd name="T11" fmla="*/ 0 h 67"/>
                  <a:gd name="T12" fmla="*/ 8 w 167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67">
                    <a:moveTo>
                      <a:pt x="8" y="0"/>
                    </a:moveTo>
                    <a:lnTo>
                      <a:pt x="167" y="0"/>
                    </a:lnTo>
                    <a:lnTo>
                      <a:pt x="156" y="43"/>
                    </a:lnTo>
                    <a:lnTo>
                      <a:pt x="46" y="67"/>
                    </a:lnTo>
                    <a:lnTo>
                      <a:pt x="0" y="26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176"/>
              <p:cNvSpPr>
                <a:spLocks/>
              </p:cNvSpPr>
              <p:nvPr/>
            </p:nvSpPr>
            <p:spPr bwMode="auto">
              <a:xfrm>
                <a:off x="355600" y="7132088"/>
                <a:ext cx="158750" cy="161925"/>
              </a:xfrm>
              <a:custGeom>
                <a:avLst/>
                <a:gdLst>
                  <a:gd name="T0" fmla="*/ 50 w 100"/>
                  <a:gd name="T1" fmla="*/ 102 h 102"/>
                  <a:gd name="T2" fmla="*/ 59 w 100"/>
                  <a:gd name="T3" fmla="*/ 100 h 102"/>
                  <a:gd name="T4" fmla="*/ 69 w 100"/>
                  <a:gd name="T5" fmla="*/ 97 h 102"/>
                  <a:gd name="T6" fmla="*/ 78 w 100"/>
                  <a:gd name="T7" fmla="*/ 93 h 102"/>
                  <a:gd name="T8" fmla="*/ 86 w 100"/>
                  <a:gd name="T9" fmla="*/ 88 h 102"/>
                  <a:gd name="T10" fmla="*/ 90 w 100"/>
                  <a:gd name="T11" fmla="*/ 78 h 102"/>
                  <a:gd name="T12" fmla="*/ 95 w 100"/>
                  <a:gd name="T13" fmla="*/ 69 h 102"/>
                  <a:gd name="T14" fmla="*/ 97 w 100"/>
                  <a:gd name="T15" fmla="*/ 59 h 102"/>
                  <a:gd name="T16" fmla="*/ 100 w 100"/>
                  <a:gd name="T17" fmla="*/ 50 h 102"/>
                  <a:gd name="T18" fmla="*/ 97 w 100"/>
                  <a:gd name="T19" fmla="*/ 40 h 102"/>
                  <a:gd name="T20" fmla="*/ 95 w 100"/>
                  <a:gd name="T21" fmla="*/ 31 h 102"/>
                  <a:gd name="T22" fmla="*/ 90 w 100"/>
                  <a:gd name="T23" fmla="*/ 21 h 102"/>
                  <a:gd name="T24" fmla="*/ 86 w 100"/>
                  <a:gd name="T25" fmla="*/ 14 h 102"/>
                  <a:gd name="T26" fmla="*/ 78 w 100"/>
                  <a:gd name="T27" fmla="*/ 7 h 102"/>
                  <a:gd name="T28" fmla="*/ 69 w 100"/>
                  <a:gd name="T29" fmla="*/ 2 h 102"/>
                  <a:gd name="T30" fmla="*/ 59 w 100"/>
                  <a:gd name="T31" fmla="*/ 0 h 102"/>
                  <a:gd name="T32" fmla="*/ 50 w 100"/>
                  <a:gd name="T33" fmla="*/ 0 h 102"/>
                  <a:gd name="T34" fmla="*/ 38 w 100"/>
                  <a:gd name="T35" fmla="*/ 0 h 102"/>
                  <a:gd name="T36" fmla="*/ 28 w 100"/>
                  <a:gd name="T37" fmla="*/ 2 h 102"/>
                  <a:gd name="T38" fmla="*/ 21 w 100"/>
                  <a:gd name="T39" fmla="*/ 7 h 102"/>
                  <a:gd name="T40" fmla="*/ 14 w 100"/>
                  <a:gd name="T41" fmla="*/ 14 h 102"/>
                  <a:gd name="T42" fmla="*/ 7 w 100"/>
                  <a:gd name="T43" fmla="*/ 21 h 102"/>
                  <a:gd name="T44" fmla="*/ 2 w 100"/>
                  <a:gd name="T45" fmla="*/ 31 h 102"/>
                  <a:gd name="T46" fmla="*/ 0 w 100"/>
                  <a:gd name="T47" fmla="*/ 40 h 102"/>
                  <a:gd name="T48" fmla="*/ 0 w 100"/>
                  <a:gd name="T49" fmla="*/ 50 h 102"/>
                  <a:gd name="T50" fmla="*/ 0 w 100"/>
                  <a:gd name="T51" fmla="*/ 59 h 102"/>
                  <a:gd name="T52" fmla="*/ 2 w 100"/>
                  <a:gd name="T53" fmla="*/ 69 h 102"/>
                  <a:gd name="T54" fmla="*/ 7 w 100"/>
                  <a:gd name="T55" fmla="*/ 78 h 102"/>
                  <a:gd name="T56" fmla="*/ 14 w 100"/>
                  <a:gd name="T57" fmla="*/ 88 h 102"/>
                  <a:gd name="T58" fmla="*/ 21 w 100"/>
                  <a:gd name="T59" fmla="*/ 93 h 102"/>
                  <a:gd name="T60" fmla="*/ 28 w 100"/>
                  <a:gd name="T61" fmla="*/ 97 h 102"/>
                  <a:gd name="T62" fmla="*/ 38 w 100"/>
                  <a:gd name="T63" fmla="*/ 100 h 102"/>
                  <a:gd name="T64" fmla="*/ 50 w 100"/>
                  <a:gd name="T65" fmla="*/ 102 h 102"/>
                  <a:gd name="T66" fmla="*/ 50 w 100"/>
                  <a:gd name="T6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102">
                    <a:moveTo>
                      <a:pt x="50" y="102"/>
                    </a:moveTo>
                    <a:lnTo>
                      <a:pt x="59" y="100"/>
                    </a:lnTo>
                    <a:lnTo>
                      <a:pt x="69" y="97"/>
                    </a:lnTo>
                    <a:lnTo>
                      <a:pt x="78" y="93"/>
                    </a:lnTo>
                    <a:lnTo>
                      <a:pt x="86" y="88"/>
                    </a:lnTo>
                    <a:lnTo>
                      <a:pt x="90" y="78"/>
                    </a:lnTo>
                    <a:lnTo>
                      <a:pt x="95" y="69"/>
                    </a:lnTo>
                    <a:lnTo>
                      <a:pt x="97" y="59"/>
                    </a:lnTo>
                    <a:lnTo>
                      <a:pt x="100" y="50"/>
                    </a:lnTo>
                    <a:lnTo>
                      <a:pt x="97" y="40"/>
                    </a:lnTo>
                    <a:lnTo>
                      <a:pt x="95" y="31"/>
                    </a:lnTo>
                    <a:lnTo>
                      <a:pt x="90" y="21"/>
                    </a:lnTo>
                    <a:lnTo>
                      <a:pt x="86" y="14"/>
                    </a:lnTo>
                    <a:lnTo>
                      <a:pt x="78" y="7"/>
                    </a:lnTo>
                    <a:lnTo>
                      <a:pt x="69" y="2"/>
                    </a:lnTo>
                    <a:lnTo>
                      <a:pt x="59" y="0"/>
                    </a:lnTo>
                    <a:lnTo>
                      <a:pt x="50" y="0"/>
                    </a:lnTo>
                    <a:lnTo>
                      <a:pt x="38" y="0"/>
                    </a:lnTo>
                    <a:lnTo>
                      <a:pt x="28" y="2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7" y="21"/>
                    </a:lnTo>
                    <a:lnTo>
                      <a:pt x="2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2" y="69"/>
                    </a:lnTo>
                    <a:lnTo>
                      <a:pt x="7" y="78"/>
                    </a:lnTo>
                    <a:lnTo>
                      <a:pt x="14" y="88"/>
                    </a:lnTo>
                    <a:lnTo>
                      <a:pt x="21" y="93"/>
                    </a:lnTo>
                    <a:lnTo>
                      <a:pt x="28" y="97"/>
                    </a:lnTo>
                    <a:lnTo>
                      <a:pt x="38" y="100"/>
                    </a:lnTo>
                    <a:lnTo>
                      <a:pt x="50" y="102"/>
                    </a:lnTo>
                    <a:lnTo>
                      <a:pt x="50" y="102"/>
                    </a:lnTo>
                    <a:close/>
                  </a:path>
                </a:pathLst>
              </a:custGeom>
              <a:solidFill>
                <a:srgbClr val="E8635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2" name="Freeform 247"/>
              <p:cNvSpPr>
                <a:spLocks/>
              </p:cNvSpPr>
              <p:nvPr/>
            </p:nvSpPr>
            <p:spPr bwMode="auto">
              <a:xfrm>
                <a:off x="411163" y="5808113"/>
                <a:ext cx="133350" cy="73025"/>
              </a:xfrm>
              <a:custGeom>
                <a:avLst/>
                <a:gdLst>
                  <a:gd name="T0" fmla="*/ 43 w 84"/>
                  <a:gd name="T1" fmla="*/ 0 h 46"/>
                  <a:gd name="T2" fmla="*/ 51 w 84"/>
                  <a:gd name="T3" fmla="*/ 0 h 46"/>
                  <a:gd name="T4" fmla="*/ 60 w 84"/>
                  <a:gd name="T5" fmla="*/ 0 h 46"/>
                  <a:gd name="T6" fmla="*/ 67 w 84"/>
                  <a:gd name="T7" fmla="*/ 3 h 46"/>
                  <a:gd name="T8" fmla="*/ 77 w 84"/>
                  <a:gd name="T9" fmla="*/ 8 h 46"/>
                  <a:gd name="T10" fmla="*/ 82 w 84"/>
                  <a:gd name="T11" fmla="*/ 12 h 46"/>
                  <a:gd name="T12" fmla="*/ 84 w 84"/>
                  <a:gd name="T13" fmla="*/ 19 h 46"/>
                  <a:gd name="T14" fmla="*/ 84 w 84"/>
                  <a:gd name="T15" fmla="*/ 27 h 46"/>
                  <a:gd name="T16" fmla="*/ 79 w 84"/>
                  <a:gd name="T17" fmla="*/ 39 h 46"/>
                  <a:gd name="T18" fmla="*/ 74 w 84"/>
                  <a:gd name="T19" fmla="*/ 34 h 46"/>
                  <a:gd name="T20" fmla="*/ 67 w 84"/>
                  <a:gd name="T21" fmla="*/ 31 h 46"/>
                  <a:gd name="T22" fmla="*/ 60 w 84"/>
                  <a:gd name="T23" fmla="*/ 29 h 46"/>
                  <a:gd name="T24" fmla="*/ 55 w 84"/>
                  <a:gd name="T25" fmla="*/ 31 h 46"/>
                  <a:gd name="T26" fmla="*/ 46 w 84"/>
                  <a:gd name="T27" fmla="*/ 31 h 46"/>
                  <a:gd name="T28" fmla="*/ 39 w 84"/>
                  <a:gd name="T29" fmla="*/ 36 h 46"/>
                  <a:gd name="T30" fmla="*/ 31 w 84"/>
                  <a:gd name="T31" fmla="*/ 39 h 46"/>
                  <a:gd name="T32" fmla="*/ 24 w 84"/>
                  <a:gd name="T33" fmla="*/ 41 h 46"/>
                  <a:gd name="T34" fmla="*/ 17 w 84"/>
                  <a:gd name="T35" fmla="*/ 43 h 46"/>
                  <a:gd name="T36" fmla="*/ 12 w 84"/>
                  <a:gd name="T37" fmla="*/ 46 h 46"/>
                  <a:gd name="T38" fmla="*/ 8 w 84"/>
                  <a:gd name="T39" fmla="*/ 46 h 46"/>
                  <a:gd name="T40" fmla="*/ 3 w 84"/>
                  <a:gd name="T41" fmla="*/ 46 h 46"/>
                  <a:gd name="T42" fmla="*/ 0 w 84"/>
                  <a:gd name="T43" fmla="*/ 41 h 46"/>
                  <a:gd name="T44" fmla="*/ 0 w 84"/>
                  <a:gd name="T45" fmla="*/ 36 h 46"/>
                  <a:gd name="T46" fmla="*/ 0 w 84"/>
                  <a:gd name="T47" fmla="*/ 29 h 46"/>
                  <a:gd name="T48" fmla="*/ 5 w 84"/>
                  <a:gd name="T49" fmla="*/ 19 h 46"/>
                  <a:gd name="T50" fmla="*/ 12 w 84"/>
                  <a:gd name="T51" fmla="*/ 12 h 46"/>
                  <a:gd name="T52" fmla="*/ 24 w 84"/>
                  <a:gd name="T53" fmla="*/ 8 h 46"/>
                  <a:gd name="T54" fmla="*/ 36 w 84"/>
                  <a:gd name="T55" fmla="*/ 0 h 46"/>
                  <a:gd name="T56" fmla="*/ 43 w 84"/>
                  <a:gd name="T57" fmla="*/ 0 h 46"/>
                  <a:gd name="T58" fmla="*/ 43 w 84"/>
                  <a:gd name="T5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4" h="46">
                    <a:moveTo>
                      <a:pt x="43" y="0"/>
                    </a:moveTo>
                    <a:lnTo>
                      <a:pt x="51" y="0"/>
                    </a:lnTo>
                    <a:lnTo>
                      <a:pt x="60" y="0"/>
                    </a:lnTo>
                    <a:lnTo>
                      <a:pt x="67" y="3"/>
                    </a:lnTo>
                    <a:lnTo>
                      <a:pt x="77" y="8"/>
                    </a:lnTo>
                    <a:lnTo>
                      <a:pt x="82" y="12"/>
                    </a:lnTo>
                    <a:lnTo>
                      <a:pt x="84" y="19"/>
                    </a:lnTo>
                    <a:lnTo>
                      <a:pt x="84" y="27"/>
                    </a:lnTo>
                    <a:lnTo>
                      <a:pt x="79" y="39"/>
                    </a:lnTo>
                    <a:lnTo>
                      <a:pt x="74" y="34"/>
                    </a:lnTo>
                    <a:lnTo>
                      <a:pt x="67" y="31"/>
                    </a:lnTo>
                    <a:lnTo>
                      <a:pt x="60" y="29"/>
                    </a:lnTo>
                    <a:lnTo>
                      <a:pt x="55" y="31"/>
                    </a:lnTo>
                    <a:lnTo>
                      <a:pt x="46" y="31"/>
                    </a:lnTo>
                    <a:lnTo>
                      <a:pt x="39" y="36"/>
                    </a:lnTo>
                    <a:lnTo>
                      <a:pt x="31" y="39"/>
                    </a:lnTo>
                    <a:lnTo>
                      <a:pt x="24" y="41"/>
                    </a:lnTo>
                    <a:lnTo>
                      <a:pt x="17" y="43"/>
                    </a:lnTo>
                    <a:lnTo>
                      <a:pt x="12" y="46"/>
                    </a:lnTo>
                    <a:lnTo>
                      <a:pt x="8" y="46"/>
                    </a:lnTo>
                    <a:lnTo>
                      <a:pt x="3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5" y="19"/>
                    </a:lnTo>
                    <a:lnTo>
                      <a:pt x="12" y="12"/>
                    </a:lnTo>
                    <a:lnTo>
                      <a:pt x="24" y="8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3" name="Freeform 248"/>
              <p:cNvSpPr>
                <a:spLocks/>
              </p:cNvSpPr>
              <p:nvPr/>
            </p:nvSpPr>
            <p:spPr bwMode="auto">
              <a:xfrm>
                <a:off x="446088" y="5876376"/>
                <a:ext cx="106363" cy="65088"/>
              </a:xfrm>
              <a:custGeom>
                <a:avLst/>
                <a:gdLst>
                  <a:gd name="T0" fmla="*/ 29 w 67"/>
                  <a:gd name="T1" fmla="*/ 3 h 41"/>
                  <a:gd name="T2" fmla="*/ 36 w 67"/>
                  <a:gd name="T3" fmla="*/ 0 h 41"/>
                  <a:gd name="T4" fmla="*/ 43 w 67"/>
                  <a:gd name="T5" fmla="*/ 3 h 41"/>
                  <a:gd name="T6" fmla="*/ 50 w 67"/>
                  <a:gd name="T7" fmla="*/ 5 h 41"/>
                  <a:gd name="T8" fmla="*/ 57 w 67"/>
                  <a:gd name="T9" fmla="*/ 10 h 41"/>
                  <a:gd name="T10" fmla="*/ 62 w 67"/>
                  <a:gd name="T11" fmla="*/ 15 h 41"/>
                  <a:gd name="T12" fmla="*/ 67 w 67"/>
                  <a:gd name="T13" fmla="*/ 24 h 41"/>
                  <a:gd name="T14" fmla="*/ 67 w 67"/>
                  <a:gd name="T15" fmla="*/ 31 h 41"/>
                  <a:gd name="T16" fmla="*/ 64 w 67"/>
                  <a:gd name="T17" fmla="*/ 41 h 41"/>
                  <a:gd name="T18" fmla="*/ 55 w 67"/>
                  <a:gd name="T19" fmla="*/ 34 h 41"/>
                  <a:gd name="T20" fmla="*/ 45 w 67"/>
                  <a:gd name="T21" fmla="*/ 34 h 41"/>
                  <a:gd name="T22" fmla="*/ 36 w 67"/>
                  <a:gd name="T23" fmla="*/ 34 h 41"/>
                  <a:gd name="T24" fmla="*/ 26 w 67"/>
                  <a:gd name="T25" fmla="*/ 39 h 41"/>
                  <a:gd name="T26" fmla="*/ 14 w 67"/>
                  <a:gd name="T27" fmla="*/ 41 h 41"/>
                  <a:gd name="T28" fmla="*/ 7 w 67"/>
                  <a:gd name="T29" fmla="*/ 41 h 41"/>
                  <a:gd name="T30" fmla="*/ 2 w 67"/>
                  <a:gd name="T31" fmla="*/ 39 h 41"/>
                  <a:gd name="T32" fmla="*/ 0 w 67"/>
                  <a:gd name="T33" fmla="*/ 36 h 41"/>
                  <a:gd name="T34" fmla="*/ 0 w 67"/>
                  <a:gd name="T35" fmla="*/ 29 h 41"/>
                  <a:gd name="T36" fmla="*/ 0 w 67"/>
                  <a:gd name="T37" fmla="*/ 22 h 41"/>
                  <a:gd name="T38" fmla="*/ 2 w 67"/>
                  <a:gd name="T39" fmla="*/ 17 h 41"/>
                  <a:gd name="T40" fmla="*/ 12 w 67"/>
                  <a:gd name="T41" fmla="*/ 10 h 41"/>
                  <a:gd name="T42" fmla="*/ 21 w 67"/>
                  <a:gd name="T43" fmla="*/ 5 h 41"/>
                  <a:gd name="T44" fmla="*/ 29 w 67"/>
                  <a:gd name="T45" fmla="*/ 3 h 41"/>
                  <a:gd name="T46" fmla="*/ 29 w 67"/>
                  <a:gd name="T47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41">
                    <a:moveTo>
                      <a:pt x="29" y="3"/>
                    </a:moveTo>
                    <a:lnTo>
                      <a:pt x="36" y="0"/>
                    </a:lnTo>
                    <a:lnTo>
                      <a:pt x="43" y="3"/>
                    </a:lnTo>
                    <a:lnTo>
                      <a:pt x="50" y="5"/>
                    </a:lnTo>
                    <a:lnTo>
                      <a:pt x="57" y="10"/>
                    </a:lnTo>
                    <a:lnTo>
                      <a:pt x="62" y="15"/>
                    </a:lnTo>
                    <a:lnTo>
                      <a:pt x="67" y="24"/>
                    </a:lnTo>
                    <a:lnTo>
                      <a:pt x="67" y="31"/>
                    </a:lnTo>
                    <a:lnTo>
                      <a:pt x="64" y="41"/>
                    </a:lnTo>
                    <a:lnTo>
                      <a:pt x="55" y="34"/>
                    </a:lnTo>
                    <a:lnTo>
                      <a:pt x="45" y="34"/>
                    </a:lnTo>
                    <a:lnTo>
                      <a:pt x="36" y="34"/>
                    </a:lnTo>
                    <a:lnTo>
                      <a:pt x="26" y="39"/>
                    </a:lnTo>
                    <a:lnTo>
                      <a:pt x="14" y="41"/>
                    </a:lnTo>
                    <a:lnTo>
                      <a:pt x="7" y="41"/>
                    </a:lnTo>
                    <a:lnTo>
                      <a:pt x="2" y="39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12" y="10"/>
                    </a:lnTo>
                    <a:lnTo>
                      <a:pt x="21" y="5"/>
                    </a:lnTo>
                    <a:lnTo>
                      <a:pt x="29" y="3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Freeform 250"/>
              <p:cNvSpPr>
                <a:spLocks/>
              </p:cNvSpPr>
              <p:nvPr/>
            </p:nvSpPr>
            <p:spPr bwMode="auto">
              <a:xfrm>
                <a:off x="476250" y="6024013"/>
                <a:ext cx="90488" cy="68263"/>
              </a:xfrm>
              <a:custGeom>
                <a:avLst/>
                <a:gdLst>
                  <a:gd name="T0" fmla="*/ 38 w 57"/>
                  <a:gd name="T1" fmla="*/ 0 h 43"/>
                  <a:gd name="T2" fmla="*/ 48 w 57"/>
                  <a:gd name="T3" fmla="*/ 3 h 43"/>
                  <a:gd name="T4" fmla="*/ 55 w 57"/>
                  <a:gd name="T5" fmla="*/ 8 h 43"/>
                  <a:gd name="T6" fmla="*/ 57 w 57"/>
                  <a:gd name="T7" fmla="*/ 12 h 43"/>
                  <a:gd name="T8" fmla="*/ 57 w 57"/>
                  <a:gd name="T9" fmla="*/ 17 h 43"/>
                  <a:gd name="T10" fmla="*/ 52 w 57"/>
                  <a:gd name="T11" fmla="*/ 22 h 43"/>
                  <a:gd name="T12" fmla="*/ 48 w 57"/>
                  <a:gd name="T13" fmla="*/ 27 h 43"/>
                  <a:gd name="T14" fmla="*/ 41 w 57"/>
                  <a:gd name="T15" fmla="*/ 31 h 43"/>
                  <a:gd name="T16" fmla="*/ 33 w 57"/>
                  <a:gd name="T17" fmla="*/ 39 h 43"/>
                  <a:gd name="T18" fmla="*/ 24 w 57"/>
                  <a:gd name="T19" fmla="*/ 41 h 43"/>
                  <a:gd name="T20" fmla="*/ 17 w 57"/>
                  <a:gd name="T21" fmla="*/ 43 h 43"/>
                  <a:gd name="T22" fmla="*/ 10 w 57"/>
                  <a:gd name="T23" fmla="*/ 43 h 43"/>
                  <a:gd name="T24" fmla="*/ 5 w 57"/>
                  <a:gd name="T25" fmla="*/ 43 h 43"/>
                  <a:gd name="T26" fmla="*/ 0 w 57"/>
                  <a:gd name="T27" fmla="*/ 39 h 43"/>
                  <a:gd name="T28" fmla="*/ 0 w 57"/>
                  <a:gd name="T29" fmla="*/ 34 h 43"/>
                  <a:gd name="T30" fmla="*/ 0 w 57"/>
                  <a:gd name="T31" fmla="*/ 27 h 43"/>
                  <a:gd name="T32" fmla="*/ 7 w 57"/>
                  <a:gd name="T33" fmla="*/ 17 h 43"/>
                  <a:gd name="T34" fmla="*/ 12 w 57"/>
                  <a:gd name="T35" fmla="*/ 12 h 43"/>
                  <a:gd name="T36" fmla="*/ 21 w 57"/>
                  <a:gd name="T37" fmla="*/ 8 h 43"/>
                  <a:gd name="T38" fmla="*/ 31 w 57"/>
                  <a:gd name="T39" fmla="*/ 3 h 43"/>
                  <a:gd name="T40" fmla="*/ 38 w 57"/>
                  <a:gd name="T41" fmla="*/ 0 h 43"/>
                  <a:gd name="T42" fmla="*/ 38 w 57"/>
                  <a:gd name="T4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7" h="43">
                    <a:moveTo>
                      <a:pt x="38" y="0"/>
                    </a:moveTo>
                    <a:lnTo>
                      <a:pt x="48" y="3"/>
                    </a:lnTo>
                    <a:lnTo>
                      <a:pt x="55" y="8"/>
                    </a:lnTo>
                    <a:lnTo>
                      <a:pt x="57" y="12"/>
                    </a:lnTo>
                    <a:lnTo>
                      <a:pt x="57" y="17"/>
                    </a:lnTo>
                    <a:lnTo>
                      <a:pt x="52" y="22"/>
                    </a:lnTo>
                    <a:lnTo>
                      <a:pt x="48" y="27"/>
                    </a:lnTo>
                    <a:lnTo>
                      <a:pt x="41" y="31"/>
                    </a:lnTo>
                    <a:lnTo>
                      <a:pt x="33" y="39"/>
                    </a:lnTo>
                    <a:lnTo>
                      <a:pt x="24" y="41"/>
                    </a:lnTo>
                    <a:lnTo>
                      <a:pt x="17" y="43"/>
                    </a:lnTo>
                    <a:lnTo>
                      <a:pt x="10" y="43"/>
                    </a:lnTo>
                    <a:lnTo>
                      <a:pt x="5" y="43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7" y="17"/>
                    </a:lnTo>
                    <a:lnTo>
                      <a:pt x="12" y="12"/>
                    </a:lnTo>
                    <a:lnTo>
                      <a:pt x="21" y="8"/>
                    </a:lnTo>
                    <a:lnTo>
                      <a:pt x="31" y="3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5" name="Freeform 251"/>
              <p:cNvSpPr>
                <a:spLocks/>
              </p:cNvSpPr>
              <p:nvPr/>
            </p:nvSpPr>
            <p:spPr bwMode="auto">
              <a:xfrm>
                <a:off x="506413" y="6108151"/>
                <a:ext cx="71438" cy="71438"/>
              </a:xfrm>
              <a:custGeom>
                <a:avLst/>
                <a:gdLst>
                  <a:gd name="T0" fmla="*/ 31 w 45"/>
                  <a:gd name="T1" fmla="*/ 0 h 45"/>
                  <a:gd name="T2" fmla="*/ 41 w 45"/>
                  <a:gd name="T3" fmla="*/ 7 h 45"/>
                  <a:gd name="T4" fmla="*/ 45 w 45"/>
                  <a:gd name="T5" fmla="*/ 12 h 45"/>
                  <a:gd name="T6" fmla="*/ 45 w 45"/>
                  <a:gd name="T7" fmla="*/ 19 h 45"/>
                  <a:gd name="T8" fmla="*/ 45 w 45"/>
                  <a:gd name="T9" fmla="*/ 24 h 45"/>
                  <a:gd name="T10" fmla="*/ 41 w 45"/>
                  <a:gd name="T11" fmla="*/ 29 h 45"/>
                  <a:gd name="T12" fmla="*/ 36 w 45"/>
                  <a:gd name="T13" fmla="*/ 33 h 45"/>
                  <a:gd name="T14" fmla="*/ 31 w 45"/>
                  <a:gd name="T15" fmla="*/ 38 h 45"/>
                  <a:gd name="T16" fmla="*/ 24 w 45"/>
                  <a:gd name="T17" fmla="*/ 43 h 45"/>
                  <a:gd name="T18" fmla="*/ 17 w 45"/>
                  <a:gd name="T19" fmla="*/ 43 h 45"/>
                  <a:gd name="T20" fmla="*/ 10 w 45"/>
                  <a:gd name="T21" fmla="*/ 45 h 45"/>
                  <a:gd name="T22" fmla="*/ 2 w 45"/>
                  <a:gd name="T23" fmla="*/ 45 h 45"/>
                  <a:gd name="T24" fmla="*/ 0 w 45"/>
                  <a:gd name="T25" fmla="*/ 43 h 45"/>
                  <a:gd name="T26" fmla="*/ 0 w 45"/>
                  <a:gd name="T27" fmla="*/ 38 h 45"/>
                  <a:gd name="T28" fmla="*/ 0 w 45"/>
                  <a:gd name="T29" fmla="*/ 33 h 45"/>
                  <a:gd name="T30" fmla="*/ 5 w 45"/>
                  <a:gd name="T31" fmla="*/ 24 h 45"/>
                  <a:gd name="T32" fmla="*/ 14 w 45"/>
                  <a:gd name="T33" fmla="*/ 14 h 45"/>
                  <a:gd name="T34" fmla="*/ 22 w 45"/>
                  <a:gd name="T35" fmla="*/ 7 h 45"/>
                  <a:gd name="T36" fmla="*/ 31 w 45"/>
                  <a:gd name="T37" fmla="*/ 0 h 45"/>
                  <a:gd name="T38" fmla="*/ 31 w 45"/>
                  <a:gd name="T3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45">
                    <a:moveTo>
                      <a:pt x="31" y="0"/>
                    </a:moveTo>
                    <a:lnTo>
                      <a:pt x="41" y="7"/>
                    </a:lnTo>
                    <a:lnTo>
                      <a:pt x="45" y="12"/>
                    </a:lnTo>
                    <a:lnTo>
                      <a:pt x="45" y="19"/>
                    </a:lnTo>
                    <a:lnTo>
                      <a:pt x="45" y="24"/>
                    </a:lnTo>
                    <a:lnTo>
                      <a:pt x="41" y="29"/>
                    </a:lnTo>
                    <a:lnTo>
                      <a:pt x="36" y="33"/>
                    </a:lnTo>
                    <a:lnTo>
                      <a:pt x="31" y="38"/>
                    </a:lnTo>
                    <a:lnTo>
                      <a:pt x="24" y="43"/>
                    </a:lnTo>
                    <a:lnTo>
                      <a:pt x="17" y="43"/>
                    </a:lnTo>
                    <a:lnTo>
                      <a:pt x="10" y="45"/>
                    </a:lnTo>
                    <a:lnTo>
                      <a:pt x="2" y="45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5" y="24"/>
                    </a:lnTo>
                    <a:lnTo>
                      <a:pt x="14" y="14"/>
                    </a:lnTo>
                    <a:lnTo>
                      <a:pt x="22" y="7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6" name="Freeform 252"/>
              <p:cNvSpPr>
                <a:spLocks/>
              </p:cNvSpPr>
              <p:nvPr/>
            </p:nvSpPr>
            <p:spPr bwMode="auto">
              <a:xfrm>
                <a:off x="533400" y="6184351"/>
                <a:ext cx="87313" cy="82550"/>
              </a:xfrm>
              <a:custGeom>
                <a:avLst/>
                <a:gdLst>
                  <a:gd name="T0" fmla="*/ 40 w 55"/>
                  <a:gd name="T1" fmla="*/ 0 h 52"/>
                  <a:gd name="T2" fmla="*/ 48 w 55"/>
                  <a:gd name="T3" fmla="*/ 2 h 52"/>
                  <a:gd name="T4" fmla="*/ 52 w 55"/>
                  <a:gd name="T5" fmla="*/ 9 h 52"/>
                  <a:gd name="T6" fmla="*/ 55 w 55"/>
                  <a:gd name="T7" fmla="*/ 14 h 52"/>
                  <a:gd name="T8" fmla="*/ 52 w 55"/>
                  <a:gd name="T9" fmla="*/ 24 h 52"/>
                  <a:gd name="T10" fmla="*/ 48 w 55"/>
                  <a:gd name="T11" fmla="*/ 28 h 52"/>
                  <a:gd name="T12" fmla="*/ 43 w 55"/>
                  <a:gd name="T13" fmla="*/ 36 h 52"/>
                  <a:gd name="T14" fmla="*/ 36 w 55"/>
                  <a:gd name="T15" fmla="*/ 40 h 52"/>
                  <a:gd name="T16" fmla="*/ 28 w 55"/>
                  <a:gd name="T17" fmla="*/ 45 h 52"/>
                  <a:gd name="T18" fmla="*/ 21 w 55"/>
                  <a:gd name="T19" fmla="*/ 47 h 52"/>
                  <a:gd name="T20" fmla="*/ 14 w 55"/>
                  <a:gd name="T21" fmla="*/ 50 h 52"/>
                  <a:gd name="T22" fmla="*/ 7 w 55"/>
                  <a:gd name="T23" fmla="*/ 52 h 52"/>
                  <a:gd name="T24" fmla="*/ 5 w 55"/>
                  <a:gd name="T25" fmla="*/ 52 h 52"/>
                  <a:gd name="T26" fmla="*/ 0 w 55"/>
                  <a:gd name="T27" fmla="*/ 47 h 52"/>
                  <a:gd name="T28" fmla="*/ 2 w 55"/>
                  <a:gd name="T29" fmla="*/ 43 h 52"/>
                  <a:gd name="T30" fmla="*/ 5 w 55"/>
                  <a:gd name="T31" fmla="*/ 36 h 52"/>
                  <a:gd name="T32" fmla="*/ 12 w 55"/>
                  <a:gd name="T33" fmla="*/ 26 h 52"/>
                  <a:gd name="T34" fmla="*/ 16 w 55"/>
                  <a:gd name="T35" fmla="*/ 19 h 52"/>
                  <a:gd name="T36" fmla="*/ 26 w 55"/>
                  <a:gd name="T37" fmla="*/ 12 h 52"/>
                  <a:gd name="T38" fmla="*/ 36 w 55"/>
                  <a:gd name="T39" fmla="*/ 2 h 52"/>
                  <a:gd name="T40" fmla="*/ 40 w 55"/>
                  <a:gd name="T41" fmla="*/ 0 h 52"/>
                  <a:gd name="T42" fmla="*/ 40 w 55"/>
                  <a:gd name="T4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52">
                    <a:moveTo>
                      <a:pt x="40" y="0"/>
                    </a:moveTo>
                    <a:lnTo>
                      <a:pt x="48" y="2"/>
                    </a:lnTo>
                    <a:lnTo>
                      <a:pt x="52" y="9"/>
                    </a:lnTo>
                    <a:lnTo>
                      <a:pt x="55" y="14"/>
                    </a:lnTo>
                    <a:lnTo>
                      <a:pt x="52" y="24"/>
                    </a:lnTo>
                    <a:lnTo>
                      <a:pt x="48" y="28"/>
                    </a:lnTo>
                    <a:lnTo>
                      <a:pt x="43" y="36"/>
                    </a:lnTo>
                    <a:lnTo>
                      <a:pt x="36" y="40"/>
                    </a:lnTo>
                    <a:lnTo>
                      <a:pt x="28" y="45"/>
                    </a:lnTo>
                    <a:lnTo>
                      <a:pt x="21" y="47"/>
                    </a:lnTo>
                    <a:lnTo>
                      <a:pt x="14" y="50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0" y="47"/>
                    </a:lnTo>
                    <a:lnTo>
                      <a:pt x="2" y="43"/>
                    </a:lnTo>
                    <a:lnTo>
                      <a:pt x="5" y="36"/>
                    </a:lnTo>
                    <a:lnTo>
                      <a:pt x="12" y="26"/>
                    </a:lnTo>
                    <a:lnTo>
                      <a:pt x="16" y="19"/>
                    </a:lnTo>
                    <a:lnTo>
                      <a:pt x="26" y="12"/>
                    </a:lnTo>
                    <a:lnTo>
                      <a:pt x="36" y="2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7" name="Freeform 253"/>
              <p:cNvSpPr>
                <a:spLocks/>
              </p:cNvSpPr>
              <p:nvPr/>
            </p:nvSpPr>
            <p:spPr bwMode="auto">
              <a:xfrm>
                <a:off x="388938" y="6320876"/>
                <a:ext cx="60325" cy="238125"/>
              </a:xfrm>
              <a:custGeom>
                <a:avLst/>
                <a:gdLst>
                  <a:gd name="T0" fmla="*/ 31 w 38"/>
                  <a:gd name="T1" fmla="*/ 0 h 150"/>
                  <a:gd name="T2" fmla="*/ 38 w 38"/>
                  <a:gd name="T3" fmla="*/ 9 h 150"/>
                  <a:gd name="T4" fmla="*/ 38 w 38"/>
                  <a:gd name="T5" fmla="*/ 21 h 150"/>
                  <a:gd name="T6" fmla="*/ 36 w 38"/>
                  <a:gd name="T7" fmla="*/ 33 h 150"/>
                  <a:gd name="T8" fmla="*/ 31 w 38"/>
                  <a:gd name="T9" fmla="*/ 45 h 150"/>
                  <a:gd name="T10" fmla="*/ 26 w 38"/>
                  <a:gd name="T11" fmla="*/ 52 h 150"/>
                  <a:gd name="T12" fmla="*/ 24 w 38"/>
                  <a:gd name="T13" fmla="*/ 59 h 150"/>
                  <a:gd name="T14" fmla="*/ 19 w 38"/>
                  <a:gd name="T15" fmla="*/ 66 h 150"/>
                  <a:gd name="T16" fmla="*/ 19 w 38"/>
                  <a:gd name="T17" fmla="*/ 74 h 150"/>
                  <a:gd name="T18" fmla="*/ 19 w 38"/>
                  <a:gd name="T19" fmla="*/ 78 h 150"/>
                  <a:gd name="T20" fmla="*/ 19 w 38"/>
                  <a:gd name="T21" fmla="*/ 86 h 150"/>
                  <a:gd name="T22" fmla="*/ 22 w 38"/>
                  <a:gd name="T23" fmla="*/ 93 h 150"/>
                  <a:gd name="T24" fmla="*/ 26 w 38"/>
                  <a:gd name="T25" fmla="*/ 100 h 150"/>
                  <a:gd name="T26" fmla="*/ 26 w 38"/>
                  <a:gd name="T27" fmla="*/ 105 h 150"/>
                  <a:gd name="T28" fmla="*/ 29 w 38"/>
                  <a:gd name="T29" fmla="*/ 112 h 150"/>
                  <a:gd name="T30" fmla="*/ 29 w 38"/>
                  <a:gd name="T31" fmla="*/ 119 h 150"/>
                  <a:gd name="T32" fmla="*/ 31 w 38"/>
                  <a:gd name="T33" fmla="*/ 129 h 150"/>
                  <a:gd name="T34" fmla="*/ 31 w 38"/>
                  <a:gd name="T35" fmla="*/ 133 h 150"/>
                  <a:gd name="T36" fmla="*/ 31 w 38"/>
                  <a:gd name="T37" fmla="*/ 140 h 150"/>
                  <a:gd name="T38" fmla="*/ 31 w 38"/>
                  <a:gd name="T39" fmla="*/ 145 h 150"/>
                  <a:gd name="T40" fmla="*/ 31 w 38"/>
                  <a:gd name="T41" fmla="*/ 150 h 150"/>
                  <a:gd name="T42" fmla="*/ 22 w 38"/>
                  <a:gd name="T43" fmla="*/ 143 h 150"/>
                  <a:gd name="T44" fmla="*/ 17 w 38"/>
                  <a:gd name="T45" fmla="*/ 133 h 150"/>
                  <a:gd name="T46" fmla="*/ 10 w 38"/>
                  <a:gd name="T47" fmla="*/ 124 h 150"/>
                  <a:gd name="T48" fmla="*/ 7 w 38"/>
                  <a:gd name="T49" fmla="*/ 117 h 150"/>
                  <a:gd name="T50" fmla="*/ 2 w 38"/>
                  <a:gd name="T51" fmla="*/ 105 h 150"/>
                  <a:gd name="T52" fmla="*/ 0 w 38"/>
                  <a:gd name="T53" fmla="*/ 95 h 150"/>
                  <a:gd name="T54" fmla="*/ 0 w 38"/>
                  <a:gd name="T55" fmla="*/ 86 h 150"/>
                  <a:gd name="T56" fmla="*/ 0 w 38"/>
                  <a:gd name="T57" fmla="*/ 76 h 150"/>
                  <a:gd name="T58" fmla="*/ 0 w 38"/>
                  <a:gd name="T59" fmla="*/ 64 h 150"/>
                  <a:gd name="T60" fmla="*/ 2 w 38"/>
                  <a:gd name="T61" fmla="*/ 52 h 150"/>
                  <a:gd name="T62" fmla="*/ 5 w 38"/>
                  <a:gd name="T63" fmla="*/ 43 h 150"/>
                  <a:gd name="T64" fmla="*/ 7 w 38"/>
                  <a:gd name="T65" fmla="*/ 33 h 150"/>
                  <a:gd name="T66" fmla="*/ 12 w 38"/>
                  <a:gd name="T67" fmla="*/ 24 h 150"/>
                  <a:gd name="T68" fmla="*/ 17 w 38"/>
                  <a:gd name="T69" fmla="*/ 14 h 150"/>
                  <a:gd name="T70" fmla="*/ 24 w 38"/>
                  <a:gd name="T71" fmla="*/ 7 h 150"/>
                  <a:gd name="T72" fmla="*/ 31 w 38"/>
                  <a:gd name="T73" fmla="*/ 0 h 150"/>
                  <a:gd name="T74" fmla="*/ 31 w 38"/>
                  <a:gd name="T7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150">
                    <a:moveTo>
                      <a:pt x="31" y="0"/>
                    </a:moveTo>
                    <a:lnTo>
                      <a:pt x="38" y="9"/>
                    </a:lnTo>
                    <a:lnTo>
                      <a:pt x="38" y="21"/>
                    </a:lnTo>
                    <a:lnTo>
                      <a:pt x="36" y="33"/>
                    </a:lnTo>
                    <a:lnTo>
                      <a:pt x="31" y="45"/>
                    </a:lnTo>
                    <a:lnTo>
                      <a:pt x="26" y="52"/>
                    </a:lnTo>
                    <a:lnTo>
                      <a:pt x="24" y="59"/>
                    </a:lnTo>
                    <a:lnTo>
                      <a:pt x="19" y="66"/>
                    </a:lnTo>
                    <a:lnTo>
                      <a:pt x="19" y="74"/>
                    </a:lnTo>
                    <a:lnTo>
                      <a:pt x="19" y="78"/>
                    </a:lnTo>
                    <a:lnTo>
                      <a:pt x="19" y="86"/>
                    </a:lnTo>
                    <a:lnTo>
                      <a:pt x="22" y="93"/>
                    </a:lnTo>
                    <a:lnTo>
                      <a:pt x="26" y="100"/>
                    </a:lnTo>
                    <a:lnTo>
                      <a:pt x="26" y="105"/>
                    </a:lnTo>
                    <a:lnTo>
                      <a:pt x="29" y="112"/>
                    </a:lnTo>
                    <a:lnTo>
                      <a:pt x="29" y="119"/>
                    </a:lnTo>
                    <a:lnTo>
                      <a:pt x="31" y="129"/>
                    </a:lnTo>
                    <a:lnTo>
                      <a:pt x="31" y="133"/>
                    </a:lnTo>
                    <a:lnTo>
                      <a:pt x="31" y="140"/>
                    </a:lnTo>
                    <a:lnTo>
                      <a:pt x="31" y="145"/>
                    </a:lnTo>
                    <a:lnTo>
                      <a:pt x="31" y="150"/>
                    </a:lnTo>
                    <a:lnTo>
                      <a:pt x="22" y="143"/>
                    </a:lnTo>
                    <a:lnTo>
                      <a:pt x="17" y="133"/>
                    </a:lnTo>
                    <a:lnTo>
                      <a:pt x="10" y="124"/>
                    </a:lnTo>
                    <a:lnTo>
                      <a:pt x="7" y="117"/>
                    </a:lnTo>
                    <a:lnTo>
                      <a:pt x="2" y="105"/>
                    </a:lnTo>
                    <a:lnTo>
                      <a:pt x="0" y="95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64"/>
                    </a:lnTo>
                    <a:lnTo>
                      <a:pt x="2" y="52"/>
                    </a:lnTo>
                    <a:lnTo>
                      <a:pt x="5" y="43"/>
                    </a:lnTo>
                    <a:lnTo>
                      <a:pt x="7" y="33"/>
                    </a:lnTo>
                    <a:lnTo>
                      <a:pt x="12" y="24"/>
                    </a:lnTo>
                    <a:lnTo>
                      <a:pt x="17" y="14"/>
                    </a:lnTo>
                    <a:lnTo>
                      <a:pt x="24" y="7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Freeform 254"/>
              <p:cNvSpPr>
                <a:spLocks/>
              </p:cNvSpPr>
              <p:nvPr/>
            </p:nvSpPr>
            <p:spPr bwMode="auto">
              <a:xfrm>
                <a:off x="506413" y="6365326"/>
                <a:ext cx="60325" cy="196850"/>
              </a:xfrm>
              <a:custGeom>
                <a:avLst/>
                <a:gdLst>
                  <a:gd name="T0" fmla="*/ 31 w 38"/>
                  <a:gd name="T1" fmla="*/ 0 h 124"/>
                  <a:gd name="T2" fmla="*/ 36 w 38"/>
                  <a:gd name="T3" fmla="*/ 10 h 124"/>
                  <a:gd name="T4" fmla="*/ 38 w 38"/>
                  <a:gd name="T5" fmla="*/ 22 h 124"/>
                  <a:gd name="T6" fmla="*/ 36 w 38"/>
                  <a:gd name="T7" fmla="*/ 36 h 124"/>
                  <a:gd name="T8" fmla="*/ 31 w 38"/>
                  <a:gd name="T9" fmla="*/ 48 h 124"/>
                  <a:gd name="T10" fmla="*/ 24 w 38"/>
                  <a:gd name="T11" fmla="*/ 60 h 124"/>
                  <a:gd name="T12" fmla="*/ 22 w 38"/>
                  <a:gd name="T13" fmla="*/ 74 h 124"/>
                  <a:gd name="T14" fmla="*/ 22 w 38"/>
                  <a:gd name="T15" fmla="*/ 79 h 124"/>
                  <a:gd name="T16" fmla="*/ 24 w 38"/>
                  <a:gd name="T17" fmla="*/ 89 h 124"/>
                  <a:gd name="T18" fmla="*/ 29 w 38"/>
                  <a:gd name="T19" fmla="*/ 93 h 124"/>
                  <a:gd name="T20" fmla="*/ 33 w 38"/>
                  <a:gd name="T21" fmla="*/ 101 h 124"/>
                  <a:gd name="T22" fmla="*/ 31 w 38"/>
                  <a:gd name="T23" fmla="*/ 112 h 124"/>
                  <a:gd name="T24" fmla="*/ 31 w 38"/>
                  <a:gd name="T25" fmla="*/ 124 h 124"/>
                  <a:gd name="T26" fmla="*/ 24 w 38"/>
                  <a:gd name="T27" fmla="*/ 120 h 124"/>
                  <a:gd name="T28" fmla="*/ 19 w 38"/>
                  <a:gd name="T29" fmla="*/ 117 h 124"/>
                  <a:gd name="T30" fmla="*/ 14 w 38"/>
                  <a:gd name="T31" fmla="*/ 112 h 124"/>
                  <a:gd name="T32" fmla="*/ 10 w 38"/>
                  <a:gd name="T33" fmla="*/ 110 h 124"/>
                  <a:gd name="T34" fmla="*/ 5 w 38"/>
                  <a:gd name="T35" fmla="*/ 103 h 124"/>
                  <a:gd name="T36" fmla="*/ 5 w 38"/>
                  <a:gd name="T37" fmla="*/ 96 h 124"/>
                  <a:gd name="T38" fmla="*/ 2 w 38"/>
                  <a:gd name="T39" fmla="*/ 89 h 124"/>
                  <a:gd name="T40" fmla="*/ 2 w 38"/>
                  <a:gd name="T41" fmla="*/ 79 h 124"/>
                  <a:gd name="T42" fmla="*/ 0 w 38"/>
                  <a:gd name="T43" fmla="*/ 72 h 124"/>
                  <a:gd name="T44" fmla="*/ 0 w 38"/>
                  <a:gd name="T45" fmla="*/ 65 h 124"/>
                  <a:gd name="T46" fmla="*/ 0 w 38"/>
                  <a:gd name="T47" fmla="*/ 58 h 124"/>
                  <a:gd name="T48" fmla="*/ 2 w 38"/>
                  <a:gd name="T49" fmla="*/ 53 h 124"/>
                  <a:gd name="T50" fmla="*/ 2 w 38"/>
                  <a:gd name="T51" fmla="*/ 46 h 124"/>
                  <a:gd name="T52" fmla="*/ 5 w 38"/>
                  <a:gd name="T53" fmla="*/ 38 h 124"/>
                  <a:gd name="T54" fmla="*/ 10 w 38"/>
                  <a:gd name="T55" fmla="*/ 31 h 124"/>
                  <a:gd name="T56" fmla="*/ 12 w 38"/>
                  <a:gd name="T57" fmla="*/ 24 h 124"/>
                  <a:gd name="T58" fmla="*/ 17 w 38"/>
                  <a:gd name="T59" fmla="*/ 17 h 124"/>
                  <a:gd name="T60" fmla="*/ 19 w 38"/>
                  <a:gd name="T61" fmla="*/ 10 h 124"/>
                  <a:gd name="T62" fmla="*/ 24 w 38"/>
                  <a:gd name="T63" fmla="*/ 5 h 124"/>
                  <a:gd name="T64" fmla="*/ 31 w 38"/>
                  <a:gd name="T65" fmla="*/ 0 h 124"/>
                  <a:gd name="T66" fmla="*/ 31 w 38"/>
                  <a:gd name="T6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124">
                    <a:moveTo>
                      <a:pt x="31" y="0"/>
                    </a:moveTo>
                    <a:lnTo>
                      <a:pt x="36" y="10"/>
                    </a:lnTo>
                    <a:lnTo>
                      <a:pt x="38" y="22"/>
                    </a:lnTo>
                    <a:lnTo>
                      <a:pt x="36" y="36"/>
                    </a:lnTo>
                    <a:lnTo>
                      <a:pt x="31" y="48"/>
                    </a:lnTo>
                    <a:lnTo>
                      <a:pt x="24" y="60"/>
                    </a:lnTo>
                    <a:lnTo>
                      <a:pt x="22" y="74"/>
                    </a:lnTo>
                    <a:lnTo>
                      <a:pt x="22" y="79"/>
                    </a:lnTo>
                    <a:lnTo>
                      <a:pt x="24" y="89"/>
                    </a:lnTo>
                    <a:lnTo>
                      <a:pt x="29" y="93"/>
                    </a:lnTo>
                    <a:lnTo>
                      <a:pt x="33" y="101"/>
                    </a:lnTo>
                    <a:lnTo>
                      <a:pt x="31" y="112"/>
                    </a:lnTo>
                    <a:lnTo>
                      <a:pt x="31" y="124"/>
                    </a:lnTo>
                    <a:lnTo>
                      <a:pt x="24" y="120"/>
                    </a:lnTo>
                    <a:lnTo>
                      <a:pt x="19" y="117"/>
                    </a:lnTo>
                    <a:lnTo>
                      <a:pt x="14" y="112"/>
                    </a:lnTo>
                    <a:lnTo>
                      <a:pt x="10" y="110"/>
                    </a:lnTo>
                    <a:lnTo>
                      <a:pt x="5" y="103"/>
                    </a:lnTo>
                    <a:lnTo>
                      <a:pt x="5" y="96"/>
                    </a:lnTo>
                    <a:lnTo>
                      <a:pt x="2" y="89"/>
                    </a:lnTo>
                    <a:lnTo>
                      <a:pt x="2" y="79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0" y="58"/>
                    </a:lnTo>
                    <a:lnTo>
                      <a:pt x="2" y="53"/>
                    </a:lnTo>
                    <a:lnTo>
                      <a:pt x="2" y="46"/>
                    </a:lnTo>
                    <a:lnTo>
                      <a:pt x="5" y="38"/>
                    </a:lnTo>
                    <a:lnTo>
                      <a:pt x="10" y="31"/>
                    </a:lnTo>
                    <a:lnTo>
                      <a:pt x="12" y="24"/>
                    </a:lnTo>
                    <a:lnTo>
                      <a:pt x="17" y="17"/>
                    </a:lnTo>
                    <a:lnTo>
                      <a:pt x="19" y="10"/>
                    </a:lnTo>
                    <a:lnTo>
                      <a:pt x="24" y="5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Freeform 255"/>
              <p:cNvSpPr>
                <a:spLocks/>
              </p:cNvSpPr>
              <p:nvPr/>
            </p:nvSpPr>
            <p:spPr bwMode="auto">
              <a:xfrm>
                <a:off x="635000" y="6452638"/>
                <a:ext cx="53975" cy="163513"/>
              </a:xfrm>
              <a:custGeom>
                <a:avLst/>
                <a:gdLst>
                  <a:gd name="T0" fmla="*/ 27 w 34"/>
                  <a:gd name="T1" fmla="*/ 0 h 103"/>
                  <a:gd name="T2" fmla="*/ 34 w 34"/>
                  <a:gd name="T3" fmla="*/ 7 h 103"/>
                  <a:gd name="T4" fmla="*/ 34 w 34"/>
                  <a:gd name="T5" fmla="*/ 17 h 103"/>
                  <a:gd name="T6" fmla="*/ 31 w 34"/>
                  <a:gd name="T7" fmla="*/ 29 h 103"/>
                  <a:gd name="T8" fmla="*/ 29 w 34"/>
                  <a:gd name="T9" fmla="*/ 41 h 103"/>
                  <a:gd name="T10" fmla="*/ 22 w 34"/>
                  <a:gd name="T11" fmla="*/ 53 h 103"/>
                  <a:gd name="T12" fmla="*/ 19 w 34"/>
                  <a:gd name="T13" fmla="*/ 65 h 103"/>
                  <a:gd name="T14" fmla="*/ 22 w 34"/>
                  <a:gd name="T15" fmla="*/ 74 h 103"/>
                  <a:gd name="T16" fmla="*/ 29 w 34"/>
                  <a:gd name="T17" fmla="*/ 86 h 103"/>
                  <a:gd name="T18" fmla="*/ 29 w 34"/>
                  <a:gd name="T19" fmla="*/ 93 h 103"/>
                  <a:gd name="T20" fmla="*/ 29 w 34"/>
                  <a:gd name="T21" fmla="*/ 103 h 103"/>
                  <a:gd name="T22" fmla="*/ 22 w 34"/>
                  <a:gd name="T23" fmla="*/ 103 h 103"/>
                  <a:gd name="T24" fmla="*/ 15 w 34"/>
                  <a:gd name="T25" fmla="*/ 103 h 103"/>
                  <a:gd name="T26" fmla="*/ 7 w 34"/>
                  <a:gd name="T27" fmla="*/ 89 h 103"/>
                  <a:gd name="T28" fmla="*/ 3 w 34"/>
                  <a:gd name="T29" fmla="*/ 77 h 103"/>
                  <a:gd name="T30" fmla="*/ 0 w 34"/>
                  <a:gd name="T31" fmla="*/ 69 h 103"/>
                  <a:gd name="T32" fmla="*/ 0 w 34"/>
                  <a:gd name="T33" fmla="*/ 65 h 103"/>
                  <a:gd name="T34" fmla="*/ 0 w 34"/>
                  <a:gd name="T35" fmla="*/ 57 h 103"/>
                  <a:gd name="T36" fmla="*/ 0 w 34"/>
                  <a:gd name="T37" fmla="*/ 50 h 103"/>
                  <a:gd name="T38" fmla="*/ 0 w 34"/>
                  <a:gd name="T39" fmla="*/ 43 h 103"/>
                  <a:gd name="T40" fmla="*/ 3 w 34"/>
                  <a:gd name="T41" fmla="*/ 36 h 103"/>
                  <a:gd name="T42" fmla="*/ 3 w 34"/>
                  <a:gd name="T43" fmla="*/ 29 h 103"/>
                  <a:gd name="T44" fmla="*/ 7 w 34"/>
                  <a:gd name="T45" fmla="*/ 22 h 103"/>
                  <a:gd name="T46" fmla="*/ 15 w 34"/>
                  <a:gd name="T47" fmla="*/ 10 h 103"/>
                  <a:gd name="T48" fmla="*/ 27 w 34"/>
                  <a:gd name="T49" fmla="*/ 0 h 103"/>
                  <a:gd name="T50" fmla="*/ 27 w 34"/>
                  <a:gd name="T5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103">
                    <a:moveTo>
                      <a:pt x="27" y="0"/>
                    </a:moveTo>
                    <a:lnTo>
                      <a:pt x="34" y="7"/>
                    </a:lnTo>
                    <a:lnTo>
                      <a:pt x="34" y="17"/>
                    </a:lnTo>
                    <a:lnTo>
                      <a:pt x="31" y="29"/>
                    </a:lnTo>
                    <a:lnTo>
                      <a:pt x="29" y="41"/>
                    </a:lnTo>
                    <a:lnTo>
                      <a:pt x="22" y="53"/>
                    </a:lnTo>
                    <a:lnTo>
                      <a:pt x="19" y="65"/>
                    </a:lnTo>
                    <a:lnTo>
                      <a:pt x="22" y="74"/>
                    </a:lnTo>
                    <a:lnTo>
                      <a:pt x="29" y="86"/>
                    </a:lnTo>
                    <a:lnTo>
                      <a:pt x="29" y="93"/>
                    </a:lnTo>
                    <a:lnTo>
                      <a:pt x="29" y="103"/>
                    </a:lnTo>
                    <a:lnTo>
                      <a:pt x="22" y="103"/>
                    </a:lnTo>
                    <a:lnTo>
                      <a:pt x="15" y="103"/>
                    </a:lnTo>
                    <a:lnTo>
                      <a:pt x="7" y="89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3" y="36"/>
                    </a:lnTo>
                    <a:lnTo>
                      <a:pt x="3" y="29"/>
                    </a:lnTo>
                    <a:lnTo>
                      <a:pt x="7" y="22"/>
                    </a:lnTo>
                    <a:lnTo>
                      <a:pt x="15" y="1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256"/>
              <p:cNvSpPr>
                <a:spLocks/>
              </p:cNvSpPr>
              <p:nvPr/>
            </p:nvSpPr>
            <p:spPr bwMode="auto">
              <a:xfrm>
                <a:off x="738188" y="6498676"/>
                <a:ext cx="52388" cy="139700"/>
              </a:xfrm>
              <a:custGeom>
                <a:avLst/>
                <a:gdLst>
                  <a:gd name="T0" fmla="*/ 26 w 33"/>
                  <a:gd name="T1" fmla="*/ 0 h 88"/>
                  <a:gd name="T2" fmla="*/ 31 w 33"/>
                  <a:gd name="T3" fmla="*/ 7 h 88"/>
                  <a:gd name="T4" fmla="*/ 33 w 33"/>
                  <a:gd name="T5" fmla="*/ 17 h 88"/>
                  <a:gd name="T6" fmla="*/ 33 w 33"/>
                  <a:gd name="T7" fmla="*/ 28 h 88"/>
                  <a:gd name="T8" fmla="*/ 31 w 33"/>
                  <a:gd name="T9" fmla="*/ 40 h 88"/>
                  <a:gd name="T10" fmla="*/ 28 w 33"/>
                  <a:gd name="T11" fmla="*/ 50 h 88"/>
                  <a:gd name="T12" fmla="*/ 26 w 33"/>
                  <a:gd name="T13" fmla="*/ 62 h 88"/>
                  <a:gd name="T14" fmla="*/ 24 w 33"/>
                  <a:gd name="T15" fmla="*/ 76 h 88"/>
                  <a:gd name="T16" fmla="*/ 26 w 33"/>
                  <a:gd name="T17" fmla="*/ 88 h 88"/>
                  <a:gd name="T18" fmla="*/ 16 w 33"/>
                  <a:gd name="T19" fmla="*/ 88 h 88"/>
                  <a:gd name="T20" fmla="*/ 7 w 33"/>
                  <a:gd name="T21" fmla="*/ 88 h 88"/>
                  <a:gd name="T22" fmla="*/ 2 w 33"/>
                  <a:gd name="T23" fmla="*/ 76 h 88"/>
                  <a:gd name="T24" fmla="*/ 0 w 33"/>
                  <a:gd name="T25" fmla="*/ 64 h 88"/>
                  <a:gd name="T26" fmla="*/ 0 w 33"/>
                  <a:gd name="T27" fmla="*/ 52 h 88"/>
                  <a:gd name="T28" fmla="*/ 2 w 33"/>
                  <a:gd name="T29" fmla="*/ 40 h 88"/>
                  <a:gd name="T30" fmla="*/ 4 w 33"/>
                  <a:gd name="T31" fmla="*/ 31 h 88"/>
                  <a:gd name="T32" fmla="*/ 12 w 33"/>
                  <a:gd name="T33" fmla="*/ 19 h 88"/>
                  <a:gd name="T34" fmla="*/ 16 w 33"/>
                  <a:gd name="T35" fmla="*/ 9 h 88"/>
                  <a:gd name="T36" fmla="*/ 26 w 33"/>
                  <a:gd name="T37" fmla="*/ 0 h 88"/>
                  <a:gd name="T38" fmla="*/ 26 w 33"/>
                  <a:gd name="T3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88">
                    <a:moveTo>
                      <a:pt x="26" y="0"/>
                    </a:moveTo>
                    <a:lnTo>
                      <a:pt x="31" y="7"/>
                    </a:lnTo>
                    <a:lnTo>
                      <a:pt x="33" y="17"/>
                    </a:lnTo>
                    <a:lnTo>
                      <a:pt x="33" y="28"/>
                    </a:lnTo>
                    <a:lnTo>
                      <a:pt x="31" y="40"/>
                    </a:lnTo>
                    <a:lnTo>
                      <a:pt x="28" y="50"/>
                    </a:lnTo>
                    <a:lnTo>
                      <a:pt x="26" y="62"/>
                    </a:lnTo>
                    <a:lnTo>
                      <a:pt x="24" y="76"/>
                    </a:lnTo>
                    <a:lnTo>
                      <a:pt x="26" y="88"/>
                    </a:lnTo>
                    <a:lnTo>
                      <a:pt x="16" y="88"/>
                    </a:lnTo>
                    <a:lnTo>
                      <a:pt x="7" y="88"/>
                    </a:lnTo>
                    <a:lnTo>
                      <a:pt x="2" y="76"/>
                    </a:lnTo>
                    <a:lnTo>
                      <a:pt x="0" y="64"/>
                    </a:lnTo>
                    <a:lnTo>
                      <a:pt x="0" y="52"/>
                    </a:lnTo>
                    <a:lnTo>
                      <a:pt x="2" y="40"/>
                    </a:lnTo>
                    <a:lnTo>
                      <a:pt x="4" y="31"/>
                    </a:lnTo>
                    <a:lnTo>
                      <a:pt x="12" y="19"/>
                    </a:lnTo>
                    <a:lnTo>
                      <a:pt x="16" y="9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257"/>
              <p:cNvSpPr>
                <a:spLocks/>
              </p:cNvSpPr>
              <p:nvPr/>
            </p:nvSpPr>
            <p:spPr bwMode="auto">
              <a:xfrm>
                <a:off x="869950" y="6551063"/>
                <a:ext cx="53975" cy="106363"/>
              </a:xfrm>
              <a:custGeom>
                <a:avLst/>
                <a:gdLst>
                  <a:gd name="T0" fmla="*/ 24 w 34"/>
                  <a:gd name="T1" fmla="*/ 0 h 67"/>
                  <a:gd name="T2" fmla="*/ 31 w 34"/>
                  <a:gd name="T3" fmla="*/ 7 h 67"/>
                  <a:gd name="T4" fmla="*/ 34 w 34"/>
                  <a:gd name="T5" fmla="*/ 17 h 67"/>
                  <a:gd name="T6" fmla="*/ 31 w 34"/>
                  <a:gd name="T7" fmla="*/ 27 h 67"/>
                  <a:gd name="T8" fmla="*/ 29 w 34"/>
                  <a:gd name="T9" fmla="*/ 41 h 67"/>
                  <a:gd name="T10" fmla="*/ 24 w 34"/>
                  <a:gd name="T11" fmla="*/ 48 h 67"/>
                  <a:gd name="T12" fmla="*/ 22 w 34"/>
                  <a:gd name="T13" fmla="*/ 55 h 67"/>
                  <a:gd name="T14" fmla="*/ 17 w 34"/>
                  <a:gd name="T15" fmla="*/ 60 h 67"/>
                  <a:gd name="T16" fmla="*/ 15 w 34"/>
                  <a:gd name="T17" fmla="*/ 67 h 67"/>
                  <a:gd name="T18" fmla="*/ 5 w 34"/>
                  <a:gd name="T19" fmla="*/ 60 h 67"/>
                  <a:gd name="T20" fmla="*/ 0 w 34"/>
                  <a:gd name="T21" fmla="*/ 50 h 67"/>
                  <a:gd name="T22" fmla="*/ 0 w 34"/>
                  <a:gd name="T23" fmla="*/ 43 h 67"/>
                  <a:gd name="T24" fmla="*/ 3 w 34"/>
                  <a:gd name="T25" fmla="*/ 34 h 67"/>
                  <a:gd name="T26" fmla="*/ 7 w 34"/>
                  <a:gd name="T27" fmla="*/ 22 h 67"/>
                  <a:gd name="T28" fmla="*/ 12 w 34"/>
                  <a:gd name="T29" fmla="*/ 15 h 67"/>
                  <a:gd name="T30" fmla="*/ 19 w 34"/>
                  <a:gd name="T31" fmla="*/ 5 h 67"/>
                  <a:gd name="T32" fmla="*/ 24 w 34"/>
                  <a:gd name="T33" fmla="*/ 0 h 67"/>
                  <a:gd name="T34" fmla="*/ 24 w 34"/>
                  <a:gd name="T3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67">
                    <a:moveTo>
                      <a:pt x="24" y="0"/>
                    </a:moveTo>
                    <a:lnTo>
                      <a:pt x="31" y="7"/>
                    </a:lnTo>
                    <a:lnTo>
                      <a:pt x="34" y="17"/>
                    </a:lnTo>
                    <a:lnTo>
                      <a:pt x="31" y="27"/>
                    </a:lnTo>
                    <a:lnTo>
                      <a:pt x="29" y="41"/>
                    </a:lnTo>
                    <a:lnTo>
                      <a:pt x="24" y="48"/>
                    </a:lnTo>
                    <a:lnTo>
                      <a:pt x="22" y="55"/>
                    </a:lnTo>
                    <a:lnTo>
                      <a:pt x="17" y="60"/>
                    </a:lnTo>
                    <a:lnTo>
                      <a:pt x="15" y="67"/>
                    </a:lnTo>
                    <a:lnTo>
                      <a:pt x="5" y="60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3" y="34"/>
                    </a:lnTo>
                    <a:lnTo>
                      <a:pt x="7" y="22"/>
                    </a:lnTo>
                    <a:lnTo>
                      <a:pt x="12" y="15"/>
                    </a:lnTo>
                    <a:lnTo>
                      <a:pt x="19" y="5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258"/>
              <p:cNvSpPr>
                <a:spLocks/>
              </p:cNvSpPr>
              <p:nvPr/>
            </p:nvSpPr>
            <p:spPr bwMode="auto">
              <a:xfrm>
                <a:off x="1298575" y="6703463"/>
                <a:ext cx="79375" cy="120650"/>
              </a:xfrm>
              <a:custGeom>
                <a:avLst/>
                <a:gdLst>
                  <a:gd name="T0" fmla="*/ 38 w 50"/>
                  <a:gd name="T1" fmla="*/ 0 h 76"/>
                  <a:gd name="T2" fmla="*/ 43 w 50"/>
                  <a:gd name="T3" fmla="*/ 2 h 76"/>
                  <a:gd name="T4" fmla="*/ 48 w 50"/>
                  <a:gd name="T5" fmla="*/ 9 h 76"/>
                  <a:gd name="T6" fmla="*/ 48 w 50"/>
                  <a:gd name="T7" fmla="*/ 16 h 76"/>
                  <a:gd name="T8" fmla="*/ 50 w 50"/>
                  <a:gd name="T9" fmla="*/ 24 h 76"/>
                  <a:gd name="T10" fmla="*/ 48 w 50"/>
                  <a:gd name="T11" fmla="*/ 31 h 76"/>
                  <a:gd name="T12" fmla="*/ 45 w 50"/>
                  <a:gd name="T13" fmla="*/ 40 h 76"/>
                  <a:gd name="T14" fmla="*/ 41 w 50"/>
                  <a:gd name="T15" fmla="*/ 48 h 76"/>
                  <a:gd name="T16" fmla="*/ 36 w 50"/>
                  <a:gd name="T17" fmla="*/ 57 h 76"/>
                  <a:gd name="T18" fmla="*/ 31 w 50"/>
                  <a:gd name="T19" fmla="*/ 64 h 76"/>
                  <a:gd name="T20" fmla="*/ 26 w 50"/>
                  <a:gd name="T21" fmla="*/ 69 h 76"/>
                  <a:gd name="T22" fmla="*/ 19 w 50"/>
                  <a:gd name="T23" fmla="*/ 74 h 76"/>
                  <a:gd name="T24" fmla="*/ 14 w 50"/>
                  <a:gd name="T25" fmla="*/ 76 h 76"/>
                  <a:gd name="T26" fmla="*/ 10 w 50"/>
                  <a:gd name="T27" fmla="*/ 76 h 76"/>
                  <a:gd name="T28" fmla="*/ 5 w 50"/>
                  <a:gd name="T29" fmla="*/ 74 h 76"/>
                  <a:gd name="T30" fmla="*/ 2 w 50"/>
                  <a:gd name="T31" fmla="*/ 67 h 76"/>
                  <a:gd name="T32" fmla="*/ 0 w 50"/>
                  <a:gd name="T33" fmla="*/ 59 h 76"/>
                  <a:gd name="T34" fmla="*/ 10 w 50"/>
                  <a:gd name="T35" fmla="*/ 52 h 76"/>
                  <a:gd name="T36" fmla="*/ 14 w 50"/>
                  <a:gd name="T37" fmla="*/ 48 h 76"/>
                  <a:gd name="T38" fmla="*/ 19 w 50"/>
                  <a:gd name="T39" fmla="*/ 38 h 76"/>
                  <a:gd name="T40" fmla="*/ 24 w 50"/>
                  <a:gd name="T41" fmla="*/ 31 h 76"/>
                  <a:gd name="T42" fmla="*/ 24 w 50"/>
                  <a:gd name="T43" fmla="*/ 21 h 76"/>
                  <a:gd name="T44" fmla="*/ 29 w 50"/>
                  <a:gd name="T45" fmla="*/ 14 h 76"/>
                  <a:gd name="T46" fmla="*/ 31 w 50"/>
                  <a:gd name="T47" fmla="*/ 7 h 76"/>
                  <a:gd name="T48" fmla="*/ 38 w 50"/>
                  <a:gd name="T49" fmla="*/ 0 h 76"/>
                  <a:gd name="T50" fmla="*/ 38 w 50"/>
                  <a:gd name="T5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76">
                    <a:moveTo>
                      <a:pt x="38" y="0"/>
                    </a:moveTo>
                    <a:lnTo>
                      <a:pt x="43" y="2"/>
                    </a:lnTo>
                    <a:lnTo>
                      <a:pt x="48" y="9"/>
                    </a:lnTo>
                    <a:lnTo>
                      <a:pt x="48" y="16"/>
                    </a:lnTo>
                    <a:lnTo>
                      <a:pt x="50" y="24"/>
                    </a:lnTo>
                    <a:lnTo>
                      <a:pt x="48" y="31"/>
                    </a:lnTo>
                    <a:lnTo>
                      <a:pt x="45" y="40"/>
                    </a:lnTo>
                    <a:lnTo>
                      <a:pt x="41" y="48"/>
                    </a:lnTo>
                    <a:lnTo>
                      <a:pt x="36" y="57"/>
                    </a:lnTo>
                    <a:lnTo>
                      <a:pt x="31" y="64"/>
                    </a:lnTo>
                    <a:lnTo>
                      <a:pt x="26" y="69"/>
                    </a:lnTo>
                    <a:lnTo>
                      <a:pt x="19" y="74"/>
                    </a:lnTo>
                    <a:lnTo>
                      <a:pt x="14" y="76"/>
                    </a:lnTo>
                    <a:lnTo>
                      <a:pt x="10" y="76"/>
                    </a:lnTo>
                    <a:lnTo>
                      <a:pt x="5" y="74"/>
                    </a:lnTo>
                    <a:lnTo>
                      <a:pt x="2" y="67"/>
                    </a:lnTo>
                    <a:lnTo>
                      <a:pt x="0" y="59"/>
                    </a:lnTo>
                    <a:lnTo>
                      <a:pt x="10" y="52"/>
                    </a:lnTo>
                    <a:lnTo>
                      <a:pt x="14" y="48"/>
                    </a:lnTo>
                    <a:lnTo>
                      <a:pt x="19" y="38"/>
                    </a:lnTo>
                    <a:lnTo>
                      <a:pt x="24" y="31"/>
                    </a:lnTo>
                    <a:lnTo>
                      <a:pt x="24" y="21"/>
                    </a:lnTo>
                    <a:lnTo>
                      <a:pt x="29" y="14"/>
                    </a:lnTo>
                    <a:lnTo>
                      <a:pt x="31" y="7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260"/>
              <p:cNvSpPr>
                <a:spLocks/>
              </p:cNvSpPr>
              <p:nvPr/>
            </p:nvSpPr>
            <p:spPr bwMode="auto">
              <a:xfrm>
                <a:off x="1363663" y="6865388"/>
                <a:ext cx="79375" cy="130175"/>
              </a:xfrm>
              <a:custGeom>
                <a:avLst/>
                <a:gdLst>
                  <a:gd name="T0" fmla="*/ 43 w 50"/>
                  <a:gd name="T1" fmla="*/ 0 h 82"/>
                  <a:gd name="T2" fmla="*/ 47 w 50"/>
                  <a:gd name="T3" fmla="*/ 12 h 82"/>
                  <a:gd name="T4" fmla="*/ 50 w 50"/>
                  <a:gd name="T5" fmla="*/ 24 h 82"/>
                  <a:gd name="T6" fmla="*/ 50 w 50"/>
                  <a:gd name="T7" fmla="*/ 31 h 82"/>
                  <a:gd name="T8" fmla="*/ 47 w 50"/>
                  <a:gd name="T9" fmla="*/ 39 h 82"/>
                  <a:gd name="T10" fmla="*/ 45 w 50"/>
                  <a:gd name="T11" fmla="*/ 46 h 82"/>
                  <a:gd name="T12" fmla="*/ 45 w 50"/>
                  <a:gd name="T13" fmla="*/ 53 h 82"/>
                  <a:gd name="T14" fmla="*/ 35 w 50"/>
                  <a:gd name="T15" fmla="*/ 62 h 82"/>
                  <a:gd name="T16" fmla="*/ 28 w 50"/>
                  <a:gd name="T17" fmla="*/ 72 h 82"/>
                  <a:gd name="T18" fmla="*/ 16 w 50"/>
                  <a:gd name="T19" fmla="*/ 79 h 82"/>
                  <a:gd name="T20" fmla="*/ 4 w 50"/>
                  <a:gd name="T21" fmla="*/ 82 h 82"/>
                  <a:gd name="T22" fmla="*/ 0 w 50"/>
                  <a:gd name="T23" fmla="*/ 67 h 82"/>
                  <a:gd name="T24" fmla="*/ 2 w 50"/>
                  <a:gd name="T25" fmla="*/ 60 h 82"/>
                  <a:gd name="T26" fmla="*/ 9 w 50"/>
                  <a:gd name="T27" fmla="*/ 53 h 82"/>
                  <a:gd name="T28" fmla="*/ 16 w 50"/>
                  <a:gd name="T29" fmla="*/ 46 h 82"/>
                  <a:gd name="T30" fmla="*/ 24 w 50"/>
                  <a:gd name="T31" fmla="*/ 39 h 82"/>
                  <a:gd name="T32" fmla="*/ 28 w 50"/>
                  <a:gd name="T33" fmla="*/ 31 h 82"/>
                  <a:gd name="T34" fmla="*/ 33 w 50"/>
                  <a:gd name="T35" fmla="*/ 24 h 82"/>
                  <a:gd name="T36" fmla="*/ 33 w 50"/>
                  <a:gd name="T37" fmla="*/ 15 h 82"/>
                  <a:gd name="T38" fmla="*/ 38 w 50"/>
                  <a:gd name="T39" fmla="*/ 8 h 82"/>
                  <a:gd name="T40" fmla="*/ 43 w 50"/>
                  <a:gd name="T41" fmla="*/ 0 h 82"/>
                  <a:gd name="T42" fmla="*/ 43 w 50"/>
                  <a:gd name="T4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82">
                    <a:moveTo>
                      <a:pt x="43" y="0"/>
                    </a:moveTo>
                    <a:lnTo>
                      <a:pt x="47" y="12"/>
                    </a:lnTo>
                    <a:lnTo>
                      <a:pt x="50" y="24"/>
                    </a:lnTo>
                    <a:lnTo>
                      <a:pt x="50" y="31"/>
                    </a:lnTo>
                    <a:lnTo>
                      <a:pt x="47" y="39"/>
                    </a:lnTo>
                    <a:lnTo>
                      <a:pt x="45" y="46"/>
                    </a:lnTo>
                    <a:lnTo>
                      <a:pt x="45" y="53"/>
                    </a:lnTo>
                    <a:lnTo>
                      <a:pt x="35" y="62"/>
                    </a:lnTo>
                    <a:lnTo>
                      <a:pt x="28" y="72"/>
                    </a:lnTo>
                    <a:lnTo>
                      <a:pt x="16" y="79"/>
                    </a:lnTo>
                    <a:lnTo>
                      <a:pt x="4" y="82"/>
                    </a:lnTo>
                    <a:lnTo>
                      <a:pt x="0" y="67"/>
                    </a:lnTo>
                    <a:lnTo>
                      <a:pt x="2" y="60"/>
                    </a:lnTo>
                    <a:lnTo>
                      <a:pt x="9" y="53"/>
                    </a:lnTo>
                    <a:lnTo>
                      <a:pt x="16" y="46"/>
                    </a:lnTo>
                    <a:lnTo>
                      <a:pt x="24" y="39"/>
                    </a:lnTo>
                    <a:lnTo>
                      <a:pt x="28" y="31"/>
                    </a:lnTo>
                    <a:lnTo>
                      <a:pt x="33" y="24"/>
                    </a:lnTo>
                    <a:lnTo>
                      <a:pt x="33" y="15"/>
                    </a:lnTo>
                    <a:lnTo>
                      <a:pt x="38" y="8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261"/>
              <p:cNvSpPr>
                <a:spLocks/>
              </p:cNvSpPr>
              <p:nvPr/>
            </p:nvSpPr>
            <p:spPr bwMode="auto">
              <a:xfrm>
                <a:off x="-119062" y="4971501"/>
                <a:ext cx="68263" cy="177800"/>
              </a:xfrm>
              <a:custGeom>
                <a:avLst/>
                <a:gdLst>
                  <a:gd name="T0" fmla="*/ 36 w 43"/>
                  <a:gd name="T1" fmla="*/ 0 h 112"/>
                  <a:gd name="T2" fmla="*/ 43 w 43"/>
                  <a:gd name="T3" fmla="*/ 12 h 112"/>
                  <a:gd name="T4" fmla="*/ 43 w 43"/>
                  <a:gd name="T5" fmla="*/ 21 h 112"/>
                  <a:gd name="T6" fmla="*/ 38 w 43"/>
                  <a:gd name="T7" fmla="*/ 33 h 112"/>
                  <a:gd name="T8" fmla="*/ 34 w 43"/>
                  <a:gd name="T9" fmla="*/ 45 h 112"/>
                  <a:gd name="T10" fmla="*/ 26 w 43"/>
                  <a:gd name="T11" fmla="*/ 55 h 112"/>
                  <a:gd name="T12" fmla="*/ 22 w 43"/>
                  <a:gd name="T13" fmla="*/ 67 h 112"/>
                  <a:gd name="T14" fmla="*/ 19 w 43"/>
                  <a:gd name="T15" fmla="*/ 74 h 112"/>
                  <a:gd name="T16" fmla="*/ 19 w 43"/>
                  <a:gd name="T17" fmla="*/ 79 h 112"/>
                  <a:gd name="T18" fmla="*/ 22 w 43"/>
                  <a:gd name="T19" fmla="*/ 86 h 112"/>
                  <a:gd name="T20" fmla="*/ 26 w 43"/>
                  <a:gd name="T21" fmla="*/ 93 h 112"/>
                  <a:gd name="T22" fmla="*/ 22 w 43"/>
                  <a:gd name="T23" fmla="*/ 102 h 112"/>
                  <a:gd name="T24" fmla="*/ 17 w 43"/>
                  <a:gd name="T25" fmla="*/ 112 h 112"/>
                  <a:gd name="T26" fmla="*/ 10 w 43"/>
                  <a:gd name="T27" fmla="*/ 105 h 112"/>
                  <a:gd name="T28" fmla="*/ 5 w 43"/>
                  <a:gd name="T29" fmla="*/ 98 h 112"/>
                  <a:gd name="T30" fmla="*/ 3 w 43"/>
                  <a:gd name="T31" fmla="*/ 90 h 112"/>
                  <a:gd name="T32" fmla="*/ 3 w 43"/>
                  <a:gd name="T33" fmla="*/ 83 h 112"/>
                  <a:gd name="T34" fmla="*/ 0 w 43"/>
                  <a:gd name="T35" fmla="*/ 76 h 112"/>
                  <a:gd name="T36" fmla="*/ 0 w 43"/>
                  <a:gd name="T37" fmla="*/ 69 h 112"/>
                  <a:gd name="T38" fmla="*/ 0 w 43"/>
                  <a:gd name="T39" fmla="*/ 62 h 112"/>
                  <a:gd name="T40" fmla="*/ 3 w 43"/>
                  <a:gd name="T41" fmla="*/ 52 h 112"/>
                  <a:gd name="T42" fmla="*/ 5 w 43"/>
                  <a:gd name="T43" fmla="*/ 45 h 112"/>
                  <a:gd name="T44" fmla="*/ 7 w 43"/>
                  <a:gd name="T45" fmla="*/ 38 h 112"/>
                  <a:gd name="T46" fmla="*/ 10 w 43"/>
                  <a:gd name="T47" fmla="*/ 31 h 112"/>
                  <a:gd name="T48" fmla="*/ 14 w 43"/>
                  <a:gd name="T49" fmla="*/ 24 h 112"/>
                  <a:gd name="T50" fmla="*/ 19 w 43"/>
                  <a:gd name="T51" fmla="*/ 16 h 112"/>
                  <a:gd name="T52" fmla="*/ 24 w 43"/>
                  <a:gd name="T53" fmla="*/ 12 h 112"/>
                  <a:gd name="T54" fmla="*/ 29 w 43"/>
                  <a:gd name="T55" fmla="*/ 4 h 112"/>
                  <a:gd name="T56" fmla="*/ 36 w 43"/>
                  <a:gd name="T57" fmla="*/ 0 h 112"/>
                  <a:gd name="T58" fmla="*/ 36 w 43"/>
                  <a:gd name="T5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112">
                    <a:moveTo>
                      <a:pt x="36" y="0"/>
                    </a:moveTo>
                    <a:lnTo>
                      <a:pt x="43" y="12"/>
                    </a:lnTo>
                    <a:lnTo>
                      <a:pt x="43" y="21"/>
                    </a:lnTo>
                    <a:lnTo>
                      <a:pt x="38" y="33"/>
                    </a:lnTo>
                    <a:lnTo>
                      <a:pt x="34" y="45"/>
                    </a:lnTo>
                    <a:lnTo>
                      <a:pt x="26" y="55"/>
                    </a:lnTo>
                    <a:lnTo>
                      <a:pt x="22" y="67"/>
                    </a:lnTo>
                    <a:lnTo>
                      <a:pt x="19" y="74"/>
                    </a:lnTo>
                    <a:lnTo>
                      <a:pt x="19" y="79"/>
                    </a:lnTo>
                    <a:lnTo>
                      <a:pt x="22" y="86"/>
                    </a:lnTo>
                    <a:lnTo>
                      <a:pt x="26" y="93"/>
                    </a:lnTo>
                    <a:lnTo>
                      <a:pt x="22" y="102"/>
                    </a:lnTo>
                    <a:lnTo>
                      <a:pt x="17" y="112"/>
                    </a:lnTo>
                    <a:lnTo>
                      <a:pt x="10" y="105"/>
                    </a:lnTo>
                    <a:lnTo>
                      <a:pt x="5" y="98"/>
                    </a:lnTo>
                    <a:lnTo>
                      <a:pt x="3" y="90"/>
                    </a:lnTo>
                    <a:lnTo>
                      <a:pt x="3" y="83"/>
                    </a:lnTo>
                    <a:lnTo>
                      <a:pt x="0" y="76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3" y="52"/>
                    </a:lnTo>
                    <a:lnTo>
                      <a:pt x="5" y="45"/>
                    </a:lnTo>
                    <a:lnTo>
                      <a:pt x="7" y="38"/>
                    </a:lnTo>
                    <a:lnTo>
                      <a:pt x="10" y="31"/>
                    </a:lnTo>
                    <a:lnTo>
                      <a:pt x="14" y="24"/>
                    </a:lnTo>
                    <a:lnTo>
                      <a:pt x="19" y="16"/>
                    </a:lnTo>
                    <a:lnTo>
                      <a:pt x="24" y="12"/>
                    </a:lnTo>
                    <a:lnTo>
                      <a:pt x="29" y="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263"/>
              <p:cNvSpPr>
                <a:spLocks/>
              </p:cNvSpPr>
              <p:nvPr/>
            </p:nvSpPr>
            <p:spPr bwMode="auto">
              <a:xfrm>
                <a:off x="39688" y="5157238"/>
                <a:ext cx="57150" cy="123825"/>
              </a:xfrm>
              <a:custGeom>
                <a:avLst/>
                <a:gdLst>
                  <a:gd name="T0" fmla="*/ 31 w 36"/>
                  <a:gd name="T1" fmla="*/ 0 h 78"/>
                  <a:gd name="T2" fmla="*/ 36 w 36"/>
                  <a:gd name="T3" fmla="*/ 9 h 78"/>
                  <a:gd name="T4" fmla="*/ 36 w 36"/>
                  <a:gd name="T5" fmla="*/ 19 h 78"/>
                  <a:gd name="T6" fmla="*/ 36 w 36"/>
                  <a:gd name="T7" fmla="*/ 28 h 78"/>
                  <a:gd name="T8" fmla="*/ 31 w 36"/>
                  <a:gd name="T9" fmla="*/ 40 h 78"/>
                  <a:gd name="T10" fmla="*/ 27 w 36"/>
                  <a:gd name="T11" fmla="*/ 50 h 78"/>
                  <a:gd name="T12" fmla="*/ 20 w 36"/>
                  <a:gd name="T13" fmla="*/ 59 h 78"/>
                  <a:gd name="T14" fmla="*/ 12 w 36"/>
                  <a:gd name="T15" fmla="*/ 69 h 78"/>
                  <a:gd name="T16" fmla="*/ 8 w 36"/>
                  <a:gd name="T17" fmla="*/ 78 h 78"/>
                  <a:gd name="T18" fmla="*/ 0 w 36"/>
                  <a:gd name="T19" fmla="*/ 67 h 78"/>
                  <a:gd name="T20" fmla="*/ 0 w 36"/>
                  <a:gd name="T21" fmla="*/ 55 h 78"/>
                  <a:gd name="T22" fmla="*/ 0 w 36"/>
                  <a:gd name="T23" fmla="*/ 45 h 78"/>
                  <a:gd name="T24" fmla="*/ 5 w 36"/>
                  <a:gd name="T25" fmla="*/ 36 h 78"/>
                  <a:gd name="T26" fmla="*/ 10 w 36"/>
                  <a:gd name="T27" fmla="*/ 24 h 78"/>
                  <a:gd name="T28" fmla="*/ 17 w 36"/>
                  <a:gd name="T29" fmla="*/ 16 h 78"/>
                  <a:gd name="T30" fmla="*/ 24 w 36"/>
                  <a:gd name="T31" fmla="*/ 7 h 78"/>
                  <a:gd name="T32" fmla="*/ 31 w 36"/>
                  <a:gd name="T33" fmla="*/ 0 h 78"/>
                  <a:gd name="T34" fmla="*/ 31 w 36"/>
                  <a:gd name="T3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78">
                    <a:moveTo>
                      <a:pt x="31" y="0"/>
                    </a:moveTo>
                    <a:lnTo>
                      <a:pt x="36" y="9"/>
                    </a:lnTo>
                    <a:lnTo>
                      <a:pt x="36" y="19"/>
                    </a:lnTo>
                    <a:lnTo>
                      <a:pt x="36" y="28"/>
                    </a:lnTo>
                    <a:lnTo>
                      <a:pt x="31" y="40"/>
                    </a:lnTo>
                    <a:lnTo>
                      <a:pt x="27" y="50"/>
                    </a:lnTo>
                    <a:lnTo>
                      <a:pt x="20" y="59"/>
                    </a:lnTo>
                    <a:lnTo>
                      <a:pt x="12" y="69"/>
                    </a:lnTo>
                    <a:lnTo>
                      <a:pt x="8" y="78"/>
                    </a:lnTo>
                    <a:lnTo>
                      <a:pt x="0" y="67"/>
                    </a:lnTo>
                    <a:lnTo>
                      <a:pt x="0" y="55"/>
                    </a:lnTo>
                    <a:lnTo>
                      <a:pt x="0" y="45"/>
                    </a:lnTo>
                    <a:lnTo>
                      <a:pt x="5" y="36"/>
                    </a:lnTo>
                    <a:lnTo>
                      <a:pt x="10" y="24"/>
                    </a:lnTo>
                    <a:lnTo>
                      <a:pt x="17" y="16"/>
                    </a:lnTo>
                    <a:lnTo>
                      <a:pt x="24" y="7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264"/>
              <p:cNvSpPr>
                <a:spLocks/>
              </p:cNvSpPr>
              <p:nvPr/>
            </p:nvSpPr>
            <p:spPr bwMode="auto">
              <a:xfrm>
                <a:off x="150813" y="5190576"/>
                <a:ext cx="93663" cy="141288"/>
              </a:xfrm>
              <a:custGeom>
                <a:avLst/>
                <a:gdLst>
                  <a:gd name="T0" fmla="*/ 55 w 59"/>
                  <a:gd name="T1" fmla="*/ 0 h 89"/>
                  <a:gd name="T2" fmla="*/ 59 w 59"/>
                  <a:gd name="T3" fmla="*/ 12 h 89"/>
                  <a:gd name="T4" fmla="*/ 59 w 59"/>
                  <a:gd name="T5" fmla="*/ 24 h 89"/>
                  <a:gd name="T6" fmla="*/ 55 w 59"/>
                  <a:gd name="T7" fmla="*/ 34 h 89"/>
                  <a:gd name="T8" fmla="*/ 45 w 59"/>
                  <a:gd name="T9" fmla="*/ 46 h 89"/>
                  <a:gd name="T10" fmla="*/ 33 w 59"/>
                  <a:gd name="T11" fmla="*/ 55 h 89"/>
                  <a:gd name="T12" fmla="*/ 24 w 59"/>
                  <a:gd name="T13" fmla="*/ 65 h 89"/>
                  <a:gd name="T14" fmla="*/ 19 w 59"/>
                  <a:gd name="T15" fmla="*/ 69 h 89"/>
                  <a:gd name="T16" fmla="*/ 16 w 59"/>
                  <a:gd name="T17" fmla="*/ 77 h 89"/>
                  <a:gd name="T18" fmla="*/ 16 w 59"/>
                  <a:gd name="T19" fmla="*/ 81 h 89"/>
                  <a:gd name="T20" fmla="*/ 16 w 59"/>
                  <a:gd name="T21" fmla="*/ 89 h 89"/>
                  <a:gd name="T22" fmla="*/ 9 w 59"/>
                  <a:gd name="T23" fmla="*/ 89 h 89"/>
                  <a:gd name="T24" fmla="*/ 2 w 59"/>
                  <a:gd name="T25" fmla="*/ 89 h 89"/>
                  <a:gd name="T26" fmla="*/ 0 w 59"/>
                  <a:gd name="T27" fmla="*/ 81 h 89"/>
                  <a:gd name="T28" fmla="*/ 0 w 59"/>
                  <a:gd name="T29" fmla="*/ 74 h 89"/>
                  <a:gd name="T30" fmla="*/ 0 w 59"/>
                  <a:gd name="T31" fmla="*/ 67 h 89"/>
                  <a:gd name="T32" fmla="*/ 2 w 59"/>
                  <a:gd name="T33" fmla="*/ 62 h 89"/>
                  <a:gd name="T34" fmla="*/ 4 w 59"/>
                  <a:gd name="T35" fmla="*/ 50 h 89"/>
                  <a:gd name="T36" fmla="*/ 14 w 59"/>
                  <a:gd name="T37" fmla="*/ 41 h 89"/>
                  <a:gd name="T38" fmla="*/ 21 w 59"/>
                  <a:gd name="T39" fmla="*/ 29 h 89"/>
                  <a:gd name="T40" fmla="*/ 33 w 59"/>
                  <a:gd name="T41" fmla="*/ 19 h 89"/>
                  <a:gd name="T42" fmla="*/ 43 w 59"/>
                  <a:gd name="T43" fmla="*/ 10 h 89"/>
                  <a:gd name="T44" fmla="*/ 55 w 59"/>
                  <a:gd name="T45" fmla="*/ 0 h 89"/>
                  <a:gd name="T46" fmla="*/ 55 w 59"/>
                  <a:gd name="T4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89">
                    <a:moveTo>
                      <a:pt x="55" y="0"/>
                    </a:moveTo>
                    <a:lnTo>
                      <a:pt x="59" y="12"/>
                    </a:lnTo>
                    <a:lnTo>
                      <a:pt x="59" y="24"/>
                    </a:lnTo>
                    <a:lnTo>
                      <a:pt x="55" y="34"/>
                    </a:lnTo>
                    <a:lnTo>
                      <a:pt x="45" y="46"/>
                    </a:lnTo>
                    <a:lnTo>
                      <a:pt x="33" y="55"/>
                    </a:lnTo>
                    <a:lnTo>
                      <a:pt x="24" y="65"/>
                    </a:lnTo>
                    <a:lnTo>
                      <a:pt x="19" y="69"/>
                    </a:lnTo>
                    <a:lnTo>
                      <a:pt x="16" y="77"/>
                    </a:lnTo>
                    <a:lnTo>
                      <a:pt x="16" y="81"/>
                    </a:lnTo>
                    <a:lnTo>
                      <a:pt x="16" y="89"/>
                    </a:lnTo>
                    <a:lnTo>
                      <a:pt x="9" y="89"/>
                    </a:lnTo>
                    <a:lnTo>
                      <a:pt x="2" y="89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2" y="62"/>
                    </a:lnTo>
                    <a:lnTo>
                      <a:pt x="4" y="50"/>
                    </a:lnTo>
                    <a:lnTo>
                      <a:pt x="14" y="41"/>
                    </a:lnTo>
                    <a:lnTo>
                      <a:pt x="21" y="29"/>
                    </a:lnTo>
                    <a:lnTo>
                      <a:pt x="33" y="19"/>
                    </a:lnTo>
                    <a:lnTo>
                      <a:pt x="43" y="1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265"/>
              <p:cNvSpPr>
                <a:spLocks/>
              </p:cNvSpPr>
              <p:nvPr/>
            </p:nvSpPr>
            <p:spPr bwMode="auto">
              <a:xfrm>
                <a:off x="200025" y="5349326"/>
                <a:ext cx="101600" cy="133350"/>
              </a:xfrm>
              <a:custGeom>
                <a:avLst/>
                <a:gdLst>
                  <a:gd name="T0" fmla="*/ 50 w 64"/>
                  <a:gd name="T1" fmla="*/ 0 h 84"/>
                  <a:gd name="T2" fmla="*/ 57 w 64"/>
                  <a:gd name="T3" fmla="*/ 0 h 84"/>
                  <a:gd name="T4" fmla="*/ 62 w 64"/>
                  <a:gd name="T5" fmla="*/ 8 h 84"/>
                  <a:gd name="T6" fmla="*/ 64 w 64"/>
                  <a:gd name="T7" fmla="*/ 15 h 84"/>
                  <a:gd name="T8" fmla="*/ 64 w 64"/>
                  <a:gd name="T9" fmla="*/ 24 h 84"/>
                  <a:gd name="T10" fmla="*/ 62 w 64"/>
                  <a:gd name="T11" fmla="*/ 32 h 84"/>
                  <a:gd name="T12" fmla="*/ 57 w 64"/>
                  <a:gd name="T13" fmla="*/ 39 h 84"/>
                  <a:gd name="T14" fmla="*/ 50 w 64"/>
                  <a:gd name="T15" fmla="*/ 43 h 84"/>
                  <a:gd name="T16" fmla="*/ 43 w 64"/>
                  <a:gd name="T17" fmla="*/ 43 h 84"/>
                  <a:gd name="T18" fmla="*/ 33 w 64"/>
                  <a:gd name="T19" fmla="*/ 51 h 84"/>
                  <a:gd name="T20" fmla="*/ 21 w 64"/>
                  <a:gd name="T21" fmla="*/ 65 h 84"/>
                  <a:gd name="T22" fmla="*/ 12 w 64"/>
                  <a:gd name="T23" fmla="*/ 74 h 84"/>
                  <a:gd name="T24" fmla="*/ 7 w 64"/>
                  <a:gd name="T25" fmla="*/ 84 h 84"/>
                  <a:gd name="T26" fmla="*/ 0 w 64"/>
                  <a:gd name="T27" fmla="*/ 72 h 84"/>
                  <a:gd name="T28" fmla="*/ 0 w 64"/>
                  <a:gd name="T29" fmla="*/ 58 h 84"/>
                  <a:gd name="T30" fmla="*/ 2 w 64"/>
                  <a:gd name="T31" fmla="*/ 48 h 84"/>
                  <a:gd name="T32" fmla="*/ 9 w 64"/>
                  <a:gd name="T33" fmla="*/ 36 h 84"/>
                  <a:gd name="T34" fmla="*/ 16 w 64"/>
                  <a:gd name="T35" fmla="*/ 27 h 84"/>
                  <a:gd name="T36" fmla="*/ 26 w 64"/>
                  <a:gd name="T37" fmla="*/ 17 h 84"/>
                  <a:gd name="T38" fmla="*/ 38 w 64"/>
                  <a:gd name="T39" fmla="*/ 8 h 84"/>
                  <a:gd name="T40" fmla="*/ 50 w 64"/>
                  <a:gd name="T41" fmla="*/ 0 h 84"/>
                  <a:gd name="T42" fmla="*/ 50 w 64"/>
                  <a:gd name="T4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84">
                    <a:moveTo>
                      <a:pt x="50" y="0"/>
                    </a:moveTo>
                    <a:lnTo>
                      <a:pt x="57" y="0"/>
                    </a:lnTo>
                    <a:lnTo>
                      <a:pt x="62" y="8"/>
                    </a:lnTo>
                    <a:lnTo>
                      <a:pt x="64" y="15"/>
                    </a:lnTo>
                    <a:lnTo>
                      <a:pt x="64" y="24"/>
                    </a:lnTo>
                    <a:lnTo>
                      <a:pt x="62" y="32"/>
                    </a:lnTo>
                    <a:lnTo>
                      <a:pt x="57" y="39"/>
                    </a:lnTo>
                    <a:lnTo>
                      <a:pt x="50" y="43"/>
                    </a:lnTo>
                    <a:lnTo>
                      <a:pt x="43" y="43"/>
                    </a:lnTo>
                    <a:lnTo>
                      <a:pt x="33" y="51"/>
                    </a:lnTo>
                    <a:lnTo>
                      <a:pt x="21" y="65"/>
                    </a:lnTo>
                    <a:lnTo>
                      <a:pt x="12" y="74"/>
                    </a:lnTo>
                    <a:lnTo>
                      <a:pt x="7" y="84"/>
                    </a:lnTo>
                    <a:lnTo>
                      <a:pt x="0" y="72"/>
                    </a:lnTo>
                    <a:lnTo>
                      <a:pt x="0" y="58"/>
                    </a:lnTo>
                    <a:lnTo>
                      <a:pt x="2" y="48"/>
                    </a:lnTo>
                    <a:lnTo>
                      <a:pt x="9" y="36"/>
                    </a:lnTo>
                    <a:lnTo>
                      <a:pt x="16" y="27"/>
                    </a:lnTo>
                    <a:lnTo>
                      <a:pt x="26" y="17"/>
                    </a:lnTo>
                    <a:lnTo>
                      <a:pt x="38" y="8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C08B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73"/>
            <p:cNvGrpSpPr/>
            <p:nvPr/>
          </p:nvGrpSpPr>
          <p:grpSpPr>
            <a:xfrm>
              <a:off x="479144" y="3328157"/>
              <a:ext cx="2225673" cy="3606600"/>
              <a:chOff x="4117137" y="2401224"/>
              <a:chExt cx="1842965" cy="298643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eform 31"/>
              <p:cNvSpPr>
                <a:spLocks/>
              </p:cNvSpPr>
              <p:nvPr/>
            </p:nvSpPr>
            <p:spPr bwMode="auto">
              <a:xfrm rot="221696">
                <a:off x="4707564" y="2401224"/>
                <a:ext cx="1144641" cy="778057"/>
              </a:xfrm>
              <a:custGeom>
                <a:avLst/>
                <a:gdLst>
                  <a:gd name="T0" fmla="*/ 1134 w 1224"/>
                  <a:gd name="T1" fmla="*/ 580 h 832"/>
                  <a:gd name="T2" fmla="*/ 1159 w 1224"/>
                  <a:gd name="T3" fmla="*/ 576 h 832"/>
                  <a:gd name="T4" fmla="*/ 1193 w 1224"/>
                  <a:gd name="T5" fmla="*/ 567 h 832"/>
                  <a:gd name="T6" fmla="*/ 1221 w 1224"/>
                  <a:gd name="T7" fmla="*/ 536 h 832"/>
                  <a:gd name="T8" fmla="*/ 1224 w 1224"/>
                  <a:gd name="T9" fmla="*/ 486 h 832"/>
                  <a:gd name="T10" fmla="*/ 1190 w 1224"/>
                  <a:gd name="T11" fmla="*/ 399 h 832"/>
                  <a:gd name="T12" fmla="*/ 1115 w 1224"/>
                  <a:gd name="T13" fmla="*/ 296 h 832"/>
                  <a:gd name="T14" fmla="*/ 1021 w 1224"/>
                  <a:gd name="T15" fmla="*/ 190 h 832"/>
                  <a:gd name="T16" fmla="*/ 925 w 1224"/>
                  <a:gd name="T17" fmla="*/ 94 h 832"/>
                  <a:gd name="T18" fmla="*/ 844 w 1224"/>
                  <a:gd name="T19" fmla="*/ 22 h 832"/>
                  <a:gd name="T20" fmla="*/ 794 w 1224"/>
                  <a:gd name="T21" fmla="*/ 0 h 832"/>
                  <a:gd name="T22" fmla="*/ 769 w 1224"/>
                  <a:gd name="T23" fmla="*/ 0 h 832"/>
                  <a:gd name="T24" fmla="*/ 741 w 1224"/>
                  <a:gd name="T25" fmla="*/ 10 h 832"/>
                  <a:gd name="T26" fmla="*/ 713 w 1224"/>
                  <a:gd name="T27" fmla="*/ 16 h 832"/>
                  <a:gd name="T28" fmla="*/ 685 w 1224"/>
                  <a:gd name="T29" fmla="*/ 22 h 832"/>
                  <a:gd name="T30" fmla="*/ 648 w 1224"/>
                  <a:gd name="T31" fmla="*/ 22 h 832"/>
                  <a:gd name="T32" fmla="*/ 610 w 1224"/>
                  <a:gd name="T33" fmla="*/ 16 h 832"/>
                  <a:gd name="T34" fmla="*/ 570 w 1224"/>
                  <a:gd name="T35" fmla="*/ 16 h 832"/>
                  <a:gd name="T36" fmla="*/ 539 w 1224"/>
                  <a:gd name="T37" fmla="*/ 22 h 832"/>
                  <a:gd name="T38" fmla="*/ 511 w 1224"/>
                  <a:gd name="T39" fmla="*/ 28 h 832"/>
                  <a:gd name="T40" fmla="*/ 489 w 1224"/>
                  <a:gd name="T41" fmla="*/ 53 h 832"/>
                  <a:gd name="T42" fmla="*/ 458 w 1224"/>
                  <a:gd name="T43" fmla="*/ 97 h 832"/>
                  <a:gd name="T44" fmla="*/ 427 w 1224"/>
                  <a:gd name="T45" fmla="*/ 125 h 832"/>
                  <a:gd name="T46" fmla="*/ 393 w 1224"/>
                  <a:gd name="T47" fmla="*/ 137 h 832"/>
                  <a:gd name="T48" fmla="*/ 349 w 1224"/>
                  <a:gd name="T49" fmla="*/ 134 h 832"/>
                  <a:gd name="T50" fmla="*/ 299 w 1224"/>
                  <a:gd name="T51" fmla="*/ 134 h 832"/>
                  <a:gd name="T52" fmla="*/ 246 w 1224"/>
                  <a:gd name="T53" fmla="*/ 159 h 832"/>
                  <a:gd name="T54" fmla="*/ 203 w 1224"/>
                  <a:gd name="T55" fmla="*/ 197 h 832"/>
                  <a:gd name="T56" fmla="*/ 175 w 1224"/>
                  <a:gd name="T57" fmla="*/ 240 h 832"/>
                  <a:gd name="T58" fmla="*/ 162 w 1224"/>
                  <a:gd name="T59" fmla="*/ 278 h 832"/>
                  <a:gd name="T60" fmla="*/ 168 w 1224"/>
                  <a:gd name="T61" fmla="*/ 302 h 832"/>
                  <a:gd name="T62" fmla="*/ 175 w 1224"/>
                  <a:gd name="T63" fmla="*/ 327 h 832"/>
                  <a:gd name="T64" fmla="*/ 175 w 1224"/>
                  <a:gd name="T65" fmla="*/ 355 h 832"/>
                  <a:gd name="T66" fmla="*/ 150 w 1224"/>
                  <a:gd name="T67" fmla="*/ 387 h 832"/>
                  <a:gd name="T68" fmla="*/ 115 w 1224"/>
                  <a:gd name="T69" fmla="*/ 405 h 832"/>
                  <a:gd name="T70" fmla="*/ 75 w 1224"/>
                  <a:gd name="T71" fmla="*/ 418 h 832"/>
                  <a:gd name="T72" fmla="*/ 50 w 1224"/>
                  <a:gd name="T73" fmla="*/ 443 h 832"/>
                  <a:gd name="T74" fmla="*/ 38 w 1224"/>
                  <a:gd name="T75" fmla="*/ 471 h 832"/>
                  <a:gd name="T76" fmla="*/ 31 w 1224"/>
                  <a:gd name="T77" fmla="*/ 499 h 832"/>
                  <a:gd name="T78" fmla="*/ 34 w 1224"/>
                  <a:gd name="T79" fmla="*/ 524 h 832"/>
                  <a:gd name="T80" fmla="*/ 56 w 1224"/>
                  <a:gd name="T81" fmla="*/ 552 h 832"/>
                  <a:gd name="T82" fmla="*/ 66 w 1224"/>
                  <a:gd name="T83" fmla="*/ 586 h 832"/>
                  <a:gd name="T84" fmla="*/ 56 w 1224"/>
                  <a:gd name="T85" fmla="*/ 623 h 832"/>
                  <a:gd name="T86" fmla="*/ 19 w 1224"/>
                  <a:gd name="T87" fmla="*/ 648 h 832"/>
                  <a:gd name="T88" fmla="*/ 0 w 1224"/>
                  <a:gd name="T89" fmla="*/ 676 h 832"/>
                  <a:gd name="T90" fmla="*/ 6 w 1224"/>
                  <a:gd name="T91" fmla="*/ 710 h 832"/>
                  <a:gd name="T92" fmla="*/ 41 w 1224"/>
                  <a:gd name="T93" fmla="*/ 738 h 832"/>
                  <a:gd name="T94" fmla="*/ 91 w 1224"/>
                  <a:gd name="T95" fmla="*/ 773 h 832"/>
                  <a:gd name="T96" fmla="*/ 143 w 1224"/>
                  <a:gd name="T97" fmla="*/ 801 h 832"/>
                  <a:gd name="T98" fmla="*/ 187 w 1224"/>
                  <a:gd name="T99" fmla="*/ 819 h 832"/>
                  <a:gd name="T100" fmla="*/ 206 w 1224"/>
                  <a:gd name="T101" fmla="*/ 832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24" h="832">
                    <a:moveTo>
                      <a:pt x="1127" y="583"/>
                    </a:moveTo>
                    <a:lnTo>
                      <a:pt x="1127" y="580"/>
                    </a:lnTo>
                    <a:lnTo>
                      <a:pt x="1134" y="580"/>
                    </a:lnTo>
                    <a:lnTo>
                      <a:pt x="1140" y="580"/>
                    </a:lnTo>
                    <a:lnTo>
                      <a:pt x="1149" y="580"/>
                    </a:lnTo>
                    <a:lnTo>
                      <a:pt x="1159" y="576"/>
                    </a:lnTo>
                    <a:lnTo>
                      <a:pt x="1171" y="576"/>
                    </a:lnTo>
                    <a:lnTo>
                      <a:pt x="1183" y="570"/>
                    </a:lnTo>
                    <a:lnTo>
                      <a:pt x="1193" y="567"/>
                    </a:lnTo>
                    <a:lnTo>
                      <a:pt x="1202" y="558"/>
                    </a:lnTo>
                    <a:lnTo>
                      <a:pt x="1215" y="548"/>
                    </a:lnTo>
                    <a:lnTo>
                      <a:pt x="1221" y="536"/>
                    </a:lnTo>
                    <a:lnTo>
                      <a:pt x="1224" y="524"/>
                    </a:lnTo>
                    <a:lnTo>
                      <a:pt x="1224" y="505"/>
                    </a:lnTo>
                    <a:lnTo>
                      <a:pt x="1224" y="486"/>
                    </a:lnTo>
                    <a:lnTo>
                      <a:pt x="1218" y="461"/>
                    </a:lnTo>
                    <a:lnTo>
                      <a:pt x="1205" y="433"/>
                    </a:lnTo>
                    <a:lnTo>
                      <a:pt x="1190" y="399"/>
                    </a:lnTo>
                    <a:lnTo>
                      <a:pt x="1168" y="368"/>
                    </a:lnTo>
                    <a:lnTo>
                      <a:pt x="1143" y="330"/>
                    </a:lnTo>
                    <a:lnTo>
                      <a:pt x="1115" y="296"/>
                    </a:lnTo>
                    <a:lnTo>
                      <a:pt x="1084" y="259"/>
                    </a:lnTo>
                    <a:lnTo>
                      <a:pt x="1056" y="225"/>
                    </a:lnTo>
                    <a:lnTo>
                      <a:pt x="1021" y="190"/>
                    </a:lnTo>
                    <a:lnTo>
                      <a:pt x="990" y="156"/>
                    </a:lnTo>
                    <a:lnTo>
                      <a:pt x="956" y="122"/>
                    </a:lnTo>
                    <a:lnTo>
                      <a:pt x="925" y="94"/>
                    </a:lnTo>
                    <a:lnTo>
                      <a:pt x="894" y="66"/>
                    </a:lnTo>
                    <a:lnTo>
                      <a:pt x="869" y="44"/>
                    </a:lnTo>
                    <a:lnTo>
                      <a:pt x="844" y="22"/>
                    </a:lnTo>
                    <a:lnTo>
                      <a:pt x="822" y="10"/>
                    </a:lnTo>
                    <a:lnTo>
                      <a:pt x="807" y="0"/>
                    </a:lnTo>
                    <a:lnTo>
                      <a:pt x="794" y="0"/>
                    </a:lnTo>
                    <a:lnTo>
                      <a:pt x="788" y="0"/>
                    </a:lnTo>
                    <a:lnTo>
                      <a:pt x="779" y="0"/>
                    </a:lnTo>
                    <a:lnTo>
                      <a:pt x="769" y="0"/>
                    </a:lnTo>
                    <a:lnTo>
                      <a:pt x="760" y="3"/>
                    </a:lnTo>
                    <a:lnTo>
                      <a:pt x="751" y="7"/>
                    </a:lnTo>
                    <a:lnTo>
                      <a:pt x="741" y="10"/>
                    </a:lnTo>
                    <a:lnTo>
                      <a:pt x="732" y="13"/>
                    </a:lnTo>
                    <a:lnTo>
                      <a:pt x="726" y="16"/>
                    </a:lnTo>
                    <a:lnTo>
                      <a:pt x="713" y="16"/>
                    </a:lnTo>
                    <a:lnTo>
                      <a:pt x="704" y="19"/>
                    </a:lnTo>
                    <a:lnTo>
                      <a:pt x="695" y="19"/>
                    </a:lnTo>
                    <a:lnTo>
                      <a:pt x="685" y="22"/>
                    </a:lnTo>
                    <a:lnTo>
                      <a:pt x="673" y="22"/>
                    </a:lnTo>
                    <a:lnTo>
                      <a:pt x="660" y="22"/>
                    </a:lnTo>
                    <a:lnTo>
                      <a:pt x="648" y="22"/>
                    </a:lnTo>
                    <a:lnTo>
                      <a:pt x="635" y="19"/>
                    </a:lnTo>
                    <a:lnTo>
                      <a:pt x="623" y="16"/>
                    </a:lnTo>
                    <a:lnTo>
                      <a:pt x="610" y="16"/>
                    </a:lnTo>
                    <a:lnTo>
                      <a:pt x="595" y="16"/>
                    </a:lnTo>
                    <a:lnTo>
                      <a:pt x="582" y="16"/>
                    </a:lnTo>
                    <a:lnTo>
                      <a:pt x="570" y="16"/>
                    </a:lnTo>
                    <a:lnTo>
                      <a:pt x="561" y="16"/>
                    </a:lnTo>
                    <a:lnTo>
                      <a:pt x="548" y="19"/>
                    </a:lnTo>
                    <a:lnTo>
                      <a:pt x="539" y="22"/>
                    </a:lnTo>
                    <a:lnTo>
                      <a:pt x="530" y="22"/>
                    </a:lnTo>
                    <a:lnTo>
                      <a:pt x="520" y="25"/>
                    </a:lnTo>
                    <a:lnTo>
                      <a:pt x="511" y="28"/>
                    </a:lnTo>
                    <a:lnTo>
                      <a:pt x="505" y="35"/>
                    </a:lnTo>
                    <a:lnTo>
                      <a:pt x="495" y="44"/>
                    </a:lnTo>
                    <a:lnTo>
                      <a:pt x="489" y="53"/>
                    </a:lnTo>
                    <a:lnTo>
                      <a:pt x="480" y="66"/>
                    </a:lnTo>
                    <a:lnTo>
                      <a:pt x="473" y="81"/>
                    </a:lnTo>
                    <a:lnTo>
                      <a:pt x="458" y="97"/>
                    </a:lnTo>
                    <a:lnTo>
                      <a:pt x="445" y="112"/>
                    </a:lnTo>
                    <a:lnTo>
                      <a:pt x="436" y="119"/>
                    </a:lnTo>
                    <a:lnTo>
                      <a:pt x="427" y="125"/>
                    </a:lnTo>
                    <a:lnTo>
                      <a:pt x="414" y="131"/>
                    </a:lnTo>
                    <a:lnTo>
                      <a:pt x="405" y="134"/>
                    </a:lnTo>
                    <a:lnTo>
                      <a:pt x="393" y="137"/>
                    </a:lnTo>
                    <a:lnTo>
                      <a:pt x="377" y="137"/>
                    </a:lnTo>
                    <a:lnTo>
                      <a:pt x="365" y="137"/>
                    </a:lnTo>
                    <a:lnTo>
                      <a:pt x="349" y="134"/>
                    </a:lnTo>
                    <a:lnTo>
                      <a:pt x="333" y="131"/>
                    </a:lnTo>
                    <a:lnTo>
                      <a:pt x="315" y="131"/>
                    </a:lnTo>
                    <a:lnTo>
                      <a:pt x="299" y="134"/>
                    </a:lnTo>
                    <a:lnTo>
                      <a:pt x="284" y="140"/>
                    </a:lnTo>
                    <a:lnTo>
                      <a:pt x="265" y="150"/>
                    </a:lnTo>
                    <a:lnTo>
                      <a:pt x="246" y="159"/>
                    </a:lnTo>
                    <a:lnTo>
                      <a:pt x="231" y="172"/>
                    </a:lnTo>
                    <a:lnTo>
                      <a:pt x="218" y="187"/>
                    </a:lnTo>
                    <a:lnTo>
                      <a:pt x="203" y="197"/>
                    </a:lnTo>
                    <a:lnTo>
                      <a:pt x="190" y="212"/>
                    </a:lnTo>
                    <a:lnTo>
                      <a:pt x="181" y="225"/>
                    </a:lnTo>
                    <a:lnTo>
                      <a:pt x="175" y="240"/>
                    </a:lnTo>
                    <a:lnTo>
                      <a:pt x="165" y="253"/>
                    </a:lnTo>
                    <a:lnTo>
                      <a:pt x="162" y="265"/>
                    </a:lnTo>
                    <a:lnTo>
                      <a:pt x="162" y="278"/>
                    </a:lnTo>
                    <a:lnTo>
                      <a:pt x="165" y="287"/>
                    </a:lnTo>
                    <a:lnTo>
                      <a:pt x="168" y="296"/>
                    </a:lnTo>
                    <a:lnTo>
                      <a:pt x="168" y="302"/>
                    </a:lnTo>
                    <a:lnTo>
                      <a:pt x="175" y="312"/>
                    </a:lnTo>
                    <a:lnTo>
                      <a:pt x="175" y="321"/>
                    </a:lnTo>
                    <a:lnTo>
                      <a:pt x="175" y="327"/>
                    </a:lnTo>
                    <a:lnTo>
                      <a:pt x="178" y="337"/>
                    </a:lnTo>
                    <a:lnTo>
                      <a:pt x="175" y="346"/>
                    </a:lnTo>
                    <a:lnTo>
                      <a:pt x="175" y="355"/>
                    </a:lnTo>
                    <a:lnTo>
                      <a:pt x="168" y="368"/>
                    </a:lnTo>
                    <a:lnTo>
                      <a:pt x="159" y="383"/>
                    </a:lnTo>
                    <a:lnTo>
                      <a:pt x="150" y="387"/>
                    </a:lnTo>
                    <a:lnTo>
                      <a:pt x="140" y="393"/>
                    </a:lnTo>
                    <a:lnTo>
                      <a:pt x="128" y="399"/>
                    </a:lnTo>
                    <a:lnTo>
                      <a:pt x="115" y="405"/>
                    </a:lnTo>
                    <a:lnTo>
                      <a:pt x="100" y="408"/>
                    </a:lnTo>
                    <a:lnTo>
                      <a:pt x="87" y="415"/>
                    </a:lnTo>
                    <a:lnTo>
                      <a:pt x="75" y="418"/>
                    </a:lnTo>
                    <a:lnTo>
                      <a:pt x="66" y="427"/>
                    </a:lnTo>
                    <a:lnTo>
                      <a:pt x="56" y="433"/>
                    </a:lnTo>
                    <a:lnTo>
                      <a:pt x="50" y="443"/>
                    </a:lnTo>
                    <a:lnTo>
                      <a:pt x="44" y="452"/>
                    </a:lnTo>
                    <a:lnTo>
                      <a:pt x="41" y="461"/>
                    </a:lnTo>
                    <a:lnTo>
                      <a:pt x="38" y="471"/>
                    </a:lnTo>
                    <a:lnTo>
                      <a:pt x="34" y="480"/>
                    </a:lnTo>
                    <a:lnTo>
                      <a:pt x="31" y="489"/>
                    </a:lnTo>
                    <a:lnTo>
                      <a:pt x="31" y="499"/>
                    </a:lnTo>
                    <a:lnTo>
                      <a:pt x="31" y="508"/>
                    </a:lnTo>
                    <a:lnTo>
                      <a:pt x="34" y="517"/>
                    </a:lnTo>
                    <a:lnTo>
                      <a:pt x="34" y="524"/>
                    </a:lnTo>
                    <a:lnTo>
                      <a:pt x="41" y="530"/>
                    </a:lnTo>
                    <a:lnTo>
                      <a:pt x="47" y="539"/>
                    </a:lnTo>
                    <a:lnTo>
                      <a:pt x="56" y="552"/>
                    </a:lnTo>
                    <a:lnTo>
                      <a:pt x="59" y="561"/>
                    </a:lnTo>
                    <a:lnTo>
                      <a:pt x="66" y="573"/>
                    </a:lnTo>
                    <a:lnTo>
                      <a:pt x="66" y="586"/>
                    </a:lnTo>
                    <a:lnTo>
                      <a:pt x="66" y="598"/>
                    </a:lnTo>
                    <a:lnTo>
                      <a:pt x="62" y="611"/>
                    </a:lnTo>
                    <a:lnTo>
                      <a:pt x="56" y="623"/>
                    </a:lnTo>
                    <a:lnTo>
                      <a:pt x="44" y="629"/>
                    </a:lnTo>
                    <a:lnTo>
                      <a:pt x="31" y="639"/>
                    </a:lnTo>
                    <a:lnTo>
                      <a:pt x="19" y="648"/>
                    </a:lnTo>
                    <a:lnTo>
                      <a:pt x="13" y="657"/>
                    </a:lnTo>
                    <a:lnTo>
                      <a:pt x="3" y="667"/>
                    </a:lnTo>
                    <a:lnTo>
                      <a:pt x="0" y="676"/>
                    </a:lnTo>
                    <a:lnTo>
                      <a:pt x="0" y="689"/>
                    </a:lnTo>
                    <a:lnTo>
                      <a:pt x="3" y="704"/>
                    </a:lnTo>
                    <a:lnTo>
                      <a:pt x="6" y="710"/>
                    </a:lnTo>
                    <a:lnTo>
                      <a:pt x="16" y="720"/>
                    </a:lnTo>
                    <a:lnTo>
                      <a:pt x="28" y="729"/>
                    </a:lnTo>
                    <a:lnTo>
                      <a:pt x="41" y="738"/>
                    </a:lnTo>
                    <a:lnTo>
                      <a:pt x="56" y="751"/>
                    </a:lnTo>
                    <a:lnTo>
                      <a:pt x="72" y="760"/>
                    </a:lnTo>
                    <a:lnTo>
                      <a:pt x="91" y="773"/>
                    </a:lnTo>
                    <a:lnTo>
                      <a:pt x="112" y="782"/>
                    </a:lnTo>
                    <a:lnTo>
                      <a:pt x="128" y="791"/>
                    </a:lnTo>
                    <a:lnTo>
                      <a:pt x="143" y="801"/>
                    </a:lnTo>
                    <a:lnTo>
                      <a:pt x="159" y="807"/>
                    </a:lnTo>
                    <a:lnTo>
                      <a:pt x="175" y="816"/>
                    </a:lnTo>
                    <a:lnTo>
                      <a:pt x="187" y="819"/>
                    </a:lnTo>
                    <a:lnTo>
                      <a:pt x="196" y="826"/>
                    </a:lnTo>
                    <a:lnTo>
                      <a:pt x="203" y="829"/>
                    </a:lnTo>
                    <a:lnTo>
                      <a:pt x="206" y="832"/>
                    </a:lnTo>
                    <a:lnTo>
                      <a:pt x="1127" y="583"/>
                    </a:lnTo>
                    <a:lnTo>
                      <a:pt x="1127" y="583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" name="Freeform 32"/>
              <p:cNvSpPr>
                <a:spLocks/>
              </p:cNvSpPr>
              <p:nvPr/>
            </p:nvSpPr>
            <p:spPr bwMode="auto">
              <a:xfrm rot="221696">
                <a:off x="4480587" y="3130845"/>
                <a:ext cx="351622" cy="373130"/>
              </a:xfrm>
              <a:custGeom>
                <a:avLst/>
                <a:gdLst>
                  <a:gd name="T0" fmla="*/ 227 w 376"/>
                  <a:gd name="T1" fmla="*/ 0 h 399"/>
                  <a:gd name="T2" fmla="*/ 211 w 376"/>
                  <a:gd name="T3" fmla="*/ 0 h 399"/>
                  <a:gd name="T4" fmla="*/ 190 w 376"/>
                  <a:gd name="T5" fmla="*/ 0 h 399"/>
                  <a:gd name="T6" fmla="*/ 158 w 376"/>
                  <a:gd name="T7" fmla="*/ 4 h 399"/>
                  <a:gd name="T8" fmla="*/ 130 w 376"/>
                  <a:gd name="T9" fmla="*/ 13 h 399"/>
                  <a:gd name="T10" fmla="*/ 102 w 376"/>
                  <a:gd name="T11" fmla="*/ 29 h 399"/>
                  <a:gd name="T12" fmla="*/ 84 w 376"/>
                  <a:gd name="T13" fmla="*/ 53 h 399"/>
                  <a:gd name="T14" fmla="*/ 78 w 376"/>
                  <a:gd name="T15" fmla="*/ 91 h 399"/>
                  <a:gd name="T16" fmla="*/ 84 w 376"/>
                  <a:gd name="T17" fmla="*/ 116 h 399"/>
                  <a:gd name="T18" fmla="*/ 93 w 376"/>
                  <a:gd name="T19" fmla="*/ 122 h 399"/>
                  <a:gd name="T20" fmla="*/ 99 w 376"/>
                  <a:gd name="T21" fmla="*/ 134 h 399"/>
                  <a:gd name="T22" fmla="*/ 90 w 376"/>
                  <a:gd name="T23" fmla="*/ 150 h 399"/>
                  <a:gd name="T24" fmla="*/ 74 w 376"/>
                  <a:gd name="T25" fmla="*/ 169 h 399"/>
                  <a:gd name="T26" fmla="*/ 50 w 376"/>
                  <a:gd name="T27" fmla="*/ 190 h 399"/>
                  <a:gd name="T28" fmla="*/ 28 w 376"/>
                  <a:gd name="T29" fmla="*/ 209 h 399"/>
                  <a:gd name="T30" fmla="*/ 9 w 376"/>
                  <a:gd name="T31" fmla="*/ 231 h 399"/>
                  <a:gd name="T32" fmla="*/ 0 w 376"/>
                  <a:gd name="T33" fmla="*/ 250 h 399"/>
                  <a:gd name="T34" fmla="*/ 3 w 376"/>
                  <a:gd name="T35" fmla="*/ 275 h 399"/>
                  <a:gd name="T36" fmla="*/ 21 w 376"/>
                  <a:gd name="T37" fmla="*/ 293 h 399"/>
                  <a:gd name="T38" fmla="*/ 43 w 376"/>
                  <a:gd name="T39" fmla="*/ 303 h 399"/>
                  <a:gd name="T40" fmla="*/ 74 w 376"/>
                  <a:gd name="T41" fmla="*/ 309 h 399"/>
                  <a:gd name="T42" fmla="*/ 93 w 376"/>
                  <a:gd name="T43" fmla="*/ 321 h 399"/>
                  <a:gd name="T44" fmla="*/ 106 w 376"/>
                  <a:gd name="T45" fmla="*/ 340 h 399"/>
                  <a:gd name="T46" fmla="*/ 102 w 376"/>
                  <a:gd name="T47" fmla="*/ 368 h 399"/>
                  <a:gd name="T48" fmla="*/ 99 w 376"/>
                  <a:gd name="T49" fmla="*/ 390 h 399"/>
                  <a:gd name="T50" fmla="*/ 112 w 376"/>
                  <a:gd name="T51" fmla="*/ 396 h 399"/>
                  <a:gd name="T52" fmla="*/ 134 w 376"/>
                  <a:gd name="T53" fmla="*/ 384 h 399"/>
                  <a:gd name="T54" fmla="*/ 162 w 376"/>
                  <a:gd name="T55" fmla="*/ 359 h 399"/>
                  <a:gd name="T56" fmla="*/ 202 w 376"/>
                  <a:gd name="T57" fmla="*/ 324 h 399"/>
                  <a:gd name="T58" fmla="*/ 236 w 376"/>
                  <a:gd name="T59" fmla="*/ 290 h 399"/>
                  <a:gd name="T60" fmla="*/ 271 w 376"/>
                  <a:gd name="T61" fmla="*/ 256 h 399"/>
                  <a:gd name="T62" fmla="*/ 299 w 376"/>
                  <a:gd name="T63" fmla="*/ 228 h 399"/>
                  <a:gd name="T64" fmla="*/ 314 w 376"/>
                  <a:gd name="T65" fmla="*/ 212 h 399"/>
                  <a:gd name="T66" fmla="*/ 376 w 376"/>
                  <a:gd name="T67" fmla="*/ 53 h 399"/>
                  <a:gd name="T68" fmla="*/ 230 w 376"/>
                  <a:gd name="T69" fmla="*/ 4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76" h="399">
                    <a:moveTo>
                      <a:pt x="230" y="4"/>
                    </a:moveTo>
                    <a:lnTo>
                      <a:pt x="227" y="0"/>
                    </a:lnTo>
                    <a:lnTo>
                      <a:pt x="221" y="0"/>
                    </a:lnTo>
                    <a:lnTo>
                      <a:pt x="211" y="0"/>
                    </a:lnTo>
                    <a:lnTo>
                      <a:pt x="202" y="0"/>
                    </a:lnTo>
                    <a:lnTo>
                      <a:pt x="190" y="0"/>
                    </a:lnTo>
                    <a:lnTo>
                      <a:pt x="174" y="4"/>
                    </a:lnTo>
                    <a:lnTo>
                      <a:pt x="158" y="4"/>
                    </a:lnTo>
                    <a:lnTo>
                      <a:pt x="146" y="10"/>
                    </a:lnTo>
                    <a:lnTo>
                      <a:pt x="130" y="13"/>
                    </a:lnTo>
                    <a:lnTo>
                      <a:pt x="115" y="19"/>
                    </a:lnTo>
                    <a:lnTo>
                      <a:pt x="102" y="29"/>
                    </a:lnTo>
                    <a:lnTo>
                      <a:pt x="93" y="41"/>
                    </a:lnTo>
                    <a:lnTo>
                      <a:pt x="84" y="53"/>
                    </a:lnTo>
                    <a:lnTo>
                      <a:pt x="81" y="72"/>
                    </a:lnTo>
                    <a:lnTo>
                      <a:pt x="78" y="91"/>
                    </a:lnTo>
                    <a:lnTo>
                      <a:pt x="81" y="116"/>
                    </a:lnTo>
                    <a:lnTo>
                      <a:pt x="84" y="116"/>
                    </a:lnTo>
                    <a:lnTo>
                      <a:pt x="87" y="119"/>
                    </a:lnTo>
                    <a:lnTo>
                      <a:pt x="93" y="122"/>
                    </a:lnTo>
                    <a:lnTo>
                      <a:pt x="99" y="128"/>
                    </a:lnTo>
                    <a:lnTo>
                      <a:pt x="99" y="134"/>
                    </a:lnTo>
                    <a:lnTo>
                      <a:pt x="96" y="147"/>
                    </a:lnTo>
                    <a:lnTo>
                      <a:pt x="90" y="150"/>
                    </a:lnTo>
                    <a:lnTo>
                      <a:pt x="84" y="159"/>
                    </a:lnTo>
                    <a:lnTo>
                      <a:pt x="74" y="169"/>
                    </a:lnTo>
                    <a:lnTo>
                      <a:pt x="65" y="181"/>
                    </a:lnTo>
                    <a:lnTo>
                      <a:pt x="50" y="190"/>
                    </a:lnTo>
                    <a:lnTo>
                      <a:pt x="37" y="200"/>
                    </a:lnTo>
                    <a:lnTo>
                      <a:pt x="28" y="209"/>
                    </a:lnTo>
                    <a:lnTo>
                      <a:pt x="18" y="222"/>
                    </a:lnTo>
                    <a:lnTo>
                      <a:pt x="9" y="231"/>
                    </a:lnTo>
                    <a:lnTo>
                      <a:pt x="6" y="240"/>
                    </a:lnTo>
                    <a:lnTo>
                      <a:pt x="0" y="250"/>
                    </a:lnTo>
                    <a:lnTo>
                      <a:pt x="0" y="262"/>
                    </a:lnTo>
                    <a:lnTo>
                      <a:pt x="3" y="275"/>
                    </a:lnTo>
                    <a:lnTo>
                      <a:pt x="12" y="290"/>
                    </a:lnTo>
                    <a:lnTo>
                      <a:pt x="21" y="293"/>
                    </a:lnTo>
                    <a:lnTo>
                      <a:pt x="31" y="299"/>
                    </a:lnTo>
                    <a:lnTo>
                      <a:pt x="43" y="303"/>
                    </a:lnTo>
                    <a:lnTo>
                      <a:pt x="62" y="309"/>
                    </a:lnTo>
                    <a:lnTo>
                      <a:pt x="74" y="309"/>
                    </a:lnTo>
                    <a:lnTo>
                      <a:pt x="87" y="315"/>
                    </a:lnTo>
                    <a:lnTo>
                      <a:pt x="93" y="321"/>
                    </a:lnTo>
                    <a:lnTo>
                      <a:pt x="102" y="324"/>
                    </a:lnTo>
                    <a:lnTo>
                      <a:pt x="106" y="340"/>
                    </a:lnTo>
                    <a:lnTo>
                      <a:pt x="109" y="355"/>
                    </a:lnTo>
                    <a:lnTo>
                      <a:pt x="102" y="368"/>
                    </a:lnTo>
                    <a:lnTo>
                      <a:pt x="99" y="380"/>
                    </a:lnTo>
                    <a:lnTo>
                      <a:pt x="99" y="390"/>
                    </a:lnTo>
                    <a:lnTo>
                      <a:pt x="106" y="399"/>
                    </a:lnTo>
                    <a:lnTo>
                      <a:pt x="112" y="396"/>
                    </a:lnTo>
                    <a:lnTo>
                      <a:pt x="121" y="393"/>
                    </a:lnTo>
                    <a:lnTo>
                      <a:pt x="134" y="384"/>
                    </a:lnTo>
                    <a:lnTo>
                      <a:pt x="149" y="374"/>
                    </a:lnTo>
                    <a:lnTo>
                      <a:pt x="162" y="359"/>
                    </a:lnTo>
                    <a:lnTo>
                      <a:pt x="180" y="343"/>
                    </a:lnTo>
                    <a:lnTo>
                      <a:pt x="202" y="324"/>
                    </a:lnTo>
                    <a:lnTo>
                      <a:pt x="221" y="309"/>
                    </a:lnTo>
                    <a:lnTo>
                      <a:pt x="236" y="290"/>
                    </a:lnTo>
                    <a:lnTo>
                      <a:pt x="255" y="271"/>
                    </a:lnTo>
                    <a:lnTo>
                      <a:pt x="271" y="256"/>
                    </a:lnTo>
                    <a:lnTo>
                      <a:pt x="286" y="240"/>
                    </a:lnTo>
                    <a:lnTo>
                      <a:pt x="299" y="228"/>
                    </a:lnTo>
                    <a:lnTo>
                      <a:pt x="308" y="218"/>
                    </a:lnTo>
                    <a:lnTo>
                      <a:pt x="314" y="212"/>
                    </a:lnTo>
                    <a:lnTo>
                      <a:pt x="317" y="209"/>
                    </a:lnTo>
                    <a:lnTo>
                      <a:pt x="376" y="53"/>
                    </a:lnTo>
                    <a:lnTo>
                      <a:pt x="230" y="4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" name="Freeform 33"/>
              <p:cNvSpPr>
                <a:spLocks/>
              </p:cNvSpPr>
              <p:nvPr/>
            </p:nvSpPr>
            <p:spPr bwMode="auto">
              <a:xfrm rot="221696">
                <a:off x="4117137" y="3347178"/>
                <a:ext cx="1659916" cy="2009668"/>
              </a:xfrm>
              <a:custGeom>
                <a:avLst/>
                <a:gdLst>
                  <a:gd name="T0" fmla="*/ 283 w 1775"/>
                  <a:gd name="T1" fmla="*/ 290 h 2149"/>
                  <a:gd name="T2" fmla="*/ 262 w 1775"/>
                  <a:gd name="T3" fmla="*/ 333 h 2149"/>
                  <a:gd name="T4" fmla="*/ 209 w 1775"/>
                  <a:gd name="T5" fmla="*/ 461 h 2149"/>
                  <a:gd name="T6" fmla="*/ 137 w 1775"/>
                  <a:gd name="T7" fmla="*/ 651 h 2149"/>
                  <a:gd name="T8" fmla="*/ 72 w 1775"/>
                  <a:gd name="T9" fmla="*/ 894 h 2149"/>
                  <a:gd name="T10" fmla="*/ 19 w 1775"/>
                  <a:gd name="T11" fmla="*/ 1171 h 2149"/>
                  <a:gd name="T12" fmla="*/ 0 w 1775"/>
                  <a:gd name="T13" fmla="*/ 1464 h 2149"/>
                  <a:gd name="T14" fmla="*/ 28 w 1775"/>
                  <a:gd name="T15" fmla="*/ 1760 h 2149"/>
                  <a:gd name="T16" fmla="*/ 125 w 1775"/>
                  <a:gd name="T17" fmla="*/ 2043 h 2149"/>
                  <a:gd name="T18" fmla="*/ 143 w 1775"/>
                  <a:gd name="T19" fmla="*/ 2059 h 2149"/>
                  <a:gd name="T20" fmla="*/ 190 w 1775"/>
                  <a:gd name="T21" fmla="*/ 2080 h 2149"/>
                  <a:gd name="T22" fmla="*/ 259 w 1775"/>
                  <a:gd name="T23" fmla="*/ 2105 h 2149"/>
                  <a:gd name="T24" fmla="*/ 343 w 1775"/>
                  <a:gd name="T25" fmla="*/ 2130 h 2149"/>
                  <a:gd name="T26" fmla="*/ 430 w 1775"/>
                  <a:gd name="T27" fmla="*/ 2143 h 2149"/>
                  <a:gd name="T28" fmla="*/ 520 w 1775"/>
                  <a:gd name="T29" fmla="*/ 2149 h 2149"/>
                  <a:gd name="T30" fmla="*/ 604 w 1775"/>
                  <a:gd name="T31" fmla="*/ 2139 h 2149"/>
                  <a:gd name="T32" fmla="*/ 679 w 1775"/>
                  <a:gd name="T33" fmla="*/ 2115 h 2149"/>
                  <a:gd name="T34" fmla="*/ 751 w 1775"/>
                  <a:gd name="T35" fmla="*/ 2074 h 2149"/>
                  <a:gd name="T36" fmla="*/ 835 w 1775"/>
                  <a:gd name="T37" fmla="*/ 2031 h 2149"/>
                  <a:gd name="T38" fmla="*/ 919 w 1775"/>
                  <a:gd name="T39" fmla="*/ 1984 h 2149"/>
                  <a:gd name="T40" fmla="*/ 1009 w 1775"/>
                  <a:gd name="T41" fmla="*/ 1943 h 2149"/>
                  <a:gd name="T42" fmla="*/ 1087 w 1775"/>
                  <a:gd name="T43" fmla="*/ 1900 h 2149"/>
                  <a:gd name="T44" fmla="*/ 1149 w 1775"/>
                  <a:gd name="T45" fmla="*/ 1872 h 2149"/>
                  <a:gd name="T46" fmla="*/ 1193 w 1775"/>
                  <a:gd name="T47" fmla="*/ 1850 h 2149"/>
                  <a:gd name="T48" fmla="*/ 1208 w 1775"/>
                  <a:gd name="T49" fmla="*/ 1844 h 2149"/>
                  <a:gd name="T50" fmla="*/ 1227 w 1775"/>
                  <a:gd name="T51" fmla="*/ 1841 h 2149"/>
                  <a:gd name="T52" fmla="*/ 1286 w 1775"/>
                  <a:gd name="T53" fmla="*/ 1841 h 2149"/>
                  <a:gd name="T54" fmla="*/ 1367 w 1775"/>
                  <a:gd name="T55" fmla="*/ 1837 h 2149"/>
                  <a:gd name="T56" fmla="*/ 1464 w 1775"/>
                  <a:gd name="T57" fmla="*/ 1837 h 2149"/>
                  <a:gd name="T58" fmla="*/ 1563 w 1775"/>
                  <a:gd name="T59" fmla="*/ 1841 h 2149"/>
                  <a:gd name="T60" fmla="*/ 1653 w 1775"/>
                  <a:gd name="T61" fmla="*/ 1847 h 2149"/>
                  <a:gd name="T62" fmla="*/ 1728 w 1775"/>
                  <a:gd name="T63" fmla="*/ 1859 h 2149"/>
                  <a:gd name="T64" fmla="*/ 1775 w 1775"/>
                  <a:gd name="T65" fmla="*/ 1878 h 2149"/>
                  <a:gd name="T66" fmla="*/ 1012 w 1775"/>
                  <a:gd name="T67" fmla="*/ 1486 h 2149"/>
                  <a:gd name="T68" fmla="*/ 1006 w 1775"/>
                  <a:gd name="T69" fmla="*/ 1473 h 2149"/>
                  <a:gd name="T70" fmla="*/ 993 w 1775"/>
                  <a:gd name="T71" fmla="*/ 1433 h 2149"/>
                  <a:gd name="T72" fmla="*/ 978 w 1775"/>
                  <a:gd name="T73" fmla="*/ 1364 h 2149"/>
                  <a:gd name="T74" fmla="*/ 968 w 1775"/>
                  <a:gd name="T75" fmla="*/ 1264 h 2149"/>
                  <a:gd name="T76" fmla="*/ 962 w 1775"/>
                  <a:gd name="T77" fmla="*/ 1131 h 2149"/>
                  <a:gd name="T78" fmla="*/ 972 w 1775"/>
                  <a:gd name="T79" fmla="*/ 962 h 2149"/>
                  <a:gd name="T80" fmla="*/ 993 w 1775"/>
                  <a:gd name="T81" fmla="*/ 757 h 2149"/>
                  <a:gd name="T82" fmla="*/ 1040 w 1775"/>
                  <a:gd name="T83" fmla="*/ 511 h 2149"/>
                  <a:gd name="T84" fmla="*/ 1062 w 1775"/>
                  <a:gd name="T85" fmla="*/ 324 h 2149"/>
                  <a:gd name="T86" fmla="*/ 486 w 1775"/>
                  <a:gd name="T87" fmla="*/ 165 h 2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75" h="2149">
                    <a:moveTo>
                      <a:pt x="486" y="165"/>
                    </a:moveTo>
                    <a:lnTo>
                      <a:pt x="283" y="290"/>
                    </a:lnTo>
                    <a:lnTo>
                      <a:pt x="277" y="299"/>
                    </a:lnTo>
                    <a:lnTo>
                      <a:pt x="262" y="333"/>
                    </a:lnTo>
                    <a:lnTo>
                      <a:pt x="237" y="389"/>
                    </a:lnTo>
                    <a:lnTo>
                      <a:pt x="209" y="461"/>
                    </a:lnTo>
                    <a:lnTo>
                      <a:pt x="174" y="548"/>
                    </a:lnTo>
                    <a:lnTo>
                      <a:pt x="137" y="651"/>
                    </a:lnTo>
                    <a:lnTo>
                      <a:pt x="103" y="766"/>
                    </a:lnTo>
                    <a:lnTo>
                      <a:pt x="72" y="894"/>
                    </a:lnTo>
                    <a:lnTo>
                      <a:pt x="41" y="1028"/>
                    </a:lnTo>
                    <a:lnTo>
                      <a:pt x="19" y="1171"/>
                    </a:lnTo>
                    <a:lnTo>
                      <a:pt x="3" y="1314"/>
                    </a:lnTo>
                    <a:lnTo>
                      <a:pt x="0" y="1464"/>
                    </a:lnTo>
                    <a:lnTo>
                      <a:pt x="6" y="1610"/>
                    </a:lnTo>
                    <a:lnTo>
                      <a:pt x="28" y="1760"/>
                    </a:lnTo>
                    <a:lnTo>
                      <a:pt x="65" y="1903"/>
                    </a:lnTo>
                    <a:lnTo>
                      <a:pt x="125" y="2043"/>
                    </a:lnTo>
                    <a:lnTo>
                      <a:pt x="128" y="2049"/>
                    </a:lnTo>
                    <a:lnTo>
                      <a:pt x="143" y="2059"/>
                    </a:lnTo>
                    <a:lnTo>
                      <a:pt x="162" y="2068"/>
                    </a:lnTo>
                    <a:lnTo>
                      <a:pt x="190" y="2080"/>
                    </a:lnTo>
                    <a:lnTo>
                      <a:pt x="221" y="2093"/>
                    </a:lnTo>
                    <a:lnTo>
                      <a:pt x="259" y="2105"/>
                    </a:lnTo>
                    <a:lnTo>
                      <a:pt x="299" y="2118"/>
                    </a:lnTo>
                    <a:lnTo>
                      <a:pt x="343" y="2130"/>
                    </a:lnTo>
                    <a:lnTo>
                      <a:pt x="383" y="2136"/>
                    </a:lnTo>
                    <a:lnTo>
                      <a:pt x="430" y="2143"/>
                    </a:lnTo>
                    <a:lnTo>
                      <a:pt x="473" y="2146"/>
                    </a:lnTo>
                    <a:lnTo>
                      <a:pt x="520" y="2149"/>
                    </a:lnTo>
                    <a:lnTo>
                      <a:pt x="564" y="2146"/>
                    </a:lnTo>
                    <a:lnTo>
                      <a:pt x="604" y="2139"/>
                    </a:lnTo>
                    <a:lnTo>
                      <a:pt x="642" y="2130"/>
                    </a:lnTo>
                    <a:lnTo>
                      <a:pt x="679" y="2115"/>
                    </a:lnTo>
                    <a:lnTo>
                      <a:pt x="713" y="2096"/>
                    </a:lnTo>
                    <a:lnTo>
                      <a:pt x="751" y="2074"/>
                    </a:lnTo>
                    <a:lnTo>
                      <a:pt x="791" y="2052"/>
                    </a:lnTo>
                    <a:lnTo>
                      <a:pt x="835" y="2031"/>
                    </a:lnTo>
                    <a:lnTo>
                      <a:pt x="875" y="2009"/>
                    </a:lnTo>
                    <a:lnTo>
                      <a:pt x="919" y="1984"/>
                    </a:lnTo>
                    <a:lnTo>
                      <a:pt x="965" y="1962"/>
                    </a:lnTo>
                    <a:lnTo>
                      <a:pt x="1009" y="1943"/>
                    </a:lnTo>
                    <a:lnTo>
                      <a:pt x="1046" y="1918"/>
                    </a:lnTo>
                    <a:lnTo>
                      <a:pt x="1087" y="1900"/>
                    </a:lnTo>
                    <a:lnTo>
                      <a:pt x="1118" y="1884"/>
                    </a:lnTo>
                    <a:lnTo>
                      <a:pt x="1149" y="1872"/>
                    </a:lnTo>
                    <a:lnTo>
                      <a:pt x="1171" y="1859"/>
                    </a:lnTo>
                    <a:lnTo>
                      <a:pt x="1193" y="1850"/>
                    </a:lnTo>
                    <a:lnTo>
                      <a:pt x="1205" y="1844"/>
                    </a:lnTo>
                    <a:lnTo>
                      <a:pt x="1208" y="1844"/>
                    </a:lnTo>
                    <a:lnTo>
                      <a:pt x="1211" y="1841"/>
                    </a:lnTo>
                    <a:lnTo>
                      <a:pt x="1227" y="1841"/>
                    </a:lnTo>
                    <a:lnTo>
                      <a:pt x="1252" y="1841"/>
                    </a:lnTo>
                    <a:lnTo>
                      <a:pt x="1286" y="1841"/>
                    </a:lnTo>
                    <a:lnTo>
                      <a:pt x="1323" y="1837"/>
                    </a:lnTo>
                    <a:lnTo>
                      <a:pt x="1367" y="1837"/>
                    </a:lnTo>
                    <a:lnTo>
                      <a:pt x="1414" y="1837"/>
                    </a:lnTo>
                    <a:lnTo>
                      <a:pt x="1464" y="1837"/>
                    </a:lnTo>
                    <a:lnTo>
                      <a:pt x="1513" y="1837"/>
                    </a:lnTo>
                    <a:lnTo>
                      <a:pt x="1563" y="1841"/>
                    </a:lnTo>
                    <a:lnTo>
                      <a:pt x="1610" y="1844"/>
                    </a:lnTo>
                    <a:lnTo>
                      <a:pt x="1653" y="1847"/>
                    </a:lnTo>
                    <a:lnTo>
                      <a:pt x="1694" y="1853"/>
                    </a:lnTo>
                    <a:lnTo>
                      <a:pt x="1728" y="1859"/>
                    </a:lnTo>
                    <a:lnTo>
                      <a:pt x="1756" y="1869"/>
                    </a:lnTo>
                    <a:lnTo>
                      <a:pt x="1775" y="1878"/>
                    </a:lnTo>
                    <a:lnTo>
                      <a:pt x="1725" y="1694"/>
                    </a:lnTo>
                    <a:lnTo>
                      <a:pt x="1012" y="1486"/>
                    </a:lnTo>
                    <a:lnTo>
                      <a:pt x="1009" y="1482"/>
                    </a:lnTo>
                    <a:lnTo>
                      <a:pt x="1006" y="1473"/>
                    </a:lnTo>
                    <a:lnTo>
                      <a:pt x="1000" y="1458"/>
                    </a:lnTo>
                    <a:lnTo>
                      <a:pt x="993" y="1433"/>
                    </a:lnTo>
                    <a:lnTo>
                      <a:pt x="987" y="1401"/>
                    </a:lnTo>
                    <a:lnTo>
                      <a:pt x="978" y="1364"/>
                    </a:lnTo>
                    <a:lnTo>
                      <a:pt x="975" y="1317"/>
                    </a:lnTo>
                    <a:lnTo>
                      <a:pt x="968" y="1264"/>
                    </a:lnTo>
                    <a:lnTo>
                      <a:pt x="965" y="1199"/>
                    </a:lnTo>
                    <a:lnTo>
                      <a:pt x="962" y="1131"/>
                    </a:lnTo>
                    <a:lnTo>
                      <a:pt x="965" y="1050"/>
                    </a:lnTo>
                    <a:lnTo>
                      <a:pt x="972" y="962"/>
                    </a:lnTo>
                    <a:lnTo>
                      <a:pt x="978" y="863"/>
                    </a:lnTo>
                    <a:lnTo>
                      <a:pt x="993" y="757"/>
                    </a:lnTo>
                    <a:lnTo>
                      <a:pt x="1012" y="639"/>
                    </a:lnTo>
                    <a:lnTo>
                      <a:pt x="1040" y="511"/>
                    </a:lnTo>
                    <a:lnTo>
                      <a:pt x="959" y="480"/>
                    </a:lnTo>
                    <a:lnTo>
                      <a:pt x="1062" y="324"/>
                    </a:lnTo>
                    <a:lnTo>
                      <a:pt x="635" y="0"/>
                    </a:lnTo>
                    <a:lnTo>
                      <a:pt x="486" y="165"/>
                    </a:lnTo>
                    <a:lnTo>
                      <a:pt x="486" y="165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4"/>
              <p:cNvSpPr>
                <a:spLocks/>
              </p:cNvSpPr>
              <p:nvPr/>
            </p:nvSpPr>
            <p:spPr bwMode="auto">
              <a:xfrm rot="221696">
                <a:off x="4753350" y="3156234"/>
                <a:ext cx="293642" cy="637782"/>
              </a:xfrm>
              <a:custGeom>
                <a:avLst/>
                <a:gdLst>
                  <a:gd name="T0" fmla="*/ 109 w 314"/>
                  <a:gd name="T1" fmla="*/ 0 h 682"/>
                  <a:gd name="T2" fmla="*/ 106 w 314"/>
                  <a:gd name="T3" fmla="*/ 0 h 682"/>
                  <a:gd name="T4" fmla="*/ 99 w 314"/>
                  <a:gd name="T5" fmla="*/ 12 h 682"/>
                  <a:gd name="T6" fmla="*/ 87 w 314"/>
                  <a:gd name="T7" fmla="*/ 25 h 682"/>
                  <a:gd name="T8" fmla="*/ 78 w 314"/>
                  <a:gd name="T9" fmla="*/ 47 h 682"/>
                  <a:gd name="T10" fmla="*/ 62 w 314"/>
                  <a:gd name="T11" fmla="*/ 68 h 682"/>
                  <a:gd name="T12" fmla="*/ 50 w 314"/>
                  <a:gd name="T13" fmla="*/ 96 h 682"/>
                  <a:gd name="T14" fmla="*/ 34 w 314"/>
                  <a:gd name="T15" fmla="*/ 131 h 682"/>
                  <a:gd name="T16" fmla="*/ 25 w 314"/>
                  <a:gd name="T17" fmla="*/ 168 h 682"/>
                  <a:gd name="T18" fmla="*/ 12 w 314"/>
                  <a:gd name="T19" fmla="*/ 202 h 682"/>
                  <a:gd name="T20" fmla="*/ 6 w 314"/>
                  <a:gd name="T21" fmla="*/ 243 h 682"/>
                  <a:gd name="T22" fmla="*/ 0 w 314"/>
                  <a:gd name="T23" fmla="*/ 283 h 682"/>
                  <a:gd name="T24" fmla="*/ 3 w 314"/>
                  <a:gd name="T25" fmla="*/ 327 h 682"/>
                  <a:gd name="T26" fmla="*/ 6 w 314"/>
                  <a:gd name="T27" fmla="*/ 370 h 682"/>
                  <a:gd name="T28" fmla="*/ 18 w 314"/>
                  <a:gd name="T29" fmla="*/ 414 h 682"/>
                  <a:gd name="T30" fmla="*/ 37 w 314"/>
                  <a:gd name="T31" fmla="*/ 458 h 682"/>
                  <a:gd name="T32" fmla="*/ 68 w 314"/>
                  <a:gd name="T33" fmla="*/ 498 h 682"/>
                  <a:gd name="T34" fmla="*/ 93 w 314"/>
                  <a:gd name="T35" fmla="*/ 535 h 682"/>
                  <a:gd name="T36" fmla="*/ 121 w 314"/>
                  <a:gd name="T37" fmla="*/ 570 h 682"/>
                  <a:gd name="T38" fmla="*/ 146 w 314"/>
                  <a:gd name="T39" fmla="*/ 598 h 682"/>
                  <a:gd name="T40" fmla="*/ 168 w 314"/>
                  <a:gd name="T41" fmla="*/ 620 h 682"/>
                  <a:gd name="T42" fmla="*/ 187 w 314"/>
                  <a:gd name="T43" fmla="*/ 638 h 682"/>
                  <a:gd name="T44" fmla="*/ 205 w 314"/>
                  <a:gd name="T45" fmla="*/ 654 h 682"/>
                  <a:gd name="T46" fmla="*/ 218 w 314"/>
                  <a:gd name="T47" fmla="*/ 663 h 682"/>
                  <a:gd name="T48" fmla="*/ 233 w 314"/>
                  <a:gd name="T49" fmla="*/ 672 h 682"/>
                  <a:gd name="T50" fmla="*/ 243 w 314"/>
                  <a:gd name="T51" fmla="*/ 676 h 682"/>
                  <a:gd name="T52" fmla="*/ 252 w 314"/>
                  <a:gd name="T53" fmla="*/ 679 h 682"/>
                  <a:gd name="T54" fmla="*/ 258 w 314"/>
                  <a:gd name="T55" fmla="*/ 679 h 682"/>
                  <a:gd name="T56" fmla="*/ 264 w 314"/>
                  <a:gd name="T57" fmla="*/ 682 h 682"/>
                  <a:gd name="T58" fmla="*/ 271 w 314"/>
                  <a:gd name="T59" fmla="*/ 679 h 682"/>
                  <a:gd name="T60" fmla="*/ 274 w 314"/>
                  <a:gd name="T61" fmla="*/ 679 h 682"/>
                  <a:gd name="T62" fmla="*/ 314 w 314"/>
                  <a:gd name="T63" fmla="*/ 507 h 682"/>
                  <a:gd name="T64" fmla="*/ 109 w 314"/>
                  <a:gd name="T65" fmla="*/ 0 h 682"/>
                  <a:gd name="T66" fmla="*/ 109 w 314"/>
                  <a:gd name="T6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4" h="682">
                    <a:moveTo>
                      <a:pt x="109" y="0"/>
                    </a:moveTo>
                    <a:lnTo>
                      <a:pt x="106" y="0"/>
                    </a:lnTo>
                    <a:lnTo>
                      <a:pt x="99" y="12"/>
                    </a:lnTo>
                    <a:lnTo>
                      <a:pt x="87" y="25"/>
                    </a:lnTo>
                    <a:lnTo>
                      <a:pt x="78" y="47"/>
                    </a:lnTo>
                    <a:lnTo>
                      <a:pt x="62" y="68"/>
                    </a:lnTo>
                    <a:lnTo>
                      <a:pt x="50" y="96"/>
                    </a:lnTo>
                    <a:lnTo>
                      <a:pt x="34" y="131"/>
                    </a:lnTo>
                    <a:lnTo>
                      <a:pt x="25" y="168"/>
                    </a:lnTo>
                    <a:lnTo>
                      <a:pt x="12" y="202"/>
                    </a:lnTo>
                    <a:lnTo>
                      <a:pt x="6" y="243"/>
                    </a:lnTo>
                    <a:lnTo>
                      <a:pt x="0" y="283"/>
                    </a:lnTo>
                    <a:lnTo>
                      <a:pt x="3" y="327"/>
                    </a:lnTo>
                    <a:lnTo>
                      <a:pt x="6" y="370"/>
                    </a:lnTo>
                    <a:lnTo>
                      <a:pt x="18" y="414"/>
                    </a:lnTo>
                    <a:lnTo>
                      <a:pt x="37" y="458"/>
                    </a:lnTo>
                    <a:lnTo>
                      <a:pt x="68" y="498"/>
                    </a:lnTo>
                    <a:lnTo>
                      <a:pt x="93" y="535"/>
                    </a:lnTo>
                    <a:lnTo>
                      <a:pt x="121" y="570"/>
                    </a:lnTo>
                    <a:lnTo>
                      <a:pt x="146" y="598"/>
                    </a:lnTo>
                    <a:lnTo>
                      <a:pt x="168" y="620"/>
                    </a:lnTo>
                    <a:lnTo>
                      <a:pt x="187" y="638"/>
                    </a:lnTo>
                    <a:lnTo>
                      <a:pt x="205" y="654"/>
                    </a:lnTo>
                    <a:lnTo>
                      <a:pt x="218" y="663"/>
                    </a:lnTo>
                    <a:lnTo>
                      <a:pt x="233" y="672"/>
                    </a:lnTo>
                    <a:lnTo>
                      <a:pt x="243" y="676"/>
                    </a:lnTo>
                    <a:lnTo>
                      <a:pt x="252" y="679"/>
                    </a:lnTo>
                    <a:lnTo>
                      <a:pt x="258" y="679"/>
                    </a:lnTo>
                    <a:lnTo>
                      <a:pt x="264" y="682"/>
                    </a:lnTo>
                    <a:lnTo>
                      <a:pt x="271" y="679"/>
                    </a:lnTo>
                    <a:lnTo>
                      <a:pt x="274" y="679"/>
                    </a:lnTo>
                    <a:lnTo>
                      <a:pt x="314" y="507"/>
                    </a:lnTo>
                    <a:lnTo>
                      <a:pt x="109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CB8A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 rot="221696">
                <a:off x="4569302" y="3181490"/>
                <a:ext cx="93516" cy="215088"/>
              </a:xfrm>
              <a:custGeom>
                <a:avLst/>
                <a:gdLst>
                  <a:gd name="T0" fmla="*/ 59 w 100"/>
                  <a:gd name="T1" fmla="*/ 3 h 230"/>
                  <a:gd name="T2" fmla="*/ 47 w 100"/>
                  <a:gd name="T3" fmla="*/ 12 h 230"/>
                  <a:gd name="T4" fmla="*/ 44 w 100"/>
                  <a:gd name="T5" fmla="*/ 24 h 230"/>
                  <a:gd name="T6" fmla="*/ 44 w 100"/>
                  <a:gd name="T7" fmla="*/ 43 h 230"/>
                  <a:gd name="T8" fmla="*/ 50 w 100"/>
                  <a:gd name="T9" fmla="*/ 59 h 230"/>
                  <a:gd name="T10" fmla="*/ 50 w 100"/>
                  <a:gd name="T11" fmla="*/ 77 h 230"/>
                  <a:gd name="T12" fmla="*/ 50 w 100"/>
                  <a:gd name="T13" fmla="*/ 93 h 230"/>
                  <a:gd name="T14" fmla="*/ 41 w 100"/>
                  <a:gd name="T15" fmla="*/ 112 h 230"/>
                  <a:gd name="T16" fmla="*/ 25 w 100"/>
                  <a:gd name="T17" fmla="*/ 124 h 230"/>
                  <a:gd name="T18" fmla="*/ 9 w 100"/>
                  <a:gd name="T19" fmla="*/ 140 h 230"/>
                  <a:gd name="T20" fmla="*/ 3 w 100"/>
                  <a:gd name="T21" fmla="*/ 155 h 230"/>
                  <a:gd name="T22" fmla="*/ 0 w 100"/>
                  <a:gd name="T23" fmla="*/ 177 h 230"/>
                  <a:gd name="T24" fmla="*/ 0 w 100"/>
                  <a:gd name="T25" fmla="*/ 199 h 230"/>
                  <a:gd name="T26" fmla="*/ 6 w 100"/>
                  <a:gd name="T27" fmla="*/ 214 h 230"/>
                  <a:gd name="T28" fmla="*/ 19 w 100"/>
                  <a:gd name="T29" fmla="*/ 227 h 230"/>
                  <a:gd name="T30" fmla="*/ 37 w 100"/>
                  <a:gd name="T31" fmla="*/ 230 h 230"/>
                  <a:gd name="T32" fmla="*/ 53 w 100"/>
                  <a:gd name="T33" fmla="*/ 221 h 230"/>
                  <a:gd name="T34" fmla="*/ 53 w 100"/>
                  <a:gd name="T35" fmla="*/ 205 h 230"/>
                  <a:gd name="T36" fmla="*/ 56 w 100"/>
                  <a:gd name="T37" fmla="*/ 189 h 230"/>
                  <a:gd name="T38" fmla="*/ 56 w 100"/>
                  <a:gd name="T39" fmla="*/ 171 h 230"/>
                  <a:gd name="T40" fmla="*/ 56 w 100"/>
                  <a:gd name="T41" fmla="*/ 152 h 230"/>
                  <a:gd name="T42" fmla="*/ 59 w 100"/>
                  <a:gd name="T43" fmla="*/ 137 h 230"/>
                  <a:gd name="T44" fmla="*/ 69 w 100"/>
                  <a:gd name="T45" fmla="*/ 124 h 230"/>
                  <a:gd name="T46" fmla="*/ 84 w 100"/>
                  <a:gd name="T47" fmla="*/ 112 h 230"/>
                  <a:gd name="T48" fmla="*/ 97 w 100"/>
                  <a:gd name="T49" fmla="*/ 96 h 230"/>
                  <a:gd name="T50" fmla="*/ 97 w 100"/>
                  <a:gd name="T51" fmla="*/ 71 h 230"/>
                  <a:gd name="T52" fmla="*/ 87 w 100"/>
                  <a:gd name="T53" fmla="*/ 46 h 230"/>
                  <a:gd name="T54" fmla="*/ 87 w 100"/>
                  <a:gd name="T55" fmla="*/ 21 h 230"/>
                  <a:gd name="T56" fmla="*/ 94 w 100"/>
                  <a:gd name="T57" fmla="*/ 6 h 230"/>
                  <a:gd name="T58" fmla="*/ 87 w 100"/>
                  <a:gd name="T59" fmla="*/ 3 h 230"/>
                  <a:gd name="T60" fmla="*/ 75 w 100"/>
                  <a:gd name="T61" fmla="*/ 0 h 230"/>
                  <a:gd name="T62" fmla="*/ 72 w 100"/>
                  <a:gd name="T6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0" h="230">
                    <a:moveTo>
                      <a:pt x="72" y="0"/>
                    </a:moveTo>
                    <a:lnTo>
                      <a:pt x="59" y="3"/>
                    </a:lnTo>
                    <a:lnTo>
                      <a:pt x="53" y="9"/>
                    </a:lnTo>
                    <a:lnTo>
                      <a:pt x="47" y="12"/>
                    </a:lnTo>
                    <a:lnTo>
                      <a:pt x="47" y="21"/>
                    </a:lnTo>
                    <a:lnTo>
                      <a:pt x="44" y="24"/>
                    </a:lnTo>
                    <a:lnTo>
                      <a:pt x="44" y="34"/>
                    </a:lnTo>
                    <a:lnTo>
                      <a:pt x="44" y="43"/>
                    </a:lnTo>
                    <a:lnTo>
                      <a:pt x="47" y="52"/>
                    </a:lnTo>
                    <a:lnTo>
                      <a:pt x="50" y="59"/>
                    </a:lnTo>
                    <a:lnTo>
                      <a:pt x="50" y="68"/>
                    </a:lnTo>
                    <a:lnTo>
                      <a:pt x="50" y="77"/>
                    </a:lnTo>
                    <a:lnTo>
                      <a:pt x="53" y="87"/>
                    </a:lnTo>
                    <a:lnTo>
                      <a:pt x="50" y="93"/>
                    </a:lnTo>
                    <a:lnTo>
                      <a:pt x="47" y="102"/>
                    </a:lnTo>
                    <a:lnTo>
                      <a:pt x="41" y="112"/>
                    </a:lnTo>
                    <a:lnTo>
                      <a:pt x="34" y="118"/>
                    </a:lnTo>
                    <a:lnTo>
                      <a:pt x="25" y="124"/>
                    </a:lnTo>
                    <a:lnTo>
                      <a:pt x="16" y="130"/>
                    </a:lnTo>
                    <a:lnTo>
                      <a:pt x="9" y="140"/>
                    </a:lnTo>
                    <a:lnTo>
                      <a:pt x="6" y="149"/>
                    </a:lnTo>
                    <a:lnTo>
                      <a:pt x="3" y="155"/>
                    </a:lnTo>
                    <a:lnTo>
                      <a:pt x="0" y="168"/>
                    </a:lnTo>
                    <a:lnTo>
                      <a:pt x="0" y="177"/>
                    </a:lnTo>
                    <a:lnTo>
                      <a:pt x="0" y="189"/>
                    </a:lnTo>
                    <a:lnTo>
                      <a:pt x="0" y="199"/>
                    </a:lnTo>
                    <a:lnTo>
                      <a:pt x="3" y="208"/>
                    </a:lnTo>
                    <a:lnTo>
                      <a:pt x="6" y="214"/>
                    </a:lnTo>
                    <a:lnTo>
                      <a:pt x="13" y="224"/>
                    </a:lnTo>
                    <a:lnTo>
                      <a:pt x="19" y="227"/>
                    </a:lnTo>
                    <a:lnTo>
                      <a:pt x="28" y="230"/>
                    </a:lnTo>
                    <a:lnTo>
                      <a:pt x="37" y="230"/>
                    </a:lnTo>
                    <a:lnTo>
                      <a:pt x="50" y="230"/>
                    </a:lnTo>
                    <a:lnTo>
                      <a:pt x="53" y="221"/>
                    </a:lnTo>
                    <a:lnTo>
                      <a:pt x="53" y="214"/>
                    </a:lnTo>
                    <a:lnTo>
                      <a:pt x="53" y="205"/>
                    </a:lnTo>
                    <a:lnTo>
                      <a:pt x="56" y="199"/>
                    </a:lnTo>
                    <a:lnTo>
                      <a:pt x="56" y="189"/>
                    </a:lnTo>
                    <a:lnTo>
                      <a:pt x="56" y="180"/>
                    </a:lnTo>
                    <a:lnTo>
                      <a:pt x="56" y="171"/>
                    </a:lnTo>
                    <a:lnTo>
                      <a:pt x="56" y="161"/>
                    </a:lnTo>
                    <a:lnTo>
                      <a:pt x="56" y="152"/>
                    </a:lnTo>
                    <a:lnTo>
                      <a:pt x="59" y="143"/>
                    </a:lnTo>
                    <a:lnTo>
                      <a:pt x="59" y="137"/>
                    </a:lnTo>
                    <a:lnTo>
                      <a:pt x="65" y="130"/>
                    </a:lnTo>
                    <a:lnTo>
                      <a:pt x="69" y="124"/>
                    </a:lnTo>
                    <a:lnTo>
                      <a:pt x="75" y="118"/>
                    </a:lnTo>
                    <a:lnTo>
                      <a:pt x="84" y="112"/>
                    </a:lnTo>
                    <a:lnTo>
                      <a:pt x="97" y="109"/>
                    </a:lnTo>
                    <a:lnTo>
                      <a:pt x="97" y="96"/>
                    </a:lnTo>
                    <a:lnTo>
                      <a:pt x="100" y="84"/>
                    </a:lnTo>
                    <a:lnTo>
                      <a:pt x="97" y="71"/>
                    </a:lnTo>
                    <a:lnTo>
                      <a:pt x="94" y="62"/>
                    </a:lnTo>
                    <a:lnTo>
                      <a:pt x="87" y="46"/>
                    </a:lnTo>
                    <a:lnTo>
                      <a:pt x="87" y="34"/>
                    </a:lnTo>
                    <a:lnTo>
                      <a:pt x="87" y="21"/>
                    </a:lnTo>
                    <a:lnTo>
                      <a:pt x="94" y="9"/>
                    </a:lnTo>
                    <a:lnTo>
                      <a:pt x="94" y="6"/>
                    </a:lnTo>
                    <a:lnTo>
                      <a:pt x="94" y="3"/>
                    </a:lnTo>
                    <a:lnTo>
                      <a:pt x="87" y="3"/>
                    </a:lnTo>
                    <a:lnTo>
                      <a:pt x="81" y="3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B078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 rot="221696">
                <a:off x="4670029" y="3181481"/>
                <a:ext cx="96322" cy="172070"/>
              </a:xfrm>
              <a:custGeom>
                <a:avLst/>
                <a:gdLst>
                  <a:gd name="T0" fmla="*/ 62 w 103"/>
                  <a:gd name="T1" fmla="*/ 22 h 184"/>
                  <a:gd name="T2" fmla="*/ 53 w 103"/>
                  <a:gd name="T3" fmla="*/ 22 h 184"/>
                  <a:gd name="T4" fmla="*/ 47 w 103"/>
                  <a:gd name="T5" fmla="*/ 28 h 184"/>
                  <a:gd name="T6" fmla="*/ 40 w 103"/>
                  <a:gd name="T7" fmla="*/ 31 h 184"/>
                  <a:gd name="T8" fmla="*/ 40 w 103"/>
                  <a:gd name="T9" fmla="*/ 38 h 184"/>
                  <a:gd name="T10" fmla="*/ 37 w 103"/>
                  <a:gd name="T11" fmla="*/ 44 h 184"/>
                  <a:gd name="T12" fmla="*/ 37 w 103"/>
                  <a:gd name="T13" fmla="*/ 53 h 184"/>
                  <a:gd name="T14" fmla="*/ 40 w 103"/>
                  <a:gd name="T15" fmla="*/ 63 h 184"/>
                  <a:gd name="T16" fmla="*/ 40 w 103"/>
                  <a:gd name="T17" fmla="*/ 72 h 184"/>
                  <a:gd name="T18" fmla="*/ 40 w 103"/>
                  <a:gd name="T19" fmla="*/ 78 h 184"/>
                  <a:gd name="T20" fmla="*/ 40 w 103"/>
                  <a:gd name="T21" fmla="*/ 87 h 184"/>
                  <a:gd name="T22" fmla="*/ 40 w 103"/>
                  <a:gd name="T23" fmla="*/ 94 h 184"/>
                  <a:gd name="T24" fmla="*/ 40 w 103"/>
                  <a:gd name="T25" fmla="*/ 100 h 184"/>
                  <a:gd name="T26" fmla="*/ 34 w 103"/>
                  <a:gd name="T27" fmla="*/ 106 h 184"/>
                  <a:gd name="T28" fmla="*/ 31 w 103"/>
                  <a:gd name="T29" fmla="*/ 112 h 184"/>
                  <a:gd name="T30" fmla="*/ 22 w 103"/>
                  <a:gd name="T31" fmla="*/ 116 h 184"/>
                  <a:gd name="T32" fmla="*/ 12 w 103"/>
                  <a:gd name="T33" fmla="*/ 119 h 184"/>
                  <a:gd name="T34" fmla="*/ 3 w 103"/>
                  <a:gd name="T35" fmla="*/ 131 h 184"/>
                  <a:gd name="T36" fmla="*/ 0 w 103"/>
                  <a:gd name="T37" fmla="*/ 150 h 184"/>
                  <a:gd name="T38" fmla="*/ 0 w 103"/>
                  <a:gd name="T39" fmla="*/ 156 h 184"/>
                  <a:gd name="T40" fmla="*/ 0 w 103"/>
                  <a:gd name="T41" fmla="*/ 165 h 184"/>
                  <a:gd name="T42" fmla="*/ 0 w 103"/>
                  <a:gd name="T43" fmla="*/ 175 h 184"/>
                  <a:gd name="T44" fmla="*/ 3 w 103"/>
                  <a:gd name="T45" fmla="*/ 184 h 184"/>
                  <a:gd name="T46" fmla="*/ 16 w 103"/>
                  <a:gd name="T47" fmla="*/ 181 h 184"/>
                  <a:gd name="T48" fmla="*/ 25 w 103"/>
                  <a:gd name="T49" fmla="*/ 175 h 184"/>
                  <a:gd name="T50" fmla="*/ 34 w 103"/>
                  <a:gd name="T51" fmla="*/ 162 h 184"/>
                  <a:gd name="T52" fmla="*/ 44 w 103"/>
                  <a:gd name="T53" fmla="*/ 153 h 184"/>
                  <a:gd name="T54" fmla="*/ 50 w 103"/>
                  <a:gd name="T55" fmla="*/ 140 h 184"/>
                  <a:gd name="T56" fmla="*/ 59 w 103"/>
                  <a:gd name="T57" fmla="*/ 131 h 184"/>
                  <a:gd name="T58" fmla="*/ 68 w 103"/>
                  <a:gd name="T59" fmla="*/ 125 h 184"/>
                  <a:gd name="T60" fmla="*/ 84 w 103"/>
                  <a:gd name="T61" fmla="*/ 125 h 184"/>
                  <a:gd name="T62" fmla="*/ 90 w 103"/>
                  <a:gd name="T63" fmla="*/ 119 h 184"/>
                  <a:gd name="T64" fmla="*/ 97 w 103"/>
                  <a:gd name="T65" fmla="*/ 116 h 184"/>
                  <a:gd name="T66" fmla="*/ 100 w 103"/>
                  <a:gd name="T67" fmla="*/ 109 h 184"/>
                  <a:gd name="T68" fmla="*/ 103 w 103"/>
                  <a:gd name="T69" fmla="*/ 103 h 184"/>
                  <a:gd name="T70" fmla="*/ 103 w 103"/>
                  <a:gd name="T71" fmla="*/ 87 h 184"/>
                  <a:gd name="T72" fmla="*/ 100 w 103"/>
                  <a:gd name="T73" fmla="*/ 75 h 184"/>
                  <a:gd name="T74" fmla="*/ 97 w 103"/>
                  <a:gd name="T75" fmla="*/ 66 h 184"/>
                  <a:gd name="T76" fmla="*/ 93 w 103"/>
                  <a:gd name="T77" fmla="*/ 56 h 184"/>
                  <a:gd name="T78" fmla="*/ 90 w 103"/>
                  <a:gd name="T79" fmla="*/ 47 h 184"/>
                  <a:gd name="T80" fmla="*/ 90 w 103"/>
                  <a:gd name="T81" fmla="*/ 41 h 184"/>
                  <a:gd name="T82" fmla="*/ 87 w 103"/>
                  <a:gd name="T83" fmla="*/ 25 h 184"/>
                  <a:gd name="T84" fmla="*/ 90 w 103"/>
                  <a:gd name="T85" fmla="*/ 13 h 184"/>
                  <a:gd name="T86" fmla="*/ 87 w 103"/>
                  <a:gd name="T87" fmla="*/ 7 h 184"/>
                  <a:gd name="T88" fmla="*/ 81 w 103"/>
                  <a:gd name="T89" fmla="*/ 3 h 184"/>
                  <a:gd name="T90" fmla="*/ 75 w 103"/>
                  <a:gd name="T91" fmla="*/ 0 h 184"/>
                  <a:gd name="T92" fmla="*/ 65 w 103"/>
                  <a:gd name="T93" fmla="*/ 3 h 184"/>
                  <a:gd name="T94" fmla="*/ 59 w 103"/>
                  <a:gd name="T95" fmla="*/ 7 h 184"/>
                  <a:gd name="T96" fmla="*/ 56 w 103"/>
                  <a:gd name="T97" fmla="*/ 10 h 184"/>
                  <a:gd name="T98" fmla="*/ 56 w 103"/>
                  <a:gd name="T99" fmla="*/ 16 h 184"/>
                  <a:gd name="T100" fmla="*/ 62 w 103"/>
                  <a:gd name="T101" fmla="*/ 22 h 184"/>
                  <a:gd name="T102" fmla="*/ 62 w 103"/>
                  <a:gd name="T103" fmla="*/ 2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184">
                    <a:moveTo>
                      <a:pt x="62" y="22"/>
                    </a:moveTo>
                    <a:lnTo>
                      <a:pt x="53" y="22"/>
                    </a:lnTo>
                    <a:lnTo>
                      <a:pt x="47" y="28"/>
                    </a:lnTo>
                    <a:lnTo>
                      <a:pt x="40" y="31"/>
                    </a:lnTo>
                    <a:lnTo>
                      <a:pt x="40" y="38"/>
                    </a:lnTo>
                    <a:lnTo>
                      <a:pt x="37" y="44"/>
                    </a:lnTo>
                    <a:lnTo>
                      <a:pt x="37" y="53"/>
                    </a:lnTo>
                    <a:lnTo>
                      <a:pt x="40" y="63"/>
                    </a:lnTo>
                    <a:lnTo>
                      <a:pt x="40" y="72"/>
                    </a:lnTo>
                    <a:lnTo>
                      <a:pt x="40" y="78"/>
                    </a:lnTo>
                    <a:lnTo>
                      <a:pt x="40" y="87"/>
                    </a:lnTo>
                    <a:lnTo>
                      <a:pt x="40" y="94"/>
                    </a:lnTo>
                    <a:lnTo>
                      <a:pt x="40" y="100"/>
                    </a:lnTo>
                    <a:lnTo>
                      <a:pt x="34" y="106"/>
                    </a:lnTo>
                    <a:lnTo>
                      <a:pt x="31" y="112"/>
                    </a:lnTo>
                    <a:lnTo>
                      <a:pt x="22" y="116"/>
                    </a:lnTo>
                    <a:lnTo>
                      <a:pt x="12" y="119"/>
                    </a:lnTo>
                    <a:lnTo>
                      <a:pt x="3" y="131"/>
                    </a:lnTo>
                    <a:lnTo>
                      <a:pt x="0" y="150"/>
                    </a:lnTo>
                    <a:lnTo>
                      <a:pt x="0" y="156"/>
                    </a:lnTo>
                    <a:lnTo>
                      <a:pt x="0" y="165"/>
                    </a:lnTo>
                    <a:lnTo>
                      <a:pt x="0" y="175"/>
                    </a:lnTo>
                    <a:lnTo>
                      <a:pt x="3" y="184"/>
                    </a:lnTo>
                    <a:lnTo>
                      <a:pt x="16" y="181"/>
                    </a:lnTo>
                    <a:lnTo>
                      <a:pt x="25" y="175"/>
                    </a:lnTo>
                    <a:lnTo>
                      <a:pt x="34" y="162"/>
                    </a:lnTo>
                    <a:lnTo>
                      <a:pt x="44" y="153"/>
                    </a:lnTo>
                    <a:lnTo>
                      <a:pt x="50" y="140"/>
                    </a:lnTo>
                    <a:lnTo>
                      <a:pt x="59" y="131"/>
                    </a:lnTo>
                    <a:lnTo>
                      <a:pt x="68" y="125"/>
                    </a:lnTo>
                    <a:lnTo>
                      <a:pt x="84" y="125"/>
                    </a:lnTo>
                    <a:lnTo>
                      <a:pt x="90" y="119"/>
                    </a:lnTo>
                    <a:lnTo>
                      <a:pt x="97" y="116"/>
                    </a:lnTo>
                    <a:lnTo>
                      <a:pt x="100" y="109"/>
                    </a:lnTo>
                    <a:lnTo>
                      <a:pt x="103" y="103"/>
                    </a:lnTo>
                    <a:lnTo>
                      <a:pt x="103" y="87"/>
                    </a:lnTo>
                    <a:lnTo>
                      <a:pt x="100" y="75"/>
                    </a:lnTo>
                    <a:lnTo>
                      <a:pt x="97" y="66"/>
                    </a:lnTo>
                    <a:lnTo>
                      <a:pt x="93" y="56"/>
                    </a:lnTo>
                    <a:lnTo>
                      <a:pt x="90" y="47"/>
                    </a:lnTo>
                    <a:lnTo>
                      <a:pt x="90" y="41"/>
                    </a:lnTo>
                    <a:lnTo>
                      <a:pt x="87" y="25"/>
                    </a:lnTo>
                    <a:lnTo>
                      <a:pt x="90" y="13"/>
                    </a:lnTo>
                    <a:lnTo>
                      <a:pt x="87" y="7"/>
                    </a:lnTo>
                    <a:lnTo>
                      <a:pt x="81" y="3"/>
                    </a:lnTo>
                    <a:lnTo>
                      <a:pt x="75" y="0"/>
                    </a:lnTo>
                    <a:lnTo>
                      <a:pt x="65" y="3"/>
                    </a:lnTo>
                    <a:lnTo>
                      <a:pt x="59" y="7"/>
                    </a:lnTo>
                    <a:lnTo>
                      <a:pt x="56" y="10"/>
                    </a:lnTo>
                    <a:lnTo>
                      <a:pt x="56" y="16"/>
                    </a:lnTo>
                    <a:lnTo>
                      <a:pt x="62" y="22"/>
                    </a:lnTo>
                    <a:lnTo>
                      <a:pt x="62" y="22"/>
                    </a:lnTo>
                    <a:close/>
                  </a:path>
                </a:pathLst>
              </a:custGeom>
              <a:solidFill>
                <a:srgbClr val="B078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49"/>
              <p:cNvSpPr>
                <a:spLocks/>
              </p:cNvSpPr>
              <p:nvPr/>
            </p:nvSpPr>
            <p:spPr bwMode="auto">
              <a:xfrm rot="221696">
                <a:off x="4821362" y="2771269"/>
                <a:ext cx="267457" cy="113155"/>
              </a:xfrm>
              <a:custGeom>
                <a:avLst/>
                <a:gdLst>
                  <a:gd name="T0" fmla="*/ 15 w 286"/>
                  <a:gd name="T1" fmla="*/ 53 h 121"/>
                  <a:gd name="T2" fmla="*/ 3 w 286"/>
                  <a:gd name="T3" fmla="*/ 68 h 121"/>
                  <a:gd name="T4" fmla="*/ 0 w 286"/>
                  <a:gd name="T5" fmla="*/ 84 h 121"/>
                  <a:gd name="T6" fmla="*/ 6 w 286"/>
                  <a:gd name="T7" fmla="*/ 99 h 121"/>
                  <a:gd name="T8" fmla="*/ 25 w 286"/>
                  <a:gd name="T9" fmla="*/ 118 h 121"/>
                  <a:gd name="T10" fmla="*/ 50 w 286"/>
                  <a:gd name="T11" fmla="*/ 118 h 121"/>
                  <a:gd name="T12" fmla="*/ 65 w 286"/>
                  <a:gd name="T13" fmla="*/ 106 h 121"/>
                  <a:gd name="T14" fmla="*/ 78 w 286"/>
                  <a:gd name="T15" fmla="*/ 87 h 121"/>
                  <a:gd name="T16" fmla="*/ 90 w 286"/>
                  <a:gd name="T17" fmla="*/ 77 h 121"/>
                  <a:gd name="T18" fmla="*/ 106 w 286"/>
                  <a:gd name="T19" fmla="*/ 71 h 121"/>
                  <a:gd name="T20" fmla="*/ 131 w 286"/>
                  <a:gd name="T21" fmla="*/ 77 h 121"/>
                  <a:gd name="T22" fmla="*/ 159 w 286"/>
                  <a:gd name="T23" fmla="*/ 87 h 121"/>
                  <a:gd name="T24" fmla="*/ 187 w 286"/>
                  <a:gd name="T25" fmla="*/ 81 h 121"/>
                  <a:gd name="T26" fmla="*/ 211 w 286"/>
                  <a:gd name="T27" fmla="*/ 74 h 121"/>
                  <a:gd name="T28" fmla="*/ 240 w 286"/>
                  <a:gd name="T29" fmla="*/ 81 h 121"/>
                  <a:gd name="T30" fmla="*/ 268 w 286"/>
                  <a:gd name="T31" fmla="*/ 93 h 121"/>
                  <a:gd name="T32" fmla="*/ 283 w 286"/>
                  <a:gd name="T33" fmla="*/ 93 h 121"/>
                  <a:gd name="T34" fmla="*/ 286 w 286"/>
                  <a:gd name="T35" fmla="*/ 74 h 121"/>
                  <a:gd name="T36" fmla="*/ 280 w 286"/>
                  <a:gd name="T37" fmla="*/ 56 h 121"/>
                  <a:gd name="T38" fmla="*/ 271 w 286"/>
                  <a:gd name="T39" fmla="*/ 34 h 121"/>
                  <a:gd name="T40" fmla="*/ 255 w 286"/>
                  <a:gd name="T41" fmla="*/ 18 h 121"/>
                  <a:gd name="T42" fmla="*/ 236 w 286"/>
                  <a:gd name="T43" fmla="*/ 6 h 121"/>
                  <a:gd name="T44" fmla="*/ 218 w 286"/>
                  <a:gd name="T45" fmla="*/ 0 h 121"/>
                  <a:gd name="T46" fmla="*/ 199 w 286"/>
                  <a:gd name="T47" fmla="*/ 3 h 121"/>
                  <a:gd name="T48" fmla="*/ 177 w 286"/>
                  <a:gd name="T49" fmla="*/ 12 h 121"/>
                  <a:gd name="T50" fmla="*/ 149 w 286"/>
                  <a:gd name="T51" fmla="*/ 12 h 121"/>
                  <a:gd name="T52" fmla="*/ 118 w 286"/>
                  <a:gd name="T53" fmla="*/ 0 h 121"/>
                  <a:gd name="T54" fmla="*/ 96 w 286"/>
                  <a:gd name="T55" fmla="*/ 0 h 121"/>
                  <a:gd name="T56" fmla="*/ 81 w 286"/>
                  <a:gd name="T57" fmla="*/ 6 h 121"/>
                  <a:gd name="T58" fmla="*/ 68 w 286"/>
                  <a:gd name="T59" fmla="*/ 18 h 121"/>
                  <a:gd name="T60" fmla="*/ 50 w 286"/>
                  <a:gd name="T61" fmla="*/ 25 h 121"/>
                  <a:gd name="T62" fmla="*/ 34 w 286"/>
                  <a:gd name="T63" fmla="*/ 28 h 121"/>
                  <a:gd name="T64" fmla="*/ 25 w 286"/>
                  <a:gd name="T65" fmla="*/ 37 h 121"/>
                  <a:gd name="T66" fmla="*/ 25 w 286"/>
                  <a:gd name="T67" fmla="*/ 4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6" h="121">
                    <a:moveTo>
                      <a:pt x="25" y="49"/>
                    </a:moveTo>
                    <a:lnTo>
                      <a:pt x="15" y="53"/>
                    </a:lnTo>
                    <a:lnTo>
                      <a:pt x="6" y="62"/>
                    </a:lnTo>
                    <a:lnTo>
                      <a:pt x="3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3" y="93"/>
                    </a:lnTo>
                    <a:lnTo>
                      <a:pt x="6" y="99"/>
                    </a:lnTo>
                    <a:lnTo>
                      <a:pt x="12" y="109"/>
                    </a:lnTo>
                    <a:lnTo>
                      <a:pt x="25" y="118"/>
                    </a:lnTo>
                    <a:lnTo>
                      <a:pt x="43" y="121"/>
                    </a:lnTo>
                    <a:lnTo>
                      <a:pt x="50" y="118"/>
                    </a:lnTo>
                    <a:lnTo>
                      <a:pt x="56" y="115"/>
                    </a:lnTo>
                    <a:lnTo>
                      <a:pt x="65" y="106"/>
                    </a:lnTo>
                    <a:lnTo>
                      <a:pt x="74" y="96"/>
                    </a:lnTo>
                    <a:lnTo>
                      <a:pt x="78" y="87"/>
                    </a:lnTo>
                    <a:lnTo>
                      <a:pt x="84" y="81"/>
                    </a:lnTo>
                    <a:lnTo>
                      <a:pt x="90" y="77"/>
                    </a:lnTo>
                    <a:lnTo>
                      <a:pt x="96" y="77"/>
                    </a:lnTo>
                    <a:lnTo>
                      <a:pt x="106" y="71"/>
                    </a:lnTo>
                    <a:lnTo>
                      <a:pt x="118" y="74"/>
                    </a:lnTo>
                    <a:lnTo>
                      <a:pt x="131" y="77"/>
                    </a:lnTo>
                    <a:lnTo>
                      <a:pt x="146" y="81"/>
                    </a:lnTo>
                    <a:lnTo>
                      <a:pt x="159" y="87"/>
                    </a:lnTo>
                    <a:lnTo>
                      <a:pt x="174" y="90"/>
                    </a:lnTo>
                    <a:lnTo>
                      <a:pt x="187" y="81"/>
                    </a:lnTo>
                    <a:lnTo>
                      <a:pt x="199" y="77"/>
                    </a:lnTo>
                    <a:lnTo>
                      <a:pt x="211" y="74"/>
                    </a:lnTo>
                    <a:lnTo>
                      <a:pt x="227" y="77"/>
                    </a:lnTo>
                    <a:lnTo>
                      <a:pt x="240" y="81"/>
                    </a:lnTo>
                    <a:lnTo>
                      <a:pt x="252" y="87"/>
                    </a:lnTo>
                    <a:lnTo>
                      <a:pt x="268" y="93"/>
                    </a:lnTo>
                    <a:lnTo>
                      <a:pt x="280" y="102"/>
                    </a:lnTo>
                    <a:lnTo>
                      <a:pt x="283" y="93"/>
                    </a:lnTo>
                    <a:lnTo>
                      <a:pt x="286" y="84"/>
                    </a:lnTo>
                    <a:lnTo>
                      <a:pt x="286" y="74"/>
                    </a:lnTo>
                    <a:lnTo>
                      <a:pt x="286" y="65"/>
                    </a:lnTo>
                    <a:lnTo>
                      <a:pt x="280" y="56"/>
                    </a:lnTo>
                    <a:lnTo>
                      <a:pt x="277" y="43"/>
                    </a:lnTo>
                    <a:lnTo>
                      <a:pt x="271" y="34"/>
                    </a:lnTo>
                    <a:lnTo>
                      <a:pt x="264" y="28"/>
                    </a:lnTo>
                    <a:lnTo>
                      <a:pt x="255" y="18"/>
                    </a:lnTo>
                    <a:lnTo>
                      <a:pt x="246" y="12"/>
                    </a:lnTo>
                    <a:lnTo>
                      <a:pt x="236" y="6"/>
                    </a:lnTo>
                    <a:lnTo>
                      <a:pt x="227" y="3"/>
                    </a:lnTo>
                    <a:lnTo>
                      <a:pt x="218" y="0"/>
                    </a:lnTo>
                    <a:lnTo>
                      <a:pt x="208" y="0"/>
                    </a:lnTo>
                    <a:lnTo>
                      <a:pt x="199" y="3"/>
                    </a:lnTo>
                    <a:lnTo>
                      <a:pt x="193" y="9"/>
                    </a:lnTo>
                    <a:lnTo>
                      <a:pt x="177" y="12"/>
                    </a:lnTo>
                    <a:lnTo>
                      <a:pt x="162" y="15"/>
                    </a:lnTo>
                    <a:lnTo>
                      <a:pt x="149" y="12"/>
                    </a:lnTo>
                    <a:lnTo>
                      <a:pt x="134" y="6"/>
                    </a:lnTo>
                    <a:lnTo>
                      <a:pt x="118" y="0"/>
                    </a:lnTo>
                    <a:lnTo>
                      <a:pt x="103" y="0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1" y="6"/>
                    </a:lnTo>
                    <a:lnTo>
                      <a:pt x="78" y="15"/>
                    </a:lnTo>
                    <a:lnTo>
                      <a:pt x="68" y="18"/>
                    </a:lnTo>
                    <a:lnTo>
                      <a:pt x="59" y="21"/>
                    </a:lnTo>
                    <a:lnTo>
                      <a:pt x="50" y="25"/>
                    </a:lnTo>
                    <a:lnTo>
                      <a:pt x="43" y="25"/>
                    </a:lnTo>
                    <a:lnTo>
                      <a:pt x="34" y="28"/>
                    </a:lnTo>
                    <a:lnTo>
                      <a:pt x="28" y="31"/>
                    </a:lnTo>
                    <a:lnTo>
                      <a:pt x="25" y="37"/>
                    </a:lnTo>
                    <a:lnTo>
                      <a:pt x="25" y="49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B078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50"/>
              <p:cNvSpPr>
                <a:spLocks/>
              </p:cNvSpPr>
              <p:nvPr/>
            </p:nvSpPr>
            <p:spPr bwMode="auto">
              <a:xfrm rot="221696">
                <a:off x="4922476" y="2589006"/>
                <a:ext cx="224439" cy="130923"/>
              </a:xfrm>
              <a:custGeom>
                <a:avLst/>
                <a:gdLst>
                  <a:gd name="T0" fmla="*/ 10 w 240"/>
                  <a:gd name="T1" fmla="*/ 63 h 140"/>
                  <a:gd name="T2" fmla="*/ 22 w 240"/>
                  <a:gd name="T3" fmla="*/ 69 h 140"/>
                  <a:gd name="T4" fmla="*/ 50 w 240"/>
                  <a:gd name="T5" fmla="*/ 69 h 140"/>
                  <a:gd name="T6" fmla="*/ 66 w 240"/>
                  <a:gd name="T7" fmla="*/ 72 h 140"/>
                  <a:gd name="T8" fmla="*/ 72 w 240"/>
                  <a:gd name="T9" fmla="*/ 84 h 140"/>
                  <a:gd name="T10" fmla="*/ 75 w 240"/>
                  <a:gd name="T11" fmla="*/ 100 h 140"/>
                  <a:gd name="T12" fmla="*/ 87 w 240"/>
                  <a:gd name="T13" fmla="*/ 112 h 140"/>
                  <a:gd name="T14" fmla="*/ 103 w 240"/>
                  <a:gd name="T15" fmla="*/ 116 h 140"/>
                  <a:gd name="T16" fmla="*/ 122 w 240"/>
                  <a:gd name="T17" fmla="*/ 116 h 140"/>
                  <a:gd name="T18" fmla="*/ 140 w 240"/>
                  <a:gd name="T19" fmla="*/ 109 h 140"/>
                  <a:gd name="T20" fmla="*/ 159 w 240"/>
                  <a:gd name="T21" fmla="*/ 106 h 140"/>
                  <a:gd name="T22" fmla="*/ 175 w 240"/>
                  <a:gd name="T23" fmla="*/ 109 h 140"/>
                  <a:gd name="T24" fmla="*/ 187 w 240"/>
                  <a:gd name="T25" fmla="*/ 122 h 140"/>
                  <a:gd name="T26" fmla="*/ 203 w 240"/>
                  <a:gd name="T27" fmla="*/ 137 h 140"/>
                  <a:gd name="T28" fmla="*/ 221 w 240"/>
                  <a:gd name="T29" fmla="*/ 137 h 140"/>
                  <a:gd name="T30" fmla="*/ 234 w 240"/>
                  <a:gd name="T31" fmla="*/ 125 h 140"/>
                  <a:gd name="T32" fmla="*/ 240 w 240"/>
                  <a:gd name="T33" fmla="*/ 106 h 140"/>
                  <a:gd name="T34" fmla="*/ 240 w 240"/>
                  <a:gd name="T35" fmla="*/ 84 h 140"/>
                  <a:gd name="T36" fmla="*/ 231 w 240"/>
                  <a:gd name="T37" fmla="*/ 66 h 140"/>
                  <a:gd name="T38" fmla="*/ 218 w 240"/>
                  <a:gd name="T39" fmla="*/ 50 h 140"/>
                  <a:gd name="T40" fmla="*/ 196 w 240"/>
                  <a:gd name="T41" fmla="*/ 44 h 140"/>
                  <a:gd name="T42" fmla="*/ 172 w 240"/>
                  <a:gd name="T43" fmla="*/ 41 h 140"/>
                  <a:gd name="T44" fmla="*/ 147 w 240"/>
                  <a:gd name="T45" fmla="*/ 28 h 140"/>
                  <a:gd name="T46" fmla="*/ 122 w 240"/>
                  <a:gd name="T47" fmla="*/ 16 h 140"/>
                  <a:gd name="T48" fmla="*/ 91 w 240"/>
                  <a:gd name="T49" fmla="*/ 10 h 140"/>
                  <a:gd name="T50" fmla="*/ 63 w 240"/>
                  <a:gd name="T51" fmla="*/ 7 h 140"/>
                  <a:gd name="T52" fmla="*/ 38 w 240"/>
                  <a:gd name="T53" fmla="*/ 0 h 140"/>
                  <a:gd name="T54" fmla="*/ 13 w 240"/>
                  <a:gd name="T55" fmla="*/ 10 h 140"/>
                  <a:gd name="T56" fmla="*/ 0 w 240"/>
                  <a:gd name="T57" fmla="*/ 22 h 140"/>
                  <a:gd name="T58" fmla="*/ 0 w 240"/>
                  <a:gd name="T59" fmla="*/ 38 h 140"/>
                  <a:gd name="T60" fmla="*/ 7 w 240"/>
                  <a:gd name="T61" fmla="*/ 47 h 140"/>
                  <a:gd name="T62" fmla="*/ 16 w 240"/>
                  <a:gd name="T63" fmla="*/ 5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140">
                    <a:moveTo>
                      <a:pt x="16" y="50"/>
                    </a:moveTo>
                    <a:lnTo>
                      <a:pt x="10" y="63"/>
                    </a:lnTo>
                    <a:lnTo>
                      <a:pt x="13" y="69"/>
                    </a:lnTo>
                    <a:lnTo>
                      <a:pt x="22" y="69"/>
                    </a:lnTo>
                    <a:lnTo>
                      <a:pt x="38" y="72"/>
                    </a:lnTo>
                    <a:lnTo>
                      <a:pt x="50" y="69"/>
                    </a:lnTo>
                    <a:lnTo>
                      <a:pt x="63" y="72"/>
                    </a:lnTo>
                    <a:lnTo>
                      <a:pt x="66" y="72"/>
                    </a:lnTo>
                    <a:lnTo>
                      <a:pt x="69" y="78"/>
                    </a:lnTo>
                    <a:lnTo>
                      <a:pt x="72" y="84"/>
                    </a:lnTo>
                    <a:lnTo>
                      <a:pt x="75" y="94"/>
                    </a:lnTo>
                    <a:lnTo>
                      <a:pt x="75" y="100"/>
                    </a:lnTo>
                    <a:lnTo>
                      <a:pt x="81" y="109"/>
                    </a:lnTo>
                    <a:lnTo>
                      <a:pt x="87" y="112"/>
                    </a:lnTo>
                    <a:lnTo>
                      <a:pt x="97" y="116"/>
                    </a:lnTo>
                    <a:lnTo>
                      <a:pt x="103" y="116"/>
                    </a:lnTo>
                    <a:lnTo>
                      <a:pt x="112" y="116"/>
                    </a:lnTo>
                    <a:lnTo>
                      <a:pt x="122" y="116"/>
                    </a:lnTo>
                    <a:lnTo>
                      <a:pt x="131" y="112"/>
                    </a:lnTo>
                    <a:lnTo>
                      <a:pt x="140" y="109"/>
                    </a:lnTo>
                    <a:lnTo>
                      <a:pt x="150" y="109"/>
                    </a:lnTo>
                    <a:lnTo>
                      <a:pt x="159" y="106"/>
                    </a:lnTo>
                    <a:lnTo>
                      <a:pt x="168" y="109"/>
                    </a:lnTo>
                    <a:lnTo>
                      <a:pt x="175" y="109"/>
                    </a:lnTo>
                    <a:lnTo>
                      <a:pt x="181" y="116"/>
                    </a:lnTo>
                    <a:lnTo>
                      <a:pt x="187" y="122"/>
                    </a:lnTo>
                    <a:lnTo>
                      <a:pt x="190" y="134"/>
                    </a:lnTo>
                    <a:lnTo>
                      <a:pt x="203" y="137"/>
                    </a:lnTo>
                    <a:lnTo>
                      <a:pt x="212" y="140"/>
                    </a:lnTo>
                    <a:lnTo>
                      <a:pt x="221" y="137"/>
                    </a:lnTo>
                    <a:lnTo>
                      <a:pt x="231" y="131"/>
                    </a:lnTo>
                    <a:lnTo>
                      <a:pt x="234" y="125"/>
                    </a:lnTo>
                    <a:lnTo>
                      <a:pt x="237" y="116"/>
                    </a:lnTo>
                    <a:lnTo>
                      <a:pt x="240" y="106"/>
                    </a:lnTo>
                    <a:lnTo>
                      <a:pt x="240" y="97"/>
                    </a:lnTo>
                    <a:lnTo>
                      <a:pt x="240" y="84"/>
                    </a:lnTo>
                    <a:lnTo>
                      <a:pt x="237" y="75"/>
                    </a:lnTo>
                    <a:lnTo>
                      <a:pt x="231" y="66"/>
                    </a:lnTo>
                    <a:lnTo>
                      <a:pt x="228" y="60"/>
                    </a:lnTo>
                    <a:lnTo>
                      <a:pt x="218" y="50"/>
                    </a:lnTo>
                    <a:lnTo>
                      <a:pt x="209" y="47"/>
                    </a:lnTo>
                    <a:lnTo>
                      <a:pt x="196" y="44"/>
                    </a:lnTo>
                    <a:lnTo>
                      <a:pt x="184" y="47"/>
                    </a:lnTo>
                    <a:lnTo>
                      <a:pt x="172" y="41"/>
                    </a:lnTo>
                    <a:lnTo>
                      <a:pt x="159" y="35"/>
                    </a:lnTo>
                    <a:lnTo>
                      <a:pt x="147" y="28"/>
                    </a:lnTo>
                    <a:lnTo>
                      <a:pt x="134" y="22"/>
                    </a:lnTo>
                    <a:lnTo>
                      <a:pt x="122" y="16"/>
                    </a:lnTo>
                    <a:lnTo>
                      <a:pt x="106" y="13"/>
                    </a:lnTo>
                    <a:lnTo>
                      <a:pt x="91" y="10"/>
                    </a:lnTo>
                    <a:lnTo>
                      <a:pt x="78" y="13"/>
                    </a:lnTo>
                    <a:lnTo>
                      <a:pt x="63" y="7"/>
                    </a:lnTo>
                    <a:lnTo>
                      <a:pt x="50" y="3"/>
                    </a:lnTo>
                    <a:lnTo>
                      <a:pt x="38" y="0"/>
                    </a:lnTo>
                    <a:lnTo>
                      <a:pt x="25" y="3"/>
                    </a:lnTo>
                    <a:lnTo>
                      <a:pt x="13" y="10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7" y="47"/>
                    </a:lnTo>
                    <a:lnTo>
                      <a:pt x="16" y="50"/>
                    </a:lnTo>
                    <a:lnTo>
                      <a:pt x="16" y="50"/>
                    </a:lnTo>
                    <a:close/>
                  </a:path>
                </a:pathLst>
              </a:custGeom>
              <a:solidFill>
                <a:srgbClr val="B078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51"/>
              <p:cNvSpPr>
                <a:spLocks/>
              </p:cNvSpPr>
              <p:nvPr/>
            </p:nvSpPr>
            <p:spPr bwMode="auto">
              <a:xfrm rot="221696">
                <a:off x="5338740" y="2708890"/>
                <a:ext cx="115960" cy="114090"/>
              </a:xfrm>
              <a:custGeom>
                <a:avLst/>
                <a:gdLst>
                  <a:gd name="T0" fmla="*/ 0 w 124"/>
                  <a:gd name="T1" fmla="*/ 13 h 122"/>
                  <a:gd name="T2" fmla="*/ 12 w 124"/>
                  <a:gd name="T3" fmla="*/ 22 h 122"/>
                  <a:gd name="T4" fmla="*/ 28 w 124"/>
                  <a:gd name="T5" fmla="*/ 34 h 122"/>
                  <a:gd name="T6" fmla="*/ 43 w 124"/>
                  <a:gd name="T7" fmla="*/ 44 h 122"/>
                  <a:gd name="T8" fmla="*/ 59 w 124"/>
                  <a:gd name="T9" fmla="*/ 53 h 122"/>
                  <a:gd name="T10" fmla="*/ 68 w 124"/>
                  <a:gd name="T11" fmla="*/ 66 h 122"/>
                  <a:gd name="T12" fmla="*/ 74 w 124"/>
                  <a:gd name="T13" fmla="*/ 81 h 122"/>
                  <a:gd name="T14" fmla="*/ 78 w 124"/>
                  <a:gd name="T15" fmla="*/ 87 h 122"/>
                  <a:gd name="T16" fmla="*/ 78 w 124"/>
                  <a:gd name="T17" fmla="*/ 97 h 122"/>
                  <a:gd name="T18" fmla="*/ 78 w 124"/>
                  <a:gd name="T19" fmla="*/ 106 h 122"/>
                  <a:gd name="T20" fmla="*/ 78 w 124"/>
                  <a:gd name="T21" fmla="*/ 118 h 122"/>
                  <a:gd name="T22" fmla="*/ 87 w 124"/>
                  <a:gd name="T23" fmla="*/ 118 h 122"/>
                  <a:gd name="T24" fmla="*/ 96 w 124"/>
                  <a:gd name="T25" fmla="*/ 122 h 122"/>
                  <a:gd name="T26" fmla="*/ 106 w 124"/>
                  <a:gd name="T27" fmla="*/ 118 h 122"/>
                  <a:gd name="T28" fmla="*/ 112 w 124"/>
                  <a:gd name="T29" fmla="*/ 115 h 122"/>
                  <a:gd name="T30" fmla="*/ 115 w 124"/>
                  <a:gd name="T31" fmla="*/ 109 h 122"/>
                  <a:gd name="T32" fmla="*/ 118 w 124"/>
                  <a:gd name="T33" fmla="*/ 106 h 122"/>
                  <a:gd name="T34" fmla="*/ 121 w 124"/>
                  <a:gd name="T35" fmla="*/ 97 h 122"/>
                  <a:gd name="T36" fmla="*/ 124 w 124"/>
                  <a:gd name="T37" fmla="*/ 87 h 122"/>
                  <a:gd name="T38" fmla="*/ 121 w 124"/>
                  <a:gd name="T39" fmla="*/ 78 h 122"/>
                  <a:gd name="T40" fmla="*/ 121 w 124"/>
                  <a:gd name="T41" fmla="*/ 69 h 122"/>
                  <a:gd name="T42" fmla="*/ 118 w 124"/>
                  <a:gd name="T43" fmla="*/ 59 h 122"/>
                  <a:gd name="T44" fmla="*/ 118 w 124"/>
                  <a:gd name="T45" fmla="*/ 50 h 122"/>
                  <a:gd name="T46" fmla="*/ 106 w 124"/>
                  <a:gd name="T47" fmla="*/ 34 h 122"/>
                  <a:gd name="T48" fmla="*/ 90 w 124"/>
                  <a:gd name="T49" fmla="*/ 25 h 122"/>
                  <a:gd name="T50" fmla="*/ 81 w 124"/>
                  <a:gd name="T51" fmla="*/ 16 h 122"/>
                  <a:gd name="T52" fmla="*/ 68 w 124"/>
                  <a:gd name="T53" fmla="*/ 9 h 122"/>
                  <a:gd name="T54" fmla="*/ 59 w 124"/>
                  <a:gd name="T55" fmla="*/ 3 h 122"/>
                  <a:gd name="T56" fmla="*/ 46 w 124"/>
                  <a:gd name="T57" fmla="*/ 3 h 122"/>
                  <a:gd name="T58" fmla="*/ 34 w 124"/>
                  <a:gd name="T59" fmla="*/ 0 h 122"/>
                  <a:gd name="T60" fmla="*/ 22 w 124"/>
                  <a:gd name="T61" fmla="*/ 3 h 122"/>
                  <a:gd name="T62" fmla="*/ 9 w 124"/>
                  <a:gd name="T63" fmla="*/ 6 h 122"/>
                  <a:gd name="T64" fmla="*/ 0 w 124"/>
                  <a:gd name="T65" fmla="*/ 13 h 122"/>
                  <a:gd name="T66" fmla="*/ 0 w 124"/>
                  <a:gd name="T67" fmla="*/ 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122">
                    <a:moveTo>
                      <a:pt x="0" y="13"/>
                    </a:moveTo>
                    <a:lnTo>
                      <a:pt x="12" y="22"/>
                    </a:lnTo>
                    <a:lnTo>
                      <a:pt x="28" y="34"/>
                    </a:lnTo>
                    <a:lnTo>
                      <a:pt x="43" y="44"/>
                    </a:lnTo>
                    <a:lnTo>
                      <a:pt x="59" y="53"/>
                    </a:lnTo>
                    <a:lnTo>
                      <a:pt x="68" y="66"/>
                    </a:lnTo>
                    <a:lnTo>
                      <a:pt x="74" y="81"/>
                    </a:lnTo>
                    <a:lnTo>
                      <a:pt x="78" y="87"/>
                    </a:lnTo>
                    <a:lnTo>
                      <a:pt x="78" y="97"/>
                    </a:lnTo>
                    <a:lnTo>
                      <a:pt x="78" y="106"/>
                    </a:lnTo>
                    <a:lnTo>
                      <a:pt x="78" y="118"/>
                    </a:lnTo>
                    <a:lnTo>
                      <a:pt x="87" y="118"/>
                    </a:lnTo>
                    <a:lnTo>
                      <a:pt x="96" y="122"/>
                    </a:lnTo>
                    <a:lnTo>
                      <a:pt x="106" y="118"/>
                    </a:lnTo>
                    <a:lnTo>
                      <a:pt x="112" y="115"/>
                    </a:lnTo>
                    <a:lnTo>
                      <a:pt x="115" y="109"/>
                    </a:lnTo>
                    <a:lnTo>
                      <a:pt x="118" y="106"/>
                    </a:lnTo>
                    <a:lnTo>
                      <a:pt x="121" y="97"/>
                    </a:lnTo>
                    <a:lnTo>
                      <a:pt x="124" y="87"/>
                    </a:lnTo>
                    <a:lnTo>
                      <a:pt x="121" y="78"/>
                    </a:lnTo>
                    <a:lnTo>
                      <a:pt x="121" y="69"/>
                    </a:lnTo>
                    <a:lnTo>
                      <a:pt x="118" y="59"/>
                    </a:lnTo>
                    <a:lnTo>
                      <a:pt x="118" y="50"/>
                    </a:lnTo>
                    <a:lnTo>
                      <a:pt x="106" y="34"/>
                    </a:lnTo>
                    <a:lnTo>
                      <a:pt x="90" y="25"/>
                    </a:lnTo>
                    <a:lnTo>
                      <a:pt x="81" y="16"/>
                    </a:lnTo>
                    <a:lnTo>
                      <a:pt x="68" y="9"/>
                    </a:lnTo>
                    <a:lnTo>
                      <a:pt x="59" y="3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2" y="3"/>
                    </a:lnTo>
                    <a:lnTo>
                      <a:pt x="9" y="6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078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52"/>
              <p:cNvSpPr>
                <a:spLocks/>
              </p:cNvSpPr>
              <p:nvPr/>
            </p:nvSpPr>
            <p:spPr bwMode="auto">
              <a:xfrm rot="221696">
                <a:off x="5577695" y="2705888"/>
                <a:ext cx="96322" cy="119701"/>
              </a:xfrm>
              <a:custGeom>
                <a:avLst/>
                <a:gdLst>
                  <a:gd name="T0" fmla="*/ 9 w 103"/>
                  <a:gd name="T1" fmla="*/ 32 h 128"/>
                  <a:gd name="T2" fmla="*/ 19 w 103"/>
                  <a:gd name="T3" fmla="*/ 41 h 128"/>
                  <a:gd name="T4" fmla="*/ 25 w 103"/>
                  <a:gd name="T5" fmla="*/ 53 h 128"/>
                  <a:gd name="T6" fmla="*/ 28 w 103"/>
                  <a:gd name="T7" fmla="*/ 63 h 128"/>
                  <a:gd name="T8" fmla="*/ 28 w 103"/>
                  <a:gd name="T9" fmla="*/ 75 h 128"/>
                  <a:gd name="T10" fmla="*/ 25 w 103"/>
                  <a:gd name="T11" fmla="*/ 85 h 128"/>
                  <a:gd name="T12" fmla="*/ 22 w 103"/>
                  <a:gd name="T13" fmla="*/ 97 h 128"/>
                  <a:gd name="T14" fmla="*/ 16 w 103"/>
                  <a:gd name="T15" fmla="*/ 106 h 128"/>
                  <a:gd name="T16" fmla="*/ 9 w 103"/>
                  <a:gd name="T17" fmla="*/ 119 h 128"/>
                  <a:gd name="T18" fmla="*/ 13 w 103"/>
                  <a:gd name="T19" fmla="*/ 122 h 128"/>
                  <a:gd name="T20" fmla="*/ 22 w 103"/>
                  <a:gd name="T21" fmla="*/ 125 h 128"/>
                  <a:gd name="T22" fmla="*/ 31 w 103"/>
                  <a:gd name="T23" fmla="*/ 125 h 128"/>
                  <a:gd name="T24" fmla="*/ 41 w 103"/>
                  <a:gd name="T25" fmla="*/ 128 h 128"/>
                  <a:gd name="T26" fmla="*/ 47 w 103"/>
                  <a:gd name="T27" fmla="*/ 128 h 128"/>
                  <a:gd name="T28" fmla="*/ 56 w 103"/>
                  <a:gd name="T29" fmla="*/ 128 h 128"/>
                  <a:gd name="T30" fmla="*/ 65 w 103"/>
                  <a:gd name="T31" fmla="*/ 128 h 128"/>
                  <a:gd name="T32" fmla="*/ 75 w 103"/>
                  <a:gd name="T33" fmla="*/ 128 h 128"/>
                  <a:gd name="T34" fmla="*/ 90 w 103"/>
                  <a:gd name="T35" fmla="*/ 122 h 128"/>
                  <a:gd name="T36" fmla="*/ 100 w 103"/>
                  <a:gd name="T37" fmla="*/ 109 h 128"/>
                  <a:gd name="T38" fmla="*/ 100 w 103"/>
                  <a:gd name="T39" fmla="*/ 103 h 128"/>
                  <a:gd name="T40" fmla="*/ 103 w 103"/>
                  <a:gd name="T41" fmla="*/ 97 h 128"/>
                  <a:gd name="T42" fmla="*/ 100 w 103"/>
                  <a:gd name="T43" fmla="*/ 88 h 128"/>
                  <a:gd name="T44" fmla="*/ 97 w 103"/>
                  <a:gd name="T45" fmla="*/ 78 h 128"/>
                  <a:gd name="T46" fmla="*/ 90 w 103"/>
                  <a:gd name="T47" fmla="*/ 63 h 128"/>
                  <a:gd name="T48" fmla="*/ 84 w 103"/>
                  <a:gd name="T49" fmla="*/ 50 h 128"/>
                  <a:gd name="T50" fmla="*/ 72 w 103"/>
                  <a:gd name="T51" fmla="*/ 35 h 128"/>
                  <a:gd name="T52" fmla="*/ 62 w 103"/>
                  <a:gd name="T53" fmla="*/ 22 h 128"/>
                  <a:gd name="T54" fmla="*/ 50 w 103"/>
                  <a:gd name="T55" fmla="*/ 10 h 128"/>
                  <a:gd name="T56" fmla="*/ 34 w 103"/>
                  <a:gd name="T57" fmla="*/ 4 h 128"/>
                  <a:gd name="T58" fmla="*/ 22 w 103"/>
                  <a:gd name="T59" fmla="*/ 0 h 128"/>
                  <a:gd name="T60" fmla="*/ 9 w 103"/>
                  <a:gd name="T61" fmla="*/ 0 h 128"/>
                  <a:gd name="T62" fmla="*/ 0 w 103"/>
                  <a:gd name="T63" fmla="*/ 4 h 128"/>
                  <a:gd name="T64" fmla="*/ 0 w 103"/>
                  <a:gd name="T65" fmla="*/ 7 h 128"/>
                  <a:gd name="T66" fmla="*/ 0 w 103"/>
                  <a:gd name="T67" fmla="*/ 10 h 128"/>
                  <a:gd name="T68" fmla="*/ 6 w 103"/>
                  <a:gd name="T69" fmla="*/ 13 h 128"/>
                  <a:gd name="T70" fmla="*/ 13 w 103"/>
                  <a:gd name="T71" fmla="*/ 19 h 128"/>
                  <a:gd name="T72" fmla="*/ 9 w 103"/>
                  <a:gd name="T73" fmla="*/ 32 h 128"/>
                  <a:gd name="T74" fmla="*/ 9 w 103"/>
                  <a:gd name="T75" fmla="*/ 3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3" h="128">
                    <a:moveTo>
                      <a:pt x="9" y="32"/>
                    </a:moveTo>
                    <a:lnTo>
                      <a:pt x="19" y="41"/>
                    </a:lnTo>
                    <a:lnTo>
                      <a:pt x="25" y="53"/>
                    </a:lnTo>
                    <a:lnTo>
                      <a:pt x="28" y="63"/>
                    </a:lnTo>
                    <a:lnTo>
                      <a:pt x="28" y="75"/>
                    </a:lnTo>
                    <a:lnTo>
                      <a:pt x="25" y="85"/>
                    </a:lnTo>
                    <a:lnTo>
                      <a:pt x="22" y="97"/>
                    </a:lnTo>
                    <a:lnTo>
                      <a:pt x="16" y="106"/>
                    </a:lnTo>
                    <a:lnTo>
                      <a:pt x="9" y="119"/>
                    </a:lnTo>
                    <a:lnTo>
                      <a:pt x="13" y="122"/>
                    </a:lnTo>
                    <a:lnTo>
                      <a:pt x="22" y="125"/>
                    </a:lnTo>
                    <a:lnTo>
                      <a:pt x="31" y="125"/>
                    </a:lnTo>
                    <a:lnTo>
                      <a:pt x="41" y="128"/>
                    </a:lnTo>
                    <a:lnTo>
                      <a:pt x="47" y="128"/>
                    </a:lnTo>
                    <a:lnTo>
                      <a:pt x="56" y="128"/>
                    </a:lnTo>
                    <a:lnTo>
                      <a:pt x="65" y="128"/>
                    </a:lnTo>
                    <a:lnTo>
                      <a:pt x="75" y="128"/>
                    </a:lnTo>
                    <a:lnTo>
                      <a:pt x="90" y="122"/>
                    </a:lnTo>
                    <a:lnTo>
                      <a:pt x="100" y="109"/>
                    </a:lnTo>
                    <a:lnTo>
                      <a:pt x="100" y="103"/>
                    </a:lnTo>
                    <a:lnTo>
                      <a:pt x="103" y="97"/>
                    </a:lnTo>
                    <a:lnTo>
                      <a:pt x="100" y="88"/>
                    </a:lnTo>
                    <a:lnTo>
                      <a:pt x="97" y="78"/>
                    </a:lnTo>
                    <a:lnTo>
                      <a:pt x="90" y="63"/>
                    </a:lnTo>
                    <a:lnTo>
                      <a:pt x="84" y="50"/>
                    </a:lnTo>
                    <a:lnTo>
                      <a:pt x="72" y="35"/>
                    </a:lnTo>
                    <a:lnTo>
                      <a:pt x="62" y="22"/>
                    </a:lnTo>
                    <a:lnTo>
                      <a:pt x="50" y="10"/>
                    </a:lnTo>
                    <a:lnTo>
                      <a:pt x="34" y="4"/>
                    </a:lnTo>
                    <a:lnTo>
                      <a:pt x="22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6" y="13"/>
                    </a:lnTo>
                    <a:lnTo>
                      <a:pt x="13" y="19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B078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53"/>
              <p:cNvSpPr>
                <a:spLocks/>
              </p:cNvSpPr>
              <p:nvPr/>
            </p:nvSpPr>
            <p:spPr bwMode="auto">
              <a:xfrm rot="221696">
                <a:off x="5723233" y="2776526"/>
                <a:ext cx="75748" cy="172070"/>
              </a:xfrm>
              <a:custGeom>
                <a:avLst/>
                <a:gdLst>
                  <a:gd name="T0" fmla="*/ 6 w 81"/>
                  <a:gd name="T1" fmla="*/ 28 h 184"/>
                  <a:gd name="T2" fmla="*/ 16 w 81"/>
                  <a:gd name="T3" fmla="*/ 43 h 184"/>
                  <a:gd name="T4" fmla="*/ 25 w 81"/>
                  <a:gd name="T5" fmla="*/ 59 h 184"/>
                  <a:gd name="T6" fmla="*/ 28 w 81"/>
                  <a:gd name="T7" fmla="*/ 65 h 184"/>
                  <a:gd name="T8" fmla="*/ 31 w 81"/>
                  <a:gd name="T9" fmla="*/ 75 h 184"/>
                  <a:gd name="T10" fmla="*/ 34 w 81"/>
                  <a:gd name="T11" fmla="*/ 84 h 184"/>
                  <a:gd name="T12" fmla="*/ 40 w 81"/>
                  <a:gd name="T13" fmla="*/ 93 h 184"/>
                  <a:gd name="T14" fmla="*/ 40 w 81"/>
                  <a:gd name="T15" fmla="*/ 103 h 184"/>
                  <a:gd name="T16" fmla="*/ 44 w 81"/>
                  <a:gd name="T17" fmla="*/ 112 h 184"/>
                  <a:gd name="T18" fmla="*/ 47 w 81"/>
                  <a:gd name="T19" fmla="*/ 121 h 184"/>
                  <a:gd name="T20" fmla="*/ 47 w 81"/>
                  <a:gd name="T21" fmla="*/ 131 h 184"/>
                  <a:gd name="T22" fmla="*/ 47 w 81"/>
                  <a:gd name="T23" fmla="*/ 140 h 184"/>
                  <a:gd name="T24" fmla="*/ 47 w 81"/>
                  <a:gd name="T25" fmla="*/ 149 h 184"/>
                  <a:gd name="T26" fmla="*/ 47 w 81"/>
                  <a:gd name="T27" fmla="*/ 162 h 184"/>
                  <a:gd name="T28" fmla="*/ 47 w 81"/>
                  <a:gd name="T29" fmla="*/ 171 h 184"/>
                  <a:gd name="T30" fmla="*/ 53 w 81"/>
                  <a:gd name="T31" fmla="*/ 177 h 184"/>
                  <a:gd name="T32" fmla="*/ 59 w 81"/>
                  <a:gd name="T33" fmla="*/ 184 h 184"/>
                  <a:gd name="T34" fmla="*/ 62 w 81"/>
                  <a:gd name="T35" fmla="*/ 180 h 184"/>
                  <a:gd name="T36" fmla="*/ 69 w 81"/>
                  <a:gd name="T37" fmla="*/ 180 h 184"/>
                  <a:gd name="T38" fmla="*/ 72 w 81"/>
                  <a:gd name="T39" fmla="*/ 165 h 184"/>
                  <a:gd name="T40" fmla="*/ 75 w 81"/>
                  <a:gd name="T41" fmla="*/ 152 h 184"/>
                  <a:gd name="T42" fmla="*/ 78 w 81"/>
                  <a:gd name="T43" fmla="*/ 140 h 184"/>
                  <a:gd name="T44" fmla="*/ 81 w 81"/>
                  <a:gd name="T45" fmla="*/ 127 h 184"/>
                  <a:gd name="T46" fmla="*/ 81 w 81"/>
                  <a:gd name="T47" fmla="*/ 115 h 184"/>
                  <a:gd name="T48" fmla="*/ 81 w 81"/>
                  <a:gd name="T49" fmla="*/ 99 h 184"/>
                  <a:gd name="T50" fmla="*/ 78 w 81"/>
                  <a:gd name="T51" fmla="*/ 87 h 184"/>
                  <a:gd name="T52" fmla="*/ 75 w 81"/>
                  <a:gd name="T53" fmla="*/ 75 h 184"/>
                  <a:gd name="T54" fmla="*/ 72 w 81"/>
                  <a:gd name="T55" fmla="*/ 62 h 184"/>
                  <a:gd name="T56" fmla="*/ 65 w 81"/>
                  <a:gd name="T57" fmla="*/ 50 h 184"/>
                  <a:gd name="T58" fmla="*/ 59 w 81"/>
                  <a:gd name="T59" fmla="*/ 37 h 184"/>
                  <a:gd name="T60" fmla="*/ 56 w 81"/>
                  <a:gd name="T61" fmla="*/ 28 h 184"/>
                  <a:gd name="T62" fmla="*/ 47 w 81"/>
                  <a:gd name="T63" fmla="*/ 19 h 184"/>
                  <a:gd name="T64" fmla="*/ 40 w 81"/>
                  <a:gd name="T65" fmla="*/ 9 h 184"/>
                  <a:gd name="T66" fmla="*/ 28 w 81"/>
                  <a:gd name="T67" fmla="*/ 3 h 184"/>
                  <a:gd name="T68" fmla="*/ 19 w 81"/>
                  <a:gd name="T69" fmla="*/ 0 h 184"/>
                  <a:gd name="T70" fmla="*/ 6 w 81"/>
                  <a:gd name="T71" fmla="*/ 0 h 184"/>
                  <a:gd name="T72" fmla="*/ 0 w 81"/>
                  <a:gd name="T73" fmla="*/ 6 h 184"/>
                  <a:gd name="T74" fmla="*/ 0 w 81"/>
                  <a:gd name="T75" fmla="*/ 19 h 184"/>
                  <a:gd name="T76" fmla="*/ 6 w 81"/>
                  <a:gd name="T77" fmla="*/ 28 h 184"/>
                  <a:gd name="T78" fmla="*/ 6 w 81"/>
                  <a:gd name="T79" fmla="*/ 2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1" h="184">
                    <a:moveTo>
                      <a:pt x="6" y="28"/>
                    </a:moveTo>
                    <a:lnTo>
                      <a:pt x="16" y="43"/>
                    </a:lnTo>
                    <a:lnTo>
                      <a:pt x="25" y="59"/>
                    </a:lnTo>
                    <a:lnTo>
                      <a:pt x="28" y="65"/>
                    </a:lnTo>
                    <a:lnTo>
                      <a:pt x="31" y="75"/>
                    </a:lnTo>
                    <a:lnTo>
                      <a:pt x="34" y="84"/>
                    </a:lnTo>
                    <a:lnTo>
                      <a:pt x="40" y="93"/>
                    </a:lnTo>
                    <a:lnTo>
                      <a:pt x="40" y="103"/>
                    </a:lnTo>
                    <a:lnTo>
                      <a:pt x="44" y="112"/>
                    </a:lnTo>
                    <a:lnTo>
                      <a:pt x="47" y="121"/>
                    </a:lnTo>
                    <a:lnTo>
                      <a:pt x="47" y="131"/>
                    </a:lnTo>
                    <a:lnTo>
                      <a:pt x="47" y="140"/>
                    </a:lnTo>
                    <a:lnTo>
                      <a:pt x="47" y="149"/>
                    </a:lnTo>
                    <a:lnTo>
                      <a:pt x="47" y="162"/>
                    </a:lnTo>
                    <a:lnTo>
                      <a:pt x="47" y="171"/>
                    </a:lnTo>
                    <a:lnTo>
                      <a:pt x="53" y="177"/>
                    </a:lnTo>
                    <a:lnTo>
                      <a:pt x="59" y="184"/>
                    </a:lnTo>
                    <a:lnTo>
                      <a:pt x="62" y="180"/>
                    </a:lnTo>
                    <a:lnTo>
                      <a:pt x="69" y="180"/>
                    </a:lnTo>
                    <a:lnTo>
                      <a:pt x="72" y="165"/>
                    </a:lnTo>
                    <a:lnTo>
                      <a:pt x="75" y="152"/>
                    </a:lnTo>
                    <a:lnTo>
                      <a:pt x="78" y="140"/>
                    </a:lnTo>
                    <a:lnTo>
                      <a:pt x="81" y="127"/>
                    </a:lnTo>
                    <a:lnTo>
                      <a:pt x="81" y="115"/>
                    </a:lnTo>
                    <a:lnTo>
                      <a:pt x="81" y="99"/>
                    </a:lnTo>
                    <a:lnTo>
                      <a:pt x="78" y="87"/>
                    </a:lnTo>
                    <a:lnTo>
                      <a:pt x="75" y="75"/>
                    </a:lnTo>
                    <a:lnTo>
                      <a:pt x="72" y="62"/>
                    </a:lnTo>
                    <a:lnTo>
                      <a:pt x="65" y="50"/>
                    </a:lnTo>
                    <a:lnTo>
                      <a:pt x="59" y="37"/>
                    </a:lnTo>
                    <a:lnTo>
                      <a:pt x="56" y="28"/>
                    </a:lnTo>
                    <a:lnTo>
                      <a:pt x="47" y="19"/>
                    </a:lnTo>
                    <a:lnTo>
                      <a:pt x="40" y="9"/>
                    </a:lnTo>
                    <a:lnTo>
                      <a:pt x="28" y="3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6" y="28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B0783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 rot="221696">
                <a:off x="4850743" y="2822805"/>
                <a:ext cx="881860" cy="832296"/>
              </a:xfrm>
              <a:custGeom>
                <a:avLst/>
                <a:gdLst>
                  <a:gd name="T0" fmla="*/ 925 w 943"/>
                  <a:gd name="T1" fmla="*/ 180 h 890"/>
                  <a:gd name="T2" fmla="*/ 866 w 943"/>
                  <a:gd name="T3" fmla="*/ 349 h 890"/>
                  <a:gd name="T4" fmla="*/ 778 w 943"/>
                  <a:gd name="T5" fmla="*/ 545 h 890"/>
                  <a:gd name="T6" fmla="*/ 676 w 943"/>
                  <a:gd name="T7" fmla="*/ 663 h 890"/>
                  <a:gd name="T8" fmla="*/ 635 w 943"/>
                  <a:gd name="T9" fmla="*/ 669 h 890"/>
                  <a:gd name="T10" fmla="*/ 588 w 943"/>
                  <a:gd name="T11" fmla="*/ 648 h 890"/>
                  <a:gd name="T12" fmla="*/ 548 w 943"/>
                  <a:gd name="T13" fmla="*/ 644 h 890"/>
                  <a:gd name="T14" fmla="*/ 523 w 943"/>
                  <a:gd name="T15" fmla="*/ 682 h 890"/>
                  <a:gd name="T16" fmla="*/ 523 w 943"/>
                  <a:gd name="T17" fmla="*/ 728 h 890"/>
                  <a:gd name="T18" fmla="*/ 495 w 943"/>
                  <a:gd name="T19" fmla="*/ 757 h 890"/>
                  <a:gd name="T20" fmla="*/ 458 w 943"/>
                  <a:gd name="T21" fmla="*/ 738 h 890"/>
                  <a:gd name="T22" fmla="*/ 420 w 943"/>
                  <a:gd name="T23" fmla="*/ 741 h 890"/>
                  <a:gd name="T24" fmla="*/ 423 w 943"/>
                  <a:gd name="T25" fmla="*/ 778 h 890"/>
                  <a:gd name="T26" fmla="*/ 423 w 943"/>
                  <a:gd name="T27" fmla="*/ 816 h 890"/>
                  <a:gd name="T28" fmla="*/ 380 w 943"/>
                  <a:gd name="T29" fmla="*/ 819 h 890"/>
                  <a:gd name="T30" fmla="*/ 330 w 943"/>
                  <a:gd name="T31" fmla="*/ 813 h 890"/>
                  <a:gd name="T32" fmla="*/ 286 w 943"/>
                  <a:gd name="T33" fmla="*/ 850 h 890"/>
                  <a:gd name="T34" fmla="*/ 246 w 943"/>
                  <a:gd name="T35" fmla="*/ 881 h 890"/>
                  <a:gd name="T36" fmla="*/ 199 w 943"/>
                  <a:gd name="T37" fmla="*/ 881 h 890"/>
                  <a:gd name="T38" fmla="*/ 124 w 943"/>
                  <a:gd name="T39" fmla="*/ 806 h 890"/>
                  <a:gd name="T40" fmla="*/ 37 w 943"/>
                  <a:gd name="T41" fmla="*/ 666 h 890"/>
                  <a:gd name="T42" fmla="*/ 0 w 943"/>
                  <a:gd name="T43" fmla="*/ 464 h 890"/>
                  <a:gd name="T44" fmla="*/ 50 w 943"/>
                  <a:gd name="T45" fmla="*/ 280 h 890"/>
                  <a:gd name="T46" fmla="*/ 40 w 943"/>
                  <a:gd name="T47" fmla="*/ 243 h 890"/>
                  <a:gd name="T48" fmla="*/ 19 w 943"/>
                  <a:gd name="T49" fmla="*/ 224 h 890"/>
                  <a:gd name="T50" fmla="*/ 19 w 943"/>
                  <a:gd name="T51" fmla="*/ 184 h 890"/>
                  <a:gd name="T52" fmla="*/ 40 w 943"/>
                  <a:gd name="T53" fmla="*/ 140 h 890"/>
                  <a:gd name="T54" fmla="*/ 90 w 943"/>
                  <a:gd name="T55" fmla="*/ 106 h 890"/>
                  <a:gd name="T56" fmla="*/ 152 w 943"/>
                  <a:gd name="T57" fmla="*/ 99 h 890"/>
                  <a:gd name="T58" fmla="*/ 181 w 943"/>
                  <a:gd name="T59" fmla="*/ 137 h 890"/>
                  <a:gd name="T60" fmla="*/ 205 w 943"/>
                  <a:gd name="T61" fmla="*/ 152 h 890"/>
                  <a:gd name="T62" fmla="*/ 258 w 943"/>
                  <a:gd name="T63" fmla="*/ 103 h 890"/>
                  <a:gd name="T64" fmla="*/ 299 w 943"/>
                  <a:gd name="T65" fmla="*/ 103 h 890"/>
                  <a:gd name="T66" fmla="*/ 352 w 943"/>
                  <a:gd name="T67" fmla="*/ 112 h 890"/>
                  <a:gd name="T68" fmla="*/ 389 w 943"/>
                  <a:gd name="T69" fmla="*/ 81 h 890"/>
                  <a:gd name="T70" fmla="*/ 420 w 943"/>
                  <a:gd name="T71" fmla="*/ 37 h 890"/>
                  <a:gd name="T72" fmla="*/ 464 w 943"/>
                  <a:gd name="T73" fmla="*/ 12 h 890"/>
                  <a:gd name="T74" fmla="*/ 507 w 943"/>
                  <a:gd name="T75" fmla="*/ 3 h 890"/>
                  <a:gd name="T76" fmla="*/ 532 w 943"/>
                  <a:gd name="T77" fmla="*/ 22 h 890"/>
                  <a:gd name="T78" fmla="*/ 535 w 943"/>
                  <a:gd name="T79" fmla="*/ 50 h 890"/>
                  <a:gd name="T80" fmla="*/ 560 w 943"/>
                  <a:gd name="T81" fmla="*/ 53 h 890"/>
                  <a:gd name="T82" fmla="*/ 595 w 943"/>
                  <a:gd name="T83" fmla="*/ 28 h 890"/>
                  <a:gd name="T84" fmla="*/ 629 w 943"/>
                  <a:gd name="T85" fmla="*/ 3 h 890"/>
                  <a:gd name="T86" fmla="*/ 666 w 943"/>
                  <a:gd name="T87" fmla="*/ 0 h 890"/>
                  <a:gd name="T88" fmla="*/ 719 w 943"/>
                  <a:gd name="T89" fmla="*/ 22 h 890"/>
                  <a:gd name="T90" fmla="*/ 763 w 943"/>
                  <a:gd name="T91" fmla="*/ 37 h 890"/>
                  <a:gd name="T92" fmla="*/ 822 w 943"/>
                  <a:gd name="T93" fmla="*/ 6 h 890"/>
                  <a:gd name="T94" fmla="*/ 837 w 943"/>
                  <a:gd name="T95" fmla="*/ 37 h 890"/>
                  <a:gd name="T96" fmla="*/ 837 w 943"/>
                  <a:gd name="T97" fmla="*/ 78 h 890"/>
                  <a:gd name="T98" fmla="*/ 869 w 943"/>
                  <a:gd name="T99" fmla="*/ 84 h 890"/>
                  <a:gd name="T100" fmla="*/ 900 w 943"/>
                  <a:gd name="T101" fmla="*/ 75 h 890"/>
                  <a:gd name="T102" fmla="*/ 922 w 943"/>
                  <a:gd name="T103" fmla="*/ 78 h 890"/>
                  <a:gd name="T104" fmla="*/ 931 w 943"/>
                  <a:gd name="T105" fmla="*/ 118 h 890"/>
                  <a:gd name="T106" fmla="*/ 943 w 943"/>
                  <a:gd name="T107" fmla="*/ 134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43" h="890">
                    <a:moveTo>
                      <a:pt x="943" y="134"/>
                    </a:moveTo>
                    <a:lnTo>
                      <a:pt x="940" y="137"/>
                    </a:lnTo>
                    <a:lnTo>
                      <a:pt x="937" y="155"/>
                    </a:lnTo>
                    <a:lnTo>
                      <a:pt x="925" y="180"/>
                    </a:lnTo>
                    <a:lnTo>
                      <a:pt x="915" y="218"/>
                    </a:lnTo>
                    <a:lnTo>
                      <a:pt x="900" y="255"/>
                    </a:lnTo>
                    <a:lnTo>
                      <a:pt x="884" y="302"/>
                    </a:lnTo>
                    <a:lnTo>
                      <a:pt x="866" y="349"/>
                    </a:lnTo>
                    <a:lnTo>
                      <a:pt x="847" y="398"/>
                    </a:lnTo>
                    <a:lnTo>
                      <a:pt x="825" y="448"/>
                    </a:lnTo>
                    <a:lnTo>
                      <a:pt x="800" y="498"/>
                    </a:lnTo>
                    <a:lnTo>
                      <a:pt x="778" y="545"/>
                    </a:lnTo>
                    <a:lnTo>
                      <a:pt x="753" y="585"/>
                    </a:lnTo>
                    <a:lnTo>
                      <a:pt x="725" y="619"/>
                    </a:lnTo>
                    <a:lnTo>
                      <a:pt x="704" y="648"/>
                    </a:lnTo>
                    <a:lnTo>
                      <a:pt x="676" y="663"/>
                    </a:lnTo>
                    <a:lnTo>
                      <a:pt x="654" y="672"/>
                    </a:lnTo>
                    <a:lnTo>
                      <a:pt x="651" y="672"/>
                    </a:lnTo>
                    <a:lnTo>
                      <a:pt x="644" y="672"/>
                    </a:lnTo>
                    <a:lnTo>
                      <a:pt x="635" y="669"/>
                    </a:lnTo>
                    <a:lnTo>
                      <a:pt x="623" y="666"/>
                    </a:lnTo>
                    <a:lnTo>
                      <a:pt x="610" y="660"/>
                    </a:lnTo>
                    <a:lnTo>
                      <a:pt x="601" y="657"/>
                    </a:lnTo>
                    <a:lnTo>
                      <a:pt x="588" y="648"/>
                    </a:lnTo>
                    <a:lnTo>
                      <a:pt x="579" y="638"/>
                    </a:lnTo>
                    <a:lnTo>
                      <a:pt x="570" y="632"/>
                    </a:lnTo>
                    <a:lnTo>
                      <a:pt x="557" y="635"/>
                    </a:lnTo>
                    <a:lnTo>
                      <a:pt x="548" y="644"/>
                    </a:lnTo>
                    <a:lnTo>
                      <a:pt x="539" y="657"/>
                    </a:lnTo>
                    <a:lnTo>
                      <a:pt x="532" y="663"/>
                    </a:lnTo>
                    <a:lnTo>
                      <a:pt x="526" y="672"/>
                    </a:lnTo>
                    <a:lnTo>
                      <a:pt x="523" y="682"/>
                    </a:lnTo>
                    <a:lnTo>
                      <a:pt x="520" y="691"/>
                    </a:lnTo>
                    <a:lnTo>
                      <a:pt x="517" y="704"/>
                    </a:lnTo>
                    <a:lnTo>
                      <a:pt x="523" y="719"/>
                    </a:lnTo>
                    <a:lnTo>
                      <a:pt x="523" y="728"/>
                    </a:lnTo>
                    <a:lnTo>
                      <a:pt x="520" y="738"/>
                    </a:lnTo>
                    <a:lnTo>
                      <a:pt x="514" y="744"/>
                    </a:lnTo>
                    <a:lnTo>
                      <a:pt x="504" y="753"/>
                    </a:lnTo>
                    <a:lnTo>
                      <a:pt x="495" y="757"/>
                    </a:lnTo>
                    <a:lnTo>
                      <a:pt x="486" y="757"/>
                    </a:lnTo>
                    <a:lnTo>
                      <a:pt x="473" y="753"/>
                    </a:lnTo>
                    <a:lnTo>
                      <a:pt x="467" y="747"/>
                    </a:lnTo>
                    <a:lnTo>
                      <a:pt x="458" y="738"/>
                    </a:lnTo>
                    <a:lnTo>
                      <a:pt x="448" y="735"/>
                    </a:lnTo>
                    <a:lnTo>
                      <a:pt x="439" y="732"/>
                    </a:lnTo>
                    <a:lnTo>
                      <a:pt x="433" y="735"/>
                    </a:lnTo>
                    <a:lnTo>
                      <a:pt x="420" y="741"/>
                    </a:lnTo>
                    <a:lnTo>
                      <a:pt x="417" y="753"/>
                    </a:lnTo>
                    <a:lnTo>
                      <a:pt x="417" y="760"/>
                    </a:lnTo>
                    <a:lnTo>
                      <a:pt x="420" y="769"/>
                    </a:lnTo>
                    <a:lnTo>
                      <a:pt x="423" y="778"/>
                    </a:lnTo>
                    <a:lnTo>
                      <a:pt x="430" y="791"/>
                    </a:lnTo>
                    <a:lnTo>
                      <a:pt x="430" y="800"/>
                    </a:lnTo>
                    <a:lnTo>
                      <a:pt x="430" y="813"/>
                    </a:lnTo>
                    <a:lnTo>
                      <a:pt x="423" y="816"/>
                    </a:lnTo>
                    <a:lnTo>
                      <a:pt x="417" y="822"/>
                    </a:lnTo>
                    <a:lnTo>
                      <a:pt x="405" y="822"/>
                    </a:lnTo>
                    <a:lnTo>
                      <a:pt x="392" y="822"/>
                    </a:lnTo>
                    <a:lnTo>
                      <a:pt x="380" y="819"/>
                    </a:lnTo>
                    <a:lnTo>
                      <a:pt x="367" y="816"/>
                    </a:lnTo>
                    <a:lnTo>
                      <a:pt x="352" y="813"/>
                    </a:lnTo>
                    <a:lnTo>
                      <a:pt x="339" y="813"/>
                    </a:lnTo>
                    <a:lnTo>
                      <a:pt x="330" y="813"/>
                    </a:lnTo>
                    <a:lnTo>
                      <a:pt x="327" y="819"/>
                    </a:lnTo>
                    <a:lnTo>
                      <a:pt x="318" y="825"/>
                    </a:lnTo>
                    <a:lnTo>
                      <a:pt x="302" y="837"/>
                    </a:lnTo>
                    <a:lnTo>
                      <a:pt x="286" y="850"/>
                    </a:lnTo>
                    <a:lnTo>
                      <a:pt x="271" y="866"/>
                    </a:lnTo>
                    <a:lnTo>
                      <a:pt x="265" y="872"/>
                    </a:lnTo>
                    <a:lnTo>
                      <a:pt x="255" y="878"/>
                    </a:lnTo>
                    <a:lnTo>
                      <a:pt x="246" y="881"/>
                    </a:lnTo>
                    <a:lnTo>
                      <a:pt x="237" y="887"/>
                    </a:lnTo>
                    <a:lnTo>
                      <a:pt x="221" y="890"/>
                    </a:lnTo>
                    <a:lnTo>
                      <a:pt x="212" y="887"/>
                    </a:lnTo>
                    <a:lnTo>
                      <a:pt x="199" y="881"/>
                    </a:lnTo>
                    <a:lnTo>
                      <a:pt x="187" y="869"/>
                    </a:lnTo>
                    <a:lnTo>
                      <a:pt x="168" y="853"/>
                    </a:lnTo>
                    <a:lnTo>
                      <a:pt x="149" y="831"/>
                    </a:lnTo>
                    <a:lnTo>
                      <a:pt x="124" y="806"/>
                    </a:lnTo>
                    <a:lnTo>
                      <a:pt x="103" y="778"/>
                    </a:lnTo>
                    <a:lnTo>
                      <a:pt x="81" y="744"/>
                    </a:lnTo>
                    <a:lnTo>
                      <a:pt x="59" y="707"/>
                    </a:lnTo>
                    <a:lnTo>
                      <a:pt x="37" y="666"/>
                    </a:lnTo>
                    <a:lnTo>
                      <a:pt x="22" y="619"/>
                    </a:lnTo>
                    <a:lnTo>
                      <a:pt x="9" y="573"/>
                    </a:lnTo>
                    <a:lnTo>
                      <a:pt x="3" y="520"/>
                    </a:lnTo>
                    <a:lnTo>
                      <a:pt x="0" y="464"/>
                    </a:lnTo>
                    <a:lnTo>
                      <a:pt x="9" y="408"/>
                    </a:lnTo>
                    <a:lnTo>
                      <a:pt x="25" y="349"/>
                    </a:lnTo>
                    <a:lnTo>
                      <a:pt x="50" y="286"/>
                    </a:lnTo>
                    <a:lnTo>
                      <a:pt x="50" y="280"/>
                    </a:lnTo>
                    <a:lnTo>
                      <a:pt x="50" y="268"/>
                    </a:lnTo>
                    <a:lnTo>
                      <a:pt x="50" y="258"/>
                    </a:lnTo>
                    <a:lnTo>
                      <a:pt x="47" y="252"/>
                    </a:lnTo>
                    <a:lnTo>
                      <a:pt x="40" y="243"/>
                    </a:lnTo>
                    <a:lnTo>
                      <a:pt x="34" y="240"/>
                    </a:lnTo>
                    <a:lnTo>
                      <a:pt x="28" y="236"/>
                    </a:lnTo>
                    <a:lnTo>
                      <a:pt x="25" y="230"/>
                    </a:lnTo>
                    <a:lnTo>
                      <a:pt x="19" y="224"/>
                    </a:lnTo>
                    <a:lnTo>
                      <a:pt x="19" y="218"/>
                    </a:lnTo>
                    <a:lnTo>
                      <a:pt x="15" y="205"/>
                    </a:lnTo>
                    <a:lnTo>
                      <a:pt x="15" y="196"/>
                    </a:lnTo>
                    <a:lnTo>
                      <a:pt x="19" y="184"/>
                    </a:lnTo>
                    <a:lnTo>
                      <a:pt x="22" y="174"/>
                    </a:lnTo>
                    <a:lnTo>
                      <a:pt x="25" y="162"/>
                    </a:lnTo>
                    <a:lnTo>
                      <a:pt x="31" y="152"/>
                    </a:lnTo>
                    <a:lnTo>
                      <a:pt x="40" y="140"/>
                    </a:lnTo>
                    <a:lnTo>
                      <a:pt x="50" y="131"/>
                    </a:lnTo>
                    <a:lnTo>
                      <a:pt x="59" y="121"/>
                    </a:lnTo>
                    <a:lnTo>
                      <a:pt x="75" y="112"/>
                    </a:lnTo>
                    <a:lnTo>
                      <a:pt x="90" y="106"/>
                    </a:lnTo>
                    <a:lnTo>
                      <a:pt x="109" y="106"/>
                    </a:lnTo>
                    <a:lnTo>
                      <a:pt x="124" y="99"/>
                    </a:lnTo>
                    <a:lnTo>
                      <a:pt x="140" y="99"/>
                    </a:lnTo>
                    <a:lnTo>
                      <a:pt x="152" y="99"/>
                    </a:lnTo>
                    <a:lnTo>
                      <a:pt x="159" y="106"/>
                    </a:lnTo>
                    <a:lnTo>
                      <a:pt x="171" y="112"/>
                    </a:lnTo>
                    <a:lnTo>
                      <a:pt x="181" y="124"/>
                    </a:lnTo>
                    <a:lnTo>
                      <a:pt x="181" y="137"/>
                    </a:lnTo>
                    <a:lnTo>
                      <a:pt x="184" y="146"/>
                    </a:lnTo>
                    <a:lnTo>
                      <a:pt x="187" y="155"/>
                    </a:lnTo>
                    <a:lnTo>
                      <a:pt x="196" y="155"/>
                    </a:lnTo>
                    <a:lnTo>
                      <a:pt x="205" y="152"/>
                    </a:lnTo>
                    <a:lnTo>
                      <a:pt x="218" y="140"/>
                    </a:lnTo>
                    <a:lnTo>
                      <a:pt x="230" y="127"/>
                    </a:lnTo>
                    <a:lnTo>
                      <a:pt x="246" y="115"/>
                    </a:lnTo>
                    <a:lnTo>
                      <a:pt x="258" y="103"/>
                    </a:lnTo>
                    <a:lnTo>
                      <a:pt x="271" y="93"/>
                    </a:lnTo>
                    <a:lnTo>
                      <a:pt x="280" y="90"/>
                    </a:lnTo>
                    <a:lnTo>
                      <a:pt x="289" y="96"/>
                    </a:lnTo>
                    <a:lnTo>
                      <a:pt x="299" y="103"/>
                    </a:lnTo>
                    <a:lnTo>
                      <a:pt x="311" y="109"/>
                    </a:lnTo>
                    <a:lnTo>
                      <a:pt x="321" y="112"/>
                    </a:lnTo>
                    <a:lnTo>
                      <a:pt x="339" y="115"/>
                    </a:lnTo>
                    <a:lnTo>
                      <a:pt x="352" y="112"/>
                    </a:lnTo>
                    <a:lnTo>
                      <a:pt x="370" y="106"/>
                    </a:lnTo>
                    <a:lnTo>
                      <a:pt x="377" y="96"/>
                    </a:lnTo>
                    <a:lnTo>
                      <a:pt x="383" y="90"/>
                    </a:lnTo>
                    <a:lnTo>
                      <a:pt x="389" y="81"/>
                    </a:lnTo>
                    <a:lnTo>
                      <a:pt x="398" y="71"/>
                    </a:lnTo>
                    <a:lnTo>
                      <a:pt x="402" y="56"/>
                    </a:lnTo>
                    <a:lnTo>
                      <a:pt x="411" y="46"/>
                    </a:lnTo>
                    <a:lnTo>
                      <a:pt x="420" y="37"/>
                    </a:lnTo>
                    <a:lnTo>
                      <a:pt x="433" y="31"/>
                    </a:lnTo>
                    <a:lnTo>
                      <a:pt x="439" y="22"/>
                    </a:lnTo>
                    <a:lnTo>
                      <a:pt x="451" y="18"/>
                    </a:lnTo>
                    <a:lnTo>
                      <a:pt x="464" y="12"/>
                    </a:lnTo>
                    <a:lnTo>
                      <a:pt x="479" y="9"/>
                    </a:lnTo>
                    <a:lnTo>
                      <a:pt x="489" y="6"/>
                    </a:lnTo>
                    <a:lnTo>
                      <a:pt x="498" y="6"/>
                    </a:lnTo>
                    <a:lnTo>
                      <a:pt x="507" y="3"/>
                    </a:lnTo>
                    <a:lnTo>
                      <a:pt x="517" y="6"/>
                    </a:lnTo>
                    <a:lnTo>
                      <a:pt x="523" y="9"/>
                    </a:lnTo>
                    <a:lnTo>
                      <a:pt x="529" y="15"/>
                    </a:lnTo>
                    <a:lnTo>
                      <a:pt x="532" y="22"/>
                    </a:lnTo>
                    <a:lnTo>
                      <a:pt x="535" y="31"/>
                    </a:lnTo>
                    <a:lnTo>
                      <a:pt x="535" y="40"/>
                    </a:lnTo>
                    <a:lnTo>
                      <a:pt x="535" y="46"/>
                    </a:lnTo>
                    <a:lnTo>
                      <a:pt x="535" y="50"/>
                    </a:lnTo>
                    <a:lnTo>
                      <a:pt x="539" y="53"/>
                    </a:lnTo>
                    <a:lnTo>
                      <a:pt x="545" y="59"/>
                    </a:lnTo>
                    <a:lnTo>
                      <a:pt x="551" y="59"/>
                    </a:lnTo>
                    <a:lnTo>
                      <a:pt x="560" y="53"/>
                    </a:lnTo>
                    <a:lnTo>
                      <a:pt x="573" y="46"/>
                    </a:lnTo>
                    <a:lnTo>
                      <a:pt x="579" y="40"/>
                    </a:lnTo>
                    <a:lnTo>
                      <a:pt x="585" y="34"/>
                    </a:lnTo>
                    <a:lnTo>
                      <a:pt x="595" y="28"/>
                    </a:lnTo>
                    <a:lnTo>
                      <a:pt x="604" y="22"/>
                    </a:lnTo>
                    <a:lnTo>
                      <a:pt x="610" y="12"/>
                    </a:lnTo>
                    <a:lnTo>
                      <a:pt x="620" y="9"/>
                    </a:lnTo>
                    <a:lnTo>
                      <a:pt x="629" y="3"/>
                    </a:lnTo>
                    <a:lnTo>
                      <a:pt x="638" y="3"/>
                    </a:lnTo>
                    <a:lnTo>
                      <a:pt x="648" y="0"/>
                    </a:lnTo>
                    <a:lnTo>
                      <a:pt x="657" y="0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91" y="3"/>
                    </a:lnTo>
                    <a:lnTo>
                      <a:pt x="707" y="12"/>
                    </a:lnTo>
                    <a:lnTo>
                      <a:pt x="719" y="22"/>
                    </a:lnTo>
                    <a:lnTo>
                      <a:pt x="729" y="37"/>
                    </a:lnTo>
                    <a:lnTo>
                      <a:pt x="735" y="40"/>
                    </a:lnTo>
                    <a:lnTo>
                      <a:pt x="747" y="40"/>
                    </a:lnTo>
                    <a:lnTo>
                      <a:pt x="763" y="37"/>
                    </a:lnTo>
                    <a:lnTo>
                      <a:pt x="778" y="31"/>
                    </a:lnTo>
                    <a:lnTo>
                      <a:pt x="791" y="18"/>
                    </a:lnTo>
                    <a:lnTo>
                      <a:pt x="806" y="12"/>
                    </a:lnTo>
                    <a:lnTo>
                      <a:pt x="822" y="6"/>
                    </a:lnTo>
                    <a:lnTo>
                      <a:pt x="834" y="9"/>
                    </a:lnTo>
                    <a:lnTo>
                      <a:pt x="837" y="12"/>
                    </a:lnTo>
                    <a:lnTo>
                      <a:pt x="841" y="25"/>
                    </a:lnTo>
                    <a:lnTo>
                      <a:pt x="837" y="37"/>
                    </a:lnTo>
                    <a:lnTo>
                      <a:pt x="837" y="50"/>
                    </a:lnTo>
                    <a:lnTo>
                      <a:pt x="834" y="62"/>
                    </a:lnTo>
                    <a:lnTo>
                      <a:pt x="837" y="75"/>
                    </a:lnTo>
                    <a:lnTo>
                      <a:pt x="837" y="78"/>
                    </a:lnTo>
                    <a:lnTo>
                      <a:pt x="844" y="81"/>
                    </a:lnTo>
                    <a:lnTo>
                      <a:pt x="850" y="84"/>
                    </a:lnTo>
                    <a:lnTo>
                      <a:pt x="859" y="84"/>
                    </a:lnTo>
                    <a:lnTo>
                      <a:pt x="869" y="84"/>
                    </a:lnTo>
                    <a:lnTo>
                      <a:pt x="878" y="81"/>
                    </a:lnTo>
                    <a:lnTo>
                      <a:pt x="884" y="81"/>
                    </a:lnTo>
                    <a:lnTo>
                      <a:pt x="890" y="78"/>
                    </a:lnTo>
                    <a:lnTo>
                      <a:pt x="900" y="75"/>
                    </a:lnTo>
                    <a:lnTo>
                      <a:pt x="909" y="71"/>
                    </a:lnTo>
                    <a:lnTo>
                      <a:pt x="915" y="71"/>
                    </a:lnTo>
                    <a:lnTo>
                      <a:pt x="918" y="75"/>
                    </a:lnTo>
                    <a:lnTo>
                      <a:pt x="922" y="78"/>
                    </a:lnTo>
                    <a:lnTo>
                      <a:pt x="925" y="90"/>
                    </a:lnTo>
                    <a:lnTo>
                      <a:pt x="925" y="103"/>
                    </a:lnTo>
                    <a:lnTo>
                      <a:pt x="928" y="109"/>
                    </a:lnTo>
                    <a:lnTo>
                      <a:pt x="931" y="118"/>
                    </a:lnTo>
                    <a:lnTo>
                      <a:pt x="934" y="124"/>
                    </a:lnTo>
                    <a:lnTo>
                      <a:pt x="940" y="131"/>
                    </a:lnTo>
                    <a:lnTo>
                      <a:pt x="943" y="134"/>
                    </a:lnTo>
                    <a:lnTo>
                      <a:pt x="943" y="134"/>
                    </a:lnTo>
                    <a:close/>
                  </a:path>
                </a:pathLst>
              </a:custGeom>
              <a:solidFill>
                <a:srgbClr val="FFCCA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57"/>
              <p:cNvSpPr>
                <a:spLocks/>
              </p:cNvSpPr>
              <p:nvPr/>
            </p:nvSpPr>
            <p:spPr bwMode="auto">
              <a:xfrm rot="221696">
                <a:off x="4707799" y="3060766"/>
                <a:ext cx="172070" cy="145886"/>
              </a:xfrm>
              <a:custGeom>
                <a:avLst/>
                <a:gdLst>
                  <a:gd name="T0" fmla="*/ 25 w 184"/>
                  <a:gd name="T1" fmla="*/ 0 h 156"/>
                  <a:gd name="T2" fmla="*/ 0 w 184"/>
                  <a:gd name="T3" fmla="*/ 106 h 156"/>
                  <a:gd name="T4" fmla="*/ 150 w 184"/>
                  <a:gd name="T5" fmla="*/ 156 h 156"/>
                  <a:gd name="T6" fmla="*/ 184 w 184"/>
                  <a:gd name="T7" fmla="*/ 66 h 156"/>
                  <a:gd name="T8" fmla="*/ 25 w 184"/>
                  <a:gd name="T9" fmla="*/ 0 h 156"/>
                  <a:gd name="T10" fmla="*/ 25 w 184"/>
                  <a:gd name="T1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4" h="156">
                    <a:moveTo>
                      <a:pt x="25" y="0"/>
                    </a:moveTo>
                    <a:lnTo>
                      <a:pt x="0" y="106"/>
                    </a:lnTo>
                    <a:lnTo>
                      <a:pt x="150" y="156"/>
                    </a:lnTo>
                    <a:lnTo>
                      <a:pt x="184" y="66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85C5C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58"/>
              <p:cNvSpPr>
                <a:spLocks/>
              </p:cNvSpPr>
              <p:nvPr/>
            </p:nvSpPr>
            <p:spPr bwMode="auto">
              <a:xfrm rot="221696">
                <a:off x="5247151" y="2963407"/>
                <a:ext cx="311410" cy="271198"/>
              </a:xfrm>
              <a:custGeom>
                <a:avLst/>
                <a:gdLst>
                  <a:gd name="T0" fmla="*/ 0 w 333"/>
                  <a:gd name="T1" fmla="*/ 0 h 290"/>
                  <a:gd name="T2" fmla="*/ 3 w 333"/>
                  <a:gd name="T3" fmla="*/ 0 h 290"/>
                  <a:gd name="T4" fmla="*/ 12 w 333"/>
                  <a:gd name="T5" fmla="*/ 0 h 290"/>
                  <a:gd name="T6" fmla="*/ 25 w 333"/>
                  <a:gd name="T7" fmla="*/ 0 h 290"/>
                  <a:gd name="T8" fmla="*/ 41 w 333"/>
                  <a:gd name="T9" fmla="*/ 3 h 290"/>
                  <a:gd name="T10" fmla="*/ 59 w 333"/>
                  <a:gd name="T11" fmla="*/ 6 h 290"/>
                  <a:gd name="T12" fmla="*/ 84 w 333"/>
                  <a:gd name="T13" fmla="*/ 12 h 290"/>
                  <a:gd name="T14" fmla="*/ 109 w 333"/>
                  <a:gd name="T15" fmla="*/ 22 h 290"/>
                  <a:gd name="T16" fmla="*/ 137 w 333"/>
                  <a:gd name="T17" fmla="*/ 34 h 290"/>
                  <a:gd name="T18" fmla="*/ 165 w 333"/>
                  <a:gd name="T19" fmla="*/ 50 h 290"/>
                  <a:gd name="T20" fmla="*/ 193 w 333"/>
                  <a:gd name="T21" fmla="*/ 69 h 290"/>
                  <a:gd name="T22" fmla="*/ 221 w 333"/>
                  <a:gd name="T23" fmla="*/ 90 h 290"/>
                  <a:gd name="T24" fmla="*/ 249 w 333"/>
                  <a:gd name="T25" fmla="*/ 121 h 290"/>
                  <a:gd name="T26" fmla="*/ 274 w 333"/>
                  <a:gd name="T27" fmla="*/ 153 h 290"/>
                  <a:gd name="T28" fmla="*/ 296 w 333"/>
                  <a:gd name="T29" fmla="*/ 193 h 290"/>
                  <a:gd name="T30" fmla="*/ 315 w 333"/>
                  <a:gd name="T31" fmla="*/ 237 h 290"/>
                  <a:gd name="T32" fmla="*/ 333 w 333"/>
                  <a:gd name="T33" fmla="*/ 290 h 290"/>
                  <a:gd name="T34" fmla="*/ 330 w 333"/>
                  <a:gd name="T35" fmla="*/ 287 h 290"/>
                  <a:gd name="T36" fmla="*/ 321 w 333"/>
                  <a:gd name="T37" fmla="*/ 287 h 290"/>
                  <a:gd name="T38" fmla="*/ 311 w 333"/>
                  <a:gd name="T39" fmla="*/ 287 h 290"/>
                  <a:gd name="T40" fmla="*/ 299 w 333"/>
                  <a:gd name="T41" fmla="*/ 287 h 290"/>
                  <a:gd name="T42" fmla="*/ 280 w 333"/>
                  <a:gd name="T43" fmla="*/ 280 h 290"/>
                  <a:gd name="T44" fmla="*/ 258 w 333"/>
                  <a:gd name="T45" fmla="*/ 277 h 290"/>
                  <a:gd name="T46" fmla="*/ 237 w 333"/>
                  <a:gd name="T47" fmla="*/ 271 h 290"/>
                  <a:gd name="T48" fmla="*/ 215 w 333"/>
                  <a:gd name="T49" fmla="*/ 262 h 290"/>
                  <a:gd name="T50" fmla="*/ 187 w 333"/>
                  <a:gd name="T51" fmla="*/ 249 h 290"/>
                  <a:gd name="T52" fmla="*/ 162 w 333"/>
                  <a:gd name="T53" fmla="*/ 230 h 290"/>
                  <a:gd name="T54" fmla="*/ 134 w 333"/>
                  <a:gd name="T55" fmla="*/ 209 h 290"/>
                  <a:gd name="T56" fmla="*/ 106 w 333"/>
                  <a:gd name="T57" fmla="*/ 187 h 290"/>
                  <a:gd name="T58" fmla="*/ 81 w 333"/>
                  <a:gd name="T59" fmla="*/ 156 h 290"/>
                  <a:gd name="T60" fmla="*/ 53 w 333"/>
                  <a:gd name="T61" fmla="*/ 121 h 290"/>
                  <a:gd name="T62" fmla="*/ 25 w 333"/>
                  <a:gd name="T63" fmla="*/ 78 h 290"/>
                  <a:gd name="T64" fmla="*/ 3 w 333"/>
                  <a:gd name="T65" fmla="*/ 34 h 290"/>
                  <a:gd name="T66" fmla="*/ 0 w 333"/>
                  <a:gd name="T67" fmla="*/ 0 h 290"/>
                  <a:gd name="T68" fmla="*/ 0 w 333"/>
                  <a:gd name="T6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3" h="290">
                    <a:moveTo>
                      <a:pt x="0" y="0"/>
                    </a:moveTo>
                    <a:lnTo>
                      <a:pt x="3" y="0"/>
                    </a:lnTo>
                    <a:lnTo>
                      <a:pt x="12" y="0"/>
                    </a:lnTo>
                    <a:lnTo>
                      <a:pt x="25" y="0"/>
                    </a:lnTo>
                    <a:lnTo>
                      <a:pt x="41" y="3"/>
                    </a:lnTo>
                    <a:lnTo>
                      <a:pt x="59" y="6"/>
                    </a:lnTo>
                    <a:lnTo>
                      <a:pt x="84" y="12"/>
                    </a:lnTo>
                    <a:lnTo>
                      <a:pt x="109" y="22"/>
                    </a:lnTo>
                    <a:lnTo>
                      <a:pt x="137" y="34"/>
                    </a:lnTo>
                    <a:lnTo>
                      <a:pt x="165" y="50"/>
                    </a:lnTo>
                    <a:lnTo>
                      <a:pt x="193" y="69"/>
                    </a:lnTo>
                    <a:lnTo>
                      <a:pt x="221" y="90"/>
                    </a:lnTo>
                    <a:lnTo>
                      <a:pt x="249" y="121"/>
                    </a:lnTo>
                    <a:lnTo>
                      <a:pt x="274" y="153"/>
                    </a:lnTo>
                    <a:lnTo>
                      <a:pt x="296" y="193"/>
                    </a:lnTo>
                    <a:lnTo>
                      <a:pt x="315" y="237"/>
                    </a:lnTo>
                    <a:lnTo>
                      <a:pt x="333" y="290"/>
                    </a:lnTo>
                    <a:lnTo>
                      <a:pt x="330" y="287"/>
                    </a:lnTo>
                    <a:lnTo>
                      <a:pt x="321" y="287"/>
                    </a:lnTo>
                    <a:lnTo>
                      <a:pt x="311" y="287"/>
                    </a:lnTo>
                    <a:lnTo>
                      <a:pt x="299" y="287"/>
                    </a:lnTo>
                    <a:lnTo>
                      <a:pt x="280" y="280"/>
                    </a:lnTo>
                    <a:lnTo>
                      <a:pt x="258" y="277"/>
                    </a:lnTo>
                    <a:lnTo>
                      <a:pt x="237" y="271"/>
                    </a:lnTo>
                    <a:lnTo>
                      <a:pt x="215" y="262"/>
                    </a:lnTo>
                    <a:lnTo>
                      <a:pt x="187" y="249"/>
                    </a:lnTo>
                    <a:lnTo>
                      <a:pt x="162" y="230"/>
                    </a:lnTo>
                    <a:lnTo>
                      <a:pt x="134" y="209"/>
                    </a:lnTo>
                    <a:lnTo>
                      <a:pt x="106" y="187"/>
                    </a:lnTo>
                    <a:lnTo>
                      <a:pt x="81" y="156"/>
                    </a:lnTo>
                    <a:lnTo>
                      <a:pt x="53" y="121"/>
                    </a:lnTo>
                    <a:lnTo>
                      <a:pt x="25" y="78"/>
                    </a:lnTo>
                    <a:lnTo>
                      <a:pt x="3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E0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59"/>
              <p:cNvSpPr>
                <a:spLocks/>
              </p:cNvSpPr>
              <p:nvPr/>
            </p:nvSpPr>
            <p:spPr bwMode="auto">
              <a:xfrm rot="221696">
                <a:off x="5314295" y="3015982"/>
                <a:ext cx="183292" cy="172070"/>
              </a:xfrm>
              <a:custGeom>
                <a:avLst/>
                <a:gdLst>
                  <a:gd name="T0" fmla="*/ 0 w 196"/>
                  <a:gd name="T1" fmla="*/ 3 h 184"/>
                  <a:gd name="T2" fmla="*/ 0 w 196"/>
                  <a:gd name="T3" fmla="*/ 0 h 184"/>
                  <a:gd name="T4" fmla="*/ 3 w 196"/>
                  <a:gd name="T5" fmla="*/ 0 h 184"/>
                  <a:gd name="T6" fmla="*/ 9 w 196"/>
                  <a:gd name="T7" fmla="*/ 0 h 184"/>
                  <a:gd name="T8" fmla="*/ 18 w 196"/>
                  <a:gd name="T9" fmla="*/ 3 h 184"/>
                  <a:gd name="T10" fmla="*/ 28 w 196"/>
                  <a:gd name="T11" fmla="*/ 3 h 184"/>
                  <a:gd name="T12" fmla="*/ 40 w 196"/>
                  <a:gd name="T13" fmla="*/ 9 h 184"/>
                  <a:gd name="T14" fmla="*/ 53 w 196"/>
                  <a:gd name="T15" fmla="*/ 13 h 184"/>
                  <a:gd name="T16" fmla="*/ 71 w 196"/>
                  <a:gd name="T17" fmla="*/ 22 h 184"/>
                  <a:gd name="T18" fmla="*/ 84 w 196"/>
                  <a:gd name="T19" fmla="*/ 28 h 184"/>
                  <a:gd name="T20" fmla="*/ 99 w 196"/>
                  <a:gd name="T21" fmla="*/ 41 h 184"/>
                  <a:gd name="T22" fmla="*/ 115 w 196"/>
                  <a:gd name="T23" fmla="*/ 53 h 184"/>
                  <a:gd name="T24" fmla="*/ 134 w 196"/>
                  <a:gd name="T25" fmla="*/ 75 h 184"/>
                  <a:gd name="T26" fmla="*/ 149 w 196"/>
                  <a:gd name="T27" fmla="*/ 94 h 184"/>
                  <a:gd name="T28" fmla="*/ 165 w 196"/>
                  <a:gd name="T29" fmla="*/ 118 h 184"/>
                  <a:gd name="T30" fmla="*/ 180 w 196"/>
                  <a:gd name="T31" fmla="*/ 150 h 184"/>
                  <a:gd name="T32" fmla="*/ 196 w 196"/>
                  <a:gd name="T33" fmla="*/ 184 h 184"/>
                  <a:gd name="T34" fmla="*/ 190 w 196"/>
                  <a:gd name="T35" fmla="*/ 184 h 184"/>
                  <a:gd name="T36" fmla="*/ 180 w 196"/>
                  <a:gd name="T37" fmla="*/ 181 h 184"/>
                  <a:gd name="T38" fmla="*/ 168 w 196"/>
                  <a:gd name="T39" fmla="*/ 178 h 184"/>
                  <a:gd name="T40" fmla="*/ 158 w 196"/>
                  <a:gd name="T41" fmla="*/ 174 h 184"/>
                  <a:gd name="T42" fmla="*/ 149 w 196"/>
                  <a:gd name="T43" fmla="*/ 171 h 184"/>
                  <a:gd name="T44" fmla="*/ 137 w 196"/>
                  <a:gd name="T45" fmla="*/ 165 h 184"/>
                  <a:gd name="T46" fmla="*/ 121 w 196"/>
                  <a:gd name="T47" fmla="*/ 156 h 184"/>
                  <a:gd name="T48" fmla="*/ 109 w 196"/>
                  <a:gd name="T49" fmla="*/ 146 h 184"/>
                  <a:gd name="T50" fmla="*/ 90 w 196"/>
                  <a:gd name="T51" fmla="*/ 137 h 184"/>
                  <a:gd name="T52" fmla="*/ 74 w 196"/>
                  <a:gd name="T53" fmla="*/ 122 h 184"/>
                  <a:gd name="T54" fmla="*/ 59 w 196"/>
                  <a:gd name="T55" fmla="*/ 103 h 184"/>
                  <a:gd name="T56" fmla="*/ 40 w 196"/>
                  <a:gd name="T57" fmla="*/ 84 h 184"/>
                  <a:gd name="T58" fmla="*/ 21 w 196"/>
                  <a:gd name="T59" fmla="*/ 62 h 184"/>
                  <a:gd name="T60" fmla="*/ 6 w 196"/>
                  <a:gd name="T61" fmla="*/ 37 h 184"/>
                  <a:gd name="T62" fmla="*/ 0 w 196"/>
                  <a:gd name="T63" fmla="*/ 3 h 184"/>
                  <a:gd name="T64" fmla="*/ 0 w 196"/>
                  <a:gd name="T65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6" h="184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3"/>
                    </a:lnTo>
                    <a:lnTo>
                      <a:pt x="40" y="9"/>
                    </a:lnTo>
                    <a:lnTo>
                      <a:pt x="53" y="13"/>
                    </a:lnTo>
                    <a:lnTo>
                      <a:pt x="71" y="22"/>
                    </a:lnTo>
                    <a:lnTo>
                      <a:pt x="84" y="28"/>
                    </a:lnTo>
                    <a:lnTo>
                      <a:pt x="99" y="41"/>
                    </a:lnTo>
                    <a:lnTo>
                      <a:pt x="115" y="53"/>
                    </a:lnTo>
                    <a:lnTo>
                      <a:pt x="134" y="75"/>
                    </a:lnTo>
                    <a:lnTo>
                      <a:pt x="149" y="94"/>
                    </a:lnTo>
                    <a:lnTo>
                      <a:pt x="165" y="118"/>
                    </a:lnTo>
                    <a:lnTo>
                      <a:pt x="180" y="150"/>
                    </a:lnTo>
                    <a:lnTo>
                      <a:pt x="196" y="184"/>
                    </a:lnTo>
                    <a:lnTo>
                      <a:pt x="190" y="184"/>
                    </a:lnTo>
                    <a:lnTo>
                      <a:pt x="180" y="181"/>
                    </a:lnTo>
                    <a:lnTo>
                      <a:pt x="168" y="178"/>
                    </a:lnTo>
                    <a:lnTo>
                      <a:pt x="158" y="174"/>
                    </a:lnTo>
                    <a:lnTo>
                      <a:pt x="149" y="171"/>
                    </a:lnTo>
                    <a:lnTo>
                      <a:pt x="137" y="165"/>
                    </a:lnTo>
                    <a:lnTo>
                      <a:pt x="121" y="156"/>
                    </a:lnTo>
                    <a:lnTo>
                      <a:pt x="109" y="146"/>
                    </a:lnTo>
                    <a:lnTo>
                      <a:pt x="90" y="137"/>
                    </a:lnTo>
                    <a:lnTo>
                      <a:pt x="74" y="122"/>
                    </a:lnTo>
                    <a:lnTo>
                      <a:pt x="59" y="103"/>
                    </a:lnTo>
                    <a:lnTo>
                      <a:pt x="40" y="84"/>
                    </a:lnTo>
                    <a:lnTo>
                      <a:pt x="21" y="62"/>
                    </a:lnTo>
                    <a:lnTo>
                      <a:pt x="6" y="37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8D47A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61"/>
              <p:cNvSpPr>
                <a:spLocks/>
              </p:cNvSpPr>
              <p:nvPr/>
            </p:nvSpPr>
            <p:spPr bwMode="auto">
              <a:xfrm rot="221696">
                <a:off x="4237321" y="3482732"/>
                <a:ext cx="1644954" cy="1904929"/>
              </a:xfrm>
              <a:custGeom>
                <a:avLst/>
                <a:gdLst>
                  <a:gd name="T0" fmla="*/ 149 w 1759"/>
                  <a:gd name="T1" fmla="*/ 153 h 2037"/>
                  <a:gd name="T2" fmla="*/ 128 w 1759"/>
                  <a:gd name="T3" fmla="*/ 240 h 2037"/>
                  <a:gd name="T4" fmla="*/ 90 w 1759"/>
                  <a:gd name="T5" fmla="*/ 405 h 2037"/>
                  <a:gd name="T6" fmla="*/ 50 w 1759"/>
                  <a:gd name="T7" fmla="*/ 629 h 2037"/>
                  <a:gd name="T8" fmla="*/ 19 w 1759"/>
                  <a:gd name="T9" fmla="*/ 891 h 2037"/>
                  <a:gd name="T10" fmla="*/ 0 w 1759"/>
                  <a:gd name="T11" fmla="*/ 1174 h 2037"/>
                  <a:gd name="T12" fmla="*/ 9 w 1759"/>
                  <a:gd name="T13" fmla="*/ 1461 h 2037"/>
                  <a:gd name="T14" fmla="*/ 53 w 1759"/>
                  <a:gd name="T15" fmla="*/ 1735 h 2037"/>
                  <a:gd name="T16" fmla="*/ 97 w 1759"/>
                  <a:gd name="T17" fmla="*/ 1862 h 2037"/>
                  <a:gd name="T18" fmla="*/ 121 w 1759"/>
                  <a:gd name="T19" fmla="*/ 1878 h 2037"/>
                  <a:gd name="T20" fmla="*/ 168 w 1759"/>
                  <a:gd name="T21" fmla="*/ 1906 h 2037"/>
                  <a:gd name="T22" fmla="*/ 230 w 1759"/>
                  <a:gd name="T23" fmla="*/ 1940 h 2037"/>
                  <a:gd name="T24" fmla="*/ 311 w 1759"/>
                  <a:gd name="T25" fmla="*/ 1974 h 2037"/>
                  <a:gd name="T26" fmla="*/ 399 w 1759"/>
                  <a:gd name="T27" fmla="*/ 1999 h 2037"/>
                  <a:gd name="T28" fmla="*/ 495 w 1759"/>
                  <a:gd name="T29" fmla="*/ 2006 h 2037"/>
                  <a:gd name="T30" fmla="*/ 592 w 1759"/>
                  <a:gd name="T31" fmla="*/ 1993 h 2037"/>
                  <a:gd name="T32" fmla="*/ 694 w 1759"/>
                  <a:gd name="T33" fmla="*/ 1959 h 2037"/>
                  <a:gd name="T34" fmla="*/ 825 w 1759"/>
                  <a:gd name="T35" fmla="*/ 1934 h 2037"/>
                  <a:gd name="T36" fmla="*/ 978 w 1759"/>
                  <a:gd name="T37" fmla="*/ 1928 h 2037"/>
                  <a:gd name="T38" fmla="*/ 1149 w 1759"/>
                  <a:gd name="T39" fmla="*/ 1934 h 2037"/>
                  <a:gd name="T40" fmla="*/ 1320 w 1759"/>
                  <a:gd name="T41" fmla="*/ 1946 h 2037"/>
                  <a:gd name="T42" fmla="*/ 1479 w 1759"/>
                  <a:gd name="T43" fmla="*/ 1971 h 2037"/>
                  <a:gd name="T44" fmla="*/ 1616 w 1759"/>
                  <a:gd name="T45" fmla="*/ 1996 h 2037"/>
                  <a:gd name="T46" fmla="*/ 1716 w 1759"/>
                  <a:gd name="T47" fmla="*/ 2024 h 2037"/>
                  <a:gd name="T48" fmla="*/ 1756 w 1759"/>
                  <a:gd name="T49" fmla="*/ 2034 h 2037"/>
                  <a:gd name="T50" fmla="*/ 1756 w 1759"/>
                  <a:gd name="T51" fmla="*/ 1999 h 2037"/>
                  <a:gd name="T52" fmla="*/ 1744 w 1759"/>
                  <a:gd name="T53" fmla="*/ 1931 h 2037"/>
                  <a:gd name="T54" fmla="*/ 1719 w 1759"/>
                  <a:gd name="T55" fmla="*/ 1844 h 2037"/>
                  <a:gd name="T56" fmla="*/ 1688 w 1759"/>
                  <a:gd name="T57" fmla="*/ 1750 h 2037"/>
                  <a:gd name="T58" fmla="*/ 1656 w 1759"/>
                  <a:gd name="T59" fmla="*/ 1660 h 2037"/>
                  <a:gd name="T60" fmla="*/ 1628 w 1759"/>
                  <a:gd name="T61" fmla="*/ 1585 h 2037"/>
                  <a:gd name="T62" fmla="*/ 1616 w 1759"/>
                  <a:gd name="T63" fmla="*/ 1545 h 2037"/>
                  <a:gd name="T64" fmla="*/ 884 w 1759"/>
                  <a:gd name="T65" fmla="*/ 1349 h 2037"/>
                  <a:gd name="T66" fmla="*/ 881 w 1759"/>
                  <a:gd name="T67" fmla="*/ 1330 h 2037"/>
                  <a:gd name="T68" fmla="*/ 872 w 1759"/>
                  <a:gd name="T69" fmla="*/ 1277 h 2037"/>
                  <a:gd name="T70" fmla="*/ 862 w 1759"/>
                  <a:gd name="T71" fmla="*/ 1199 h 2037"/>
                  <a:gd name="T72" fmla="*/ 853 w 1759"/>
                  <a:gd name="T73" fmla="*/ 1106 h 2037"/>
                  <a:gd name="T74" fmla="*/ 844 w 1759"/>
                  <a:gd name="T75" fmla="*/ 1000 h 2037"/>
                  <a:gd name="T76" fmla="*/ 841 w 1759"/>
                  <a:gd name="T77" fmla="*/ 897 h 2037"/>
                  <a:gd name="T78" fmla="*/ 844 w 1759"/>
                  <a:gd name="T79" fmla="*/ 800 h 2037"/>
                  <a:gd name="T80" fmla="*/ 856 w 1759"/>
                  <a:gd name="T81" fmla="*/ 716 h 2037"/>
                  <a:gd name="T82" fmla="*/ 156 w 1759"/>
                  <a:gd name="T83" fmla="*/ 140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59" h="2037">
                    <a:moveTo>
                      <a:pt x="156" y="140"/>
                    </a:moveTo>
                    <a:lnTo>
                      <a:pt x="149" y="153"/>
                    </a:lnTo>
                    <a:lnTo>
                      <a:pt x="140" y="187"/>
                    </a:lnTo>
                    <a:lnTo>
                      <a:pt x="128" y="240"/>
                    </a:lnTo>
                    <a:lnTo>
                      <a:pt x="109" y="318"/>
                    </a:lnTo>
                    <a:lnTo>
                      <a:pt x="90" y="405"/>
                    </a:lnTo>
                    <a:lnTo>
                      <a:pt x="72" y="511"/>
                    </a:lnTo>
                    <a:lnTo>
                      <a:pt x="50" y="629"/>
                    </a:lnTo>
                    <a:lnTo>
                      <a:pt x="34" y="757"/>
                    </a:lnTo>
                    <a:lnTo>
                      <a:pt x="19" y="891"/>
                    </a:lnTo>
                    <a:lnTo>
                      <a:pt x="6" y="1031"/>
                    </a:lnTo>
                    <a:lnTo>
                      <a:pt x="0" y="1174"/>
                    </a:lnTo>
                    <a:lnTo>
                      <a:pt x="3" y="1321"/>
                    </a:lnTo>
                    <a:lnTo>
                      <a:pt x="9" y="1461"/>
                    </a:lnTo>
                    <a:lnTo>
                      <a:pt x="28" y="1601"/>
                    </a:lnTo>
                    <a:lnTo>
                      <a:pt x="53" y="1735"/>
                    </a:lnTo>
                    <a:lnTo>
                      <a:pt x="93" y="1859"/>
                    </a:lnTo>
                    <a:lnTo>
                      <a:pt x="97" y="1862"/>
                    </a:lnTo>
                    <a:lnTo>
                      <a:pt x="106" y="1869"/>
                    </a:lnTo>
                    <a:lnTo>
                      <a:pt x="121" y="1878"/>
                    </a:lnTo>
                    <a:lnTo>
                      <a:pt x="143" y="1894"/>
                    </a:lnTo>
                    <a:lnTo>
                      <a:pt x="168" y="1906"/>
                    </a:lnTo>
                    <a:lnTo>
                      <a:pt x="199" y="1925"/>
                    </a:lnTo>
                    <a:lnTo>
                      <a:pt x="230" y="1940"/>
                    </a:lnTo>
                    <a:lnTo>
                      <a:pt x="271" y="1959"/>
                    </a:lnTo>
                    <a:lnTo>
                      <a:pt x="311" y="1974"/>
                    </a:lnTo>
                    <a:lnTo>
                      <a:pt x="355" y="1987"/>
                    </a:lnTo>
                    <a:lnTo>
                      <a:pt x="399" y="1999"/>
                    </a:lnTo>
                    <a:lnTo>
                      <a:pt x="445" y="2006"/>
                    </a:lnTo>
                    <a:lnTo>
                      <a:pt x="495" y="2006"/>
                    </a:lnTo>
                    <a:lnTo>
                      <a:pt x="545" y="2002"/>
                    </a:lnTo>
                    <a:lnTo>
                      <a:pt x="592" y="1993"/>
                    </a:lnTo>
                    <a:lnTo>
                      <a:pt x="641" y="1978"/>
                    </a:lnTo>
                    <a:lnTo>
                      <a:pt x="694" y="1959"/>
                    </a:lnTo>
                    <a:lnTo>
                      <a:pt x="754" y="1943"/>
                    </a:lnTo>
                    <a:lnTo>
                      <a:pt x="825" y="1934"/>
                    </a:lnTo>
                    <a:lnTo>
                      <a:pt x="900" y="1931"/>
                    </a:lnTo>
                    <a:lnTo>
                      <a:pt x="978" y="1928"/>
                    </a:lnTo>
                    <a:lnTo>
                      <a:pt x="1065" y="1928"/>
                    </a:lnTo>
                    <a:lnTo>
                      <a:pt x="1149" y="1934"/>
                    </a:lnTo>
                    <a:lnTo>
                      <a:pt x="1236" y="1940"/>
                    </a:lnTo>
                    <a:lnTo>
                      <a:pt x="1320" y="1946"/>
                    </a:lnTo>
                    <a:lnTo>
                      <a:pt x="1401" y="1959"/>
                    </a:lnTo>
                    <a:lnTo>
                      <a:pt x="1479" y="1971"/>
                    </a:lnTo>
                    <a:lnTo>
                      <a:pt x="1551" y="1984"/>
                    </a:lnTo>
                    <a:lnTo>
                      <a:pt x="1616" y="1996"/>
                    </a:lnTo>
                    <a:lnTo>
                      <a:pt x="1672" y="2009"/>
                    </a:lnTo>
                    <a:lnTo>
                      <a:pt x="1716" y="2024"/>
                    </a:lnTo>
                    <a:lnTo>
                      <a:pt x="1750" y="2037"/>
                    </a:lnTo>
                    <a:lnTo>
                      <a:pt x="1756" y="2034"/>
                    </a:lnTo>
                    <a:lnTo>
                      <a:pt x="1759" y="2021"/>
                    </a:lnTo>
                    <a:lnTo>
                      <a:pt x="1756" y="1999"/>
                    </a:lnTo>
                    <a:lnTo>
                      <a:pt x="1753" y="1968"/>
                    </a:lnTo>
                    <a:lnTo>
                      <a:pt x="1744" y="1931"/>
                    </a:lnTo>
                    <a:lnTo>
                      <a:pt x="1731" y="1890"/>
                    </a:lnTo>
                    <a:lnTo>
                      <a:pt x="1719" y="1844"/>
                    </a:lnTo>
                    <a:lnTo>
                      <a:pt x="1703" y="1797"/>
                    </a:lnTo>
                    <a:lnTo>
                      <a:pt x="1688" y="1750"/>
                    </a:lnTo>
                    <a:lnTo>
                      <a:pt x="1672" y="1700"/>
                    </a:lnTo>
                    <a:lnTo>
                      <a:pt x="1656" y="1660"/>
                    </a:lnTo>
                    <a:lnTo>
                      <a:pt x="1641" y="1623"/>
                    </a:lnTo>
                    <a:lnTo>
                      <a:pt x="1628" y="1585"/>
                    </a:lnTo>
                    <a:lnTo>
                      <a:pt x="1622" y="1563"/>
                    </a:lnTo>
                    <a:lnTo>
                      <a:pt x="1616" y="1545"/>
                    </a:lnTo>
                    <a:lnTo>
                      <a:pt x="1613" y="1542"/>
                    </a:lnTo>
                    <a:lnTo>
                      <a:pt x="884" y="1349"/>
                    </a:lnTo>
                    <a:lnTo>
                      <a:pt x="884" y="1342"/>
                    </a:lnTo>
                    <a:lnTo>
                      <a:pt x="881" y="1330"/>
                    </a:lnTo>
                    <a:lnTo>
                      <a:pt x="875" y="1308"/>
                    </a:lnTo>
                    <a:lnTo>
                      <a:pt x="872" y="1277"/>
                    </a:lnTo>
                    <a:lnTo>
                      <a:pt x="866" y="1240"/>
                    </a:lnTo>
                    <a:lnTo>
                      <a:pt x="862" y="1199"/>
                    </a:lnTo>
                    <a:lnTo>
                      <a:pt x="856" y="1155"/>
                    </a:lnTo>
                    <a:lnTo>
                      <a:pt x="853" y="1106"/>
                    </a:lnTo>
                    <a:lnTo>
                      <a:pt x="847" y="1053"/>
                    </a:lnTo>
                    <a:lnTo>
                      <a:pt x="844" y="1000"/>
                    </a:lnTo>
                    <a:lnTo>
                      <a:pt x="841" y="947"/>
                    </a:lnTo>
                    <a:lnTo>
                      <a:pt x="841" y="897"/>
                    </a:lnTo>
                    <a:lnTo>
                      <a:pt x="841" y="847"/>
                    </a:lnTo>
                    <a:lnTo>
                      <a:pt x="844" y="800"/>
                    </a:lnTo>
                    <a:lnTo>
                      <a:pt x="847" y="754"/>
                    </a:lnTo>
                    <a:lnTo>
                      <a:pt x="856" y="716"/>
                    </a:lnTo>
                    <a:lnTo>
                      <a:pt x="358" y="0"/>
                    </a:lnTo>
                    <a:lnTo>
                      <a:pt x="156" y="140"/>
                    </a:lnTo>
                    <a:lnTo>
                      <a:pt x="156" y="140"/>
                    </a:lnTo>
                    <a:close/>
                  </a:path>
                </a:pathLst>
              </a:custGeom>
              <a:solidFill>
                <a:srgbClr val="CCFCF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63"/>
              <p:cNvSpPr>
                <a:spLocks/>
              </p:cNvSpPr>
              <p:nvPr/>
            </p:nvSpPr>
            <p:spPr bwMode="auto">
              <a:xfrm rot="221696">
                <a:off x="4580411" y="3338442"/>
                <a:ext cx="500313" cy="847259"/>
              </a:xfrm>
              <a:custGeom>
                <a:avLst/>
                <a:gdLst>
                  <a:gd name="T0" fmla="*/ 180 w 535"/>
                  <a:gd name="T1" fmla="*/ 0 h 906"/>
                  <a:gd name="T2" fmla="*/ 0 w 535"/>
                  <a:gd name="T3" fmla="*/ 134 h 906"/>
                  <a:gd name="T4" fmla="*/ 174 w 535"/>
                  <a:gd name="T5" fmla="*/ 421 h 906"/>
                  <a:gd name="T6" fmla="*/ 352 w 535"/>
                  <a:gd name="T7" fmla="*/ 470 h 906"/>
                  <a:gd name="T8" fmla="*/ 292 w 535"/>
                  <a:gd name="T9" fmla="*/ 539 h 906"/>
                  <a:gd name="T10" fmla="*/ 535 w 535"/>
                  <a:gd name="T11" fmla="*/ 906 h 906"/>
                  <a:gd name="T12" fmla="*/ 439 w 535"/>
                  <a:gd name="T13" fmla="*/ 480 h 906"/>
                  <a:gd name="T14" fmla="*/ 180 w 535"/>
                  <a:gd name="T15" fmla="*/ 0 h 906"/>
                  <a:gd name="T16" fmla="*/ 180 w 535"/>
                  <a:gd name="T17" fmla="*/ 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5" h="906">
                    <a:moveTo>
                      <a:pt x="180" y="0"/>
                    </a:moveTo>
                    <a:lnTo>
                      <a:pt x="0" y="134"/>
                    </a:lnTo>
                    <a:lnTo>
                      <a:pt x="174" y="421"/>
                    </a:lnTo>
                    <a:lnTo>
                      <a:pt x="352" y="470"/>
                    </a:lnTo>
                    <a:lnTo>
                      <a:pt x="292" y="539"/>
                    </a:lnTo>
                    <a:lnTo>
                      <a:pt x="535" y="906"/>
                    </a:lnTo>
                    <a:lnTo>
                      <a:pt x="439" y="48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64"/>
              <p:cNvSpPr>
                <a:spLocks/>
              </p:cNvSpPr>
              <p:nvPr/>
            </p:nvSpPr>
            <p:spPr bwMode="auto">
              <a:xfrm rot="2154088">
                <a:off x="4419964" y="4031413"/>
                <a:ext cx="1525253" cy="900563"/>
              </a:xfrm>
              <a:custGeom>
                <a:avLst/>
                <a:gdLst>
                  <a:gd name="T0" fmla="*/ 1442 w 1631"/>
                  <a:gd name="T1" fmla="*/ 421 h 963"/>
                  <a:gd name="T2" fmla="*/ 1398 w 1631"/>
                  <a:gd name="T3" fmla="*/ 427 h 963"/>
                  <a:gd name="T4" fmla="*/ 1323 w 1631"/>
                  <a:gd name="T5" fmla="*/ 439 h 963"/>
                  <a:gd name="T6" fmla="*/ 1224 w 1631"/>
                  <a:gd name="T7" fmla="*/ 455 h 963"/>
                  <a:gd name="T8" fmla="*/ 1115 w 1631"/>
                  <a:gd name="T9" fmla="*/ 477 h 963"/>
                  <a:gd name="T10" fmla="*/ 999 w 1631"/>
                  <a:gd name="T11" fmla="*/ 502 h 963"/>
                  <a:gd name="T12" fmla="*/ 893 w 1631"/>
                  <a:gd name="T13" fmla="*/ 530 h 963"/>
                  <a:gd name="T14" fmla="*/ 806 w 1631"/>
                  <a:gd name="T15" fmla="*/ 558 h 963"/>
                  <a:gd name="T16" fmla="*/ 769 w 1631"/>
                  <a:gd name="T17" fmla="*/ 564 h 963"/>
                  <a:gd name="T18" fmla="*/ 725 w 1631"/>
                  <a:gd name="T19" fmla="*/ 517 h 963"/>
                  <a:gd name="T20" fmla="*/ 657 w 1631"/>
                  <a:gd name="T21" fmla="*/ 439 h 963"/>
                  <a:gd name="T22" fmla="*/ 563 w 1631"/>
                  <a:gd name="T23" fmla="*/ 343 h 963"/>
                  <a:gd name="T24" fmla="*/ 461 w 1631"/>
                  <a:gd name="T25" fmla="*/ 237 h 963"/>
                  <a:gd name="T26" fmla="*/ 355 w 1631"/>
                  <a:gd name="T27" fmla="*/ 137 h 963"/>
                  <a:gd name="T28" fmla="*/ 258 w 1631"/>
                  <a:gd name="T29" fmla="*/ 56 h 963"/>
                  <a:gd name="T30" fmla="*/ 180 w 1631"/>
                  <a:gd name="T31" fmla="*/ 7 h 963"/>
                  <a:gd name="T32" fmla="*/ 128 w 1631"/>
                  <a:gd name="T33" fmla="*/ 0 h 963"/>
                  <a:gd name="T34" fmla="*/ 84 w 1631"/>
                  <a:gd name="T35" fmla="*/ 25 h 963"/>
                  <a:gd name="T36" fmla="*/ 50 w 1631"/>
                  <a:gd name="T37" fmla="*/ 75 h 963"/>
                  <a:gd name="T38" fmla="*/ 22 w 1631"/>
                  <a:gd name="T39" fmla="*/ 141 h 963"/>
                  <a:gd name="T40" fmla="*/ 6 w 1631"/>
                  <a:gd name="T41" fmla="*/ 215 h 963"/>
                  <a:gd name="T42" fmla="*/ 0 w 1631"/>
                  <a:gd name="T43" fmla="*/ 290 h 963"/>
                  <a:gd name="T44" fmla="*/ 6 w 1631"/>
                  <a:gd name="T45" fmla="*/ 359 h 963"/>
                  <a:gd name="T46" fmla="*/ 28 w 1631"/>
                  <a:gd name="T47" fmla="*/ 411 h 963"/>
                  <a:gd name="T48" fmla="*/ 65 w 1631"/>
                  <a:gd name="T49" fmla="*/ 449 h 963"/>
                  <a:gd name="T50" fmla="*/ 131 w 1631"/>
                  <a:gd name="T51" fmla="*/ 508 h 963"/>
                  <a:gd name="T52" fmla="*/ 221 w 1631"/>
                  <a:gd name="T53" fmla="*/ 586 h 963"/>
                  <a:gd name="T54" fmla="*/ 327 w 1631"/>
                  <a:gd name="T55" fmla="*/ 676 h 963"/>
                  <a:gd name="T56" fmla="*/ 433 w 1631"/>
                  <a:gd name="T57" fmla="*/ 766 h 963"/>
                  <a:gd name="T58" fmla="*/ 539 w 1631"/>
                  <a:gd name="T59" fmla="*/ 847 h 963"/>
                  <a:gd name="T60" fmla="*/ 629 w 1631"/>
                  <a:gd name="T61" fmla="*/ 913 h 963"/>
                  <a:gd name="T62" fmla="*/ 697 w 1631"/>
                  <a:gd name="T63" fmla="*/ 953 h 963"/>
                  <a:gd name="T64" fmla="*/ 744 w 1631"/>
                  <a:gd name="T65" fmla="*/ 963 h 963"/>
                  <a:gd name="T66" fmla="*/ 831 w 1631"/>
                  <a:gd name="T67" fmla="*/ 944 h 963"/>
                  <a:gd name="T68" fmla="*/ 962 w 1631"/>
                  <a:gd name="T69" fmla="*/ 907 h 963"/>
                  <a:gd name="T70" fmla="*/ 1115 w 1631"/>
                  <a:gd name="T71" fmla="*/ 857 h 963"/>
                  <a:gd name="T72" fmla="*/ 1273 w 1631"/>
                  <a:gd name="T73" fmla="*/ 798 h 963"/>
                  <a:gd name="T74" fmla="*/ 1420 w 1631"/>
                  <a:gd name="T75" fmla="*/ 735 h 963"/>
                  <a:gd name="T76" fmla="*/ 1538 w 1631"/>
                  <a:gd name="T77" fmla="*/ 682 h 963"/>
                  <a:gd name="T78" fmla="*/ 1616 w 1631"/>
                  <a:gd name="T79" fmla="*/ 639 h 963"/>
                  <a:gd name="T80" fmla="*/ 1451 w 1631"/>
                  <a:gd name="T81" fmla="*/ 421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31" h="963">
                    <a:moveTo>
                      <a:pt x="1451" y="421"/>
                    </a:moveTo>
                    <a:lnTo>
                      <a:pt x="1442" y="421"/>
                    </a:lnTo>
                    <a:lnTo>
                      <a:pt x="1426" y="424"/>
                    </a:lnTo>
                    <a:lnTo>
                      <a:pt x="1398" y="427"/>
                    </a:lnTo>
                    <a:lnTo>
                      <a:pt x="1367" y="433"/>
                    </a:lnTo>
                    <a:lnTo>
                      <a:pt x="1323" y="439"/>
                    </a:lnTo>
                    <a:lnTo>
                      <a:pt x="1276" y="446"/>
                    </a:lnTo>
                    <a:lnTo>
                      <a:pt x="1224" y="455"/>
                    </a:lnTo>
                    <a:lnTo>
                      <a:pt x="1171" y="467"/>
                    </a:lnTo>
                    <a:lnTo>
                      <a:pt x="1115" y="477"/>
                    </a:lnTo>
                    <a:lnTo>
                      <a:pt x="1055" y="489"/>
                    </a:lnTo>
                    <a:lnTo>
                      <a:pt x="999" y="502"/>
                    </a:lnTo>
                    <a:lnTo>
                      <a:pt x="946" y="514"/>
                    </a:lnTo>
                    <a:lnTo>
                      <a:pt x="893" y="530"/>
                    </a:lnTo>
                    <a:lnTo>
                      <a:pt x="847" y="542"/>
                    </a:lnTo>
                    <a:lnTo>
                      <a:pt x="806" y="558"/>
                    </a:lnTo>
                    <a:lnTo>
                      <a:pt x="775" y="573"/>
                    </a:lnTo>
                    <a:lnTo>
                      <a:pt x="769" y="564"/>
                    </a:lnTo>
                    <a:lnTo>
                      <a:pt x="753" y="548"/>
                    </a:lnTo>
                    <a:lnTo>
                      <a:pt x="725" y="517"/>
                    </a:lnTo>
                    <a:lnTo>
                      <a:pt x="697" y="483"/>
                    </a:lnTo>
                    <a:lnTo>
                      <a:pt x="657" y="439"/>
                    </a:lnTo>
                    <a:lnTo>
                      <a:pt x="610" y="393"/>
                    </a:lnTo>
                    <a:lnTo>
                      <a:pt x="563" y="343"/>
                    </a:lnTo>
                    <a:lnTo>
                      <a:pt x="514" y="290"/>
                    </a:lnTo>
                    <a:lnTo>
                      <a:pt x="461" y="237"/>
                    </a:lnTo>
                    <a:lnTo>
                      <a:pt x="408" y="184"/>
                    </a:lnTo>
                    <a:lnTo>
                      <a:pt x="355" y="137"/>
                    </a:lnTo>
                    <a:lnTo>
                      <a:pt x="305" y="94"/>
                    </a:lnTo>
                    <a:lnTo>
                      <a:pt x="258" y="56"/>
                    </a:lnTo>
                    <a:lnTo>
                      <a:pt x="218" y="25"/>
                    </a:lnTo>
                    <a:lnTo>
                      <a:pt x="180" y="7"/>
                    </a:lnTo>
                    <a:lnTo>
                      <a:pt x="152" y="0"/>
                    </a:lnTo>
                    <a:lnTo>
                      <a:pt x="128" y="0"/>
                    </a:lnTo>
                    <a:lnTo>
                      <a:pt x="106" y="10"/>
                    </a:lnTo>
                    <a:lnTo>
                      <a:pt x="84" y="25"/>
                    </a:lnTo>
                    <a:lnTo>
                      <a:pt x="68" y="50"/>
                    </a:lnTo>
                    <a:lnTo>
                      <a:pt x="50" y="75"/>
                    </a:lnTo>
                    <a:lnTo>
                      <a:pt x="34" y="106"/>
                    </a:lnTo>
                    <a:lnTo>
                      <a:pt x="22" y="141"/>
                    </a:lnTo>
                    <a:lnTo>
                      <a:pt x="15" y="181"/>
                    </a:lnTo>
                    <a:lnTo>
                      <a:pt x="6" y="215"/>
                    </a:lnTo>
                    <a:lnTo>
                      <a:pt x="0" y="256"/>
                    </a:lnTo>
                    <a:lnTo>
                      <a:pt x="0" y="290"/>
                    </a:lnTo>
                    <a:lnTo>
                      <a:pt x="3" y="327"/>
                    </a:lnTo>
                    <a:lnTo>
                      <a:pt x="6" y="359"/>
                    </a:lnTo>
                    <a:lnTo>
                      <a:pt x="15" y="387"/>
                    </a:lnTo>
                    <a:lnTo>
                      <a:pt x="28" y="411"/>
                    </a:lnTo>
                    <a:lnTo>
                      <a:pt x="43" y="433"/>
                    </a:lnTo>
                    <a:lnTo>
                      <a:pt x="65" y="449"/>
                    </a:lnTo>
                    <a:lnTo>
                      <a:pt x="93" y="477"/>
                    </a:lnTo>
                    <a:lnTo>
                      <a:pt x="131" y="508"/>
                    </a:lnTo>
                    <a:lnTo>
                      <a:pt x="174" y="548"/>
                    </a:lnTo>
                    <a:lnTo>
                      <a:pt x="221" y="586"/>
                    </a:lnTo>
                    <a:lnTo>
                      <a:pt x="274" y="629"/>
                    </a:lnTo>
                    <a:lnTo>
                      <a:pt x="327" y="676"/>
                    </a:lnTo>
                    <a:lnTo>
                      <a:pt x="380" y="723"/>
                    </a:lnTo>
                    <a:lnTo>
                      <a:pt x="433" y="766"/>
                    </a:lnTo>
                    <a:lnTo>
                      <a:pt x="489" y="807"/>
                    </a:lnTo>
                    <a:lnTo>
                      <a:pt x="539" y="847"/>
                    </a:lnTo>
                    <a:lnTo>
                      <a:pt x="588" y="885"/>
                    </a:lnTo>
                    <a:lnTo>
                      <a:pt x="629" y="913"/>
                    </a:lnTo>
                    <a:lnTo>
                      <a:pt x="666" y="938"/>
                    </a:lnTo>
                    <a:lnTo>
                      <a:pt x="697" y="953"/>
                    </a:lnTo>
                    <a:lnTo>
                      <a:pt x="719" y="963"/>
                    </a:lnTo>
                    <a:lnTo>
                      <a:pt x="744" y="963"/>
                    </a:lnTo>
                    <a:lnTo>
                      <a:pt x="781" y="956"/>
                    </a:lnTo>
                    <a:lnTo>
                      <a:pt x="831" y="944"/>
                    </a:lnTo>
                    <a:lnTo>
                      <a:pt x="893" y="928"/>
                    </a:lnTo>
                    <a:lnTo>
                      <a:pt x="962" y="907"/>
                    </a:lnTo>
                    <a:lnTo>
                      <a:pt x="1037" y="882"/>
                    </a:lnTo>
                    <a:lnTo>
                      <a:pt x="1115" y="857"/>
                    </a:lnTo>
                    <a:lnTo>
                      <a:pt x="1196" y="829"/>
                    </a:lnTo>
                    <a:lnTo>
                      <a:pt x="1273" y="798"/>
                    </a:lnTo>
                    <a:lnTo>
                      <a:pt x="1348" y="766"/>
                    </a:lnTo>
                    <a:lnTo>
                      <a:pt x="1420" y="735"/>
                    </a:lnTo>
                    <a:lnTo>
                      <a:pt x="1485" y="710"/>
                    </a:lnTo>
                    <a:lnTo>
                      <a:pt x="1538" y="682"/>
                    </a:lnTo>
                    <a:lnTo>
                      <a:pt x="1585" y="661"/>
                    </a:lnTo>
                    <a:lnTo>
                      <a:pt x="1616" y="639"/>
                    </a:lnTo>
                    <a:lnTo>
                      <a:pt x="1631" y="623"/>
                    </a:lnTo>
                    <a:lnTo>
                      <a:pt x="1451" y="421"/>
                    </a:lnTo>
                    <a:lnTo>
                      <a:pt x="1451" y="421"/>
                    </a:lnTo>
                    <a:close/>
                  </a:path>
                </a:pathLst>
              </a:custGeom>
              <a:solidFill>
                <a:srgbClr val="F7F2D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65"/>
              <p:cNvSpPr>
                <a:spLocks/>
              </p:cNvSpPr>
              <p:nvPr/>
            </p:nvSpPr>
            <p:spPr bwMode="auto">
              <a:xfrm rot="221696">
                <a:off x="4324147" y="4621638"/>
                <a:ext cx="625625" cy="533044"/>
              </a:xfrm>
              <a:custGeom>
                <a:avLst/>
                <a:gdLst>
                  <a:gd name="T0" fmla="*/ 56 w 669"/>
                  <a:gd name="T1" fmla="*/ 96 h 570"/>
                  <a:gd name="T2" fmla="*/ 87 w 669"/>
                  <a:gd name="T3" fmla="*/ 96 h 570"/>
                  <a:gd name="T4" fmla="*/ 137 w 669"/>
                  <a:gd name="T5" fmla="*/ 93 h 570"/>
                  <a:gd name="T6" fmla="*/ 205 w 669"/>
                  <a:gd name="T7" fmla="*/ 90 h 570"/>
                  <a:gd name="T8" fmla="*/ 274 w 669"/>
                  <a:gd name="T9" fmla="*/ 81 h 570"/>
                  <a:gd name="T10" fmla="*/ 345 w 669"/>
                  <a:gd name="T11" fmla="*/ 65 h 570"/>
                  <a:gd name="T12" fmla="*/ 404 w 669"/>
                  <a:gd name="T13" fmla="*/ 43 h 570"/>
                  <a:gd name="T14" fmla="*/ 448 w 669"/>
                  <a:gd name="T15" fmla="*/ 15 h 570"/>
                  <a:gd name="T16" fmla="*/ 463 w 669"/>
                  <a:gd name="T17" fmla="*/ 3 h 570"/>
                  <a:gd name="T18" fmla="*/ 463 w 669"/>
                  <a:gd name="T19" fmla="*/ 31 h 570"/>
                  <a:gd name="T20" fmla="*/ 470 w 669"/>
                  <a:gd name="T21" fmla="*/ 78 h 570"/>
                  <a:gd name="T22" fmla="*/ 479 w 669"/>
                  <a:gd name="T23" fmla="*/ 140 h 570"/>
                  <a:gd name="T24" fmla="*/ 501 w 669"/>
                  <a:gd name="T25" fmla="*/ 208 h 570"/>
                  <a:gd name="T26" fmla="*/ 532 w 669"/>
                  <a:gd name="T27" fmla="*/ 274 h 570"/>
                  <a:gd name="T28" fmla="*/ 576 w 669"/>
                  <a:gd name="T29" fmla="*/ 336 h 570"/>
                  <a:gd name="T30" fmla="*/ 635 w 669"/>
                  <a:gd name="T31" fmla="*/ 386 h 570"/>
                  <a:gd name="T32" fmla="*/ 666 w 669"/>
                  <a:gd name="T33" fmla="*/ 405 h 570"/>
                  <a:gd name="T34" fmla="*/ 641 w 669"/>
                  <a:gd name="T35" fmla="*/ 426 h 570"/>
                  <a:gd name="T36" fmla="*/ 594 w 669"/>
                  <a:gd name="T37" fmla="*/ 458 h 570"/>
                  <a:gd name="T38" fmla="*/ 529 w 669"/>
                  <a:gd name="T39" fmla="*/ 495 h 570"/>
                  <a:gd name="T40" fmla="*/ 451 w 669"/>
                  <a:gd name="T41" fmla="*/ 532 h 570"/>
                  <a:gd name="T42" fmla="*/ 364 w 669"/>
                  <a:gd name="T43" fmla="*/ 560 h 570"/>
                  <a:gd name="T44" fmla="*/ 270 w 669"/>
                  <a:gd name="T45" fmla="*/ 570 h 570"/>
                  <a:gd name="T46" fmla="*/ 180 w 669"/>
                  <a:gd name="T47" fmla="*/ 557 h 570"/>
                  <a:gd name="T48" fmla="*/ 93 w 669"/>
                  <a:gd name="T49" fmla="*/ 514 h 570"/>
                  <a:gd name="T50" fmla="*/ 34 w 669"/>
                  <a:gd name="T51" fmla="*/ 454 h 570"/>
                  <a:gd name="T52" fmla="*/ 6 w 669"/>
                  <a:gd name="T53" fmla="*/ 386 h 570"/>
                  <a:gd name="T54" fmla="*/ 0 w 669"/>
                  <a:gd name="T55" fmla="*/ 311 h 570"/>
                  <a:gd name="T56" fmla="*/ 6 w 669"/>
                  <a:gd name="T57" fmla="*/ 240 h 570"/>
                  <a:gd name="T58" fmla="*/ 21 w 669"/>
                  <a:gd name="T59" fmla="*/ 174 h 570"/>
                  <a:gd name="T60" fmla="*/ 40 w 669"/>
                  <a:gd name="T61" fmla="*/ 127 h 570"/>
                  <a:gd name="T62" fmla="*/ 49 w 669"/>
                  <a:gd name="T63" fmla="*/ 99 h 570"/>
                  <a:gd name="T64" fmla="*/ 52 w 669"/>
                  <a:gd name="T65" fmla="*/ 96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9" h="570">
                    <a:moveTo>
                      <a:pt x="52" y="96"/>
                    </a:moveTo>
                    <a:lnTo>
                      <a:pt x="56" y="96"/>
                    </a:lnTo>
                    <a:lnTo>
                      <a:pt x="68" y="96"/>
                    </a:lnTo>
                    <a:lnTo>
                      <a:pt x="87" y="96"/>
                    </a:lnTo>
                    <a:lnTo>
                      <a:pt x="109" y="96"/>
                    </a:lnTo>
                    <a:lnTo>
                      <a:pt x="137" y="93"/>
                    </a:lnTo>
                    <a:lnTo>
                      <a:pt x="168" y="93"/>
                    </a:lnTo>
                    <a:lnTo>
                      <a:pt x="205" y="90"/>
                    </a:lnTo>
                    <a:lnTo>
                      <a:pt x="239" y="87"/>
                    </a:lnTo>
                    <a:lnTo>
                      <a:pt x="274" y="81"/>
                    </a:lnTo>
                    <a:lnTo>
                      <a:pt x="311" y="75"/>
                    </a:lnTo>
                    <a:lnTo>
                      <a:pt x="345" y="65"/>
                    </a:lnTo>
                    <a:lnTo>
                      <a:pt x="379" y="56"/>
                    </a:lnTo>
                    <a:lnTo>
                      <a:pt x="404" y="43"/>
                    </a:lnTo>
                    <a:lnTo>
                      <a:pt x="432" y="34"/>
                    </a:lnTo>
                    <a:lnTo>
                      <a:pt x="448" y="15"/>
                    </a:lnTo>
                    <a:lnTo>
                      <a:pt x="463" y="0"/>
                    </a:lnTo>
                    <a:lnTo>
                      <a:pt x="463" y="3"/>
                    </a:lnTo>
                    <a:lnTo>
                      <a:pt x="463" y="12"/>
                    </a:lnTo>
                    <a:lnTo>
                      <a:pt x="463" y="31"/>
                    </a:lnTo>
                    <a:lnTo>
                      <a:pt x="467" y="53"/>
                    </a:lnTo>
                    <a:lnTo>
                      <a:pt x="470" y="78"/>
                    </a:lnTo>
                    <a:lnTo>
                      <a:pt x="473" y="106"/>
                    </a:lnTo>
                    <a:lnTo>
                      <a:pt x="479" y="140"/>
                    </a:lnTo>
                    <a:lnTo>
                      <a:pt x="488" y="174"/>
                    </a:lnTo>
                    <a:lnTo>
                      <a:pt x="501" y="208"/>
                    </a:lnTo>
                    <a:lnTo>
                      <a:pt x="513" y="243"/>
                    </a:lnTo>
                    <a:lnTo>
                      <a:pt x="532" y="274"/>
                    </a:lnTo>
                    <a:lnTo>
                      <a:pt x="551" y="308"/>
                    </a:lnTo>
                    <a:lnTo>
                      <a:pt x="576" y="336"/>
                    </a:lnTo>
                    <a:lnTo>
                      <a:pt x="600" y="364"/>
                    </a:lnTo>
                    <a:lnTo>
                      <a:pt x="635" y="386"/>
                    </a:lnTo>
                    <a:lnTo>
                      <a:pt x="669" y="405"/>
                    </a:lnTo>
                    <a:lnTo>
                      <a:pt x="666" y="405"/>
                    </a:lnTo>
                    <a:lnTo>
                      <a:pt x="657" y="414"/>
                    </a:lnTo>
                    <a:lnTo>
                      <a:pt x="641" y="426"/>
                    </a:lnTo>
                    <a:lnTo>
                      <a:pt x="619" y="442"/>
                    </a:lnTo>
                    <a:lnTo>
                      <a:pt x="594" y="458"/>
                    </a:lnTo>
                    <a:lnTo>
                      <a:pt x="563" y="476"/>
                    </a:lnTo>
                    <a:lnTo>
                      <a:pt x="529" y="495"/>
                    </a:lnTo>
                    <a:lnTo>
                      <a:pt x="492" y="514"/>
                    </a:lnTo>
                    <a:lnTo>
                      <a:pt x="451" y="532"/>
                    </a:lnTo>
                    <a:lnTo>
                      <a:pt x="407" y="548"/>
                    </a:lnTo>
                    <a:lnTo>
                      <a:pt x="364" y="560"/>
                    </a:lnTo>
                    <a:lnTo>
                      <a:pt x="320" y="570"/>
                    </a:lnTo>
                    <a:lnTo>
                      <a:pt x="270" y="570"/>
                    </a:lnTo>
                    <a:lnTo>
                      <a:pt x="227" y="570"/>
                    </a:lnTo>
                    <a:lnTo>
                      <a:pt x="180" y="557"/>
                    </a:lnTo>
                    <a:lnTo>
                      <a:pt x="133" y="542"/>
                    </a:lnTo>
                    <a:lnTo>
                      <a:pt x="93" y="514"/>
                    </a:lnTo>
                    <a:lnTo>
                      <a:pt x="59" y="489"/>
                    </a:lnTo>
                    <a:lnTo>
                      <a:pt x="34" y="454"/>
                    </a:lnTo>
                    <a:lnTo>
                      <a:pt x="18" y="423"/>
                    </a:lnTo>
                    <a:lnTo>
                      <a:pt x="6" y="386"/>
                    </a:lnTo>
                    <a:lnTo>
                      <a:pt x="0" y="349"/>
                    </a:lnTo>
                    <a:lnTo>
                      <a:pt x="0" y="311"/>
                    </a:lnTo>
                    <a:lnTo>
                      <a:pt x="3" y="274"/>
                    </a:lnTo>
                    <a:lnTo>
                      <a:pt x="6" y="240"/>
                    </a:lnTo>
                    <a:lnTo>
                      <a:pt x="15" y="205"/>
                    </a:lnTo>
                    <a:lnTo>
                      <a:pt x="21" y="174"/>
                    </a:lnTo>
                    <a:lnTo>
                      <a:pt x="31" y="149"/>
                    </a:lnTo>
                    <a:lnTo>
                      <a:pt x="40" y="127"/>
                    </a:lnTo>
                    <a:lnTo>
                      <a:pt x="46" y="109"/>
                    </a:lnTo>
                    <a:lnTo>
                      <a:pt x="49" y="99"/>
                    </a:lnTo>
                    <a:lnTo>
                      <a:pt x="52" y="96"/>
                    </a:lnTo>
                    <a:lnTo>
                      <a:pt x="52" y="96"/>
                    </a:lnTo>
                    <a:close/>
                  </a:path>
                </a:pathLst>
              </a:custGeom>
              <a:solidFill>
                <a:srgbClr val="D9E0E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66"/>
              <p:cNvSpPr>
                <a:spLocks/>
              </p:cNvSpPr>
              <p:nvPr/>
            </p:nvSpPr>
            <p:spPr bwMode="auto">
              <a:xfrm rot="221696">
                <a:off x="4336141" y="4619190"/>
                <a:ext cx="447944" cy="247818"/>
              </a:xfrm>
              <a:custGeom>
                <a:avLst/>
                <a:gdLst>
                  <a:gd name="T0" fmla="*/ 0 w 479"/>
                  <a:gd name="T1" fmla="*/ 243 h 265"/>
                  <a:gd name="T2" fmla="*/ 3 w 479"/>
                  <a:gd name="T3" fmla="*/ 243 h 265"/>
                  <a:gd name="T4" fmla="*/ 12 w 479"/>
                  <a:gd name="T5" fmla="*/ 246 h 265"/>
                  <a:gd name="T6" fmla="*/ 28 w 479"/>
                  <a:gd name="T7" fmla="*/ 249 h 265"/>
                  <a:gd name="T8" fmla="*/ 46 w 479"/>
                  <a:gd name="T9" fmla="*/ 252 h 265"/>
                  <a:gd name="T10" fmla="*/ 71 w 479"/>
                  <a:gd name="T11" fmla="*/ 255 h 265"/>
                  <a:gd name="T12" fmla="*/ 99 w 479"/>
                  <a:gd name="T13" fmla="*/ 258 h 265"/>
                  <a:gd name="T14" fmla="*/ 130 w 479"/>
                  <a:gd name="T15" fmla="*/ 261 h 265"/>
                  <a:gd name="T16" fmla="*/ 165 w 479"/>
                  <a:gd name="T17" fmla="*/ 265 h 265"/>
                  <a:gd name="T18" fmla="*/ 202 w 479"/>
                  <a:gd name="T19" fmla="*/ 261 h 265"/>
                  <a:gd name="T20" fmla="*/ 239 w 479"/>
                  <a:gd name="T21" fmla="*/ 255 h 265"/>
                  <a:gd name="T22" fmla="*/ 277 w 479"/>
                  <a:gd name="T23" fmla="*/ 249 h 265"/>
                  <a:gd name="T24" fmla="*/ 317 w 479"/>
                  <a:gd name="T25" fmla="*/ 240 h 265"/>
                  <a:gd name="T26" fmla="*/ 358 w 479"/>
                  <a:gd name="T27" fmla="*/ 224 h 265"/>
                  <a:gd name="T28" fmla="*/ 398 w 479"/>
                  <a:gd name="T29" fmla="*/ 205 h 265"/>
                  <a:gd name="T30" fmla="*/ 439 w 479"/>
                  <a:gd name="T31" fmla="*/ 177 h 265"/>
                  <a:gd name="T32" fmla="*/ 476 w 479"/>
                  <a:gd name="T33" fmla="*/ 149 h 265"/>
                  <a:gd name="T34" fmla="*/ 476 w 479"/>
                  <a:gd name="T35" fmla="*/ 143 h 265"/>
                  <a:gd name="T36" fmla="*/ 479 w 479"/>
                  <a:gd name="T37" fmla="*/ 137 h 265"/>
                  <a:gd name="T38" fmla="*/ 479 w 479"/>
                  <a:gd name="T39" fmla="*/ 128 h 265"/>
                  <a:gd name="T40" fmla="*/ 479 w 479"/>
                  <a:gd name="T41" fmla="*/ 118 h 265"/>
                  <a:gd name="T42" fmla="*/ 476 w 479"/>
                  <a:gd name="T43" fmla="*/ 106 h 265"/>
                  <a:gd name="T44" fmla="*/ 473 w 479"/>
                  <a:gd name="T45" fmla="*/ 93 h 265"/>
                  <a:gd name="T46" fmla="*/ 470 w 479"/>
                  <a:gd name="T47" fmla="*/ 81 h 265"/>
                  <a:gd name="T48" fmla="*/ 467 w 479"/>
                  <a:gd name="T49" fmla="*/ 68 h 265"/>
                  <a:gd name="T50" fmla="*/ 464 w 479"/>
                  <a:gd name="T51" fmla="*/ 53 h 265"/>
                  <a:gd name="T52" fmla="*/ 457 w 479"/>
                  <a:gd name="T53" fmla="*/ 40 h 265"/>
                  <a:gd name="T54" fmla="*/ 454 w 479"/>
                  <a:gd name="T55" fmla="*/ 28 h 265"/>
                  <a:gd name="T56" fmla="*/ 451 w 479"/>
                  <a:gd name="T57" fmla="*/ 19 h 265"/>
                  <a:gd name="T58" fmla="*/ 448 w 479"/>
                  <a:gd name="T59" fmla="*/ 9 h 265"/>
                  <a:gd name="T60" fmla="*/ 445 w 479"/>
                  <a:gd name="T61" fmla="*/ 3 h 265"/>
                  <a:gd name="T62" fmla="*/ 445 w 479"/>
                  <a:gd name="T63" fmla="*/ 0 h 265"/>
                  <a:gd name="T64" fmla="*/ 442 w 479"/>
                  <a:gd name="T65" fmla="*/ 3 h 265"/>
                  <a:gd name="T66" fmla="*/ 436 w 479"/>
                  <a:gd name="T67" fmla="*/ 12 h 265"/>
                  <a:gd name="T68" fmla="*/ 429 w 479"/>
                  <a:gd name="T69" fmla="*/ 19 h 265"/>
                  <a:gd name="T70" fmla="*/ 420 w 479"/>
                  <a:gd name="T71" fmla="*/ 25 h 265"/>
                  <a:gd name="T72" fmla="*/ 404 w 479"/>
                  <a:gd name="T73" fmla="*/ 34 h 265"/>
                  <a:gd name="T74" fmla="*/ 389 w 479"/>
                  <a:gd name="T75" fmla="*/ 43 h 265"/>
                  <a:gd name="T76" fmla="*/ 367 w 479"/>
                  <a:gd name="T77" fmla="*/ 50 h 265"/>
                  <a:gd name="T78" fmla="*/ 339 w 479"/>
                  <a:gd name="T79" fmla="*/ 59 h 265"/>
                  <a:gd name="T80" fmla="*/ 305 w 479"/>
                  <a:gd name="T81" fmla="*/ 68 h 265"/>
                  <a:gd name="T82" fmla="*/ 264 w 479"/>
                  <a:gd name="T83" fmla="*/ 78 h 265"/>
                  <a:gd name="T84" fmla="*/ 218 w 479"/>
                  <a:gd name="T85" fmla="*/ 84 h 265"/>
                  <a:gd name="T86" fmla="*/ 168 w 479"/>
                  <a:gd name="T87" fmla="*/ 90 h 265"/>
                  <a:gd name="T88" fmla="*/ 106 w 479"/>
                  <a:gd name="T89" fmla="*/ 93 h 265"/>
                  <a:gd name="T90" fmla="*/ 37 w 479"/>
                  <a:gd name="T91" fmla="*/ 96 h 265"/>
                  <a:gd name="T92" fmla="*/ 0 w 479"/>
                  <a:gd name="T93" fmla="*/ 243 h 265"/>
                  <a:gd name="T94" fmla="*/ 0 w 479"/>
                  <a:gd name="T95" fmla="*/ 24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9" h="265">
                    <a:moveTo>
                      <a:pt x="0" y="243"/>
                    </a:moveTo>
                    <a:lnTo>
                      <a:pt x="3" y="243"/>
                    </a:lnTo>
                    <a:lnTo>
                      <a:pt x="12" y="246"/>
                    </a:lnTo>
                    <a:lnTo>
                      <a:pt x="28" y="249"/>
                    </a:lnTo>
                    <a:lnTo>
                      <a:pt x="46" y="252"/>
                    </a:lnTo>
                    <a:lnTo>
                      <a:pt x="71" y="255"/>
                    </a:lnTo>
                    <a:lnTo>
                      <a:pt x="99" y="258"/>
                    </a:lnTo>
                    <a:lnTo>
                      <a:pt x="130" y="261"/>
                    </a:lnTo>
                    <a:lnTo>
                      <a:pt x="165" y="265"/>
                    </a:lnTo>
                    <a:lnTo>
                      <a:pt x="202" y="261"/>
                    </a:lnTo>
                    <a:lnTo>
                      <a:pt x="239" y="255"/>
                    </a:lnTo>
                    <a:lnTo>
                      <a:pt x="277" y="249"/>
                    </a:lnTo>
                    <a:lnTo>
                      <a:pt x="317" y="240"/>
                    </a:lnTo>
                    <a:lnTo>
                      <a:pt x="358" y="224"/>
                    </a:lnTo>
                    <a:lnTo>
                      <a:pt x="398" y="205"/>
                    </a:lnTo>
                    <a:lnTo>
                      <a:pt x="439" y="177"/>
                    </a:lnTo>
                    <a:lnTo>
                      <a:pt x="476" y="149"/>
                    </a:lnTo>
                    <a:lnTo>
                      <a:pt x="476" y="143"/>
                    </a:lnTo>
                    <a:lnTo>
                      <a:pt x="479" y="137"/>
                    </a:lnTo>
                    <a:lnTo>
                      <a:pt x="479" y="128"/>
                    </a:lnTo>
                    <a:lnTo>
                      <a:pt x="479" y="118"/>
                    </a:lnTo>
                    <a:lnTo>
                      <a:pt x="476" y="106"/>
                    </a:lnTo>
                    <a:lnTo>
                      <a:pt x="473" y="93"/>
                    </a:lnTo>
                    <a:lnTo>
                      <a:pt x="470" y="81"/>
                    </a:lnTo>
                    <a:lnTo>
                      <a:pt x="467" y="68"/>
                    </a:lnTo>
                    <a:lnTo>
                      <a:pt x="464" y="53"/>
                    </a:lnTo>
                    <a:lnTo>
                      <a:pt x="457" y="40"/>
                    </a:lnTo>
                    <a:lnTo>
                      <a:pt x="454" y="28"/>
                    </a:lnTo>
                    <a:lnTo>
                      <a:pt x="451" y="19"/>
                    </a:lnTo>
                    <a:lnTo>
                      <a:pt x="448" y="9"/>
                    </a:lnTo>
                    <a:lnTo>
                      <a:pt x="445" y="3"/>
                    </a:lnTo>
                    <a:lnTo>
                      <a:pt x="445" y="0"/>
                    </a:lnTo>
                    <a:lnTo>
                      <a:pt x="442" y="3"/>
                    </a:lnTo>
                    <a:lnTo>
                      <a:pt x="436" y="12"/>
                    </a:lnTo>
                    <a:lnTo>
                      <a:pt x="429" y="19"/>
                    </a:lnTo>
                    <a:lnTo>
                      <a:pt x="420" y="25"/>
                    </a:lnTo>
                    <a:lnTo>
                      <a:pt x="404" y="34"/>
                    </a:lnTo>
                    <a:lnTo>
                      <a:pt x="389" y="43"/>
                    </a:lnTo>
                    <a:lnTo>
                      <a:pt x="367" y="50"/>
                    </a:lnTo>
                    <a:lnTo>
                      <a:pt x="339" y="59"/>
                    </a:lnTo>
                    <a:lnTo>
                      <a:pt x="305" y="68"/>
                    </a:lnTo>
                    <a:lnTo>
                      <a:pt x="264" y="78"/>
                    </a:lnTo>
                    <a:lnTo>
                      <a:pt x="218" y="84"/>
                    </a:lnTo>
                    <a:lnTo>
                      <a:pt x="168" y="90"/>
                    </a:lnTo>
                    <a:lnTo>
                      <a:pt x="106" y="93"/>
                    </a:lnTo>
                    <a:lnTo>
                      <a:pt x="37" y="96"/>
                    </a:lnTo>
                    <a:lnTo>
                      <a:pt x="0" y="243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FFE6D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68"/>
              <p:cNvSpPr>
                <a:spLocks/>
              </p:cNvSpPr>
              <p:nvPr/>
            </p:nvSpPr>
            <p:spPr bwMode="auto">
              <a:xfrm rot="221696">
                <a:off x="4120324" y="3806601"/>
                <a:ext cx="200125" cy="509664"/>
              </a:xfrm>
              <a:custGeom>
                <a:avLst/>
                <a:gdLst>
                  <a:gd name="T0" fmla="*/ 161 w 214"/>
                  <a:gd name="T1" fmla="*/ 9 h 545"/>
                  <a:gd name="T2" fmla="*/ 196 w 214"/>
                  <a:gd name="T3" fmla="*/ 34 h 545"/>
                  <a:gd name="T4" fmla="*/ 214 w 214"/>
                  <a:gd name="T5" fmla="*/ 68 h 545"/>
                  <a:gd name="T6" fmla="*/ 186 w 214"/>
                  <a:gd name="T7" fmla="*/ 65 h 545"/>
                  <a:gd name="T8" fmla="*/ 168 w 214"/>
                  <a:gd name="T9" fmla="*/ 47 h 545"/>
                  <a:gd name="T10" fmla="*/ 149 w 214"/>
                  <a:gd name="T11" fmla="*/ 53 h 545"/>
                  <a:gd name="T12" fmla="*/ 149 w 214"/>
                  <a:gd name="T13" fmla="*/ 87 h 545"/>
                  <a:gd name="T14" fmla="*/ 152 w 214"/>
                  <a:gd name="T15" fmla="*/ 118 h 545"/>
                  <a:gd name="T16" fmla="*/ 155 w 214"/>
                  <a:gd name="T17" fmla="*/ 153 h 545"/>
                  <a:gd name="T18" fmla="*/ 165 w 214"/>
                  <a:gd name="T19" fmla="*/ 184 h 545"/>
                  <a:gd name="T20" fmla="*/ 177 w 214"/>
                  <a:gd name="T21" fmla="*/ 218 h 545"/>
                  <a:gd name="T22" fmla="*/ 149 w 214"/>
                  <a:gd name="T23" fmla="*/ 224 h 545"/>
                  <a:gd name="T24" fmla="*/ 130 w 214"/>
                  <a:gd name="T25" fmla="*/ 218 h 545"/>
                  <a:gd name="T26" fmla="*/ 109 w 214"/>
                  <a:gd name="T27" fmla="*/ 224 h 545"/>
                  <a:gd name="T28" fmla="*/ 112 w 214"/>
                  <a:gd name="T29" fmla="*/ 255 h 545"/>
                  <a:gd name="T30" fmla="*/ 124 w 214"/>
                  <a:gd name="T31" fmla="*/ 283 h 545"/>
                  <a:gd name="T32" fmla="*/ 137 w 214"/>
                  <a:gd name="T33" fmla="*/ 311 h 545"/>
                  <a:gd name="T34" fmla="*/ 143 w 214"/>
                  <a:gd name="T35" fmla="*/ 339 h 545"/>
                  <a:gd name="T36" fmla="*/ 140 w 214"/>
                  <a:gd name="T37" fmla="*/ 367 h 545"/>
                  <a:gd name="T38" fmla="*/ 115 w 214"/>
                  <a:gd name="T39" fmla="*/ 364 h 545"/>
                  <a:gd name="T40" fmla="*/ 87 w 214"/>
                  <a:gd name="T41" fmla="*/ 361 h 545"/>
                  <a:gd name="T42" fmla="*/ 74 w 214"/>
                  <a:gd name="T43" fmla="*/ 371 h 545"/>
                  <a:gd name="T44" fmla="*/ 74 w 214"/>
                  <a:gd name="T45" fmla="*/ 405 h 545"/>
                  <a:gd name="T46" fmla="*/ 80 w 214"/>
                  <a:gd name="T47" fmla="*/ 436 h 545"/>
                  <a:gd name="T48" fmla="*/ 87 w 214"/>
                  <a:gd name="T49" fmla="*/ 467 h 545"/>
                  <a:gd name="T50" fmla="*/ 99 w 214"/>
                  <a:gd name="T51" fmla="*/ 498 h 545"/>
                  <a:gd name="T52" fmla="*/ 118 w 214"/>
                  <a:gd name="T53" fmla="*/ 523 h 545"/>
                  <a:gd name="T54" fmla="*/ 87 w 214"/>
                  <a:gd name="T55" fmla="*/ 545 h 545"/>
                  <a:gd name="T56" fmla="*/ 46 w 214"/>
                  <a:gd name="T57" fmla="*/ 536 h 545"/>
                  <a:gd name="T58" fmla="*/ 12 w 214"/>
                  <a:gd name="T59" fmla="*/ 523 h 545"/>
                  <a:gd name="T60" fmla="*/ 9 w 214"/>
                  <a:gd name="T61" fmla="*/ 504 h 545"/>
                  <a:gd name="T62" fmla="*/ 37 w 214"/>
                  <a:gd name="T63" fmla="*/ 504 h 545"/>
                  <a:gd name="T64" fmla="*/ 71 w 214"/>
                  <a:gd name="T65" fmla="*/ 514 h 545"/>
                  <a:gd name="T66" fmla="*/ 68 w 214"/>
                  <a:gd name="T67" fmla="*/ 473 h 545"/>
                  <a:gd name="T68" fmla="*/ 59 w 214"/>
                  <a:gd name="T69" fmla="*/ 439 h 545"/>
                  <a:gd name="T70" fmla="*/ 49 w 214"/>
                  <a:gd name="T71" fmla="*/ 405 h 545"/>
                  <a:gd name="T72" fmla="*/ 43 w 214"/>
                  <a:gd name="T73" fmla="*/ 371 h 545"/>
                  <a:gd name="T74" fmla="*/ 52 w 214"/>
                  <a:gd name="T75" fmla="*/ 336 h 545"/>
                  <a:gd name="T76" fmla="*/ 71 w 214"/>
                  <a:gd name="T77" fmla="*/ 330 h 545"/>
                  <a:gd name="T78" fmla="*/ 99 w 214"/>
                  <a:gd name="T79" fmla="*/ 336 h 545"/>
                  <a:gd name="T80" fmla="*/ 121 w 214"/>
                  <a:gd name="T81" fmla="*/ 346 h 545"/>
                  <a:gd name="T82" fmla="*/ 105 w 214"/>
                  <a:gd name="T83" fmla="*/ 311 h 545"/>
                  <a:gd name="T84" fmla="*/ 96 w 214"/>
                  <a:gd name="T85" fmla="*/ 280 h 545"/>
                  <a:gd name="T86" fmla="*/ 90 w 214"/>
                  <a:gd name="T87" fmla="*/ 246 h 545"/>
                  <a:gd name="T88" fmla="*/ 87 w 214"/>
                  <a:gd name="T89" fmla="*/ 212 h 545"/>
                  <a:gd name="T90" fmla="*/ 90 w 214"/>
                  <a:gd name="T91" fmla="*/ 174 h 545"/>
                  <a:gd name="T92" fmla="*/ 121 w 214"/>
                  <a:gd name="T93" fmla="*/ 174 h 545"/>
                  <a:gd name="T94" fmla="*/ 140 w 214"/>
                  <a:gd name="T95" fmla="*/ 187 h 545"/>
                  <a:gd name="T96" fmla="*/ 133 w 214"/>
                  <a:gd name="T97" fmla="*/ 153 h 545"/>
                  <a:gd name="T98" fmla="*/ 127 w 214"/>
                  <a:gd name="T99" fmla="*/ 112 h 545"/>
                  <a:gd name="T100" fmla="*/ 127 w 214"/>
                  <a:gd name="T101" fmla="*/ 75 h 545"/>
                  <a:gd name="T102" fmla="*/ 130 w 214"/>
                  <a:gd name="T103" fmla="*/ 34 h 545"/>
                  <a:gd name="T104" fmla="*/ 140 w 214"/>
                  <a:gd name="T105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4" h="545">
                    <a:moveTo>
                      <a:pt x="140" y="0"/>
                    </a:moveTo>
                    <a:lnTo>
                      <a:pt x="149" y="3"/>
                    </a:lnTo>
                    <a:lnTo>
                      <a:pt x="161" y="9"/>
                    </a:lnTo>
                    <a:lnTo>
                      <a:pt x="174" y="16"/>
                    </a:lnTo>
                    <a:lnTo>
                      <a:pt x="186" y="25"/>
                    </a:lnTo>
                    <a:lnTo>
                      <a:pt x="196" y="34"/>
                    </a:lnTo>
                    <a:lnTo>
                      <a:pt x="205" y="44"/>
                    </a:lnTo>
                    <a:lnTo>
                      <a:pt x="211" y="53"/>
                    </a:lnTo>
                    <a:lnTo>
                      <a:pt x="214" y="68"/>
                    </a:lnTo>
                    <a:lnTo>
                      <a:pt x="202" y="72"/>
                    </a:lnTo>
                    <a:lnTo>
                      <a:pt x="196" y="68"/>
                    </a:lnTo>
                    <a:lnTo>
                      <a:pt x="186" y="65"/>
                    </a:lnTo>
                    <a:lnTo>
                      <a:pt x="180" y="59"/>
                    </a:lnTo>
                    <a:lnTo>
                      <a:pt x="174" y="53"/>
                    </a:lnTo>
                    <a:lnTo>
                      <a:pt x="168" y="47"/>
                    </a:lnTo>
                    <a:lnTo>
                      <a:pt x="158" y="44"/>
                    </a:lnTo>
                    <a:lnTo>
                      <a:pt x="152" y="44"/>
                    </a:lnTo>
                    <a:lnTo>
                      <a:pt x="149" y="53"/>
                    </a:lnTo>
                    <a:lnTo>
                      <a:pt x="149" y="62"/>
                    </a:lnTo>
                    <a:lnTo>
                      <a:pt x="149" y="75"/>
                    </a:lnTo>
                    <a:lnTo>
                      <a:pt x="149" y="87"/>
                    </a:lnTo>
                    <a:lnTo>
                      <a:pt x="149" y="97"/>
                    </a:lnTo>
                    <a:lnTo>
                      <a:pt x="149" y="109"/>
                    </a:lnTo>
                    <a:lnTo>
                      <a:pt x="152" y="118"/>
                    </a:lnTo>
                    <a:lnTo>
                      <a:pt x="155" y="131"/>
                    </a:lnTo>
                    <a:lnTo>
                      <a:pt x="155" y="140"/>
                    </a:lnTo>
                    <a:lnTo>
                      <a:pt x="155" y="153"/>
                    </a:lnTo>
                    <a:lnTo>
                      <a:pt x="158" y="162"/>
                    </a:lnTo>
                    <a:lnTo>
                      <a:pt x="161" y="174"/>
                    </a:lnTo>
                    <a:lnTo>
                      <a:pt x="165" y="184"/>
                    </a:lnTo>
                    <a:lnTo>
                      <a:pt x="168" y="193"/>
                    </a:lnTo>
                    <a:lnTo>
                      <a:pt x="171" y="206"/>
                    </a:lnTo>
                    <a:lnTo>
                      <a:pt x="177" y="218"/>
                    </a:lnTo>
                    <a:lnTo>
                      <a:pt x="168" y="221"/>
                    </a:lnTo>
                    <a:lnTo>
                      <a:pt x="158" y="224"/>
                    </a:lnTo>
                    <a:lnTo>
                      <a:pt x="149" y="224"/>
                    </a:lnTo>
                    <a:lnTo>
                      <a:pt x="146" y="224"/>
                    </a:lnTo>
                    <a:lnTo>
                      <a:pt x="137" y="221"/>
                    </a:lnTo>
                    <a:lnTo>
                      <a:pt x="130" y="218"/>
                    </a:lnTo>
                    <a:lnTo>
                      <a:pt x="121" y="215"/>
                    </a:lnTo>
                    <a:lnTo>
                      <a:pt x="115" y="215"/>
                    </a:lnTo>
                    <a:lnTo>
                      <a:pt x="109" y="224"/>
                    </a:lnTo>
                    <a:lnTo>
                      <a:pt x="109" y="234"/>
                    </a:lnTo>
                    <a:lnTo>
                      <a:pt x="109" y="246"/>
                    </a:lnTo>
                    <a:lnTo>
                      <a:pt x="112" y="255"/>
                    </a:lnTo>
                    <a:lnTo>
                      <a:pt x="115" y="265"/>
                    </a:lnTo>
                    <a:lnTo>
                      <a:pt x="121" y="274"/>
                    </a:lnTo>
                    <a:lnTo>
                      <a:pt x="124" y="283"/>
                    </a:lnTo>
                    <a:lnTo>
                      <a:pt x="130" y="293"/>
                    </a:lnTo>
                    <a:lnTo>
                      <a:pt x="133" y="302"/>
                    </a:lnTo>
                    <a:lnTo>
                      <a:pt x="137" y="311"/>
                    </a:lnTo>
                    <a:lnTo>
                      <a:pt x="140" y="321"/>
                    </a:lnTo>
                    <a:lnTo>
                      <a:pt x="143" y="330"/>
                    </a:lnTo>
                    <a:lnTo>
                      <a:pt x="143" y="339"/>
                    </a:lnTo>
                    <a:lnTo>
                      <a:pt x="146" y="349"/>
                    </a:lnTo>
                    <a:lnTo>
                      <a:pt x="143" y="358"/>
                    </a:lnTo>
                    <a:lnTo>
                      <a:pt x="140" y="367"/>
                    </a:lnTo>
                    <a:lnTo>
                      <a:pt x="133" y="367"/>
                    </a:lnTo>
                    <a:lnTo>
                      <a:pt x="124" y="367"/>
                    </a:lnTo>
                    <a:lnTo>
                      <a:pt x="115" y="364"/>
                    </a:lnTo>
                    <a:lnTo>
                      <a:pt x="105" y="364"/>
                    </a:lnTo>
                    <a:lnTo>
                      <a:pt x="93" y="364"/>
                    </a:lnTo>
                    <a:lnTo>
                      <a:pt x="87" y="361"/>
                    </a:lnTo>
                    <a:lnTo>
                      <a:pt x="77" y="361"/>
                    </a:lnTo>
                    <a:lnTo>
                      <a:pt x="74" y="361"/>
                    </a:lnTo>
                    <a:lnTo>
                      <a:pt x="74" y="371"/>
                    </a:lnTo>
                    <a:lnTo>
                      <a:pt x="74" y="383"/>
                    </a:lnTo>
                    <a:lnTo>
                      <a:pt x="74" y="392"/>
                    </a:lnTo>
                    <a:lnTo>
                      <a:pt x="74" y="405"/>
                    </a:lnTo>
                    <a:lnTo>
                      <a:pt x="74" y="414"/>
                    </a:lnTo>
                    <a:lnTo>
                      <a:pt x="77" y="427"/>
                    </a:lnTo>
                    <a:lnTo>
                      <a:pt x="80" y="436"/>
                    </a:lnTo>
                    <a:lnTo>
                      <a:pt x="80" y="448"/>
                    </a:lnTo>
                    <a:lnTo>
                      <a:pt x="84" y="458"/>
                    </a:lnTo>
                    <a:lnTo>
                      <a:pt x="87" y="467"/>
                    </a:lnTo>
                    <a:lnTo>
                      <a:pt x="90" y="476"/>
                    </a:lnTo>
                    <a:lnTo>
                      <a:pt x="93" y="489"/>
                    </a:lnTo>
                    <a:lnTo>
                      <a:pt x="99" y="498"/>
                    </a:lnTo>
                    <a:lnTo>
                      <a:pt x="102" y="508"/>
                    </a:lnTo>
                    <a:lnTo>
                      <a:pt x="109" y="517"/>
                    </a:lnTo>
                    <a:lnTo>
                      <a:pt x="118" y="523"/>
                    </a:lnTo>
                    <a:lnTo>
                      <a:pt x="109" y="536"/>
                    </a:lnTo>
                    <a:lnTo>
                      <a:pt x="99" y="545"/>
                    </a:lnTo>
                    <a:lnTo>
                      <a:pt x="87" y="545"/>
                    </a:lnTo>
                    <a:lnTo>
                      <a:pt x="71" y="542"/>
                    </a:lnTo>
                    <a:lnTo>
                      <a:pt x="59" y="539"/>
                    </a:lnTo>
                    <a:lnTo>
                      <a:pt x="46" y="536"/>
                    </a:lnTo>
                    <a:lnTo>
                      <a:pt x="34" y="529"/>
                    </a:lnTo>
                    <a:lnTo>
                      <a:pt x="24" y="526"/>
                    </a:lnTo>
                    <a:lnTo>
                      <a:pt x="12" y="523"/>
                    </a:lnTo>
                    <a:lnTo>
                      <a:pt x="0" y="523"/>
                    </a:lnTo>
                    <a:lnTo>
                      <a:pt x="3" y="511"/>
                    </a:lnTo>
                    <a:lnTo>
                      <a:pt x="9" y="504"/>
                    </a:lnTo>
                    <a:lnTo>
                      <a:pt x="15" y="501"/>
                    </a:lnTo>
                    <a:lnTo>
                      <a:pt x="28" y="501"/>
                    </a:lnTo>
                    <a:lnTo>
                      <a:pt x="37" y="504"/>
                    </a:lnTo>
                    <a:lnTo>
                      <a:pt x="49" y="508"/>
                    </a:lnTo>
                    <a:lnTo>
                      <a:pt x="62" y="511"/>
                    </a:lnTo>
                    <a:lnTo>
                      <a:pt x="71" y="514"/>
                    </a:lnTo>
                    <a:lnTo>
                      <a:pt x="71" y="501"/>
                    </a:lnTo>
                    <a:lnTo>
                      <a:pt x="71" y="486"/>
                    </a:lnTo>
                    <a:lnTo>
                      <a:pt x="68" y="473"/>
                    </a:lnTo>
                    <a:lnTo>
                      <a:pt x="68" y="464"/>
                    </a:lnTo>
                    <a:lnTo>
                      <a:pt x="62" y="452"/>
                    </a:lnTo>
                    <a:lnTo>
                      <a:pt x="59" y="439"/>
                    </a:lnTo>
                    <a:lnTo>
                      <a:pt x="56" y="427"/>
                    </a:lnTo>
                    <a:lnTo>
                      <a:pt x="52" y="414"/>
                    </a:lnTo>
                    <a:lnTo>
                      <a:pt x="49" y="405"/>
                    </a:lnTo>
                    <a:lnTo>
                      <a:pt x="46" y="392"/>
                    </a:lnTo>
                    <a:lnTo>
                      <a:pt x="43" y="380"/>
                    </a:lnTo>
                    <a:lnTo>
                      <a:pt x="43" y="371"/>
                    </a:lnTo>
                    <a:lnTo>
                      <a:pt x="43" y="358"/>
                    </a:lnTo>
                    <a:lnTo>
                      <a:pt x="46" y="349"/>
                    </a:lnTo>
                    <a:lnTo>
                      <a:pt x="52" y="336"/>
                    </a:lnTo>
                    <a:lnTo>
                      <a:pt x="59" y="327"/>
                    </a:lnTo>
                    <a:lnTo>
                      <a:pt x="62" y="327"/>
                    </a:lnTo>
                    <a:lnTo>
                      <a:pt x="71" y="330"/>
                    </a:lnTo>
                    <a:lnTo>
                      <a:pt x="80" y="330"/>
                    </a:lnTo>
                    <a:lnTo>
                      <a:pt x="90" y="333"/>
                    </a:lnTo>
                    <a:lnTo>
                      <a:pt x="99" y="336"/>
                    </a:lnTo>
                    <a:lnTo>
                      <a:pt x="109" y="339"/>
                    </a:lnTo>
                    <a:lnTo>
                      <a:pt x="115" y="339"/>
                    </a:lnTo>
                    <a:lnTo>
                      <a:pt x="121" y="346"/>
                    </a:lnTo>
                    <a:lnTo>
                      <a:pt x="115" y="333"/>
                    </a:lnTo>
                    <a:lnTo>
                      <a:pt x="112" y="324"/>
                    </a:lnTo>
                    <a:lnTo>
                      <a:pt x="105" y="311"/>
                    </a:lnTo>
                    <a:lnTo>
                      <a:pt x="102" y="302"/>
                    </a:lnTo>
                    <a:lnTo>
                      <a:pt x="99" y="290"/>
                    </a:lnTo>
                    <a:lnTo>
                      <a:pt x="96" y="280"/>
                    </a:lnTo>
                    <a:lnTo>
                      <a:pt x="93" y="268"/>
                    </a:lnTo>
                    <a:lnTo>
                      <a:pt x="93" y="258"/>
                    </a:lnTo>
                    <a:lnTo>
                      <a:pt x="90" y="246"/>
                    </a:lnTo>
                    <a:lnTo>
                      <a:pt x="87" y="234"/>
                    </a:lnTo>
                    <a:lnTo>
                      <a:pt x="87" y="221"/>
                    </a:lnTo>
                    <a:lnTo>
                      <a:pt x="87" y="212"/>
                    </a:lnTo>
                    <a:lnTo>
                      <a:pt x="87" y="199"/>
                    </a:lnTo>
                    <a:lnTo>
                      <a:pt x="90" y="187"/>
                    </a:lnTo>
                    <a:lnTo>
                      <a:pt x="90" y="174"/>
                    </a:lnTo>
                    <a:lnTo>
                      <a:pt x="93" y="165"/>
                    </a:lnTo>
                    <a:lnTo>
                      <a:pt x="109" y="168"/>
                    </a:lnTo>
                    <a:lnTo>
                      <a:pt x="121" y="174"/>
                    </a:lnTo>
                    <a:lnTo>
                      <a:pt x="133" y="187"/>
                    </a:lnTo>
                    <a:lnTo>
                      <a:pt x="143" y="199"/>
                    </a:lnTo>
                    <a:lnTo>
                      <a:pt x="140" y="187"/>
                    </a:lnTo>
                    <a:lnTo>
                      <a:pt x="137" y="174"/>
                    </a:lnTo>
                    <a:lnTo>
                      <a:pt x="133" y="162"/>
                    </a:lnTo>
                    <a:lnTo>
                      <a:pt x="133" y="153"/>
                    </a:lnTo>
                    <a:lnTo>
                      <a:pt x="130" y="137"/>
                    </a:lnTo>
                    <a:lnTo>
                      <a:pt x="127" y="125"/>
                    </a:lnTo>
                    <a:lnTo>
                      <a:pt x="127" y="112"/>
                    </a:lnTo>
                    <a:lnTo>
                      <a:pt x="127" y="103"/>
                    </a:lnTo>
                    <a:lnTo>
                      <a:pt x="127" y="87"/>
                    </a:lnTo>
                    <a:lnTo>
                      <a:pt x="127" y="75"/>
                    </a:lnTo>
                    <a:lnTo>
                      <a:pt x="127" y="59"/>
                    </a:lnTo>
                    <a:lnTo>
                      <a:pt x="130" y="47"/>
                    </a:lnTo>
                    <a:lnTo>
                      <a:pt x="130" y="34"/>
                    </a:lnTo>
                    <a:lnTo>
                      <a:pt x="133" y="25"/>
                    </a:lnTo>
                    <a:lnTo>
                      <a:pt x="133" y="1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80C7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Freeform 75"/>
              <p:cNvSpPr>
                <a:spLocks/>
              </p:cNvSpPr>
              <p:nvPr/>
            </p:nvSpPr>
            <p:spPr bwMode="auto">
              <a:xfrm rot="221696">
                <a:off x="5231152" y="3005789"/>
                <a:ext cx="38342" cy="34601"/>
              </a:xfrm>
              <a:custGeom>
                <a:avLst/>
                <a:gdLst>
                  <a:gd name="T0" fmla="*/ 28 w 41"/>
                  <a:gd name="T1" fmla="*/ 0 h 37"/>
                  <a:gd name="T2" fmla="*/ 34 w 41"/>
                  <a:gd name="T3" fmla="*/ 3 h 37"/>
                  <a:gd name="T4" fmla="*/ 41 w 41"/>
                  <a:gd name="T5" fmla="*/ 6 h 37"/>
                  <a:gd name="T6" fmla="*/ 41 w 41"/>
                  <a:gd name="T7" fmla="*/ 13 h 37"/>
                  <a:gd name="T8" fmla="*/ 41 w 41"/>
                  <a:gd name="T9" fmla="*/ 19 h 37"/>
                  <a:gd name="T10" fmla="*/ 34 w 41"/>
                  <a:gd name="T11" fmla="*/ 28 h 37"/>
                  <a:gd name="T12" fmla="*/ 22 w 41"/>
                  <a:gd name="T13" fmla="*/ 37 h 37"/>
                  <a:gd name="T14" fmla="*/ 13 w 41"/>
                  <a:gd name="T15" fmla="*/ 37 h 37"/>
                  <a:gd name="T16" fmla="*/ 6 w 41"/>
                  <a:gd name="T17" fmla="*/ 37 h 37"/>
                  <a:gd name="T18" fmla="*/ 0 w 41"/>
                  <a:gd name="T19" fmla="*/ 31 h 37"/>
                  <a:gd name="T20" fmla="*/ 0 w 41"/>
                  <a:gd name="T21" fmla="*/ 28 h 37"/>
                  <a:gd name="T22" fmla="*/ 0 w 41"/>
                  <a:gd name="T23" fmla="*/ 22 h 37"/>
                  <a:gd name="T24" fmla="*/ 6 w 41"/>
                  <a:gd name="T25" fmla="*/ 16 h 37"/>
                  <a:gd name="T26" fmla="*/ 19 w 41"/>
                  <a:gd name="T27" fmla="*/ 6 h 37"/>
                  <a:gd name="T28" fmla="*/ 28 w 41"/>
                  <a:gd name="T29" fmla="*/ 0 h 37"/>
                  <a:gd name="T30" fmla="*/ 28 w 41"/>
                  <a:gd name="T3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37">
                    <a:moveTo>
                      <a:pt x="28" y="0"/>
                    </a:moveTo>
                    <a:lnTo>
                      <a:pt x="34" y="3"/>
                    </a:lnTo>
                    <a:lnTo>
                      <a:pt x="41" y="6"/>
                    </a:lnTo>
                    <a:lnTo>
                      <a:pt x="41" y="13"/>
                    </a:lnTo>
                    <a:lnTo>
                      <a:pt x="41" y="19"/>
                    </a:lnTo>
                    <a:lnTo>
                      <a:pt x="34" y="28"/>
                    </a:lnTo>
                    <a:lnTo>
                      <a:pt x="22" y="37"/>
                    </a:lnTo>
                    <a:lnTo>
                      <a:pt x="13" y="37"/>
                    </a:lnTo>
                    <a:lnTo>
                      <a:pt x="6" y="37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6" y="16"/>
                    </a:lnTo>
                    <a:lnTo>
                      <a:pt x="19" y="6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6009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Freeform 76"/>
              <p:cNvSpPr>
                <a:spLocks/>
              </p:cNvSpPr>
              <p:nvPr/>
            </p:nvSpPr>
            <p:spPr bwMode="auto">
              <a:xfrm rot="221696">
                <a:off x="5248962" y="3041900"/>
                <a:ext cx="46758" cy="49564"/>
              </a:xfrm>
              <a:custGeom>
                <a:avLst/>
                <a:gdLst>
                  <a:gd name="T0" fmla="*/ 41 w 50"/>
                  <a:gd name="T1" fmla="*/ 0 h 53"/>
                  <a:gd name="T2" fmla="*/ 47 w 50"/>
                  <a:gd name="T3" fmla="*/ 10 h 53"/>
                  <a:gd name="T4" fmla="*/ 50 w 50"/>
                  <a:gd name="T5" fmla="*/ 22 h 53"/>
                  <a:gd name="T6" fmla="*/ 44 w 50"/>
                  <a:gd name="T7" fmla="*/ 35 h 53"/>
                  <a:gd name="T8" fmla="*/ 37 w 50"/>
                  <a:gd name="T9" fmla="*/ 44 h 53"/>
                  <a:gd name="T10" fmla="*/ 25 w 50"/>
                  <a:gd name="T11" fmla="*/ 50 h 53"/>
                  <a:gd name="T12" fmla="*/ 19 w 50"/>
                  <a:gd name="T13" fmla="*/ 53 h 53"/>
                  <a:gd name="T14" fmla="*/ 6 w 50"/>
                  <a:gd name="T15" fmla="*/ 50 h 53"/>
                  <a:gd name="T16" fmla="*/ 0 w 50"/>
                  <a:gd name="T17" fmla="*/ 44 h 53"/>
                  <a:gd name="T18" fmla="*/ 9 w 50"/>
                  <a:gd name="T19" fmla="*/ 32 h 53"/>
                  <a:gd name="T20" fmla="*/ 22 w 50"/>
                  <a:gd name="T21" fmla="*/ 22 h 53"/>
                  <a:gd name="T22" fmla="*/ 31 w 50"/>
                  <a:gd name="T23" fmla="*/ 10 h 53"/>
                  <a:gd name="T24" fmla="*/ 41 w 50"/>
                  <a:gd name="T25" fmla="*/ 0 h 53"/>
                  <a:gd name="T26" fmla="*/ 41 w 50"/>
                  <a:gd name="T2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3">
                    <a:moveTo>
                      <a:pt x="41" y="0"/>
                    </a:moveTo>
                    <a:lnTo>
                      <a:pt x="47" y="10"/>
                    </a:lnTo>
                    <a:lnTo>
                      <a:pt x="50" y="22"/>
                    </a:lnTo>
                    <a:lnTo>
                      <a:pt x="44" y="35"/>
                    </a:lnTo>
                    <a:lnTo>
                      <a:pt x="37" y="44"/>
                    </a:lnTo>
                    <a:lnTo>
                      <a:pt x="25" y="50"/>
                    </a:lnTo>
                    <a:lnTo>
                      <a:pt x="19" y="53"/>
                    </a:lnTo>
                    <a:lnTo>
                      <a:pt x="6" y="50"/>
                    </a:lnTo>
                    <a:lnTo>
                      <a:pt x="0" y="44"/>
                    </a:lnTo>
                    <a:lnTo>
                      <a:pt x="9" y="32"/>
                    </a:lnTo>
                    <a:lnTo>
                      <a:pt x="22" y="22"/>
                    </a:lnTo>
                    <a:lnTo>
                      <a:pt x="31" y="1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6009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Freeform 77"/>
              <p:cNvSpPr>
                <a:spLocks/>
              </p:cNvSpPr>
              <p:nvPr/>
            </p:nvSpPr>
            <p:spPr bwMode="auto">
              <a:xfrm rot="221696">
                <a:off x="5291930" y="3103317"/>
                <a:ext cx="34601" cy="46758"/>
              </a:xfrm>
              <a:custGeom>
                <a:avLst/>
                <a:gdLst>
                  <a:gd name="T0" fmla="*/ 31 w 37"/>
                  <a:gd name="T1" fmla="*/ 0 h 50"/>
                  <a:gd name="T2" fmla="*/ 37 w 37"/>
                  <a:gd name="T3" fmla="*/ 3 h 50"/>
                  <a:gd name="T4" fmla="*/ 37 w 37"/>
                  <a:gd name="T5" fmla="*/ 15 h 50"/>
                  <a:gd name="T6" fmla="*/ 34 w 37"/>
                  <a:gd name="T7" fmla="*/ 25 h 50"/>
                  <a:gd name="T8" fmla="*/ 31 w 37"/>
                  <a:gd name="T9" fmla="*/ 37 h 50"/>
                  <a:gd name="T10" fmla="*/ 25 w 37"/>
                  <a:gd name="T11" fmla="*/ 43 h 50"/>
                  <a:gd name="T12" fmla="*/ 15 w 37"/>
                  <a:gd name="T13" fmla="*/ 50 h 50"/>
                  <a:gd name="T14" fmla="*/ 6 w 37"/>
                  <a:gd name="T15" fmla="*/ 50 h 50"/>
                  <a:gd name="T16" fmla="*/ 0 w 37"/>
                  <a:gd name="T17" fmla="*/ 50 h 50"/>
                  <a:gd name="T18" fmla="*/ 0 w 37"/>
                  <a:gd name="T19" fmla="*/ 34 h 50"/>
                  <a:gd name="T20" fmla="*/ 6 w 37"/>
                  <a:gd name="T21" fmla="*/ 22 h 50"/>
                  <a:gd name="T22" fmla="*/ 15 w 37"/>
                  <a:gd name="T23" fmla="*/ 9 h 50"/>
                  <a:gd name="T24" fmla="*/ 31 w 37"/>
                  <a:gd name="T25" fmla="*/ 0 h 50"/>
                  <a:gd name="T26" fmla="*/ 31 w 37"/>
                  <a:gd name="T2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50">
                    <a:moveTo>
                      <a:pt x="31" y="0"/>
                    </a:moveTo>
                    <a:lnTo>
                      <a:pt x="37" y="3"/>
                    </a:lnTo>
                    <a:lnTo>
                      <a:pt x="37" y="15"/>
                    </a:lnTo>
                    <a:lnTo>
                      <a:pt x="34" y="25"/>
                    </a:lnTo>
                    <a:lnTo>
                      <a:pt x="31" y="37"/>
                    </a:lnTo>
                    <a:lnTo>
                      <a:pt x="25" y="43"/>
                    </a:lnTo>
                    <a:lnTo>
                      <a:pt x="15" y="50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34"/>
                    </a:lnTo>
                    <a:lnTo>
                      <a:pt x="6" y="22"/>
                    </a:lnTo>
                    <a:lnTo>
                      <a:pt x="15" y="9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6009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Freeform 78"/>
              <p:cNvSpPr>
                <a:spLocks/>
              </p:cNvSpPr>
              <p:nvPr/>
            </p:nvSpPr>
            <p:spPr bwMode="auto">
              <a:xfrm rot="221696">
                <a:off x="5326362" y="3143161"/>
                <a:ext cx="38342" cy="61721"/>
              </a:xfrm>
              <a:custGeom>
                <a:avLst/>
                <a:gdLst>
                  <a:gd name="T0" fmla="*/ 28 w 41"/>
                  <a:gd name="T1" fmla="*/ 0 h 66"/>
                  <a:gd name="T2" fmla="*/ 35 w 41"/>
                  <a:gd name="T3" fmla="*/ 6 h 66"/>
                  <a:gd name="T4" fmla="*/ 41 w 41"/>
                  <a:gd name="T5" fmla="*/ 16 h 66"/>
                  <a:gd name="T6" fmla="*/ 38 w 41"/>
                  <a:gd name="T7" fmla="*/ 28 h 66"/>
                  <a:gd name="T8" fmla="*/ 35 w 41"/>
                  <a:gd name="T9" fmla="*/ 44 h 66"/>
                  <a:gd name="T10" fmla="*/ 28 w 41"/>
                  <a:gd name="T11" fmla="*/ 50 h 66"/>
                  <a:gd name="T12" fmla="*/ 22 w 41"/>
                  <a:gd name="T13" fmla="*/ 59 h 66"/>
                  <a:gd name="T14" fmla="*/ 13 w 41"/>
                  <a:gd name="T15" fmla="*/ 63 h 66"/>
                  <a:gd name="T16" fmla="*/ 3 w 41"/>
                  <a:gd name="T17" fmla="*/ 66 h 66"/>
                  <a:gd name="T18" fmla="*/ 0 w 41"/>
                  <a:gd name="T19" fmla="*/ 56 h 66"/>
                  <a:gd name="T20" fmla="*/ 0 w 41"/>
                  <a:gd name="T21" fmla="*/ 47 h 66"/>
                  <a:gd name="T22" fmla="*/ 3 w 41"/>
                  <a:gd name="T23" fmla="*/ 38 h 66"/>
                  <a:gd name="T24" fmla="*/ 10 w 41"/>
                  <a:gd name="T25" fmla="*/ 31 h 66"/>
                  <a:gd name="T26" fmla="*/ 19 w 41"/>
                  <a:gd name="T27" fmla="*/ 16 h 66"/>
                  <a:gd name="T28" fmla="*/ 28 w 41"/>
                  <a:gd name="T29" fmla="*/ 0 h 66"/>
                  <a:gd name="T30" fmla="*/ 28 w 41"/>
                  <a:gd name="T3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66">
                    <a:moveTo>
                      <a:pt x="28" y="0"/>
                    </a:moveTo>
                    <a:lnTo>
                      <a:pt x="35" y="6"/>
                    </a:lnTo>
                    <a:lnTo>
                      <a:pt x="41" y="16"/>
                    </a:lnTo>
                    <a:lnTo>
                      <a:pt x="38" y="28"/>
                    </a:lnTo>
                    <a:lnTo>
                      <a:pt x="35" y="44"/>
                    </a:lnTo>
                    <a:lnTo>
                      <a:pt x="28" y="50"/>
                    </a:lnTo>
                    <a:lnTo>
                      <a:pt x="22" y="59"/>
                    </a:lnTo>
                    <a:lnTo>
                      <a:pt x="13" y="63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0" y="47"/>
                    </a:lnTo>
                    <a:lnTo>
                      <a:pt x="3" y="38"/>
                    </a:lnTo>
                    <a:lnTo>
                      <a:pt x="10" y="31"/>
                    </a:lnTo>
                    <a:lnTo>
                      <a:pt x="19" y="16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6009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Freeform 79"/>
              <p:cNvSpPr>
                <a:spLocks/>
              </p:cNvSpPr>
              <p:nvPr/>
            </p:nvSpPr>
            <p:spPr bwMode="auto">
              <a:xfrm rot="221696">
                <a:off x="5376375" y="3187219"/>
                <a:ext cx="26185" cy="49564"/>
              </a:xfrm>
              <a:custGeom>
                <a:avLst/>
                <a:gdLst>
                  <a:gd name="T0" fmla="*/ 16 w 28"/>
                  <a:gd name="T1" fmla="*/ 0 h 53"/>
                  <a:gd name="T2" fmla="*/ 22 w 28"/>
                  <a:gd name="T3" fmla="*/ 3 h 53"/>
                  <a:gd name="T4" fmla="*/ 25 w 28"/>
                  <a:gd name="T5" fmla="*/ 9 h 53"/>
                  <a:gd name="T6" fmla="*/ 28 w 28"/>
                  <a:gd name="T7" fmla="*/ 19 h 53"/>
                  <a:gd name="T8" fmla="*/ 28 w 28"/>
                  <a:gd name="T9" fmla="*/ 28 h 53"/>
                  <a:gd name="T10" fmla="*/ 22 w 28"/>
                  <a:gd name="T11" fmla="*/ 34 h 53"/>
                  <a:gd name="T12" fmla="*/ 19 w 28"/>
                  <a:gd name="T13" fmla="*/ 43 h 53"/>
                  <a:gd name="T14" fmla="*/ 13 w 28"/>
                  <a:gd name="T15" fmla="*/ 50 h 53"/>
                  <a:gd name="T16" fmla="*/ 7 w 28"/>
                  <a:gd name="T17" fmla="*/ 53 h 53"/>
                  <a:gd name="T18" fmla="*/ 0 w 28"/>
                  <a:gd name="T19" fmla="*/ 37 h 53"/>
                  <a:gd name="T20" fmla="*/ 0 w 28"/>
                  <a:gd name="T21" fmla="*/ 25 h 53"/>
                  <a:gd name="T22" fmla="*/ 3 w 28"/>
                  <a:gd name="T23" fmla="*/ 9 h 53"/>
                  <a:gd name="T24" fmla="*/ 16 w 28"/>
                  <a:gd name="T25" fmla="*/ 0 h 53"/>
                  <a:gd name="T26" fmla="*/ 16 w 28"/>
                  <a:gd name="T2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53">
                    <a:moveTo>
                      <a:pt x="16" y="0"/>
                    </a:moveTo>
                    <a:lnTo>
                      <a:pt x="22" y="3"/>
                    </a:lnTo>
                    <a:lnTo>
                      <a:pt x="25" y="9"/>
                    </a:lnTo>
                    <a:lnTo>
                      <a:pt x="28" y="19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9" y="43"/>
                    </a:lnTo>
                    <a:lnTo>
                      <a:pt x="13" y="50"/>
                    </a:lnTo>
                    <a:lnTo>
                      <a:pt x="7" y="53"/>
                    </a:lnTo>
                    <a:lnTo>
                      <a:pt x="0" y="37"/>
                    </a:lnTo>
                    <a:lnTo>
                      <a:pt x="0" y="25"/>
                    </a:lnTo>
                    <a:lnTo>
                      <a:pt x="3" y="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6009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Freeform 80"/>
              <p:cNvSpPr>
                <a:spLocks/>
              </p:cNvSpPr>
              <p:nvPr/>
            </p:nvSpPr>
            <p:spPr bwMode="auto">
              <a:xfrm rot="221696">
                <a:off x="5436759" y="3211822"/>
                <a:ext cx="28990" cy="45823"/>
              </a:xfrm>
              <a:custGeom>
                <a:avLst/>
                <a:gdLst>
                  <a:gd name="T0" fmla="*/ 12 w 31"/>
                  <a:gd name="T1" fmla="*/ 0 h 49"/>
                  <a:gd name="T2" fmla="*/ 18 w 31"/>
                  <a:gd name="T3" fmla="*/ 3 h 49"/>
                  <a:gd name="T4" fmla="*/ 25 w 31"/>
                  <a:gd name="T5" fmla="*/ 9 h 49"/>
                  <a:gd name="T6" fmla="*/ 28 w 31"/>
                  <a:gd name="T7" fmla="*/ 15 h 49"/>
                  <a:gd name="T8" fmla="*/ 31 w 31"/>
                  <a:gd name="T9" fmla="*/ 21 h 49"/>
                  <a:gd name="T10" fmla="*/ 31 w 31"/>
                  <a:gd name="T11" fmla="*/ 34 h 49"/>
                  <a:gd name="T12" fmla="*/ 28 w 31"/>
                  <a:gd name="T13" fmla="*/ 43 h 49"/>
                  <a:gd name="T14" fmla="*/ 15 w 31"/>
                  <a:gd name="T15" fmla="*/ 49 h 49"/>
                  <a:gd name="T16" fmla="*/ 9 w 31"/>
                  <a:gd name="T17" fmla="*/ 49 h 49"/>
                  <a:gd name="T18" fmla="*/ 3 w 31"/>
                  <a:gd name="T19" fmla="*/ 43 h 49"/>
                  <a:gd name="T20" fmla="*/ 0 w 31"/>
                  <a:gd name="T21" fmla="*/ 37 h 49"/>
                  <a:gd name="T22" fmla="*/ 0 w 31"/>
                  <a:gd name="T23" fmla="*/ 28 h 49"/>
                  <a:gd name="T24" fmla="*/ 3 w 31"/>
                  <a:gd name="T25" fmla="*/ 15 h 49"/>
                  <a:gd name="T26" fmla="*/ 9 w 31"/>
                  <a:gd name="T27" fmla="*/ 9 h 49"/>
                  <a:gd name="T28" fmla="*/ 12 w 31"/>
                  <a:gd name="T29" fmla="*/ 0 h 49"/>
                  <a:gd name="T30" fmla="*/ 12 w 31"/>
                  <a:gd name="T3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49">
                    <a:moveTo>
                      <a:pt x="12" y="0"/>
                    </a:moveTo>
                    <a:lnTo>
                      <a:pt x="18" y="3"/>
                    </a:lnTo>
                    <a:lnTo>
                      <a:pt x="25" y="9"/>
                    </a:lnTo>
                    <a:lnTo>
                      <a:pt x="28" y="15"/>
                    </a:lnTo>
                    <a:lnTo>
                      <a:pt x="31" y="21"/>
                    </a:lnTo>
                    <a:lnTo>
                      <a:pt x="31" y="34"/>
                    </a:lnTo>
                    <a:lnTo>
                      <a:pt x="28" y="43"/>
                    </a:lnTo>
                    <a:lnTo>
                      <a:pt x="15" y="49"/>
                    </a:lnTo>
                    <a:lnTo>
                      <a:pt x="9" y="49"/>
                    </a:lnTo>
                    <a:lnTo>
                      <a:pt x="3" y="43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3" y="15"/>
                    </a:lnTo>
                    <a:lnTo>
                      <a:pt x="9" y="9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6009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Freeform 81"/>
              <p:cNvSpPr>
                <a:spLocks/>
              </p:cNvSpPr>
              <p:nvPr/>
            </p:nvSpPr>
            <p:spPr bwMode="auto">
              <a:xfrm rot="221696">
                <a:off x="5493594" y="3235164"/>
                <a:ext cx="28990" cy="38342"/>
              </a:xfrm>
              <a:custGeom>
                <a:avLst/>
                <a:gdLst>
                  <a:gd name="T0" fmla="*/ 12 w 31"/>
                  <a:gd name="T1" fmla="*/ 0 h 41"/>
                  <a:gd name="T2" fmla="*/ 19 w 31"/>
                  <a:gd name="T3" fmla="*/ 4 h 41"/>
                  <a:gd name="T4" fmla="*/ 25 w 31"/>
                  <a:gd name="T5" fmla="*/ 10 h 41"/>
                  <a:gd name="T6" fmla="*/ 28 w 31"/>
                  <a:gd name="T7" fmla="*/ 13 h 41"/>
                  <a:gd name="T8" fmla="*/ 31 w 31"/>
                  <a:gd name="T9" fmla="*/ 19 h 41"/>
                  <a:gd name="T10" fmla="*/ 28 w 31"/>
                  <a:gd name="T11" fmla="*/ 28 h 41"/>
                  <a:gd name="T12" fmla="*/ 25 w 31"/>
                  <a:gd name="T13" fmla="*/ 38 h 41"/>
                  <a:gd name="T14" fmla="*/ 12 w 31"/>
                  <a:gd name="T15" fmla="*/ 41 h 41"/>
                  <a:gd name="T16" fmla="*/ 3 w 31"/>
                  <a:gd name="T17" fmla="*/ 41 h 41"/>
                  <a:gd name="T18" fmla="*/ 0 w 31"/>
                  <a:gd name="T19" fmla="*/ 35 h 41"/>
                  <a:gd name="T20" fmla="*/ 0 w 31"/>
                  <a:gd name="T21" fmla="*/ 28 h 41"/>
                  <a:gd name="T22" fmla="*/ 0 w 31"/>
                  <a:gd name="T23" fmla="*/ 19 h 41"/>
                  <a:gd name="T24" fmla="*/ 6 w 31"/>
                  <a:gd name="T25" fmla="*/ 10 h 41"/>
                  <a:gd name="T26" fmla="*/ 9 w 31"/>
                  <a:gd name="T27" fmla="*/ 4 h 41"/>
                  <a:gd name="T28" fmla="*/ 12 w 31"/>
                  <a:gd name="T29" fmla="*/ 0 h 41"/>
                  <a:gd name="T30" fmla="*/ 12 w 31"/>
                  <a:gd name="T3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41">
                    <a:moveTo>
                      <a:pt x="12" y="0"/>
                    </a:moveTo>
                    <a:lnTo>
                      <a:pt x="19" y="4"/>
                    </a:lnTo>
                    <a:lnTo>
                      <a:pt x="25" y="10"/>
                    </a:lnTo>
                    <a:lnTo>
                      <a:pt x="28" y="13"/>
                    </a:lnTo>
                    <a:lnTo>
                      <a:pt x="31" y="19"/>
                    </a:lnTo>
                    <a:lnTo>
                      <a:pt x="28" y="28"/>
                    </a:lnTo>
                    <a:lnTo>
                      <a:pt x="25" y="38"/>
                    </a:lnTo>
                    <a:lnTo>
                      <a:pt x="12" y="41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6" y="10"/>
                    </a:lnTo>
                    <a:lnTo>
                      <a:pt x="9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6009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Freeform 111"/>
              <p:cNvSpPr>
                <a:spLocks/>
              </p:cNvSpPr>
              <p:nvPr/>
            </p:nvSpPr>
            <p:spPr bwMode="auto">
              <a:xfrm rot="221696">
                <a:off x="5619702" y="4615594"/>
                <a:ext cx="340400" cy="372195"/>
              </a:xfrm>
              <a:custGeom>
                <a:avLst/>
                <a:gdLst>
                  <a:gd name="T0" fmla="*/ 0 w 364"/>
                  <a:gd name="T1" fmla="*/ 246 h 398"/>
                  <a:gd name="T2" fmla="*/ 0 w 364"/>
                  <a:gd name="T3" fmla="*/ 243 h 398"/>
                  <a:gd name="T4" fmla="*/ 3 w 364"/>
                  <a:gd name="T5" fmla="*/ 236 h 398"/>
                  <a:gd name="T6" fmla="*/ 9 w 364"/>
                  <a:gd name="T7" fmla="*/ 227 h 398"/>
                  <a:gd name="T8" fmla="*/ 19 w 364"/>
                  <a:gd name="T9" fmla="*/ 218 h 398"/>
                  <a:gd name="T10" fmla="*/ 28 w 364"/>
                  <a:gd name="T11" fmla="*/ 202 h 398"/>
                  <a:gd name="T12" fmla="*/ 40 w 364"/>
                  <a:gd name="T13" fmla="*/ 190 h 398"/>
                  <a:gd name="T14" fmla="*/ 53 w 364"/>
                  <a:gd name="T15" fmla="*/ 171 h 398"/>
                  <a:gd name="T16" fmla="*/ 65 w 364"/>
                  <a:gd name="T17" fmla="*/ 155 h 398"/>
                  <a:gd name="T18" fmla="*/ 78 w 364"/>
                  <a:gd name="T19" fmla="*/ 140 h 398"/>
                  <a:gd name="T20" fmla="*/ 90 w 364"/>
                  <a:gd name="T21" fmla="*/ 124 h 398"/>
                  <a:gd name="T22" fmla="*/ 103 w 364"/>
                  <a:gd name="T23" fmla="*/ 109 h 398"/>
                  <a:gd name="T24" fmla="*/ 115 w 364"/>
                  <a:gd name="T25" fmla="*/ 96 h 398"/>
                  <a:gd name="T26" fmla="*/ 124 w 364"/>
                  <a:gd name="T27" fmla="*/ 84 h 398"/>
                  <a:gd name="T28" fmla="*/ 137 w 364"/>
                  <a:gd name="T29" fmla="*/ 78 h 398"/>
                  <a:gd name="T30" fmla="*/ 143 w 364"/>
                  <a:gd name="T31" fmla="*/ 75 h 398"/>
                  <a:gd name="T32" fmla="*/ 149 w 364"/>
                  <a:gd name="T33" fmla="*/ 75 h 398"/>
                  <a:gd name="T34" fmla="*/ 156 w 364"/>
                  <a:gd name="T35" fmla="*/ 78 h 398"/>
                  <a:gd name="T36" fmla="*/ 156 w 364"/>
                  <a:gd name="T37" fmla="*/ 84 h 398"/>
                  <a:gd name="T38" fmla="*/ 156 w 364"/>
                  <a:gd name="T39" fmla="*/ 93 h 398"/>
                  <a:gd name="T40" fmla="*/ 152 w 364"/>
                  <a:gd name="T41" fmla="*/ 106 h 398"/>
                  <a:gd name="T42" fmla="*/ 146 w 364"/>
                  <a:gd name="T43" fmla="*/ 112 h 398"/>
                  <a:gd name="T44" fmla="*/ 143 w 364"/>
                  <a:gd name="T45" fmla="*/ 121 h 398"/>
                  <a:gd name="T46" fmla="*/ 137 w 364"/>
                  <a:gd name="T47" fmla="*/ 127 h 398"/>
                  <a:gd name="T48" fmla="*/ 137 w 364"/>
                  <a:gd name="T49" fmla="*/ 131 h 398"/>
                  <a:gd name="T50" fmla="*/ 249 w 364"/>
                  <a:gd name="T51" fmla="*/ 6 h 398"/>
                  <a:gd name="T52" fmla="*/ 283 w 364"/>
                  <a:gd name="T53" fmla="*/ 0 h 398"/>
                  <a:gd name="T54" fmla="*/ 268 w 364"/>
                  <a:gd name="T55" fmla="*/ 34 h 398"/>
                  <a:gd name="T56" fmla="*/ 308 w 364"/>
                  <a:gd name="T57" fmla="*/ 15 h 398"/>
                  <a:gd name="T58" fmla="*/ 299 w 364"/>
                  <a:gd name="T59" fmla="*/ 53 h 398"/>
                  <a:gd name="T60" fmla="*/ 324 w 364"/>
                  <a:gd name="T61" fmla="*/ 37 h 398"/>
                  <a:gd name="T62" fmla="*/ 317 w 364"/>
                  <a:gd name="T63" fmla="*/ 81 h 398"/>
                  <a:gd name="T64" fmla="*/ 364 w 364"/>
                  <a:gd name="T65" fmla="*/ 62 h 398"/>
                  <a:gd name="T66" fmla="*/ 364 w 364"/>
                  <a:gd name="T67" fmla="*/ 65 h 398"/>
                  <a:gd name="T68" fmla="*/ 361 w 364"/>
                  <a:gd name="T69" fmla="*/ 71 h 398"/>
                  <a:gd name="T70" fmla="*/ 358 w 364"/>
                  <a:gd name="T71" fmla="*/ 81 h 398"/>
                  <a:gd name="T72" fmla="*/ 352 w 364"/>
                  <a:gd name="T73" fmla="*/ 96 h 398"/>
                  <a:gd name="T74" fmla="*/ 345 w 364"/>
                  <a:gd name="T75" fmla="*/ 115 h 398"/>
                  <a:gd name="T76" fmla="*/ 339 w 364"/>
                  <a:gd name="T77" fmla="*/ 137 h 398"/>
                  <a:gd name="T78" fmla="*/ 327 w 364"/>
                  <a:gd name="T79" fmla="*/ 155 h 398"/>
                  <a:gd name="T80" fmla="*/ 314 w 364"/>
                  <a:gd name="T81" fmla="*/ 184 h 398"/>
                  <a:gd name="T82" fmla="*/ 296 w 364"/>
                  <a:gd name="T83" fmla="*/ 208 h 398"/>
                  <a:gd name="T84" fmla="*/ 277 w 364"/>
                  <a:gd name="T85" fmla="*/ 236 h 398"/>
                  <a:gd name="T86" fmla="*/ 255 w 364"/>
                  <a:gd name="T87" fmla="*/ 264 h 398"/>
                  <a:gd name="T88" fmla="*/ 230 w 364"/>
                  <a:gd name="T89" fmla="*/ 292 h 398"/>
                  <a:gd name="T90" fmla="*/ 202 w 364"/>
                  <a:gd name="T91" fmla="*/ 321 h 398"/>
                  <a:gd name="T92" fmla="*/ 171 w 364"/>
                  <a:gd name="T93" fmla="*/ 349 h 398"/>
                  <a:gd name="T94" fmla="*/ 137 w 364"/>
                  <a:gd name="T95" fmla="*/ 373 h 398"/>
                  <a:gd name="T96" fmla="*/ 99 w 364"/>
                  <a:gd name="T97" fmla="*/ 398 h 398"/>
                  <a:gd name="T98" fmla="*/ 0 w 364"/>
                  <a:gd name="T99" fmla="*/ 246 h 398"/>
                  <a:gd name="T100" fmla="*/ 0 w 364"/>
                  <a:gd name="T101" fmla="*/ 24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4" h="398">
                    <a:moveTo>
                      <a:pt x="0" y="246"/>
                    </a:moveTo>
                    <a:lnTo>
                      <a:pt x="0" y="243"/>
                    </a:lnTo>
                    <a:lnTo>
                      <a:pt x="3" y="236"/>
                    </a:lnTo>
                    <a:lnTo>
                      <a:pt x="9" y="227"/>
                    </a:lnTo>
                    <a:lnTo>
                      <a:pt x="19" y="218"/>
                    </a:lnTo>
                    <a:lnTo>
                      <a:pt x="28" y="202"/>
                    </a:lnTo>
                    <a:lnTo>
                      <a:pt x="40" y="190"/>
                    </a:lnTo>
                    <a:lnTo>
                      <a:pt x="53" y="171"/>
                    </a:lnTo>
                    <a:lnTo>
                      <a:pt x="65" y="155"/>
                    </a:lnTo>
                    <a:lnTo>
                      <a:pt x="78" y="140"/>
                    </a:lnTo>
                    <a:lnTo>
                      <a:pt x="90" y="124"/>
                    </a:lnTo>
                    <a:lnTo>
                      <a:pt x="103" y="109"/>
                    </a:lnTo>
                    <a:lnTo>
                      <a:pt x="115" y="96"/>
                    </a:lnTo>
                    <a:lnTo>
                      <a:pt x="124" y="84"/>
                    </a:lnTo>
                    <a:lnTo>
                      <a:pt x="137" y="78"/>
                    </a:lnTo>
                    <a:lnTo>
                      <a:pt x="143" y="75"/>
                    </a:lnTo>
                    <a:lnTo>
                      <a:pt x="149" y="75"/>
                    </a:lnTo>
                    <a:lnTo>
                      <a:pt x="156" y="78"/>
                    </a:lnTo>
                    <a:lnTo>
                      <a:pt x="156" y="84"/>
                    </a:lnTo>
                    <a:lnTo>
                      <a:pt x="156" y="93"/>
                    </a:lnTo>
                    <a:lnTo>
                      <a:pt x="152" y="106"/>
                    </a:lnTo>
                    <a:lnTo>
                      <a:pt x="146" y="112"/>
                    </a:lnTo>
                    <a:lnTo>
                      <a:pt x="143" y="121"/>
                    </a:lnTo>
                    <a:lnTo>
                      <a:pt x="137" y="127"/>
                    </a:lnTo>
                    <a:lnTo>
                      <a:pt x="137" y="131"/>
                    </a:lnTo>
                    <a:lnTo>
                      <a:pt x="249" y="6"/>
                    </a:lnTo>
                    <a:lnTo>
                      <a:pt x="283" y="0"/>
                    </a:lnTo>
                    <a:lnTo>
                      <a:pt x="268" y="34"/>
                    </a:lnTo>
                    <a:lnTo>
                      <a:pt x="308" y="15"/>
                    </a:lnTo>
                    <a:lnTo>
                      <a:pt x="299" y="53"/>
                    </a:lnTo>
                    <a:lnTo>
                      <a:pt x="324" y="37"/>
                    </a:lnTo>
                    <a:lnTo>
                      <a:pt x="317" y="81"/>
                    </a:lnTo>
                    <a:lnTo>
                      <a:pt x="364" y="62"/>
                    </a:lnTo>
                    <a:lnTo>
                      <a:pt x="364" y="65"/>
                    </a:lnTo>
                    <a:lnTo>
                      <a:pt x="361" y="71"/>
                    </a:lnTo>
                    <a:lnTo>
                      <a:pt x="358" y="81"/>
                    </a:lnTo>
                    <a:lnTo>
                      <a:pt x="352" y="96"/>
                    </a:lnTo>
                    <a:lnTo>
                      <a:pt x="345" y="115"/>
                    </a:lnTo>
                    <a:lnTo>
                      <a:pt x="339" y="137"/>
                    </a:lnTo>
                    <a:lnTo>
                      <a:pt x="327" y="155"/>
                    </a:lnTo>
                    <a:lnTo>
                      <a:pt x="314" y="184"/>
                    </a:lnTo>
                    <a:lnTo>
                      <a:pt x="296" y="208"/>
                    </a:lnTo>
                    <a:lnTo>
                      <a:pt x="277" y="236"/>
                    </a:lnTo>
                    <a:lnTo>
                      <a:pt x="255" y="264"/>
                    </a:lnTo>
                    <a:lnTo>
                      <a:pt x="230" y="292"/>
                    </a:lnTo>
                    <a:lnTo>
                      <a:pt x="202" y="321"/>
                    </a:lnTo>
                    <a:lnTo>
                      <a:pt x="171" y="349"/>
                    </a:lnTo>
                    <a:lnTo>
                      <a:pt x="137" y="373"/>
                    </a:lnTo>
                    <a:lnTo>
                      <a:pt x="99" y="398"/>
                    </a:lnTo>
                    <a:lnTo>
                      <a:pt x="0" y="246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FFD6B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134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733800" cy="899962"/>
          </a:xfrm>
        </p:spPr>
        <p:txBody>
          <a:bodyPr/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5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352800" cy="4449763"/>
          </a:xfrm>
        </p:spPr>
        <p:txBody>
          <a:bodyPr/>
          <a:lstStyle>
            <a:lvl1pPr marL="0" indent="0">
              <a:lnSpc>
                <a:spcPts val="3400"/>
              </a:lnSpc>
              <a:spcBef>
                <a:spcPts val="2400"/>
              </a:spcBef>
              <a:buNone/>
              <a:defRPr b="0">
                <a:latin typeface="Loved by the King" pitchFamily="2" charset="0"/>
              </a:defRPr>
            </a:lvl1pPr>
            <a:lvl2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2pPr>
            <a:lvl3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3pPr>
            <a:lvl4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4pPr>
            <a:lvl5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8E40-2D87-4BBE-9D8F-7B3D2EF55965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7EA09-56EC-4708-9261-A8545C5E6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39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auto">
          <a:xfrm>
            <a:off x="-534161" y="2971800"/>
            <a:ext cx="3238315" cy="7334979"/>
            <a:chOff x="1895" y="2662"/>
            <a:chExt cx="498" cy="1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342"/>
            <p:cNvSpPr>
              <a:spLocks/>
            </p:cNvSpPr>
            <p:nvPr/>
          </p:nvSpPr>
          <p:spPr bwMode="auto">
            <a:xfrm>
              <a:off x="1895" y="2997"/>
              <a:ext cx="426" cy="793"/>
            </a:xfrm>
            <a:custGeom>
              <a:avLst/>
              <a:gdLst>
                <a:gd name="T0" fmla="*/ 232 w 852"/>
                <a:gd name="T1" fmla="*/ 38 h 1586"/>
                <a:gd name="T2" fmla="*/ 188 w 852"/>
                <a:gd name="T3" fmla="*/ 63 h 1586"/>
                <a:gd name="T4" fmla="*/ 127 w 852"/>
                <a:gd name="T5" fmla="*/ 103 h 1586"/>
                <a:gd name="T6" fmla="*/ 63 w 852"/>
                <a:gd name="T7" fmla="*/ 148 h 1586"/>
                <a:gd name="T8" fmla="*/ 17 w 852"/>
                <a:gd name="T9" fmla="*/ 196 h 1586"/>
                <a:gd name="T10" fmla="*/ 0 w 852"/>
                <a:gd name="T11" fmla="*/ 240 h 1586"/>
                <a:gd name="T12" fmla="*/ 10 w 852"/>
                <a:gd name="T13" fmla="*/ 325 h 1586"/>
                <a:gd name="T14" fmla="*/ 34 w 852"/>
                <a:gd name="T15" fmla="*/ 445 h 1586"/>
                <a:gd name="T16" fmla="*/ 70 w 852"/>
                <a:gd name="T17" fmla="*/ 574 h 1586"/>
                <a:gd name="T18" fmla="*/ 112 w 852"/>
                <a:gd name="T19" fmla="*/ 688 h 1586"/>
                <a:gd name="T20" fmla="*/ 158 w 852"/>
                <a:gd name="T21" fmla="*/ 762 h 1586"/>
                <a:gd name="T22" fmla="*/ 148 w 852"/>
                <a:gd name="T23" fmla="*/ 785 h 1586"/>
                <a:gd name="T24" fmla="*/ 124 w 852"/>
                <a:gd name="T25" fmla="*/ 846 h 1586"/>
                <a:gd name="T26" fmla="*/ 95 w 852"/>
                <a:gd name="T27" fmla="*/ 930 h 1586"/>
                <a:gd name="T28" fmla="*/ 70 w 852"/>
                <a:gd name="T29" fmla="*/ 1023 h 1586"/>
                <a:gd name="T30" fmla="*/ 59 w 852"/>
                <a:gd name="T31" fmla="*/ 1110 h 1586"/>
                <a:gd name="T32" fmla="*/ 57 w 852"/>
                <a:gd name="T33" fmla="*/ 1152 h 1586"/>
                <a:gd name="T34" fmla="*/ 50 w 852"/>
                <a:gd name="T35" fmla="*/ 1224 h 1586"/>
                <a:gd name="T36" fmla="*/ 38 w 852"/>
                <a:gd name="T37" fmla="*/ 1331 h 1586"/>
                <a:gd name="T38" fmla="*/ 29 w 852"/>
                <a:gd name="T39" fmla="*/ 1439 h 1586"/>
                <a:gd name="T40" fmla="*/ 29 w 852"/>
                <a:gd name="T41" fmla="*/ 1523 h 1586"/>
                <a:gd name="T42" fmla="*/ 53 w 852"/>
                <a:gd name="T43" fmla="*/ 1570 h 1586"/>
                <a:gd name="T44" fmla="*/ 173 w 852"/>
                <a:gd name="T45" fmla="*/ 1584 h 1586"/>
                <a:gd name="T46" fmla="*/ 350 w 852"/>
                <a:gd name="T47" fmla="*/ 1557 h 1586"/>
                <a:gd name="T48" fmla="*/ 534 w 852"/>
                <a:gd name="T49" fmla="*/ 1513 h 1586"/>
                <a:gd name="T50" fmla="*/ 681 w 852"/>
                <a:gd name="T51" fmla="*/ 1470 h 1586"/>
                <a:gd name="T52" fmla="*/ 740 w 852"/>
                <a:gd name="T53" fmla="*/ 1452 h 1586"/>
                <a:gd name="T54" fmla="*/ 736 w 852"/>
                <a:gd name="T55" fmla="*/ 1392 h 1586"/>
                <a:gd name="T56" fmla="*/ 728 w 852"/>
                <a:gd name="T57" fmla="*/ 1245 h 1586"/>
                <a:gd name="T58" fmla="*/ 721 w 852"/>
                <a:gd name="T59" fmla="*/ 1059 h 1586"/>
                <a:gd name="T60" fmla="*/ 715 w 852"/>
                <a:gd name="T61" fmla="*/ 878 h 1586"/>
                <a:gd name="T62" fmla="*/ 713 w 852"/>
                <a:gd name="T63" fmla="*/ 751 h 1586"/>
                <a:gd name="T64" fmla="*/ 726 w 852"/>
                <a:gd name="T65" fmla="*/ 688 h 1586"/>
                <a:gd name="T66" fmla="*/ 753 w 852"/>
                <a:gd name="T67" fmla="*/ 620 h 1586"/>
                <a:gd name="T68" fmla="*/ 789 w 852"/>
                <a:gd name="T69" fmla="*/ 553 h 1586"/>
                <a:gd name="T70" fmla="*/ 822 w 852"/>
                <a:gd name="T71" fmla="*/ 498 h 1586"/>
                <a:gd name="T72" fmla="*/ 846 w 852"/>
                <a:gd name="T73" fmla="*/ 466 h 1586"/>
                <a:gd name="T74" fmla="*/ 850 w 852"/>
                <a:gd name="T75" fmla="*/ 453 h 1586"/>
                <a:gd name="T76" fmla="*/ 829 w 852"/>
                <a:gd name="T77" fmla="*/ 390 h 1586"/>
                <a:gd name="T78" fmla="*/ 793 w 852"/>
                <a:gd name="T79" fmla="*/ 280 h 1586"/>
                <a:gd name="T80" fmla="*/ 749 w 852"/>
                <a:gd name="T81" fmla="*/ 158 h 1586"/>
                <a:gd name="T82" fmla="*/ 704 w 852"/>
                <a:gd name="T83" fmla="*/ 55 h 1586"/>
                <a:gd name="T84" fmla="*/ 669 w 852"/>
                <a:gd name="T85" fmla="*/ 10 h 1586"/>
                <a:gd name="T86" fmla="*/ 626 w 852"/>
                <a:gd name="T87" fmla="*/ 0 h 1586"/>
                <a:gd name="T88" fmla="*/ 567 w 852"/>
                <a:gd name="T89" fmla="*/ 0 h 1586"/>
                <a:gd name="T90" fmla="*/ 506 w 852"/>
                <a:gd name="T91" fmla="*/ 4 h 1586"/>
                <a:gd name="T92" fmla="*/ 455 w 852"/>
                <a:gd name="T93" fmla="*/ 10 h 1586"/>
                <a:gd name="T94" fmla="*/ 426 w 852"/>
                <a:gd name="T95" fmla="*/ 11 h 1586"/>
                <a:gd name="T96" fmla="*/ 242 w 852"/>
                <a:gd name="T97" fmla="*/ 34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2" h="1586">
                  <a:moveTo>
                    <a:pt x="242" y="34"/>
                  </a:moveTo>
                  <a:lnTo>
                    <a:pt x="238" y="34"/>
                  </a:lnTo>
                  <a:lnTo>
                    <a:pt x="232" y="38"/>
                  </a:lnTo>
                  <a:lnTo>
                    <a:pt x="219" y="44"/>
                  </a:lnTo>
                  <a:lnTo>
                    <a:pt x="205" y="53"/>
                  </a:lnTo>
                  <a:lnTo>
                    <a:pt x="188" y="63"/>
                  </a:lnTo>
                  <a:lnTo>
                    <a:pt x="167" y="74"/>
                  </a:lnTo>
                  <a:lnTo>
                    <a:pt x="148" y="88"/>
                  </a:lnTo>
                  <a:lnTo>
                    <a:pt x="127" y="103"/>
                  </a:lnTo>
                  <a:lnTo>
                    <a:pt x="105" y="118"/>
                  </a:lnTo>
                  <a:lnTo>
                    <a:pt x="84" y="133"/>
                  </a:lnTo>
                  <a:lnTo>
                    <a:pt x="63" y="148"/>
                  </a:lnTo>
                  <a:lnTo>
                    <a:pt x="46" y="165"/>
                  </a:lnTo>
                  <a:lnTo>
                    <a:pt x="29" y="181"/>
                  </a:lnTo>
                  <a:lnTo>
                    <a:pt x="17" y="196"/>
                  </a:lnTo>
                  <a:lnTo>
                    <a:pt x="8" y="209"/>
                  </a:lnTo>
                  <a:lnTo>
                    <a:pt x="4" y="224"/>
                  </a:lnTo>
                  <a:lnTo>
                    <a:pt x="0" y="240"/>
                  </a:lnTo>
                  <a:lnTo>
                    <a:pt x="2" y="264"/>
                  </a:lnTo>
                  <a:lnTo>
                    <a:pt x="4" y="291"/>
                  </a:lnTo>
                  <a:lnTo>
                    <a:pt x="10" y="325"/>
                  </a:lnTo>
                  <a:lnTo>
                    <a:pt x="15" y="361"/>
                  </a:lnTo>
                  <a:lnTo>
                    <a:pt x="25" y="401"/>
                  </a:lnTo>
                  <a:lnTo>
                    <a:pt x="34" y="445"/>
                  </a:lnTo>
                  <a:lnTo>
                    <a:pt x="46" y="489"/>
                  </a:lnTo>
                  <a:lnTo>
                    <a:pt x="57" y="530"/>
                  </a:lnTo>
                  <a:lnTo>
                    <a:pt x="70" y="574"/>
                  </a:lnTo>
                  <a:lnTo>
                    <a:pt x="84" y="614"/>
                  </a:lnTo>
                  <a:lnTo>
                    <a:pt x="99" y="654"/>
                  </a:lnTo>
                  <a:lnTo>
                    <a:pt x="112" y="688"/>
                  </a:lnTo>
                  <a:lnTo>
                    <a:pt x="129" y="719"/>
                  </a:lnTo>
                  <a:lnTo>
                    <a:pt x="143" y="743"/>
                  </a:lnTo>
                  <a:lnTo>
                    <a:pt x="158" y="762"/>
                  </a:lnTo>
                  <a:lnTo>
                    <a:pt x="156" y="764"/>
                  </a:lnTo>
                  <a:lnTo>
                    <a:pt x="154" y="772"/>
                  </a:lnTo>
                  <a:lnTo>
                    <a:pt x="148" y="785"/>
                  </a:lnTo>
                  <a:lnTo>
                    <a:pt x="141" y="802"/>
                  </a:lnTo>
                  <a:lnTo>
                    <a:pt x="133" y="821"/>
                  </a:lnTo>
                  <a:lnTo>
                    <a:pt x="124" y="846"/>
                  </a:lnTo>
                  <a:lnTo>
                    <a:pt x="114" y="871"/>
                  </a:lnTo>
                  <a:lnTo>
                    <a:pt x="107" y="899"/>
                  </a:lnTo>
                  <a:lnTo>
                    <a:pt x="95" y="930"/>
                  </a:lnTo>
                  <a:lnTo>
                    <a:pt x="86" y="960"/>
                  </a:lnTo>
                  <a:lnTo>
                    <a:pt x="78" y="991"/>
                  </a:lnTo>
                  <a:lnTo>
                    <a:pt x="70" y="1023"/>
                  </a:lnTo>
                  <a:lnTo>
                    <a:pt x="65" y="1051"/>
                  </a:lnTo>
                  <a:lnTo>
                    <a:pt x="61" y="1084"/>
                  </a:lnTo>
                  <a:lnTo>
                    <a:pt x="59" y="1110"/>
                  </a:lnTo>
                  <a:lnTo>
                    <a:pt x="61" y="1137"/>
                  </a:lnTo>
                  <a:lnTo>
                    <a:pt x="59" y="1141"/>
                  </a:lnTo>
                  <a:lnTo>
                    <a:pt x="57" y="1152"/>
                  </a:lnTo>
                  <a:lnTo>
                    <a:pt x="55" y="1171"/>
                  </a:lnTo>
                  <a:lnTo>
                    <a:pt x="53" y="1196"/>
                  </a:lnTo>
                  <a:lnTo>
                    <a:pt x="50" y="1224"/>
                  </a:lnTo>
                  <a:lnTo>
                    <a:pt x="46" y="1259"/>
                  </a:lnTo>
                  <a:lnTo>
                    <a:pt x="42" y="1293"/>
                  </a:lnTo>
                  <a:lnTo>
                    <a:pt x="38" y="1331"/>
                  </a:lnTo>
                  <a:lnTo>
                    <a:pt x="34" y="1367"/>
                  </a:lnTo>
                  <a:lnTo>
                    <a:pt x="32" y="1405"/>
                  </a:lnTo>
                  <a:lnTo>
                    <a:pt x="29" y="1439"/>
                  </a:lnTo>
                  <a:lnTo>
                    <a:pt x="29" y="1471"/>
                  </a:lnTo>
                  <a:lnTo>
                    <a:pt x="27" y="1500"/>
                  </a:lnTo>
                  <a:lnTo>
                    <a:pt x="29" y="1523"/>
                  </a:lnTo>
                  <a:lnTo>
                    <a:pt x="31" y="1542"/>
                  </a:lnTo>
                  <a:lnTo>
                    <a:pt x="34" y="1553"/>
                  </a:lnTo>
                  <a:lnTo>
                    <a:pt x="53" y="1570"/>
                  </a:lnTo>
                  <a:lnTo>
                    <a:pt x="84" y="1580"/>
                  </a:lnTo>
                  <a:lnTo>
                    <a:pt x="124" y="1586"/>
                  </a:lnTo>
                  <a:lnTo>
                    <a:pt x="173" y="1584"/>
                  </a:lnTo>
                  <a:lnTo>
                    <a:pt x="226" y="1578"/>
                  </a:lnTo>
                  <a:lnTo>
                    <a:pt x="287" y="1570"/>
                  </a:lnTo>
                  <a:lnTo>
                    <a:pt x="350" y="1557"/>
                  </a:lnTo>
                  <a:lnTo>
                    <a:pt x="413" y="1544"/>
                  </a:lnTo>
                  <a:lnTo>
                    <a:pt x="475" y="1529"/>
                  </a:lnTo>
                  <a:lnTo>
                    <a:pt x="534" y="1513"/>
                  </a:lnTo>
                  <a:lnTo>
                    <a:pt x="590" y="1496"/>
                  </a:lnTo>
                  <a:lnTo>
                    <a:pt x="639" y="1483"/>
                  </a:lnTo>
                  <a:lnTo>
                    <a:pt x="681" y="1470"/>
                  </a:lnTo>
                  <a:lnTo>
                    <a:pt x="711" y="1460"/>
                  </a:lnTo>
                  <a:lnTo>
                    <a:pt x="732" y="1452"/>
                  </a:lnTo>
                  <a:lnTo>
                    <a:pt x="740" y="1452"/>
                  </a:lnTo>
                  <a:lnTo>
                    <a:pt x="740" y="1443"/>
                  </a:lnTo>
                  <a:lnTo>
                    <a:pt x="738" y="1424"/>
                  </a:lnTo>
                  <a:lnTo>
                    <a:pt x="736" y="1392"/>
                  </a:lnTo>
                  <a:lnTo>
                    <a:pt x="734" y="1350"/>
                  </a:lnTo>
                  <a:lnTo>
                    <a:pt x="730" y="1300"/>
                  </a:lnTo>
                  <a:lnTo>
                    <a:pt x="728" y="1245"/>
                  </a:lnTo>
                  <a:lnTo>
                    <a:pt x="726" y="1186"/>
                  </a:lnTo>
                  <a:lnTo>
                    <a:pt x="723" y="1124"/>
                  </a:lnTo>
                  <a:lnTo>
                    <a:pt x="721" y="1059"/>
                  </a:lnTo>
                  <a:lnTo>
                    <a:pt x="719" y="996"/>
                  </a:lnTo>
                  <a:lnTo>
                    <a:pt x="715" y="935"/>
                  </a:lnTo>
                  <a:lnTo>
                    <a:pt x="715" y="878"/>
                  </a:lnTo>
                  <a:lnTo>
                    <a:pt x="713" y="827"/>
                  </a:lnTo>
                  <a:lnTo>
                    <a:pt x="713" y="785"/>
                  </a:lnTo>
                  <a:lnTo>
                    <a:pt x="713" y="751"/>
                  </a:lnTo>
                  <a:lnTo>
                    <a:pt x="717" y="730"/>
                  </a:lnTo>
                  <a:lnTo>
                    <a:pt x="719" y="709"/>
                  </a:lnTo>
                  <a:lnTo>
                    <a:pt x="726" y="688"/>
                  </a:lnTo>
                  <a:lnTo>
                    <a:pt x="732" y="665"/>
                  </a:lnTo>
                  <a:lnTo>
                    <a:pt x="744" y="643"/>
                  </a:lnTo>
                  <a:lnTo>
                    <a:pt x="753" y="620"/>
                  </a:lnTo>
                  <a:lnTo>
                    <a:pt x="764" y="597"/>
                  </a:lnTo>
                  <a:lnTo>
                    <a:pt x="776" y="574"/>
                  </a:lnTo>
                  <a:lnTo>
                    <a:pt x="789" y="553"/>
                  </a:lnTo>
                  <a:lnTo>
                    <a:pt x="801" y="534"/>
                  </a:lnTo>
                  <a:lnTo>
                    <a:pt x="812" y="515"/>
                  </a:lnTo>
                  <a:lnTo>
                    <a:pt x="822" y="498"/>
                  </a:lnTo>
                  <a:lnTo>
                    <a:pt x="833" y="485"/>
                  </a:lnTo>
                  <a:lnTo>
                    <a:pt x="841" y="473"/>
                  </a:lnTo>
                  <a:lnTo>
                    <a:pt x="846" y="466"/>
                  </a:lnTo>
                  <a:lnTo>
                    <a:pt x="850" y="460"/>
                  </a:lnTo>
                  <a:lnTo>
                    <a:pt x="852" y="458"/>
                  </a:lnTo>
                  <a:lnTo>
                    <a:pt x="850" y="453"/>
                  </a:lnTo>
                  <a:lnTo>
                    <a:pt x="846" y="439"/>
                  </a:lnTo>
                  <a:lnTo>
                    <a:pt x="839" y="416"/>
                  </a:lnTo>
                  <a:lnTo>
                    <a:pt x="829" y="390"/>
                  </a:lnTo>
                  <a:lnTo>
                    <a:pt x="820" y="357"/>
                  </a:lnTo>
                  <a:lnTo>
                    <a:pt x="806" y="319"/>
                  </a:lnTo>
                  <a:lnTo>
                    <a:pt x="793" y="280"/>
                  </a:lnTo>
                  <a:lnTo>
                    <a:pt x="780" y="240"/>
                  </a:lnTo>
                  <a:lnTo>
                    <a:pt x="764" y="198"/>
                  </a:lnTo>
                  <a:lnTo>
                    <a:pt x="749" y="158"/>
                  </a:lnTo>
                  <a:lnTo>
                    <a:pt x="734" y="120"/>
                  </a:lnTo>
                  <a:lnTo>
                    <a:pt x="719" y="86"/>
                  </a:lnTo>
                  <a:lnTo>
                    <a:pt x="704" y="55"/>
                  </a:lnTo>
                  <a:lnTo>
                    <a:pt x="690" y="32"/>
                  </a:lnTo>
                  <a:lnTo>
                    <a:pt x="679" y="15"/>
                  </a:lnTo>
                  <a:lnTo>
                    <a:pt x="669" y="10"/>
                  </a:lnTo>
                  <a:lnTo>
                    <a:pt x="658" y="6"/>
                  </a:lnTo>
                  <a:lnTo>
                    <a:pt x="643" y="2"/>
                  </a:lnTo>
                  <a:lnTo>
                    <a:pt x="626" y="0"/>
                  </a:lnTo>
                  <a:lnTo>
                    <a:pt x="609" y="0"/>
                  </a:lnTo>
                  <a:lnTo>
                    <a:pt x="588" y="0"/>
                  </a:lnTo>
                  <a:lnTo>
                    <a:pt x="567" y="0"/>
                  </a:lnTo>
                  <a:lnTo>
                    <a:pt x="548" y="2"/>
                  </a:lnTo>
                  <a:lnTo>
                    <a:pt x="527" y="4"/>
                  </a:lnTo>
                  <a:lnTo>
                    <a:pt x="506" y="4"/>
                  </a:lnTo>
                  <a:lnTo>
                    <a:pt x="487" y="6"/>
                  </a:lnTo>
                  <a:lnTo>
                    <a:pt x="470" y="8"/>
                  </a:lnTo>
                  <a:lnTo>
                    <a:pt x="455" y="10"/>
                  </a:lnTo>
                  <a:lnTo>
                    <a:pt x="443" y="10"/>
                  </a:lnTo>
                  <a:lnTo>
                    <a:pt x="432" y="10"/>
                  </a:lnTo>
                  <a:lnTo>
                    <a:pt x="426" y="11"/>
                  </a:lnTo>
                  <a:lnTo>
                    <a:pt x="424" y="11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343"/>
            <p:cNvSpPr>
              <a:spLocks/>
            </p:cNvSpPr>
            <p:nvPr/>
          </p:nvSpPr>
          <p:spPr bwMode="auto">
            <a:xfrm>
              <a:off x="2055" y="3036"/>
              <a:ext cx="86" cy="170"/>
            </a:xfrm>
            <a:custGeom>
              <a:avLst/>
              <a:gdLst>
                <a:gd name="T0" fmla="*/ 0 w 173"/>
                <a:gd name="T1" fmla="*/ 2 h 340"/>
                <a:gd name="T2" fmla="*/ 173 w 173"/>
                <a:gd name="T3" fmla="*/ 0 h 340"/>
                <a:gd name="T4" fmla="*/ 157 w 173"/>
                <a:gd name="T5" fmla="*/ 340 h 340"/>
                <a:gd name="T6" fmla="*/ 0 w 173"/>
                <a:gd name="T7" fmla="*/ 2 h 340"/>
                <a:gd name="T8" fmla="*/ 0 w 173"/>
                <a:gd name="T9" fmla="*/ 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340">
                  <a:moveTo>
                    <a:pt x="0" y="2"/>
                  </a:moveTo>
                  <a:lnTo>
                    <a:pt x="173" y="0"/>
                  </a:lnTo>
                  <a:lnTo>
                    <a:pt x="157" y="34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D6B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344"/>
            <p:cNvSpPr>
              <a:spLocks/>
            </p:cNvSpPr>
            <p:nvPr/>
          </p:nvSpPr>
          <p:spPr bwMode="auto">
            <a:xfrm>
              <a:off x="2229" y="3005"/>
              <a:ext cx="58" cy="125"/>
            </a:xfrm>
            <a:custGeom>
              <a:avLst/>
              <a:gdLst>
                <a:gd name="T0" fmla="*/ 2 w 116"/>
                <a:gd name="T1" fmla="*/ 17 h 251"/>
                <a:gd name="T2" fmla="*/ 0 w 116"/>
                <a:gd name="T3" fmla="*/ 23 h 251"/>
                <a:gd name="T4" fmla="*/ 0 w 116"/>
                <a:gd name="T5" fmla="*/ 31 h 251"/>
                <a:gd name="T6" fmla="*/ 0 w 116"/>
                <a:gd name="T7" fmla="*/ 38 h 251"/>
                <a:gd name="T8" fmla="*/ 2 w 116"/>
                <a:gd name="T9" fmla="*/ 46 h 251"/>
                <a:gd name="T10" fmla="*/ 2 w 116"/>
                <a:gd name="T11" fmla="*/ 54 h 251"/>
                <a:gd name="T12" fmla="*/ 2 w 116"/>
                <a:gd name="T13" fmla="*/ 63 h 251"/>
                <a:gd name="T14" fmla="*/ 4 w 116"/>
                <a:gd name="T15" fmla="*/ 73 h 251"/>
                <a:gd name="T16" fmla="*/ 4 w 116"/>
                <a:gd name="T17" fmla="*/ 80 h 251"/>
                <a:gd name="T18" fmla="*/ 6 w 116"/>
                <a:gd name="T19" fmla="*/ 90 h 251"/>
                <a:gd name="T20" fmla="*/ 8 w 116"/>
                <a:gd name="T21" fmla="*/ 97 h 251"/>
                <a:gd name="T22" fmla="*/ 8 w 116"/>
                <a:gd name="T23" fmla="*/ 107 h 251"/>
                <a:gd name="T24" fmla="*/ 12 w 116"/>
                <a:gd name="T25" fmla="*/ 116 h 251"/>
                <a:gd name="T26" fmla="*/ 14 w 116"/>
                <a:gd name="T27" fmla="*/ 124 h 251"/>
                <a:gd name="T28" fmla="*/ 16 w 116"/>
                <a:gd name="T29" fmla="*/ 133 h 251"/>
                <a:gd name="T30" fmla="*/ 20 w 116"/>
                <a:gd name="T31" fmla="*/ 141 h 251"/>
                <a:gd name="T32" fmla="*/ 23 w 116"/>
                <a:gd name="T33" fmla="*/ 150 h 251"/>
                <a:gd name="T34" fmla="*/ 25 w 116"/>
                <a:gd name="T35" fmla="*/ 158 h 251"/>
                <a:gd name="T36" fmla="*/ 29 w 116"/>
                <a:gd name="T37" fmla="*/ 166 h 251"/>
                <a:gd name="T38" fmla="*/ 29 w 116"/>
                <a:gd name="T39" fmla="*/ 173 h 251"/>
                <a:gd name="T40" fmla="*/ 33 w 116"/>
                <a:gd name="T41" fmla="*/ 183 h 251"/>
                <a:gd name="T42" fmla="*/ 33 w 116"/>
                <a:gd name="T43" fmla="*/ 190 h 251"/>
                <a:gd name="T44" fmla="*/ 35 w 116"/>
                <a:gd name="T45" fmla="*/ 200 h 251"/>
                <a:gd name="T46" fmla="*/ 37 w 116"/>
                <a:gd name="T47" fmla="*/ 207 h 251"/>
                <a:gd name="T48" fmla="*/ 39 w 116"/>
                <a:gd name="T49" fmla="*/ 215 h 251"/>
                <a:gd name="T50" fmla="*/ 39 w 116"/>
                <a:gd name="T51" fmla="*/ 223 h 251"/>
                <a:gd name="T52" fmla="*/ 39 w 116"/>
                <a:gd name="T53" fmla="*/ 228 h 251"/>
                <a:gd name="T54" fmla="*/ 39 w 116"/>
                <a:gd name="T55" fmla="*/ 234 h 251"/>
                <a:gd name="T56" fmla="*/ 40 w 116"/>
                <a:gd name="T57" fmla="*/ 242 h 251"/>
                <a:gd name="T58" fmla="*/ 40 w 116"/>
                <a:gd name="T59" fmla="*/ 247 h 251"/>
                <a:gd name="T60" fmla="*/ 40 w 116"/>
                <a:gd name="T61" fmla="*/ 251 h 251"/>
                <a:gd name="T62" fmla="*/ 116 w 116"/>
                <a:gd name="T63" fmla="*/ 225 h 251"/>
                <a:gd name="T64" fmla="*/ 115 w 116"/>
                <a:gd name="T65" fmla="*/ 221 h 251"/>
                <a:gd name="T66" fmla="*/ 113 w 116"/>
                <a:gd name="T67" fmla="*/ 215 h 251"/>
                <a:gd name="T68" fmla="*/ 109 w 116"/>
                <a:gd name="T69" fmla="*/ 206 h 251"/>
                <a:gd name="T70" fmla="*/ 107 w 116"/>
                <a:gd name="T71" fmla="*/ 194 h 251"/>
                <a:gd name="T72" fmla="*/ 101 w 116"/>
                <a:gd name="T73" fmla="*/ 179 h 251"/>
                <a:gd name="T74" fmla="*/ 96 w 116"/>
                <a:gd name="T75" fmla="*/ 164 h 251"/>
                <a:gd name="T76" fmla="*/ 90 w 116"/>
                <a:gd name="T77" fmla="*/ 147 h 251"/>
                <a:gd name="T78" fmla="*/ 84 w 116"/>
                <a:gd name="T79" fmla="*/ 128 h 251"/>
                <a:gd name="T80" fmla="*/ 77 w 116"/>
                <a:gd name="T81" fmla="*/ 109 h 251"/>
                <a:gd name="T82" fmla="*/ 69 w 116"/>
                <a:gd name="T83" fmla="*/ 90 h 251"/>
                <a:gd name="T84" fmla="*/ 59 w 116"/>
                <a:gd name="T85" fmla="*/ 73 h 251"/>
                <a:gd name="T86" fmla="*/ 52 w 116"/>
                <a:gd name="T87" fmla="*/ 55 h 251"/>
                <a:gd name="T88" fmla="*/ 44 w 116"/>
                <a:gd name="T89" fmla="*/ 40 h 251"/>
                <a:gd name="T90" fmla="*/ 39 w 116"/>
                <a:gd name="T91" fmla="*/ 27 h 251"/>
                <a:gd name="T92" fmla="*/ 31 w 116"/>
                <a:gd name="T93" fmla="*/ 17 h 251"/>
                <a:gd name="T94" fmla="*/ 25 w 116"/>
                <a:gd name="T95" fmla="*/ 12 h 251"/>
                <a:gd name="T96" fmla="*/ 23 w 116"/>
                <a:gd name="T97" fmla="*/ 10 h 251"/>
                <a:gd name="T98" fmla="*/ 21 w 116"/>
                <a:gd name="T99" fmla="*/ 8 h 251"/>
                <a:gd name="T100" fmla="*/ 18 w 116"/>
                <a:gd name="T101" fmla="*/ 4 h 251"/>
                <a:gd name="T102" fmla="*/ 14 w 116"/>
                <a:gd name="T103" fmla="*/ 2 h 251"/>
                <a:gd name="T104" fmla="*/ 10 w 116"/>
                <a:gd name="T105" fmla="*/ 0 h 251"/>
                <a:gd name="T106" fmla="*/ 6 w 116"/>
                <a:gd name="T107" fmla="*/ 2 h 251"/>
                <a:gd name="T108" fmla="*/ 4 w 116"/>
                <a:gd name="T109" fmla="*/ 4 h 251"/>
                <a:gd name="T110" fmla="*/ 4 w 116"/>
                <a:gd name="T111" fmla="*/ 8 h 251"/>
                <a:gd name="T112" fmla="*/ 2 w 116"/>
                <a:gd name="T113" fmla="*/ 12 h 251"/>
                <a:gd name="T114" fmla="*/ 2 w 116"/>
                <a:gd name="T115" fmla="*/ 17 h 251"/>
                <a:gd name="T116" fmla="*/ 2 w 116"/>
                <a:gd name="T117" fmla="*/ 1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" h="251">
                  <a:moveTo>
                    <a:pt x="2" y="17"/>
                  </a:moveTo>
                  <a:lnTo>
                    <a:pt x="0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2" y="54"/>
                  </a:lnTo>
                  <a:lnTo>
                    <a:pt x="2" y="63"/>
                  </a:lnTo>
                  <a:lnTo>
                    <a:pt x="4" y="73"/>
                  </a:lnTo>
                  <a:lnTo>
                    <a:pt x="4" y="80"/>
                  </a:lnTo>
                  <a:lnTo>
                    <a:pt x="6" y="90"/>
                  </a:lnTo>
                  <a:lnTo>
                    <a:pt x="8" y="97"/>
                  </a:lnTo>
                  <a:lnTo>
                    <a:pt x="8" y="107"/>
                  </a:lnTo>
                  <a:lnTo>
                    <a:pt x="12" y="116"/>
                  </a:lnTo>
                  <a:lnTo>
                    <a:pt x="14" y="124"/>
                  </a:lnTo>
                  <a:lnTo>
                    <a:pt x="16" y="133"/>
                  </a:lnTo>
                  <a:lnTo>
                    <a:pt x="20" y="141"/>
                  </a:lnTo>
                  <a:lnTo>
                    <a:pt x="23" y="150"/>
                  </a:lnTo>
                  <a:lnTo>
                    <a:pt x="25" y="158"/>
                  </a:lnTo>
                  <a:lnTo>
                    <a:pt x="29" y="166"/>
                  </a:lnTo>
                  <a:lnTo>
                    <a:pt x="29" y="173"/>
                  </a:lnTo>
                  <a:lnTo>
                    <a:pt x="33" y="183"/>
                  </a:lnTo>
                  <a:lnTo>
                    <a:pt x="33" y="190"/>
                  </a:lnTo>
                  <a:lnTo>
                    <a:pt x="35" y="200"/>
                  </a:lnTo>
                  <a:lnTo>
                    <a:pt x="37" y="207"/>
                  </a:lnTo>
                  <a:lnTo>
                    <a:pt x="39" y="215"/>
                  </a:lnTo>
                  <a:lnTo>
                    <a:pt x="39" y="223"/>
                  </a:lnTo>
                  <a:lnTo>
                    <a:pt x="39" y="228"/>
                  </a:lnTo>
                  <a:lnTo>
                    <a:pt x="39" y="234"/>
                  </a:lnTo>
                  <a:lnTo>
                    <a:pt x="40" y="242"/>
                  </a:lnTo>
                  <a:lnTo>
                    <a:pt x="40" y="247"/>
                  </a:lnTo>
                  <a:lnTo>
                    <a:pt x="40" y="251"/>
                  </a:lnTo>
                  <a:lnTo>
                    <a:pt x="116" y="225"/>
                  </a:lnTo>
                  <a:lnTo>
                    <a:pt x="115" y="221"/>
                  </a:lnTo>
                  <a:lnTo>
                    <a:pt x="113" y="215"/>
                  </a:lnTo>
                  <a:lnTo>
                    <a:pt x="109" y="206"/>
                  </a:lnTo>
                  <a:lnTo>
                    <a:pt x="107" y="194"/>
                  </a:lnTo>
                  <a:lnTo>
                    <a:pt x="101" y="179"/>
                  </a:lnTo>
                  <a:lnTo>
                    <a:pt x="96" y="164"/>
                  </a:lnTo>
                  <a:lnTo>
                    <a:pt x="90" y="147"/>
                  </a:lnTo>
                  <a:lnTo>
                    <a:pt x="84" y="128"/>
                  </a:lnTo>
                  <a:lnTo>
                    <a:pt x="77" y="109"/>
                  </a:lnTo>
                  <a:lnTo>
                    <a:pt x="69" y="90"/>
                  </a:lnTo>
                  <a:lnTo>
                    <a:pt x="59" y="73"/>
                  </a:lnTo>
                  <a:lnTo>
                    <a:pt x="52" y="55"/>
                  </a:lnTo>
                  <a:lnTo>
                    <a:pt x="44" y="40"/>
                  </a:lnTo>
                  <a:lnTo>
                    <a:pt x="39" y="27"/>
                  </a:lnTo>
                  <a:lnTo>
                    <a:pt x="31" y="17"/>
                  </a:lnTo>
                  <a:lnTo>
                    <a:pt x="25" y="12"/>
                  </a:lnTo>
                  <a:lnTo>
                    <a:pt x="23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345"/>
            <p:cNvSpPr>
              <a:spLocks/>
            </p:cNvSpPr>
            <p:nvPr/>
          </p:nvSpPr>
          <p:spPr bwMode="auto">
            <a:xfrm>
              <a:off x="2137" y="3317"/>
              <a:ext cx="32" cy="84"/>
            </a:xfrm>
            <a:custGeom>
              <a:avLst/>
              <a:gdLst>
                <a:gd name="T0" fmla="*/ 40 w 65"/>
                <a:gd name="T1" fmla="*/ 167 h 167"/>
                <a:gd name="T2" fmla="*/ 40 w 65"/>
                <a:gd name="T3" fmla="*/ 165 h 167"/>
                <a:gd name="T4" fmla="*/ 40 w 65"/>
                <a:gd name="T5" fmla="*/ 163 h 167"/>
                <a:gd name="T6" fmla="*/ 42 w 65"/>
                <a:gd name="T7" fmla="*/ 159 h 167"/>
                <a:gd name="T8" fmla="*/ 44 w 65"/>
                <a:gd name="T9" fmla="*/ 154 h 167"/>
                <a:gd name="T10" fmla="*/ 46 w 65"/>
                <a:gd name="T11" fmla="*/ 148 h 167"/>
                <a:gd name="T12" fmla="*/ 48 w 65"/>
                <a:gd name="T13" fmla="*/ 142 h 167"/>
                <a:gd name="T14" fmla="*/ 51 w 65"/>
                <a:gd name="T15" fmla="*/ 135 h 167"/>
                <a:gd name="T16" fmla="*/ 55 w 65"/>
                <a:gd name="T17" fmla="*/ 127 h 167"/>
                <a:gd name="T18" fmla="*/ 57 w 65"/>
                <a:gd name="T19" fmla="*/ 118 h 167"/>
                <a:gd name="T20" fmla="*/ 59 w 65"/>
                <a:gd name="T21" fmla="*/ 110 h 167"/>
                <a:gd name="T22" fmla="*/ 61 w 65"/>
                <a:gd name="T23" fmla="*/ 100 h 167"/>
                <a:gd name="T24" fmla="*/ 63 w 65"/>
                <a:gd name="T25" fmla="*/ 91 h 167"/>
                <a:gd name="T26" fmla="*/ 63 w 65"/>
                <a:gd name="T27" fmla="*/ 81 h 167"/>
                <a:gd name="T28" fmla="*/ 65 w 65"/>
                <a:gd name="T29" fmla="*/ 72 h 167"/>
                <a:gd name="T30" fmla="*/ 63 w 65"/>
                <a:gd name="T31" fmla="*/ 64 h 167"/>
                <a:gd name="T32" fmla="*/ 61 w 65"/>
                <a:gd name="T33" fmla="*/ 57 h 167"/>
                <a:gd name="T34" fmla="*/ 53 w 65"/>
                <a:gd name="T35" fmla="*/ 0 h 167"/>
                <a:gd name="T36" fmla="*/ 0 w 65"/>
                <a:gd name="T37" fmla="*/ 49 h 167"/>
                <a:gd name="T38" fmla="*/ 0 w 65"/>
                <a:gd name="T39" fmla="*/ 144 h 167"/>
                <a:gd name="T40" fmla="*/ 40 w 65"/>
                <a:gd name="T41" fmla="*/ 167 h 167"/>
                <a:gd name="T42" fmla="*/ 40 w 65"/>
                <a:gd name="T4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67">
                  <a:moveTo>
                    <a:pt x="40" y="167"/>
                  </a:moveTo>
                  <a:lnTo>
                    <a:pt x="40" y="165"/>
                  </a:lnTo>
                  <a:lnTo>
                    <a:pt x="40" y="163"/>
                  </a:lnTo>
                  <a:lnTo>
                    <a:pt x="42" y="159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42"/>
                  </a:lnTo>
                  <a:lnTo>
                    <a:pt x="51" y="135"/>
                  </a:lnTo>
                  <a:lnTo>
                    <a:pt x="55" y="127"/>
                  </a:lnTo>
                  <a:lnTo>
                    <a:pt x="57" y="118"/>
                  </a:lnTo>
                  <a:lnTo>
                    <a:pt x="59" y="110"/>
                  </a:lnTo>
                  <a:lnTo>
                    <a:pt x="61" y="100"/>
                  </a:lnTo>
                  <a:lnTo>
                    <a:pt x="63" y="91"/>
                  </a:lnTo>
                  <a:lnTo>
                    <a:pt x="63" y="81"/>
                  </a:lnTo>
                  <a:lnTo>
                    <a:pt x="65" y="72"/>
                  </a:lnTo>
                  <a:lnTo>
                    <a:pt x="63" y="64"/>
                  </a:lnTo>
                  <a:lnTo>
                    <a:pt x="61" y="57"/>
                  </a:lnTo>
                  <a:lnTo>
                    <a:pt x="53" y="0"/>
                  </a:lnTo>
                  <a:lnTo>
                    <a:pt x="0" y="49"/>
                  </a:lnTo>
                  <a:lnTo>
                    <a:pt x="0" y="144"/>
                  </a:lnTo>
                  <a:lnTo>
                    <a:pt x="40" y="167"/>
                  </a:lnTo>
                  <a:lnTo>
                    <a:pt x="40" y="16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346"/>
            <p:cNvSpPr>
              <a:spLocks/>
            </p:cNvSpPr>
            <p:nvPr/>
          </p:nvSpPr>
          <p:spPr bwMode="auto">
            <a:xfrm>
              <a:off x="2128" y="2984"/>
              <a:ext cx="45" cy="222"/>
            </a:xfrm>
            <a:custGeom>
              <a:avLst/>
              <a:gdLst>
                <a:gd name="T0" fmla="*/ 17 w 89"/>
                <a:gd name="T1" fmla="*/ 0 h 445"/>
                <a:gd name="T2" fmla="*/ 78 w 89"/>
                <a:gd name="T3" fmla="*/ 57 h 445"/>
                <a:gd name="T4" fmla="*/ 42 w 89"/>
                <a:gd name="T5" fmla="*/ 173 h 445"/>
                <a:gd name="T6" fmla="*/ 89 w 89"/>
                <a:gd name="T7" fmla="*/ 192 h 445"/>
                <a:gd name="T8" fmla="*/ 11 w 89"/>
                <a:gd name="T9" fmla="*/ 445 h 445"/>
                <a:gd name="T10" fmla="*/ 0 w 89"/>
                <a:gd name="T11" fmla="*/ 324 h 445"/>
                <a:gd name="T12" fmla="*/ 2 w 89"/>
                <a:gd name="T13" fmla="*/ 128 h 445"/>
                <a:gd name="T14" fmla="*/ 17 w 89"/>
                <a:gd name="T15" fmla="*/ 0 h 445"/>
                <a:gd name="T16" fmla="*/ 17 w 89"/>
                <a:gd name="T1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445">
                  <a:moveTo>
                    <a:pt x="17" y="0"/>
                  </a:moveTo>
                  <a:lnTo>
                    <a:pt x="78" y="57"/>
                  </a:lnTo>
                  <a:lnTo>
                    <a:pt x="42" y="173"/>
                  </a:lnTo>
                  <a:lnTo>
                    <a:pt x="89" y="192"/>
                  </a:lnTo>
                  <a:lnTo>
                    <a:pt x="11" y="445"/>
                  </a:lnTo>
                  <a:lnTo>
                    <a:pt x="0" y="324"/>
                  </a:lnTo>
                  <a:lnTo>
                    <a:pt x="2" y="12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347"/>
            <p:cNvSpPr>
              <a:spLocks/>
            </p:cNvSpPr>
            <p:nvPr/>
          </p:nvSpPr>
          <p:spPr bwMode="auto">
            <a:xfrm>
              <a:off x="2160" y="3559"/>
              <a:ext cx="60" cy="44"/>
            </a:xfrm>
            <a:custGeom>
              <a:avLst/>
              <a:gdLst>
                <a:gd name="T0" fmla="*/ 38 w 119"/>
                <a:gd name="T1" fmla="*/ 9 h 87"/>
                <a:gd name="T2" fmla="*/ 36 w 119"/>
                <a:gd name="T3" fmla="*/ 9 h 87"/>
                <a:gd name="T4" fmla="*/ 36 w 119"/>
                <a:gd name="T5" fmla="*/ 11 h 87"/>
                <a:gd name="T6" fmla="*/ 34 w 119"/>
                <a:gd name="T7" fmla="*/ 15 h 87"/>
                <a:gd name="T8" fmla="*/ 32 w 119"/>
                <a:gd name="T9" fmla="*/ 19 h 87"/>
                <a:gd name="T10" fmla="*/ 30 w 119"/>
                <a:gd name="T11" fmla="*/ 22 h 87"/>
                <a:gd name="T12" fmla="*/ 26 w 119"/>
                <a:gd name="T13" fmla="*/ 30 h 87"/>
                <a:gd name="T14" fmla="*/ 24 w 119"/>
                <a:gd name="T15" fmla="*/ 36 h 87"/>
                <a:gd name="T16" fmla="*/ 22 w 119"/>
                <a:gd name="T17" fmla="*/ 41 h 87"/>
                <a:gd name="T18" fmla="*/ 19 w 119"/>
                <a:gd name="T19" fmla="*/ 47 h 87"/>
                <a:gd name="T20" fmla="*/ 15 w 119"/>
                <a:gd name="T21" fmla="*/ 55 h 87"/>
                <a:gd name="T22" fmla="*/ 11 w 119"/>
                <a:gd name="T23" fmla="*/ 59 h 87"/>
                <a:gd name="T24" fmla="*/ 9 w 119"/>
                <a:gd name="T25" fmla="*/ 64 h 87"/>
                <a:gd name="T26" fmla="*/ 5 w 119"/>
                <a:gd name="T27" fmla="*/ 70 h 87"/>
                <a:gd name="T28" fmla="*/ 3 w 119"/>
                <a:gd name="T29" fmla="*/ 72 h 87"/>
                <a:gd name="T30" fmla="*/ 0 w 119"/>
                <a:gd name="T31" fmla="*/ 74 h 87"/>
                <a:gd name="T32" fmla="*/ 0 w 119"/>
                <a:gd name="T33" fmla="*/ 76 h 87"/>
                <a:gd name="T34" fmla="*/ 1 w 119"/>
                <a:gd name="T35" fmla="*/ 78 h 87"/>
                <a:gd name="T36" fmla="*/ 3 w 119"/>
                <a:gd name="T37" fmla="*/ 78 h 87"/>
                <a:gd name="T38" fmla="*/ 9 w 119"/>
                <a:gd name="T39" fmla="*/ 79 h 87"/>
                <a:gd name="T40" fmla="*/ 15 w 119"/>
                <a:gd name="T41" fmla="*/ 81 h 87"/>
                <a:gd name="T42" fmla="*/ 22 w 119"/>
                <a:gd name="T43" fmla="*/ 83 h 87"/>
                <a:gd name="T44" fmla="*/ 28 w 119"/>
                <a:gd name="T45" fmla="*/ 85 h 87"/>
                <a:gd name="T46" fmla="*/ 38 w 119"/>
                <a:gd name="T47" fmla="*/ 87 h 87"/>
                <a:gd name="T48" fmla="*/ 47 w 119"/>
                <a:gd name="T49" fmla="*/ 87 h 87"/>
                <a:gd name="T50" fmla="*/ 55 w 119"/>
                <a:gd name="T51" fmla="*/ 87 h 87"/>
                <a:gd name="T52" fmla="*/ 66 w 119"/>
                <a:gd name="T53" fmla="*/ 87 h 87"/>
                <a:gd name="T54" fmla="*/ 78 w 119"/>
                <a:gd name="T55" fmla="*/ 85 h 87"/>
                <a:gd name="T56" fmla="*/ 87 w 119"/>
                <a:gd name="T57" fmla="*/ 83 h 87"/>
                <a:gd name="T58" fmla="*/ 97 w 119"/>
                <a:gd name="T59" fmla="*/ 79 h 87"/>
                <a:gd name="T60" fmla="*/ 108 w 119"/>
                <a:gd name="T61" fmla="*/ 76 h 87"/>
                <a:gd name="T62" fmla="*/ 119 w 119"/>
                <a:gd name="T63" fmla="*/ 70 h 87"/>
                <a:gd name="T64" fmla="*/ 117 w 119"/>
                <a:gd name="T65" fmla="*/ 68 h 87"/>
                <a:gd name="T66" fmla="*/ 114 w 119"/>
                <a:gd name="T67" fmla="*/ 64 h 87"/>
                <a:gd name="T68" fmla="*/ 112 w 119"/>
                <a:gd name="T69" fmla="*/ 59 h 87"/>
                <a:gd name="T70" fmla="*/ 110 w 119"/>
                <a:gd name="T71" fmla="*/ 55 h 87"/>
                <a:gd name="T72" fmla="*/ 106 w 119"/>
                <a:gd name="T73" fmla="*/ 51 h 87"/>
                <a:gd name="T74" fmla="*/ 104 w 119"/>
                <a:gd name="T75" fmla="*/ 47 h 87"/>
                <a:gd name="T76" fmla="*/ 100 w 119"/>
                <a:gd name="T77" fmla="*/ 41 h 87"/>
                <a:gd name="T78" fmla="*/ 97 w 119"/>
                <a:gd name="T79" fmla="*/ 36 h 87"/>
                <a:gd name="T80" fmla="*/ 95 w 119"/>
                <a:gd name="T81" fmla="*/ 30 h 87"/>
                <a:gd name="T82" fmla="*/ 93 w 119"/>
                <a:gd name="T83" fmla="*/ 24 h 87"/>
                <a:gd name="T84" fmla="*/ 89 w 119"/>
                <a:gd name="T85" fmla="*/ 17 h 87"/>
                <a:gd name="T86" fmla="*/ 87 w 119"/>
                <a:gd name="T87" fmla="*/ 11 h 87"/>
                <a:gd name="T88" fmla="*/ 85 w 119"/>
                <a:gd name="T89" fmla="*/ 5 h 87"/>
                <a:gd name="T90" fmla="*/ 85 w 119"/>
                <a:gd name="T91" fmla="*/ 0 h 87"/>
                <a:gd name="T92" fmla="*/ 38 w 119"/>
                <a:gd name="T93" fmla="*/ 9 h 87"/>
                <a:gd name="T94" fmla="*/ 38 w 119"/>
                <a:gd name="T95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87">
                  <a:moveTo>
                    <a:pt x="38" y="9"/>
                  </a:moveTo>
                  <a:lnTo>
                    <a:pt x="36" y="9"/>
                  </a:lnTo>
                  <a:lnTo>
                    <a:pt x="36" y="11"/>
                  </a:lnTo>
                  <a:lnTo>
                    <a:pt x="34" y="15"/>
                  </a:lnTo>
                  <a:lnTo>
                    <a:pt x="32" y="19"/>
                  </a:lnTo>
                  <a:lnTo>
                    <a:pt x="30" y="22"/>
                  </a:lnTo>
                  <a:lnTo>
                    <a:pt x="26" y="30"/>
                  </a:lnTo>
                  <a:lnTo>
                    <a:pt x="24" y="36"/>
                  </a:lnTo>
                  <a:lnTo>
                    <a:pt x="22" y="41"/>
                  </a:lnTo>
                  <a:lnTo>
                    <a:pt x="19" y="47"/>
                  </a:lnTo>
                  <a:lnTo>
                    <a:pt x="15" y="55"/>
                  </a:lnTo>
                  <a:lnTo>
                    <a:pt x="11" y="59"/>
                  </a:lnTo>
                  <a:lnTo>
                    <a:pt x="9" y="64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3" y="78"/>
                  </a:lnTo>
                  <a:lnTo>
                    <a:pt x="9" y="79"/>
                  </a:lnTo>
                  <a:lnTo>
                    <a:pt x="15" y="81"/>
                  </a:lnTo>
                  <a:lnTo>
                    <a:pt x="22" y="83"/>
                  </a:lnTo>
                  <a:lnTo>
                    <a:pt x="28" y="85"/>
                  </a:lnTo>
                  <a:lnTo>
                    <a:pt x="38" y="87"/>
                  </a:lnTo>
                  <a:lnTo>
                    <a:pt x="47" y="87"/>
                  </a:lnTo>
                  <a:lnTo>
                    <a:pt x="55" y="87"/>
                  </a:lnTo>
                  <a:lnTo>
                    <a:pt x="66" y="87"/>
                  </a:lnTo>
                  <a:lnTo>
                    <a:pt x="78" y="85"/>
                  </a:lnTo>
                  <a:lnTo>
                    <a:pt x="87" y="83"/>
                  </a:lnTo>
                  <a:lnTo>
                    <a:pt x="97" y="79"/>
                  </a:lnTo>
                  <a:lnTo>
                    <a:pt x="108" y="76"/>
                  </a:lnTo>
                  <a:lnTo>
                    <a:pt x="119" y="70"/>
                  </a:lnTo>
                  <a:lnTo>
                    <a:pt x="117" y="68"/>
                  </a:lnTo>
                  <a:lnTo>
                    <a:pt x="114" y="64"/>
                  </a:lnTo>
                  <a:lnTo>
                    <a:pt x="112" y="59"/>
                  </a:lnTo>
                  <a:lnTo>
                    <a:pt x="110" y="55"/>
                  </a:lnTo>
                  <a:lnTo>
                    <a:pt x="106" y="51"/>
                  </a:lnTo>
                  <a:lnTo>
                    <a:pt x="104" y="47"/>
                  </a:lnTo>
                  <a:lnTo>
                    <a:pt x="100" y="41"/>
                  </a:lnTo>
                  <a:lnTo>
                    <a:pt x="97" y="36"/>
                  </a:lnTo>
                  <a:lnTo>
                    <a:pt x="95" y="30"/>
                  </a:lnTo>
                  <a:lnTo>
                    <a:pt x="93" y="24"/>
                  </a:lnTo>
                  <a:lnTo>
                    <a:pt x="89" y="17"/>
                  </a:lnTo>
                  <a:lnTo>
                    <a:pt x="87" y="11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9447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348"/>
            <p:cNvSpPr>
              <a:spLocks/>
            </p:cNvSpPr>
            <p:nvPr/>
          </p:nvSpPr>
          <p:spPr bwMode="auto">
            <a:xfrm>
              <a:off x="2011" y="2917"/>
              <a:ext cx="124" cy="149"/>
            </a:xfrm>
            <a:custGeom>
              <a:avLst/>
              <a:gdLst>
                <a:gd name="T0" fmla="*/ 247 w 247"/>
                <a:gd name="T1" fmla="*/ 143 h 299"/>
                <a:gd name="T2" fmla="*/ 245 w 247"/>
                <a:gd name="T3" fmla="*/ 145 h 299"/>
                <a:gd name="T4" fmla="*/ 245 w 247"/>
                <a:gd name="T5" fmla="*/ 149 h 299"/>
                <a:gd name="T6" fmla="*/ 245 w 247"/>
                <a:gd name="T7" fmla="*/ 154 h 299"/>
                <a:gd name="T8" fmla="*/ 245 w 247"/>
                <a:gd name="T9" fmla="*/ 164 h 299"/>
                <a:gd name="T10" fmla="*/ 245 w 247"/>
                <a:gd name="T11" fmla="*/ 173 h 299"/>
                <a:gd name="T12" fmla="*/ 243 w 247"/>
                <a:gd name="T13" fmla="*/ 185 h 299"/>
                <a:gd name="T14" fmla="*/ 243 w 247"/>
                <a:gd name="T15" fmla="*/ 198 h 299"/>
                <a:gd name="T16" fmla="*/ 243 w 247"/>
                <a:gd name="T17" fmla="*/ 211 h 299"/>
                <a:gd name="T18" fmla="*/ 240 w 247"/>
                <a:gd name="T19" fmla="*/ 225 h 299"/>
                <a:gd name="T20" fmla="*/ 238 w 247"/>
                <a:gd name="T21" fmla="*/ 238 h 299"/>
                <a:gd name="T22" fmla="*/ 236 w 247"/>
                <a:gd name="T23" fmla="*/ 249 h 299"/>
                <a:gd name="T24" fmla="*/ 234 w 247"/>
                <a:gd name="T25" fmla="*/ 263 h 299"/>
                <a:gd name="T26" fmla="*/ 228 w 247"/>
                <a:gd name="T27" fmla="*/ 272 h 299"/>
                <a:gd name="T28" fmla="*/ 226 w 247"/>
                <a:gd name="T29" fmla="*/ 282 h 299"/>
                <a:gd name="T30" fmla="*/ 221 w 247"/>
                <a:gd name="T31" fmla="*/ 289 h 299"/>
                <a:gd name="T32" fmla="*/ 217 w 247"/>
                <a:gd name="T33" fmla="*/ 295 h 299"/>
                <a:gd name="T34" fmla="*/ 207 w 247"/>
                <a:gd name="T35" fmla="*/ 297 h 299"/>
                <a:gd name="T36" fmla="*/ 198 w 247"/>
                <a:gd name="T37" fmla="*/ 299 h 299"/>
                <a:gd name="T38" fmla="*/ 185 w 247"/>
                <a:gd name="T39" fmla="*/ 297 h 299"/>
                <a:gd name="T40" fmla="*/ 169 w 247"/>
                <a:gd name="T41" fmla="*/ 297 h 299"/>
                <a:gd name="T42" fmla="*/ 150 w 247"/>
                <a:gd name="T43" fmla="*/ 291 h 299"/>
                <a:gd name="T44" fmla="*/ 133 w 247"/>
                <a:gd name="T45" fmla="*/ 287 h 299"/>
                <a:gd name="T46" fmla="*/ 114 w 247"/>
                <a:gd name="T47" fmla="*/ 280 h 299"/>
                <a:gd name="T48" fmla="*/ 97 w 247"/>
                <a:gd name="T49" fmla="*/ 272 h 299"/>
                <a:gd name="T50" fmla="*/ 78 w 247"/>
                <a:gd name="T51" fmla="*/ 263 h 299"/>
                <a:gd name="T52" fmla="*/ 61 w 247"/>
                <a:gd name="T53" fmla="*/ 251 h 299"/>
                <a:gd name="T54" fmla="*/ 44 w 247"/>
                <a:gd name="T55" fmla="*/ 240 h 299"/>
                <a:gd name="T56" fmla="*/ 30 w 247"/>
                <a:gd name="T57" fmla="*/ 225 h 299"/>
                <a:gd name="T58" fmla="*/ 17 w 247"/>
                <a:gd name="T59" fmla="*/ 209 h 299"/>
                <a:gd name="T60" fmla="*/ 8 w 247"/>
                <a:gd name="T61" fmla="*/ 192 h 299"/>
                <a:gd name="T62" fmla="*/ 2 w 247"/>
                <a:gd name="T63" fmla="*/ 175 h 299"/>
                <a:gd name="T64" fmla="*/ 0 w 247"/>
                <a:gd name="T65" fmla="*/ 154 h 299"/>
                <a:gd name="T66" fmla="*/ 0 w 247"/>
                <a:gd name="T67" fmla="*/ 133 h 299"/>
                <a:gd name="T68" fmla="*/ 0 w 247"/>
                <a:gd name="T69" fmla="*/ 116 h 299"/>
                <a:gd name="T70" fmla="*/ 0 w 247"/>
                <a:gd name="T71" fmla="*/ 97 h 299"/>
                <a:gd name="T72" fmla="*/ 0 w 247"/>
                <a:gd name="T73" fmla="*/ 84 h 299"/>
                <a:gd name="T74" fmla="*/ 0 w 247"/>
                <a:gd name="T75" fmla="*/ 69 h 299"/>
                <a:gd name="T76" fmla="*/ 0 w 247"/>
                <a:gd name="T77" fmla="*/ 57 h 299"/>
                <a:gd name="T78" fmla="*/ 0 w 247"/>
                <a:gd name="T79" fmla="*/ 44 h 299"/>
                <a:gd name="T80" fmla="*/ 0 w 247"/>
                <a:gd name="T81" fmla="*/ 35 h 299"/>
                <a:gd name="T82" fmla="*/ 0 w 247"/>
                <a:gd name="T83" fmla="*/ 25 h 299"/>
                <a:gd name="T84" fmla="*/ 0 w 247"/>
                <a:gd name="T85" fmla="*/ 19 h 299"/>
                <a:gd name="T86" fmla="*/ 0 w 247"/>
                <a:gd name="T87" fmla="*/ 12 h 299"/>
                <a:gd name="T88" fmla="*/ 0 w 247"/>
                <a:gd name="T89" fmla="*/ 8 h 299"/>
                <a:gd name="T90" fmla="*/ 0 w 247"/>
                <a:gd name="T91" fmla="*/ 2 h 299"/>
                <a:gd name="T92" fmla="*/ 0 w 247"/>
                <a:gd name="T93" fmla="*/ 0 h 299"/>
                <a:gd name="T94" fmla="*/ 247 w 247"/>
                <a:gd name="T95" fmla="*/ 143 h 299"/>
                <a:gd name="T96" fmla="*/ 247 w 247"/>
                <a:gd name="T97" fmla="*/ 14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7" h="299">
                  <a:moveTo>
                    <a:pt x="247" y="143"/>
                  </a:moveTo>
                  <a:lnTo>
                    <a:pt x="245" y="145"/>
                  </a:lnTo>
                  <a:lnTo>
                    <a:pt x="245" y="149"/>
                  </a:lnTo>
                  <a:lnTo>
                    <a:pt x="245" y="154"/>
                  </a:lnTo>
                  <a:lnTo>
                    <a:pt x="245" y="164"/>
                  </a:lnTo>
                  <a:lnTo>
                    <a:pt x="245" y="173"/>
                  </a:lnTo>
                  <a:lnTo>
                    <a:pt x="243" y="185"/>
                  </a:lnTo>
                  <a:lnTo>
                    <a:pt x="243" y="198"/>
                  </a:lnTo>
                  <a:lnTo>
                    <a:pt x="243" y="211"/>
                  </a:lnTo>
                  <a:lnTo>
                    <a:pt x="240" y="225"/>
                  </a:lnTo>
                  <a:lnTo>
                    <a:pt x="238" y="238"/>
                  </a:lnTo>
                  <a:lnTo>
                    <a:pt x="236" y="249"/>
                  </a:lnTo>
                  <a:lnTo>
                    <a:pt x="234" y="263"/>
                  </a:lnTo>
                  <a:lnTo>
                    <a:pt x="228" y="272"/>
                  </a:lnTo>
                  <a:lnTo>
                    <a:pt x="226" y="282"/>
                  </a:lnTo>
                  <a:lnTo>
                    <a:pt x="221" y="289"/>
                  </a:lnTo>
                  <a:lnTo>
                    <a:pt x="217" y="295"/>
                  </a:lnTo>
                  <a:lnTo>
                    <a:pt x="207" y="297"/>
                  </a:lnTo>
                  <a:lnTo>
                    <a:pt x="198" y="299"/>
                  </a:lnTo>
                  <a:lnTo>
                    <a:pt x="185" y="297"/>
                  </a:lnTo>
                  <a:lnTo>
                    <a:pt x="169" y="297"/>
                  </a:lnTo>
                  <a:lnTo>
                    <a:pt x="150" y="291"/>
                  </a:lnTo>
                  <a:lnTo>
                    <a:pt x="133" y="287"/>
                  </a:lnTo>
                  <a:lnTo>
                    <a:pt x="114" y="280"/>
                  </a:lnTo>
                  <a:lnTo>
                    <a:pt x="97" y="272"/>
                  </a:lnTo>
                  <a:lnTo>
                    <a:pt x="78" y="263"/>
                  </a:lnTo>
                  <a:lnTo>
                    <a:pt x="61" y="251"/>
                  </a:lnTo>
                  <a:lnTo>
                    <a:pt x="44" y="240"/>
                  </a:lnTo>
                  <a:lnTo>
                    <a:pt x="30" y="225"/>
                  </a:lnTo>
                  <a:lnTo>
                    <a:pt x="17" y="209"/>
                  </a:lnTo>
                  <a:lnTo>
                    <a:pt x="8" y="192"/>
                  </a:lnTo>
                  <a:lnTo>
                    <a:pt x="2" y="175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0" y="116"/>
                  </a:lnTo>
                  <a:lnTo>
                    <a:pt x="0" y="97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7" y="143"/>
                  </a:lnTo>
                  <a:lnTo>
                    <a:pt x="247" y="143"/>
                  </a:lnTo>
                  <a:close/>
                </a:path>
              </a:pathLst>
            </a:custGeom>
            <a:solidFill>
              <a:srgbClr val="FFCCA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349"/>
            <p:cNvSpPr>
              <a:spLocks/>
            </p:cNvSpPr>
            <p:nvPr/>
          </p:nvSpPr>
          <p:spPr bwMode="auto">
            <a:xfrm>
              <a:off x="1980" y="2721"/>
              <a:ext cx="237" cy="286"/>
            </a:xfrm>
            <a:custGeom>
              <a:avLst/>
              <a:gdLst>
                <a:gd name="T0" fmla="*/ 476 w 476"/>
                <a:gd name="T1" fmla="*/ 207 h 570"/>
                <a:gd name="T2" fmla="*/ 474 w 476"/>
                <a:gd name="T3" fmla="*/ 209 h 570"/>
                <a:gd name="T4" fmla="*/ 474 w 476"/>
                <a:gd name="T5" fmla="*/ 216 h 570"/>
                <a:gd name="T6" fmla="*/ 472 w 476"/>
                <a:gd name="T7" fmla="*/ 228 h 570"/>
                <a:gd name="T8" fmla="*/ 468 w 476"/>
                <a:gd name="T9" fmla="*/ 243 h 570"/>
                <a:gd name="T10" fmla="*/ 464 w 476"/>
                <a:gd name="T11" fmla="*/ 262 h 570"/>
                <a:gd name="T12" fmla="*/ 457 w 476"/>
                <a:gd name="T13" fmla="*/ 285 h 570"/>
                <a:gd name="T14" fmla="*/ 449 w 476"/>
                <a:gd name="T15" fmla="*/ 308 h 570"/>
                <a:gd name="T16" fmla="*/ 441 w 476"/>
                <a:gd name="T17" fmla="*/ 334 h 570"/>
                <a:gd name="T18" fmla="*/ 428 w 476"/>
                <a:gd name="T19" fmla="*/ 363 h 570"/>
                <a:gd name="T20" fmla="*/ 415 w 476"/>
                <a:gd name="T21" fmla="*/ 391 h 570"/>
                <a:gd name="T22" fmla="*/ 398 w 476"/>
                <a:gd name="T23" fmla="*/ 424 h 570"/>
                <a:gd name="T24" fmla="*/ 379 w 476"/>
                <a:gd name="T25" fmla="*/ 454 h 570"/>
                <a:gd name="T26" fmla="*/ 354 w 476"/>
                <a:gd name="T27" fmla="*/ 483 h 570"/>
                <a:gd name="T28" fmla="*/ 329 w 476"/>
                <a:gd name="T29" fmla="*/ 513 h 570"/>
                <a:gd name="T30" fmla="*/ 301 w 476"/>
                <a:gd name="T31" fmla="*/ 542 h 570"/>
                <a:gd name="T32" fmla="*/ 268 w 476"/>
                <a:gd name="T33" fmla="*/ 568 h 570"/>
                <a:gd name="T34" fmla="*/ 267 w 476"/>
                <a:gd name="T35" fmla="*/ 568 h 570"/>
                <a:gd name="T36" fmla="*/ 265 w 476"/>
                <a:gd name="T37" fmla="*/ 568 h 570"/>
                <a:gd name="T38" fmla="*/ 259 w 476"/>
                <a:gd name="T39" fmla="*/ 570 h 570"/>
                <a:gd name="T40" fmla="*/ 255 w 476"/>
                <a:gd name="T41" fmla="*/ 570 h 570"/>
                <a:gd name="T42" fmla="*/ 248 w 476"/>
                <a:gd name="T43" fmla="*/ 570 h 570"/>
                <a:gd name="T44" fmla="*/ 240 w 476"/>
                <a:gd name="T45" fmla="*/ 570 h 570"/>
                <a:gd name="T46" fmla="*/ 230 w 476"/>
                <a:gd name="T47" fmla="*/ 568 h 570"/>
                <a:gd name="T48" fmla="*/ 221 w 476"/>
                <a:gd name="T49" fmla="*/ 568 h 570"/>
                <a:gd name="T50" fmla="*/ 209 w 476"/>
                <a:gd name="T51" fmla="*/ 564 h 570"/>
                <a:gd name="T52" fmla="*/ 198 w 476"/>
                <a:gd name="T53" fmla="*/ 561 h 570"/>
                <a:gd name="T54" fmla="*/ 187 w 476"/>
                <a:gd name="T55" fmla="*/ 557 h 570"/>
                <a:gd name="T56" fmla="*/ 175 w 476"/>
                <a:gd name="T57" fmla="*/ 551 h 570"/>
                <a:gd name="T58" fmla="*/ 162 w 476"/>
                <a:gd name="T59" fmla="*/ 542 h 570"/>
                <a:gd name="T60" fmla="*/ 151 w 476"/>
                <a:gd name="T61" fmla="*/ 532 h 570"/>
                <a:gd name="T62" fmla="*/ 139 w 476"/>
                <a:gd name="T63" fmla="*/ 519 h 570"/>
                <a:gd name="T64" fmla="*/ 128 w 476"/>
                <a:gd name="T65" fmla="*/ 505 h 570"/>
                <a:gd name="T66" fmla="*/ 126 w 476"/>
                <a:gd name="T67" fmla="*/ 504 h 570"/>
                <a:gd name="T68" fmla="*/ 120 w 476"/>
                <a:gd name="T69" fmla="*/ 498 h 570"/>
                <a:gd name="T70" fmla="*/ 116 w 476"/>
                <a:gd name="T71" fmla="*/ 492 h 570"/>
                <a:gd name="T72" fmla="*/ 113 w 476"/>
                <a:gd name="T73" fmla="*/ 488 h 570"/>
                <a:gd name="T74" fmla="*/ 109 w 476"/>
                <a:gd name="T75" fmla="*/ 483 h 570"/>
                <a:gd name="T76" fmla="*/ 105 w 476"/>
                <a:gd name="T77" fmla="*/ 479 h 570"/>
                <a:gd name="T78" fmla="*/ 99 w 476"/>
                <a:gd name="T79" fmla="*/ 471 h 570"/>
                <a:gd name="T80" fmla="*/ 95 w 476"/>
                <a:gd name="T81" fmla="*/ 466 h 570"/>
                <a:gd name="T82" fmla="*/ 92 w 476"/>
                <a:gd name="T83" fmla="*/ 458 h 570"/>
                <a:gd name="T84" fmla="*/ 88 w 476"/>
                <a:gd name="T85" fmla="*/ 452 h 570"/>
                <a:gd name="T86" fmla="*/ 84 w 476"/>
                <a:gd name="T87" fmla="*/ 447 h 570"/>
                <a:gd name="T88" fmla="*/ 80 w 476"/>
                <a:gd name="T89" fmla="*/ 439 h 570"/>
                <a:gd name="T90" fmla="*/ 78 w 476"/>
                <a:gd name="T91" fmla="*/ 433 h 570"/>
                <a:gd name="T92" fmla="*/ 78 w 476"/>
                <a:gd name="T93" fmla="*/ 429 h 570"/>
                <a:gd name="T94" fmla="*/ 0 w 476"/>
                <a:gd name="T95" fmla="*/ 408 h 570"/>
                <a:gd name="T96" fmla="*/ 8 w 476"/>
                <a:gd name="T97" fmla="*/ 139 h 570"/>
                <a:gd name="T98" fmla="*/ 211 w 476"/>
                <a:gd name="T99" fmla="*/ 0 h 570"/>
                <a:gd name="T100" fmla="*/ 438 w 476"/>
                <a:gd name="T101" fmla="*/ 70 h 570"/>
                <a:gd name="T102" fmla="*/ 476 w 476"/>
                <a:gd name="T103" fmla="*/ 207 h 570"/>
                <a:gd name="T104" fmla="*/ 476 w 476"/>
                <a:gd name="T105" fmla="*/ 20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6" h="570">
                  <a:moveTo>
                    <a:pt x="476" y="207"/>
                  </a:moveTo>
                  <a:lnTo>
                    <a:pt x="474" y="209"/>
                  </a:lnTo>
                  <a:lnTo>
                    <a:pt x="474" y="216"/>
                  </a:lnTo>
                  <a:lnTo>
                    <a:pt x="472" y="228"/>
                  </a:lnTo>
                  <a:lnTo>
                    <a:pt x="468" y="243"/>
                  </a:lnTo>
                  <a:lnTo>
                    <a:pt x="464" y="262"/>
                  </a:lnTo>
                  <a:lnTo>
                    <a:pt x="457" y="285"/>
                  </a:lnTo>
                  <a:lnTo>
                    <a:pt x="449" y="308"/>
                  </a:lnTo>
                  <a:lnTo>
                    <a:pt x="441" y="334"/>
                  </a:lnTo>
                  <a:lnTo>
                    <a:pt x="428" y="363"/>
                  </a:lnTo>
                  <a:lnTo>
                    <a:pt x="415" y="391"/>
                  </a:lnTo>
                  <a:lnTo>
                    <a:pt x="398" y="424"/>
                  </a:lnTo>
                  <a:lnTo>
                    <a:pt x="379" y="454"/>
                  </a:lnTo>
                  <a:lnTo>
                    <a:pt x="354" y="483"/>
                  </a:lnTo>
                  <a:lnTo>
                    <a:pt x="329" y="513"/>
                  </a:lnTo>
                  <a:lnTo>
                    <a:pt x="301" y="542"/>
                  </a:lnTo>
                  <a:lnTo>
                    <a:pt x="268" y="568"/>
                  </a:lnTo>
                  <a:lnTo>
                    <a:pt x="267" y="568"/>
                  </a:lnTo>
                  <a:lnTo>
                    <a:pt x="265" y="568"/>
                  </a:lnTo>
                  <a:lnTo>
                    <a:pt x="259" y="570"/>
                  </a:lnTo>
                  <a:lnTo>
                    <a:pt x="255" y="570"/>
                  </a:lnTo>
                  <a:lnTo>
                    <a:pt x="248" y="570"/>
                  </a:lnTo>
                  <a:lnTo>
                    <a:pt x="240" y="570"/>
                  </a:lnTo>
                  <a:lnTo>
                    <a:pt x="230" y="568"/>
                  </a:lnTo>
                  <a:lnTo>
                    <a:pt x="221" y="568"/>
                  </a:lnTo>
                  <a:lnTo>
                    <a:pt x="209" y="564"/>
                  </a:lnTo>
                  <a:lnTo>
                    <a:pt x="198" y="561"/>
                  </a:lnTo>
                  <a:lnTo>
                    <a:pt x="187" y="557"/>
                  </a:lnTo>
                  <a:lnTo>
                    <a:pt x="175" y="551"/>
                  </a:lnTo>
                  <a:lnTo>
                    <a:pt x="162" y="542"/>
                  </a:lnTo>
                  <a:lnTo>
                    <a:pt x="151" y="532"/>
                  </a:lnTo>
                  <a:lnTo>
                    <a:pt x="139" y="519"/>
                  </a:lnTo>
                  <a:lnTo>
                    <a:pt x="128" y="505"/>
                  </a:lnTo>
                  <a:lnTo>
                    <a:pt x="126" y="504"/>
                  </a:lnTo>
                  <a:lnTo>
                    <a:pt x="120" y="498"/>
                  </a:lnTo>
                  <a:lnTo>
                    <a:pt x="116" y="492"/>
                  </a:lnTo>
                  <a:lnTo>
                    <a:pt x="113" y="488"/>
                  </a:lnTo>
                  <a:lnTo>
                    <a:pt x="109" y="483"/>
                  </a:lnTo>
                  <a:lnTo>
                    <a:pt x="105" y="479"/>
                  </a:lnTo>
                  <a:lnTo>
                    <a:pt x="99" y="471"/>
                  </a:lnTo>
                  <a:lnTo>
                    <a:pt x="95" y="466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4" y="447"/>
                  </a:lnTo>
                  <a:lnTo>
                    <a:pt x="80" y="439"/>
                  </a:lnTo>
                  <a:lnTo>
                    <a:pt x="78" y="433"/>
                  </a:lnTo>
                  <a:lnTo>
                    <a:pt x="78" y="429"/>
                  </a:lnTo>
                  <a:lnTo>
                    <a:pt x="0" y="408"/>
                  </a:lnTo>
                  <a:lnTo>
                    <a:pt x="8" y="139"/>
                  </a:lnTo>
                  <a:lnTo>
                    <a:pt x="211" y="0"/>
                  </a:lnTo>
                  <a:lnTo>
                    <a:pt x="438" y="70"/>
                  </a:lnTo>
                  <a:lnTo>
                    <a:pt x="476" y="207"/>
                  </a:lnTo>
                  <a:lnTo>
                    <a:pt x="476" y="207"/>
                  </a:lnTo>
                  <a:close/>
                </a:path>
              </a:pathLst>
            </a:custGeom>
            <a:solidFill>
              <a:srgbClr val="FFD6B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351"/>
            <p:cNvSpPr>
              <a:spLocks/>
            </p:cNvSpPr>
            <p:nvPr/>
          </p:nvSpPr>
          <p:spPr bwMode="auto">
            <a:xfrm>
              <a:off x="1928" y="2662"/>
              <a:ext cx="315" cy="308"/>
            </a:xfrm>
            <a:custGeom>
              <a:avLst/>
              <a:gdLst>
                <a:gd name="T0" fmla="*/ 629 w 629"/>
                <a:gd name="T1" fmla="*/ 285 h 616"/>
                <a:gd name="T2" fmla="*/ 591 w 629"/>
                <a:gd name="T3" fmla="*/ 321 h 616"/>
                <a:gd name="T4" fmla="*/ 559 w 629"/>
                <a:gd name="T5" fmla="*/ 298 h 616"/>
                <a:gd name="T6" fmla="*/ 530 w 629"/>
                <a:gd name="T7" fmla="*/ 279 h 616"/>
                <a:gd name="T8" fmla="*/ 519 w 629"/>
                <a:gd name="T9" fmla="*/ 251 h 616"/>
                <a:gd name="T10" fmla="*/ 488 w 629"/>
                <a:gd name="T11" fmla="*/ 228 h 616"/>
                <a:gd name="T12" fmla="*/ 475 w 629"/>
                <a:gd name="T13" fmla="*/ 198 h 616"/>
                <a:gd name="T14" fmla="*/ 452 w 629"/>
                <a:gd name="T15" fmla="*/ 173 h 616"/>
                <a:gd name="T16" fmla="*/ 416 w 629"/>
                <a:gd name="T17" fmla="*/ 190 h 616"/>
                <a:gd name="T18" fmla="*/ 374 w 629"/>
                <a:gd name="T19" fmla="*/ 186 h 616"/>
                <a:gd name="T20" fmla="*/ 336 w 629"/>
                <a:gd name="T21" fmla="*/ 158 h 616"/>
                <a:gd name="T22" fmla="*/ 300 w 629"/>
                <a:gd name="T23" fmla="*/ 177 h 616"/>
                <a:gd name="T24" fmla="*/ 258 w 629"/>
                <a:gd name="T25" fmla="*/ 186 h 616"/>
                <a:gd name="T26" fmla="*/ 220 w 629"/>
                <a:gd name="T27" fmla="*/ 199 h 616"/>
                <a:gd name="T28" fmla="*/ 213 w 629"/>
                <a:gd name="T29" fmla="*/ 251 h 616"/>
                <a:gd name="T30" fmla="*/ 176 w 629"/>
                <a:gd name="T31" fmla="*/ 270 h 616"/>
                <a:gd name="T32" fmla="*/ 165 w 629"/>
                <a:gd name="T33" fmla="*/ 315 h 616"/>
                <a:gd name="T34" fmla="*/ 144 w 629"/>
                <a:gd name="T35" fmla="*/ 338 h 616"/>
                <a:gd name="T36" fmla="*/ 123 w 629"/>
                <a:gd name="T37" fmla="*/ 365 h 616"/>
                <a:gd name="T38" fmla="*/ 121 w 629"/>
                <a:gd name="T39" fmla="*/ 395 h 616"/>
                <a:gd name="T40" fmla="*/ 154 w 629"/>
                <a:gd name="T41" fmla="*/ 426 h 616"/>
                <a:gd name="T42" fmla="*/ 129 w 629"/>
                <a:gd name="T43" fmla="*/ 452 h 616"/>
                <a:gd name="T44" fmla="*/ 133 w 629"/>
                <a:gd name="T45" fmla="*/ 507 h 616"/>
                <a:gd name="T46" fmla="*/ 167 w 629"/>
                <a:gd name="T47" fmla="*/ 528 h 616"/>
                <a:gd name="T48" fmla="*/ 182 w 629"/>
                <a:gd name="T49" fmla="*/ 570 h 616"/>
                <a:gd name="T50" fmla="*/ 156 w 629"/>
                <a:gd name="T51" fmla="*/ 608 h 616"/>
                <a:gd name="T52" fmla="*/ 108 w 629"/>
                <a:gd name="T53" fmla="*/ 606 h 616"/>
                <a:gd name="T54" fmla="*/ 68 w 629"/>
                <a:gd name="T55" fmla="*/ 591 h 616"/>
                <a:gd name="T56" fmla="*/ 76 w 629"/>
                <a:gd name="T57" fmla="*/ 549 h 616"/>
                <a:gd name="T58" fmla="*/ 59 w 629"/>
                <a:gd name="T59" fmla="*/ 509 h 616"/>
                <a:gd name="T60" fmla="*/ 32 w 629"/>
                <a:gd name="T61" fmla="*/ 466 h 616"/>
                <a:gd name="T62" fmla="*/ 38 w 629"/>
                <a:gd name="T63" fmla="*/ 433 h 616"/>
                <a:gd name="T64" fmla="*/ 19 w 629"/>
                <a:gd name="T65" fmla="*/ 393 h 616"/>
                <a:gd name="T66" fmla="*/ 7 w 629"/>
                <a:gd name="T67" fmla="*/ 350 h 616"/>
                <a:gd name="T68" fmla="*/ 45 w 629"/>
                <a:gd name="T69" fmla="*/ 293 h 616"/>
                <a:gd name="T70" fmla="*/ 36 w 629"/>
                <a:gd name="T71" fmla="*/ 253 h 616"/>
                <a:gd name="T72" fmla="*/ 38 w 629"/>
                <a:gd name="T73" fmla="*/ 219 h 616"/>
                <a:gd name="T74" fmla="*/ 70 w 629"/>
                <a:gd name="T75" fmla="*/ 201 h 616"/>
                <a:gd name="T76" fmla="*/ 83 w 629"/>
                <a:gd name="T77" fmla="*/ 163 h 616"/>
                <a:gd name="T78" fmla="*/ 87 w 629"/>
                <a:gd name="T79" fmla="*/ 110 h 616"/>
                <a:gd name="T80" fmla="*/ 140 w 629"/>
                <a:gd name="T81" fmla="*/ 93 h 616"/>
                <a:gd name="T82" fmla="*/ 184 w 629"/>
                <a:gd name="T83" fmla="*/ 80 h 616"/>
                <a:gd name="T84" fmla="*/ 220 w 629"/>
                <a:gd name="T85" fmla="*/ 40 h 616"/>
                <a:gd name="T86" fmla="*/ 270 w 629"/>
                <a:gd name="T87" fmla="*/ 21 h 616"/>
                <a:gd name="T88" fmla="*/ 338 w 629"/>
                <a:gd name="T89" fmla="*/ 25 h 616"/>
                <a:gd name="T90" fmla="*/ 391 w 629"/>
                <a:gd name="T91" fmla="*/ 2 h 616"/>
                <a:gd name="T92" fmla="*/ 429 w 629"/>
                <a:gd name="T93" fmla="*/ 21 h 616"/>
                <a:gd name="T94" fmla="*/ 471 w 629"/>
                <a:gd name="T95" fmla="*/ 28 h 616"/>
                <a:gd name="T96" fmla="*/ 523 w 629"/>
                <a:gd name="T97" fmla="*/ 32 h 616"/>
                <a:gd name="T98" fmla="*/ 553 w 629"/>
                <a:gd name="T99" fmla="*/ 65 h 616"/>
                <a:gd name="T100" fmla="*/ 561 w 629"/>
                <a:gd name="T101" fmla="*/ 101 h 616"/>
                <a:gd name="T102" fmla="*/ 580 w 629"/>
                <a:gd name="T103" fmla="*/ 142 h 616"/>
                <a:gd name="T104" fmla="*/ 612 w 629"/>
                <a:gd name="T105" fmla="*/ 158 h 616"/>
                <a:gd name="T106" fmla="*/ 618 w 629"/>
                <a:gd name="T107" fmla="*/ 220 h 616"/>
                <a:gd name="T108" fmla="*/ 614 w 629"/>
                <a:gd name="T109" fmla="*/ 25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16">
                  <a:moveTo>
                    <a:pt x="614" y="253"/>
                  </a:moveTo>
                  <a:lnTo>
                    <a:pt x="614" y="255"/>
                  </a:lnTo>
                  <a:lnTo>
                    <a:pt x="620" y="262"/>
                  </a:lnTo>
                  <a:lnTo>
                    <a:pt x="621" y="266"/>
                  </a:lnTo>
                  <a:lnTo>
                    <a:pt x="625" y="272"/>
                  </a:lnTo>
                  <a:lnTo>
                    <a:pt x="627" y="277"/>
                  </a:lnTo>
                  <a:lnTo>
                    <a:pt x="629" y="285"/>
                  </a:lnTo>
                  <a:lnTo>
                    <a:pt x="627" y="291"/>
                  </a:lnTo>
                  <a:lnTo>
                    <a:pt x="627" y="296"/>
                  </a:lnTo>
                  <a:lnTo>
                    <a:pt x="623" y="302"/>
                  </a:lnTo>
                  <a:lnTo>
                    <a:pt x="621" y="310"/>
                  </a:lnTo>
                  <a:lnTo>
                    <a:pt x="614" y="314"/>
                  </a:lnTo>
                  <a:lnTo>
                    <a:pt x="604" y="317"/>
                  </a:lnTo>
                  <a:lnTo>
                    <a:pt x="591" y="321"/>
                  </a:lnTo>
                  <a:lnTo>
                    <a:pt x="578" y="325"/>
                  </a:lnTo>
                  <a:lnTo>
                    <a:pt x="574" y="323"/>
                  </a:lnTo>
                  <a:lnTo>
                    <a:pt x="566" y="315"/>
                  </a:lnTo>
                  <a:lnTo>
                    <a:pt x="562" y="312"/>
                  </a:lnTo>
                  <a:lnTo>
                    <a:pt x="561" y="308"/>
                  </a:lnTo>
                  <a:lnTo>
                    <a:pt x="559" y="302"/>
                  </a:lnTo>
                  <a:lnTo>
                    <a:pt x="559" y="298"/>
                  </a:lnTo>
                  <a:lnTo>
                    <a:pt x="557" y="295"/>
                  </a:lnTo>
                  <a:lnTo>
                    <a:pt x="553" y="291"/>
                  </a:lnTo>
                  <a:lnTo>
                    <a:pt x="549" y="291"/>
                  </a:lnTo>
                  <a:lnTo>
                    <a:pt x="543" y="289"/>
                  </a:lnTo>
                  <a:lnTo>
                    <a:pt x="538" y="287"/>
                  </a:lnTo>
                  <a:lnTo>
                    <a:pt x="534" y="283"/>
                  </a:lnTo>
                  <a:lnTo>
                    <a:pt x="530" y="279"/>
                  </a:lnTo>
                  <a:lnTo>
                    <a:pt x="528" y="277"/>
                  </a:lnTo>
                  <a:lnTo>
                    <a:pt x="526" y="274"/>
                  </a:lnTo>
                  <a:lnTo>
                    <a:pt x="524" y="268"/>
                  </a:lnTo>
                  <a:lnTo>
                    <a:pt x="523" y="262"/>
                  </a:lnTo>
                  <a:lnTo>
                    <a:pt x="521" y="258"/>
                  </a:lnTo>
                  <a:lnTo>
                    <a:pt x="519" y="253"/>
                  </a:lnTo>
                  <a:lnTo>
                    <a:pt x="519" y="251"/>
                  </a:lnTo>
                  <a:lnTo>
                    <a:pt x="517" y="243"/>
                  </a:lnTo>
                  <a:lnTo>
                    <a:pt x="513" y="239"/>
                  </a:lnTo>
                  <a:lnTo>
                    <a:pt x="509" y="236"/>
                  </a:lnTo>
                  <a:lnTo>
                    <a:pt x="504" y="232"/>
                  </a:lnTo>
                  <a:lnTo>
                    <a:pt x="498" y="230"/>
                  </a:lnTo>
                  <a:lnTo>
                    <a:pt x="494" y="230"/>
                  </a:lnTo>
                  <a:lnTo>
                    <a:pt x="488" y="228"/>
                  </a:lnTo>
                  <a:lnTo>
                    <a:pt x="483" y="228"/>
                  </a:lnTo>
                  <a:lnTo>
                    <a:pt x="477" y="224"/>
                  </a:lnTo>
                  <a:lnTo>
                    <a:pt x="473" y="222"/>
                  </a:lnTo>
                  <a:lnTo>
                    <a:pt x="471" y="219"/>
                  </a:lnTo>
                  <a:lnTo>
                    <a:pt x="471" y="215"/>
                  </a:lnTo>
                  <a:lnTo>
                    <a:pt x="471" y="205"/>
                  </a:lnTo>
                  <a:lnTo>
                    <a:pt x="475" y="198"/>
                  </a:lnTo>
                  <a:lnTo>
                    <a:pt x="475" y="192"/>
                  </a:lnTo>
                  <a:lnTo>
                    <a:pt x="477" y="188"/>
                  </a:lnTo>
                  <a:lnTo>
                    <a:pt x="475" y="182"/>
                  </a:lnTo>
                  <a:lnTo>
                    <a:pt x="473" y="180"/>
                  </a:lnTo>
                  <a:lnTo>
                    <a:pt x="467" y="177"/>
                  </a:lnTo>
                  <a:lnTo>
                    <a:pt x="462" y="175"/>
                  </a:lnTo>
                  <a:lnTo>
                    <a:pt x="452" y="173"/>
                  </a:lnTo>
                  <a:lnTo>
                    <a:pt x="441" y="173"/>
                  </a:lnTo>
                  <a:lnTo>
                    <a:pt x="437" y="175"/>
                  </a:lnTo>
                  <a:lnTo>
                    <a:pt x="429" y="179"/>
                  </a:lnTo>
                  <a:lnTo>
                    <a:pt x="424" y="180"/>
                  </a:lnTo>
                  <a:lnTo>
                    <a:pt x="420" y="182"/>
                  </a:lnTo>
                  <a:lnTo>
                    <a:pt x="416" y="186"/>
                  </a:lnTo>
                  <a:lnTo>
                    <a:pt x="416" y="190"/>
                  </a:lnTo>
                  <a:lnTo>
                    <a:pt x="412" y="192"/>
                  </a:lnTo>
                  <a:lnTo>
                    <a:pt x="407" y="194"/>
                  </a:lnTo>
                  <a:lnTo>
                    <a:pt x="397" y="192"/>
                  </a:lnTo>
                  <a:lnTo>
                    <a:pt x="389" y="192"/>
                  </a:lnTo>
                  <a:lnTo>
                    <a:pt x="384" y="190"/>
                  </a:lnTo>
                  <a:lnTo>
                    <a:pt x="378" y="188"/>
                  </a:lnTo>
                  <a:lnTo>
                    <a:pt x="374" y="186"/>
                  </a:lnTo>
                  <a:lnTo>
                    <a:pt x="370" y="182"/>
                  </a:lnTo>
                  <a:lnTo>
                    <a:pt x="363" y="177"/>
                  </a:lnTo>
                  <a:lnTo>
                    <a:pt x="361" y="169"/>
                  </a:lnTo>
                  <a:lnTo>
                    <a:pt x="353" y="161"/>
                  </a:lnTo>
                  <a:lnTo>
                    <a:pt x="346" y="158"/>
                  </a:lnTo>
                  <a:lnTo>
                    <a:pt x="342" y="156"/>
                  </a:lnTo>
                  <a:lnTo>
                    <a:pt x="336" y="158"/>
                  </a:lnTo>
                  <a:lnTo>
                    <a:pt x="330" y="158"/>
                  </a:lnTo>
                  <a:lnTo>
                    <a:pt x="327" y="160"/>
                  </a:lnTo>
                  <a:lnTo>
                    <a:pt x="321" y="161"/>
                  </a:lnTo>
                  <a:lnTo>
                    <a:pt x="315" y="163"/>
                  </a:lnTo>
                  <a:lnTo>
                    <a:pt x="310" y="165"/>
                  </a:lnTo>
                  <a:lnTo>
                    <a:pt x="306" y="171"/>
                  </a:lnTo>
                  <a:lnTo>
                    <a:pt x="300" y="177"/>
                  </a:lnTo>
                  <a:lnTo>
                    <a:pt x="298" y="186"/>
                  </a:lnTo>
                  <a:lnTo>
                    <a:pt x="296" y="190"/>
                  </a:lnTo>
                  <a:lnTo>
                    <a:pt x="291" y="194"/>
                  </a:lnTo>
                  <a:lnTo>
                    <a:pt x="283" y="194"/>
                  </a:lnTo>
                  <a:lnTo>
                    <a:pt x="275" y="192"/>
                  </a:lnTo>
                  <a:lnTo>
                    <a:pt x="266" y="188"/>
                  </a:lnTo>
                  <a:lnTo>
                    <a:pt x="258" y="186"/>
                  </a:lnTo>
                  <a:lnTo>
                    <a:pt x="253" y="182"/>
                  </a:lnTo>
                  <a:lnTo>
                    <a:pt x="251" y="182"/>
                  </a:lnTo>
                  <a:lnTo>
                    <a:pt x="249" y="182"/>
                  </a:lnTo>
                  <a:lnTo>
                    <a:pt x="243" y="184"/>
                  </a:lnTo>
                  <a:lnTo>
                    <a:pt x="235" y="188"/>
                  </a:lnTo>
                  <a:lnTo>
                    <a:pt x="228" y="194"/>
                  </a:lnTo>
                  <a:lnTo>
                    <a:pt x="220" y="199"/>
                  </a:lnTo>
                  <a:lnTo>
                    <a:pt x="215" y="205"/>
                  </a:lnTo>
                  <a:lnTo>
                    <a:pt x="213" y="213"/>
                  </a:lnTo>
                  <a:lnTo>
                    <a:pt x="216" y="220"/>
                  </a:lnTo>
                  <a:lnTo>
                    <a:pt x="218" y="228"/>
                  </a:lnTo>
                  <a:lnTo>
                    <a:pt x="220" y="236"/>
                  </a:lnTo>
                  <a:lnTo>
                    <a:pt x="216" y="243"/>
                  </a:lnTo>
                  <a:lnTo>
                    <a:pt x="213" y="251"/>
                  </a:lnTo>
                  <a:lnTo>
                    <a:pt x="209" y="255"/>
                  </a:lnTo>
                  <a:lnTo>
                    <a:pt x="203" y="260"/>
                  </a:lnTo>
                  <a:lnTo>
                    <a:pt x="197" y="260"/>
                  </a:lnTo>
                  <a:lnTo>
                    <a:pt x="194" y="260"/>
                  </a:lnTo>
                  <a:lnTo>
                    <a:pt x="188" y="260"/>
                  </a:lnTo>
                  <a:lnTo>
                    <a:pt x="182" y="264"/>
                  </a:lnTo>
                  <a:lnTo>
                    <a:pt x="176" y="270"/>
                  </a:lnTo>
                  <a:lnTo>
                    <a:pt x="173" y="279"/>
                  </a:lnTo>
                  <a:lnTo>
                    <a:pt x="169" y="285"/>
                  </a:lnTo>
                  <a:lnTo>
                    <a:pt x="167" y="289"/>
                  </a:lnTo>
                  <a:lnTo>
                    <a:pt x="165" y="295"/>
                  </a:lnTo>
                  <a:lnTo>
                    <a:pt x="165" y="300"/>
                  </a:lnTo>
                  <a:lnTo>
                    <a:pt x="163" y="308"/>
                  </a:lnTo>
                  <a:lnTo>
                    <a:pt x="165" y="315"/>
                  </a:lnTo>
                  <a:lnTo>
                    <a:pt x="167" y="319"/>
                  </a:lnTo>
                  <a:lnTo>
                    <a:pt x="167" y="323"/>
                  </a:lnTo>
                  <a:lnTo>
                    <a:pt x="165" y="327"/>
                  </a:lnTo>
                  <a:lnTo>
                    <a:pt x="159" y="333"/>
                  </a:lnTo>
                  <a:lnTo>
                    <a:pt x="156" y="334"/>
                  </a:lnTo>
                  <a:lnTo>
                    <a:pt x="150" y="338"/>
                  </a:lnTo>
                  <a:lnTo>
                    <a:pt x="144" y="338"/>
                  </a:lnTo>
                  <a:lnTo>
                    <a:pt x="142" y="338"/>
                  </a:lnTo>
                  <a:lnTo>
                    <a:pt x="137" y="338"/>
                  </a:lnTo>
                  <a:lnTo>
                    <a:pt x="133" y="344"/>
                  </a:lnTo>
                  <a:lnTo>
                    <a:pt x="129" y="348"/>
                  </a:lnTo>
                  <a:lnTo>
                    <a:pt x="127" y="353"/>
                  </a:lnTo>
                  <a:lnTo>
                    <a:pt x="125" y="357"/>
                  </a:lnTo>
                  <a:lnTo>
                    <a:pt x="123" y="365"/>
                  </a:lnTo>
                  <a:lnTo>
                    <a:pt x="119" y="369"/>
                  </a:lnTo>
                  <a:lnTo>
                    <a:pt x="118" y="374"/>
                  </a:lnTo>
                  <a:lnTo>
                    <a:pt x="118" y="380"/>
                  </a:lnTo>
                  <a:lnTo>
                    <a:pt x="118" y="386"/>
                  </a:lnTo>
                  <a:lnTo>
                    <a:pt x="118" y="390"/>
                  </a:lnTo>
                  <a:lnTo>
                    <a:pt x="119" y="393"/>
                  </a:lnTo>
                  <a:lnTo>
                    <a:pt x="121" y="395"/>
                  </a:lnTo>
                  <a:lnTo>
                    <a:pt x="125" y="399"/>
                  </a:lnTo>
                  <a:lnTo>
                    <a:pt x="133" y="403"/>
                  </a:lnTo>
                  <a:lnTo>
                    <a:pt x="142" y="407"/>
                  </a:lnTo>
                  <a:lnTo>
                    <a:pt x="146" y="412"/>
                  </a:lnTo>
                  <a:lnTo>
                    <a:pt x="152" y="418"/>
                  </a:lnTo>
                  <a:lnTo>
                    <a:pt x="154" y="422"/>
                  </a:lnTo>
                  <a:lnTo>
                    <a:pt x="154" y="426"/>
                  </a:lnTo>
                  <a:lnTo>
                    <a:pt x="150" y="428"/>
                  </a:lnTo>
                  <a:lnTo>
                    <a:pt x="144" y="431"/>
                  </a:lnTo>
                  <a:lnTo>
                    <a:pt x="138" y="431"/>
                  </a:lnTo>
                  <a:lnTo>
                    <a:pt x="137" y="435"/>
                  </a:lnTo>
                  <a:lnTo>
                    <a:pt x="133" y="439"/>
                  </a:lnTo>
                  <a:lnTo>
                    <a:pt x="131" y="445"/>
                  </a:lnTo>
                  <a:lnTo>
                    <a:pt x="129" y="452"/>
                  </a:lnTo>
                  <a:lnTo>
                    <a:pt x="129" y="460"/>
                  </a:lnTo>
                  <a:lnTo>
                    <a:pt x="127" y="468"/>
                  </a:lnTo>
                  <a:lnTo>
                    <a:pt x="129" y="477"/>
                  </a:lnTo>
                  <a:lnTo>
                    <a:pt x="129" y="485"/>
                  </a:lnTo>
                  <a:lnTo>
                    <a:pt x="129" y="492"/>
                  </a:lnTo>
                  <a:lnTo>
                    <a:pt x="131" y="500"/>
                  </a:lnTo>
                  <a:lnTo>
                    <a:pt x="133" y="507"/>
                  </a:lnTo>
                  <a:lnTo>
                    <a:pt x="137" y="513"/>
                  </a:lnTo>
                  <a:lnTo>
                    <a:pt x="138" y="519"/>
                  </a:lnTo>
                  <a:lnTo>
                    <a:pt x="142" y="523"/>
                  </a:lnTo>
                  <a:lnTo>
                    <a:pt x="146" y="525"/>
                  </a:lnTo>
                  <a:lnTo>
                    <a:pt x="154" y="525"/>
                  </a:lnTo>
                  <a:lnTo>
                    <a:pt x="161" y="526"/>
                  </a:lnTo>
                  <a:lnTo>
                    <a:pt x="167" y="528"/>
                  </a:lnTo>
                  <a:lnTo>
                    <a:pt x="175" y="534"/>
                  </a:lnTo>
                  <a:lnTo>
                    <a:pt x="178" y="540"/>
                  </a:lnTo>
                  <a:lnTo>
                    <a:pt x="180" y="547"/>
                  </a:lnTo>
                  <a:lnTo>
                    <a:pt x="180" y="551"/>
                  </a:lnTo>
                  <a:lnTo>
                    <a:pt x="182" y="557"/>
                  </a:lnTo>
                  <a:lnTo>
                    <a:pt x="182" y="563"/>
                  </a:lnTo>
                  <a:lnTo>
                    <a:pt x="182" y="570"/>
                  </a:lnTo>
                  <a:lnTo>
                    <a:pt x="180" y="576"/>
                  </a:lnTo>
                  <a:lnTo>
                    <a:pt x="178" y="584"/>
                  </a:lnTo>
                  <a:lnTo>
                    <a:pt x="175" y="589"/>
                  </a:lnTo>
                  <a:lnTo>
                    <a:pt x="173" y="593"/>
                  </a:lnTo>
                  <a:lnTo>
                    <a:pt x="167" y="601"/>
                  </a:lnTo>
                  <a:lnTo>
                    <a:pt x="161" y="606"/>
                  </a:lnTo>
                  <a:lnTo>
                    <a:pt x="156" y="608"/>
                  </a:lnTo>
                  <a:lnTo>
                    <a:pt x="148" y="606"/>
                  </a:lnTo>
                  <a:lnTo>
                    <a:pt x="142" y="604"/>
                  </a:lnTo>
                  <a:lnTo>
                    <a:pt x="138" y="601"/>
                  </a:lnTo>
                  <a:lnTo>
                    <a:pt x="133" y="597"/>
                  </a:lnTo>
                  <a:lnTo>
                    <a:pt x="125" y="597"/>
                  </a:lnTo>
                  <a:lnTo>
                    <a:pt x="116" y="601"/>
                  </a:lnTo>
                  <a:lnTo>
                    <a:pt x="108" y="606"/>
                  </a:lnTo>
                  <a:lnTo>
                    <a:pt x="99" y="612"/>
                  </a:lnTo>
                  <a:lnTo>
                    <a:pt x="89" y="616"/>
                  </a:lnTo>
                  <a:lnTo>
                    <a:pt x="81" y="616"/>
                  </a:lnTo>
                  <a:lnTo>
                    <a:pt x="78" y="612"/>
                  </a:lnTo>
                  <a:lnTo>
                    <a:pt x="72" y="604"/>
                  </a:lnTo>
                  <a:lnTo>
                    <a:pt x="70" y="597"/>
                  </a:lnTo>
                  <a:lnTo>
                    <a:pt x="68" y="591"/>
                  </a:lnTo>
                  <a:lnTo>
                    <a:pt x="68" y="584"/>
                  </a:lnTo>
                  <a:lnTo>
                    <a:pt x="68" y="576"/>
                  </a:lnTo>
                  <a:lnTo>
                    <a:pt x="70" y="568"/>
                  </a:lnTo>
                  <a:lnTo>
                    <a:pt x="70" y="563"/>
                  </a:lnTo>
                  <a:lnTo>
                    <a:pt x="72" y="559"/>
                  </a:lnTo>
                  <a:lnTo>
                    <a:pt x="72" y="553"/>
                  </a:lnTo>
                  <a:lnTo>
                    <a:pt x="76" y="549"/>
                  </a:lnTo>
                  <a:lnTo>
                    <a:pt x="76" y="542"/>
                  </a:lnTo>
                  <a:lnTo>
                    <a:pt x="76" y="536"/>
                  </a:lnTo>
                  <a:lnTo>
                    <a:pt x="76" y="532"/>
                  </a:lnTo>
                  <a:lnTo>
                    <a:pt x="76" y="528"/>
                  </a:lnTo>
                  <a:lnTo>
                    <a:pt x="70" y="521"/>
                  </a:lnTo>
                  <a:lnTo>
                    <a:pt x="66" y="515"/>
                  </a:lnTo>
                  <a:lnTo>
                    <a:pt x="59" y="509"/>
                  </a:lnTo>
                  <a:lnTo>
                    <a:pt x="53" y="502"/>
                  </a:lnTo>
                  <a:lnTo>
                    <a:pt x="45" y="496"/>
                  </a:lnTo>
                  <a:lnTo>
                    <a:pt x="40" y="488"/>
                  </a:lnTo>
                  <a:lnTo>
                    <a:pt x="34" y="481"/>
                  </a:lnTo>
                  <a:lnTo>
                    <a:pt x="32" y="475"/>
                  </a:lnTo>
                  <a:lnTo>
                    <a:pt x="30" y="469"/>
                  </a:lnTo>
                  <a:lnTo>
                    <a:pt x="32" y="466"/>
                  </a:lnTo>
                  <a:lnTo>
                    <a:pt x="32" y="462"/>
                  </a:lnTo>
                  <a:lnTo>
                    <a:pt x="32" y="460"/>
                  </a:lnTo>
                  <a:lnTo>
                    <a:pt x="32" y="456"/>
                  </a:lnTo>
                  <a:lnTo>
                    <a:pt x="34" y="452"/>
                  </a:lnTo>
                  <a:lnTo>
                    <a:pt x="34" y="445"/>
                  </a:lnTo>
                  <a:lnTo>
                    <a:pt x="36" y="441"/>
                  </a:lnTo>
                  <a:lnTo>
                    <a:pt x="38" y="433"/>
                  </a:lnTo>
                  <a:lnTo>
                    <a:pt x="40" y="426"/>
                  </a:lnTo>
                  <a:lnTo>
                    <a:pt x="40" y="418"/>
                  </a:lnTo>
                  <a:lnTo>
                    <a:pt x="36" y="411"/>
                  </a:lnTo>
                  <a:lnTo>
                    <a:pt x="32" y="405"/>
                  </a:lnTo>
                  <a:lnTo>
                    <a:pt x="28" y="401"/>
                  </a:lnTo>
                  <a:lnTo>
                    <a:pt x="22" y="395"/>
                  </a:lnTo>
                  <a:lnTo>
                    <a:pt x="19" y="393"/>
                  </a:lnTo>
                  <a:lnTo>
                    <a:pt x="13" y="390"/>
                  </a:lnTo>
                  <a:lnTo>
                    <a:pt x="7" y="386"/>
                  </a:lnTo>
                  <a:lnTo>
                    <a:pt x="3" y="380"/>
                  </a:lnTo>
                  <a:lnTo>
                    <a:pt x="2" y="374"/>
                  </a:lnTo>
                  <a:lnTo>
                    <a:pt x="0" y="369"/>
                  </a:lnTo>
                  <a:lnTo>
                    <a:pt x="3" y="361"/>
                  </a:lnTo>
                  <a:lnTo>
                    <a:pt x="7" y="350"/>
                  </a:lnTo>
                  <a:lnTo>
                    <a:pt x="15" y="340"/>
                  </a:lnTo>
                  <a:lnTo>
                    <a:pt x="24" y="325"/>
                  </a:lnTo>
                  <a:lnTo>
                    <a:pt x="41" y="310"/>
                  </a:lnTo>
                  <a:lnTo>
                    <a:pt x="41" y="308"/>
                  </a:lnTo>
                  <a:lnTo>
                    <a:pt x="41" y="306"/>
                  </a:lnTo>
                  <a:lnTo>
                    <a:pt x="43" y="300"/>
                  </a:lnTo>
                  <a:lnTo>
                    <a:pt x="45" y="293"/>
                  </a:lnTo>
                  <a:lnTo>
                    <a:pt x="43" y="289"/>
                  </a:lnTo>
                  <a:lnTo>
                    <a:pt x="43" y="283"/>
                  </a:lnTo>
                  <a:lnTo>
                    <a:pt x="43" y="277"/>
                  </a:lnTo>
                  <a:lnTo>
                    <a:pt x="41" y="274"/>
                  </a:lnTo>
                  <a:lnTo>
                    <a:pt x="40" y="266"/>
                  </a:lnTo>
                  <a:lnTo>
                    <a:pt x="40" y="260"/>
                  </a:lnTo>
                  <a:lnTo>
                    <a:pt x="36" y="253"/>
                  </a:lnTo>
                  <a:lnTo>
                    <a:pt x="34" y="247"/>
                  </a:lnTo>
                  <a:lnTo>
                    <a:pt x="30" y="239"/>
                  </a:lnTo>
                  <a:lnTo>
                    <a:pt x="28" y="234"/>
                  </a:lnTo>
                  <a:lnTo>
                    <a:pt x="28" y="228"/>
                  </a:lnTo>
                  <a:lnTo>
                    <a:pt x="32" y="226"/>
                  </a:lnTo>
                  <a:lnTo>
                    <a:pt x="32" y="220"/>
                  </a:lnTo>
                  <a:lnTo>
                    <a:pt x="38" y="219"/>
                  </a:lnTo>
                  <a:lnTo>
                    <a:pt x="41" y="217"/>
                  </a:lnTo>
                  <a:lnTo>
                    <a:pt x="45" y="215"/>
                  </a:lnTo>
                  <a:lnTo>
                    <a:pt x="51" y="211"/>
                  </a:lnTo>
                  <a:lnTo>
                    <a:pt x="55" y="209"/>
                  </a:lnTo>
                  <a:lnTo>
                    <a:pt x="60" y="207"/>
                  </a:lnTo>
                  <a:lnTo>
                    <a:pt x="66" y="205"/>
                  </a:lnTo>
                  <a:lnTo>
                    <a:pt x="70" y="201"/>
                  </a:lnTo>
                  <a:lnTo>
                    <a:pt x="76" y="198"/>
                  </a:lnTo>
                  <a:lnTo>
                    <a:pt x="79" y="194"/>
                  </a:lnTo>
                  <a:lnTo>
                    <a:pt x="83" y="190"/>
                  </a:lnTo>
                  <a:lnTo>
                    <a:pt x="83" y="184"/>
                  </a:lnTo>
                  <a:lnTo>
                    <a:pt x="85" y="179"/>
                  </a:lnTo>
                  <a:lnTo>
                    <a:pt x="83" y="171"/>
                  </a:lnTo>
                  <a:lnTo>
                    <a:pt x="83" y="163"/>
                  </a:lnTo>
                  <a:lnTo>
                    <a:pt x="83" y="156"/>
                  </a:lnTo>
                  <a:lnTo>
                    <a:pt x="81" y="148"/>
                  </a:lnTo>
                  <a:lnTo>
                    <a:pt x="81" y="141"/>
                  </a:lnTo>
                  <a:lnTo>
                    <a:pt x="83" y="133"/>
                  </a:lnTo>
                  <a:lnTo>
                    <a:pt x="83" y="125"/>
                  </a:lnTo>
                  <a:lnTo>
                    <a:pt x="85" y="118"/>
                  </a:lnTo>
                  <a:lnTo>
                    <a:pt x="87" y="110"/>
                  </a:lnTo>
                  <a:lnTo>
                    <a:pt x="93" y="106"/>
                  </a:lnTo>
                  <a:lnTo>
                    <a:pt x="99" y="101"/>
                  </a:lnTo>
                  <a:lnTo>
                    <a:pt x="108" y="95"/>
                  </a:lnTo>
                  <a:lnTo>
                    <a:pt x="118" y="93"/>
                  </a:lnTo>
                  <a:lnTo>
                    <a:pt x="133" y="91"/>
                  </a:lnTo>
                  <a:lnTo>
                    <a:pt x="135" y="93"/>
                  </a:lnTo>
                  <a:lnTo>
                    <a:pt x="140" y="93"/>
                  </a:lnTo>
                  <a:lnTo>
                    <a:pt x="146" y="93"/>
                  </a:lnTo>
                  <a:lnTo>
                    <a:pt x="152" y="93"/>
                  </a:lnTo>
                  <a:lnTo>
                    <a:pt x="161" y="91"/>
                  </a:lnTo>
                  <a:lnTo>
                    <a:pt x="167" y="89"/>
                  </a:lnTo>
                  <a:lnTo>
                    <a:pt x="173" y="87"/>
                  </a:lnTo>
                  <a:lnTo>
                    <a:pt x="176" y="84"/>
                  </a:lnTo>
                  <a:lnTo>
                    <a:pt x="184" y="80"/>
                  </a:lnTo>
                  <a:lnTo>
                    <a:pt x="188" y="74"/>
                  </a:lnTo>
                  <a:lnTo>
                    <a:pt x="194" y="68"/>
                  </a:lnTo>
                  <a:lnTo>
                    <a:pt x="199" y="63"/>
                  </a:lnTo>
                  <a:lnTo>
                    <a:pt x="205" y="59"/>
                  </a:lnTo>
                  <a:lnTo>
                    <a:pt x="211" y="51"/>
                  </a:lnTo>
                  <a:lnTo>
                    <a:pt x="215" y="46"/>
                  </a:lnTo>
                  <a:lnTo>
                    <a:pt x="220" y="40"/>
                  </a:lnTo>
                  <a:lnTo>
                    <a:pt x="226" y="36"/>
                  </a:lnTo>
                  <a:lnTo>
                    <a:pt x="232" y="30"/>
                  </a:lnTo>
                  <a:lnTo>
                    <a:pt x="237" y="27"/>
                  </a:lnTo>
                  <a:lnTo>
                    <a:pt x="245" y="25"/>
                  </a:lnTo>
                  <a:lnTo>
                    <a:pt x="253" y="23"/>
                  </a:lnTo>
                  <a:lnTo>
                    <a:pt x="260" y="21"/>
                  </a:lnTo>
                  <a:lnTo>
                    <a:pt x="270" y="21"/>
                  </a:lnTo>
                  <a:lnTo>
                    <a:pt x="279" y="23"/>
                  </a:lnTo>
                  <a:lnTo>
                    <a:pt x="291" y="27"/>
                  </a:lnTo>
                  <a:lnTo>
                    <a:pt x="300" y="28"/>
                  </a:lnTo>
                  <a:lnTo>
                    <a:pt x="311" y="30"/>
                  </a:lnTo>
                  <a:lnTo>
                    <a:pt x="321" y="28"/>
                  </a:lnTo>
                  <a:lnTo>
                    <a:pt x="330" y="28"/>
                  </a:lnTo>
                  <a:lnTo>
                    <a:pt x="338" y="25"/>
                  </a:lnTo>
                  <a:lnTo>
                    <a:pt x="348" y="23"/>
                  </a:lnTo>
                  <a:lnTo>
                    <a:pt x="355" y="19"/>
                  </a:lnTo>
                  <a:lnTo>
                    <a:pt x="365" y="15"/>
                  </a:lnTo>
                  <a:lnTo>
                    <a:pt x="370" y="11"/>
                  </a:lnTo>
                  <a:lnTo>
                    <a:pt x="378" y="7"/>
                  </a:lnTo>
                  <a:lnTo>
                    <a:pt x="384" y="4"/>
                  </a:lnTo>
                  <a:lnTo>
                    <a:pt x="391" y="2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5" y="0"/>
                  </a:lnTo>
                  <a:lnTo>
                    <a:pt x="408" y="4"/>
                  </a:lnTo>
                  <a:lnTo>
                    <a:pt x="416" y="9"/>
                  </a:lnTo>
                  <a:lnTo>
                    <a:pt x="422" y="15"/>
                  </a:lnTo>
                  <a:lnTo>
                    <a:pt x="429" y="21"/>
                  </a:lnTo>
                  <a:lnTo>
                    <a:pt x="437" y="25"/>
                  </a:lnTo>
                  <a:lnTo>
                    <a:pt x="441" y="25"/>
                  </a:lnTo>
                  <a:lnTo>
                    <a:pt x="446" y="27"/>
                  </a:lnTo>
                  <a:lnTo>
                    <a:pt x="452" y="27"/>
                  </a:lnTo>
                  <a:lnTo>
                    <a:pt x="458" y="28"/>
                  </a:lnTo>
                  <a:lnTo>
                    <a:pt x="464" y="28"/>
                  </a:lnTo>
                  <a:lnTo>
                    <a:pt x="471" y="28"/>
                  </a:lnTo>
                  <a:lnTo>
                    <a:pt x="479" y="27"/>
                  </a:lnTo>
                  <a:lnTo>
                    <a:pt x="488" y="27"/>
                  </a:lnTo>
                  <a:lnTo>
                    <a:pt x="496" y="27"/>
                  </a:lnTo>
                  <a:lnTo>
                    <a:pt x="504" y="27"/>
                  </a:lnTo>
                  <a:lnTo>
                    <a:pt x="511" y="27"/>
                  </a:lnTo>
                  <a:lnTo>
                    <a:pt x="519" y="28"/>
                  </a:lnTo>
                  <a:lnTo>
                    <a:pt x="523" y="32"/>
                  </a:lnTo>
                  <a:lnTo>
                    <a:pt x="528" y="36"/>
                  </a:lnTo>
                  <a:lnTo>
                    <a:pt x="534" y="40"/>
                  </a:lnTo>
                  <a:lnTo>
                    <a:pt x="540" y="44"/>
                  </a:lnTo>
                  <a:lnTo>
                    <a:pt x="542" y="49"/>
                  </a:lnTo>
                  <a:lnTo>
                    <a:pt x="547" y="53"/>
                  </a:lnTo>
                  <a:lnTo>
                    <a:pt x="549" y="59"/>
                  </a:lnTo>
                  <a:lnTo>
                    <a:pt x="553" y="65"/>
                  </a:lnTo>
                  <a:lnTo>
                    <a:pt x="555" y="70"/>
                  </a:lnTo>
                  <a:lnTo>
                    <a:pt x="557" y="76"/>
                  </a:lnTo>
                  <a:lnTo>
                    <a:pt x="559" y="82"/>
                  </a:lnTo>
                  <a:lnTo>
                    <a:pt x="559" y="87"/>
                  </a:lnTo>
                  <a:lnTo>
                    <a:pt x="559" y="91"/>
                  </a:lnTo>
                  <a:lnTo>
                    <a:pt x="561" y="97"/>
                  </a:lnTo>
                  <a:lnTo>
                    <a:pt x="561" y="101"/>
                  </a:lnTo>
                  <a:lnTo>
                    <a:pt x="562" y="106"/>
                  </a:lnTo>
                  <a:lnTo>
                    <a:pt x="562" y="112"/>
                  </a:lnTo>
                  <a:lnTo>
                    <a:pt x="564" y="116"/>
                  </a:lnTo>
                  <a:lnTo>
                    <a:pt x="566" y="122"/>
                  </a:lnTo>
                  <a:lnTo>
                    <a:pt x="568" y="127"/>
                  </a:lnTo>
                  <a:lnTo>
                    <a:pt x="572" y="135"/>
                  </a:lnTo>
                  <a:lnTo>
                    <a:pt x="580" y="142"/>
                  </a:lnTo>
                  <a:lnTo>
                    <a:pt x="581" y="144"/>
                  </a:lnTo>
                  <a:lnTo>
                    <a:pt x="587" y="148"/>
                  </a:lnTo>
                  <a:lnTo>
                    <a:pt x="593" y="148"/>
                  </a:lnTo>
                  <a:lnTo>
                    <a:pt x="599" y="150"/>
                  </a:lnTo>
                  <a:lnTo>
                    <a:pt x="604" y="150"/>
                  </a:lnTo>
                  <a:lnTo>
                    <a:pt x="610" y="154"/>
                  </a:lnTo>
                  <a:lnTo>
                    <a:pt x="612" y="158"/>
                  </a:lnTo>
                  <a:lnTo>
                    <a:pt x="616" y="165"/>
                  </a:lnTo>
                  <a:lnTo>
                    <a:pt x="616" y="173"/>
                  </a:lnTo>
                  <a:lnTo>
                    <a:pt x="618" y="182"/>
                  </a:lnTo>
                  <a:lnTo>
                    <a:pt x="618" y="192"/>
                  </a:lnTo>
                  <a:lnTo>
                    <a:pt x="620" y="201"/>
                  </a:lnTo>
                  <a:lnTo>
                    <a:pt x="618" y="211"/>
                  </a:lnTo>
                  <a:lnTo>
                    <a:pt x="618" y="220"/>
                  </a:lnTo>
                  <a:lnTo>
                    <a:pt x="616" y="228"/>
                  </a:lnTo>
                  <a:lnTo>
                    <a:pt x="616" y="236"/>
                  </a:lnTo>
                  <a:lnTo>
                    <a:pt x="614" y="243"/>
                  </a:lnTo>
                  <a:lnTo>
                    <a:pt x="614" y="247"/>
                  </a:lnTo>
                  <a:lnTo>
                    <a:pt x="614" y="251"/>
                  </a:lnTo>
                  <a:lnTo>
                    <a:pt x="614" y="253"/>
                  </a:lnTo>
                  <a:lnTo>
                    <a:pt x="614" y="25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353"/>
            <p:cNvSpPr>
              <a:spLocks/>
            </p:cNvSpPr>
            <p:nvPr/>
          </p:nvSpPr>
          <p:spPr bwMode="auto">
            <a:xfrm>
              <a:off x="2015" y="2812"/>
              <a:ext cx="106" cy="42"/>
            </a:xfrm>
            <a:custGeom>
              <a:avLst/>
              <a:gdLst>
                <a:gd name="T0" fmla="*/ 0 w 213"/>
                <a:gd name="T1" fmla="*/ 35 h 84"/>
                <a:gd name="T2" fmla="*/ 0 w 213"/>
                <a:gd name="T3" fmla="*/ 33 h 84"/>
                <a:gd name="T4" fmla="*/ 3 w 213"/>
                <a:gd name="T5" fmla="*/ 31 h 84"/>
                <a:gd name="T6" fmla="*/ 9 w 213"/>
                <a:gd name="T7" fmla="*/ 27 h 84"/>
                <a:gd name="T8" fmla="*/ 19 w 213"/>
                <a:gd name="T9" fmla="*/ 21 h 84"/>
                <a:gd name="T10" fmla="*/ 30 w 213"/>
                <a:gd name="T11" fmla="*/ 16 h 84"/>
                <a:gd name="T12" fmla="*/ 43 w 213"/>
                <a:gd name="T13" fmla="*/ 12 h 84"/>
                <a:gd name="T14" fmla="*/ 57 w 213"/>
                <a:gd name="T15" fmla="*/ 6 h 84"/>
                <a:gd name="T16" fmla="*/ 72 w 213"/>
                <a:gd name="T17" fmla="*/ 4 h 84"/>
                <a:gd name="T18" fmla="*/ 89 w 213"/>
                <a:gd name="T19" fmla="*/ 0 h 84"/>
                <a:gd name="T20" fmla="*/ 106 w 213"/>
                <a:gd name="T21" fmla="*/ 0 h 84"/>
                <a:gd name="T22" fmla="*/ 123 w 213"/>
                <a:gd name="T23" fmla="*/ 2 h 84"/>
                <a:gd name="T24" fmla="*/ 142 w 213"/>
                <a:gd name="T25" fmla="*/ 8 h 84"/>
                <a:gd name="T26" fmla="*/ 159 w 213"/>
                <a:gd name="T27" fmla="*/ 14 h 84"/>
                <a:gd name="T28" fmla="*/ 178 w 213"/>
                <a:gd name="T29" fmla="*/ 25 h 84"/>
                <a:gd name="T30" fmla="*/ 196 w 213"/>
                <a:gd name="T31" fmla="*/ 40 h 84"/>
                <a:gd name="T32" fmla="*/ 213 w 213"/>
                <a:gd name="T33" fmla="*/ 59 h 84"/>
                <a:gd name="T34" fmla="*/ 211 w 213"/>
                <a:gd name="T35" fmla="*/ 59 h 84"/>
                <a:gd name="T36" fmla="*/ 209 w 213"/>
                <a:gd name="T37" fmla="*/ 61 h 84"/>
                <a:gd name="T38" fmla="*/ 203 w 213"/>
                <a:gd name="T39" fmla="*/ 65 h 84"/>
                <a:gd name="T40" fmla="*/ 196 w 213"/>
                <a:gd name="T41" fmla="*/ 67 h 84"/>
                <a:gd name="T42" fmla="*/ 188 w 213"/>
                <a:gd name="T43" fmla="*/ 71 h 84"/>
                <a:gd name="T44" fmla="*/ 177 w 213"/>
                <a:gd name="T45" fmla="*/ 74 h 84"/>
                <a:gd name="T46" fmla="*/ 165 w 213"/>
                <a:gd name="T47" fmla="*/ 78 h 84"/>
                <a:gd name="T48" fmla="*/ 154 w 213"/>
                <a:gd name="T49" fmla="*/ 82 h 84"/>
                <a:gd name="T50" fmla="*/ 138 w 213"/>
                <a:gd name="T51" fmla="*/ 84 h 84"/>
                <a:gd name="T52" fmla="*/ 123 w 213"/>
                <a:gd name="T53" fmla="*/ 84 h 84"/>
                <a:gd name="T54" fmla="*/ 106 w 213"/>
                <a:gd name="T55" fmla="*/ 84 h 84"/>
                <a:gd name="T56" fmla="*/ 89 w 213"/>
                <a:gd name="T57" fmla="*/ 82 h 84"/>
                <a:gd name="T58" fmla="*/ 72 w 213"/>
                <a:gd name="T59" fmla="*/ 78 h 84"/>
                <a:gd name="T60" fmla="*/ 53 w 213"/>
                <a:gd name="T61" fmla="*/ 74 h 84"/>
                <a:gd name="T62" fmla="*/ 32 w 213"/>
                <a:gd name="T63" fmla="*/ 67 h 84"/>
                <a:gd name="T64" fmla="*/ 13 w 213"/>
                <a:gd name="T65" fmla="*/ 55 h 84"/>
                <a:gd name="T66" fmla="*/ 0 w 213"/>
                <a:gd name="T67" fmla="*/ 35 h 84"/>
                <a:gd name="T68" fmla="*/ 0 w 213"/>
                <a:gd name="T69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" h="84">
                  <a:moveTo>
                    <a:pt x="0" y="35"/>
                  </a:moveTo>
                  <a:lnTo>
                    <a:pt x="0" y="33"/>
                  </a:lnTo>
                  <a:lnTo>
                    <a:pt x="3" y="31"/>
                  </a:lnTo>
                  <a:lnTo>
                    <a:pt x="9" y="27"/>
                  </a:lnTo>
                  <a:lnTo>
                    <a:pt x="19" y="21"/>
                  </a:lnTo>
                  <a:lnTo>
                    <a:pt x="30" y="16"/>
                  </a:lnTo>
                  <a:lnTo>
                    <a:pt x="43" y="12"/>
                  </a:lnTo>
                  <a:lnTo>
                    <a:pt x="57" y="6"/>
                  </a:lnTo>
                  <a:lnTo>
                    <a:pt x="72" y="4"/>
                  </a:lnTo>
                  <a:lnTo>
                    <a:pt x="89" y="0"/>
                  </a:lnTo>
                  <a:lnTo>
                    <a:pt x="106" y="0"/>
                  </a:lnTo>
                  <a:lnTo>
                    <a:pt x="123" y="2"/>
                  </a:lnTo>
                  <a:lnTo>
                    <a:pt x="142" y="8"/>
                  </a:lnTo>
                  <a:lnTo>
                    <a:pt x="159" y="14"/>
                  </a:lnTo>
                  <a:lnTo>
                    <a:pt x="178" y="25"/>
                  </a:lnTo>
                  <a:lnTo>
                    <a:pt x="196" y="40"/>
                  </a:lnTo>
                  <a:lnTo>
                    <a:pt x="213" y="59"/>
                  </a:lnTo>
                  <a:lnTo>
                    <a:pt x="211" y="59"/>
                  </a:lnTo>
                  <a:lnTo>
                    <a:pt x="209" y="61"/>
                  </a:lnTo>
                  <a:lnTo>
                    <a:pt x="203" y="65"/>
                  </a:lnTo>
                  <a:lnTo>
                    <a:pt x="196" y="67"/>
                  </a:lnTo>
                  <a:lnTo>
                    <a:pt x="188" y="71"/>
                  </a:lnTo>
                  <a:lnTo>
                    <a:pt x="177" y="74"/>
                  </a:lnTo>
                  <a:lnTo>
                    <a:pt x="165" y="78"/>
                  </a:lnTo>
                  <a:lnTo>
                    <a:pt x="154" y="82"/>
                  </a:lnTo>
                  <a:lnTo>
                    <a:pt x="138" y="84"/>
                  </a:lnTo>
                  <a:lnTo>
                    <a:pt x="123" y="84"/>
                  </a:lnTo>
                  <a:lnTo>
                    <a:pt x="106" y="84"/>
                  </a:lnTo>
                  <a:lnTo>
                    <a:pt x="89" y="82"/>
                  </a:lnTo>
                  <a:lnTo>
                    <a:pt x="72" y="78"/>
                  </a:lnTo>
                  <a:lnTo>
                    <a:pt x="53" y="74"/>
                  </a:lnTo>
                  <a:lnTo>
                    <a:pt x="32" y="67"/>
                  </a:lnTo>
                  <a:lnTo>
                    <a:pt x="13" y="5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354"/>
            <p:cNvSpPr>
              <a:spLocks/>
            </p:cNvSpPr>
            <p:nvPr/>
          </p:nvSpPr>
          <p:spPr bwMode="auto">
            <a:xfrm>
              <a:off x="2162" y="2834"/>
              <a:ext cx="52" cy="39"/>
            </a:xfrm>
            <a:custGeom>
              <a:avLst/>
              <a:gdLst>
                <a:gd name="T0" fmla="*/ 0 w 105"/>
                <a:gd name="T1" fmla="*/ 17 h 78"/>
                <a:gd name="T2" fmla="*/ 0 w 105"/>
                <a:gd name="T3" fmla="*/ 17 h 78"/>
                <a:gd name="T4" fmla="*/ 4 w 105"/>
                <a:gd name="T5" fmla="*/ 15 h 78"/>
                <a:gd name="T6" fmla="*/ 6 w 105"/>
                <a:gd name="T7" fmla="*/ 15 h 78"/>
                <a:gd name="T8" fmla="*/ 14 w 105"/>
                <a:gd name="T9" fmla="*/ 13 h 78"/>
                <a:gd name="T10" fmla="*/ 19 w 105"/>
                <a:gd name="T11" fmla="*/ 11 h 78"/>
                <a:gd name="T12" fmla="*/ 27 w 105"/>
                <a:gd name="T13" fmla="*/ 10 h 78"/>
                <a:gd name="T14" fmla="*/ 35 w 105"/>
                <a:gd name="T15" fmla="*/ 8 h 78"/>
                <a:gd name="T16" fmla="*/ 44 w 105"/>
                <a:gd name="T17" fmla="*/ 6 h 78"/>
                <a:gd name="T18" fmla="*/ 52 w 105"/>
                <a:gd name="T19" fmla="*/ 4 h 78"/>
                <a:gd name="T20" fmla="*/ 59 w 105"/>
                <a:gd name="T21" fmla="*/ 2 h 78"/>
                <a:gd name="T22" fmla="*/ 69 w 105"/>
                <a:gd name="T23" fmla="*/ 0 h 78"/>
                <a:gd name="T24" fmla="*/ 78 w 105"/>
                <a:gd name="T25" fmla="*/ 0 h 78"/>
                <a:gd name="T26" fmla="*/ 86 w 105"/>
                <a:gd name="T27" fmla="*/ 0 h 78"/>
                <a:gd name="T28" fmla="*/ 94 w 105"/>
                <a:gd name="T29" fmla="*/ 0 h 78"/>
                <a:gd name="T30" fmla="*/ 99 w 105"/>
                <a:gd name="T31" fmla="*/ 0 h 78"/>
                <a:gd name="T32" fmla="*/ 105 w 105"/>
                <a:gd name="T33" fmla="*/ 2 h 78"/>
                <a:gd name="T34" fmla="*/ 105 w 105"/>
                <a:gd name="T35" fmla="*/ 4 h 78"/>
                <a:gd name="T36" fmla="*/ 103 w 105"/>
                <a:gd name="T37" fmla="*/ 11 h 78"/>
                <a:gd name="T38" fmla="*/ 103 w 105"/>
                <a:gd name="T39" fmla="*/ 15 h 78"/>
                <a:gd name="T40" fmla="*/ 101 w 105"/>
                <a:gd name="T41" fmla="*/ 23 h 78"/>
                <a:gd name="T42" fmla="*/ 101 w 105"/>
                <a:gd name="T43" fmla="*/ 29 h 78"/>
                <a:gd name="T44" fmla="*/ 99 w 105"/>
                <a:gd name="T45" fmla="*/ 34 h 78"/>
                <a:gd name="T46" fmla="*/ 99 w 105"/>
                <a:gd name="T47" fmla="*/ 40 h 78"/>
                <a:gd name="T48" fmla="*/ 97 w 105"/>
                <a:gd name="T49" fmla="*/ 48 h 78"/>
                <a:gd name="T50" fmla="*/ 95 w 105"/>
                <a:gd name="T51" fmla="*/ 53 h 78"/>
                <a:gd name="T52" fmla="*/ 94 w 105"/>
                <a:gd name="T53" fmla="*/ 59 h 78"/>
                <a:gd name="T54" fmla="*/ 92 w 105"/>
                <a:gd name="T55" fmla="*/ 65 h 78"/>
                <a:gd name="T56" fmla="*/ 90 w 105"/>
                <a:gd name="T57" fmla="*/ 70 h 78"/>
                <a:gd name="T58" fmla="*/ 86 w 105"/>
                <a:gd name="T59" fmla="*/ 74 h 78"/>
                <a:gd name="T60" fmla="*/ 84 w 105"/>
                <a:gd name="T61" fmla="*/ 78 h 78"/>
                <a:gd name="T62" fmla="*/ 82 w 105"/>
                <a:gd name="T63" fmla="*/ 76 h 78"/>
                <a:gd name="T64" fmla="*/ 75 w 105"/>
                <a:gd name="T65" fmla="*/ 74 h 78"/>
                <a:gd name="T66" fmla="*/ 71 w 105"/>
                <a:gd name="T67" fmla="*/ 72 h 78"/>
                <a:gd name="T68" fmla="*/ 65 w 105"/>
                <a:gd name="T69" fmla="*/ 70 h 78"/>
                <a:gd name="T70" fmla="*/ 59 w 105"/>
                <a:gd name="T71" fmla="*/ 69 h 78"/>
                <a:gd name="T72" fmla="*/ 54 w 105"/>
                <a:gd name="T73" fmla="*/ 65 h 78"/>
                <a:gd name="T74" fmla="*/ 46 w 105"/>
                <a:gd name="T75" fmla="*/ 61 h 78"/>
                <a:gd name="T76" fmla="*/ 38 w 105"/>
                <a:gd name="T77" fmla="*/ 57 h 78"/>
                <a:gd name="T78" fmla="*/ 33 w 105"/>
                <a:gd name="T79" fmla="*/ 53 h 78"/>
                <a:gd name="T80" fmla="*/ 27 w 105"/>
                <a:gd name="T81" fmla="*/ 50 h 78"/>
                <a:gd name="T82" fmla="*/ 19 w 105"/>
                <a:gd name="T83" fmla="*/ 46 h 78"/>
                <a:gd name="T84" fmla="*/ 14 w 105"/>
                <a:gd name="T85" fmla="*/ 40 h 78"/>
                <a:gd name="T86" fmla="*/ 8 w 105"/>
                <a:gd name="T87" fmla="*/ 34 h 78"/>
                <a:gd name="T88" fmla="*/ 4 w 105"/>
                <a:gd name="T89" fmla="*/ 29 h 78"/>
                <a:gd name="T90" fmla="*/ 0 w 105"/>
                <a:gd name="T91" fmla="*/ 17 h 78"/>
                <a:gd name="T92" fmla="*/ 0 w 105"/>
                <a:gd name="T93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78">
                  <a:moveTo>
                    <a:pt x="0" y="17"/>
                  </a:moveTo>
                  <a:lnTo>
                    <a:pt x="0" y="17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14" y="13"/>
                  </a:lnTo>
                  <a:lnTo>
                    <a:pt x="19" y="11"/>
                  </a:lnTo>
                  <a:lnTo>
                    <a:pt x="27" y="10"/>
                  </a:lnTo>
                  <a:lnTo>
                    <a:pt x="35" y="8"/>
                  </a:lnTo>
                  <a:lnTo>
                    <a:pt x="44" y="6"/>
                  </a:lnTo>
                  <a:lnTo>
                    <a:pt x="52" y="4"/>
                  </a:lnTo>
                  <a:lnTo>
                    <a:pt x="59" y="2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1" y="23"/>
                  </a:lnTo>
                  <a:lnTo>
                    <a:pt x="101" y="29"/>
                  </a:lnTo>
                  <a:lnTo>
                    <a:pt x="99" y="34"/>
                  </a:lnTo>
                  <a:lnTo>
                    <a:pt x="99" y="40"/>
                  </a:lnTo>
                  <a:lnTo>
                    <a:pt x="97" y="48"/>
                  </a:lnTo>
                  <a:lnTo>
                    <a:pt x="95" y="53"/>
                  </a:lnTo>
                  <a:lnTo>
                    <a:pt x="94" y="59"/>
                  </a:lnTo>
                  <a:lnTo>
                    <a:pt x="92" y="65"/>
                  </a:lnTo>
                  <a:lnTo>
                    <a:pt x="90" y="70"/>
                  </a:lnTo>
                  <a:lnTo>
                    <a:pt x="86" y="74"/>
                  </a:lnTo>
                  <a:lnTo>
                    <a:pt x="84" y="78"/>
                  </a:lnTo>
                  <a:lnTo>
                    <a:pt x="82" y="76"/>
                  </a:lnTo>
                  <a:lnTo>
                    <a:pt x="75" y="74"/>
                  </a:lnTo>
                  <a:lnTo>
                    <a:pt x="71" y="72"/>
                  </a:lnTo>
                  <a:lnTo>
                    <a:pt x="65" y="70"/>
                  </a:lnTo>
                  <a:lnTo>
                    <a:pt x="59" y="69"/>
                  </a:lnTo>
                  <a:lnTo>
                    <a:pt x="54" y="65"/>
                  </a:lnTo>
                  <a:lnTo>
                    <a:pt x="46" y="61"/>
                  </a:lnTo>
                  <a:lnTo>
                    <a:pt x="38" y="57"/>
                  </a:lnTo>
                  <a:lnTo>
                    <a:pt x="33" y="53"/>
                  </a:lnTo>
                  <a:lnTo>
                    <a:pt x="27" y="50"/>
                  </a:lnTo>
                  <a:lnTo>
                    <a:pt x="19" y="46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4" y="29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355"/>
            <p:cNvSpPr>
              <a:spLocks/>
            </p:cNvSpPr>
            <p:nvPr/>
          </p:nvSpPr>
          <p:spPr bwMode="auto">
            <a:xfrm>
              <a:off x="2030" y="2822"/>
              <a:ext cx="76" cy="25"/>
            </a:xfrm>
            <a:custGeom>
              <a:avLst/>
              <a:gdLst>
                <a:gd name="T0" fmla="*/ 0 w 152"/>
                <a:gd name="T1" fmla="*/ 19 h 50"/>
                <a:gd name="T2" fmla="*/ 0 w 152"/>
                <a:gd name="T3" fmla="*/ 19 h 50"/>
                <a:gd name="T4" fmla="*/ 4 w 152"/>
                <a:gd name="T5" fmla="*/ 17 h 50"/>
                <a:gd name="T6" fmla="*/ 10 w 152"/>
                <a:gd name="T7" fmla="*/ 14 h 50"/>
                <a:gd name="T8" fmla="*/ 15 w 152"/>
                <a:gd name="T9" fmla="*/ 14 h 50"/>
                <a:gd name="T10" fmla="*/ 21 w 152"/>
                <a:gd name="T11" fmla="*/ 10 h 50"/>
                <a:gd name="T12" fmla="*/ 31 w 152"/>
                <a:gd name="T13" fmla="*/ 8 h 50"/>
                <a:gd name="T14" fmla="*/ 40 w 152"/>
                <a:gd name="T15" fmla="*/ 6 h 50"/>
                <a:gd name="T16" fmla="*/ 50 w 152"/>
                <a:gd name="T17" fmla="*/ 4 h 50"/>
                <a:gd name="T18" fmla="*/ 61 w 152"/>
                <a:gd name="T19" fmla="*/ 0 h 50"/>
                <a:gd name="T20" fmla="*/ 72 w 152"/>
                <a:gd name="T21" fmla="*/ 0 h 50"/>
                <a:gd name="T22" fmla="*/ 86 w 152"/>
                <a:gd name="T23" fmla="*/ 2 h 50"/>
                <a:gd name="T24" fmla="*/ 99 w 152"/>
                <a:gd name="T25" fmla="*/ 4 h 50"/>
                <a:gd name="T26" fmla="*/ 112 w 152"/>
                <a:gd name="T27" fmla="*/ 6 h 50"/>
                <a:gd name="T28" fmla="*/ 126 w 152"/>
                <a:gd name="T29" fmla="*/ 14 h 50"/>
                <a:gd name="T30" fmla="*/ 139 w 152"/>
                <a:gd name="T31" fmla="*/ 19 h 50"/>
                <a:gd name="T32" fmla="*/ 152 w 152"/>
                <a:gd name="T33" fmla="*/ 29 h 50"/>
                <a:gd name="T34" fmla="*/ 152 w 152"/>
                <a:gd name="T35" fmla="*/ 31 h 50"/>
                <a:gd name="T36" fmla="*/ 152 w 152"/>
                <a:gd name="T37" fmla="*/ 33 h 50"/>
                <a:gd name="T38" fmla="*/ 148 w 152"/>
                <a:gd name="T39" fmla="*/ 36 h 50"/>
                <a:gd name="T40" fmla="*/ 143 w 152"/>
                <a:gd name="T41" fmla="*/ 38 h 50"/>
                <a:gd name="T42" fmla="*/ 135 w 152"/>
                <a:gd name="T43" fmla="*/ 40 h 50"/>
                <a:gd name="T44" fmla="*/ 129 w 152"/>
                <a:gd name="T45" fmla="*/ 44 h 50"/>
                <a:gd name="T46" fmla="*/ 120 w 152"/>
                <a:gd name="T47" fmla="*/ 46 h 50"/>
                <a:gd name="T48" fmla="*/ 110 w 152"/>
                <a:gd name="T49" fmla="*/ 48 h 50"/>
                <a:gd name="T50" fmla="*/ 97 w 152"/>
                <a:gd name="T51" fmla="*/ 48 h 50"/>
                <a:gd name="T52" fmla="*/ 86 w 152"/>
                <a:gd name="T53" fmla="*/ 50 h 50"/>
                <a:gd name="T54" fmla="*/ 72 w 152"/>
                <a:gd name="T55" fmla="*/ 48 h 50"/>
                <a:gd name="T56" fmla="*/ 61 w 152"/>
                <a:gd name="T57" fmla="*/ 48 h 50"/>
                <a:gd name="T58" fmla="*/ 48 w 152"/>
                <a:gd name="T59" fmla="*/ 44 h 50"/>
                <a:gd name="T60" fmla="*/ 36 w 152"/>
                <a:gd name="T61" fmla="*/ 40 h 50"/>
                <a:gd name="T62" fmla="*/ 25 w 152"/>
                <a:gd name="T63" fmla="*/ 36 h 50"/>
                <a:gd name="T64" fmla="*/ 13 w 152"/>
                <a:gd name="T65" fmla="*/ 29 h 50"/>
                <a:gd name="T66" fmla="*/ 0 w 152"/>
                <a:gd name="T67" fmla="*/ 19 h 50"/>
                <a:gd name="T68" fmla="*/ 0 w 152"/>
                <a:gd name="T6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50">
                  <a:moveTo>
                    <a:pt x="0" y="19"/>
                  </a:moveTo>
                  <a:lnTo>
                    <a:pt x="0" y="19"/>
                  </a:lnTo>
                  <a:lnTo>
                    <a:pt x="4" y="17"/>
                  </a:lnTo>
                  <a:lnTo>
                    <a:pt x="10" y="14"/>
                  </a:lnTo>
                  <a:lnTo>
                    <a:pt x="15" y="14"/>
                  </a:lnTo>
                  <a:lnTo>
                    <a:pt x="21" y="10"/>
                  </a:lnTo>
                  <a:lnTo>
                    <a:pt x="31" y="8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86" y="2"/>
                  </a:lnTo>
                  <a:lnTo>
                    <a:pt x="99" y="4"/>
                  </a:lnTo>
                  <a:lnTo>
                    <a:pt x="112" y="6"/>
                  </a:lnTo>
                  <a:lnTo>
                    <a:pt x="126" y="14"/>
                  </a:lnTo>
                  <a:lnTo>
                    <a:pt x="139" y="19"/>
                  </a:lnTo>
                  <a:lnTo>
                    <a:pt x="152" y="29"/>
                  </a:lnTo>
                  <a:lnTo>
                    <a:pt x="152" y="31"/>
                  </a:lnTo>
                  <a:lnTo>
                    <a:pt x="152" y="33"/>
                  </a:lnTo>
                  <a:lnTo>
                    <a:pt x="148" y="36"/>
                  </a:lnTo>
                  <a:lnTo>
                    <a:pt x="143" y="38"/>
                  </a:lnTo>
                  <a:lnTo>
                    <a:pt x="135" y="40"/>
                  </a:lnTo>
                  <a:lnTo>
                    <a:pt x="129" y="44"/>
                  </a:lnTo>
                  <a:lnTo>
                    <a:pt x="120" y="46"/>
                  </a:lnTo>
                  <a:lnTo>
                    <a:pt x="110" y="48"/>
                  </a:lnTo>
                  <a:lnTo>
                    <a:pt x="97" y="48"/>
                  </a:lnTo>
                  <a:lnTo>
                    <a:pt x="86" y="50"/>
                  </a:lnTo>
                  <a:lnTo>
                    <a:pt x="72" y="48"/>
                  </a:lnTo>
                  <a:lnTo>
                    <a:pt x="61" y="48"/>
                  </a:lnTo>
                  <a:lnTo>
                    <a:pt x="48" y="44"/>
                  </a:lnTo>
                  <a:lnTo>
                    <a:pt x="36" y="40"/>
                  </a:lnTo>
                  <a:lnTo>
                    <a:pt x="25" y="36"/>
                  </a:lnTo>
                  <a:lnTo>
                    <a:pt x="13" y="2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8EBF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356"/>
            <p:cNvSpPr>
              <a:spLocks/>
            </p:cNvSpPr>
            <p:nvPr/>
          </p:nvSpPr>
          <p:spPr bwMode="auto">
            <a:xfrm>
              <a:off x="2177" y="2843"/>
              <a:ext cx="37" cy="22"/>
            </a:xfrm>
            <a:custGeom>
              <a:avLst/>
              <a:gdLst>
                <a:gd name="T0" fmla="*/ 0 w 72"/>
                <a:gd name="T1" fmla="*/ 10 h 44"/>
                <a:gd name="T2" fmla="*/ 2 w 72"/>
                <a:gd name="T3" fmla="*/ 8 h 44"/>
                <a:gd name="T4" fmla="*/ 9 w 72"/>
                <a:gd name="T5" fmla="*/ 6 h 44"/>
                <a:gd name="T6" fmla="*/ 13 w 72"/>
                <a:gd name="T7" fmla="*/ 4 h 44"/>
                <a:gd name="T8" fmla="*/ 19 w 72"/>
                <a:gd name="T9" fmla="*/ 4 h 44"/>
                <a:gd name="T10" fmla="*/ 25 w 72"/>
                <a:gd name="T11" fmla="*/ 4 h 44"/>
                <a:gd name="T12" fmla="*/ 30 w 72"/>
                <a:gd name="T13" fmla="*/ 4 h 44"/>
                <a:gd name="T14" fmla="*/ 36 w 72"/>
                <a:gd name="T15" fmla="*/ 2 h 44"/>
                <a:gd name="T16" fmla="*/ 44 w 72"/>
                <a:gd name="T17" fmla="*/ 0 h 44"/>
                <a:gd name="T18" fmla="*/ 47 w 72"/>
                <a:gd name="T19" fmla="*/ 0 h 44"/>
                <a:gd name="T20" fmla="*/ 55 w 72"/>
                <a:gd name="T21" fmla="*/ 0 h 44"/>
                <a:gd name="T22" fmla="*/ 59 w 72"/>
                <a:gd name="T23" fmla="*/ 0 h 44"/>
                <a:gd name="T24" fmla="*/ 64 w 72"/>
                <a:gd name="T25" fmla="*/ 2 h 44"/>
                <a:gd name="T26" fmla="*/ 68 w 72"/>
                <a:gd name="T27" fmla="*/ 2 h 44"/>
                <a:gd name="T28" fmla="*/ 72 w 72"/>
                <a:gd name="T29" fmla="*/ 4 h 44"/>
                <a:gd name="T30" fmla="*/ 70 w 72"/>
                <a:gd name="T31" fmla="*/ 6 h 44"/>
                <a:gd name="T32" fmla="*/ 70 w 72"/>
                <a:gd name="T33" fmla="*/ 10 h 44"/>
                <a:gd name="T34" fmla="*/ 70 w 72"/>
                <a:gd name="T35" fmla="*/ 13 h 44"/>
                <a:gd name="T36" fmla="*/ 68 w 72"/>
                <a:gd name="T37" fmla="*/ 21 h 44"/>
                <a:gd name="T38" fmla="*/ 68 w 72"/>
                <a:gd name="T39" fmla="*/ 27 h 44"/>
                <a:gd name="T40" fmla="*/ 66 w 72"/>
                <a:gd name="T41" fmla="*/ 32 h 44"/>
                <a:gd name="T42" fmla="*/ 64 w 72"/>
                <a:gd name="T43" fmla="*/ 38 h 44"/>
                <a:gd name="T44" fmla="*/ 63 w 72"/>
                <a:gd name="T45" fmla="*/ 44 h 44"/>
                <a:gd name="T46" fmla="*/ 61 w 72"/>
                <a:gd name="T47" fmla="*/ 42 h 44"/>
                <a:gd name="T48" fmla="*/ 59 w 72"/>
                <a:gd name="T49" fmla="*/ 42 h 44"/>
                <a:gd name="T50" fmla="*/ 55 w 72"/>
                <a:gd name="T51" fmla="*/ 38 h 44"/>
                <a:gd name="T52" fmla="*/ 51 w 72"/>
                <a:gd name="T53" fmla="*/ 36 h 44"/>
                <a:gd name="T54" fmla="*/ 44 w 72"/>
                <a:gd name="T55" fmla="*/ 34 h 44"/>
                <a:gd name="T56" fmla="*/ 38 w 72"/>
                <a:gd name="T57" fmla="*/ 32 h 44"/>
                <a:gd name="T58" fmla="*/ 32 w 72"/>
                <a:gd name="T59" fmla="*/ 29 h 44"/>
                <a:gd name="T60" fmla="*/ 28 w 72"/>
                <a:gd name="T61" fmla="*/ 27 h 44"/>
                <a:gd name="T62" fmla="*/ 21 w 72"/>
                <a:gd name="T63" fmla="*/ 23 h 44"/>
                <a:gd name="T64" fmla="*/ 15 w 72"/>
                <a:gd name="T65" fmla="*/ 21 h 44"/>
                <a:gd name="T66" fmla="*/ 9 w 72"/>
                <a:gd name="T67" fmla="*/ 17 h 44"/>
                <a:gd name="T68" fmla="*/ 6 w 72"/>
                <a:gd name="T69" fmla="*/ 15 h 44"/>
                <a:gd name="T70" fmla="*/ 0 w 72"/>
                <a:gd name="T71" fmla="*/ 11 h 44"/>
                <a:gd name="T72" fmla="*/ 0 w 72"/>
                <a:gd name="T73" fmla="*/ 10 h 44"/>
                <a:gd name="T74" fmla="*/ 0 w 72"/>
                <a:gd name="T7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44">
                  <a:moveTo>
                    <a:pt x="0" y="10"/>
                  </a:moveTo>
                  <a:lnTo>
                    <a:pt x="2" y="8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9" y="4"/>
                  </a:lnTo>
                  <a:lnTo>
                    <a:pt x="25" y="4"/>
                  </a:lnTo>
                  <a:lnTo>
                    <a:pt x="30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70" y="10"/>
                  </a:lnTo>
                  <a:lnTo>
                    <a:pt x="70" y="13"/>
                  </a:lnTo>
                  <a:lnTo>
                    <a:pt x="68" y="21"/>
                  </a:lnTo>
                  <a:lnTo>
                    <a:pt x="68" y="27"/>
                  </a:lnTo>
                  <a:lnTo>
                    <a:pt x="66" y="32"/>
                  </a:lnTo>
                  <a:lnTo>
                    <a:pt x="64" y="38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55" y="38"/>
                  </a:lnTo>
                  <a:lnTo>
                    <a:pt x="51" y="36"/>
                  </a:lnTo>
                  <a:lnTo>
                    <a:pt x="44" y="34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8" y="27"/>
                  </a:lnTo>
                  <a:lnTo>
                    <a:pt x="21" y="23"/>
                  </a:lnTo>
                  <a:lnTo>
                    <a:pt x="15" y="21"/>
                  </a:lnTo>
                  <a:lnTo>
                    <a:pt x="9" y="17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8EBF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357"/>
            <p:cNvSpPr>
              <a:spLocks/>
            </p:cNvSpPr>
            <p:nvPr/>
          </p:nvSpPr>
          <p:spPr bwMode="auto">
            <a:xfrm>
              <a:off x="2050" y="2782"/>
              <a:ext cx="94" cy="155"/>
            </a:xfrm>
            <a:custGeom>
              <a:avLst/>
              <a:gdLst>
                <a:gd name="T0" fmla="*/ 49 w 188"/>
                <a:gd name="T1" fmla="*/ 0 h 310"/>
                <a:gd name="T2" fmla="*/ 63 w 188"/>
                <a:gd name="T3" fmla="*/ 0 h 310"/>
                <a:gd name="T4" fmla="*/ 82 w 188"/>
                <a:gd name="T5" fmla="*/ 2 h 310"/>
                <a:gd name="T6" fmla="*/ 103 w 188"/>
                <a:gd name="T7" fmla="*/ 6 h 310"/>
                <a:gd name="T8" fmla="*/ 122 w 188"/>
                <a:gd name="T9" fmla="*/ 14 h 310"/>
                <a:gd name="T10" fmla="*/ 143 w 188"/>
                <a:gd name="T11" fmla="*/ 19 h 310"/>
                <a:gd name="T12" fmla="*/ 158 w 188"/>
                <a:gd name="T13" fmla="*/ 29 h 310"/>
                <a:gd name="T14" fmla="*/ 169 w 188"/>
                <a:gd name="T15" fmla="*/ 38 h 310"/>
                <a:gd name="T16" fmla="*/ 177 w 188"/>
                <a:gd name="T17" fmla="*/ 52 h 310"/>
                <a:gd name="T18" fmla="*/ 181 w 188"/>
                <a:gd name="T19" fmla="*/ 78 h 310"/>
                <a:gd name="T20" fmla="*/ 184 w 188"/>
                <a:gd name="T21" fmla="*/ 116 h 310"/>
                <a:gd name="T22" fmla="*/ 186 w 188"/>
                <a:gd name="T23" fmla="*/ 158 h 310"/>
                <a:gd name="T24" fmla="*/ 186 w 188"/>
                <a:gd name="T25" fmla="*/ 204 h 310"/>
                <a:gd name="T26" fmla="*/ 186 w 188"/>
                <a:gd name="T27" fmla="*/ 246 h 310"/>
                <a:gd name="T28" fmla="*/ 183 w 188"/>
                <a:gd name="T29" fmla="*/ 278 h 310"/>
                <a:gd name="T30" fmla="*/ 181 w 188"/>
                <a:gd name="T31" fmla="*/ 301 h 310"/>
                <a:gd name="T32" fmla="*/ 173 w 188"/>
                <a:gd name="T33" fmla="*/ 308 h 310"/>
                <a:gd name="T34" fmla="*/ 158 w 188"/>
                <a:gd name="T35" fmla="*/ 310 h 310"/>
                <a:gd name="T36" fmla="*/ 146 w 188"/>
                <a:gd name="T37" fmla="*/ 308 h 310"/>
                <a:gd name="T38" fmla="*/ 139 w 188"/>
                <a:gd name="T39" fmla="*/ 308 h 310"/>
                <a:gd name="T40" fmla="*/ 148 w 188"/>
                <a:gd name="T41" fmla="*/ 297 h 310"/>
                <a:gd name="T42" fmla="*/ 160 w 188"/>
                <a:gd name="T43" fmla="*/ 297 h 310"/>
                <a:gd name="T44" fmla="*/ 167 w 188"/>
                <a:gd name="T45" fmla="*/ 295 h 310"/>
                <a:gd name="T46" fmla="*/ 171 w 188"/>
                <a:gd name="T47" fmla="*/ 287 h 310"/>
                <a:gd name="T48" fmla="*/ 173 w 188"/>
                <a:gd name="T49" fmla="*/ 268 h 310"/>
                <a:gd name="T50" fmla="*/ 173 w 188"/>
                <a:gd name="T51" fmla="*/ 236 h 310"/>
                <a:gd name="T52" fmla="*/ 175 w 188"/>
                <a:gd name="T53" fmla="*/ 198 h 310"/>
                <a:gd name="T54" fmla="*/ 175 w 188"/>
                <a:gd name="T55" fmla="*/ 156 h 310"/>
                <a:gd name="T56" fmla="*/ 173 w 188"/>
                <a:gd name="T57" fmla="*/ 114 h 310"/>
                <a:gd name="T58" fmla="*/ 167 w 188"/>
                <a:gd name="T59" fmla="*/ 80 h 310"/>
                <a:gd name="T60" fmla="*/ 160 w 188"/>
                <a:gd name="T61" fmla="*/ 56 h 310"/>
                <a:gd name="T62" fmla="*/ 148 w 188"/>
                <a:gd name="T63" fmla="*/ 44 h 310"/>
                <a:gd name="T64" fmla="*/ 129 w 188"/>
                <a:gd name="T65" fmla="*/ 37 h 310"/>
                <a:gd name="T66" fmla="*/ 105 w 188"/>
                <a:gd name="T67" fmla="*/ 31 h 310"/>
                <a:gd name="T68" fmla="*/ 80 w 188"/>
                <a:gd name="T69" fmla="*/ 27 h 310"/>
                <a:gd name="T70" fmla="*/ 53 w 188"/>
                <a:gd name="T71" fmla="*/ 25 h 310"/>
                <a:gd name="T72" fmla="*/ 29 w 188"/>
                <a:gd name="T73" fmla="*/ 25 h 310"/>
                <a:gd name="T74" fmla="*/ 11 w 188"/>
                <a:gd name="T75" fmla="*/ 25 h 310"/>
                <a:gd name="T76" fmla="*/ 2 w 188"/>
                <a:gd name="T77" fmla="*/ 25 h 310"/>
                <a:gd name="T78" fmla="*/ 2 w 188"/>
                <a:gd name="T79" fmla="*/ 25 h 310"/>
                <a:gd name="T80" fmla="*/ 8 w 188"/>
                <a:gd name="T81" fmla="*/ 18 h 310"/>
                <a:gd name="T82" fmla="*/ 23 w 188"/>
                <a:gd name="T83" fmla="*/ 8 h 310"/>
                <a:gd name="T84" fmla="*/ 38 w 188"/>
                <a:gd name="T85" fmla="*/ 2 h 310"/>
                <a:gd name="T86" fmla="*/ 44 w 188"/>
                <a:gd name="T87" fmla="*/ 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" h="310">
                  <a:moveTo>
                    <a:pt x="44" y="2"/>
                  </a:move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72" y="2"/>
                  </a:lnTo>
                  <a:lnTo>
                    <a:pt x="82" y="2"/>
                  </a:lnTo>
                  <a:lnTo>
                    <a:pt x="91" y="4"/>
                  </a:lnTo>
                  <a:lnTo>
                    <a:pt x="103" y="6"/>
                  </a:lnTo>
                  <a:lnTo>
                    <a:pt x="112" y="10"/>
                  </a:lnTo>
                  <a:lnTo>
                    <a:pt x="122" y="14"/>
                  </a:lnTo>
                  <a:lnTo>
                    <a:pt x="133" y="16"/>
                  </a:lnTo>
                  <a:lnTo>
                    <a:pt x="143" y="19"/>
                  </a:lnTo>
                  <a:lnTo>
                    <a:pt x="150" y="25"/>
                  </a:lnTo>
                  <a:lnTo>
                    <a:pt x="158" y="29"/>
                  </a:lnTo>
                  <a:lnTo>
                    <a:pt x="165" y="35"/>
                  </a:lnTo>
                  <a:lnTo>
                    <a:pt x="169" y="38"/>
                  </a:lnTo>
                  <a:lnTo>
                    <a:pt x="175" y="46"/>
                  </a:lnTo>
                  <a:lnTo>
                    <a:pt x="177" y="52"/>
                  </a:lnTo>
                  <a:lnTo>
                    <a:pt x="181" y="65"/>
                  </a:lnTo>
                  <a:lnTo>
                    <a:pt x="181" y="78"/>
                  </a:lnTo>
                  <a:lnTo>
                    <a:pt x="184" y="97"/>
                  </a:lnTo>
                  <a:lnTo>
                    <a:pt x="184" y="116"/>
                  </a:lnTo>
                  <a:lnTo>
                    <a:pt x="186" y="137"/>
                  </a:lnTo>
                  <a:lnTo>
                    <a:pt x="186" y="158"/>
                  </a:lnTo>
                  <a:lnTo>
                    <a:pt x="188" y="181"/>
                  </a:lnTo>
                  <a:lnTo>
                    <a:pt x="186" y="204"/>
                  </a:lnTo>
                  <a:lnTo>
                    <a:pt x="186" y="225"/>
                  </a:lnTo>
                  <a:lnTo>
                    <a:pt x="186" y="246"/>
                  </a:lnTo>
                  <a:lnTo>
                    <a:pt x="184" y="263"/>
                  </a:lnTo>
                  <a:lnTo>
                    <a:pt x="183" y="278"/>
                  </a:lnTo>
                  <a:lnTo>
                    <a:pt x="183" y="291"/>
                  </a:lnTo>
                  <a:lnTo>
                    <a:pt x="181" y="301"/>
                  </a:lnTo>
                  <a:lnTo>
                    <a:pt x="179" y="305"/>
                  </a:lnTo>
                  <a:lnTo>
                    <a:pt x="173" y="308"/>
                  </a:lnTo>
                  <a:lnTo>
                    <a:pt x="165" y="310"/>
                  </a:lnTo>
                  <a:lnTo>
                    <a:pt x="158" y="310"/>
                  </a:lnTo>
                  <a:lnTo>
                    <a:pt x="154" y="310"/>
                  </a:lnTo>
                  <a:lnTo>
                    <a:pt x="146" y="308"/>
                  </a:lnTo>
                  <a:lnTo>
                    <a:pt x="143" y="308"/>
                  </a:lnTo>
                  <a:lnTo>
                    <a:pt x="139" y="308"/>
                  </a:lnTo>
                  <a:lnTo>
                    <a:pt x="145" y="297"/>
                  </a:lnTo>
                  <a:lnTo>
                    <a:pt x="148" y="297"/>
                  </a:lnTo>
                  <a:lnTo>
                    <a:pt x="156" y="299"/>
                  </a:lnTo>
                  <a:lnTo>
                    <a:pt x="160" y="297"/>
                  </a:lnTo>
                  <a:lnTo>
                    <a:pt x="165" y="297"/>
                  </a:lnTo>
                  <a:lnTo>
                    <a:pt x="167" y="295"/>
                  </a:lnTo>
                  <a:lnTo>
                    <a:pt x="171" y="293"/>
                  </a:lnTo>
                  <a:lnTo>
                    <a:pt x="171" y="287"/>
                  </a:lnTo>
                  <a:lnTo>
                    <a:pt x="171" y="280"/>
                  </a:lnTo>
                  <a:lnTo>
                    <a:pt x="173" y="268"/>
                  </a:lnTo>
                  <a:lnTo>
                    <a:pt x="173" y="253"/>
                  </a:lnTo>
                  <a:lnTo>
                    <a:pt x="173" y="236"/>
                  </a:lnTo>
                  <a:lnTo>
                    <a:pt x="175" y="219"/>
                  </a:lnTo>
                  <a:lnTo>
                    <a:pt x="175" y="198"/>
                  </a:lnTo>
                  <a:lnTo>
                    <a:pt x="175" y="177"/>
                  </a:lnTo>
                  <a:lnTo>
                    <a:pt x="175" y="156"/>
                  </a:lnTo>
                  <a:lnTo>
                    <a:pt x="173" y="133"/>
                  </a:lnTo>
                  <a:lnTo>
                    <a:pt x="173" y="114"/>
                  </a:lnTo>
                  <a:lnTo>
                    <a:pt x="171" y="97"/>
                  </a:lnTo>
                  <a:lnTo>
                    <a:pt x="167" y="80"/>
                  </a:lnTo>
                  <a:lnTo>
                    <a:pt x="165" y="67"/>
                  </a:lnTo>
                  <a:lnTo>
                    <a:pt x="160" y="56"/>
                  </a:lnTo>
                  <a:lnTo>
                    <a:pt x="156" y="50"/>
                  </a:lnTo>
                  <a:lnTo>
                    <a:pt x="148" y="44"/>
                  </a:lnTo>
                  <a:lnTo>
                    <a:pt x="141" y="40"/>
                  </a:lnTo>
                  <a:lnTo>
                    <a:pt x="129" y="37"/>
                  </a:lnTo>
                  <a:lnTo>
                    <a:pt x="118" y="35"/>
                  </a:lnTo>
                  <a:lnTo>
                    <a:pt x="105" y="31"/>
                  </a:lnTo>
                  <a:lnTo>
                    <a:pt x="93" y="29"/>
                  </a:lnTo>
                  <a:lnTo>
                    <a:pt x="80" y="27"/>
                  </a:lnTo>
                  <a:lnTo>
                    <a:pt x="67" y="27"/>
                  </a:lnTo>
                  <a:lnTo>
                    <a:pt x="53" y="25"/>
                  </a:lnTo>
                  <a:lnTo>
                    <a:pt x="40" y="25"/>
                  </a:lnTo>
                  <a:lnTo>
                    <a:pt x="29" y="25"/>
                  </a:lnTo>
                  <a:lnTo>
                    <a:pt x="19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358"/>
            <p:cNvSpPr>
              <a:spLocks/>
            </p:cNvSpPr>
            <p:nvPr/>
          </p:nvSpPr>
          <p:spPr bwMode="auto">
            <a:xfrm>
              <a:off x="2090" y="2950"/>
              <a:ext cx="58" cy="31"/>
            </a:xfrm>
            <a:custGeom>
              <a:avLst/>
              <a:gdLst>
                <a:gd name="T0" fmla="*/ 6 w 116"/>
                <a:gd name="T1" fmla="*/ 4 h 61"/>
                <a:gd name="T2" fmla="*/ 7 w 116"/>
                <a:gd name="T3" fmla="*/ 2 h 61"/>
                <a:gd name="T4" fmla="*/ 11 w 116"/>
                <a:gd name="T5" fmla="*/ 0 h 61"/>
                <a:gd name="T6" fmla="*/ 13 w 116"/>
                <a:gd name="T7" fmla="*/ 0 h 61"/>
                <a:gd name="T8" fmla="*/ 19 w 116"/>
                <a:gd name="T9" fmla="*/ 0 h 61"/>
                <a:gd name="T10" fmla="*/ 23 w 116"/>
                <a:gd name="T11" fmla="*/ 2 h 61"/>
                <a:gd name="T12" fmla="*/ 30 w 116"/>
                <a:gd name="T13" fmla="*/ 6 h 61"/>
                <a:gd name="T14" fmla="*/ 32 w 116"/>
                <a:gd name="T15" fmla="*/ 8 h 61"/>
                <a:gd name="T16" fmla="*/ 38 w 116"/>
                <a:gd name="T17" fmla="*/ 9 h 61"/>
                <a:gd name="T18" fmla="*/ 42 w 116"/>
                <a:gd name="T19" fmla="*/ 11 h 61"/>
                <a:gd name="T20" fmla="*/ 47 w 116"/>
                <a:gd name="T21" fmla="*/ 13 h 61"/>
                <a:gd name="T22" fmla="*/ 53 w 116"/>
                <a:gd name="T23" fmla="*/ 15 h 61"/>
                <a:gd name="T24" fmla="*/ 59 w 116"/>
                <a:gd name="T25" fmla="*/ 17 h 61"/>
                <a:gd name="T26" fmla="*/ 65 w 116"/>
                <a:gd name="T27" fmla="*/ 17 h 61"/>
                <a:gd name="T28" fmla="*/ 70 w 116"/>
                <a:gd name="T29" fmla="*/ 19 h 61"/>
                <a:gd name="T30" fmla="*/ 76 w 116"/>
                <a:gd name="T31" fmla="*/ 21 h 61"/>
                <a:gd name="T32" fmla="*/ 82 w 116"/>
                <a:gd name="T33" fmla="*/ 21 h 61"/>
                <a:gd name="T34" fmla="*/ 87 w 116"/>
                <a:gd name="T35" fmla="*/ 21 h 61"/>
                <a:gd name="T36" fmla="*/ 93 w 116"/>
                <a:gd name="T37" fmla="*/ 21 h 61"/>
                <a:gd name="T38" fmla="*/ 101 w 116"/>
                <a:gd name="T39" fmla="*/ 21 h 61"/>
                <a:gd name="T40" fmla="*/ 106 w 116"/>
                <a:gd name="T41" fmla="*/ 21 h 61"/>
                <a:gd name="T42" fmla="*/ 110 w 116"/>
                <a:gd name="T43" fmla="*/ 19 h 61"/>
                <a:gd name="T44" fmla="*/ 112 w 116"/>
                <a:gd name="T45" fmla="*/ 21 h 61"/>
                <a:gd name="T46" fmla="*/ 114 w 116"/>
                <a:gd name="T47" fmla="*/ 25 h 61"/>
                <a:gd name="T48" fmla="*/ 116 w 116"/>
                <a:gd name="T49" fmla="*/ 28 h 61"/>
                <a:gd name="T50" fmla="*/ 112 w 116"/>
                <a:gd name="T51" fmla="*/ 34 h 61"/>
                <a:gd name="T52" fmla="*/ 110 w 116"/>
                <a:gd name="T53" fmla="*/ 42 h 61"/>
                <a:gd name="T54" fmla="*/ 104 w 116"/>
                <a:gd name="T55" fmla="*/ 44 h 61"/>
                <a:gd name="T56" fmla="*/ 101 w 116"/>
                <a:gd name="T57" fmla="*/ 46 h 61"/>
                <a:gd name="T58" fmla="*/ 95 w 116"/>
                <a:gd name="T59" fmla="*/ 49 h 61"/>
                <a:gd name="T60" fmla="*/ 91 w 116"/>
                <a:gd name="T61" fmla="*/ 51 h 61"/>
                <a:gd name="T62" fmla="*/ 84 w 116"/>
                <a:gd name="T63" fmla="*/ 53 h 61"/>
                <a:gd name="T64" fmla="*/ 76 w 116"/>
                <a:gd name="T65" fmla="*/ 53 h 61"/>
                <a:gd name="T66" fmla="*/ 68 w 116"/>
                <a:gd name="T67" fmla="*/ 55 h 61"/>
                <a:gd name="T68" fmla="*/ 63 w 116"/>
                <a:gd name="T69" fmla="*/ 57 h 61"/>
                <a:gd name="T70" fmla="*/ 57 w 116"/>
                <a:gd name="T71" fmla="*/ 57 h 61"/>
                <a:gd name="T72" fmla="*/ 51 w 116"/>
                <a:gd name="T73" fmla="*/ 59 h 61"/>
                <a:gd name="T74" fmla="*/ 46 w 116"/>
                <a:gd name="T75" fmla="*/ 59 h 61"/>
                <a:gd name="T76" fmla="*/ 40 w 116"/>
                <a:gd name="T77" fmla="*/ 61 h 61"/>
                <a:gd name="T78" fmla="*/ 34 w 116"/>
                <a:gd name="T79" fmla="*/ 59 h 61"/>
                <a:gd name="T80" fmla="*/ 28 w 116"/>
                <a:gd name="T81" fmla="*/ 57 h 61"/>
                <a:gd name="T82" fmla="*/ 23 w 116"/>
                <a:gd name="T83" fmla="*/ 55 h 61"/>
                <a:gd name="T84" fmla="*/ 19 w 116"/>
                <a:gd name="T85" fmla="*/ 53 h 61"/>
                <a:gd name="T86" fmla="*/ 13 w 116"/>
                <a:gd name="T87" fmla="*/ 51 h 61"/>
                <a:gd name="T88" fmla="*/ 11 w 116"/>
                <a:gd name="T89" fmla="*/ 47 h 61"/>
                <a:gd name="T90" fmla="*/ 7 w 116"/>
                <a:gd name="T91" fmla="*/ 42 h 61"/>
                <a:gd name="T92" fmla="*/ 6 w 116"/>
                <a:gd name="T93" fmla="*/ 38 h 61"/>
                <a:gd name="T94" fmla="*/ 0 w 116"/>
                <a:gd name="T95" fmla="*/ 28 h 61"/>
                <a:gd name="T96" fmla="*/ 0 w 116"/>
                <a:gd name="T97" fmla="*/ 21 h 61"/>
                <a:gd name="T98" fmla="*/ 0 w 116"/>
                <a:gd name="T99" fmla="*/ 15 h 61"/>
                <a:gd name="T100" fmla="*/ 0 w 116"/>
                <a:gd name="T101" fmla="*/ 11 h 61"/>
                <a:gd name="T102" fmla="*/ 4 w 116"/>
                <a:gd name="T103" fmla="*/ 6 h 61"/>
                <a:gd name="T104" fmla="*/ 6 w 116"/>
                <a:gd name="T105" fmla="*/ 4 h 61"/>
                <a:gd name="T106" fmla="*/ 6 w 116"/>
                <a:gd name="T107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61">
                  <a:moveTo>
                    <a:pt x="6" y="4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8" y="9"/>
                  </a:lnTo>
                  <a:lnTo>
                    <a:pt x="42" y="11"/>
                  </a:lnTo>
                  <a:lnTo>
                    <a:pt x="47" y="13"/>
                  </a:lnTo>
                  <a:lnTo>
                    <a:pt x="53" y="15"/>
                  </a:lnTo>
                  <a:lnTo>
                    <a:pt x="59" y="17"/>
                  </a:lnTo>
                  <a:lnTo>
                    <a:pt x="65" y="17"/>
                  </a:lnTo>
                  <a:lnTo>
                    <a:pt x="70" y="19"/>
                  </a:lnTo>
                  <a:lnTo>
                    <a:pt x="76" y="21"/>
                  </a:lnTo>
                  <a:lnTo>
                    <a:pt x="82" y="21"/>
                  </a:lnTo>
                  <a:lnTo>
                    <a:pt x="87" y="21"/>
                  </a:lnTo>
                  <a:lnTo>
                    <a:pt x="93" y="21"/>
                  </a:lnTo>
                  <a:lnTo>
                    <a:pt x="101" y="21"/>
                  </a:lnTo>
                  <a:lnTo>
                    <a:pt x="106" y="21"/>
                  </a:lnTo>
                  <a:lnTo>
                    <a:pt x="110" y="19"/>
                  </a:lnTo>
                  <a:lnTo>
                    <a:pt x="112" y="21"/>
                  </a:lnTo>
                  <a:lnTo>
                    <a:pt x="114" y="25"/>
                  </a:lnTo>
                  <a:lnTo>
                    <a:pt x="116" y="28"/>
                  </a:lnTo>
                  <a:lnTo>
                    <a:pt x="112" y="34"/>
                  </a:lnTo>
                  <a:lnTo>
                    <a:pt x="110" y="42"/>
                  </a:lnTo>
                  <a:lnTo>
                    <a:pt x="104" y="44"/>
                  </a:lnTo>
                  <a:lnTo>
                    <a:pt x="101" y="46"/>
                  </a:lnTo>
                  <a:lnTo>
                    <a:pt x="95" y="49"/>
                  </a:lnTo>
                  <a:lnTo>
                    <a:pt x="91" y="51"/>
                  </a:lnTo>
                  <a:lnTo>
                    <a:pt x="84" y="53"/>
                  </a:lnTo>
                  <a:lnTo>
                    <a:pt x="76" y="53"/>
                  </a:lnTo>
                  <a:lnTo>
                    <a:pt x="68" y="55"/>
                  </a:lnTo>
                  <a:lnTo>
                    <a:pt x="63" y="57"/>
                  </a:lnTo>
                  <a:lnTo>
                    <a:pt x="57" y="57"/>
                  </a:lnTo>
                  <a:lnTo>
                    <a:pt x="51" y="59"/>
                  </a:lnTo>
                  <a:lnTo>
                    <a:pt x="46" y="59"/>
                  </a:lnTo>
                  <a:lnTo>
                    <a:pt x="40" y="61"/>
                  </a:lnTo>
                  <a:lnTo>
                    <a:pt x="34" y="59"/>
                  </a:lnTo>
                  <a:lnTo>
                    <a:pt x="28" y="57"/>
                  </a:lnTo>
                  <a:lnTo>
                    <a:pt x="23" y="55"/>
                  </a:lnTo>
                  <a:lnTo>
                    <a:pt x="19" y="53"/>
                  </a:lnTo>
                  <a:lnTo>
                    <a:pt x="13" y="51"/>
                  </a:lnTo>
                  <a:lnTo>
                    <a:pt x="11" y="47"/>
                  </a:lnTo>
                  <a:lnTo>
                    <a:pt x="7" y="42"/>
                  </a:lnTo>
                  <a:lnTo>
                    <a:pt x="6" y="38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AB5A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359"/>
            <p:cNvSpPr>
              <a:spLocks/>
            </p:cNvSpPr>
            <p:nvPr/>
          </p:nvSpPr>
          <p:spPr bwMode="auto">
            <a:xfrm>
              <a:off x="2084" y="2950"/>
              <a:ext cx="65" cy="22"/>
            </a:xfrm>
            <a:custGeom>
              <a:avLst/>
              <a:gdLst>
                <a:gd name="T0" fmla="*/ 2 w 130"/>
                <a:gd name="T1" fmla="*/ 0 h 46"/>
                <a:gd name="T2" fmla="*/ 4 w 130"/>
                <a:gd name="T3" fmla="*/ 2 h 46"/>
                <a:gd name="T4" fmla="*/ 12 w 130"/>
                <a:gd name="T5" fmla="*/ 8 h 46"/>
                <a:gd name="T6" fmla="*/ 16 w 130"/>
                <a:gd name="T7" fmla="*/ 11 h 46"/>
                <a:gd name="T8" fmla="*/ 21 w 130"/>
                <a:gd name="T9" fmla="*/ 15 h 46"/>
                <a:gd name="T10" fmla="*/ 29 w 130"/>
                <a:gd name="T11" fmla="*/ 19 h 46"/>
                <a:gd name="T12" fmla="*/ 37 w 130"/>
                <a:gd name="T13" fmla="*/ 23 h 46"/>
                <a:gd name="T14" fmla="*/ 44 w 130"/>
                <a:gd name="T15" fmla="*/ 27 h 46"/>
                <a:gd name="T16" fmla="*/ 56 w 130"/>
                <a:gd name="T17" fmla="*/ 30 h 46"/>
                <a:gd name="T18" fmla="*/ 65 w 130"/>
                <a:gd name="T19" fmla="*/ 32 h 46"/>
                <a:gd name="T20" fmla="*/ 77 w 130"/>
                <a:gd name="T21" fmla="*/ 34 h 46"/>
                <a:gd name="T22" fmla="*/ 90 w 130"/>
                <a:gd name="T23" fmla="*/ 34 h 46"/>
                <a:gd name="T24" fmla="*/ 103 w 130"/>
                <a:gd name="T25" fmla="*/ 32 h 46"/>
                <a:gd name="T26" fmla="*/ 115 w 130"/>
                <a:gd name="T27" fmla="*/ 30 h 46"/>
                <a:gd name="T28" fmla="*/ 130 w 130"/>
                <a:gd name="T29" fmla="*/ 29 h 46"/>
                <a:gd name="T30" fmla="*/ 130 w 130"/>
                <a:gd name="T31" fmla="*/ 29 h 46"/>
                <a:gd name="T32" fmla="*/ 130 w 130"/>
                <a:gd name="T33" fmla="*/ 32 h 46"/>
                <a:gd name="T34" fmla="*/ 128 w 130"/>
                <a:gd name="T35" fmla="*/ 36 h 46"/>
                <a:gd name="T36" fmla="*/ 126 w 130"/>
                <a:gd name="T37" fmla="*/ 40 h 46"/>
                <a:gd name="T38" fmla="*/ 124 w 130"/>
                <a:gd name="T39" fmla="*/ 40 h 46"/>
                <a:gd name="T40" fmla="*/ 120 w 130"/>
                <a:gd name="T41" fmla="*/ 40 h 46"/>
                <a:gd name="T42" fmla="*/ 115 w 130"/>
                <a:gd name="T43" fmla="*/ 42 h 46"/>
                <a:gd name="T44" fmla="*/ 109 w 130"/>
                <a:gd name="T45" fmla="*/ 44 h 46"/>
                <a:gd name="T46" fmla="*/ 101 w 130"/>
                <a:gd name="T47" fmla="*/ 44 h 46"/>
                <a:gd name="T48" fmla="*/ 94 w 130"/>
                <a:gd name="T49" fmla="*/ 44 h 46"/>
                <a:gd name="T50" fmla="*/ 84 w 130"/>
                <a:gd name="T51" fmla="*/ 44 h 46"/>
                <a:gd name="T52" fmla="*/ 75 w 130"/>
                <a:gd name="T53" fmla="*/ 46 h 46"/>
                <a:gd name="T54" fmla="*/ 65 w 130"/>
                <a:gd name="T55" fmla="*/ 44 h 46"/>
                <a:gd name="T56" fmla="*/ 54 w 130"/>
                <a:gd name="T57" fmla="*/ 42 h 46"/>
                <a:gd name="T58" fmla="*/ 44 w 130"/>
                <a:gd name="T59" fmla="*/ 38 h 46"/>
                <a:gd name="T60" fmla="*/ 35 w 130"/>
                <a:gd name="T61" fmla="*/ 36 h 46"/>
                <a:gd name="T62" fmla="*/ 23 w 130"/>
                <a:gd name="T63" fmla="*/ 32 h 46"/>
                <a:gd name="T64" fmla="*/ 16 w 130"/>
                <a:gd name="T65" fmla="*/ 27 h 46"/>
                <a:gd name="T66" fmla="*/ 8 w 130"/>
                <a:gd name="T67" fmla="*/ 21 h 46"/>
                <a:gd name="T68" fmla="*/ 2 w 130"/>
                <a:gd name="T69" fmla="*/ 15 h 46"/>
                <a:gd name="T70" fmla="*/ 0 w 130"/>
                <a:gd name="T71" fmla="*/ 11 h 46"/>
                <a:gd name="T72" fmla="*/ 0 w 130"/>
                <a:gd name="T73" fmla="*/ 6 h 46"/>
                <a:gd name="T74" fmla="*/ 0 w 130"/>
                <a:gd name="T75" fmla="*/ 2 h 46"/>
                <a:gd name="T76" fmla="*/ 2 w 130"/>
                <a:gd name="T77" fmla="*/ 0 h 46"/>
                <a:gd name="T78" fmla="*/ 2 w 130"/>
                <a:gd name="T7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46">
                  <a:moveTo>
                    <a:pt x="2" y="0"/>
                  </a:moveTo>
                  <a:lnTo>
                    <a:pt x="4" y="2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1" y="15"/>
                  </a:lnTo>
                  <a:lnTo>
                    <a:pt x="29" y="19"/>
                  </a:lnTo>
                  <a:lnTo>
                    <a:pt x="37" y="23"/>
                  </a:lnTo>
                  <a:lnTo>
                    <a:pt x="44" y="27"/>
                  </a:lnTo>
                  <a:lnTo>
                    <a:pt x="56" y="30"/>
                  </a:lnTo>
                  <a:lnTo>
                    <a:pt x="65" y="32"/>
                  </a:lnTo>
                  <a:lnTo>
                    <a:pt x="77" y="34"/>
                  </a:lnTo>
                  <a:lnTo>
                    <a:pt x="90" y="34"/>
                  </a:lnTo>
                  <a:lnTo>
                    <a:pt x="103" y="32"/>
                  </a:lnTo>
                  <a:lnTo>
                    <a:pt x="115" y="30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32"/>
                  </a:lnTo>
                  <a:lnTo>
                    <a:pt x="128" y="36"/>
                  </a:lnTo>
                  <a:lnTo>
                    <a:pt x="126" y="40"/>
                  </a:lnTo>
                  <a:lnTo>
                    <a:pt x="124" y="40"/>
                  </a:lnTo>
                  <a:lnTo>
                    <a:pt x="120" y="40"/>
                  </a:lnTo>
                  <a:lnTo>
                    <a:pt x="115" y="42"/>
                  </a:lnTo>
                  <a:lnTo>
                    <a:pt x="109" y="44"/>
                  </a:lnTo>
                  <a:lnTo>
                    <a:pt x="101" y="44"/>
                  </a:lnTo>
                  <a:lnTo>
                    <a:pt x="94" y="44"/>
                  </a:lnTo>
                  <a:lnTo>
                    <a:pt x="84" y="44"/>
                  </a:lnTo>
                  <a:lnTo>
                    <a:pt x="75" y="46"/>
                  </a:lnTo>
                  <a:lnTo>
                    <a:pt x="65" y="44"/>
                  </a:lnTo>
                  <a:lnTo>
                    <a:pt x="54" y="42"/>
                  </a:lnTo>
                  <a:lnTo>
                    <a:pt x="44" y="38"/>
                  </a:lnTo>
                  <a:lnTo>
                    <a:pt x="35" y="36"/>
                  </a:lnTo>
                  <a:lnTo>
                    <a:pt x="23" y="32"/>
                  </a:lnTo>
                  <a:lnTo>
                    <a:pt x="16" y="27"/>
                  </a:lnTo>
                  <a:lnTo>
                    <a:pt x="8" y="21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360"/>
            <p:cNvSpPr>
              <a:spLocks/>
            </p:cNvSpPr>
            <p:nvPr/>
          </p:nvSpPr>
          <p:spPr bwMode="auto">
            <a:xfrm>
              <a:off x="2057" y="2828"/>
              <a:ext cx="19" cy="16"/>
            </a:xfrm>
            <a:custGeom>
              <a:avLst/>
              <a:gdLst>
                <a:gd name="T0" fmla="*/ 14 w 38"/>
                <a:gd name="T1" fmla="*/ 2 h 32"/>
                <a:gd name="T2" fmla="*/ 12 w 38"/>
                <a:gd name="T3" fmla="*/ 2 h 32"/>
                <a:gd name="T4" fmla="*/ 10 w 38"/>
                <a:gd name="T5" fmla="*/ 5 h 32"/>
                <a:gd name="T6" fmla="*/ 4 w 38"/>
                <a:gd name="T7" fmla="*/ 9 h 32"/>
                <a:gd name="T8" fmla="*/ 2 w 38"/>
                <a:gd name="T9" fmla="*/ 15 h 32"/>
                <a:gd name="T10" fmla="*/ 0 w 38"/>
                <a:gd name="T11" fmla="*/ 19 h 32"/>
                <a:gd name="T12" fmla="*/ 2 w 38"/>
                <a:gd name="T13" fmla="*/ 24 h 32"/>
                <a:gd name="T14" fmla="*/ 2 w 38"/>
                <a:gd name="T15" fmla="*/ 26 h 32"/>
                <a:gd name="T16" fmla="*/ 6 w 38"/>
                <a:gd name="T17" fmla="*/ 28 h 32"/>
                <a:gd name="T18" fmla="*/ 10 w 38"/>
                <a:gd name="T19" fmla="*/ 30 h 32"/>
                <a:gd name="T20" fmla="*/ 16 w 38"/>
                <a:gd name="T21" fmla="*/ 32 h 32"/>
                <a:gd name="T22" fmla="*/ 19 w 38"/>
                <a:gd name="T23" fmla="*/ 30 h 32"/>
                <a:gd name="T24" fmla="*/ 25 w 38"/>
                <a:gd name="T25" fmla="*/ 30 h 32"/>
                <a:gd name="T26" fmla="*/ 27 w 38"/>
                <a:gd name="T27" fmla="*/ 28 h 32"/>
                <a:gd name="T28" fmla="*/ 33 w 38"/>
                <a:gd name="T29" fmla="*/ 28 h 32"/>
                <a:gd name="T30" fmla="*/ 36 w 38"/>
                <a:gd name="T31" fmla="*/ 22 h 32"/>
                <a:gd name="T32" fmla="*/ 38 w 38"/>
                <a:gd name="T33" fmla="*/ 17 h 32"/>
                <a:gd name="T34" fmla="*/ 38 w 38"/>
                <a:gd name="T35" fmla="*/ 11 h 32"/>
                <a:gd name="T36" fmla="*/ 36 w 38"/>
                <a:gd name="T37" fmla="*/ 7 h 32"/>
                <a:gd name="T38" fmla="*/ 35 w 38"/>
                <a:gd name="T39" fmla="*/ 2 h 32"/>
                <a:gd name="T40" fmla="*/ 31 w 38"/>
                <a:gd name="T41" fmla="*/ 2 h 32"/>
                <a:gd name="T42" fmla="*/ 23 w 38"/>
                <a:gd name="T43" fmla="*/ 0 h 32"/>
                <a:gd name="T44" fmla="*/ 19 w 38"/>
                <a:gd name="T45" fmla="*/ 0 h 32"/>
                <a:gd name="T46" fmla="*/ 14 w 38"/>
                <a:gd name="T47" fmla="*/ 2 h 32"/>
                <a:gd name="T48" fmla="*/ 14 w 38"/>
                <a:gd name="T49" fmla="*/ 2 h 32"/>
                <a:gd name="T50" fmla="*/ 14 w 38"/>
                <a:gd name="T5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2">
                  <a:moveTo>
                    <a:pt x="14" y="2"/>
                  </a:moveTo>
                  <a:lnTo>
                    <a:pt x="12" y="2"/>
                  </a:lnTo>
                  <a:lnTo>
                    <a:pt x="10" y="5"/>
                  </a:lnTo>
                  <a:lnTo>
                    <a:pt x="4" y="9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19" y="30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33" y="28"/>
                  </a:lnTo>
                  <a:lnTo>
                    <a:pt x="36" y="22"/>
                  </a:lnTo>
                  <a:lnTo>
                    <a:pt x="38" y="17"/>
                  </a:lnTo>
                  <a:lnTo>
                    <a:pt x="38" y="11"/>
                  </a:lnTo>
                  <a:lnTo>
                    <a:pt x="36" y="7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9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361"/>
            <p:cNvSpPr>
              <a:spLocks/>
            </p:cNvSpPr>
            <p:nvPr/>
          </p:nvSpPr>
          <p:spPr bwMode="auto">
            <a:xfrm>
              <a:off x="2198" y="2848"/>
              <a:ext cx="12" cy="12"/>
            </a:xfrm>
            <a:custGeom>
              <a:avLst/>
              <a:gdLst>
                <a:gd name="T0" fmla="*/ 3 w 22"/>
                <a:gd name="T1" fmla="*/ 3 h 24"/>
                <a:gd name="T2" fmla="*/ 2 w 22"/>
                <a:gd name="T3" fmla="*/ 3 h 24"/>
                <a:gd name="T4" fmla="*/ 0 w 22"/>
                <a:gd name="T5" fmla="*/ 9 h 24"/>
                <a:gd name="T6" fmla="*/ 0 w 22"/>
                <a:gd name="T7" fmla="*/ 11 h 24"/>
                <a:gd name="T8" fmla="*/ 0 w 22"/>
                <a:gd name="T9" fmla="*/ 15 h 24"/>
                <a:gd name="T10" fmla="*/ 2 w 22"/>
                <a:gd name="T11" fmla="*/ 19 h 24"/>
                <a:gd name="T12" fmla="*/ 7 w 22"/>
                <a:gd name="T13" fmla="*/ 22 h 24"/>
                <a:gd name="T14" fmla="*/ 11 w 22"/>
                <a:gd name="T15" fmla="*/ 24 h 24"/>
                <a:gd name="T16" fmla="*/ 17 w 22"/>
                <a:gd name="T17" fmla="*/ 24 h 24"/>
                <a:gd name="T18" fmla="*/ 19 w 22"/>
                <a:gd name="T19" fmla="*/ 21 h 24"/>
                <a:gd name="T20" fmla="*/ 21 w 22"/>
                <a:gd name="T21" fmla="*/ 17 h 24"/>
                <a:gd name="T22" fmla="*/ 21 w 22"/>
                <a:gd name="T23" fmla="*/ 11 h 24"/>
                <a:gd name="T24" fmla="*/ 22 w 22"/>
                <a:gd name="T25" fmla="*/ 7 h 24"/>
                <a:gd name="T26" fmla="*/ 21 w 22"/>
                <a:gd name="T27" fmla="*/ 3 h 24"/>
                <a:gd name="T28" fmla="*/ 19 w 22"/>
                <a:gd name="T29" fmla="*/ 1 h 24"/>
                <a:gd name="T30" fmla="*/ 13 w 22"/>
                <a:gd name="T31" fmla="*/ 0 h 24"/>
                <a:gd name="T32" fmla="*/ 9 w 22"/>
                <a:gd name="T33" fmla="*/ 1 h 24"/>
                <a:gd name="T34" fmla="*/ 5 w 22"/>
                <a:gd name="T35" fmla="*/ 1 h 24"/>
                <a:gd name="T36" fmla="*/ 3 w 22"/>
                <a:gd name="T37" fmla="*/ 3 h 24"/>
                <a:gd name="T38" fmla="*/ 3 w 22"/>
                <a:gd name="T3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4">
                  <a:moveTo>
                    <a:pt x="3" y="3"/>
                  </a:moveTo>
                  <a:lnTo>
                    <a:pt x="2" y="3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7" y="22"/>
                  </a:lnTo>
                  <a:lnTo>
                    <a:pt x="11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1" y="17"/>
                  </a:lnTo>
                  <a:lnTo>
                    <a:pt x="21" y="11"/>
                  </a:lnTo>
                  <a:lnTo>
                    <a:pt x="22" y="7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9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62"/>
            <p:cNvSpPr>
              <a:spLocks/>
            </p:cNvSpPr>
            <p:nvPr/>
          </p:nvSpPr>
          <p:spPr bwMode="auto">
            <a:xfrm>
              <a:off x="1989" y="3005"/>
              <a:ext cx="137" cy="198"/>
            </a:xfrm>
            <a:custGeom>
              <a:avLst/>
              <a:gdLst>
                <a:gd name="T0" fmla="*/ 52 w 274"/>
                <a:gd name="T1" fmla="*/ 0 h 398"/>
                <a:gd name="T2" fmla="*/ 0 w 274"/>
                <a:gd name="T3" fmla="*/ 90 h 398"/>
                <a:gd name="T4" fmla="*/ 95 w 274"/>
                <a:gd name="T5" fmla="*/ 179 h 398"/>
                <a:gd name="T6" fmla="*/ 57 w 274"/>
                <a:gd name="T7" fmla="*/ 209 h 398"/>
                <a:gd name="T8" fmla="*/ 274 w 274"/>
                <a:gd name="T9" fmla="*/ 398 h 398"/>
                <a:gd name="T10" fmla="*/ 156 w 274"/>
                <a:gd name="T11" fmla="*/ 74 h 398"/>
                <a:gd name="T12" fmla="*/ 52 w 274"/>
                <a:gd name="T13" fmla="*/ 0 h 398"/>
                <a:gd name="T14" fmla="*/ 52 w 274"/>
                <a:gd name="T1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" h="398">
                  <a:moveTo>
                    <a:pt x="52" y="0"/>
                  </a:moveTo>
                  <a:lnTo>
                    <a:pt x="0" y="90"/>
                  </a:lnTo>
                  <a:lnTo>
                    <a:pt x="95" y="179"/>
                  </a:lnTo>
                  <a:lnTo>
                    <a:pt x="57" y="209"/>
                  </a:lnTo>
                  <a:lnTo>
                    <a:pt x="274" y="398"/>
                  </a:lnTo>
                  <a:lnTo>
                    <a:pt x="156" y="7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63"/>
            <p:cNvSpPr>
              <a:spLocks/>
            </p:cNvSpPr>
            <p:nvPr/>
          </p:nvSpPr>
          <p:spPr bwMode="auto">
            <a:xfrm>
              <a:off x="1972" y="2955"/>
              <a:ext cx="46" cy="36"/>
            </a:xfrm>
            <a:custGeom>
              <a:avLst/>
              <a:gdLst>
                <a:gd name="T0" fmla="*/ 8 w 91"/>
                <a:gd name="T1" fmla="*/ 25 h 73"/>
                <a:gd name="T2" fmla="*/ 0 w 91"/>
                <a:gd name="T3" fmla="*/ 73 h 73"/>
                <a:gd name="T4" fmla="*/ 2 w 91"/>
                <a:gd name="T5" fmla="*/ 73 h 73"/>
                <a:gd name="T6" fmla="*/ 6 w 91"/>
                <a:gd name="T7" fmla="*/ 73 h 73"/>
                <a:gd name="T8" fmla="*/ 12 w 91"/>
                <a:gd name="T9" fmla="*/ 73 h 73"/>
                <a:gd name="T10" fmla="*/ 17 w 91"/>
                <a:gd name="T11" fmla="*/ 73 h 73"/>
                <a:gd name="T12" fmla="*/ 25 w 91"/>
                <a:gd name="T13" fmla="*/ 73 h 73"/>
                <a:gd name="T14" fmla="*/ 32 w 91"/>
                <a:gd name="T15" fmla="*/ 73 h 73"/>
                <a:gd name="T16" fmla="*/ 40 w 91"/>
                <a:gd name="T17" fmla="*/ 73 h 73"/>
                <a:gd name="T18" fmla="*/ 48 w 91"/>
                <a:gd name="T19" fmla="*/ 73 h 73"/>
                <a:gd name="T20" fmla="*/ 55 w 91"/>
                <a:gd name="T21" fmla="*/ 73 h 73"/>
                <a:gd name="T22" fmla="*/ 61 w 91"/>
                <a:gd name="T23" fmla="*/ 71 h 73"/>
                <a:gd name="T24" fmla="*/ 69 w 91"/>
                <a:gd name="T25" fmla="*/ 71 h 73"/>
                <a:gd name="T26" fmla="*/ 74 w 91"/>
                <a:gd name="T27" fmla="*/ 69 h 73"/>
                <a:gd name="T28" fmla="*/ 80 w 91"/>
                <a:gd name="T29" fmla="*/ 67 h 73"/>
                <a:gd name="T30" fmla="*/ 84 w 91"/>
                <a:gd name="T31" fmla="*/ 65 h 73"/>
                <a:gd name="T32" fmla="*/ 88 w 91"/>
                <a:gd name="T33" fmla="*/ 63 h 73"/>
                <a:gd name="T34" fmla="*/ 88 w 91"/>
                <a:gd name="T35" fmla="*/ 59 h 73"/>
                <a:gd name="T36" fmla="*/ 89 w 91"/>
                <a:gd name="T37" fmla="*/ 56 h 73"/>
                <a:gd name="T38" fmla="*/ 89 w 91"/>
                <a:gd name="T39" fmla="*/ 50 h 73"/>
                <a:gd name="T40" fmla="*/ 91 w 91"/>
                <a:gd name="T41" fmla="*/ 46 h 73"/>
                <a:gd name="T42" fmla="*/ 91 w 91"/>
                <a:gd name="T43" fmla="*/ 40 h 73"/>
                <a:gd name="T44" fmla="*/ 91 w 91"/>
                <a:gd name="T45" fmla="*/ 37 h 73"/>
                <a:gd name="T46" fmla="*/ 91 w 91"/>
                <a:gd name="T47" fmla="*/ 31 h 73"/>
                <a:gd name="T48" fmla="*/ 91 w 91"/>
                <a:gd name="T49" fmla="*/ 25 h 73"/>
                <a:gd name="T50" fmla="*/ 91 w 91"/>
                <a:gd name="T51" fmla="*/ 19 h 73"/>
                <a:gd name="T52" fmla="*/ 91 w 91"/>
                <a:gd name="T53" fmla="*/ 16 h 73"/>
                <a:gd name="T54" fmla="*/ 91 w 91"/>
                <a:gd name="T55" fmla="*/ 10 h 73"/>
                <a:gd name="T56" fmla="*/ 91 w 91"/>
                <a:gd name="T57" fmla="*/ 8 h 73"/>
                <a:gd name="T58" fmla="*/ 91 w 91"/>
                <a:gd name="T59" fmla="*/ 2 h 73"/>
                <a:gd name="T60" fmla="*/ 91 w 91"/>
                <a:gd name="T61" fmla="*/ 0 h 73"/>
                <a:gd name="T62" fmla="*/ 89 w 91"/>
                <a:gd name="T63" fmla="*/ 0 h 73"/>
                <a:gd name="T64" fmla="*/ 86 w 91"/>
                <a:gd name="T65" fmla="*/ 0 h 73"/>
                <a:gd name="T66" fmla="*/ 82 w 91"/>
                <a:gd name="T67" fmla="*/ 0 h 73"/>
                <a:gd name="T68" fmla="*/ 78 w 91"/>
                <a:gd name="T69" fmla="*/ 2 h 73"/>
                <a:gd name="T70" fmla="*/ 70 w 91"/>
                <a:gd name="T71" fmla="*/ 2 h 73"/>
                <a:gd name="T72" fmla="*/ 63 w 91"/>
                <a:gd name="T73" fmla="*/ 4 h 73"/>
                <a:gd name="T74" fmla="*/ 55 w 91"/>
                <a:gd name="T75" fmla="*/ 4 h 73"/>
                <a:gd name="T76" fmla="*/ 50 w 91"/>
                <a:gd name="T77" fmla="*/ 6 h 73"/>
                <a:gd name="T78" fmla="*/ 42 w 91"/>
                <a:gd name="T79" fmla="*/ 8 h 73"/>
                <a:gd name="T80" fmla="*/ 34 w 91"/>
                <a:gd name="T81" fmla="*/ 10 h 73"/>
                <a:gd name="T82" fmla="*/ 27 w 91"/>
                <a:gd name="T83" fmla="*/ 12 h 73"/>
                <a:gd name="T84" fmla="*/ 21 w 91"/>
                <a:gd name="T85" fmla="*/ 14 h 73"/>
                <a:gd name="T86" fmla="*/ 13 w 91"/>
                <a:gd name="T87" fmla="*/ 16 h 73"/>
                <a:gd name="T88" fmla="*/ 12 w 91"/>
                <a:gd name="T89" fmla="*/ 19 h 73"/>
                <a:gd name="T90" fmla="*/ 8 w 91"/>
                <a:gd name="T91" fmla="*/ 21 h 73"/>
                <a:gd name="T92" fmla="*/ 8 w 91"/>
                <a:gd name="T93" fmla="*/ 25 h 73"/>
                <a:gd name="T94" fmla="*/ 8 w 91"/>
                <a:gd name="T95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1" h="73">
                  <a:moveTo>
                    <a:pt x="8" y="25"/>
                  </a:moveTo>
                  <a:lnTo>
                    <a:pt x="0" y="73"/>
                  </a:lnTo>
                  <a:lnTo>
                    <a:pt x="2" y="73"/>
                  </a:lnTo>
                  <a:lnTo>
                    <a:pt x="6" y="73"/>
                  </a:lnTo>
                  <a:lnTo>
                    <a:pt x="12" y="73"/>
                  </a:lnTo>
                  <a:lnTo>
                    <a:pt x="17" y="73"/>
                  </a:lnTo>
                  <a:lnTo>
                    <a:pt x="25" y="73"/>
                  </a:lnTo>
                  <a:lnTo>
                    <a:pt x="32" y="73"/>
                  </a:lnTo>
                  <a:lnTo>
                    <a:pt x="40" y="73"/>
                  </a:lnTo>
                  <a:lnTo>
                    <a:pt x="48" y="73"/>
                  </a:lnTo>
                  <a:lnTo>
                    <a:pt x="55" y="73"/>
                  </a:lnTo>
                  <a:lnTo>
                    <a:pt x="61" y="71"/>
                  </a:lnTo>
                  <a:lnTo>
                    <a:pt x="69" y="71"/>
                  </a:lnTo>
                  <a:lnTo>
                    <a:pt x="74" y="69"/>
                  </a:lnTo>
                  <a:lnTo>
                    <a:pt x="80" y="67"/>
                  </a:lnTo>
                  <a:lnTo>
                    <a:pt x="84" y="65"/>
                  </a:lnTo>
                  <a:lnTo>
                    <a:pt x="88" y="63"/>
                  </a:lnTo>
                  <a:lnTo>
                    <a:pt x="88" y="59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91" y="46"/>
                  </a:lnTo>
                  <a:lnTo>
                    <a:pt x="91" y="40"/>
                  </a:lnTo>
                  <a:lnTo>
                    <a:pt x="91" y="37"/>
                  </a:lnTo>
                  <a:lnTo>
                    <a:pt x="91" y="31"/>
                  </a:lnTo>
                  <a:lnTo>
                    <a:pt x="91" y="25"/>
                  </a:lnTo>
                  <a:lnTo>
                    <a:pt x="91" y="19"/>
                  </a:lnTo>
                  <a:lnTo>
                    <a:pt x="91" y="16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91" y="2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0" y="2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50" y="6"/>
                  </a:lnTo>
                  <a:lnTo>
                    <a:pt x="42" y="8"/>
                  </a:lnTo>
                  <a:lnTo>
                    <a:pt x="34" y="10"/>
                  </a:lnTo>
                  <a:lnTo>
                    <a:pt x="27" y="12"/>
                  </a:lnTo>
                  <a:lnTo>
                    <a:pt x="21" y="14"/>
                  </a:lnTo>
                  <a:lnTo>
                    <a:pt x="13" y="16"/>
                  </a:lnTo>
                  <a:lnTo>
                    <a:pt x="12" y="19"/>
                  </a:lnTo>
                  <a:lnTo>
                    <a:pt x="8" y="21"/>
                  </a:lnTo>
                  <a:lnTo>
                    <a:pt x="8" y="25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FF00B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64"/>
            <p:cNvSpPr>
              <a:spLocks/>
            </p:cNvSpPr>
            <p:nvPr/>
          </p:nvSpPr>
          <p:spPr bwMode="auto">
            <a:xfrm>
              <a:off x="1950" y="2983"/>
              <a:ext cx="80" cy="68"/>
            </a:xfrm>
            <a:custGeom>
              <a:avLst/>
              <a:gdLst>
                <a:gd name="T0" fmla="*/ 42 w 160"/>
                <a:gd name="T1" fmla="*/ 13 h 136"/>
                <a:gd name="T2" fmla="*/ 38 w 160"/>
                <a:gd name="T3" fmla="*/ 13 h 136"/>
                <a:gd name="T4" fmla="*/ 35 w 160"/>
                <a:gd name="T5" fmla="*/ 13 h 136"/>
                <a:gd name="T6" fmla="*/ 27 w 160"/>
                <a:gd name="T7" fmla="*/ 13 h 136"/>
                <a:gd name="T8" fmla="*/ 19 w 160"/>
                <a:gd name="T9" fmla="*/ 15 h 136"/>
                <a:gd name="T10" fmla="*/ 14 w 160"/>
                <a:gd name="T11" fmla="*/ 19 h 136"/>
                <a:gd name="T12" fmla="*/ 10 w 160"/>
                <a:gd name="T13" fmla="*/ 26 h 136"/>
                <a:gd name="T14" fmla="*/ 8 w 160"/>
                <a:gd name="T15" fmla="*/ 28 h 136"/>
                <a:gd name="T16" fmla="*/ 8 w 160"/>
                <a:gd name="T17" fmla="*/ 34 h 136"/>
                <a:gd name="T18" fmla="*/ 10 w 160"/>
                <a:gd name="T19" fmla="*/ 39 h 136"/>
                <a:gd name="T20" fmla="*/ 12 w 160"/>
                <a:gd name="T21" fmla="*/ 47 h 136"/>
                <a:gd name="T22" fmla="*/ 14 w 160"/>
                <a:gd name="T23" fmla="*/ 53 h 136"/>
                <a:gd name="T24" fmla="*/ 16 w 160"/>
                <a:gd name="T25" fmla="*/ 58 h 136"/>
                <a:gd name="T26" fmla="*/ 17 w 160"/>
                <a:gd name="T27" fmla="*/ 64 h 136"/>
                <a:gd name="T28" fmla="*/ 17 w 160"/>
                <a:gd name="T29" fmla="*/ 68 h 136"/>
                <a:gd name="T30" fmla="*/ 16 w 160"/>
                <a:gd name="T31" fmla="*/ 76 h 136"/>
                <a:gd name="T32" fmla="*/ 12 w 160"/>
                <a:gd name="T33" fmla="*/ 83 h 136"/>
                <a:gd name="T34" fmla="*/ 8 w 160"/>
                <a:gd name="T35" fmla="*/ 87 h 136"/>
                <a:gd name="T36" fmla="*/ 4 w 160"/>
                <a:gd name="T37" fmla="*/ 93 h 136"/>
                <a:gd name="T38" fmla="*/ 0 w 160"/>
                <a:gd name="T39" fmla="*/ 98 h 136"/>
                <a:gd name="T40" fmla="*/ 0 w 160"/>
                <a:gd name="T41" fmla="*/ 106 h 136"/>
                <a:gd name="T42" fmla="*/ 0 w 160"/>
                <a:gd name="T43" fmla="*/ 112 h 136"/>
                <a:gd name="T44" fmla="*/ 2 w 160"/>
                <a:gd name="T45" fmla="*/ 117 h 136"/>
                <a:gd name="T46" fmla="*/ 4 w 160"/>
                <a:gd name="T47" fmla="*/ 123 h 136"/>
                <a:gd name="T48" fmla="*/ 8 w 160"/>
                <a:gd name="T49" fmla="*/ 127 h 136"/>
                <a:gd name="T50" fmla="*/ 12 w 160"/>
                <a:gd name="T51" fmla="*/ 133 h 136"/>
                <a:gd name="T52" fmla="*/ 16 w 160"/>
                <a:gd name="T53" fmla="*/ 136 h 136"/>
                <a:gd name="T54" fmla="*/ 17 w 160"/>
                <a:gd name="T55" fmla="*/ 135 h 136"/>
                <a:gd name="T56" fmla="*/ 19 w 160"/>
                <a:gd name="T57" fmla="*/ 133 h 136"/>
                <a:gd name="T58" fmla="*/ 25 w 160"/>
                <a:gd name="T59" fmla="*/ 127 h 136"/>
                <a:gd name="T60" fmla="*/ 33 w 160"/>
                <a:gd name="T61" fmla="*/ 123 h 136"/>
                <a:gd name="T62" fmla="*/ 42 w 160"/>
                <a:gd name="T63" fmla="*/ 117 h 136"/>
                <a:gd name="T64" fmla="*/ 52 w 160"/>
                <a:gd name="T65" fmla="*/ 110 h 136"/>
                <a:gd name="T66" fmla="*/ 61 w 160"/>
                <a:gd name="T67" fmla="*/ 102 h 136"/>
                <a:gd name="T68" fmla="*/ 75 w 160"/>
                <a:gd name="T69" fmla="*/ 95 h 136"/>
                <a:gd name="T70" fmla="*/ 86 w 160"/>
                <a:gd name="T71" fmla="*/ 87 h 136"/>
                <a:gd name="T72" fmla="*/ 99 w 160"/>
                <a:gd name="T73" fmla="*/ 79 h 136"/>
                <a:gd name="T74" fmla="*/ 111 w 160"/>
                <a:gd name="T75" fmla="*/ 72 h 136"/>
                <a:gd name="T76" fmla="*/ 122 w 160"/>
                <a:gd name="T77" fmla="*/ 68 h 136"/>
                <a:gd name="T78" fmla="*/ 133 w 160"/>
                <a:gd name="T79" fmla="*/ 60 h 136"/>
                <a:gd name="T80" fmla="*/ 145 w 160"/>
                <a:gd name="T81" fmla="*/ 58 h 136"/>
                <a:gd name="T82" fmla="*/ 152 w 160"/>
                <a:gd name="T83" fmla="*/ 55 h 136"/>
                <a:gd name="T84" fmla="*/ 160 w 160"/>
                <a:gd name="T85" fmla="*/ 55 h 136"/>
                <a:gd name="T86" fmla="*/ 128 w 160"/>
                <a:gd name="T87" fmla="*/ 0 h 136"/>
                <a:gd name="T88" fmla="*/ 42 w 160"/>
                <a:gd name="T89" fmla="*/ 13 h 136"/>
                <a:gd name="T90" fmla="*/ 42 w 160"/>
                <a:gd name="T91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0" h="136">
                  <a:moveTo>
                    <a:pt x="42" y="13"/>
                  </a:moveTo>
                  <a:lnTo>
                    <a:pt x="38" y="13"/>
                  </a:lnTo>
                  <a:lnTo>
                    <a:pt x="35" y="13"/>
                  </a:lnTo>
                  <a:lnTo>
                    <a:pt x="27" y="13"/>
                  </a:lnTo>
                  <a:lnTo>
                    <a:pt x="19" y="15"/>
                  </a:lnTo>
                  <a:lnTo>
                    <a:pt x="14" y="19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10" y="39"/>
                  </a:lnTo>
                  <a:lnTo>
                    <a:pt x="12" y="47"/>
                  </a:lnTo>
                  <a:lnTo>
                    <a:pt x="14" y="53"/>
                  </a:lnTo>
                  <a:lnTo>
                    <a:pt x="16" y="58"/>
                  </a:lnTo>
                  <a:lnTo>
                    <a:pt x="17" y="64"/>
                  </a:lnTo>
                  <a:lnTo>
                    <a:pt x="17" y="68"/>
                  </a:lnTo>
                  <a:lnTo>
                    <a:pt x="16" y="76"/>
                  </a:lnTo>
                  <a:lnTo>
                    <a:pt x="12" y="83"/>
                  </a:lnTo>
                  <a:lnTo>
                    <a:pt x="8" y="87"/>
                  </a:lnTo>
                  <a:lnTo>
                    <a:pt x="4" y="93"/>
                  </a:lnTo>
                  <a:lnTo>
                    <a:pt x="0" y="98"/>
                  </a:lnTo>
                  <a:lnTo>
                    <a:pt x="0" y="106"/>
                  </a:lnTo>
                  <a:lnTo>
                    <a:pt x="0" y="112"/>
                  </a:lnTo>
                  <a:lnTo>
                    <a:pt x="2" y="117"/>
                  </a:lnTo>
                  <a:lnTo>
                    <a:pt x="4" y="123"/>
                  </a:lnTo>
                  <a:lnTo>
                    <a:pt x="8" y="127"/>
                  </a:lnTo>
                  <a:lnTo>
                    <a:pt x="12" y="133"/>
                  </a:lnTo>
                  <a:lnTo>
                    <a:pt x="16" y="136"/>
                  </a:lnTo>
                  <a:lnTo>
                    <a:pt x="17" y="135"/>
                  </a:lnTo>
                  <a:lnTo>
                    <a:pt x="19" y="133"/>
                  </a:lnTo>
                  <a:lnTo>
                    <a:pt x="25" y="127"/>
                  </a:lnTo>
                  <a:lnTo>
                    <a:pt x="33" y="123"/>
                  </a:lnTo>
                  <a:lnTo>
                    <a:pt x="42" y="117"/>
                  </a:lnTo>
                  <a:lnTo>
                    <a:pt x="52" y="110"/>
                  </a:lnTo>
                  <a:lnTo>
                    <a:pt x="61" y="102"/>
                  </a:lnTo>
                  <a:lnTo>
                    <a:pt x="75" y="95"/>
                  </a:lnTo>
                  <a:lnTo>
                    <a:pt x="86" y="87"/>
                  </a:lnTo>
                  <a:lnTo>
                    <a:pt x="99" y="79"/>
                  </a:lnTo>
                  <a:lnTo>
                    <a:pt x="111" y="72"/>
                  </a:lnTo>
                  <a:lnTo>
                    <a:pt x="122" y="68"/>
                  </a:lnTo>
                  <a:lnTo>
                    <a:pt x="133" y="60"/>
                  </a:lnTo>
                  <a:lnTo>
                    <a:pt x="145" y="58"/>
                  </a:lnTo>
                  <a:lnTo>
                    <a:pt x="152" y="55"/>
                  </a:lnTo>
                  <a:lnTo>
                    <a:pt x="160" y="55"/>
                  </a:lnTo>
                  <a:lnTo>
                    <a:pt x="128" y="0"/>
                  </a:lnTo>
                  <a:lnTo>
                    <a:pt x="42" y="13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65"/>
            <p:cNvSpPr>
              <a:spLocks/>
            </p:cNvSpPr>
            <p:nvPr/>
          </p:nvSpPr>
          <p:spPr bwMode="auto">
            <a:xfrm>
              <a:off x="1987" y="2887"/>
              <a:ext cx="226" cy="174"/>
            </a:xfrm>
            <a:custGeom>
              <a:avLst/>
              <a:gdLst>
                <a:gd name="T0" fmla="*/ 34 w 450"/>
                <a:gd name="T1" fmla="*/ 24 h 347"/>
                <a:gd name="T2" fmla="*/ 30 w 450"/>
                <a:gd name="T3" fmla="*/ 36 h 347"/>
                <a:gd name="T4" fmla="*/ 26 w 450"/>
                <a:gd name="T5" fmla="*/ 55 h 347"/>
                <a:gd name="T6" fmla="*/ 26 w 450"/>
                <a:gd name="T7" fmla="*/ 83 h 347"/>
                <a:gd name="T8" fmla="*/ 28 w 450"/>
                <a:gd name="T9" fmla="*/ 117 h 347"/>
                <a:gd name="T10" fmla="*/ 38 w 450"/>
                <a:gd name="T11" fmla="*/ 154 h 347"/>
                <a:gd name="T12" fmla="*/ 57 w 450"/>
                <a:gd name="T13" fmla="*/ 193 h 347"/>
                <a:gd name="T14" fmla="*/ 85 w 450"/>
                <a:gd name="T15" fmla="*/ 233 h 347"/>
                <a:gd name="T16" fmla="*/ 127 w 450"/>
                <a:gd name="T17" fmla="*/ 271 h 347"/>
                <a:gd name="T18" fmla="*/ 163 w 450"/>
                <a:gd name="T19" fmla="*/ 300 h 347"/>
                <a:gd name="T20" fmla="*/ 195 w 450"/>
                <a:gd name="T21" fmla="*/ 319 h 347"/>
                <a:gd name="T22" fmla="*/ 226 w 450"/>
                <a:gd name="T23" fmla="*/ 328 h 347"/>
                <a:gd name="T24" fmla="*/ 252 w 450"/>
                <a:gd name="T25" fmla="*/ 327 h 347"/>
                <a:gd name="T26" fmla="*/ 281 w 450"/>
                <a:gd name="T27" fmla="*/ 313 h 347"/>
                <a:gd name="T28" fmla="*/ 311 w 450"/>
                <a:gd name="T29" fmla="*/ 287 h 347"/>
                <a:gd name="T30" fmla="*/ 346 w 450"/>
                <a:gd name="T31" fmla="*/ 249 h 347"/>
                <a:gd name="T32" fmla="*/ 382 w 450"/>
                <a:gd name="T33" fmla="*/ 197 h 347"/>
                <a:gd name="T34" fmla="*/ 406 w 450"/>
                <a:gd name="T35" fmla="*/ 154 h 347"/>
                <a:gd name="T36" fmla="*/ 420 w 450"/>
                <a:gd name="T37" fmla="*/ 119 h 347"/>
                <a:gd name="T38" fmla="*/ 424 w 450"/>
                <a:gd name="T39" fmla="*/ 93 h 347"/>
                <a:gd name="T40" fmla="*/ 424 w 450"/>
                <a:gd name="T41" fmla="*/ 72 h 347"/>
                <a:gd name="T42" fmla="*/ 420 w 450"/>
                <a:gd name="T43" fmla="*/ 58 h 347"/>
                <a:gd name="T44" fmla="*/ 412 w 450"/>
                <a:gd name="T45" fmla="*/ 47 h 347"/>
                <a:gd name="T46" fmla="*/ 420 w 450"/>
                <a:gd name="T47" fmla="*/ 20 h 347"/>
                <a:gd name="T48" fmla="*/ 424 w 450"/>
                <a:gd name="T49" fmla="*/ 24 h 347"/>
                <a:gd name="T50" fmla="*/ 435 w 450"/>
                <a:gd name="T51" fmla="*/ 36 h 347"/>
                <a:gd name="T52" fmla="*/ 444 w 450"/>
                <a:gd name="T53" fmla="*/ 57 h 347"/>
                <a:gd name="T54" fmla="*/ 450 w 450"/>
                <a:gd name="T55" fmla="*/ 89 h 347"/>
                <a:gd name="T56" fmla="*/ 443 w 450"/>
                <a:gd name="T57" fmla="*/ 131 h 347"/>
                <a:gd name="T58" fmla="*/ 418 w 450"/>
                <a:gd name="T59" fmla="*/ 188 h 347"/>
                <a:gd name="T60" fmla="*/ 370 w 450"/>
                <a:gd name="T61" fmla="*/ 256 h 347"/>
                <a:gd name="T62" fmla="*/ 294 w 450"/>
                <a:gd name="T63" fmla="*/ 342 h 347"/>
                <a:gd name="T64" fmla="*/ 283 w 450"/>
                <a:gd name="T65" fmla="*/ 344 h 347"/>
                <a:gd name="T66" fmla="*/ 254 w 450"/>
                <a:gd name="T67" fmla="*/ 347 h 347"/>
                <a:gd name="T68" fmla="*/ 212 w 450"/>
                <a:gd name="T69" fmla="*/ 344 h 347"/>
                <a:gd name="T70" fmla="*/ 163 w 450"/>
                <a:gd name="T71" fmla="*/ 332 h 347"/>
                <a:gd name="T72" fmla="*/ 112 w 450"/>
                <a:gd name="T73" fmla="*/ 302 h 347"/>
                <a:gd name="T74" fmla="*/ 64 w 450"/>
                <a:gd name="T75" fmla="*/ 252 h 347"/>
                <a:gd name="T76" fmla="*/ 24 w 450"/>
                <a:gd name="T77" fmla="*/ 174 h 347"/>
                <a:gd name="T78" fmla="*/ 0 w 450"/>
                <a:gd name="T79" fmla="*/ 64 h 347"/>
                <a:gd name="T80" fmla="*/ 1 w 450"/>
                <a:gd name="T81" fmla="*/ 53 h 347"/>
                <a:gd name="T82" fmla="*/ 3 w 450"/>
                <a:gd name="T83" fmla="*/ 41 h 347"/>
                <a:gd name="T84" fmla="*/ 7 w 450"/>
                <a:gd name="T85" fmla="*/ 30 h 347"/>
                <a:gd name="T86" fmla="*/ 9 w 450"/>
                <a:gd name="T87" fmla="*/ 17 h 347"/>
                <a:gd name="T88" fmla="*/ 15 w 450"/>
                <a:gd name="T89" fmla="*/ 7 h 347"/>
                <a:gd name="T90" fmla="*/ 26 w 450"/>
                <a:gd name="T91" fmla="*/ 0 h 347"/>
                <a:gd name="T92" fmla="*/ 34 w 450"/>
                <a:gd name="T93" fmla="*/ 5 h 347"/>
                <a:gd name="T94" fmla="*/ 38 w 450"/>
                <a:gd name="T95" fmla="*/ 13 h 347"/>
                <a:gd name="T96" fmla="*/ 34 w 450"/>
                <a:gd name="T97" fmla="*/ 2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0" h="347">
                  <a:moveTo>
                    <a:pt x="34" y="24"/>
                  </a:moveTo>
                  <a:lnTo>
                    <a:pt x="34" y="24"/>
                  </a:lnTo>
                  <a:lnTo>
                    <a:pt x="32" y="28"/>
                  </a:lnTo>
                  <a:lnTo>
                    <a:pt x="30" y="36"/>
                  </a:lnTo>
                  <a:lnTo>
                    <a:pt x="30" y="45"/>
                  </a:lnTo>
                  <a:lnTo>
                    <a:pt x="26" y="55"/>
                  </a:lnTo>
                  <a:lnTo>
                    <a:pt x="26" y="68"/>
                  </a:lnTo>
                  <a:lnTo>
                    <a:pt x="26" y="83"/>
                  </a:lnTo>
                  <a:lnTo>
                    <a:pt x="26" y="100"/>
                  </a:lnTo>
                  <a:lnTo>
                    <a:pt x="28" y="117"/>
                  </a:lnTo>
                  <a:lnTo>
                    <a:pt x="32" y="135"/>
                  </a:lnTo>
                  <a:lnTo>
                    <a:pt x="38" y="154"/>
                  </a:lnTo>
                  <a:lnTo>
                    <a:pt x="47" y="174"/>
                  </a:lnTo>
                  <a:lnTo>
                    <a:pt x="57" y="193"/>
                  </a:lnTo>
                  <a:lnTo>
                    <a:pt x="70" y="214"/>
                  </a:lnTo>
                  <a:lnTo>
                    <a:pt x="85" y="233"/>
                  </a:lnTo>
                  <a:lnTo>
                    <a:pt x="108" y="254"/>
                  </a:lnTo>
                  <a:lnTo>
                    <a:pt x="127" y="271"/>
                  </a:lnTo>
                  <a:lnTo>
                    <a:pt x="146" y="287"/>
                  </a:lnTo>
                  <a:lnTo>
                    <a:pt x="163" y="300"/>
                  </a:lnTo>
                  <a:lnTo>
                    <a:pt x="180" y="309"/>
                  </a:lnTo>
                  <a:lnTo>
                    <a:pt x="195" y="319"/>
                  </a:lnTo>
                  <a:lnTo>
                    <a:pt x="211" y="325"/>
                  </a:lnTo>
                  <a:lnTo>
                    <a:pt x="226" y="328"/>
                  </a:lnTo>
                  <a:lnTo>
                    <a:pt x="239" y="328"/>
                  </a:lnTo>
                  <a:lnTo>
                    <a:pt x="252" y="327"/>
                  </a:lnTo>
                  <a:lnTo>
                    <a:pt x="268" y="321"/>
                  </a:lnTo>
                  <a:lnTo>
                    <a:pt x="281" y="313"/>
                  </a:lnTo>
                  <a:lnTo>
                    <a:pt x="296" y="302"/>
                  </a:lnTo>
                  <a:lnTo>
                    <a:pt x="311" y="287"/>
                  </a:lnTo>
                  <a:lnTo>
                    <a:pt x="328" y="269"/>
                  </a:lnTo>
                  <a:lnTo>
                    <a:pt x="346" y="249"/>
                  </a:lnTo>
                  <a:lnTo>
                    <a:pt x="365" y="224"/>
                  </a:lnTo>
                  <a:lnTo>
                    <a:pt x="382" y="197"/>
                  </a:lnTo>
                  <a:lnTo>
                    <a:pt x="395" y="174"/>
                  </a:lnTo>
                  <a:lnTo>
                    <a:pt x="406" y="154"/>
                  </a:lnTo>
                  <a:lnTo>
                    <a:pt x="414" y="136"/>
                  </a:lnTo>
                  <a:lnTo>
                    <a:pt x="420" y="119"/>
                  </a:lnTo>
                  <a:lnTo>
                    <a:pt x="424" y="104"/>
                  </a:lnTo>
                  <a:lnTo>
                    <a:pt x="424" y="93"/>
                  </a:lnTo>
                  <a:lnTo>
                    <a:pt x="425" y="81"/>
                  </a:lnTo>
                  <a:lnTo>
                    <a:pt x="424" y="72"/>
                  </a:lnTo>
                  <a:lnTo>
                    <a:pt x="422" y="64"/>
                  </a:lnTo>
                  <a:lnTo>
                    <a:pt x="420" y="58"/>
                  </a:lnTo>
                  <a:lnTo>
                    <a:pt x="418" y="53"/>
                  </a:lnTo>
                  <a:lnTo>
                    <a:pt x="412" y="47"/>
                  </a:lnTo>
                  <a:lnTo>
                    <a:pt x="410" y="45"/>
                  </a:lnTo>
                  <a:lnTo>
                    <a:pt x="420" y="20"/>
                  </a:lnTo>
                  <a:lnTo>
                    <a:pt x="422" y="20"/>
                  </a:lnTo>
                  <a:lnTo>
                    <a:pt x="424" y="24"/>
                  </a:lnTo>
                  <a:lnTo>
                    <a:pt x="429" y="28"/>
                  </a:lnTo>
                  <a:lnTo>
                    <a:pt x="435" y="36"/>
                  </a:lnTo>
                  <a:lnTo>
                    <a:pt x="441" y="43"/>
                  </a:lnTo>
                  <a:lnTo>
                    <a:pt x="444" y="57"/>
                  </a:lnTo>
                  <a:lnTo>
                    <a:pt x="448" y="70"/>
                  </a:lnTo>
                  <a:lnTo>
                    <a:pt x="450" y="89"/>
                  </a:lnTo>
                  <a:lnTo>
                    <a:pt x="448" y="108"/>
                  </a:lnTo>
                  <a:lnTo>
                    <a:pt x="443" y="131"/>
                  </a:lnTo>
                  <a:lnTo>
                    <a:pt x="431" y="155"/>
                  </a:lnTo>
                  <a:lnTo>
                    <a:pt x="418" y="188"/>
                  </a:lnTo>
                  <a:lnTo>
                    <a:pt x="397" y="220"/>
                  </a:lnTo>
                  <a:lnTo>
                    <a:pt x="370" y="256"/>
                  </a:lnTo>
                  <a:lnTo>
                    <a:pt x="336" y="296"/>
                  </a:lnTo>
                  <a:lnTo>
                    <a:pt x="294" y="342"/>
                  </a:lnTo>
                  <a:lnTo>
                    <a:pt x="290" y="342"/>
                  </a:lnTo>
                  <a:lnTo>
                    <a:pt x="283" y="344"/>
                  </a:lnTo>
                  <a:lnTo>
                    <a:pt x="270" y="346"/>
                  </a:lnTo>
                  <a:lnTo>
                    <a:pt x="254" y="347"/>
                  </a:lnTo>
                  <a:lnTo>
                    <a:pt x="233" y="346"/>
                  </a:lnTo>
                  <a:lnTo>
                    <a:pt x="212" y="344"/>
                  </a:lnTo>
                  <a:lnTo>
                    <a:pt x="188" y="340"/>
                  </a:lnTo>
                  <a:lnTo>
                    <a:pt x="163" y="332"/>
                  </a:lnTo>
                  <a:lnTo>
                    <a:pt x="136" y="319"/>
                  </a:lnTo>
                  <a:lnTo>
                    <a:pt x="112" y="302"/>
                  </a:lnTo>
                  <a:lnTo>
                    <a:pt x="85" y="281"/>
                  </a:lnTo>
                  <a:lnTo>
                    <a:pt x="64" y="252"/>
                  </a:lnTo>
                  <a:lnTo>
                    <a:pt x="41" y="216"/>
                  </a:lnTo>
                  <a:lnTo>
                    <a:pt x="24" y="174"/>
                  </a:lnTo>
                  <a:lnTo>
                    <a:pt x="9" y="123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" y="53"/>
                  </a:lnTo>
                  <a:lnTo>
                    <a:pt x="1" y="47"/>
                  </a:lnTo>
                  <a:lnTo>
                    <a:pt x="3" y="41"/>
                  </a:lnTo>
                  <a:lnTo>
                    <a:pt x="5" y="36"/>
                  </a:lnTo>
                  <a:lnTo>
                    <a:pt x="7" y="30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13" y="11"/>
                  </a:lnTo>
                  <a:lnTo>
                    <a:pt x="15" y="7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4" y="5"/>
                  </a:lnTo>
                  <a:lnTo>
                    <a:pt x="36" y="9"/>
                  </a:lnTo>
                  <a:lnTo>
                    <a:pt x="38" y="13"/>
                  </a:lnTo>
                  <a:lnTo>
                    <a:pt x="36" y="2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BD0D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66"/>
            <p:cNvSpPr>
              <a:spLocks/>
            </p:cNvSpPr>
            <p:nvPr/>
          </p:nvSpPr>
          <p:spPr bwMode="auto">
            <a:xfrm>
              <a:off x="2062" y="3053"/>
              <a:ext cx="83" cy="210"/>
            </a:xfrm>
            <a:custGeom>
              <a:avLst/>
              <a:gdLst>
                <a:gd name="T0" fmla="*/ 0 w 165"/>
                <a:gd name="T1" fmla="*/ 2 h 420"/>
                <a:gd name="T2" fmla="*/ 9 w 165"/>
                <a:gd name="T3" fmla="*/ 29 h 420"/>
                <a:gd name="T4" fmla="*/ 28 w 165"/>
                <a:gd name="T5" fmla="*/ 76 h 420"/>
                <a:gd name="T6" fmla="*/ 53 w 165"/>
                <a:gd name="T7" fmla="*/ 139 h 420"/>
                <a:gd name="T8" fmla="*/ 78 w 165"/>
                <a:gd name="T9" fmla="*/ 209 h 420"/>
                <a:gd name="T10" fmla="*/ 101 w 165"/>
                <a:gd name="T11" fmla="*/ 280 h 420"/>
                <a:gd name="T12" fmla="*/ 123 w 165"/>
                <a:gd name="T13" fmla="*/ 346 h 420"/>
                <a:gd name="T14" fmla="*/ 137 w 165"/>
                <a:gd name="T15" fmla="*/ 399 h 420"/>
                <a:gd name="T16" fmla="*/ 165 w 165"/>
                <a:gd name="T17" fmla="*/ 409 h 420"/>
                <a:gd name="T18" fmla="*/ 163 w 165"/>
                <a:gd name="T19" fmla="*/ 398 h 420"/>
                <a:gd name="T20" fmla="*/ 158 w 165"/>
                <a:gd name="T21" fmla="*/ 367 h 420"/>
                <a:gd name="T22" fmla="*/ 152 w 165"/>
                <a:gd name="T23" fmla="*/ 320 h 420"/>
                <a:gd name="T24" fmla="*/ 146 w 165"/>
                <a:gd name="T25" fmla="*/ 263 h 420"/>
                <a:gd name="T26" fmla="*/ 142 w 165"/>
                <a:gd name="T27" fmla="*/ 196 h 420"/>
                <a:gd name="T28" fmla="*/ 140 w 165"/>
                <a:gd name="T29" fmla="*/ 130 h 420"/>
                <a:gd name="T30" fmla="*/ 144 w 165"/>
                <a:gd name="T31" fmla="*/ 63 h 420"/>
                <a:gd name="T32" fmla="*/ 156 w 165"/>
                <a:gd name="T33" fmla="*/ 6 h 420"/>
                <a:gd name="T34" fmla="*/ 131 w 165"/>
                <a:gd name="T35" fmla="*/ 17 h 420"/>
                <a:gd name="T36" fmla="*/ 129 w 165"/>
                <a:gd name="T37" fmla="*/ 31 h 420"/>
                <a:gd name="T38" fmla="*/ 125 w 165"/>
                <a:gd name="T39" fmla="*/ 57 h 420"/>
                <a:gd name="T40" fmla="*/ 123 w 165"/>
                <a:gd name="T41" fmla="*/ 93 h 420"/>
                <a:gd name="T42" fmla="*/ 121 w 165"/>
                <a:gd name="T43" fmla="*/ 135 h 420"/>
                <a:gd name="T44" fmla="*/ 120 w 165"/>
                <a:gd name="T45" fmla="*/ 181 h 420"/>
                <a:gd name="T46" fmla="*/ 120 w 165"/>
                <a:gd name="T47" fmla="*/ 225 h 420"/>
                <a:gd name="T48" fmla="*/ 125 w 165"/>
                <a:gd name="T49" fmla="*/ 266 h 420"/>
                <a:gd name="T50" fmla="*/ 127 w 165"/>
                <a:gd name="T51" fmla="*/ 283 h 420"/>
                <a:gd name="T52" fmla="*/ 121 w 165"/>
                <a:gd name="T53" fmla="*/ 263 h 420"/>
                <a:gd name="T54" fmla="*/ 110 w 165"/>
                <a:gd name="T55" fmla="*/ 228 h 420"/>
                <a:gd name="T56" fmla="*/ 97 w 165"/>
                <a:gd name="T57" fmla="*/ 183 h 420"/>
                <a:gd name="T58" fmla="*/ 80 w 165"/>
                <a:gd name="T59" fmla="*/ 133 h 420"/>
                <a:gd name="T60" fmla="*/ 62 w 165"/>
                <a:gd name="T61" fmla="*/ 84 h 420"/>
                <a:gd name="T62" fmla="*/ 47 w 165"/>
                <a:gd name="T63" fmla="*/ 44 h 420"/>
                <a:gd name="T64" fmla="*/ 34 w 165"/>
                <a:gd name="T65" fmla="*/ 15 h 420"/>
                <a:gd name="T66" fmla="*/ 0 w 165"/>
                <a:gd name="T6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420">
                  <a:moveTo>
                    <a:pt x="0" y="0"/>
                  </a:moveTo>
                  <a:lnTo>
                    <a:pt x="0" y="2"/>
                  </a:lnTo>
                  <a:lnTo>
                    <a:pt x="4" y="14"/>
                  </a:lnTo>
                  <a:lnTo>
                    <a:pt x="9" y="29"/>
                  </a:lnTo>
                  <a:lnTo>
                    <a:pt x="19" y="52"/>
                  </a:lnTo>
                  <a:lnTo>
                    <a:pt x="28" y="76"/>
                  </a:lnTo>
                  <a:lnTo>
                    <a:pt x="40" y="107"/>
                  </a:lnTo>
                  <a:lnTo>
                    <a:pt x="53" y="139"/>
                  </a:lnTo>
                  <a:lnTo>
                    <a:pt x="64" y="175"/>
                  </a:lnTo>
                  <a:lnTo>
                    <a:pt x="78" y="209"/>
                  </a:lnTo>
                  <a:lnTo>
                    <a:pt x="89" y="245"/>
                  </a:lnTo>
                  <a:lnTo>
                    <a:pt x="101" y="280"/>
                  </a:lnTo>
                  <a:lnTo>
                    <a:pt x="114" y="314"/>
                  </a:lnTo>
                  <a:lnTo>
                    <a:pt x="123" y="346"/>
                  </a:lnTo>
                  <a:lnTo>
                    <a:pt x="131" y="375"/>
                  </a:lnTo>
                  <a:lnTo>
                    <a:pt x="137" y="399"/>
                  </a:lnTo>
                  <a:lnTo>
                    <a:pt x="140" y="420"/>
                  </a:lnTo>
                  <a:lnTo>
                    <a:pt x="165" y="409"/>
                  </a:lnTo>
                  <a:lnTo>
                    <a:pt x="165" y="407"/>
                  </a:lnTo>
                  <a:lnTo>
                    <a:pt x="163" y="398"/>
                  </a:lnTo>
                  <a:lnTo>
                    <a:pt x="159" y="384"/>
                  </a:lnTo>
                  <a:lnTo>
                    <a:pt x="158" y="367"/>
                  </a:lnTo>
                  <a:lnTo>
                    <a:pt x="156" y="344"/>
                  </a:lnTo>
                  <a:lnTo>
                    <a:pt x="152" y="320"/>
                  </a:lnTo>
                  <a:lnTo>
                    <a:pt x="148" y="291"/>
                  </a:lnTo>
                  <a:lnTo>
                    <a:pt x="146" y="263"/>
                  </a:lnTo>
                  <a:lnTo>
                    <a:pt x="144" y="228"/>
                  </a:lnTo>
                  <a:lnTo>
                    <a:pt x="142" y="196"/>
                  </a:lnTo>
                  <a:lnTo>
                    <a:pt x="140" y="162"/>
                  </a:lnTo>
                  <a:lnTo>
                    <a:pt x="140" y="130"/>
                  </a:lnTo>
                  <a:lnTo>
                    <a:pt x="140" y="95"/>
                  </a:lnTo>
                  <a:lnTo>
                    <a:pt x="144" y="63"/>
                  </a:lnTo>
                  <a:lnTo>
                    <a:pt x="148" y="33"/>
                  </a:lnTo>
                  <a:lnTo>
                    <a:pt x="156" y="6"/>
                  </a:lnTo>
                  <a:lnTo>
                    <a:pt x="133" y="15"/>
                  </a:lnTo>
                  <a:lnTo>
                    <a:pt x="131" y="17"/>
                  </a:lnTo>
                  <a:lnTo>
                    <a:pt x="131" y="23"/>
                  </a:lnTo>
                  <a:lnTo>
                    <a:pt x="129" y="31"/>
                  </a:lnTo>
                  <a:lnTo>
                    <a:pt x="129" y="44"/>
                  </a:lnTo>
                  <a:lnTo>
                    <a:pt x="125" y="57"/>
                  </a:lnTo>
                  <a:lnTo>
                    <a:pt x="125" y="74"/>
                  </a:lnTo>
                  <a:lnTo>
                    <a:pt x="123" y="93"/>
                  </a:lnTo>
                  <a:lnTo>
                    <a:pt x="123" y="114"/>
                  </a:lnTo>
                  <a:lnTo>
                    <a:pt x="121" y="135"/>
                  </a:lnTo>
                  <a:lnTo>
                    <a:pt x="120" y="158"/>
                  </a:lnTo>
                  <a:lnTo>
                    <a:pt x="120" y="181"/>
                  </a:lnTo>
                  <a:lnTo>
                    <a:pt x="120" y="204"/>
                  </a:lnTo>
                  <a:lnTo>
                    <a:pt x="120" y="225"/>
                  </a:lnTo>
                  <a:lnTo>
                    <a:pt x="123" y="247"/>
                  </a:lnTo>
                  <a:lnTo>
                    <a:pt x="125" y="266"/>
                  </a:lnTo>
                  <a:lnTo>
                    <a:pt x="129" y="287"/>
                  </a:lnTo>
                  <a:lnTo>
                    <a:pt x="127" y="283"/>
                  </a:lnTo>
                  <a:lnTo>
                    <a:pt x="125" y="276"/>
                  </a:lnTo>
                  <a:lnTo>
                    <a:pt x="121" y="263"/>
                  </a:lnTo>
                  <a:lnTo>
                    <a:pt x="118" y="247"/>
                  </a:lnTo>
                  <a:lnTo>
                    <a:pt x="110" y="228"/>
                  </a:lnTo>
                  <a:lnTo>
                    <a:pt x="104" y="206"/>
                  </a:lnTo>
                  <a:lnTo>
                    <a:pt x="97" y="183"/>
                  </a:lnTo>
                  <a:lnTo>
                    <a:pt x="89" y="158"/>
                  </a:lnTo>
                  <a:lnTo>
                    <a:pt x="80" y="133"/>
                  </a:lnTo>
                  <a:lnTo>
                    <a:pt x="72" y="109"/>
                  </a:lnTo>
                  <a:lnTo>
                    <a:pt x="62" y="84"/>
                  </a:lnTo>
                  <a:lnTo>
                    <a:pt x="55" y="63"/>
                  </a:lnTo>
                  <a:lnTo>
                    <a:pt x="47" y="44"/>
                  </a:lnTo>
                  <a:lnTo>
                    <a:pt x="40" y="27"/>
                  </a:lnTo>
                  <a:lnTo>
                    <a:pt x="34" y="15"/>
                  </a:lnTo>
                  <a:lnTo>
                    <a:pt x="28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0D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67"/>
            <p:cNvSpPr>
              <a:spLocks/>
            </p:cNvSpPr>
            <p:nvPr/>
          </p:nvSpPr>
          <p:spPr bwMode="auto">
            <a:xfrm>
              <a:off x="2144" y="3304"/>
              <a:ext cx="52" cy="235"/>
            </a:xfrm>
            <a:custGeom>
              <a:avLst/>
              <a:gdLst>
                <a:gd name="T0" fmla="*/ 0 w 105"/>
                <a:gd name="T1" fmla="*/ 4 h 470"/>
                <a:gd name="T2" fmla="*/ 0 w 105"/>
                <a:gd name="T3" fmla="*/ 6 h 470"/>
                <a:gd name="T4" fmla="*/ 4 w 105"/>
                <a:gd name="T5" fmla="*/ 19 h 470"/>
                <a:gd name="T6" fmla="*/ 8 w 105"/>
                <a:gd name="T7" fmla="*/ 36 h 470"/>
                <a:gd name="T8" fmla="*/ 14 w 105"/>
                <a:gd name="T9" fmla="*/ 61 h 470"/>
                <a:gd name="T10" fmla="*/ 19 w 105"/>
                <a:gd name="T11" fmla="*/ 91 h 470"/>
                <a:gd name="T12" fmla="*/ 25 w 105"/>
                <a:gd name="T13" fmla="*/ 124 h 470"/>
                <a:gd name="T14" fmla="*/ 33 w 105"/>
                <a:gd name="T15" fmla="*/ 162 h 470"/>
                <a:gd name="T16" fmla="*/ 42 w 105"/>
                <a:gd name="T17" fmla="*/ 200 h 470"/>
                <a:gd name="T18" fmla="*/ 50 w 105"/>
                <a:gd name="T19" fmla="*/ 240 h 470"/>
                <a:gd name="T20" fmla="*/ 55 w 105"/>
                <a:gd name="T21" fmla="*/ 280 h 470"/>
                <a:gd name="T22" fmla="*/ 61 w 105"/>
                <a:gd name="T23" fmla="*/ 318 h 470"/>
                <a:gd name="T24" fmla="*/ 67 w 105"/>
                <a:gd name="T25" fmla="*/ 356 h 470"/>
                <a:gd name="T26" fmla="*/ 71 w 105"/>
                <a:gd name="T27" fmla="*/ 390 h 470"/>
                <a:gd name="T28" fmla="*/ 73 w 105"/>
                <a:gd name="T29" fmla="*/ 422 h 470"/>
                <a:gd name="T30" fmla="*/ 74 w 105"/>
                <a:gd name="T31" fmla="*/ 447 h 470"/>
                <a:gd name="T32" fmla="*/ 73 w 105"/>
                <a:gd name="T33" fmla="*/ 470 h 470"/>
                <a:gd name="T34" fmla="*/ 105 w 105"/>
                <a:gd name="T35" fmla="*/ 460 h 470"/>
                <a:gd name="T36" fmla="*/ 105 w 105"/>
                <a:gd name="T37" fmla="*/ 456 h 470"/>
                <a:gd name="T38" fmla="*/ 103 w 105"/>
                <a:gd name="T39" fmla="*/ 441 h 470"/>
                <a:gd name="T40" fmla="*/ 99 w 105"/>
                <a:gd name="T41" fmla="*/ 420 h 470"/>
                <a:gd name="T42" fmla="*/ 97 w 105"/>
                <a:gd name="T43" fmla="*/ 392 h 470"/>
                <a:gd name="T44" fmla="*/ 92 w 105"/>
                <a:gd name="T45" fmla="*/ 358 h 470"/>
                <a:gd name="T46" fmla="*/ 88 w 105"/>
                <a:gd name="T47" fmla="*/ 321 h 470"/>
                <a:gd name="T48" fmla="*/ 82 w 105"/>
                <a:gd name="T49" fmla="*/ 281 h 470"/>
                <a:gd name="T50" fmla="*/ 78 w 105"/>
                <a:gd name="T51" fmla="*/ 240 h 470"/>
                <a:gd name="T52" fmla="*/ 71 w 105"/>
                <a:gd name="T53" fmla="*/ 198 h 470"/>
                <a:gd name="T54" fmla="*/ 65 w 105"/>
                <a:gd name="T55" fmla="*/ 156 h 470"/>
                <a:gd name="T56" fmla="*/ 59 w 105"/>
                <a:gd name="T57" fmla="*/ 118 h 470"/>
                <a:gd name="T58" fmla="*/ 54 w 105"/>
                <a:gd name="T59" fmla="*/ 84 h 470"/>
                <a:gd name="T60" fmla="*/ 46 w 105"/>
                <a:gd name="T61" fmla="*/ 51 h 470"/>
                <a:gd name="T62" fmla="*/ 40 w 105"/>
                <a:gd name="T63" fmla="*/ 27 h 470"/>
                <a:gd name="T64" fmla="*/ 34 w 105"/>
                <a:gd name="T65" fmla="*/ 10 h 470"/>
                <a:gd name="T66" fmla="*/ 31 w 105"/>
                <a:gd name="T67" fmla="*/ 0 h 470"/>
                <a:gd name="T68" fmla="*/ 0 w 105"/>
                <a:gd name="T69" fmla="*/ 4 h 470"/>
                <a:gd name="T70" fmla="*/ 0 w 105"/>
                <a:gd name="T71" fmla="*/ 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470">
                  <a:moveTo>
                    <a:pt x="0" y="4"/>
                  </a:moveTo>
                  <a:lnTo>
                    <a:pt x="0" y="6"/>
                  </a:lnTo>
                  <a:lnTo>
                    <a:pt x="4" y="19"/>
                  </a:lnTo>
                  <a:lnTo>
                    <a:pt x="8" y="36"/>
                  </a:lnTo>
                  <a:lnTo>
                    <a:pt x="14" y="61"/>
                  </a:lnTo>
                  <a:lnTo>
                    <a:pt x="19" y="91"/>
                  </a:lnTo>
                  <a:lnTo>
                    <a:pt x="25" y="124"/>
                  </a:lnTo>
                  <a:lnTo>
                    <a:pt x="33" y="162"/>
                  </a:lnTo>
                  <a:lnTo>
                    <a:pt x="42" y="200"/>
                  </a:lnTo>
                  <a:lnTo>
                    <a:pt x="50" y="240"/>
                  </a:lnTo>
                  <a:lnTo>
                    <a:pt x="55" y="280"/>
                  </a:lnTo>
                  <a:lnTo>
                    <a:pt x="61" y="318"/>
                  </a:lnTo>
                  <a:lnTo>
                    <a:pt x="67" y="356"/>
                  </a:lnTo>
                  <a:lnTo>
                    <a:pt x="71" y="390"/>
                  </a:lnTo>
                  <a:lnTo>
                    <a:pt x="73" y="422"/>
                  </a:lnTo>
                  <a:lnTo>
                    <a:pt x="74" y="447"/>
                  </a:lnTo>
                  <a:lnTo>
                    <a:pt x="73" y="470"/>
                  </a:lnTo>
                  <a:lnTo>
                    <a:pt x="105" y="460"/>
                  </a:lnTo>
                  <a:lnTo>
                    <a:pt x="105" y="456"/>
                  </a:lnTo>
                  <a:lnTo>
                    <a:pt x="103" y="441"/>
                  </a:lnTo>
                  <a:lnTo>
                    <a:pt x="99" y="420"/>
                  </a:lnTo>
                  <a:lnTo>
                    <a:pt x="97" y="392"/>
                  </a:lnTo>
                  <a:lnTo>
                    <a:pt x="92" y="358"/>
                  </a:lnTo>
                  <a:lnTo>
                    <a:pt x="88" y="321"/>
                  </a:lnTo>
                  <a:lnTo>
                    <a:pt x="82" y="281"/>
                  </a:lnTo>
                  <a:lnTo>
                    <a:pt x="78" y="240"/>
                  </a:lnTo>
                  <a:lnTo>
                    <a:pt x="71" y="198"/>
                  </a:lnTo>
                  <a:lnTo>
                    <a:pt x="65" y="156"/>
                  </a:lnTo>
                  <a:lnTo>
                    <a:pt x="59" y="118"/>
                  </a:lnTo>
                  <a:lnTo>
                    <a:pt x="54" y="84"/>
                  </a:lnTo>
                  <a:lnTo>
                    <a:pt x="46" y="51"/>
                  </a:lnTo>
                  <a:lnTo>
                    <a:pt x="40" y="27"/>
                  </a:lnTo>
                  <a:lnTo>
                    <a:pt x="34" y="10"/>
                  </a:lnTo>
                  <a:lnTo>
                    <a:pt x="31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D0D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68"/>
            <p:cNvSpPr>
              <a:spLocks/>
            </p:cNvSpPr>
            <p:nvPr/>
          </p:nvSpPr>
          <p:spPr bwMode="auto">
            <a:xfrm>
              <a:off x="1895" y="3090"/>
              <a:ext cx="268" cy="334"/>
            </a:xfrm>
            <a:custGeom>
              <a:avLst/>
              <a:gdLst>
                <a:gd name="T0" fmla="*/ 27 w 536"/>
                <a:gd name="T1" fmla="*/ 8 h 668"/>
                <a:gd name="T2" fmla="*/ 36 w 536"/>
                <a:gd name="T3" fmla="*/ 4 h 668"/>
                <a:gd name="T4" fmla="*/ 50 w 536"/>
                <a:gd name="T5" fmla="*/ 2 h 668"/>
                <a:gd name="T6" fmla="*/ 65 w 536"/>
                <a:gd name="T7" fmla="*/ 0 h 668"/>
                <a:gd name="T8" fmla="*/ 82 w 536"/>
                <a:gd name="T9" fmla="*/ 2 h 668"/>
                <a:gd name="T10" fmla="*/ 107 w 536"/>
                <a:gd name="T11" fmla="*/ 8 h 668"/>
                <a:gd name="T12" fmla="*/ 133 w 536"/>
                <a:gd name="T13" fmla="*/ 16 h 668"/>
                <a:gd name="T14" fmla="*/ 164 w 536"/>
                <a:gd name="T15" fmla="*/ 33 h 668"/>
                <a:gd name="T16" fmla="*/ 192 w 536"/>
                <a:gd name="T17" fmla="*/ 75 h 668"/>
                <a:gd name="T18" fmla="*/ 215 w 536"/>
                <a:gd name="T19" fmla="*/ 137 h 668"/>
                <a:gd name="T20" fmla="*/ 234 w 536"/>
                <a:gd name="T21" fmla="*/ 211 h 668"/>
                <a:gd name="T22" fmla="*/ 251 w 536"/>
                <a:gd name="T23" fmla="*/ 287 h 668"/>
                <a:gd name="T24" fmla="*/ 262 w 536"/>
                <a:gd name="T25" fmla="*/ 358 h 668"/>
                <a:gd name="T26" fmla="*/ 270 w 536"/>
                <a:gd name="T27" fmla="*/ 415 h 668"/>
                <a:gd name="T28" fmla="*/ 276 w 536"/>
                <a:gd name="T29" fmla="*/ 447 h 668"/>
                <a:gd name="T30" fmla="*/ 536 w 536"/>
                <a:gd name="T31" fmla="*/ 455 h 668"/>
                <a:gd name="T32" fmla="*/ 532 w 536"/>
                <a:gd name="T33" fmla="*/ 459 h 668"/>
                <a:gd name="T34" fmla="*/ 527 w 536"/>
                <a:gd name="T35" fmla="*/ 470 h 668"/>
                <a:gd name="T36" fmla="*/ 521 w 536"/>
                <a:gd name="T37" fmla="*/ 487 h 668"/>
                <a:gd name="T38" fmla="*/ 513 w 536"/>
                <a:gd name="T39" fmla="*/ 508 h 668"/>
                <a:gd name="T40" fmla="*/ 508 w 536"/>
                <a:gd name="T41" fmla="*/ 533 h 668"/>
                <a:gd name="T42" fmla="*/ 506 w 536"/>
                <a:gd name="T43" fmla="*/ 559 h 668"/>
                <a:gd name="T44" fmla="*/ 510 w 536"/>
                <a:gd name="T45" fmla="*/ 588 h 668"/>
                <a:gd name="T46" fmla="*/ 521 w 536"/>
                <a:gd name="T47" fmla="*/ 616 h 668"/>
                <a:gd name="T48" fmla="*/ 510 w 536"/>
                <a:gd name="T49" fmla="*/ 616 h 668"/>
                <a:gd name="T50" fmla="*/ 483 w 536"/>
                <a:gd name="T51" fmla="*/ 624 h 668"/>
                <a:gd name="T52" fmla="*/ 443 w 536"/>
                <a:gd name="T53" fmla="*/ 633 h 668"/>
                <a:gd name="T54" fmla="*/ 396 w 536"/>
                <a:gd name="T55" fmla="*/ 647 h 668"/>
                <a:gd name="T56" fmla="*/ 342 w 536"/>
                <a:gd name="T57" fmla="*/ 656 h 668"/>
                <a:gd name="T58" fmla="*/ 293 w 536"/>
                <a:gd name="T59" fmla="*/ 664 h 668"/>
                <a:gd name="T60" fmla="*/ 247 w 536"/>
                <a:gd name="T61" fmla="*/ 668 h 668"/>
                <a:gd name="T62" fmla="*/ 215 w 536"/>
                <a:gd name="T63" fmla="*/ 666 h 668"/>
                <a:gd name="T64" fmla="*/ 207 w 536"/>
                <a:gd name="T65" fmla="*/ 654 h 668"/>
                <a:gd name="T66" fmla="*/ 185 w 536"/>
                <a:gd name="T67" fmla="*/ 628 h 668"/>
                <a:gd name="T68" fmla="*/ 154 w 536"/>
                <a:gd name="T69" fmla="*/ 580 h 668"/>
                <a:gd name="T70" fmla="*/ 120 w 536"/>
                <a:gd name="T71" fmla="*/ 516 h 668"/>
                <a:gd name="T72" fmla="*/ 82 w 536"/>
                <a:gd name="T73" fmla="*/ 430 h 668"/>
                <a:gd name="T74" fmla="*/ 46 w 536"/>
                <a:gd name="T75" fmla="*/ 325 h 668"/>
                <a:gd name="T76" fmla="*/ 17 w 536"/>
                <a:gd name="T77" fmla="*/ 198 h 668"/>
                <a:gd name="T78" fmla="*/ 0 w 536"/>
                <a:gd name="T79" fmla="*/ 54 h 668"/>
                <a:gd name="T80" fmla="*/ 27 w 536"/>
                <a:gd name="T81" fmla="*/ 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6" h="668">
                  <a:moveTo>
                    <a:pt x="27" y="8"/>
                  </a:moveTo>
                  <a:lnTo>
                    <a:pt x="27" y="8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7" y="2"/>
                  </a:lnTo>
                  <a:lnTo>
                    <a:pt x="65" y="0"/>
                  </a:lnTo>
                  <a:lnTo>
                    <a:pt x="74" y="2"/>
                  </a:lnTo>
                  <a:lnTo>
                    <a:pt x="82" y="2"/>
                  </a:lnTo>
                  <a:lnTo>
                    <a:pt x="95" y="6"/>
                  </a:lnTo>
                  <a:lnTo>
                    <a:pt x="107" y="8"/>
                  </a:lnTo>
                  <a:lnTo>
                    <a:pt x="120" y="12"/>
                  </a:lnTo>
                  <a:lnTo>
                    <a:pt x="133" y="16"/>
                  </a:lnTo>
                  <a:lnTo>
                    <a:pt x="150" y="23"/>
                  </a:lnTo>
                  <a:lnTo>
                    <a:pt x="164" y="33"/>
                  </a:lnTo>
                  <a:lnTo>
                    <a:pt x="179" y="52"/>
                  </a:lnTo>
                  <a:lnTo>
                    <a:pt x="192" y="75"/>
                  </a:lnTo>
                  <a:lnTo>
                    <a:pt x="204" y="105"/>
                  </a:lnTo>
                  <a:lnTo>
                    <a:pt x="215" y="137"/>
                  </a:lnTo>
                  <a:lnTo>
                    <a:pt x="224" y="173"/>
                  </a:lnTo>
                  <a:lnTo>
                    <a:pt x="234" y="211"/>
                  </a:lnTo>
                  <a:lnTo>
                    <a:pt x="243" y="249"/>
                  </a:lnTo>
                  <a:lnTo>
                    <a:pt x="251" y="287"/>
                  </a:lnTo>
                  <a:lnTo>
                    <a:pt x="257" y="324"/>
                  </a:lnTo>
                  <a:lnTo>
                    <a:pt x="262" y="358"/>
                  </a:lnTo>
                  <a:lnTo>
                    <a:pt x="268" y="388"/>
                  </a:lnTo>
                  <a:lnTo>
                    <a:pt x="270" y="415"/>
                  </a:lnTo>
                  <a:lnTo>
                    <a:pt x="274" y="434"/>
                  </a:lnTo>
                  <a:lnTo>
                    <a:pt x="276" y="447"/>
                  </a:lnTo>
                  <a:lnTo>
                    <a:pt x="278" y="451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2" y="459"/>
                  </a:lnTo>
                  <a:lnTo>
                    <a:pt x="531" y="462"/>
                  </a:lnTo>
                  <a:lnTo>
                    <a:pt x="527" y="470"/>
                  </a:lnTo>
                  <a:lnTo>
                    <a:pt x="523" y="476"/>
                  </a:lnTo>
                  <a:lnTo>
                    <a:pt x="521" y="487"/>
                  </a:lnTo>
                  <a:lnTo>
                    <a:pt x="515" y="497"/>
                  </a:lnTo>
                  <a:lnTo>
                    <a:pt x="513" y="508"/>
                  </a:lnTo>
                  <a:lnTo>
                    <a:pt x="510" y="519"/>
                  </a:lnTo>
                  <a:lnTo>
                    <a:pt x="508" y="533"/>
                  </a:lnTo>
                  <a:lnTo>
                    <a:pt x="506" y="546"/>
                  </a:lnTo>
                  <a:lnTo>
                    <a:pt x="506" y="559"/>
                  </a:lnTo>
                  <a:lnTo>
                    <a:pt x="506" y="573"/>
                  </a:lnTo>
                  <a:lnTo>
                    <a:pt x="510" y="588"/>
                  </a:lnTo>
                  <a:lnTo>
                    <a:pt x="513" y="601"/>
                  </a:lnTo>
                  <a:lnTo>
                    <a:pt x="521" y="616"/>
                  </a:lnTo>
                  <a:lnTo>
                    <a:pt x="517" y="616"/>
                  </a:lnTo>
                  <a:lnTo>
                    <a:pt x="510" y="616"/>
                  </a:lnTo>
                  <a:lnTo>
                    <a:pt x="496" y="620"/>
                  </a:lnTo>
                  <a:lnTo>
                    <a:pt x="483" y="624"/>
                  </a:lnTo>
                  <a:lnTo>
                    <a:pt x="462" y="630"/>
                  </a:lnTo>
                  <a:lnTo>
                    <a:pt x="443" y="633"/>
                  </a:lnTo>
                  <a:lnTo>
                    <a:pt x="418" y="641"/>
                  </a:lnTo>
                  <a:lnTo>
                    <a:pt x="396" y="647"/>
                  </a:lnTo>
                  <a:lnTo>
                    <a:pt x="369" y="651"/>
                  </a:lnTo>
                  <a:lnTo>
                    <a:pt x="342" y="656"/>
                  </a:lnTo>
                  <a:lnTo>
                    <a:pt x="318" y="660"/>
                  </a:lnTo>
                  <a:lnTo>
                    <a:pt x="293" y="664"/>
                  </a:lnTo>
                  <a:lnTo>
                    <a:pt x="270" y="666"/>
                  </a:lnTo>
                  <a:lnTo>
                    <a:pt x="247" y="668"/>
                  </a:lnTo>
                  <a:lnTo>
                    <a:pt x="230" y="666"/>
                  </a:lnTo>
                  <a:lnTo>
                    <a:pt x="215" y="666"/>
                  </a:lnTo>
                  <a:lnTo>
                    <a:pt x="213" y="662"/>
                  </a:lnTo>
                  <a:lnTo>
                    <a:pt x="207" y="654"/>
                  </a:lnTo>
                  <a:lnTo>
                    <a:pt x="198" y="643"/>
                  </a:lnTo>
                  <a:lnTo>
                    <a:pt x="185" y="628"/>
                  </a:lnTo>
                  <a:lnTo>
                    <a:pt x="169" y="607"/>
                  </a:lnTo>
                  <a:lnTo>
                    <a:pt x="154" y="580"/>
                  </a:lnTo>
                  <a:lnTo>
                    <a:pt x="137" y="552"/>
                  </a:lnTo>
                  <a:lnTo>
                    <a:pt x="120" y="516"/>
                  </a:lnTo>
                  <a:lnTo>
                    <a:pt x="99" y="476"/>
                  </a:lnTo>
                  <a:lnTo>
                    <a:pt x="82" y="430"/>
                  </a:lnTo>
                  <a:lnTo>
                    <a:pt x="63" y="381"/>
                  </a:lnTo>
                  <a:lnTo>
                    <a:pt x="46" y="325"/>
                  </a:lnTo>
                  <a:lnTo>
                    <a:pt x="31" y="265"/>
                  </a:lnTo>
                  <a:lnTo>
                    <a:pt x="17" y="198"/>
                  </a:lnTo>
                  <a:lnTo>
                    <a:pt x="6" y="128"/>
                  </a:lnTo>
                  <a:lnTo>
                    <a:pt x="0" y="54"/>
                  </a:lnTo>
                  <a:lnTo>
                    <a:pt x="27" y="8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69"/>
            <p:cNvSpPr>
              <a:spLocks/>
            </p:cNvSpPr>
            <p:nvPr/>
          </p:nvSpPr>
          <p:spPr bwMode="auto">
            <a:xfrm>
              <a:off x="2123" y="3257"/>
              <a:ext cx="51" cy="51"/>
            </a:xfrm>
            <a:custGeom>
              <a:avLst/>
              <a:gdLst>
                <a:gd name="T0" fmla="*/ 52 w 101"/>
                <a:gd name="T1" fmla="*/ 101 h 101"/>
                <a:gd name="T2" fmla="*/ 56 w 101"/>
                <a:gd name="T3" fmla="*/ 99 h 101"/>
                <a:gd name="T4" fmla="*/ 61 w 101"/>
                <a:gd name="T5" fmla="*/ 99 h 101"/>
                <a:gd name="T6" fmla="*/ 65 w 101"/>
                <a:gd name="T7" fmla="*/ 97 h 101"/>
                <a:gd name="T8" fmla="*/ 71 w 101"/>
                <a:gd name="T9" fmla="*/ 97 h 101"/>
                <a:gd name="T10" fmla="*/ 78 w 101"/>
                <a:gd name="T11" fmla="*/ 91 h 101"/>
                <a:gd name="T12" fmla="*/ 86 w 101"/>
                <a:gd name="T13" fmla="*/ 86 h 101"/>
                <a:gd name="T14" fmla="*/ 92 w 101"/>
                <a:gd name="T15" fmla="*/ 78 h 101"/>
                <a:gd name="T16" fmla="*/ 97 w 101"/>
                <a:gd name="T17" fmla="*/ 68 h 101"/>
                <a:gd name="T18" fmla="*/ 99 w 101"/>
                <a:gd name="T19" fmla="*/ 65 h 101"/>
                <a:gd name="T20" fmla="*/ 99 w 101"/>
                <a:gd name="T21" fmla="*/ 59 h 101"/>
                <a:gd name="T22" fmla="*/ 101 w 101"/>
                <a:gd name="T23" fmla="*/ 55 h 101"/>
                <a:gd name="T24" fmla="*/ 101 w 101"/>
                <a:gd name="T25" fmla="*/ 49 h 101"/>
                <a:gd name="T26" fmla="*/ 101 w 101"/>
                <a:gd name="T27" fmla="*/ 44 h 101"/>
                <a:gd name="T28" fmla="*/ 99 w 101"/>
                <a:gd name="T29" fmla="*/ 40 h 101"/>
                <a:gd name="T30" fmla="*/ 99 w 101"/>
                <a:gd name="T31" fmla="*/ 34 h 101"/>
                <a:gd name="T32" fmla="*/ 97 w 101"/>
                <a:gd name="T33" fmla="*/ 30 h 101"/>
                <a:gd name="T34" fmla="*/ 92 w 101"/>
                <a:gd name="T35" fmla="*/ 21 h 101"/>
                <a:gd name="T36" fmla="*/ 86 w 101"/>
                <a:gd name="T37" fmla="*/ 13 h 101"/>
                <a:gd name="T38" fmla="*/ 78 w 101"/>
                <a:gd name="T39" fmla="*/ 8 h 101"/>
                <a:gd name="T40" fmla="*/ 71 w 101"/>
                <a:gd name="T41" fmla="*/ 2 h 101"/>
                <a:gd name="T42" fmla="*/ 65 w 101"/>
                <a:gd name="T43" fmla="*/ 0 h 101"/>
                <a:gd name="T44" fmla="*/ 61 w 101"/>
                <a:gd name="T45" fmla="*/ 0 h 101"/>
                <a:gd name="T46" fmla="*/ 56 w 101"/>
                <a:gd name="T47" fmla="*/ 0 h 101"/>
                <a:gd name="T48" fmla="*/ 52 w 101"/>
                <a:gd name="T49" fmla="*/ 0 h 101"/>
                <a:gd name="T50" fmla="*/ 46 w 101"/>
                <a:gd name="T51" fmla="*/ 0 h 101"/>
                <a:gd name="T52" fmla="*/ 40 w 101"/>
                <a:gd name="T53" fmla="*/ 0 h 101"/>
                <a:gd name="T54" fmla="*/ 35 w 101"/>
                <a:gd name="T55" fmla="*/ 0 h 101"/>
                <a:gd name="T56" fmla="*/ 31 w 101"/>
                <a:gd name="T57" fmla="*/ 2 h 101"/>
                <a:gd name="T58" fmla="*/ 21 w 101"/>
                <a:gd name="T59" fmla="*/ 8 h 101"/>
                <a:gd name="T60" fmla="*/ 16 w 101"/>
                <a:gd name="T61" fmla="*/ 13 h 101"/>
                <a:gd name="T62" fmla="*/ 8 w 101"/>
                <a:gd name="T63" fmla="*/ 21 h 101"/>
                <a:gd name="T64" fmla="*/ 4 w 101"/>
                <a:gd name="T65" fmla="*/ 30 h 101"/>
                <a:gd name="T66" fmla="*/ 2 w 101"/>
                <a:gd name="T67" fmla="*/ 34 h 101"/>
                <a:gd name="T68" fmla="*/ 0 w 101"/>
                <a:gd name="T69" fmla="*/ 40 h 101"/>
                <a:gd name="T70" fmla="*/ 0 w 101"/>
                <a:gd name="T71" fmla="*/ 44 h 101"/>
                <a:gd name="T72" fmla="*/ 0 w 101"/>
                <a:gd name="T73" fmla="*/ 49 h 101"/>
                <a:gd name="T74" fmla="*/ 0 w 101"/>
                <a:gd name="T75" fmla="*/ 55 h 101"/>
                <a:gd name="T76" fmla="*/ 0 w 101"/>
                <a:gd name="T77" fmla="*/ 59 h 101"/>
                <a:gd name="T78" fmla="*/ 2 w 101"/>
                <a:gd name="T79" fmla="*/ 65 h 101"/>
                <a:gd name="T80" fmla="*/ 4 w 101"/>
                <a:gd name="T81" fmla="*/ 68 h 101"/>
                <a:gd name="T82" fmla="*/ 8 w 101"/>
                <a:gd name="T83" fmla="*/ 78 h 101"/>
                <a:gd name="T84" fmla="*/ 16 w 101"/>
                <a:gd name="T85" fmla="*/ 86 h 101"/>
                <a:gd name="T86" fmla="*/ 21 w 101"/>
                <a:gd name="T87" fmla="*/ 91 h 101"/>
                <a:gd name="T88" fmla="*/ 31 w 101"/>
                <a:gd name="T89" fmla="*/ 97 h 101"/>
                <a:gd name="T90" fmla="*/ 35 w 101"/>
                <a:gd name="T91" fmla="*/ 97 h 101"/>
                <a:gd name="T92" fmla="*/ 40 w 101"/>
                <a:gd name="T93" fmla="*/ 99 h 101"/>
                <a:gd name="T94" fmla="*/ 46 w 101"/>
                <a:gd name="T95" fmla="*/ 99 h 101"/>
                <a:gd name="T96" fmla="*/ 52 w 101"/>
                <a:gd name="T97" fmla="*/ 101 h 101"/>
                <a:gd name="T98" fmla="*/ 52 w 101"/>
                <a:gd name="T9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01">
                  <a:moveTo>
                    <a:pt x="52" y="101"/>
                  </a:moveTo>
                  <a:lnTo>
                    <a:pt x="56" y="99"/>
                  </a:lnTo>
                  <a:lnTo>
                    <a:pt x="61" y="99"/>
                  </a:lnTo>
                  <a:lnTo>
                    <a:pt x="65" y="97"/>
                  </a:lnTo>
                  <a:lnTo>
                    <a:pt x="71" y="97"/>
                  </a:lnTo>
                  <a:lnTo>
                    <a:pt x="78" y="91"/>
                  </a:lnTo>
                  <a:lnTo>
                    <a:pt x="86" y="86"/>
                  </a:lnTo>
                  <a:lnTo>
                    <a:pt x="92" y="78"/>
                  </a:lnTo>
                  <a:lnTo>
                    <a:pt x="97" y="68"/>
                  </a:lnTo>
                  <a:lnTo>
                    <a:pt x="99" y="65"/>
                  </a:lnTo>
                  <a:lnTo>
                    <a:pt x="99" y="59"/>
                  </a:lnTo>
                  <a:lnTo>
                    <a:pt x="101" y="55"/>
                  </a:lnTo>
                  <a:lnTo>
                    <a:pt x="101" y="49"/>
                  </a:lnTo>
                  <a:lnTo>
                    <a:pt x="101" y="44"/>
                  </a:lnTo>
                  <a:lnTo>
                    <a:pt x="99" y="40"/>
                  </a:lnTo>
                  <a:lnTo>
                    <a:pt x="99" y="34"/>
                  </a:lnTo>
                  <a:lnTo>
                    <a:pt x="97" y="30"/>
                  </a:lnTo>
                  <a:lnTo>
                    <a:pt x="92" y="21"/>
                  </a:lnTo>
                  <a:lnTo>
                    <a:pt x="86" y="13"/>
                  </a:lnTo>
                  <a:lnTo>
                    <a:pt x="78" y="8"/>
                  </a:lnTo>
                  <a:lnTo>
                    <a:pt x="71" y="2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21" y="8"/>
                  </a:lnTo>
                  <a:lnTo>
                    <a:pt x="16" y="13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2" y="65"/>
                  </a:lnTo>
                  <a:lnTo>
                    <a:pt x="4" y="68"/>
                  </a:lnTo>
                  <a:lnTo>
                    <a:pt x="8" y="78"/>
                  </a:lnTo>
                  <a:lnTo>
                    <a:pt x="16" y="86"/>
                  </a:lnTo>
                  <a:lnTo>
                    <a:pt x="21" y="91"/>
                  </a:lnTo>
                  <a:lnTo>
                    <a:pt x="31" y="97"/>
                  </a:lnTo>
                  <a:lnTo>
                    <a:pt x="35" y="97"/>
                  </a:lnTo>
                  <a:lnTo>
                    <a:pt x="40" y="99"/>
                  </a:lnTo>
                  <a:lnTo>
                    <a:pt x="46" y="99"/>
                  </a:lnTo>
                  <a:lnTo>
                    <a:pt x="52" y="101"/>
                  </a:lnTo>
                  <a:lnTo>
                    <a:pt x="52" y="101"/>
                  </a:lnTo>
                  <a:close/>
                </a:path>
              </a:pathLst>
            </a:custGeom>
            <a:solidFill>
              <a:srgbClr val="4AD9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76"/>
            <p:cNvSpPr>
              <a:spLocks/>
            </p:cNvSpPr>
            <p:nvPr/>
          </p:nvSpPr>
          <p:spPr bwMode="auto">
            <a:xfrm>
              <a:off x="2180" y="3098"/>
              <a:ext cx="213" cy="293"/>
            </a:xfrm>
            <a:custGeom>
              <a:avLst/>
              <a:gdLst>
                <a:gd name="T0" fmla="*/ 81 w 425"/>
                <a:gd name="T1" fmla="*/ 36 h 585"/>
                <a:gd name="T2" fmla="*/ 0 w 425"/>
                <a:gd name="T3" fmla="*/ 585 h 585"/>
                <a:gd name="T4" fmla="*/ 338 w 425"/>
                <a:gd name="T5" fmla="*/ 494 h 585"/>
                <a:gd name="T6" fmla="*/ 425 w 425"/>
                <a:gd name="T7" fmla="*/ 0 h 585"/>
                <a:gd name="T8" fmla="*/ 81 w 425"/>
                <a:gd name="T9" fmla="*/ 36 h 585"/>
                <a:gd name="T10" fmla="*/ 81 w 425"/>
                <a:gd name="T11" fmla="*/ 36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585">
                  <a:moveTo>
                    <a:pt x="81" y="36"/>
                  </a:moveTo>
                  <a:lnTo>
                    <a:pt x="0" y="585"/>
                  </a:lnTo>
                  <a:lnTo>
                    <a:pt x="338" y="494"/>
                  </a:lnTo>
                  <a:lnTo>
                    <a:pt x="425" y="0"/>
                  </a:lnTo>
                  <a:lnTo>
                    <a:pt x="81" y="36"/>
                  </a:lnTo>
                  <a:lnTo>
                    <a:pt x="81" y="3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77"/>
            <p:cNvSpPr>
              <a:spLocks/>
            </p:cNvSpPr>
            <p:nvPr/>
          </p:nvSpPr>
          <p:spPr bwMode="auto">
            <a:xfrm>
              <a:off x="2285" y="3065"/>
              <a:ext cx="41" cy="40"/>
            </a:xfrm>
            <a:custGeom>
              <a:avLst/>
              <a:gdLst>
                <a:gd name="T0" fmla="*/ 0 w 81"/>
                <a:gd name="T1" fmla="*/ 74 h 80"/>
                <a:gd name="T2" fmla="*/ 28 w 81"/>
                <a:gd name="T3" fmla="*/ 0 h 80"/>
                <a:gd name="T4" fmla="*/ 81 w 81"/>
                <a:gd name="T5" fmla="*/ 6 h 80"/>
                <a:gd name="T6" fmla="*/ 76 w 81"/>
                <a:gd name="T7" fmla="*/ 80 h 80"/>
                <a:gd name="T8" fmla="*/ 0 w 81"/>
                <a:gd name="T9" fmla="*/ 74 h 80"/>
                <a:gd name="T10" fmla="*/ 0 w 81"/>
                <a:gd name="T11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0">
                  <a:moveTo>
                    <a:pt x="0" y="74"/>
                  </a:moveTo>
                  <a:lnTo>
                    <a:pt x="28" y="0"/>
                  </a:lnTo>
                  <a:lnTo>
                    <a:pt x="81" y="6"/>
                  </a:lnTo>
                  <a:lnTo>
                    <a:pt x="76" y="80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78"/>
            <p:cNvSpPr>
              <a:spLocks/>
            </p:cNvSpPr>
            <p:nvPr/>
          </p:nvSpPr>
          <p:spPr bwMode="auto">
            <a:xfrm>
              <a:off x="2148" y="3270"/>
              <a:ext cx="100" cy="101"/>
            </a:xfrm>
            <a:custGeom>
              <a:avLst/>
              <a:gdLst>
                <a:gd name="T0" fmla="*/ 2 w 200"/>
                <a:gd name="T1" fmla="*/ 201 h 201"/>
                <a:gd name="T2" fmla="*/ 4 w 200"/>
                <a:gd name="T3" fmla="*/ 199 h 201"/>
                <a:gd name="T4" fmla="*/ 7 w 200"/>
                <a:gd name="T5" fmla="*/ 199 h 201"/>
                <a:gd name="T6" fmla="*/ 15 w 200"/>
                <a:gd name="T7" fmla="*/ 197 h 201"/>
                <a:gd name="T8" fmla="*/ 25 w 200"/>
                <a:gd name="T9" fmla="*/ 195 h 201"/>
                <a:gd name="T10" fmla="*/ 34 w 200"/>
                <a:gd name="T11" fmla="*/ 192 h 201"/>
                <a:gd name="T12" fmla="*/ 49 w 200"/>
                <a:gd name="T13" fmla="*/ 188 h 201"/>
                <a:gd name="T14" fmla="*/ 63 w 200"/>
                <a:gd name="T15" fmla="*/ 182 h 201"/>
                <a:gd name="T16" fmla="*/ 80 w 200"/>
                <a:gd name="T17" fmla="*/ 176 h 201"/>
                <a:gd name="T18" fmla="*/ 95 w 200"/>
                <a:gd name="T19" fmla="*/ 169 h 201"/>
                <a:gd name="T20" fmla="*/ 110 w 200"/>
                <a:gd name="T21" fmla="*/ 159 h 201"/>
                <a:gd name="T22" fmla="*/ 127 w 200"/>
                <a:gd name="T23" fmla="*/ 150 h 201"/>
                <a:gd name="T24" fmla="*/ 142 w 200"/>
                <a:gd name="T25" fmla="*/ 138 h 201"/>
                <a:gd name="T26" fmla="*/ 158 w 200"/>
                <a:gd name="T27" fmla="*/ 125 h 201"/>
                <a:gd name="T28" fmla="*/ 175 w 200"/>
                <a:gd name="T29" fmla="*/ 112 h 201"/>
                <a:gd name="T30" fmla="*/ 188 w 200"/>
                <a:gd name="T31" fmla="*/ 93 h 201"/>
                <a:gd name="T32" fmla="*/ 200 w 200"/>
                <a:gd name="T33" fmla="*/ 76 h 201"/>
                <a:gd name="T34" fmla="*/ 181 w 200"/>
                <a:gd name="T35" fmla="*/ 70 h 201"/>
                <a:gd name="T36" fmla="*/ 188 w 200"/>
                <a:gd name="T37" fmla="*/ 45 h 201"/>
                <a:gd name="T38" fmla="*/ 165 w 200"/>
                <a:gd name="T39" fmla="*/ 55 h 201"/>
                <a:gd name="T40" fmla="*/ 175 w 200"/>
                <a:gd name="T41" fmla="*/ 34 h 201"/>
                <a:gd name="T42" fmla="*/ 148 w 200"/>
                <a:gd name="T43" fmla="*/ 34 h 201"/>
                <a:gd name="T44" fmla="*/ 163 w 200"/>
                <a:gd name="T45" fmla="*/ 7 h 201"/>
                <a:gd name="T46" fmla="*/ 127 w 200"/>
                <a:gd name="T47" fmla="*/ 24 h 201"/>
                <a:gd name="T48" fmla="*/ 89 w 200"/>
                <a:gd name="T49" fmla="*/ 47 h 201"/>
                <a:gd name="T50" fmla="*/ 114 w 200"/>
                <a:gd name="T51" fmla="*/ 2 h 201"/>
                <a:gd name="T52" fmla="*/ 112 w 200"/>
                <a:gd name="T53" fmla="*/ 0 h 201"/>
                <a:gd name="T54" fmla="*/ 108 w 200"/>
                <a:gd name="T55" fmla="*/ 0 h 201"/>
                <a:gd name="T56" fmla="*/ 103 w 200"/>
                <a:gd name="T57" fmla="*/ 3 h 201"/>
                <a:gd name="T58" fmla="*/ 97 w 200"/>
                <a:gd name="T59" fmla="*/ 9 h 201"/>
                <a:gd name="T60" fmla="*/ 93 w 200"/>
                <a:gd name="T61" fmla="*/ 13 h 201"/>
                <a:gd name="T62" fmla="*/ 89 w 200"/>
                <a:gd name="T63" fmla="*/ 17 h 201"/>
                <a:gd name="T64" fmla="*/ 84 w 200"/>
                <a:gd name="T65" fmla="*/ 22 h 201"/>
                <a:gd name="T66" fmla="*/ 80 w 200"/>
                <a:gd name="T67" fmla="*/ 32 h 201"/>
                <a:gd name="T68" fmla="*/ 74 w 200"/>
                <a:gd name="T69" fmla="*/ 40 h 201"/>
                <a:gd name="T70" fmla="*/ 68 w 200"/>
                <a:gd name="T71" fmla="*/ 47 h 201"/>
                <a:gd name="T72" fmla="*/ 65 w 200"/>
                <a:gd name="T73" fmla="*/ 53 h 201"/>
                <a:gd name="T74" fmla="*/ 59 w 200"/>
                <a:gd name="T75" fmla="*/ 59 h 201"/>
                <a:gd name="T76" fmla="*/ 53 w 200"/>
                <a:gd name="T77" fmla="*/ 64 h 201"/>
                <a:gd name="T78" fmla="*/ 49 w 200"/>
                <a:gd name="T79" fmla="*/ 70 h 201"/>
                <a:gd name="T80" fmla="*/ 44 w 200"/>
                <a:gd name="T81" fmla="*/ 74 h 201"/>
                <a:gd name="T82" fmla="*/ 42 w 200"/>
                <a:gd name="T83" fmla="*/ 80 h 201"/>
                <a:gd name="T84" fmla="*/ 32 w 200"/>
                <a:gd name="T85" fmla="*/ 85 h 201"/>
                <a:gd name="T86" fmla="*/ 28 w 200"/>
                <a:gd name="T87" fmla="*/ 91 h 201"/>
                <a:gd name="T88" fmla="*/ 25 w 200"/>
                <a:gd name="T89" fmla="*/ 93 h 201"/>
                <a:gd name="T90" fmla="*/ 25 w 200"/>
                <a:gd name="T91" fmla="*/ 95 h 201"/>
                <a:gd name="T92" fmla="*/ 23 w 200"/>
                <a:gd name="T93" fmla="*/ 97 h 201"/>
                <a:gd name="T94" fmla="*/ 19 w 200"/>
                <a:gd name="T95" fmla="*/ 104 h 201"/>
                <a:gd name="T96" fmla="*/ 17 w 200"/>
                <a:gd name="T97" fmla="*/ 110 h 201"/>
                <a:gd name="T98" fmla="*/ 15 w 200"/>
                <a:gd name="T99" fmla="*/ 118 h 201"/>
                <a:gd name="T100" fmla="*/ 13 w 200"/>
                <a:gd name="T101" fmla="*/ 123 h 201"/>
                <a:gd name="T102" fmla="*/ 11 w 200"/>
                <a:gd name="T103" fmla="*/ 131 h 201"/>
                <a:gd name="T104" fmla="*/ 9 w 200"/>
                <a:gd name="T105" fmla="*/ 138 h 201"/>
                <a:gd name="T106" fmla="*/ 7 w 200"/>
                <a:gd name="T107" fmla="*/ 146 h 201"/>
                <a:gd name="T108" fmla="*/ 6 w 200"/>
                <a:gd name="T109" fmla="*/ 152 h 201"/>
                <a:gd name="T110" fmla="*/ 4 w 200"/>
                <a:gd name="T111" fmla="*/ 159 h 201"/>
                <a:gd name="T112" fmla="*/ 2 w 200"/>
                <a:gd name="T113" fmla="*/ 167 h 201"/>
                <a:gd name="T114" fmla="*/ 2 w 200"/>
                <a:gd name="T115" fmla="*/ 173 h 201"/>
                <a:gd name="T116" fmla="*/ 0 w 200"/>
                <a:gd name="T117" fmla="*/ 176 h 201"/>
                <a:gd name="T118" fmla="*/ 2 w 200"/>
                <a:gd name="T119" fmla="*/ 182 h 201"/>
                <a:gd name="T120" fmla="*/ 2 w 200"/>
                <a:gd name="T121" fmla="*/ 201 h 201"/>
                <a:gd name="T122" fmla="*/ 2 w 200"/>
                <a:gd name="T12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" h="201">
                  <a:moveTo>
                    <a:pt x="2" y="201"/>
                  </a:moveTo>
                  <a:lnTo>
                    <a:pt x="4" y="199"/>
                  </a:lnTo>
                  <a:lnTo>
                    <a:pt x="7" y="199"/>
                  </a:lnTo>
                  <a:lnTo>
                    <a:pt x="15" y="197"/>
                  </a:lnTo>
                  <a:lnTo>
                    <a:pt x="25" y="195"/>
                  </a:lnTo>
                  <a:lnTo>
                    <a:pt x="34" y="192"/>
                  </a:lnTo>
                  <a:lnTo>
                    <a:pt x="49" y="188"/>
                  </a:lnTo>
                  <a:lnTo>
                    <a:pt x="63" y="182"/>
                  </a:lnTo>
                  <a:lnTo>
                    <a:pt x="80" y="176"/>
                  </a:lnTo>
                  <a:lnTo>
                    <a:pt x="95" y="169"/>
                  </a:lnTo>
                  <a:lnTo>
                    <a:pt x="110" y="159"/>
                  </a:lnTo>
                  <a:lnTo>
                    <a:pt x="127" y="150"/>
                  </a:lnTo>
                  <a:lnTo>
                    <a:pt x="142" y="138"/>
                  </a:lnTo>
                  <a:lnTo>
                    <a:pt x="158" y="125"/>
                  </a:lnTo>
                  <a:lnTo>
                    <a:pt x="175" y="112"/>
                  </a:lnTo>
                  <a:lnTo>
                    <a:pt x="188" y="93"/>
                  </a:lnTo>
                  <a:lnTo>
                    <a:pt x="200" y="76"/>
                  </a:lnTo>
                  <a:lnTo>
                    <a:pt x="181" y="70"/>
                  </a:lnTo>
                  <a:lnTo>
                    <a:pt x="188" y="45"/>
                  </a:lnTo>
                  <a:lnTo>
                    <a:pt x="165" y="55"/>
                  </a:lnTo>
                  <a:lnTo>
                    <a:pt x="175" y="34"/>
                  </a:lnTo>
                  <a:lnTo>
                    <a:pt x="148" y="34"/>
                  </a:lnTo>
                  <a:lnTo>
                    <a:pt x="163" y="7"/>
                  </a:lnTo>
                  <a:lnTo>
                    <a:pt x="127" y="24"/>
                  </a:lnTo>
                  <a:lnTo>
                    <a:pt x="89" y="47"/>
                  </a:lnTo>
                  <a:lnTo>
                    <a:pt x="114" y="2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3" y="3"/>
                  </a:lnTo>
                  <a:lnTo>
                    <a:pt x="97" y="9"/>
                  </a:lnTo>
                  <a:lnTo>
                    <a:pt x="93" y="13"/>
                  </a:lnTo>
                  <a:lnTo>
                    <a:pt x="89" y="17"/>
                  </a:lnTo>
                  <a:lnTo>
                    <a:pt x="84" y="22"/>
                  </a:lnTo>
                  <a:lnTo>
                    <a:pt x="80" y="32"/>
                  </a:lnTo>
                  <a:lnTo>
                    <a:pt x="74" y="40"/>
                  </a:lnTo>
                  <a:lnTo>
                    <a:pt x="68" y="47"/>
                  </a:lnTo>
                  <a:lnTo>
                    <a:pt x="65" y="53"/>
                  </a:lnTo>
                  <a:lnTo>
                    <a:pt x="59" y="59"/>
                  </a:lnTo>
                  <a:lnTo>
                    <a:pt x="53" y="64"/>
                  </a:lnTo>
                  <a:lnTo>
                    <a:pt x="49" y="70"/>
                  </a:lnTo>
                  <a:lnTo>
                    <a:pt x="44" y="74"/>
                  </a:lnTo>
                  <a:lnTo>
                    <a:pt x="42" y="80"/>
                  </a:lnTo>
                  <a:lnTo>
                    <a:pt x="32" y="85"/>
                  </a:lnTo>
                  <a:lnTo>
                    <a:pt x="28" y="91"/>
                  </a:lnTo>
                  <a:lnTo>
                    <a:pt x="25" y="93"/>
                  </a:lnTo>
                  <a:lnTo>
                    <a:pt x="25" y="95"/>
                  </a:lnTo>
                  <a:lnTo>
                    <a:pt x="23" y="97"/>
                  </a:lnTo>
                  <a:lnTo>
                    <a:pt x="19" y="104"/>
                  </a:lnTo>
                  <a:lnTo>
                    <a:pt x="17" y="110"/>
                  </a:lnTo>
                  <a:lnTo>
                    <a:pt x="15" y="118"/>
                  </a:lnTo>
                  <a:lnTo>
                    <a:pt x="13" y="123"/>
                  </a:lnTo>
                  <a:lnTo>
                    <a:pt x="11" y="131"/>
                  </a:lnTo>
                  <a:lnTo>
                    <a:pt x="9" y="138"/>
                  </a:lnTo>
                  <a:lnTo>
                    <a:pt x="7" y="146"/>
                  </a:lnTo>
                  <a:lnTo>
                    <a:pt x="6" y="152"/>
                  </a:lnTo>
                  <a:lnTo>
                    <a:pt x="4" y="159"/>
                  </a:lnTo>
                  <a:lnTo>
                    <a:pt x="2" y="167"/>
                  </a:lnTo>
                  <a:lnTo>
                    <a:pt x="2" y="173"/>
                  </a:lnTo>
                  <a:lnTo>
                    <a:pt x="0" y="176"/>
                  </a:lnTo>
                  <a:lnTo>
                    <a:pt x="2" y="182"/>
                  </a:lnTo>
                  <a:lnTo>
                    <a:pt x="2" y="201"/>
                  </a:lnTo>
                  <a:lnTo>
                    <a:pt x="2" y="201"/>
                  </a:lnTo>
                  <a:close/>
                </a:path>
              </a:pathLst>
            </a:custGeom>
            <a:solidFill>
              <a:srgbClr val="FFCCA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81"/>
            <p:cNvSpPr>
              <a:spLocks/>
            </p:cNvSpPr>
            <p:nvPr/>
          </p:nvSpPr>
          <p:spPr bwMode="auto">
            <a:xfrm>
              <a:off x="2262" y="3318"/>
              <a:ext cx="30" cy="65"/>
            </a:xfrm>
            <a:custGeom>
              <a:avLst/>
              <a:gdLst>
                <a:gd name="T0" fmla="*/ 0 w 61"/>
                <a:gd name="T1" fmla="*/ 13 h 129"/>
                <a:gd name="T2" fmla="*/ 2 w 61"/>
                <a:gd name="T3" fmla="*/ 11 h 129"/>
                <a:gd name="T4" fmla="*/ 6 w 61"/>
                <a:gd name="T5" fmla="*/ 9 h 129"/>
                <a:gd name="T6" fmla="*/ 11 w 61"/>
                <a:gd name="T7" fmla="*/ 7 h 129"/>
                <a:gd name="T8" fmla="*/ 19 w 61"/>
                <a:gd name="T9" fmla="*/ 5 h 129"/>
                <a:gd name="T10" fmla="*/ 27 w 61"/>
                <a:gd name="T11" fmla="*/ 2 h 129"/>
                <a:gd name="T12" fmla="*/ 34 w 61"/>
                <a:gd name="T13" fmla="*/ 0 h 129"/>
                <a:gd name="T14" fmla="*/ 40 w 61"/>
                <a:gd name="T15" fmla="*/ 0 h 129"/>
                <a:gd name="T16" fmla="*/ 48 w 61"/>
                <a:gd name="T17" fmla="*/ 0 h 129"/>
                <a:gd name="T18" fmla="*/ 49 w 61"/>
                <a:gd name="T19" fmla="*/ 3 h 129"/>
                <a:gd name="T20" fmla="*/ 51 w 61"/>
                <a:gd name="T21" fmla="*/ 11 h 129"/>
                <a:gd name="T22" fmla="*/ 53 w 61"/>
                <a:gd name="T23" fmla="*/ 17 h 129"/>
                <a:gd name="T24" fmla="*/ 55 w 61"/>
                <a:gd name="T25" fmla="*/ 22 h 129"/>
                <a:gd name="T26" fmla="*/ 55 w 61"/>
                <a:gd name="T27" fmla="*/ 28 h 129"/>
                <a:gd name="T28" fmla="*/ 57 w 61"/>
                <a:gd name="T29" fmla="*/ 36 h 129"/>
                <a:gd name="T30" fmla="*/ 57 w 61"/>
                <a:gd name="T31" fmla="*/ 43 h 129"/>
                <a:gd name="T32" fmla="*/ 57 w 61"/>
                <a:gd name="T33" fmla="*/ 51 h 129"/>
                <a:gd name="T34" fmla="*/ 59 w 61"/>
                <a:gd name="T35" fmla="*/ 59 h 129"/>
                <a:gd name="T36" fmla="*/ 59 w 61"/>
                <a:gd name="T37" fmla="*/ 66 h 129"/>
                <a:gd name="T38" fmla="*/ 59 w 61"/>
                <a:gd name="T39" fmla="*/ 72 h 129"/>
                <a:gd name="T40" fmla="*/ 61 w 61"/>
                <a:gd name="T41" fmla="*/ 79 h 129"/>
                <a:gd name="T42" fmla="*/ 61 w 61"/>
                <a:gd name="T43" fmla="*/ 87 h 129"/>
                <a:gd name="T44" fmla="*/ 61 w 61"/>
                <a:gd name="T45" fmla="*/ 93 h 129"/>
                <a:gd name="T46" fmla="*/ 59 w 61"/>
                <a:gd name="T47" fmla="*/ 97 h 129"/>
                <a:gd name="T48" fmla="*/ 57 w 61"/>
                <a:gd name="T49" fmla="*/ 102 h 129"/>
                <a:gd name="T50" fmla="*/ 55 w 61"/>
                <a:gd name="T51" fmla="*/ 106 h 129"/>
                <a:gd name="T52" fmla="*/ 51 w 61"/>
                <a:gd name="T53" fmla="*/ 110 h 129"/>
                <a:gd name="T54" fmla="*/ 48 w 61"/>
                <a:gd name="T55" fmla="*/ 114 h 129"/>
                <a:gd name="T56" fmla="*/ 42 w 61"/>
                <a:gd name="T57" fmla="*/ 117 h 129"/>
                <a:gd name="T58" fmla="*/ 38 w 61"/>
                <a:gd name="T59" fmla="*/ 119 h 129"/>
                <a:gd name="T60" fmla="*/ 32 w 61"/>
                <a:gd name="T61" fmla="*/ 121 h 129"/>
                <a:gd name="T62" fmla="*/ 27 w 61"/>
                <a:gd name="T63" fmla="*/ 123 h 129"/>
                <a:gd name="T64" fmla="*/ 21 w 61"/>
                <a:gd name="T65" fmla="*/ 125 h 129"/>
                <a:gd name="T66" fmla="*/ 17 w 61"/>
                <a:gd name="T67" fmla="*/ 125 h 129"/>
                <a:gd name="T68" fmla="*/ 11 w 61"/>
                <a:gd name="T69" fmla="*/ 127 h 129"/>
                <a:gd name="T70" fmla="*/ 6 w 61"/>
                <a:gd name="T71" fmla="*/ 127 h 129"/>
                <a:gd name="T72" fmla="*/ 4 w 61"/>
                <a:gd name="T73" fmla="*/ 129 h 129"/>
                <a:gd name="T74" fmla="*/ 0 w 61"/>
                <a:gd name="T75" fmla="*/ 13 h 129"/>
                <a:gd name="T76" fmla="*/ 0 w 61"/>
                <a:gd name="T77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" h="129">
                  <a:moveTo>
                    <a:pt x="0" y="13"/>
                  </a:moveTo>
                  <a:lnTo>
                    <a:pt x="2" y="11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9" y="3"/>
                  </a:lnTo>
                  <a:lnTo>
                    <a:pt x="51" y="11"/>
                  </a:lnTo>
                  <a:lnTo>
                    <a:pt x="53" y="17"/>
                  </a:lnTo>
                  <a:lnTo>
                    <a:pt x="55" y="22"/>
                  </a:lnTo>
                  <a:lnTo>
                    <a:pt x="55" y="28"/>
                  </a:lnTo>
                  <a:lnTo>
                    <a:pt x="57" y="36"/>
                  </a:lnTo>
                  <a:lnTo>
                    <a:pt x="57" y="43"/>
                  </a:lnTo>
                  <a:lnTo>
                    <a:pt x="57" y="51"/>
                  </a:lnTo>
                  <a:lnTo>
                    <a:pt x="59" y="59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61" y="93"/>
                  </a:lnTo>
                  <a:lnTo>
                    <a:pt x="59" y="97"/>
                  </a:lnTo>
                  <a:lnTo>
                    <a:pt x="57" y="102"/>
                  </a:lnTo>
                  <a:lnTo>
                    <a:pt x="55" y="106"/>
                  </a:lnTo>
                  <a:lnTo>
                    <a:pt x="51" y="110"/>
                  </a:lnTo>
                  <a:lnTo>
                    <a:pt x="48" y="114"/>
                  </a:lnTo>
                  <a:lnTo>
                    <a:pt x="42" y="117"/>
                  </a:lnTo>
                  <a:lnTo>
                    <a:pt x="38" y="119"/>
                  </a:lnTo>
                  <a:lnTo>
                    <a:pt x="32" y="121"/>
                  </a:lnTo>
                  <a:lnTo>
                    <a:pt x="27" y="123"/>
                  </a:lnTo>
                  <a:lnTo>
                    <a:pt x="21" y="125"/>
                  </a:lnTo>
                  <a:lnTo>
                    <a:pt x="17" y="125"/>
                  </a:lnTo>
                  <a:lnTo>
                    <a:pt x="11" y="127"/>
                  </a:lnTo>
                  <a:lnTo>
                    <a:pt x="6" y="127"/>
                  </a:lnTo>
                  <a:lnTo>
                    <a:pt x="4" y="129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FC9C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84"/>
            <p:cNvSpPr>
              <a:spLocks/>
            </p:cNvSpPr>
            <p:nvPr/>
          </p:nvSpPr>
          <p:spPr bwMode="auto">
            <a:xfrm>
              <a:off x="2187" y="3317"/>
              <a:ext cx="97" cy="103"/>
            </a:xfrm>
            <a:custGeom>
              <a:avLst/>
              <a:gdLst>
                <a:gd name="T0" fmla="*/ 194 w 194"/>
                <a:gd name="T1" fmla="*/ 0 h 205"/>
                <a:gd name="T2" fmla="*/ 192 w 194"/>
                <a:gd name="T3" fmla="*/ 2 h 205"/>
                <a:gd name="T4" fmla="*/ 192 w 194"/>
                <a:gd name="T5" fmla="*/ 5 h 205"/>
                <a:gd name="T6" fmla="*/ 190 w 194"/>
                <a:gd name="T7" fmla="*/ 13 h 205"/>
                <a:gd name="T8" fmla="*/ 190 w 194"/>
                <a:gd name="T9" fmla="*/ 23 h 205"/>
                <a:gd name="T10" fmla="*/ 186 w 194"/>
                <a:gd name="T11" fmla="*/ 32 h 205"/>
                <a:gd name="T12" fmla="*/ 184 w 194"/>
                <a:gd name="T13" fmla="*/ 47 h 205"/>
                <a:gd name="T14" fmla="*/ 180 w 194"/>
                <a:gd name="T15" fmla="*/ 61 h 205"/>
                <a:gd name="T16" fmla="*/ 175 w 194"/>
                <a:gd name="T17" fmla="*/ 78 h 205"/>
                <a:gd name="T18" fmla="*/ 169 w 194"/>
                <a:gd name="T19" fmla="*/ 93 h 205"/>
                <a:gd name="T20" fmla="*/ 161 w 194"/>
                <a:gd name="T21" fmla="*/ 110 h 205"/>
                <a:gd name="T22" fmla="*/ 152 w 194"/>
                <a:gd name="T23" fmla="*/ 127 h 205"/>
                <a:gd name="T24" fmla="*/ 142 w 194"/>
                <a:gd name="T25" fmla="*/ 144 h 205"/>
                <a:gd name="T26" fmla="*/ 129 w 194"/>
                <a:gd name="T27" fmla="*/ 159 h 205"/>
                <a:gd name="T28" fmla="*/ 116 w 194"/>
                <a:gd name="T29" fmla="*/ 177 h 205"/>
                <a:gd name="T30" fmla="*/ 101 w 194"/>
                <a:gd name="T31" fmla="*/ 190 h 205"/>
                <a:gd name="T32" fmla="*/ 82 w 194"/>
                <a:gd name="T33" fmla="*/ 205 h 205"/>
                <a:gd name="T34" fmla="*/ 76 w 194"/>
                <a:gd name="T35" fmla="*/ 186 h 205"/>
                <a:gd name="T36" fmla="*/ 53 w 194"/>
                <a:gd name="T37" fmla="*/ 196 h 205"/>
                <a:gd name="T38" fmla="*/ 61 w 194"/>
                <a:gd name="T39" fmla="*/ 173 h 205"/>
                <a:gd name="T40" fmla="*/ 42 w 194"/>
                <a:gd name="T41" fmla="*/ 182 h 205"/>
                <a:gd name="T42" fmla="*/ 38 w 194"/>
                <a:gd name="T43" fmla="*/ 158 h 205"/>
                <a:gd name="T44" fmla="*/ 13 w 194"/>
                <a:gd name="T45" fmla="*/ 175 h 205"/>
                <a:gd name="T46" fmla="*/ 25 w 194"/>
                <a:gd name="T47" fmla="*/ 135 h 205"/>
                <a:gd name="T48" fmla="*/ 47 w 194"/>
                <a:gd name="T49" fmla="*/ 97 h 205"/>
                <a:gd name="T50" fmla="*/ 2 w 194"/>
                <a:gd name="T51" fmla="*/ 125 h 205"/>
                <a:gd name="T52" fmla="*/ 0 w 194"/>
                <a:gd name="T53" fmla="*/ 123 h 205"/>
                <a:gd name="T54" fmla="*/ 2 w 194"/>
                <a:gd name="T55" fmla="*/ 118 h 205"/>
                <a:gd name="T56" fmla="*/ 4 w 194"/>
                <a:gd name="T57" fmla="*/ 112 h 205"/>
                <a:gd name="T58" fmla="*/ 9 w 194"/>
                <a:gd name="T59" fmla="*/ 106 h 205"/>
                <a:gd name="T60" fmla="*/ 13 w 194"/>
                <a:gd name="T61" fmla="*/ 102 h 205"/>
                <a:gd name="T62" fmla="*/ 19 w 194"/>
                <a:gd name="T63" fmla="*/ 99 h 205"/>
                <a:gd name="T64" fmla="*/ 25 w 194"/>
                <a:gd name="T65" fmla="*/ 95 h 205"/>
                <a:gd name="T66" fmla="*/ 32 w 194"/>
                <a:gd name="T67" fmla="*/ 89 h 205"/>
                <a:gd name="T68" fmla="*/ 38 w 194"/>
                <a:gd name="T69" fmla="*/ 81 h 205"/>
                <a:gd name="T70" fmla="*/ 45 w 194"/>
                <a:gd name="T71" fmla="*/ 76 h 205"/>
                <a:gd name="T72" fmla="*/ 51 w 194"/>
                <a:gd name="T73" fmla="*/ 72 h 205"/>
                <a:gd name="T74" fmla="*/ 57 w 194"/>
                <a:gd name="T75" fmla="*/ 66 h 205"/>
                <a:gd name="T76" fmla="*/ 63 w 194"/>
                <a:gd name="T77" fmla="*/ 61 h 205"/>
                <a:gd name="T78" fmla="*/ 66 w 194"/>
                <a:gd name="T79" fmla="*/ 57 h 205"/>
                <a:gd name="T80" fmla="*/ 72 w 194"/>
                <a:gd name="T81" fmla="*/ 51 h 205"/>
                <a:gd name="T82" fmla="*/ 76 w 194"/>
                <a:gd name="T83" fmla="*/ 47 h 205"/>
                <a:gd name="T84" fmla="*/ 80 w 194"/>
                <a:gd name="T85" fmla="*/ 40 h 205"/>
                <a:gd name="T86" fmla="*/ 85 w 194"/>
                <a:gd name="T87" fmla="*/ 34 h 205"/>
                <a:gd name="T88" fmla="*/ 87 w 194"/>
                <a:gd name="T89" fmla="*/ 30 h 205"/>
                <a:gd name="T90" fmla="*/ 89 w 194"/>
                <a:gd name="T91" fmla="*/ 30 h 205"/>
                <a:gd name="T92" fmla="*/ 93 w 194"/>
                <a:gd name="T93" fmla="*/ 28 h 205"/>
                <a:gd name="T94" fmla="*/ 101 w 194"/>
                <a:gd name="T95" fmla="*/ 24 h 205"/>
                <a:gd name="T96" fmla="*/ 104 w 194"/>
                <a:gd name="T97" fmla="*/ 21 h 205"/>
                <a:gd name="T98" fmla="*/ 112 w 194"/>
                <a:gd name="T99" fmla="*/ 19 h 205"/>
                <a:gd name="T100" fmla="*/ 118 w 194"/>
                <a:gd name="T101" fmla="*/ 17 h 205"/>
                <a:gd name="T102" fmla="*/ 125 w 194"/>
                <a:gd name="T103" fmla="*/ 13 h 205"/>
                <a:gd name="T104" fmla="*/ 133 w 194"/>
                <a:gd name="T105" fmla="*/ 9 h 205"/>
                <a:gd name="T106" fmla="*/ 141 w 194"/>
                <a:gd name="T107" fmla="*/ 7 h 205"/>
                <a:gd name="T108" fmla="*/ 146 w 194"/>
                <a:gd name="T109" fmla="*/ 5 h 205"/>
                <a:gd name="T110" fmla="*/ 154 w 194"/>
                <a:gd name="T111" fmla="*/ 4 h 205"/>
                <a:gd name="T112" fmla="*/ 160 w 194"/>
                <a:gd name="T113" fmla="*/ 2 h 205"/>
                <a:gd name="T114" fmla="*/ 167 w 194"/>
                <a:gd name="T115" fmla="*/ 0 h 205"/>
                <a:gd name="T116" fmla="*/ 171 w 194"/>
                <a:gd name="T117" fmla="*/ 0 h 205"/>
                <a:gd name="T118" fmla="*/ 175 w 194"/>
                <a:gd name="T119" fmla="*/ 0 h 205"/>
                <a:gd name="T120" fmla="*/ 194 w 194"/>
                <a:gd name="T121" fmla="*/ 0 h 205"/>
                <a:gd name="T122" fmla="*/ 194 w 194"/>
                <a:gd name="T12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" h="205">
                  <a:moveTo>
                    <a:pt x="194" y="0"/>
                  </a:moveTo>
                  <a:lnTo>
                    <a:pt x="192" y="2"/>
                  </a:lnTo>
                  <a:lnTo>
                    <a:pt x="192" y="5"/>
                  </a:lnTo>
                  <a:lnTo>
                    <a:pt x="190" y="13"/>
                  </a:lnTo>
                  <a:lnTo>
                    <a:pt x="190" y="23"/>
                  </a:lnTo>
                  <a:lnTo>
                    <a:pt x="186" y="32"/>
                  </a:lnTo>
                  <a:lnTo>
                    <a:pt x="184" y="47"/>
                  </a:lnTo>
                  <a:lnTo>
                    <a:pt x="180" y="61"/>
                  </a:lnTo>
                  <a:lnTo>
                    <a:pt x="175" y="78"/>
                  </a:lnTo>
                  <a:lnTo>
                    <a:pt x="169" y="93"/>
                  </a:lnTo>
                  <a:lnTo>
                    <a:pt x="161" y="110"/>
                  </a:lnTo>
                  <a:lnTo>
                    <a:pt x="152" y="127"/>
                  </a:lnTo>
                  <a:lnTo>
                    <a:pt x="142" y="144"/>
                  </a:lnTo>
                  <a:lnTo>
                    <a:pt x="129" y="159"/>
                  </a:lnTo>
                  <a:lnTo>
                    <a:pt x="116" y="177"/>
                  </a:lnTo>
                  <a:lnTo>
                    <a:pt x="101" y="190"/>
                  </a:lnTo>
                  <a:lnTo>
                    <a:pt x="82" y="205"/>
                  </a:lnTo>
                  <a:lnTo>
                    <a:pt x="76" y="186"/>
                  </a:lnTo>
                  <a:lnTo>
                    <a:pt x="53" y="196"/>
                  </a:lnTo>
                  <a:lnTo>
                    <a:pt x="61" y="173"/>
                  </a:lnTo>
                  <a:lnTo>
                    <a:pt x="42" y="182"/>
                  </a:lnTo>
                  <a:lnTo>
                    <a:pt x="38" y="158"/>
                  </a:lnTo>
                  <a:lnTo>
                    <a:pt x="13" y="175"/>
                  </a:lnTo>
                  <a:lnTo>
                    <a:pt x="25" y="135"/>
                  </a:lnTo>
                  <a:lnTo>
                    <a:pt x="47" y="97"/>
                  </a:lnTo>
                  <a:lnTo>
                    <a:pt x="2" y="125"/>
                  </a:lnTo>
                  <a:lnTo>
                    <a:pt x="0" y="123"/>
                  </a:lnTo>
                  <a:lnTo>
                    <a:pt x="2" y="118"/>
                  </a:lnTo>
                  <a:lnTo>
                    <a:pt x="4" y="112"/>
                  </a:lnTo>
                  <a:lnTo>
                    <a:pt x="9" y="106"/>
                  </a:lnTo>
                  <a:lnTo>
                    <a:pt x="13" y="102"/>
                  </a:lnTo>
                  <a:lnTo>
                    <a:pt x="19" y="99"/>
                  </a:lnTo>
                  <a:lnTo>
                    <a:pt x="25" y="95"/>
                  </a:lnTo>
                  <a:lnTo>
                    <a:pt x="32" y="89"/>
                  </a:lnTo>
                  <a:lnTo>
                    <a:pt x="38" y="81"/>
                  </a:lnTo>
                  <a:lnTo>
                    <a:pt x="45" y="76"/>
                  </a:lnTo>
                  <a:lnTo>
                    <a:pt x="51" y="72"/>
                  </a:lnTo>
                  <a:lnTo>
                    <a:pt x="57" y="66"/>
                  </a:lnTo>
                  <a:lnTo>
                    <a:pt x="63" y="61"/>
                  </a:lnTo>
                  <a:lnTo>
                    <a:pt x="66" y="57"/>
                  </a:lnTo>
                  <a:lnTo>
                    <a:pt x="72" y="51"/>
                  </a:lnTo>
                  <a:lnTo>
                    <a:pt x="76" y="47"/>
                  </a:lnTo>
                  <a:lnTo>
                    <a:pt x="80" y="40"/>
                  </a:lnTo>
                  <a:lnTo>
                    <a:pt x="85" y="34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93" y="28"/>
                  </a:lnTo>
                  <a:lnTo>
                    <a:pt x="101" y="24"/>
                  </a:lnTo>
                  <a:lnTo>
                    <a:pt x="104" y="21"/>
                  </a:lnTo>
                  <a:lnTo>
                    <a:pt x="112" y="19"/>
                  </a:lnTo>
                  <a:lnTo>
                    <a:pt x="118" y="17"/>
                  </a:lnTo>
                  <a:lnTo>
                    <a:pt x="125" y="13"/>
                  </a:lnTo>
                  <a:lnTo>
                    <a:pt x="133" y="9"/>
                  </a:lnTo>
                  <a:lnTo>
                    <a:pt x="141" y="7"/>
                  </a:lnTo>
                  <a:lnTo>
                    <a:pt x="146" y="5"/>
                  </a:lnTo>
                  <a:lnTo>
                    <a:pt x="154" y="4"/>
                  </a:lnTo>
                  <a:lnTo>
                    <a:pt x="160" y="2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CCA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385"/>
            <p:cNvSpPr>
              <a:spLocks/>
            </p:cNvSpPr>
            <p:nvPr/>
          </p:nvSpPr>
          <p:spPr bwMode="auto">
            <a:xfrm>
              <a:off x="2171" y="3528"/>
              <a:ext cx="38" cy="38"/>
            </a:xfrm>
            <a:custGeom>
              <a:avLst/>
              <a:gdLst>
                <a:gd name="T0" fmla="*/ 38 w 76"/>
                <a:gd name="T1" fmla="*/ 76 h 76"/>
                <a:gd name="T2" fmla="*/ 43 w 76"/>
                <a:gd name="T3" fmla="*/ 74 h 76"/>
                <a:gd name="T4" fmla="*/ 51 w 76"/>
                <a:gd name="T5" fmla="*/ 72 h 76"/>
                <a:gd name="T6" fmla="*/ 57 w 76"/>
                <a:gd name="T7" fmla="*/ 68 h 76"/>
                <a:gd name="T8" fmla="*/ 64 w 76"/>
                <a:gd name="T9" fmla="*/ 64 h 76"/>
                <a:gd name="T10" fmla="*/ 68 w 76"/>
                <a:gd name="T11" fmla="*/ 59 h 76"/>
                <a:gd name="T12" fmla="*/ 72 w 76"/>
                <a:gd name="T13" fmla="*/ 53 h 76"/>
                <a:gd name="T14" fmla="*/ 74 w 76"/>
                <a:gd name="T15" fmla="*/ 45 h 76"/>
                <a:gd name="T16" fmla="*/ 76 w 76"/>
                <a:gd name="T17" fmla="*/ 38 h 76"/>
                <a:gd name="T18" fmla="*/ 74 w 76"/>
                <a:gd name="T19" fmla="*/ 28 h 76"/>
                <a:gd name="T20" fmla="*/ 72 w 76"/>
                <a:gd name="T21" fmla="*/ 23 h 76"/>
                <a:gd name="T22" fmla="*/ 68 w 76"/>
                <a:gd name="T23" fmla="*/ 15 h 76"/>
                <a:gd name="T24" fmla="*/ 64 w 76"/>
                <a:gd name="T25" fmla="*/ 11 h 76"/>
                <a:gd name="T26" fmla="*/ 57 w 76"/>
                <a:gd name="T27" fmla="*/ 5 h 76"/>
                <a:gd name="T28" fmla="*/ 51 w 76"/>
                <a:gd name="T29" fmla="*/ 4 h 76"/>
                <a:gd name="T30" fmla="*/ 43 w 76"/>
                <a:gd name="T31" fmla="*/ 0 h 76"/>
                <a:gd name="T32" fmla="*/ 38 w 76"/>
                <a:gd name="T33" fmla="*/ 0 h 76"/>
                <a:gd name="T34" fmla="*/ 28 w 76"/>
                <a:gd name="T35" fmla="*/ 0 h 76"/>
                <a:gd name="T36" fmla="*/ 22 w 76"/>
                <a:gd name="T37" fmla="*/ 4 h 76"/>
                <a:gd name="T38" fmla="*/ 15 w 76"/>
                <a:gd name="T39" fmla="*/ 5 h 76"/>
                <a:gd name="T40" fmla="*/ 9 w 76"/>
                <a:gd name="T41" fmla="*/ 11 h 76"/>
                <a:gd name="T42" fmla="*/ 5 w 76"/>
                <a:gd name="T43" fmla="*/ 15 h 76"/>
                <a:gd name="T44" fmla="*/ 3 w 76"/>
                <a:gd name="T45" fmla="*/ 23 h 76"/>
                <a:gd name="T46" fmla="*/ 0 w 76"/>
                <a:gd name="T47" fmla="*/ 28 h 76"/>
                <a:gd name="T48" fmla="*/ 0 w 76"/>
                <a:gd name="T49" fmla="*/ 38 h 76"/>
                <a:gd name="T50" fmla="*/ 0 w 76"/>
                <a:gd name="T51" fmla="*/ 45 h 76"/>
                <a:gd name="T52" fmla="*/ 3 w 76"/>
                <a:gd name="T53" fmla="*/ 53 h 76"/>
                <a:gd name="T54" fmla="*/ 5 w 76"/>
                <a:gd name="T55" fmla="*/ 59 h 76"/>
                <a:gd name="T56" fmla="*/ 9 w 76"/>
                <a:gd name="T57" fmla="*/ 64 h 76"/>
                <a:gd name="T58" fmla="*/ 15 w 76"/>
                <a:gd name="T59" fmla="*/ 68 h 76"/>
                <a:gd name="T60" fmla="*/ 22 w 76"/>
                <a:gd name="T61" fmla="*/ 72 h 76"/>
                <a:gd name="T62" fmla="*/ 28 w 76"/>
                <a:gd name="T63" fmla="*/ 74 h 76"/>
                <a:gd name="T64" fmla="*/ 38 w 76"/>
                <a:gd name="T65" fmla="*/ 76 h 76"/>
                <a:gd name="T66" fmla="*/ 38 w 76"/>
                <a:gd name="T6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lnTo>
                    <a:pt x="43" y="74"/>
                  </a:lnTo>
                  <a:lnTo>
                    <a:pt x="51" y="72"/>
                  </a:lnTo>
                  <a:lnTo>
                    <a:pt x="57" y="68"/>
                  </a:lnTo>
                  <a:lnTo>
                    <a:pt x="64" y="64"/>
                  </a:lnTo>
                  <a:lnTo>
                    <a:pt x="68" y="59"/>
                  </a:lnTo>
                  <a:lnTo>
                    <a:pt x="72" y="53"/>
                  </a:lnTo>
                  <a:lnTo>
                    <a:pt x="74" y="45"/>
                  </a:lnTo>
                  <a:lnTo>
                    <a:pt x="76" y="38"/>
                  </a:lnTo>
                  <a:lnTo>
                    <a:pt x="74" y="28"/>
                  </a:lnTo>
                  <a:lnTo>
                    <a:pt x="72" y="23"/>
                  </a:lnTo>
                  <a:lnTo>
                    <a:pt x="68" y="15"/>
                  </a:lnTo>
                  <a:lnTo>
                    <a:pt x="64" y="11"/>
                  </a:lnTo>
                  <a:lnTo>
                    <a:pt x="57" y="5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2" y="4"/>
                  </a:lnTo>
                  <a:lnTo>
                    <a:pt x="15" y="5"/>
                  </a:lnTo>
                  <a:lnTo>
                    <a:pt x="9" y="11"/>
                  </a:lnTo>
                  <a:lnTo>
                    <a:pt x="5" y="15"/>
                  </a:lnTo>
                  <a:lnTo>
                    <a:pt x="3" y="23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5" y="59"/>
                  </a:lnTo>
                  <a:lnTo>
                    <a:pt x="9" y="64"/>
                  </a:lnTo>
                  <a:lnTo>
                    <a:pt x="15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8" y="76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4AD9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386"/>
            <p:cNvSpPr>
              <a:spLocks/>
            </p:cNvSpPr>
            <p:nvPr/>
          </p:nvSpPr>
          <p:spPr bwMode="auto">
            <a:xfrm>
              <a:off x="2137" y="3271"/>
              <a:ext cx="23" cy="23"/>
            </a:xfrm>
            <a:custGeom>
              <a:avLst/>
              <a:gdLst>
                <a:gd name="T0" fmla="*/ 25 w 48"/>
                <a:gd name="T1" fmla="*/ 45 h 45"/>
                <a:gd name="T2" fmla="*/ 32 w 48"/>
                <a:gd name="T3" fmla="*/ 43 h 45"/>
                <a:gd name="T4" fmla="*/ 40 w 48"/>
                <a:gd name="T5" fmla="*/ 38 h 45"/>
                <a:gd name="T6" fmla="*/ 44 w 48"/>
                <a:gd name="T7" fmla="*/ 30 h 45"/>
                <a:gd name="T8" fmla="*/ 48 w 48"/>
                <a:gd name="T9" fmla="*/ 22 h 45"/>
                <a:gd name="T10" fmla="*/ 46 w 48"/>
                <a:gd name="T11" fmla="*/ 19 h 45"/>
                <a:gd name="T12" fmla="*/ 44 w 48"/>
                <a:gd name="T13" fmla="*/ 13 h 45"/>
                <a:gd name="T14" fmla="*/ 42 w 48"/>
                <a:gd name="T15" fmla="*/ 9 h 45"/>
                <a:gd name="T16" fmla="*/ 40 w 48"/>
                <a:gd name="T17" fmla="*/ 5 h 45"/>
                <a:gd name="T18" fmla="*/ 32 w 48"/>
                <a:gd name="T19" fmla="*/ 1 h 45"/>
                <a:gd name="T20" fmla="*/ 25 w 48"/>
                <a:gd name="T21" fmla="*/ 0 h 45"/>
                <a:gd name="T22" fmla="*/ 19 w 48"/>
                <a:gd name="T23" fmla="*/ 0 h 45"/>
                <a:gd name="T24" fmla="*/ 15 w 48"/>
                <a:gd name="T25" fmla="*/ 1 h 45"/>
                <a:gd name="T26" fmla="*/ 10 w 48"/>
                <a:gd name="T27" fmla="*/ 3 h 45"/>
                <a:gd name="T28" fmla="*/ 8 w 48"/>
                <a:gd name="T29" fmla="*/ 5 h 45"/>
                <a:gd name="T30" fmla="*/ 4 w 48"/>
                <a:gd name="T31" fmla="*/ 9 h 45"/>
                <a:gd name="T32" fmla="*/ 2 w 48"/>
                <a:gd name="T33" fmla="*/ 13 h 45"/>
                <a:gd name="T34" fmla="*/ 0 w 48"/>
                <a:gd name="T35" fmla="*/ 19 h 45"/>
                <a:gd name="T36" fmla="*/ 0 w 48"/>
                <a:gd name="T37" fmla="*/ 22 h 45"/>
                <a:gd name="T38" fmla="*/ 2 w 48"/>
                <a:gd name="T39" fmla="*/ 30 h 45"/>
                <a:gd name="T40" fmla="*/ 8 w 48"/>
                <a:gd name="T41" fmla="*/ 38 h 45"/>
                <a:gd name="T42" fmla="*/ 10 w 48"/>
                <a:gd name="T43" fmla="*/ 39 h 45"/>
                <a:gd name="T44" fmla="*/ 15 w 48"/>
                <a:gd name="T45" fmla="*/ 43 h 45"/>
                <a:gd name="T46" fmla="*/ 19 w 48"/>
                <a:gd name="T47" fmla="*/ 45 h 45"/>
                <a:gd name="T48" fmla="*/ 25 w 48"/>
                <a:gd name="T49" fmla="*/ 45 h 45"/>
                <a:gd name="T50" fmla="*/ 25 w 48"/>
                <a:gd name="T5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5">
                  <a:moveTo>
                    <a:pt x="25" y="45"/>
                  </a:moveTo>
                  <a:lnTo>
                    <a:pt x="32" y="43"/>
                  </a:lnTo>
                  <a:lnTo>
                    <a:pt x="40" y="38"/>
                  </a:lnTo>
                  <a:lnTo>
                    <a:pt x="44" y="30"/>
                  </a:lnTo>
                  <a:lnTo>
                    <a:pt x="48" y="22"/>
                  </a:lnTo>
                  <a:lnTo>
                    <a:pt x="46" y="19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40" y="5"/>
                  </a:lnTo>
                  <a:lnTo>
                    <a:pt x="32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8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0" y="39"/>
                  </a:lnTo>
                  <a:lnTo>
                    <a:pt x="15" y="43"/>
                  </a:lnTo>
                  <a:lnTo>
                    <a:pt x="19" y="45"/>
                  </a:lnTo>
                  <a:lnTo>
                    <a:pt x="25" y="45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9447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387"/>
            <p:cNvSpPr>
              <a:spLocks/>
            </p:cNvSpPr>
            <p:nvPr/>
          </p:nvSpPr>
          <p:spPr bwMode="auto">
            <a:xfrm>
              <a:off x="2183" y="3542"/>
              <a:ext cx="14" cy="14"/>
            </a:xfrm>
            <a:custGeom>
              <a:avLst/>
              <a:gdLst>
                <a:gd name="T0" fmla="*/ 15 w 29"/>
                <a:gd name="T1" fmla="*/ 29 h 29"/>
                <a:gd name="T2" fmla="*/ 19 w 29"/>
                <a:gd name="T3" fmla="*/ 27 h 29"/>
                <a:gd name="T4" fmla="*/ 25 w 29"/>
                <a:gd name="T5" fmla="*/ 25 h 29"/>
                <a:gd name="T6" fmla="*/ 27 w 29"/>
                <a:gd name="T7" fmla="*/ 19 h 29"/>
                <a:gd name="T8" fmla="*/ 29 w 29"/>
                <a:gd name="T9" fmla="*/ 14 h 29"/>
                <a:gd name="T10" fmla="*/ 27 w 29"/>
                <a:gd name="T11" fmla="*/ 8 h 29"/>
                <a:gd name="T12" fmla="*/ 25 w 29"/>
                <a:gd name="T13" fmla="*/ 4 h 29"/>
                <a:gd name="T14" fmla="*/ 19 w 29"/>
                <a:gd name="T15" fmla="*/ 0 h 29"/>
                <a:gd name="T16" fmla="*/ 15 w 29"/>
                <a:gd name="T17" fmla="*/ 0 h 29"/>
                <a:gd name="T18" fmla="*/ 10 w 29"/>
                <a:gd name="T19" fmla="*/ 0 h 29"/>
                <a:gd name="T20" fmla="*/ 4 w 29"/>
                <a:gd name="T21" fmla="*/ 4 h 29"/>
                <a:gd name="T22" fmla="*/ 0 w 29"/>
                <a:gd name="T23" fmla="*/ 8 h 29"/>
                <a:gd name="T24" fmla="*/ 0 w 29"/>
                <a:gd name="T25" fmla="*/ 14 h 29"/>
                <a:gd name="T26" fmla="*/ 0 w 29"/>
                <a:gd name="T27" fmla="*/ 19 h 29"/>
                <a:gd name="T28" fmla="*/ 4 w 29"/>
                <a:gd name="T29" fmla="*/ 25 h 29"/>
                <a:gd name="T30" fmla="*/ 10 w 29"/>
                <a:gd name="T31" fmla="*/ 27 h 29"/>
                <a:gd name="T32" fmla="*/ 15 w 29"/>
                <a:gd name="T33" fmla="*/ 29 h 29"/>
                <a:gd name="T34" fmla="*/ 15 w 29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9" y="27"/>
                  </a:lnTo>
                  <a:lnTo>
                    <a:pt x="25" y="25"/>
                  </a:lnTo>
                  <a:lnTo>
                    <a:pt x="27" y="19"/>
                  </a:lnTo>
                  <a:lnTo>
                    <a:pt x="29" y="14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27"/>
                  </a:lnTo>
                  <a:lnTo>
                    <a:pt x="15" y="29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447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388"/>
            <p:cNvSpPr>
              <a:spLocks/>
            </p:cNvSpPr>
            <p:nvPr/>
          </p:nvSpPr>
          <p:spPr bwMode="auto">
            <a:xfrm>
              <a:off x="1921" y="3430"/>
              <a:ext cx="143" cy="202"/>
            </a:xfrm>
            <a:custGeom>
              <a:avLst/>
              <a:gdLst>
                <a:gd name="T0" fmla="*/ 69 w 288"/>
                <a:gd name="T1" fmla="*/ 0 h 403"/>
                <a:gd name="T2" fmla="*/ 288 w 288"/>
                <a:gd name="T3" fmla="*/ 65 h 403"/>
                <a:gd name="T4" fmla="*/ 246 w 288"/>
                <a:gd name="T5" fmla="*/ 384 h 403"/>
                <a:gd name="T6" fmla="*/ 0 w 288"/>
                <a:gd name="T7" fmla="*/ 403 h 403"/>
                <a:gd name="T8" fmla="*/ 0 w 288"/>
                <a:gd name="T9" fmla="*/ 399 h 403"/>
                <a:gd name="T10" fmla="*/ 0 w 288"/>
                <a:gd name="T11" fmla="*/ 390 h 403"/>
                <a:gd name="T12" fmla="*/ 0 w 288"/>
                <a:gd name="T13" fmla="*/ 374 h 403"/>
                <a:gd name="T14" fmla="*/ 0 w 288"/>
                <a:gd name="T15" fmla="*/ 355 h 403"/>
                <a:gd name="T16" fmla="*/ 2 w 288"/>
                <a:gd name="T17" fmla="*/ 331 h 403"/>
                <a:gd name="T18" fmla="*/ 4 w 288"/>
                <a:gd name="T19" fmla="*/ 304 h 403"/>
                <a:gd name="T20" fmla="*/ 6 w 288"/>
                <a:gd name="T21" fmla="*/ 276 h 403"/>
                <a:gd name="T22" fmla="*/ 10 w 288"/>
                <a:gd name="T23" fmla="*/ 247 h 403"/>
                <a:gd name="T24" fmla="*/ 14 w 288"/>
                <a:gd name="T25" fmla="*/ 215 h 403"/>
                <a:gd name="T26" fmla="*/ 18 w 288"/>
                <a:gd name="T27" fmla="*/ 182 h 403"/>
                <a:gd name="T28" fmla="*/ 21 w 288"/>
                <a:gd name="T29" fmla="*/ 152 h 403"/>
                <a:gd name="T30" fmla="*/ 27 w 288"/>
                <a:gd name="T31" fmla="*/ 122 h 403"/>
                <a:gd name="T32" fmla="*/ 31 w 288"/>
                <a:gd name="T33" fmla="*/ 95 h 403"/>
                <a:gd name="T34" fmla="*/ 38 w 288"/>
                <a:gd name="T35" fmla="*/ 70 h 403"/>
                <a:gd name="T36" fmla="*/ 46 w 288"/>
                <a:gd name="T37" fmla="*/ 47 h 403"/>
                <a:gd name="T38" fmla="*/ 54 w 288"/>
                <a:gd name="T39" fmla="*/ 32 h 403"/>
                <a:gd name="T40" fmla="*/ 69 w 288"/>
                <a:gd name="T41" fmla="*/ 0 h 403"/>
                <a:gd name="T42" fmla="*/ 69 w 288"/>
                <a:gd name="T4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8" h="403">
                  <a:moveTo>
                    <a:pt x="69" y="0"/>
                  </a:moveTo>
                  <a:lnTo>
                    <a:pt x="288" y="65"/>
                  </a:lnTo>
                  <a:lnTo>
                    <a:pt x="246" y="384"/>
                  </a:lnTo>
                  <a:lnTo>
                    <a:pt x="0" y="403"/>
                  </a:lnTo>
                  <a:lnTo>
                    <a:pt x="0" y="399"/>
                  </a:lnTo>
                  <a:lnTo>
                    <a:pt x="0" y="390"/>
                  </a:lnTo>
                  <a:lnTo>
                    <a:pt x="0" y="374"/>
                  </a:lnTo>
                  <a:lnTo>
                    <a:pt x="0" y="355"/>
                  </a:lnTo>
                  <a:lnTo>
                    <a:pt x="2" y="331"/>
                  </a:lnTo>
                  <a:lnTo>
                    <a:pt x="4" y="304"/>
                  </a:lnTo>
                  <a:lnTo>
                    <a:pt x="6" y="276"/>
                  </a:lnTo>
                  <a:lnTo>
                    <a:pt x="10" y="247"/>
                  </a:lnTo>
                  <a:lnTo>
                    <a:pt x="14" y="215"/>
                  </a:lnTo>
                  <a:lnTo>
                    <a:pt x="18" y="182"/>
                  </a:lnTo>
                  <a:lnTo>
                    <a:pt x="21" y="152"/>
                  </a:lnTo>
                  <a:lnTo>
                    <a:pt x="27" y="122"/>
                  </a:lnTo>
                  <a:lnTo>
                    <a:pt x="31" y="95"/>
                  </a:lnTo>
                  <a:lnTo>
                    <a:pt x="38" y="70"/>
                  </a:lnTo>
                  <a:lnTo>
                    <a:pt x="46" y="47"/>
                  </a:lnTo>
                  <a:lnTo>
                    <a:pt x="54" y="3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389"/>
            <p:cNvSpPr>
              <a:spLocks/>
            </p:cNvSpPr>
            <p:nvPr/>
          </p:nvSpPr>
          <p:spPr bwMode="auto">
            <a:xfrm>
              <a:off x="1933" y="3430"/>
              <a:ext cx="131" cy="88"/>
            </a:xfrm>
            <a:custGeom>
              <a:avLst/>
              <a:gdLst>
                <a:gd name="T0" fmla="*/ 0 w 263"/>
                <a:gd name="T1" fmla="*/ 122 h 175"/>
                <a:gd name="T2" fmla="*/ 249 w 263"/>
                <a:gd name="T3" fmla="*/ 175 h 175"/>
                <a:gd name="T4" fmla="*/ 263 w 263"/>
                <a:gd name="T5" fmla="*/ 65 h 175"/>
                <a:gd name="T6" fmla="*/ 44 w 263"/>
                <a:gd name="T7" fmla="*/ 0 h 175"/>
                <a:gd name="T8" fmla="*/ 42 w 263"/>
                <a:gd name="T9" fmla="*/ 2 h 175"/>
                <a:gd name="T10" fmla="*/ 38 w 263"/>
                <a:gd name="T11" fmla="*/ 9 h 175"/>
                <a:gd name="T12" fmla="*/ 36 w 263"/>
                <a:gd name="T13" fmla="*/ 13 h 175"/>
                <a:gd name="T14" fmla="*/ 34 w 263"/>
                <a:gd name="T15" fmla="*/ 21 h 175"/>
                <a:gd name="T16" fmla="*/ 31 w 263"/>
                <a:gd name="T17" fmla="*/ 27 h 175"/>
                <a:gd name="T18" fmla="*/ 29 w 263"/>
                <a:gd name="T19" fmla="*/ 34 h 175"/>
                <a:gd name="T20" fmla="*/ 25 w 263"/>
                <a:gd name="T21" fmla="*/ 42 h 175"/>
                <a:gd name="T22" fmla="*/ 23 w 263"/>
                <a:gd name="T23" fmla="*/ 49 h 175"/>
                <a:gd name="T24" fmla="*/ 19 w 263"/>
                <a:gd name="T25" fmla="*/ 57 h 175"/>
                <a:gd name="T26" fmla="*/ 17 w 263"/>
                <a:gd name="T27" fmla="*/ 66 h 175"/>
                <a:gd name="T28" fmla="*/ 13 w 263"/>
                <a:gd name="T29" fmla="*/ 74 h 175"/>
                <a:gd name="T30" fmla="*/ 12 w 263"/>
                <a:gd name="T31" fmla="*/ 84 h 175"/>
                <a:gd name="T32" fmla="*/ 10 w 263"/>
                <a:gd name="T33" fmla="*/ 91 h 175"/>
                <a:gd name="T34" fmla="*/ 8 w 263"/>
                <a:gd name="T35" fmla="*/ 101 h 175"/>
                <a:gd name="T36" fmla="*/ 0 w 263"/>
                <a:gd name="T37" fmla="*/ 122 h 175"/>
                <a:gd name="T38" fmla="*/ 0 w 263"/>
                <a:gd name="T39" fmla="*/ 12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3" h="175">
                  <a:moveTo>
                    <a:pt x="0" y="122"/>
                  </a:moveTo>
                  <a:lnTo>
                    <a:pt x="249" y="175"/>
                  </a:lnTo>
                  <a:lnTo>
                    <a:pt x="263" y="65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38" y="9"/>
                  </a:lnTo>
                  <a:lnTo>
                    <a:pt x="36" y="13"/>
                  </a:lnTo>
                  <a:lnTo>
                    <a:pt x="34" y="21"/>
                  </a:lnTo>
                  <a:lnTo>
                    <a:pt x="31" y="27"/>
                  </a:lnTo>
                  <a:lnTo>
                    <a:pt x="29" y="34"/>
                  </a:lnTo>
                  <a:lnTo>
                    <a:pt x="25" y="42"/>
                  </a:lnTo>
                  <a:lnTo>
                    <a:pt x="23" y="49"/>
                  </a:lnTo>
                  <a:lnTo>
                    <a:pt x="19" y="57"/>
                  </a:lnTo>
                  <a:lnTo>
                    <a:pt x="17" y="66"/>
                  </a:lnTo>
                  <a:lnTo>
                    <a:pt x="13" y="74"/>
                  </a:lnTo>
                  <a:lnTo>
                    <a:pt x="12" y="84"/>
                  </a:lnTo>
                  <a:lnTo>
                    <a:pt x="10" y="91"/>
                  </a:lnTo>
                  <a:lnTo>
                    <a:pt x="8" y="101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391"/>
            <p:cNvSpPr>
              <a:spLocks/>
            </p:cNvSpPr>
            <p:nvPr/>
          </p:nvSpPr>
          <p:spPr bwMode="auto">
            <a:xfrm>
              <a:off x="2255" y="3094"/>
              <a:ext cx="89" cy="51"/>
            </a:xfrm>
            <a:custGeom>
              <a:avLst/>
              <a:gdLst>
                <a:gd name="T0" fmla="*/ 0 w 177"/>
                <a:gd name="T1" fmla="*/ 103 h 103"/>
                <a:gd name="T2" fmla="*/ 40 w 177"/>
                <a:gd name="T3" fmla="*/ 15 h 103"/>
                <a:gd name="T4" fmla="*/ 177 w 177"/>
                <a:gd name="T5" fmla="*/ 0 h 103"/>
                <a:gd name="T6" fmla="*/ 148 w 177"/>
                <a:gd name="T7" fmla="*/ 95 h 103"/>
                <a:gd name="T8" fmla="*/ 0 w 177"/>
                <a:gd name="T9" fmla="*/ 103 h 103"/>
                <a:gd name="T10" fmla="*/ 0 w 177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03">
                  <a:moveTo>
                    <a:pt x="0" y="103"/>
                  </a:moveTo>
                  <a:lnTo>
                    <a:pt x="40" y="15"/>
                  </a:lnTo>
                  <a:lnTo>
                    <a:pt x="177" y="0"/>
                  </a:lnTo>
                  <a:lnTo>
                    <a:pt x="148" y="95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392"/>
            <p:cNvSpPr>
              <a:spLocks/>
            </p:cNvSpPr>
            <p:nvPr/>
          </p:nvSpPr>
          <p:spPr bwMode="auto">
            <a:xfrm>
              <a:off x="2240" y="3238"/>
              <a:ext cx="136" cy="133"/>
            </a:xfrm>
            <a:custGeom>
              <a:avLst/>
              <a:gdLst>
                <a:gd name="T0" fmla="*/ 0 w 272"/>
                <a:gd name="T1" fmla="*/ 179 h 266"/>
                <a:gd name="T2" fmla="*/ 4 w 272"/>
                <a:gd name="T3" fmla="*/ 173 h 266"/>
                <a:gd name="T4" fmla="*/ 14 w 272"/>
                <a:gd name="T5" fmla="*/ 164 h 266"/>
                <a:gd name="T6" fmla="*/ 31 w 272"/>
                <a:gd name="T7" fmla="*/ 154 h 266"/>
                <a:gd name="T8" fmla="*/ 54 w 272"/>
                <a:gd name="T9" fmla="*/ 143 h 266"/>
                <a:gd name="T10" fmla="*/ 84 w 272"/>
                <a:gd name="T11" fmla="*/ 133 h 266"/>
                <a:gd name="T12" fmla="*/ 122 w 272"/>
                <a:gd name="T13" fmla="*/ 127 h 266"/>
                <a:gd name="T14" fmla="*/ 168 w 272"/>
                <a:gd name="T15" fmla="*/ 127 h 266"/>
                <a:gd name="T16" fmla="*/ 202 w 272"/>
                <a:gd name="T17" fmla="*/ 129 h 266"/>
                <a:gd name="T18" fmla="*/ 217 w 272"/>
                <a:gd name="T19" fmla="*/ 126 h 266"/>
                <a:gd name="T20" fmla="*/ 227 w 272"/>
                <a:gd name="T21" fmla="*/ 118 h 266"/>
                <a:gd name="T22" fmla="*/ 234 w 272"/>
                <a:gd name="T23" fmla="*/ 106 h 266"/>
                <a:gd name="T24" fmla="*/ 240 w 272"/>
                <a:gd name="T25" fmla="*/ 93 h 266"/>
                <a:gd name="T26" fmla="*/ 242 w 272"/>
                <a:gd name="T27" fmla="*/ 80 h 266"/>
                <a:gd name="T28" fmla="*/ 246 w 272"/>
                <a:gd name="T29" fmla="*/ 65 h 266"/>
                <a:gd name="T30" fmla="*/ 248 w 272"/>
                <a:gd name="T31" fmla="*/ 53 h 266"/>
                <a:gd name="T32" fmla="*/ 259 w 272"/>
                <a:gd name="T33" fmla="*/ 0 h 266"/>
                <a:gd name="T34" fmla="*/ 263 w 272"/>
                <a:gd name="T35" fmla="*/ 10 h 266"/>
                <a:gd name="T36" fmla="*/ 265 w 272"/>
                <a:gd name="T37" fmla="*/ 21 h 266"/>
                <a:gd name="T38" fmla="*/ 267 w 272"/>
                <a:gd name="T39" fmla="*/ 36 h 266"/>
                <a:gd name="T40" fmla="*/ 268 w 272"/>
                <a:gd name="T41" fmla="*/ 55 h 266"/>
                <a:gd name="T42" fmla="*/ 272 w 272"/>
                <a:gd name="T43" fmla="*/ 76 h 266"/>
                <a:gd name="T44" fmla="*/ 272 w 272"/>
                <a:gd name="T45" fmla="*/ 99 h 266"/>
                <a:gd name="T46" fmla="*/ 272 w 272"/>
                <a:gd name="T47" fmla="*/ 124 h 266"/>
                <a:gd name="T48" fmla="*/ 261 w 272"/>
                <a:gd name="T49" fmla="*/ 152 h 266"/>
                <a:gd name="T50" fmla="*/ 238 w 272"/>
                <a:gd name="T51" fmla="*/ 183 h 266"/>
                <a:gd name="T52" fmla="*/ 208 w 272"/>
                <a:gd name="T53" fmla="*/ 211 h 266"/>
                <a:gd name="T54" fmla="*/ 175 w 272"/>
                <a:gd name="T55" fmla="*/ 238 h 266"/>
                <a:gd name="T56" fmla="*/ 141 w 272"/>
                <a:gd name="T57" fmla="*/ 257 h 266"/>
                <a:gd name="T58" fmla="*/ 113 w 272"/>
                <a:gd name="T59" fmla="*/ 266 h 266"/>
                <a:gd name="T60" fmla="*/ 93 w 272"/>
                <a:gd name="T61" fmla="*/ 264 h 266"/>
                <a:gd name="T62" fmla="*/ 90 w 272"/>
                <a:gd name="T63" fmla="*/ 245 h 266"/>
                <a:gd name="T64" fmla="*/ 86 w 272"/>
                <a:gd name="T65" fmla="*/ 221 h 266"/>
                <a:gd name="T66" fmla="*/ 76 w 272"/>
                <a:gd name="T67" fmla="*/ 203 h 266"/>
                <a:gd name="T68" fmla="*/ 63 w 272"/>
                <a:gd name="T69" fmla="*/ 192 h 266"/>
                <a:gd name="T70" fmla="*/ 46 w 272"/>
                <a:gd name="T71" fmla="*/ 184 h 266"/>
                <a:gd name="T72" fmla="*/ 29 w 272"/>
                <a:gd name="T73" fmla="*/ 181 h 266"/>
                <a:gd name="T74" fmla="*/ 14 w 272"/>
                <a:gd name="T75" fmla="*/ 179 h 266"/>
                <a:gd name="T76" fmla="*/ 4 w 272"/>
                <a:gd name="T77" fmla="*/ 179 h 266"/>
                <a:gd name="T78" fmla="*/ 0 w 272"/>
                <a:gd name="T79" fmla="*/ 18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2" h="266">
                  <a:moveTo>
                    <a:pt x="0" y="181"/>
                  </a:moveTo>
                  <a:lnTo>
                    <a:pt x="0" y="179"/>
                  </a:lnTo>
                  <a:lnTo>
                    <a:pt x="2" y="177"/>
                  </a:lnTo>
                  <a:lnTo>
                    <a:pt x="4" y="173"/>
                  </a:lnTo>
                  <a:lnTo>
                    <a:pt x="10" y="169"/>
                  </a:lnTo>
                  <a:lnTo>
                    <a:pt x="14" y="164"/>
                  </a:lnTo>
                  <a:lnTo>
                    <a:pt x="21" y="160"/>
                  </a:lnTo>
                  <a:lnTo>
                    <a:pt x="31" y="154"/>
                  </a:lnTo>
                  <a:lnTo>
                    <a:pt x="42" y="148"/>
                  </a:lnTo>
                  <a:lnTo>
                    <a:pt x="54" y="143"/>
                  </a:lnTo>
                  <a:lnTo>
                    <a:pt x="69" y="137"/>
                  </a:lnTo>
                  <a:lnTo>
                    <a:pt x="84" y="133"/>
                  </a:lnTo>
                  <a:lnTo>
                    <a:pt x="103" y="129"/>
                  </a:lnTo>
                  <a:lnTo>
                    <a:pt x="122" y="127"/>
                  </a:lnTo>
                  <a:lnTo>
                    <a:pt x="143" y="126"/>
                  </a:lnTo>
                  <a:lnTo>
                    <a:pt x="168" y="127"/>
                  </a:lnTo>
                  <a:lnTo>
                    <a:pt x="194" y="129"/>
                  </a:lnTo>
                  <a:lnTo>
                    <a:pt x="202" y="129"/>
                  </a:lnTo>
                  <a:lnTo>
                    <a:pt x="209" y="129"/>
                  </a:lnTo>
                  <a:lnTo>
                    <a:pt x="217" y="126"/>
                  </a:lnTo>
                  <a:lnTo>
                    <a:pt x="223" y="124"/>
                  </a:lnTo>
                  <a:lnTo>
                    <a:pt x="227" y="118"/>
                  </a:lnTo>
                  <a:lnTo>
                    <a:pt x="232" y="112"/>
                  </a:lnTo>
                  <a:lnTo>
                    <a:pt x="234" y="106"/>
                  </a:lnTo>
                  <a:lnTo>
                    <a:pt x="238" y="101"/>
                  </a:lnTo>
                  <a:lnTo>
                    <a:pt x="240" y="93"/>
                  </a:lnTo>
                  <a:lnTo>
                    <a:pt x="242" y="87"/>
                  </a:lnTo>
                  <a:lnTo>
                    <a:pt x="242" y="80"/>
                  </a:lnTo>
                  <a:lnTo>
                    <a:pt x="244" y="72"/>
                  </a:lnTo>
                  <a:lnTo>
                    <a:pt x="246" y="65"/>
                  </a:lnTo>
                  <a:lnTo>
                    <a:pt x="246" y="59"/>
                  </a:lnTo>
                  <a:lnTo>
                    <a:pt x="248" y="53"/>
                  </a:lnTo>
                  <a:lnTo>
                    <a:pt x="248" y="49"/>
                  </a:lnTo>
                  <a:lnTo>
                    <a:pt x="259" y="0"/>
                  </a:lnTo>
                  <a:lnTo>
                    <a:pt x="259" y="2"/>
                  </a:lnTo>
                  <a:lnTo>
                    <a:pt x="263" y="10"/>
                  </a:lnTo>
                  <a:lnTo>
                    <a:pt x="263" y="15"/>
                  </a:lnTo>
                  <a:lnTo>
                    <a:pt x="265" y="21"/>
                  </a:lnTo>
                  <a:lnTo>
                    <a:pt x="267" y="29"/>
                  </a:lnTo>
                  <a:lnTo>
                    <a:pt x="267" y="36"/>
                  </a:lnTo>
                  <a:lnTo>
                    <a:pt x="268" y="44"/>
                  </a:lnTo>
                  <a:lnTo>
                    <a:pt x="268" y="55"/>
                  </a:lnTo>
                  <a:lnTo>
                    <a:pt x="270" y="65"/>
                  </a:lnTo>
                  <a:lnTo>
                    <a:pt x="272" y="76"/>
                  </a:lnTo>
                  <a:lnTo>
                    <a:pt x="272" y="87"/>
                  </a:lnTo>
                  <a:lnTo>
                    <a:pt x="272" y="99"/>
                  </a:lnTo>
                  <a:lnTo>
                    <a:pt x="272" y="112"/>
                  </a:lnTo>
                  <a:lnTo>
                    <a:pt x="272" y="124"/>
                  </a:lnTo>
                  <a:lnTo>
                    <a:pt x="267" y="137"/>
                  </a:lnTo>
                  <a:lnTo>
                    <a:pt x="261" y="152"/>
                  </a:lnTo>
                  <a:lnTo>
                    <a:pt x="251" y="167"/>
                  </a:lnTo>
                  <a:lnTo>
                    <a:pt x="238" y="183"/>
                  </a:lnTo>
                  <a:lnTo>
                    <a:pt x="223" y="196"/>
                  </a:lnTo>
                  <a:lnTo>
                    <a:pt x="208" y="211"/>
                  </a:lnTo>
                  <a:lnTo>
                    <a:pt x="190" y="224"/>
                  </a:lnTo>
                  <a:lnTo>
                    <a:pt x="175" y="238"/>
                  </a:lnTo>
                  <a:lnTo>
                    <a:pt x="156" y="249"/>
                  </a:lnTo>
                  <a:lnTo>
                    <a:pt x="141" y="257"/>
                  </a:lnTo>
                  <a:lnTo>
                    <a:pt x="126" y="262"/>
                  </a:lnTo>
                  <a:lnTo>
                    <a:pt x="113" y="266"/>
                  </a:lnTo>
                  <a:lnTo>
                    <a:pt x="101" y="266"/>
                  </a:lnTo>
                  <a:lnTo>
                    <a:pt x="93" y="264"/>
                  </a:lnTo>
                  <a:lnTo>
                    <a:pt x="88" y="257"/>
                  </a:lnTo>
                  <a:lnTo>
                    <a:pt x="90" y="245"/>
                  </a:lnTo>
                  <a:lnTo>
                    <a:pt x="88" y="232"/>
                  </a:lnTo>
                  <a:lnTo>
                    <a:pt x="86" y="221"/>
                  </a:lnTo>
                  <a:lnTo>
                    <a:pt x="82" y="211"/>
                  </a:lnTo>
                  <a:lnTo>
                    <a:pt x="76" y="203"/>
                  </a:lnTo>
                  <a:lnTo>
                    <a:pt x="69" y="196"/>
                  </a:lnTo>
                  <a:lnTo>
                    <a:pt x="63" y="192"/>
                  </a:lnTo>
                  <a:lnTo>
                    <a:pt x="54" y="186"/>
                  </a:lnTo>
                  <a:lnTo>
                    <a:pt x="46" y="184"/>
                  </a:lnTo>
                  <a:lnTo>
                    <a:pt x="36" y="183"/>
                  </a:lnTo>
                  <a:lnTo>
                    <a:pt x="29" y="181"/>
                  </a:lnTo>
                  <a:lnTo>
                    <a:pt x="21" y="179"/>
                  </a:lnTo>
                  <a:lnTo>
                    <a:pt x="14" y="179"/>
                  </a:lnTo>
                  <a:lnTo>
                    <a:pt x="8" y="179"/>
                  </a:lnTo>
                  <a:lnTo>
                    <a:pt x="4" y="179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1601296" y="1282966"/>
            <a:ext cx="6820603" cy="1155434"/>
          </a:xfrm>
        </p:spPr>
        <p:txBody>
          <a:bodyPr/>
          <a:lstStyle>
            <a:lvl1pPr algn="ctr">
              <a:defRPr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1806790" y="2454293"/>
            <a:ext cx="6615110" cy="39163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669D-139D-4E50-8385-34AEFCE9DA69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F812-51C5-40D3-9A05-D2353AC8F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5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-1335044" y="2298347"/>
            <a:ext cx="5032629" cy="9736248"/>
            <a:chOff x="2467" y="1361"/>
            <a:chExt cx="826" cy="15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utoShape 250"/>
            <p:cNvSpPr>
              <a:spLocks noChangeAspect="1" noChangeArrowheads="1" noTextEdit="1"/>
            </p:cNvSpPr>
            <p:nvPr/>
          </p:nvSpPr>
          <p:spPr bwMode="auto">
            <a:xfrm>
              <a:off x="2467" y="1361"/>
              <a:ext cx="826" cy="15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53"/>
            <p:cNvSpPr>
              <a:spLocks/>
            </p:cNvSpPr>
            <p:nvPr/>
          </p:nvSpPr>
          <p:spPr bwMode="auto">
            <a:xfrm>
              <a:off x="2794" y="2739"/>
              <a:ext cx="180" cy="131"/>
            </a:xfrm>
            <a:custGeom>
              <a:avLst/>
              <a:gdLst>
                <a:gd name="T0" fmla="*/ 201 w 359"/>
                <a:gd name="T1" fmla="*/ 12 h 262"/>
                <a:gd name="T2" fmla="*/ 201 w 359"/>
                <a:gd name="T3" fmla="*/ 17 h 262"/>
                <a:gd name="T4" fmla="*/ 198 w 359"/>
                <a:gd name="T5" fmla="*/ 29 h 262"/>
                <a:gd name="T6" fmla="*/ 196 w 359"/>
                <a:gd name="T7" fmla="*/ 42 h 262"/>
                <a:gd name="T8" fmla="*/ 196 w 359"/>
                <a:gd name="T9" fmla="*/ 57 h 262"/>
                <a:gd name="T10" fmla="*/ 196 w 359"/>
                <a:gd name="T11" fmla="*/ 72 h 262"/>
                <a:gd name="T12" fmla="*/ 200 w 359"/>
                <a:gd name="T13" fmla="*/ 88 h 262"/>
                <a:gd name="T14" fmla="*/ 207 w 359"/>
                <a:gd name="T15" fmla="*/ 101 h 262"/>
                <a:gd name="T16" fmla="*/ 220 w 359"/>
                <a:gd name="T17" fmla="*/ 110 h 262"/>
                <a:gd name="T18" fmla="*/ 238 w 359"/>
                <a:gd name="T19" fmla="*/ 124 h 262"/>
                <a:gd name="T20" fmla="*/ 260 w 359"/>
                <a:gd name="T21" fmla="*/ 141 h 262"/>
                <a:gd name="T22" fmla="*/ 285 w 359"/>
                <a:gd name="T23" fmla="*/ 158 h 262"/>
                <a:gd name="T24" fmla="*/ 308 w 359"/>
                <a:gd name="T25" fmla="*/ 175 h 262"/>
                <a:gd name="T26" fmla="*/ 329 w 359"/>
                <a:gd name="T27" fmla="*/ 190 h 262"/>
                <a:gd name="T28" fmla="*/ 346 w 359"/>
                <a:gd name="T29" fmla="*/ 203 h 262"/>
                <a:gd name="T30" fmla="*/ 355 w 359"/>
                <a:gd name="T31" fmla="*/ 209 h 262"/>
                <a:gd name="T32" fmla="*/ 357 w 359"/>
                <a:gd name="T33" fmla="*/ 213 h 262"/>
                <a:gd name="T34" fmla="*/ 357 w 359"/>
                <a:gd name="T35" fmla="*/ 219 h 262"/>
                <a:gd name="T36" fmla="*/ 359 w 359"/>
                <a:gd name="T37" fmla="*/ 226 h 262"/>
                <a:gd name="T38" fmla="*/ 359 w 359"/>
                <a:gd name="T39" fmla="*/ 236 h 262"/>
                <a:gd name="T40" fmla="*/ 357 w 359"/>
                <a:gd name="T41" fmla="*/ 245 h 262"/>
                <a:gd name="T42" fmla="*/ 354 w 359"/>
                <a:gd name="T43" fmla="*/ 253 h 262"/>
                <a:gd name="T44" fmla="*/ 348 w 359"/>
                <a:gd name="T45" fmla="*/ 260 h 262"/>
                <a:gd name="T46" fmla="*/ 340 w 359"/>
                <a:gd name="T47" fmla="*/ 262 h 262"/>
                <a:gd name="T48" fmla="*/ 325 w 359"/>
                <a:gd name="T49" fmla="*/ 260 h 262"/>
                <a:gd name="T50" fmla="*/ 302 w 359"/>
                <a:gd name="T51" fmla="*/ 260 h 262"/>
                <a:gd name="T52" fmla="*/ 276 w 359"/>
                <a:gd name="T53" fmla="*/ 259 h 262"/>
                <a:gd name="T54" fmla="*/ 249 w 359"/>
                <a:gd name="T55" fmla="*/ 257 h 262"/>
                <a:gd name="T56" fmla="*/ 222 w 359"/>
                <a:gd name="T57" fmla="*/ 253 h 262"/>
                <a:gd name="T58" fmla="*/ 200 w 359"/>
                <a:gd name="T59" fmla="*/ 253 h 262"/>
                <a:gd name="T60" fmla="*/ 184 w 359"/>
                <a:gd name="T61" fmla="*/ 251 h 262"/>
                <a:gd name="T62" fmla="*/ 179 w 359"/>
                <a:gd name="T63" fmla="*/ 251 h 262"/>
                <a:gd name="T64" fmla="*/ 0 w 359"/>
                <a:gd name="T65" fmla="*/ 0 h 262"/>
                <a:gd name="T66" fmla="*/ 203 w 359"/>
                <a:gd name="T67" fmla="*/ 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262">
                  <a:moveTo>
                    <a:pt x="203" y="12"/>
                  </a:moveTo>
                  <a:lnTo>
                    <a:pt x="201" y="12"/>
                  </a:lnTo>
                  <a:lnTo>
                    <a:pt x="201" y="13"/>
                  </a:lnTo>
                  <a:lnTo>
                    <a:pt x="201" y="17"/>
                  </a:lnTo>
                  <a:lnTo>
                    <a:pt x="200" y="23"/>
                  </a:lnTo>
                  <a:lnTo>
                    <a:pt x="198" y="29"/>
                  </a:lnTo>
                  <a:lnTo>
                    <a:pt x="198" y="34"/>
                  </a:lnTo>
                  <a:lnTo>
                    <a:pt x="196" y="42"/>
                  </a:lnTo>
                  <a:lnTo>
                    <a:pt x="196" y="50"/>
                  </a:lnTo>
                  <a:lnTo>
                    <a:pt x="196" y="57"/>
                  </a:lnTo>
                  <a:lnTo>
                    <a:pt x="196" y="65"/>
                  </a:lnTo>
                  <a:lnTo>
                    <a:pt x="196" y="72"/>
                  </a:lnTo>
                  <a:lnTo>
                    <a:pt x="198" y="80"/>
                  </a:lnTo>
                  <a:lnTo>
                    <a:pt x="200" y="88"/>
                  </a:lnTo>
                  <a:lnTo>
                    <a:pt x="203" y="95"/>
                  </a:lnTo>
                  <a:lnTo>
                    <a:pt x="207" y="101"/>
                  </a:lnTo>
                  <a:lnTo>
                    <a:pt x="213" y="107"/>
                  </a:lnTo>
                  <a:lnTo>
                    <a:pt x="220" y="110"/>
                  </a:lnTo>
                  <a:lnTo>
                    <a:pt x="228" y="118"/>
                  </a:lnTo>
                  <a:lnTo>
                    <a:pt x="238" y="124"/>
                  </a:lnTo>
                  <a:lnTo>
                    <a:pt x="249" y="133"/>
                  </a:lnTo>
                  <a:lnTo>
                    <a:pt x="260" y="141"/>
                  </a:lnTo>
                  <a:lnTo>
                    <a:pt x="272" y="148"/>
                  </a:lnTo>
                  <a:lnTo>
                    <a:pt x="285" y="158"/>
                  </a:lnTo>
                  <a:lnTo>
                    <a:pt x="297" y="167"/>
                  </a:lnTo>
                  <a:lnTo>
                    <a:pt x="308" y="175"/>
                  </a:lnTo>
                  <a:lnTo>
                    <a:pt x="319" y="184"/>
                  </a:lnTo>
                  <a:lnTo>
                    <a:pt x="329" y="190"/>
                  </a:lnTo>
                  <a:lnTo>
                    <a:pt x="338" y="198"/>
                  </a:lnTo>
                  <a:lnTo>
                    <a:pt x="346" y="203"/>
                  </a:lnTo>
                  <a:lnTo>
                    <a:pt x="352" y="207"/>
                  </a:lnTo>
                  <a:lnTo>
                    <a:pt x="355" y="209"/>
                  </a:lnTo>
                  <a:lnTo>
                    <a:pt x="357" y="211"/>
                  </a:lnTo>
                  <a:lnTo>
                    <a:pt x="357" y="213"/>
                  </a:lnTo>
                  <a:lnTo>
                    <a:pt x="357" y="215"/>
                  </a:lnTo>
                  <a:lnTo>
                    <a:pt x="357" y="219"/>
                  </a:lnTo>
                  <a:lnTo>
                    <a:pt x="357" y="222"/>
                  </a:lnTo>
                  <a:lnTo>
                    <a:pt x="359" y="226"/>
                  </a:lnTo>
                  <a:lnTo>
                    <a:pt x="359" y="232"/>
                  </a:lnTo>
                  <a:lnTo>
                    <a:pt x="359" y="236"/>
                  </a:lnTo>
                  <a:lnTo>
                    <a:pt x="357" y="241"/>
                  </a:lnTo>
                  <a:lnTo>
                    <a:pt x="357" y="245"/>
                  </a:lnTo>
                  <a:lnTo>
                    <a:pt x="355" y="249"/>
                  </a:lnTo>
                  <a:lnTo>
                    <a:pt x="354" y="253"/>
                  </a:lnTo>
                  <a:lnTo>
                    <a:pt x="352" y="257"/>
                  </a:lnTo>
                  <a:lnTo>
                    <a:pt x="348" y="260"/>
                  </a:lnTo>
                  <a:lnTo>
                    <a:pt x="344" y="260"/>
                  </a:lnTo>
                  <a:lnTo>
                    <a:pt x="340" y="262"/>
                  </a:lnTo>
                  <a:lnTo>
                    <a:pt x="333" y="262"/>
                  </a:lnTo>
                  <a:lnTo>
                    <a:pt x="325" y="260"/>
                  </a:lnTo>
                  <a:lnTo>
                    <a:pt x="314" y="260"/>
                  </a:lnTo>
                  <a:lnTo>
                    <a:pt x="302" y="260"/>
                  </a:lnTo>
                  <a:lnTo>
                    <a:pt x="289" y="259"/>
                  </a:lnTo>
                  <a:lnTo>
                    <a:pt x="276" y="259"/>
                  </a:lnTo>
                  <a:lnTo>
                    <a:pt x="262" y="257"/>
                  </a:lnTo>
                  <a:lnTo>
                    <a:pt x="249" y="257"/>
                  </a:lnTo>
                  <a:lnTo>
                    <a:pt x="234" y="255"/>
                  </a:lnTo>
                  <a:lnTo>
                    <a:pt x="222" y="253"/>
                  </a:lnTo>
                  <a:lnTo>
                    <a:pt x="211" y="253"/>
                  </a:lnTo>
                  <a:lnTo>
                    <a:pt x="200" y="253"/>
                  </a:lnTo>
                  <a:lnTo>
                    <a:pt x="192" y="251"/>
                  </a:lnTo>
                  <a:lnTo>
                    <a:pt x="184" y="251"/>
                  </a:lnTo>
                  <a:lnTo>
                    <a:pt x="181" y="251"/>
                  </a:lnTo>
                  <a:lnTo>
                    <a:pt x="179" y="251"/>
                  </a:lnTo>
                  <a:lnTo>
                    <a:pt x="19" y="143"/>
                  </a:lnTo>
                  <a:lnTo>
                    <a:pt x="0" y="0"/>
                  </a:lnTo>
                  <a:lnTo>
                    <a:pt x="203" y="12"/>
                  </a:lnTo>
                  <a:lnTo>
                    <a:pt x="203" y="12"/>
                  </a:lnTo>
                  <a:close/>
                </a:path>
              </a:pathLst>
            </a:custGeom>
            <a:solidFill>
              <a:srgbClr val="B36EB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54"/>
            <p:cNvSpPr>
              <a:spLocks/>
            </p:cNvSpPr>
            <p:nvPr/>
          </p:nvSpPr>
          <p:spPr bwMode="auto">
            <a:xfrm>
              <a:off x="2707" y="2754"/>
              <a:ext cx="180" cy="120"/>
            </a:xfrm>
            <a:custGeom>
              <a:avLst/>
              <a:gdLst>
                <a:gd name="T0" fmla="*/ 8 w 359"/>
                <a:gd name="T1" fmla="*/ 157 h 241"/>
                <a:gd name="T2" fmla="*/ 11 w 359"/>
                <a:gd name="T3" fmla="*/ 161 h 241"/>
                <a:gd name="T4" fmla="*/ 17 w 359"/>
                <a:gd name="T5" fmla="*/ 163 h 241"/>
                <a:gd name="T6" fmla="*/ 25 w 359"/>
                <a:gd name="T7" fmla="*/ 167 h 241"/>
                <a:gd name="T8" fmla="*/ 30 w 359"/>
                <a:gd name="T9" fmla="*/ 169 h 241"/>
                <a:gd name="T10" fmla="*/ 40 w 359"/>
                <a:gd name="T11" fmla="*/ 171 h 241"/>
                <a:gd name="T12" fmla="*/ 46 w 359"/>
                <a:gd name="T13" fmla="*/ 171 h 241"/>
                <a:gd name="T14" fmla="*/ 51 w 359"/>
                <a:gd name="T15" fmla="*/ 171 h 241"/>
                <a:gd name="T16" fmla="*/ 59 w 359"/>
                <a:gd name="T17" fmla="*/ 163 h 241"/>
                <a:gd name="T18" fmla="*/ 65 w 359"/>
                <a:gd name="T19" fmla="*/ 157 h 241"/>
                <a:gd name="T20" fmla="*/ 68 w 359"/>
                <a:gd name="T21" fmla="*/ 153 h 241"/>
                <a:gd name="T22" fmla="*/ 74 w 359"/>
                <a:gd name="T23" fmla="*/ 153 h 241"/>
                <a:gd name="T24" fmla="*/ 78 w 359"/>
                <a:gd name="T25" fmla="*/ 155 h 241"/>
                <a:gd name="T26" fmla="*/ 86 w 359"/>
                <a:gd name="T27" fmla="*/ 159 h 241"/>
                <a:gd name="T28" fmla="*/ 93 w 359"/>
                <a:gd name="T29" fmla="*/ 163 h 241"/>
                <a:gd name="T30" fmla="*/ 99 w 359"/>
                <a:gd name="T31" fmla="*/ 165 h 241"/>
                <a:gd name="T32" fmla="*/ 106 w 359"/>
                <a:gd name="T33" fmla="*/ 174 h 241"/>
                <a:gd name="T34" fmla="*/ 110 w 359"/>
                <a:gd name="T35" fmla="*/ 180 h 241"/>
                <a:gd name="T36" fmla="*/ 122 w 359"/>
                <a:gd name="T37" fmla="*/ 188 h 241"/>
                <a:gd name="T38" fmla="*/ 137 w 359"/>
                <a:gd name="T39" fmla="*/ 199 h 241"/>
                <a:gd name="T40" fmla="*/ 162 w 359"/>
                <a:gd name="T41" fmla="*/ 210 h 241"/>
                <a:gd name="T42" fmla="*/ 194 w 359"/>
                <a:gd name="T43" fmla="*/ 222 h 241"/>
                <a:gd name="T44" fmla="*/ 236 w 359"/>
                <a:gd name="T45" fmla="*/ 231 h 241"/>
                <a:gd name="T46" fmla="*/ 289 w 359"/>
                <a:gd name="T47" fmla="*/ 237 h 241"/>
                <a:gd name="T48" fmla="*/ 350 w 359"/>
                <a:gd name="T49" fmla="*/ 241 h 241"/>
                <a:gd name="T50" fmla="*/ 352 w 359"/>
                <a:gd name="T51" fmla="*/ 237 h 241"/>
                <a:gd name="T52" fmla="*/ 355 w 359"/>
                <a:gd name="T53" fmla="*/ 231 h 241"/>
                <a:gd name="T54" fmla="*/ 357 w 359"/>
                <a:gd name="T55" fmla="*/ 222 h 241"/>
                <a:gd name="T56" fmla="*/ 359 w 359"/>
                <a:gd name="T57" fmla="*/ 210 h 241"/>
                <a:gd name="T58" fmla="*/ 359 w 359"/>
                <a:gd name="T59" fmla="*/ 197 h 241"/>
                <a:gd name="T60" fmla="*/ 354 w 359"/>
                <a:gd name="T61" fmla="*/ 184 h 241"/>
                <a:gd name="T62" fmla="*/ 340 w 359"/>
                <a:gd name="T63" fmla="*/ 171 h 241"/>
                <a:gd name="T64" fmla="*/ 321 w 359"/>
                <a:gd name="T65" fmla="*/ 157 h 241"/>
                <a:gd name="T66" fmla="*/ 298 w 359"/>
                <a:gd name="T67" fmla="*/ 144 h 241"/>
                <a:gd name="T68" fmla="*/ 276 w 359"/>
                <a:gd name="T69" fmla="*/ 131 h 241"/>
                <a:gd name="T70" fmla="*/ 255 w 359"/>
                <a:gd name="T71" fmla="*/ 115 h 241"/>
                <a:gd name="T72" fmla="*/ 236 w 359"/>
                <a:gd name="T73" fmla="*/ 100 h 241"/>
                <a:gd name="T74" fmla="*/ 220 w 359"/>
                <a:gd name="T75" fmla="*/ 81 h 241"/>
                <a:gd name="T76" fmla="*/ 207 w 359"/>
                <a:gd name="T77" fmla="*/ 62 h 241"/>
                <a:gd name="T78" fmla="*/ 196 w 359"/>
                <a:gd name="T79" fmla="*/ 39 h 241"/>
                <a:gd name="T80" fmla="*/ 192 w 359"/>
                <a:gd name="T81" fmla="*/ 15 h 241"/>
                <a:gd name="T82" fmla="*/ 0 w 359"/>
                <a:gd name="T83" fmla="*/ 5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9" h="241">
                  <a:moveTo>
                    <a:pt x="0" y="51"/>
                  </a:moveTo>
                  <a:lnTo>
                    <a:pt x="8" y="157"/>
                  </a:lnTo>
                  <a:lnTo>
                    <a:pt x="8" y="157"/>
                  </a:lnTo>
                  <a:lnTo>
                    <a:pt x="11" y="161"/>
                  </a:lnTo>
                  <a:lnTo>
                    <a:pt x="13" y="161"/>
                  </a:lnTo>
                  <a:lnTo>
                    <a:pt x="17" y="163"/>
                  </a:lnTo>
                  <a:lnTo>
                    <a:pt x="21" y="165"/>
                  </a:lnTo>
                  <a:lnTo>
                    <a:pt x="25" y="167"/>
                  </a:lnTo>
                  <a:lnTo>
                    <a:pt x="28" y="169"/>
                  </a:lnTo>
                  <a:lnTo>
                    <a:pt x="30" y="169"/>
                  </a:lnTo>
                  <a:lnTo>
                    <a:pt x="34" y="171"/>
                  </a:lnTo>
                  <a:lnTo>
                    <a:pt x="40" y="171"/>
                  </a:lnTo>
                  <a:lnTo>
                    <a:pt x="42" y="171"/>
                  </a:lnTo>
                  <a:lnTo>
                    <a:pt x="46" y="171"/>
                  </a:lnTo>
                  <a:lnTo>
                    <a:pt x="49" y="171"/>
                  </a:lnTo>
                  <a:lnTo>
                    <a:pt x="51" y="171"/>
                  </a:lnTo>
                  <a:lnTo>
                    <a:pt x="55" y="167"/>
                  </a:lnTo>
                  <a:lnTo>
                    <a:pt x="59" y="163"/>
                  </a:lnTo>
                  <a:lnTo>
                    <a:pt x="63" y="159"/>
                  </a:lnTo>
                  <a:lnTo>
                    <a:pt x="65" y="157"/>
                  </a:lnTo>
                  <a:lnTo>
                    <a:pt x="68" y="153"/>
                  </a:lnTo>
                  <a:lnTo>
                    <a:pt x="68" y="153"/>
                  </a:lnTo>
                  <a:lnTo>
                    <a:pt x="70" y="153"/>
                  </a:lnTo>
                  <a:lnTo>
                    <a:pt x="74" y="153"/>
                  </a:lnTo>
                  <a:lnTo>
                    <a:pt x="76" y="155"/>
                  </a:lnTo>
                  <a:lnTo>
                    <a:pt x="78" y="155"/>
                  </a:lnTo>
                  <a:lnTo>
                    <a:pt x="82" y="157"/>
                  </a:lnTo>
                  <a:lnTo>
                    <a:pt x="86" y="159"/>
                  </a:lnTo>
                  <a:lnTo>
                    <a:pt x="89" y="161"/>
                  </a:lnTo>
                  <a:lnTo>
                    <a:pt x="93" y="163"/>
                  </a:lnTo>
                  <a:lnTo>
                    <a:pt x="95" y="165"/>
                  </a:lnTo>
                  <a:lnTo>
                    <a:pt x="99" y="165"/>
                  </a:lnTo>
                  <a:lnTo>
                    <a:pt x="105" y="171"/>
                  </a:lnTo>
                  <a:lnTo>
                    <a:pt x="106" y="174"/>
                  </a:lnTo>
                  <a:lnTo>
                    <a:pt x="108" y="176"/>
                  </a:lnTo>
                  <a:lnTo>
                    <a:pt x="110" y="180"/>
                  </a:lnTo>
                  <a:lnTo>
                    <a:pt x="116" y="184"/>
                  </a:lnTo>
                  <a:lnTo>
                    <a:pt x="122" y="188"/>
                  </a:lnTo>
                  <a:lnTo>
                    <a:pt x="127" y="193"/>
                  </a:lnTo>
                  <a:lnTo>
                    <a:pt x="137" y="199"/>
                  </a:lnTo>
                  <a:lnTo>
                    <a:pt x="148" y="205"/>
                  </a:lnTo>
                  <a:lnTo>
                    <a:pt x="162" y="210"/>
                  </a:lnTo>
                  <a:lnTo>
                    <a:pt x="177" y="216"/>
                  </a:lnTo>
                  <a:lnTo>
                    <a:pt x="194" y="222"/>
                  </a:lnTo>
                  <a:lnTo>
                    <a:pt x="213" y="226"/>
                  </a:lnTo>
                  <a:lnTo>
                    <a:pt x="236" y="231"/>
                  </a:lnTo>
                  <a:lnTo>
                    <a:pt x="260" y="235"/>
                  </a:lnTo>
                  <a:lnTo>
                    <a:pt x="289" y="237"/>
                  </a:lnTo>
                  <a:lnTo>
                    <a:pt x="317" y="239"/>
                  </a:lnTo>
                  <a:lnTo>
                    <a:pt x="350" y="241"/>
                  </a:lnTo>
                  <a:lnTo>
                    <a:pt x="350" y="239"/>
                  </a:lnTo>
                  <a:lnTo>
                    <a:pt x="352" y="237"/>
                  </a:lnTo>
                  <a:lnTo>
                    <a:pt x="354" y="235"/>
                  </a:lnTo>
                  <a:lnTo>
                    <a:pt x="355" y="231"/>
                  </a:lnTo>
                  <a:lnTo>
                    <a:pt x="355" y="228"/>
                  </a:lnTo>
                  <a:lnTo>
                    <a:pt x="357" y="222"/>
                  </a:lnTo>
                  <a:lnTo>
                    <a:pt x="359" y="216"/>
                  </a:lnTo>
                  <a:lnTo>
                    <a:pt x="359" y="210"/>
                  </a:lnTo>
                  <a:lnTo>
                    <a:pt x="359" y="203"/>
                  </a:lnTo>
                  <a:lnTo>
                    <a:pt x="359" y="197"/>
                  </a:lnTo>
                  <a:lnTo>
                    <a:pt x="355" y="191"/>
                  </a:lnTo>
                  <a:lnTo>
                    <a:pt x="354" y="184"/>
                  </a:lnTo>
                  <a:lnTo>
                    <a:pt x="348" y="176"/>
                  </a:lnTo>
                  <a:lnTo>
                    <a:pt x="340" y="171"/>
                  </a:lnTo>
                  <a:lnTo>
                    <a:pt x="333" y="163"/>
                  </a:lnTo>
                  <a:lnTo>
                    <a:pt x="321" y="157"/>
                  </a:lnTo>
                  <a:lnTo>
                    <a:pt x="310" y="150"/>
                  </a:lnTo>
                  <a:lnTo>
                    <a:pt x="298" y="144"/>
                  </a:lnTo>
                  <a:lnTo>
                    <a:pt x="287" y="136"/>
                  </a:lnTo>
                  <a:lnTo>
                    <a:pt x="276" y="131"/>
                  </a:lnTo>
                  <a:lnTo>
                    <a:pt x="264" y="123"/>
                  </a:lnTo>
                  <a:lnTo>
                    <a:pt x="255" y="115"/>
                  </a:lnTo>
                  <a:lnTo>
                    <a:pt x="245" y="108"/>
                  </a:lnTo>
                  <a:lnTo>
                    <a:pt x="236" y="100"/>
                  </a:lnTo>
                  <a:lnTo>
                    <a:pt x="228" y="91"/>
                  </a:lnTo>
                  <a:lnTo>
                    <a:pt x="220" y="81"/>
                  </a:lnTo>
                  <a:lnTo>
                    <a:pt x="213" y="72"/>
                  </a:lnTo>
                  <a:lnTo>
                    <a:pt x="207" y="62"/>
                  </a:lnTo>
                  <a:lnTo>
                    <a:pt x="201" y="51"/>
                  </a:lnTo>
                  <a:lnTo>
                    <a:pt x="196" y="39"/>
                  </a:lnTo>
                  <a:lnTo>
                    <a:pt x="192" y="28"/>
                  </a:lnTo>
                  <a:lnTo>
                    <a:pt x="192" y="15"/>
                  </a:lnTo>
                  <a:lnTo>
                    <a:pt x="57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8569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55"/>
            <p:cNvSpPr>
              <a:spLocks/>
            </p:cNvSpPr>
            <p:nvPr/>
          </p:nvSpPr>
          <p:spPr bwMode="auto">
            <a:xfrm>
              <a:off x="2861" y="2780"/>
              <a:ext cx="38" cy="15"/>
            </a:xfrm>
            <a:custGeom>
              <a:avLst/>
              <a:gdLst>
                <a:gd name="T0" fmla="*/ 27 w 78"/>
                <a:gd name="T1" fmla="*/ 0 h 28"/>
                <a:gd name="T2" fmla="*/ 29 w 78"/>
                <a:gd name="T3" fmla="*/ 0 h 28"/>
                <a:gd name="T4" fmla="*/ 32 w 78"/>
                <a:gd name="T5" fmla="*/ 0 h 28"/>
                <a:gd name="T6" fmla="*/ 38 w 78"/>
                <a:gd name="T7" fmla="*/ 0 h 28"/>
                <a:gd name="T8" fmla="*/ 44 w 78"/>
                <a:gd name="T9" fmla="*/ 2 h 28"/>
                <a:gd name="T10" fmla="*/ 49 w 78"/>
                <a:gd name="T11" fmla="*/ 2 h 28"/>
                <a:gd name="T12" fmla="*/ 57 w 78"/>
                <a:gd name="T13" fmla="*/ 2 h 28"/>
                <a:gd name="T14" fmla="*/ 61 w 78"/>
                <a:gd name="T15" fmla="*/ 2 h 28"/>
                <a:gd name="T16" fmla="*/ 67 w 78"/>
                <a:gd name="T17" fmla="*/ 4 h 28"/>
                <a:gd name="T18" fmla="*/ 68 w 78"/>
                <a:gd name="T19" fmla="*/ 5 h 28"/>
                <a:gd name="T20" fmla="*/ 72 w 78"/>
                <a:gd name="T21" fmla="*/ 9 h 28"/>
                <a:gd name="T22" fmla="*/ 74 w 78"/>
                <a:gd name="T23" fmla="*/ 13 h 28"/>
                <a:gd name="T24" fmla="*/ 78 w 78"/>
                <a:gd name="T25" fmla="*/ 17 h 28"/>
                <a:gd name="T26" fmla="*/ 72 w 78"/>
                <a:gd name="T27" fmla="*/ 19 h 28"/>
                <a:gd name="T28" fmla="*/ 67 w 78"/>
                <a:gd name="T29" fmla="*/ 19 h 28"/>
                <a:gd name="T30" fmla="*/ 61 w 78"/>
                <a:gd name="T31" fmla="*/ 19 h 28"/>
                <a:gd name="T32" fmla="*/ 57 w 78"/>
                <a:gd name="T33" fmla="*/ 21 h 28"/>
                <a:gd name="T34" fmla="*/ 51 w 78"/>
                <a:gd name="T35" fmla="*/ 21 h 28"/>
                <a:gd name="T36" fmla="*/ 48 w 78"/>
                <a:gd name="T37" fmla="*/ 21 h 28"/>
                <a:gd name="T38" fmla="*/ 42 w 78"/>
                <a:gd name="T39" fmla="*/ 23 h 28"/>
                <a:gd name="T40" fmla="*/ 38 w 78"/>
                <a:gd name="T41" fmla="*/ 23 h 28"/>
                <a:gd name="T42" fmla="*/ 32 w 78"/>
                <a:gd name="T43" fmla="*/ 23 h 28"/>
                <a:gd name="T44" fmla="*/ 27 w 78"/>
                <a:gd name="T45" fmla="*/ 23 h 28"/>
                <a:gd name="T46" fmla="*/ 23 w 78"/>
                <a:gd name="T47" fmla="*/ 24 h 28"/>
                <a:gd name="T48" fmla="*/ 17 w 78"/>
                <a:gd name="T49" fmla="*/ 24 h 28"/>
                <a:gd name="T50" fmla="*/ 11 w 78"/>
                <a:gd name="T51" fmla="*/ 24 h 28"/>
                <a:gd name="T52" fmla="*/ 8 w 78"/>
                <a:gd name="T53" fmla="*/ 26 h 28"/>
                <a:gd name="T54" fmla="*/ 4 w 78"/>
                <a:gd name="T55" fmla="*/ 26 h 28"/>
                <a:gd name="T56" fmla="*/ 0 w 78"/>
                <a:gd name="T57" fmla="*/ 28 h 28"/>
                <a:gd name="T58" fmla="*/ 0 w 78"/>
                <a:gd name="T59" fmla="*/ 23 h 28"/>
                <a:gd name="T60" fmla="*/ 0 w 78"/>
                <a:gd name="T61" fmla="*/ 19 h 28"/>
                <a:gd name="T62" fmla="*/ 0 w 78"/>
                <a:gd name="T63" fmla="*/ 13 h 28"/>
                <a:gd name="T64" fmla="*/ 2 w 78"/>
                <a:gd name="T65" fmla="*/ 9 h 28"/>
                <a:gd name="T66" fmla="*/ 4 w 78"/>
                <a:gd name="T67" fmla="*/ 7 h 28"/>
                <a:gd name="T68" fmla="*/ 8 w 78"/>
                <a:gd name="T69" fmla="*/ 5 h 28"/>
                <a:gd name="T70" fmla="*/ 11 w 78"/>
                <a:gd name="T71" fmla="*/ 4 h 28"/>
                <a:gd name="T72" fmla="*/ 15 w 78"/>
                <a:gd name="T73" fmla="*/ 4 h 28"/>
                <a:gd name="T74" fmla="*/ 19 w 78"/>
                <a:gd name="T75" fmla="*/ 2 h 28"/>
                <a:gd name="T76" fmla="*/ 21 w 78"/>
                <a:gd name="T77" fmla="*/ 0 h 28"/>
                <a:gd name="T78" fmla="*/ 25 w 78"/>
                <a:gd name="T79" fmla="*/ 0 h 28"/>
                <a:gd name="T80" fmla="*/ 27 w 78"/>
                <a:gd name="T81" fmla="*/ 0 h 28"/>
                <a:gd name="T82" fmla="*/ 27 w 78"/>
                <a:gd name="T8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8">
                  <a:moveTo>
                    <a:pt x="27" y="0"/>
                  </a:moveTo>
                  <a:lnTo>
                    <a:pt x="29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49" y="2"/>
                  </a:lnTo>
                  <a:lnTo>
                    <a:pt x="57" y="2"/>
                  </a:lnTo>
                  <a:lnTo>
                    <a:pt x="61" y="2"/>
                  </a:lnTo>
                  <a:lnTo>
                    <a:pt x="67" y="4"/>
                  </a:lnTo>
                  <a:lnTo>
                    <a:pt x="68" y="5"/>
                  </a:lnTo>
                  <a:lnTo>
                    <a:pt x="72" y="9"/>
                  </a:lnTo>
                  <a:lnTo>
                    <a:pt x="74" y="13"/>
                  </a:lnTo>
                  <a:lnTo>
                    <a:pt x="78" y="17"/>
                  </a:lnTo>
                  <a:lnTo>
                    <a:pt x="72" y="19"/>
                  </a:lnTo>
                  <a:lnTo>
                    <a:pt x="67" y="19"/>
                  </a:lnTo>
                  <a:lnTo>
                    <a:pt x="61" y="19"/>
                  </a:lnTo>
                  <a:lnTo>
                    <a:pt x="57" y="21"/>
                  </a:lnTo>
                  <a:lnTo>
                    <a:pt x="51" y="21"/>
                  </a:lnTo>
                  <a:lnTo>
                    <a:pt x="48" y="21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2" y="23"/>
                  </a:lnTo>
                  <a:lnTo>
                    <a:pt x="27" y="23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11" y="24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56"/>
            <p:cNvSpPr>
              <a:spLocks/>
            </p:cNvSpPr>
            <p:nvPr/>
          </p:nvSpPr>
          <p:spPr bwMode="auto">
            <a:xfrm>
              <a:off x="2777" y="2786"/>
              <a:ext cx="37" cy="20"/>
            </a:xfrm>
            <a:custGeom>
              <a:avLst/>
              <a:gdLst>
                <a:gd name="T0" fmla="*/ 42 w 74"/>
                <a:gd name="T1" fmla="*/ 2 h 40"/>
                <a:gd name="T2" fmla="*/ 43 w 74"/>
                <a:gd name="T3" fmla="*/ 0 h 40"/>
                <a:gd name="T4" fmla="*/ 47 w 74"/>
                <a:gd name="T5" fmla="*/ 0 h 40"/>
                <a:gd name="T6" fmla="*/ 51 w 74"/>
                <a:gd name="T7" fmla="*/ 0 h 40"/>
                <a:gd name="T8" fmla="*/ 55 w 74"/>
                <a:gd name="T9" fmla="*/ 2 h 40"/>
                <a:gd name="T10" fmla="*/ 59 w 74"/>
                <a:gd name="T11" fmla="*/ 2 h 40"/>
                <a:gd name="T12" fmla="*/ 62 w 74"/>
                <a:gd name="T13" fmla="*/ 4 h 40"/>
                <a:gd name="T14" fmla="*/ 66 w 74"/>
                <a:gd name="T15" fmla="*/ 6 h 40"/>
                <a:gd name="T16" fmla="*/ 70 w 74"/>
                <a:gd name="T17" fmla="*/ 8 h 40"/>
                <a:gd name="T18" fmla="*/ 74 w 74"/>
                <a:gd name="T19" fmla="*/ 12 h 40"/>
                <a:gd name="T20" fmla="*/ 74 w 74"/>
                <a:gd name="T21" fmla="*/ 17 h 40"/>
                <a:gd name="T22" fmla="*/ 72 w 74"/>
                <a:gd name="T23" fmla="*/ 17 h 40"/>
                <a:gd name="T24" fmla="*/ 68 w 74"/>
                <a:gd name="T25" fmla="*/ 19 h 40"/>
                <a:gd name="T26" fmla="*/ 62 w 74"/>
                <a:gd name="T27" fmla="*/ 21 h 40"/>
                <a:gd name="T28" fmla="*/ 57 w 74"/>
                <a:gd name="T29" fmla="*/ 23 h 40"/>
                <a:gd name="T30" fmla="*/ 53 w 74"/>
                <a:gd name="T31" fmla="*/ 21 h 40"/>
                <a:gd name="T32" fmla="*/ 47 w 74"/>
                <a:gd name="T33" fmla="*/ 21 h 40"/>
                <a:gd name="T34" fmla="*/ 43 w 74"/>
                <a:gd name="T35" fmla="*/ 21 h 40"/>
                <a:gd name="T36" fmla="*/ 42 w 74"/>
                <a:gd name="T37" fmla="*/ 21 h 40"/>
                <a:gd name="T38" fmla="*/ 34 w 74"/>
                <a:gd name="T39" fmla="*/ 25 h 40"/>
                <a:gd name="T40" fmla="*/ 28 w 74"/>
                <a:gd name="T41" fmla="*/ 31 h 40"/>
                <a:gd name="T42" fmla="*/ 23 w 74"/>
                <a:gd name="T43" fmla="*/ 34 h 40"/>
                <a:gd name="T44" fmla="*/ 17 w 74"/>
                <a:gd name="T45" fmla="*/ 38 h 40"/>
                <a:gd name="T46" fmla="*/ 13 w 74"/>
                <a:gd name="T47" fmla="*/ 40 h 40"/>
                <a:gd name="T48" fmla="*/ 9 w 74"/>
                <a:gd name="T49" fmla="*/ 40 h 40"/>
                <a:gd name="T50" fmla="*/ 5 w 74"/>
                <a:gd name="T51" fmla="*/ 40 h 40"/>
                <a:gd name="T52" fmla="*/ 4 w 74"/>
                <a:gd name="T53" fmla="*/ 40 h 40"/>
                <a:gd name="T54" fmla="*/ 0 w 74"/>
                <a:gd name="T55" fmla="*/ 34 h 40"/>
                <a:gd name="T56" fmla="*/ 0 w 74"/>
                <a:gd name="T57" fmla="*/ 32 h 40"/>
                <a:gd name="T58" fmla="*/ 0 w 74"/>
                <a:gd name="T59" fmla="*/ 29 h 40"/>
                <a:gd name="T60" fmla="*/ 2 w 74"/>
                <a:gd name="T61" fmla="*/ 25 h 40"/>
                <a:gd name="T62" fmla="*/ 4 w 74"/>
                <a:gd name="T63" fmla="*/ 21 h 40"/>
                <a:gd name="T64" fmla="*/ 5 w 74"/>
                <a:gd name="T65" fmla="*/ 19 h 40"/>
                <a:gd name="T66" fmla="*/ 9 w 74"/>
                <a:gd name="T67" fmla="*/ 15 h 40"/>
                <a:gd name="T68" fmla="*/ 13 w 74"/>
                <a:gd name="T69" fmla="*/ 13 h 40"/>
                <a:gd name="T70" fmla="*/ 15 w 74"/>
                <a:gd name="T71" fmla="*/ 12 h 40"/>
                <a:gd name="T72" fmla="*/ 21 w 74"/>
                <a:gd name="T73" fmla="*/ 10 h 40"/>
                <a:gd name="T74" fmla="*/ 24 w 74"/>
                <a:gd name="T75" fmla="*/ 8 h 40"/>
                <a:gd name="T76" fmla="*/ 28 w 74"/>
                <a:gd name="T77" fmla="*/ 6 h 40"/>
                <a:gd name="T78" fmla="*/ 32 w 74"/>
                <a:gd name="T79" fmla="*/ 4 h 40"/>
                <a:gd name="T80" fmla="*/ 36 w 74"/>
                <a:gd name="T81" fmla="*/ 4 h 40"/>
                <a:gd name="T82" fmla="*/ 38 w 74"/>
                <a:gd name="T83" fmla="*/ 2 h 40"/>
                <a:gd name="T84" fmla="*/ 42 w 74"/>
                <a:gd name="T85" fmla="*/ 2 h 40"/>
                <a:gd name="T86" fmla="*/ 42 w 74"/>
                <a:gd name="T8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40">
                  <a:moveTo>
                    <a:pt x="42" y="2"/>
                  </a:move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2"/>
                  </a:lnTo>
                  <a:lnTo>
                    <a:pt x="59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lnTo>
                    <a:pt x="74" y="12"/>
                  </a:lnTo>
                  <a:lnTo>
                    <a:pt x="74" y="17"/>
                  </a:lnTo>
                  <a:lnTo>
                    <a:pt x="72" y="17"/>
                  </a:lnTo>
                  <a:lnTo>
                    <a:pt x="68" y="19"/>
                  </a:lnTo>
                  <a:lnTo>
                    <a:pt x="62" y="21"/>
                  </a:lnTo>
                  <a:lnTo>
                    <a:pt x="57" y="23"/>
                  </a:lnTo>
                  <a:lnTo>
                    <a:pt x="53" y="21"/>
                  </a:lnTo>
                  <a:lnTo>
                    <a:pt x="47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34" y="25"/>
                  </a:lnTo>
                  <a:lnTo>
                    <a:pt x="28" y="31"/>
                  </a:lnTo>
                  <a:lnTo>
                    <a:pt x="23" y="34"/>
                  </a:lnTo>
                  <a:lnTo>
                    <a:pt x="17" y="38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5" y="19"/>
                  </a:lnTo>
                  <a:lnTo>
                    <a:pt x="9" y="15"/>
                  </a:lnTo>
                  <a:lnTo>
                    <a:pt x="13" y="13"/>
                  </a:lnTo>
                  <a:lnTo>
                    <a:pt x="15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257"/>
            <p:cNvSpPr>
              <a:spLocks/>
            </p:cNvSpPr>
            <p:nvPr/>
          </p:nvSpPr>
          <p:spPr bwMode="auto">
            <a:xfrm>
              <a:off x="2878" y="2793"/>
              <a:ext cx="25" cy="21"/>
            </a:xfrm>
            <a:custGeom>
              <a:avLst/>
              <a:gdLst>
                <a:gd name="T0" fmla="*/ 42 w 52"/>
                <a:gd name="T1" fmla="*/ 0 h 42"/>
                <a:gd name="T2" fmla="*/ 44 w 52"/>
                <a:gd name="T3" fmla="*/ 0 h 42"/>
                <a:gd name="T4" fmla="*/ 48 w 52"/>
                <a:gd name="T5" fmla="*/ 0 h 42"/>
                <a:gd name="T6" fmla="*/ 50 w 52"/>
                <a:gd name="T7" fmla="*/ 2 h 42"/>
                <a:gd name="T8" fmla="*/ 52 w 52"/>
                <a:gd name="T9" fmla="*/ 6 h 42"/>
                <a:gd name="T10" fmla="*/ 50 w 52"/>
                <a:gd name="T11" fmla="*/ 10 h 42"/>
                <a:gd name="T12" fmla="*/ 50 w 52"/>
                <a:gd name="T13" fmla="*/ 12 h 42"/>
                <a:gd name="T14" fmla="*/ 50 w 52"/>
                <a:gd name="T15" fmla="*/ 16 h 42"/>
                <a:gd name="T16" fmla="*/ 48 w 52"/>
                <a:gd name="T17" fmla="*/ 19 h 42"/>
                <a:gd name="T18" fmla="*/ 44 w 52"/>
                <a:gd name="T19" fmla="*/ 23 h 42"/>
                <a:gd name="T20" fmla="*/ 42 w 52"/>
                <a:gd name="T21" fmla="*/ 27 h 42"/>
                <a:gd name="T22" fmla="*/ 40 w 52"/>
                <a:gd name="T23" fmla="*/ 29 h 42"/>
                <a:gd name="T24" fmla="*/ 36 w 52"/>
                <a:gd name="T25" fmla="*/ 31 h 42"/>
                <a:gd name="T26" fmla="*/ 31 w 52"/>
                <a:gd name="T27" fmla="*/ 33 h 42"/>
                <a:gd name="T28" fmla="*/ 25 w 52"/>
                <a:gd name="T29" fmla="*/ 31 h 42"/>
                <a:gd name="T30" fmla="*/ 19 w 52"/>
                <a:gd name="T31" fmla="*/ 37 h 42"/>
                <a:gd name="T32" fmla="*/ 15 w 52"/>
                <a:gd name="T33" fmla="*/ 40 h 42"/>
                <a:gd name="T34" fmla="*/ 12 w 52"/>
                <a:gd name="T35" fmla="*/ 42 h 42"/>
                <a:gd name="T36" fmla="*/ 8 w 52"/>
                <a:gd name="T37" fmla="*/ 42 h 42"/>
                <a:gd name="T38" fmla="*/ 6 w 52"/>
                <a:gd name="T39" fmla="*/ 40 h 42"/>
                <a:gd name="T40" fmla="*/ 4 w 52"/>
                <a:gd name="T41" fmla="*/ 38 h 42"/>
                <a:gd name="T42" fmla="*/ 2 w 52"/>
                <a:gd name="T43" fmla="*/ 35 h 42"/>
                <a:gd name="T44" fmla="*/ 0 w 52"/>
                <a:gd name="T45" fmla="*/ 31 h 42"/>
                <a:gd name="T46" fmla="*/ 0 w 52"/>
                <a:gd name="T47" fmla="*/ 27 h 42"/>
                <a:gd name="T48" fmla="*/ 0 w 52"/>
                <a:gd name="T49" fmla="*/ 21 h 42"/>
                <a:gd name="T50" fmla="*/ 0 w 52"/>
                <a:gd name="T51" fmla="*/ 18 h 42"/>
                <a:gd name="T52" fmla="*/ 4 w 52"/>
                <a:gd name="T53" fmla="*/ 14 h 42"/>
                <a:gd name="T54" fmla="*/ 6 w 52"/>
                <a:gd name="T55" fmla="*/ 10 h 42"/>
                <a:gd name="T56" fmla="*/ 10 w 52"/>
                <a:gd name="T57" fmla="*/ 10 h 42"/>
                <a:gd name="T58" fmla="*/ 15 w 52"/>
                <a:gd name="T59" fmla="*/ 10 h 42"/>
                <a:gd name="T60" fmla="*/ 21 w 52"/>
                <a:gd name="T61" fmla="*/ 10 h 42"/>
                <a:gd name="T62" fmla="*/ 23 w 52"/>
                <a:gd name="T63" fmla="*/ 8 h 42"/>
                <a:gd name="T64" fmla="*/ 27 w 52"/>
                <a:gd name="T65" fmla="*/ 6 h 42"/>
                <a:gd name="T66" fmla="*/ 31 w 52"/>
                <a:gd name="T67" fmla="*/ 4 h 42"/>
                <a:gd name="T68" fmla="*/ 34 w 52"/>
                <a:gd name="T69" fmla="*/ 2 h 42"/>
                <a:gd name="T70" fmla="*/ 38 w 52"/>
                <a:gd name="T71" fmla="*/ 0 h 42"/>
                <a:gd name="T72" fmla="*/ 42 w 52"/>
                <a:gd name="T73" fmla="*/ 0 h 42"/>
                <a:gd name="T74" fmla="*/ 42 w 52"/>
                <a:gd name="T7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42">
                  <a:moveTo>
                    <a:pt x="42" y="0"/>
                  </a:moveTo>
                  <a:lnTo>
                    <a:pt x="44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6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6" y="31"/>
                  </a:lnTo>
                  <a:lnTo>
                    <a:pt x="31" y="33"/>
                  </a:lnTo>
                  <a:lnTo>
                    <a:pt x="25" y="31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31" y="4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258"/>
            <p:cNvSpPr>
              <a:spLocks/>
            </p:cNvSpPr>
            <p:nvPr/>
          </p:nvSpPr>
          <p:spPr bwMode="auto">
            <a:xfrm>
              <a:off x="2795" y="2802"/>
              <a:ext cx="27" cy="26"/>
            </a:xfrm>
            <a:custGeom>
              <a:avLst/>
              <a:gdLst>
                <a:gd name="T0" fmla="*/ 44 w 53"/>
                <a:gd name="T1" fmla="*/ 0 h 52"/>
                <a:gd name="T2" fmla="*/ 47 w 53"/>
                <a:gd name="T3" fmla="*/ 4 h 52"/>
                <a:gd name="T4" fmla="*/ 51 w 53"/>
                <a:gd name="T5" fmla="*/ 8 h 52"/>
                <a:gd name="T6" fmla="*/ 53 w 53"/>
                <a:gd name="T7" fmla="*/ 12 h 52"/>
                <a:gd name="T8" fmla="*/ 53 w 53"/>
                <a:gd name="T9" fmla="*/ 18 h 52"/>
                <a:gd name="T10" fmla="*/ 51 w 53"/>
                <a:gd name="T11" fmla="*/ 21 h 52"/>
                <a:gd name="T12" fmla="*/ 49 w 53"/>
                <a:gd name="T13" fmla="*/ 25 h 52"/>
                <a:gd name="T14" fmla="*/ 45 w 53"/>
                <a:gd name="T15" fmla="*/ 29 h 52"/>
                <a:gd name="T16" fmla="*/ 42 w 53"/>
                <a:gd name="T17" fmla="*/ 33 h 52"/>
                <a:gd name="T18" fmla="*/ 38 w 53"/>
                <a:gd name="T19" fmla="*/ 37 h 52"/>
                <a:gd name="T20" fmla="*/ 32 w 53"/>
                <a:gd name="T21" fmla="*/ 40 h 52"/>
                <a:gd name="T22" fmla="*/ 26 w 53"/>
                <a:gd name="T23" fmla="*/ 42 h 52"/>
                <a:gd name="T24" fmla="*/ 21 w 53"/>
                <a:gd name="T25" fmla="*/ 46 h 52"/>
                <a:gd name="T26" fmla="*/ 15 w 53"/>
                <a:gd name="T27" fmla="*/ 48 h 52"/>
                <a:gd name="T28" fmla="*/ 9 w 53"/>
                <a:gd name="T29" fmla="*/ 50 h 52"/>
                <a:gd name="T30" fmla="*/ 4 w 53"/>
                <a:gd name="T31" fmla="*/ 50 h 52"/>
                <a:gd name="T32" fmla="*/ 0 w 53"/>
                <a:gd name="T33" fmla="*/ 52 h 52"/>
                <a:gd name="T34" fmla="*/ 0 w 53"/>
                <a:gd name="T35" fmla="*/ 46 h 52"/>
                <a:gd name="T36" fmla="*/ 0 w 53"/>
                <a:gd name="T37" fmla="*/ 40 h 52"/>
                <a:gd name="T38" fmla="*/ 0 w 53"/>
                <a:gd name="T39" fmla="*/ 37 h 52"/>
                <a:gd name="T40" fmla="*/ 2 w 53"/>
                <a:gd name="T41" fmla="*/ 33 h 52"/>
                <a:gd name="T42" fmla="*/ 4 w 53"/>
                <a:gd name="T43" fmla="*/ 29 h 52"/>
                <a:gd name="T44" fmla="*/ 7 w 53"/>
                <a:gd name="T45" fmla="*/ 27 h 52"/>
                <a:gd name="T46" fmla="*/ 11 w 53"/>
                <a:gd name="T47" fmla="*/ 23 h 52"/>
                <a:gd name="T48" fmla="*/ 15 w 53"/>
                <a:gd name="T49" fmla="*/ 21 h 52"/>
                <a:gd name="T50" fmla="*/ 17 w 53"/>
                <a:gd name="T51" fmla="*/ 19 h 52"/>
                <a:gd name="T52" fmla="*/ 21 w 53"/>
                <a:gd name="T53" fmla="*/ 16 h 52"/>
                <a:gd name="T54" fmla="*/ 25 w 53"/>
                <a:gd name="T55" fmla="*/ 14 h 52"/>
                <a:gd name="T56" fmla="*/ 28 w 53"/>
                <a:gd name="T57" fmla="*/ 12 h 52"/>
                <a:gd name="T58" fmla="*/ 32 w 53"/>
                <a:gd name="T59" fmla="*/ 10 h 52"/>
                <a:gd name="T60" fmla="*/ 36 w 53"/>
                <a:gd name="T61" fmla="*/ 6 h 52"/>
                <a:gd name="T62" fmla="*/ 40 w 53"/>
                <a:gd name="T63" fmla="*/ 4 h 52"/>
                <a:gd name="T64" fmla="*/ 44 w 53"/>
                <a:gd name="T65" fmla="*/ 0 h 52"/>
                <a:gd name="T66" fmla="*/ 44 w 53"/>
                <a:gd name="T6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52">
                  <a:moveTo>
                    <a:pt x="44" y="0"/>
                  </a:moveTo>
                  <a:lnTo>
                    <a:pt x="47" y="4"/>
                  </a:lnTo>
                  <a:lnTo>
                    <a:pt x="51" y="8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1" y="21"/>
                  </a:lnTo>
                  <a:lnTo>
                    <a:pt x="49" y="25"/>
                  </a:lnTo>
                  <a:lnTo>
                    <a:pt x="45" y="29"/>
                  </a:lnTo>
                  <a:lnTo>
                    <a:pt x="42" y="33"/>
                  </a:lnTo>
                  <a:lnTo>
                    <a:pt x="38" y="37"/>
                  </a:lnTo>
                  <a:lnTo>
                    <a:pt x="32" y="40"/>
                  </a:lnTo>
                  <a:lnTo>
                    <a:pt x="26" y="42"/>
                  </a:lnTo>
                  <a:lnTo>
                    <a:pt x="21" y="46"/>
                  </a:lnTo>
                  <a:lnTo>
                    <a:pt x="15" y="48"/>
                  </a:lnTo>
                  <a:lnTo>
                    <a:pt x="9" y="50"/>
                  </a:lnTo>
                  <a:lnTo>
                    <a:pt x="4" y="50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4" y="29"/>
                  </a:lnTo>
                  <a:lnTo>
                    <a:pt x="7" y="27"/>
                  </a:lnTo>
                  <a:lnTo>
                    <a:pt x="11" y="23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21" y="16"/>
                  </a:lnTo>
                  <a:lnTo>
                    <a:pt x="25" y="14"/>
                  </a:lnTo>
                  <a:lnTo>
                    <a:pt x="28" y="12"/>
                  </a:lnTo>
                  <a:lnTo>
                    <a:pt x="32" y="10"/>
                  </a:lnTo>
                  <a:lnTo>
                    <a:pt x="36" y="6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259"/>
            <p:cNvSpPr>
              <a:spLocks/>
            </p:cNvSpPr>
            <p:nvPr/>
          </p:nvSpPr>
          <p:spPr bwMode="auto">
            <a:xfrm>
              <a:off x="2899" y="2807"/>
              <a:ext cx="29" cy="19"/>
            </a:xfrm>
            <a:custGeom>
              <a:avLst/>
              <a:gdLst>
                <a:gd name="T0" fmla="*/ 34 w 57"/>
                <a:gd name="T1" fmla="*/ 0 h 38"/>
                <a:gd name="T2" fmla="*/ 38 w 57"/>
                <a:gd name="T3" fmla="*/ 0 h 38"/>
                <a:gd name="T4" fmla="*/ 40 w 57"/>
                <a:gd name="T5" fmla="*/ 0 h 38"/>
                <a:gd name="T6" fmla="*/ 44 w 57"/>
                <a:gd name="T7" fmla="*/ 0 h 38"/>
                <a:gd name="T8" fmla="*/ 47 w 57"/>
                <a:gd name="T9" fmla="*/ 2 h 38"/>
                <a:gd name="T10" fmla="*/ 49 w 57"/>
                <a:gd name="T11" fmla="*/ 4 h 38"/>
                <a:gd name="T12" fmla="*/ 53 w 57"/>
                <a:gd name="T13" fmla="*/ 6 h 38"/>
                <a:gd name="T14" fmla="*/ 55 w 57"/>
                <a:gd name="T15" fmla="*/ 9 h 38"/>
                <a:gd name="T16" fmla="*/ 57 w 57"/>
                <a:gd name="T17" fmla="*/ 13 h 38"/>
                <a:gd name="T18" fmla="*/ 57 w 57"/>
                <a:gd name="T19" fmla="*/ 19 h 38"/>
                <a:gd name="T20" fmla="*/ 53 w 57"/>
                <a:gd name="T21" fmla="*/ 25 h 38"/>
                <a:gd name="T22" fmla="*/ 49 w 57"/>
                <a:gd name="T23" fmla="*/ 25 h 38"/>
                <a:gd name="T24" fmla="*/ 47 w 57"/>
                <a:gd name="T25" fmla="*/ 27 h 38"/>
                <a:gd name="T26" fmla="*/ 42 w 57"/>
                <a:gd name="T27" fmla="*/ 27 h 38"/>
                <a:gd name="T28" fmla="*/ 36 w 57"/>
                <a:gd name="T29" fmla="*/ 27 h 38"/>
                <a:gd name="T30" fmla="*/ 32 w 57"/>
                <a:gd name="T31" fmla="*/ 30 h 38"/>
                <a:gd name="T32" fmla="*/ 30 w 57"/>
                <a:gd name="T33" fmla="*/ 34 h 38"/>
                <a:gd name="T34" fmla="*/ 27 w 57"/>
                <a:gd name="T35" fmla="*/ 36 h 38"/>
                <a:gd name="T36" fmla="*/ 23 w 57"/>
                <a:gd name="T37" fmla="*/ 38 h 38"/>
                <a:gd name="T38" fmla="*/ 19 w 57"/>
                <a:gd name="T39" fmla="*/ 38 h 38"/>
                <a:gd name="T40" fmla="*/ 15 w 57"/>
                <a:gd name="T41" fmla="*/ 38 h 38"/>
                <a:gd name="T42" fmla="*/ 9 w 57"/>
                <a:gd name="T43" fmla="*/ 36 h 38"/>
                <a:gd name="T44" fmla="*/ 8 w 57"/>
                <a:gd name="T45" fmla="*/ 34 h 38"/>
                <a:gd name="T46" fmla="*/ 4 w 57"/>
                <a:gd name="T47" fmla="*/ 32 h 38"/>
                <a:gd name="T48" fmla="*/ 0 w 57"/>
                <a:gd name="T49" fmla="*/ 30 h 38"/>
                <a:gd name="T50" fmla="*/ 0 w 57"/>
                <a:gd name="T51" fmla="*/ 27 h 38"/>
                <a:gd name="T52" fmla="*/ 0 w 57"/>
                <a:gd name="T53" fmla="*/ 25 h 38"/>
                <a:gd name="T54" fmla="*/ 2 w 57"/>
                <a:gd name="T55" fmla="*/ 21 h 38"/>
                <a:gd name="T56" fmla="*/ 4 w 57"/>
                <a:gd name="T57" fmla="*/ 19 h 38"/>
                <a:gd name="T58" fmla="*/ 9 w 57"/>
                <a:gd name="T59" fmla="*/ 15 h 38"/>
                <a:gd name="T60" fmla="*/ 17 w 57"/>
                <a:gd name="T61" fmla="*/ 13 h 38"/>
                <a:gd name="T62" fmla="*/ 21 w 57"/>
                <a:gd name="T63" fmla="*/ 9 h 38"/>
                <a:gd name="T64" fmla="*/ 27 w 57"/>
                <a:gd name="T65" fmla="*/ 6 h 38"/>
                <a:gd name="T66" fmla="*/ 32 w 57"/>
                <a:gd name="T67" fmla="*/ 2 h 38"/>
                <a:gd name="T68" fmla="*/ 34 w 57"/>
                <a:gd name="T69" fmla="*/ 0 h 38"/>
                <a:gd name="T70" fmla="*/ 34 w 57"/>
                <a:gd name="T7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38">
                  <a:moveTo>
                    <a:pt x="34" y="0"/>
                  </a:move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7" y="2"/>
                  </a:lnTo>
                  <a:lnTo>
                    <a:pt x="49" y="4"/>
                  </a:lnTo>
                  <a:lnTo>
                    <a:pt x="53" y="6"/>
                  </a:lnTo>
                  <a:lnTo>
                    <a:pt x="55" y="9"/>
                  </a:lnTo>
                  <a:lnTo>
                    <a:pt x="57" y="13"/>
                  </a:lnTo>
                  <a:lnTo>
                    <a:pt x="57" y="19"/>
                  </a:lnTo>
                  <a:lnTo>
                    <a:pt x="53" y="25"/>
                  </a:lnTo>
                  <a:lnTo>
                    <a:pt x="49" y="25"/>
                  </a:lnTo>
                  <a:lnTo>
                    <a:pt x="47" y="27"/>
                  </a:lnTo>
                  <a:lnTo>
                    <a:pt x="42" y="27"/>
                  </a:lnTo>
                  <a:lnTo>
                    <a:pt x="36" y="27"/>
                  </a:lnTo>
                  <a:lnTo>
                    <a:pt x="32" y="30"/>
                  </a:lnTo>
                  <a:lnTo>
                    <a:pt x="30" y="34"/>
                  </a:lnTo>
                  <a:lnTo>
                    <a:pt x="27" y="36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5" y="38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9" y="15"/>
                  </a:lnTo>
                  <a:lnTo>
                    <a:pt x="17" y="13"/>
                  </a:lnTo>
                  <a:lnTo>
                    <a:pt x="21" y="9"/>
                  </a:lnTo>
                  <a:lnTo>
                    <a:pt x="27" y="6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60"/>
            <p:cNvSpPr>
              <a:spLocks/>
            </p:cNvSpPr>
            <p:nvPr/>
          </p:nvSpPr>
          <p:spPr bwMode="auto">
            <a:xfrm>
              <a:off x="2819" y="2811"/>
              <a:ext cx="24" cy="20"/>
            </a:xfrm>
            <a:custGeom>
              <a:avLst/>
              <a:gdLst>
                <a:gd name="T0" fmla="*/ 40 w 50"/>
                <a:gd name="T1" fmla="*/ 0 h 39"/>
                <a:gd name="T2" fmla="*/ 46 w 50"/>
                <a:gd name="T3" fmla="*/ 1 h 39"/>
                <a:gd name="T4" fmla="*/ 50 w 50"/>
                <a:gd name="T5" fmla="*/ 7 h 39"/>
                <a:gd name="T6" fmla="*/ 50 w 50"/>
                <a:gd name="T7" fmla="*/ 11 h 39"/>
                <a:gd name="T8" fmla="*/ 48 w 50"/>
                <a:gd name="T9" fmla="*/ 17 h 39"/>
                <a:gd name="T10" fmla="*/ 42 w 50"/>
                <a:gd name="T11" fmla="*/ 22 h 39"/>
                <a:gd name="T12" fmla="*/ 38 w 50"/>
                <a:gd name="T13" fmla="*/ 28 h 39"/>
                <a:gd name="T14" fmla="*/ 31 w 50"/>
                <a:gd name="T15" fmla="*/ 32 h 39"/>
                <a:gd name="T16" fmla="*/ 25 w 50"/>
                <a:gd name="T17" fmla="*/ 36 h 39"/>
                <a:gd name="T18" fmla="*/ 17 w 50"/>
                <a:gd name="T19" fmla="*/ 38 h 39"/>
                <a:gd name="T20" fmla="*/ 10 w 50"/>
                <a:gd name="T21" fmla="*/ 39 h 39"/>
                <a:gd name="T22" fmla="*/ 6 w 50"/>
                <a:gd name="T23" fmla="*/ 39 h 39"/>
                <a:gd name="T24" fmla="*/ 2 w 50"/>
                <a:gd name="T25" fmla="*/ 39 h 39"/>
                <a:gd name="T26" fmla="*/ 0 w 50"/>
                <a:gd name="T27" fmla="*/ 38 h 39"/>
                <a:gd name="T28" fmla="*/ 0 w 50"/>
                <a:gd name="T29" fmla="*/ 34 h 39"/>
                <a:gd name="T30" fmla="*/ 6 w 50"/>
                <a:gd name="T31" fmla="*/ 26 h 39"/>
                <a:gd name="T32" fmla="*/ 14 w 50"/>
                <a:gd name="T33" fmla="*/ 19 h 39"/>
                <a:gd name="T34" fmla="*/ 17 w 50"/>
                <a:gd name="T35" fmla="*/ 17 h 39"/>
                <a:gd name="T36" fmla="*/ 19 w 50"/>
                <a:gd name="T37" fmla="*/ 13 h 39"/>
                <a:gd name="T38" fmla="*/ 23 w 50"/>
                <a:gd name="T39" fmla="*/ 11 h 39"/>
                <a:gd name="T40" fmla="*/ 29 w 50"/>
                <a:gd name="T41" fmla="*/ 7 h 39"/>
                <a:gd name="T42" fmla="*/ 31 w 50"/>
                <a:gd name="T43" fmla="*/ 3 h 39"/>
                <a:gd name="T44" fmla="*/ 35 w 50"/>
                <a:gd name="T45" fmla="*/ 1 h 39"/>
                <a:gd name="T46" fmla="*/ 38 w 50"/>
                <a:gd name="T47" fmla="*/ 0 h 39"/>
                <a:gd name="T48" fmla="*/ 40 w 50"/>
                <a:gd name="T49" fmla="*/ 0 h 39"/>
                <a:gd name="T50" fmla="*/ 40 w 50"/>
                <a:gd name="T5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9">
                  <a:moveTo>
                    <a:pt x="40" y="0"/>
                  </a:moveTo>
                  <a:lnTo>
                    <a:pt x="46" y="1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48" y="17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7" y="38"/>
                  </a:lnTo>
                  <a:lnTo>
                    <a:pt x="10" y="39"/>
                  </a:lnTo>
                  <a:lnTo>
                    <a:pt x="6" y="39"/>
                  </a:lnTo>
                  <a:lnTo>
                    <a:pt x="2" y="39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6" y="26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9" y="7"/>
                  </a:lnTo>
                  <a:lnTo>
                    <a:pt x="31" y="3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61"/>
            <p:cNvSpPr>
              <a:spLocks/>
            </p:cNvSpPr>
            <p:nvPr/>
          </p:nvSpPr>
          <p:spPr bwMode="auto">
            <a:xfrm>
              <a:off x="2551" y="1898"/>
              <a:ext cx="559" cy="891"/>
            </a:xfrm>
            <a:custGeom>
              <a:avLst/>
              <a:gdLst>
                <a:gd name="T0" fmla="*/ 173 w 1118"/>
                <a:gd name="T1" fmla="*/ 0 h 1782"/>
                <a:gd name="T2" fmla="*/ 736 w 1118"/>
                <a:gd name="T3" fmla="*/ 123 h 1782"/>
                <a:gd name="T4" fmla="*/ 1046 w 1118"/>
                <a:gd name="T5" fmla="*/ 302 h 1782"/>
                <a:gd name="T6" fmla="*/ 1116 w 1118"/>
                <a:gd name="T7" fmla="*/ 366 h 1782"/>
                <a:gd name="T8" fmla="*/ 1105 w 1118"/>
                <a:gd name="T9" fmla="*/ 387 h 1782"/>
                <a:gd name="T10" fmla="*/ 1082 w 1118"/>
                <a:gd name="T11" fmla="*/ 423 h 1782"/>
                <a:gd name="T12" fmla="*/ 1052 w 1118"/>
                <a:gd name="T13" fmla="*/ 471 h 1782"/>
                <a:gd name="T14" fmla="*/ 1014 w 1118"/>
                <a:gd name="T15" fmla="*/ 524 h 1782"/>
                <a:gd name="T16" fmla="*/ 966 w 1118"/>
                <a:gd name="T17" fmla="*/ 579 h 1782"/>
                <a:gd name="T18" fmla="*/ 915 w 1118"/>
                <a:gd name="T19" fmla="*/ 632 h 1782"/>
                <a:gd name="T20" fmla="*/ 856 w 1118"/>
                <a:gd name="T21" fmla="*/ 678 h 1782"/>
                <a:gd name="T22" fmla="*/ 784 w 1118"/>
                <a:gd name="T23" fmla="*/ 653 h 1782"/>
                <a:gd name="T24" fmla="*/ 785 w 1118"/>
                <a:gd name="T25" fmla="*/ 667 h 1782"/>
                <a:gd name="T26" fmla="*/ 793 w 1118"/>
                <a:gd name="T27" fmla="*/ 701 h 1782"/>
                <a:gd name="T28" fmla="*/ 806 w 1118"/>
                <a:gd name="T29" fmla="*/ 752 h 1782"/>
                <a:gd name="T30" fmla="*/ 820 w 1118"/>
                <a:gd name="T31" fmla="*/ 811 h 1782"/>
                <a:gd name="T32" fmla="*/ 833 w 1118"/>
                <a:gd name="T33" fmla="*/ 872 h 1782"/>
                <a:gd name="T34" fmla="*/ 844 w 1118"/>
                <a:gd name="T35" fmla="*/ 929 h 1782"/>
                <a:gd name="T36" fmla="*/ 854 w 1118"/>
                <a:gd name="T37" fmla="*/ 972 h 1782"/>
                <a:gd name="T38" fmla="*/ 860 w 1118"/>
                <a:gd name="T39" fmla="*/ 999 h 1782"/>
                <a:gd name="T40" fmla="*/ 861 w 1118"/>
                <a:gd name="T41" fmla="*/ 1041 h 1782"/>
                <a:gd name="T42" fmla="*/ 867 w 1118"/>
                <a:gd name="T43" fmla="*/ 1128 h 1782"/>
                <a:gd name="T44" fmla="*/ 875 w 1118"/>
                <a:gd name="T45" fmla="*/ 1244 h 1782"/>
                <a:gd name="T46" fmla="*/ 884 w 1118"/>
                <a:gd name="T47" fmla="*/ 1375 h 1782"/>
                <a:gd name="T48" fmla="*/ 894 w 1118"/>
                <a:gd name="T49" fmla="*/ 1503 h 1782"/>
                <a:gd name="T50" fmla="*/ 901 w 1118"/>
                <a:gd name="T51" fmla="*/ 1613 h 1782"/>
                <a:gd name="T52" fmla="*/ 907 w 1118"/>
                <a:gd name="T53" fmla="*/ 1691 h 1782"/>
                <a:gd name="T54" fmla="*/ 909 w 1118"/>
                <a:gd name="T55" fmla="*/ 1719 h 1782"/>
                <a:gd name="T56" fmla="*/ 795 w 1118"/>
                <a:gd name="T57" fmla="*/ 1774 h 1782"/>
                <a:gd name="T58" fmla="*/ 622 w 1118"/>
                <a:gd name="T59" fmla="*/ 1769 h 1782"/>
                <a:gd name="T60" fmla="*/ 481 w 1118"/>
                <a:gd name="T61" fmla="*/ 1769 h 1782"/>
                <a:gd name="T62" fmla="*/ 316 w 1118"/>
                <a:gd name="T63" fmla="*/ 1782 h 1782"/>
                <a:gd name="T64" fmla="*/ 211 w 1118"/>
                <a:gd name="T65" fmla="*/ 1765 h 1782"/>
                <a:gd name="T66" fmla="*/ 109 w 1118"/>
                <a:gd name="T67" fmla="*/ 1742 h 1782"/>
                <a:gd name="T68" fmla="*/ 111 w 1118"/>
                <a:gd name="T69" fmla="*/ 1721 h 1782"/>
                <a:gd name="T70" fmla="*/ 116 w 1118"/>
                <a:gd name="T71" fmla="*/ 1664 h 1782"/>
                <a:gd name="T72" fmla="*/ 124 w 1118"/>
                <a:gd name="T73" fmla="*/ 1582 h 1782"/>
                <a:gd name="T74" fmla="*/ 133 w 1118"/>
                <a:gd name="T75" fmla="*/ 1485 h 1782"/>
                <a:gd name="T76" fmla="*/ 143 w 1118"/>
                <a:gd name="T77" fmla="*/ 1379 h 1782"/>
                <a:gd name="T78" fmla="*/ 152 w 1118"/>
                <a:gd name="T79" fmla="*/ 1276 h 1782"/>
                <a:gd name="T80" fmla="*/ 160 w 1118"/>
                <a:gd name="T81" fmla="*/ 1185 h 1782"/>
                <a:gd name="T82" fmla="*/ 166 w 1118"/>
                <a:gd name="T83" fmla="*/ 1117 h 1782"/>
                <a:gd name="T84" fmla="*/ 168 w 1118"/>
                <a:gd name="T85" fmla="*/ 1054 h 1782"/>
                <a:gd name="T86" fmla="*/ 171 w 1118"/>
                <a:gd name="T87" fmla="*/ 986 h 1782"/>
                <a:gd name="T88" fmla="*/ 173 w 1118"/>
                <a:gd name="T89" fmla="*/ 914 h 1782"/>
                <a:gd name="T90" fmla="*/ 175 w 1118"/>
                <a:gd name="T91" fmla="*/ 845 h 1782"/>
                <a:gd name="T92" fmla="*/ 177 w 1118"/>
                <a:gd name="T93" fmla="*/ 781 h 1782"/>
                <a:gd name="T94" fmla="*/ 181 w 1118"/>
                <a:gd name="T95" fmla="*/ 731 h 1782"/>
                <a:gd name="T96" fmla="*/ 181 w 1118"/>
                <a:gd name="T97" fmla="*/ 697 h 1782"/>
                <a:gd name="T98" fmla="*/ 183 w 1118"/>
                <a:gd name="T99" fmla="*/ 684 h 1782"/>
                <a:gd name="T100" fmla="*/ 0 w 1118"/>
                <a:gd name="T101" fmla="*/ 134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8" h="1782">
                  <a:moveTo>
                    <a:pt x="0" y="134"/>
                  </a:moveTo>
                  <a:lnTo>
                    <a:pt x="173" y="0"/>
                  </a:lnTo>
                  <a:lnTo>
                    <a:pt x="580" y="15"/>
                  </a:lnTo>
                  <a:lnTo>
                    <a:pt x="736" y="123"/>
                  </a:lnTo>
                  <a:lnTo>
                    <a:pt x="816" y="340"/>
                  </a:lnTo>
                  <a:lnTo>
                    <a:pt x="1046" y="302"/>
                  </a:lnTo>
                  <a:lnTo>
                    <a:pt x="1118" y="364"/>
                  </a:lnTo>
                  <a:lnTo>
                    <a:pt x="1116" y="366"/>
                  </a:lnTo>
                  <a:lnTo>
                    <a:pt x="1110" y="374"/>
                  </a:lnTo>
                  <a:lnTo>
                    <a:pt x="1105" y="387"/>
                  </a:lnTo>
                  <a:lnTo>
                    <a:pt x="1095" y="404"/>
                  </a:lnTo>
                  <a:lnTo>
                    <a:pt x="1082" y="423"/>
                  </a:lnTo>
                  <a:lnTo>
                    <a:pt x="1069" y="444"/>
                  </a:lnTo>
                  <a:lnTo>
                    <a:pt x="1052" y="471"/>
                  </a:lnTo>
                  <a:lnTo>
                    <a:pt x="1034" y="497"/>
                  </a:lnTo>
                  <a:lnTo>
                    <a:pt x="1014" y="524"/>
                  </a:lnTo>
                  <a:lnTo>
                    <a:pt x="991" y="551"/>
                  </a:lnTo>
                  <a:lnTo>
                    <a:pt x="966" y="579"/>
                  </a:lnTo>
                  <a:lnTo>
                    <a:pt x="941" y="608"/>
                  </a:lnTo>
                  <a:lnTo>
                    <a:pt x="915" y="632"/>
                  </a:lnTo>
                  <a:lnTo>
                    <a:pt x="886" y="657"/>
                  </a:lnTo>
                  <a:lnTo>
                    <a:pt x="856" y="678"/>
                  </a:lnTo>
                  <a:lnTo>
                    <a:pt x="825" y="697"/>
                  </a:lnTo>
                  <a:lnTo>
                    <a:pt x="784" y="653"/>
                  </a:lnTo>
                  <a:lnTo>
                    <a:pt x="784" y="655"/>
                  </a:lnTo>
                  <a:lnTo>
                    <a:pt x="785" y="667"/>
                  </a:lnTo>
                  <a:lnTo>
                    <a:pt x="789" y="680"/>
                  </a:lnTo>
                  <a:lnTo>
                    <a:pt x="793" y="701"/>
                  </a:lnTo>
                  <a:lnTo>
                    <a:pt x="799" y="725"/>
                  </a:lnTo>
                  <a:lnTo>
                    <a:pt x="806" y="752"/>
                  </a:lnTo>
                  <a:lnTo>
                    <a:pt x="812" y="781"/>
                  </a:lnTo>
                  <a:lnTo>
                    <a:pt x="820" y="811"/>
                  </a:lnTo>
                  <a:lnTo>
                    <a:pt x="825" y="841"/>
                  </a:lnTo>
                  <a:lnTo>
                    <a:pt x="833" y="872"/>
                  </a:lnTo>
                  <a:lnTo>
                    <a:pt x="839" y="900"/>
                  </a:lnTo>
                  <a:lnTo>
                    <a:pt x="844" y="929"/>
                  </a:lnTo>
                  <a:lnTo>
                    <a:pt x="850" y="952"/>
                  </a:lnTo>
                  <a:lnTo>
                    <a:pt x="854" y="972"/>
                  </a:lnTo>
                  <a:lnTo>
                    <a:pt x="858" y="990"/>
                  </a:lnTo>
                  <a:lnTo>
                    <a:pt x="860" y="999"/>
                  </a:lnTo>
                  <a:lnTo>
                    <a:pt x="860" y="1014"/>
                  </a:lnTo>
                  <a:lnTo>
                    <a:pt x="861" y="1041"/>
                  </a:lnTo>
                  <a:lnTo>
                    <a:pt x="863" y="1081"/>
                  </a:lnTo>
                  <a:lnTo>
                    <a:pt x="867" y="1128"/>
                  </a:lnTo>
                  <a:lnTo>
                    <a:pt x="871" y="1183"/>
                  </a:lnTo>
                  <a:lnTo>
                    <a:pt x="875" y="1244"/>
                  </a:lnTo>
                  <a:lnTo>
                    <a:pt x="880" y="1309"/>
                  </a:lnTo>
                  <a:lnTo>
                    <a:pt x="884" y="1375"/>
                  </a:lnTo>
                  <a:lnTo>
                    <a:pt x="888" y="1440"/>
                  </a:lnTo>
                  <a:lnTo>
                    <a:pt x="894" y="1503"/>
                  </a:lnTo>
                  <a:lnTo>
                    <a:pt x="898" y="1560"/>
                  </a:lnTo>
                  <a:lnTo>
                    <a:pt x="901" y="1613"/>
                  </a:lnTo>
                  <a:lnTo>
                    <a:pt x="905" y="1656"/>
                  </a:lnTo>
                  <a:lnTo>
                    <a:pt x="907" y="1691"/>
                  </a:lnTo>
                  <a:lnTo>
                    <a:pt x="907" y="1712"/>
                  </a:lnTo>
                  <a:lnTo>
                    <a:pt x="909" y="1719"/>
                  </a:lnTo>
                  <a:lnTo>
                    <a:pt x="833" y="1715"/>
                  </a:lnTo>
                  <a:lnTo>
                    <a:pt x="795" y="1774"/>
                  </a:lnTo>
                  <a:lnTo>
                    <a:pt x="702" y="1715"/>
                  </a:lnTo>
                  <a:lnTo>
                    <a:pt x="622" y="1769"/>
                  </a:lnTo>
                  <a:lnTo>
                    <a:pt x="542" y="1738"/>
                  </a:lnTo>
                  <a:lnTo>
                    <a:pt x="481" y="1769"/>
                  </a:lnTo>
                  <a:lnTo>
                    <a:pt x="428" y="1742"/>
                  </a:lnTo>
                  <a:lnTo>
                    <a:pt x="316" y="1782"/>
                  </a:lnTo>
                  <a:lnTo>
                    <a:pt x="270" y="1732"/>
                  </a:lnTo>
                  <a:lnTo>
                    <a:pt x="211" y="1765"/>
                  </a:lnTo>
                  <a:lnTo>
                    <a:pt x="190" y="1696"/>
                  </a:lnTo>
                  <a:lnTo>
                    <a:pt x="109" y="1742"/>
                  </a:lnTo>
                  <a:lnTo>
                    <a:pt x="109" y="1736"/>
                  </a:lnTo>
                  <a:lnTo>
                    <a:pt x="111" y="1721"/>
                  </a:lnTo>
                  <a:lnTo>
                    <a:pt x="112" y="1696"/>
                  </a:lnTo>
                  <a:lnTo>
                    <a:pt x="116" y="1664"/>
                  </a:lnTo>
                  <a:lnTo>
                    <a:pt x="118" y="1626"/>
                  </a:lnTo>
                  <a:lnTo>
                    <a:pt x="124" y="1582"/>
                  </a:lnTo>
                  <a:lnTo>
                    <a:pt x="128" y="1535"/>
                  </a:lnTo>
                  <a:lnTo>
                    <a:pt x="133" y="1485"/>
                  </a:lnTo>
                  <a:lnTo>
                    <a:pt x="137" y="1432"/>
                  </a:lnTo>
                  <a:lnTo>
                    <a:pt x="143" y="1379"/>
                  </a:lnTo>
                  <a:lnTo>
                    <a:pt x="147" y="1326"/>
                  </a:lnTo>
                  <a:lnTo>
                    <a:pt x="152" y="1276"/>
                  </a:lnTo>
                  <a:lnTo>
                    <a:pt x="156" y="1229"/>
                  </a:lnTo>
                  <a:lnTo>
                    <a:pt x="160" y="1185"/>
                  </a:lnTo>
                  <a:lnTo>
                    <a:pt x="164" y="1147"/>
                  </a:lnTo>
                  <a:lnTo>
                    <a:pt x="166" y="1117"/>
                  </a:lnTo>
                  <a:lnTo>
                    <a:pt x="166" y="1086"/>
                  </a:lnTo>
                  <a:lnTo>
                    <a:pt x="168" y="1054"/>
                  </a:lnTo>
                  <a:lnTo>
                    <a:pt x="169" y="1020"/>
                  </a:lnTo>
                  <a:lnTo>
                    <a:pt x="171" y="986"/>
                  </a:lnTo>
                  <a:lnTo>
                    <a:pt x="171" y="950"/>
                  </a:lnTo>
                  <a:lnTo>
                    <a:pt x="173" y="914"/>
                  </a:lnTo>
                  <a:lnTo>
                    <a:pt x="173" y="877"/>
                  </a:lnTo>
                  <a:lnTo>
                    <a:pt x="175" y="845"/>
                  </a:lnTo>
                  <a:lnTo>
                    <a:pt x="177" y="811"/>
                  </a:lnTo>
                  <a:lnTo>
                    <a:pt x="177" y="781"/>
                  </a:lnTo>
                  <a:lnTo>
                    <a:pt x="179" y="754"/>
                  </a:lnTo>
                  <a:lnTo>
                    <a:pt x="181" y="731"/>
                  </a:lnTo>
                  <a:lnTo>
                    <a:pt x="181" y="710"/>
                  </a:lnTo>
                  <a:lnTo>
                    <a:pt x="181" y="697"/>
                  </a:lnTo>
                  <a:lnTo>
                    <a:pt x="181" y="687"/>
                  </a:lnTo>
                  <a:lnTo>
                    <a:pt x="183" y="684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85D18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62"/>
            <p:cNvSpPr>
              <a:spLocks/>
            </p:cNvSpPr>
            <p:nvPr/>
          </p:nvSpPr>
          <p:spPr bwMode="auto">
            <a:xfrm>
              <a:off x="2633" y="2289"/>
              <a:ext cx="132" cy="172"/>
            </a:xfrm>
            <a:custGeom>
              <a:avLst/>
              <a:gdLst>
                <a:gd name="T0" fmla="*/ 0 w 262"/>
                <a:gd name="T1" fmla="*/ 344 h 344"/>
                <a:gd name="T2" fmla="*/ 256 w 262"/>
                <a:gd name="T3" fmla="*/ 344 h 344"/>
                <a:gd name="T4" fmla="*/ 262 w 262"/>
                <a:gd name="T5" fmla="*/ 18 h 344"/>
                <a:gd name="T6" fmla="*/ 9 w 262"/>
                <a:gd name="T7" fmla="*/ 0 h 344"/>
                <a:gd name="T8" fmla="*/ 0 w 262"/>
                <a:gd name="T9" fmla="*/ 344 h 344"/>
                <a:gd name="T10" fmla="*/ 0 w 262"/>
                <a:gd name="T1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344">
                  <a:moveTo>
                    <a:pt x="0" y="344"/>
                  </a:moveTo>
                  <a:lnTo>
                    <a:pt x="256" y="344"/>
                  </a:lnTo>
                  <a:lnTo>
                    <a:pt x="262" y="18"/>
                  </a:lnTo>
                  <a:lnTo>
                    <a:pt x="9" y="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63"/>
            <p:cNvSpPr>
              <a:spLocks/>
            </p:cNvSpPr>
            <p:nvPr/>
          </p:nvSpPr>
          <p:spPr bwMode="auto">
            <a:xfrm>
              <a:off x="2781" y="1867"/>
              <a:ext cx="87" cy="265"/>
            </a:xfrm>
            <a:custGeom>
              <a:avLst/>
              <a:gdLst>
                <a:gd name="T0" fmla="*/ 48 w 175"/>
                <a:gd name="T1" fmla="*/ 0 h 530"/>
                <a:gd name="T2" fmla="*/ 175 w 175"/>
                <a:gd name="T3" fmla="*/ 148 h 530"/>
                <a:gd name="T4" fmla="*/ 113 w 175"/>
                <a:gd name="T5" fmla="*/ 228 h 530"/>
                <a:gd name="T6" fmla="*/ 152 w 175"/>
                <a:gd name="T7" fmla="*/ 300 h 530"/>
                <a:gd name="T8" fmla="*/ 0 w 175"/>
                <a:gd name="T9" fmla="*/ 530 h 530"/>
                <a:gd name="T10" fmla="*/ 0 w 175"/>
                <a:gd name="T11" fmla="*/ 311 h 530"/>
                <a:gd name="T12" fmla="*/ 48 w 175"/>
                <a:gd name="T13" fmla="*/ 0 h 530"/>
                <a:gd name="T14" fmla="*/ 48 w 175"/>
                <a:gd name="T15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530">
                  <a:moveTo>
                    <a:pt x="48" y="0"/>
                  </a:moveTo>
                  <a:lnTo>
                    <a:pt x="175" y="148"/>
                  </a:lnTo>
                  <a:lnTo>
                    <a:pt x="113" y="228"/>
                  </a:lnTo>
                  <a:lnTo>
                    <a:pt x="152" y="300"/>
                  </a:lnTo>
                  <a:lnTo>
                    <a:pt x="0" y="530"/>
                  </a:lnTo>
                  <a:lnTo>
                    <a:pt x="0" y="311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264"/>
            <p:cNvSpPr>
              <a:spLocks/>
            </p:cNvSpPr>
            <p:nvPr/>
          </p:nvSpPr>
          <p:spPr bwMode="auto">
            <a:xfrm>
              <a:off x="2616" y="1831"/>
              <a:ext cx="167" cy="312"/>
            </a:xfrm>
            <a:custGeom>
              <a:avLst/>
              <a:gdLst>
                <a:gd name="T0" fmla="*/ 154 w 333"/>
                <a:gd name="T1" fmla="*/ 0 h 623"/>
                <a:gd name="T2" fmla="*/ 153 w 333"/>
                <a:gd name="T3" fmla="*/ 0 h 623"/>
                <a:gd name="T4" fmla="*/ 147 w 333"/>
                <a:gd name="T5" fmla="*/ 3 h 623"/>
                <a:gd name="T6" fmla="*/ 139 w 333"/>
                <a:gd name="T7" fmla="*/ 9 h 623"/>
                <a:gd name="T8" fmla="*/ 130 w 333"/>
                <a:gd name="T9" fmla="*/ 17 h 623"/>
                <a:gd name="T10" fmla="*/ 118 w 333"/>
                <a:gd name="T11" fmla="*/ 24 h 623"/>
                <a:gd name="T12" fmla="*/ 105 w 333"/>
                <a:gd name="T13" fmla="*/ 36 h 623"/>
                <a:gd name="T14" fmla="*/ 90 w 333"/>
                <a:gd name="T15" fmla="*/ 47 h 623"/>
                <a:gd name="T16" fmla="*/ 77 w 333"/>
                <a:gd name="T17" fmla="*/ 58 h 623"/>
                <a:gd name="T18" fmla="*/ 61 w 333"/>
                <a:gd name="T19" fmla="*/ 72 h 623"/>
                <a:gd name="T20" fmla="*/ 48 w 333"/>
                <a:gd name="T21" fmla="*/ 85 h 623"/>
                <a:gd name="T22" fmla="*/ 35 w 333"/>
                <a:gd name="T23" fmla="*/ 96 h 623"/>
                <a:gd name="T24" fmla="*/ 23 w 333"/>
                <a:gd name="T25" fmla="*/ 110 h 623"/>
                <a:gd name="T26" fmla="*/ 14 w 333"/>
                <a:gd name="T27" fmla="*/ 121 h 623"/>
                <a:gd name="T28" fmla="*/ 6 w 333"/>
                <a:gd name="T29" fmla="*/ 134 h 623"/>
                <a:gd name="T30" fmla="*/ 2 w 333"/>
                <a:gd name="T31" fmla="*/ 144 h 623"/>
                <a:gd name="T32" fmla="*/ 0 w 333"/>
                <a:gd name="T33" fmla="*/ 155 h 623"/>
                <a:gd name="T34" fmla="*/ 2 w 333"/>
                <a:gd name="T35" fmla="*/ 161 h 623"/>
                <a:gd name="T36" fmla="*/ 6 w 333"/>
                <a:gd name="T37" fmla="*/ 167 h 623"/>
                <a:gd name="T38" fmla="*/ 12 w 333"/>
                <a:gd name="T39" fmla="*/ 172 h 623"/>
                <a:gd name="T40" fmla="*/ 19 w 333"/>
                <a:gd name="T41" fmla="*/ 178 h 623"/>
                <a:gd name="T42" fmla="*/ 27 w 333"/>
                <a:gd name="T43" fmla="*/ 182 h 623"/>
                <a:gd name="T44" fmla="*/ 37 w 333"/>
                <a:gd name="T45" fmla="*/ 186 h 623"/>
                <a:gd name="T46" fmla="*/ 48 w 333"/>
                <a:gd name="T47" fmla="*/ 190 h 623"/>
                <a:gd name="T48" fmla="*/ 59 w 333"/>
                <a:gd name="T49" fmla="*/ 193 h 623"/>
                <a:gd name="T50" fmla="*/ 69 w 333"/>
                <a:gd name="T51" fmla="*/ 195 h 623"/>
                <a:gd name="T52" fmla="*/ 80 w 333"/>
                <a:gd name="T53" fmla="*/ 197 h 623"/>
                <a:gd name="T54" fmla="*/ 90 w 333"/>
                <a:gd name="T55" fmla="*/ 199 h 623"/>
                <a:gd name="T56" fmla="*/ 99 w 333"/>
                <a:gd name="T57" fmla="*/ 201 h 623"/>
                <a:gd name="T58" fmla="*/ 107 w 333"/>
                <a:gd name="T59" fmla="*/ 203 h 623"/>
                <a:gd name="T60" fmla="*/ 113 w 333"/>
                <a:gd name="T61" fmla="*/ 203 h 623"/>
                <a:gd name="T62" fmla="*/ 116 w 333"/>
                <a:gd name="T63" fmla="*/ 205 h 623"/>
                <a:gd name="T64" fmla="*/ 118 w 333"/>
                <a:gd name="T65" fmla="*/ 205 h 623"/>
                <a:gd name="T66" fmla="*/ 35 w 333"/>
                <a:gd name="T67" fmla="*/ 269 h 623"/>
                <a:gd name="T68" fmla="*/ 333 w 333"/>
                <a:gd name="T69" fmla="*/ 623 h 623"/>
                <a:gd name="T70" fmla="*/ 278 w 333"/>
                <a:gd name="T71" fmla="*/ 281 h 623"/>
                <a:gd name="T72" fmla="*/ 154 w 333"/>
                <a:gd name="T73" fmla="*/ 0 h 623"/>
                <a:gd name="T74" fmla="*/ 154 w 33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3" h="623">
                  <a:moveTo>
                    <a:pt x="154" y="0"/>
                  </a:moveTo>
                  <a:lnTo>
                    <a:pt x="153" y="0"/>
                  </a:lnTo>
                  <a:lnTo>
                    <a:pt x="147" y="3"/>
                  </a:lnTo>
                  <a:lnTo>
                    <a:pt x="139" y="9"/>
                  </a:lnTo>
                  <a:lnTo>
                    <a:pt x="130" y="17"/>
                  </a:lnTo>
                  <a:lnTo>
                    <a:pt x="118" y="24"/>
                  </a:lnTo>
                  <a:lnTo>
                    <a:pt x="105" y="36"/>
                  </a:lnTo>
                  <a:lnTo>
                    <a:pt x="90" y="47"/>
                  </a:lnTo>
                  <a:lnTo>
                    <a:pt x="77" y="58"/>
                  </a:lnTo>
                  <a:lnTo>
                    <a:pt x="61" y="72"/>
                  </a:lnTo>
                  <a:lnTo>
                    <a:pt x="48" y="85"/>
                  </a:lnTo>
                  <a:lnTo>
                    <a:pt x="35" y="96"/>
                  </a:lnTo>
                  <a:lnTo>
                    <a:pt x="23" y="110"/>
                  </a:lnTo>
                  <a:lnTo>
                    <a:pt x="14" y="121"/>
                  </a:lnTo>
                  <a:lnTo>
                    <a:pt x="6" y="134"/>
                  </a:lnTo>
                  <a:lnTo>
                    <a:pt x="2" y="144"/>
                  </a:lnTo>
                  <a:lnTo>
                    <a:pt x="0" y="155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2" y="172"/>
                  </a:lnTo>
                  <a:lnTo>
                    <a:pt x="19" y="178"/>
                  </a:lnTo>
                  <a:lnTo>
                    <a:pt x="27" y="182"/>
                  </a:lnTo>
                  <a:lnTo>
                    <a:pt x="37" y="186"/>
                  </a:lnTo>
                  <a:lnTo>
                    <a:pt x="48" y="190"/>
                  </a:lnTo>
                  <a:lnTo>
                    <a:pt x="59" y="193"/>
                  </a:lnTo>
                  <a:lnTo>
                    <a:pt x="69" y="195"/>
                  </a:lnTo>
                  <a:lnTo>
                    <a:pt x="80" y="197"/>
                  </a:lnTo>
                  <a:lnTo>
                    <a:pt x="90" y="199"/>
                  </a:lnTo>
                  <a:lnTo>
                    <a:pt x="99" y="201"/>
                  </a:lnTo>
                  <a:lnTo>
                    <a:pt x="107" y="203"/>
                  </a:lnTo>
                  <a:lnTo>
                    <a:pt x="113" y="203"/>
                  </a:lnTo>
                  <a:lnTo>
                    <a:pt x="116" y="205"/>
                  </a:lnTo>
                  <a:lnTo>
                    <a:pt x="118" y="205"/>
                  </a:lnTo>
                  <a:lnTo>
                    <a:pt x="35" y="269"/>
                  </a:lnTo>
                  <a:lnTo>
                    <a:pt x="333" y="623"/>
                  </a:lnTo>
                  <a:lnTo>
                    <a:pt x="278" y="281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65"/>
            <p:cNvSpPr>
              <a:spLocks/>
            </p:cNvSpPr>
            <p:nvPr/>
          </p:nvSpPr>
          <p:spPr bwMode="auto">
            <a:xfrm>
              <a:off x="2693" y="1814"/>
              <a:ext cx="118" cy="202"/>
            </a:xfrm>
            <a:custGeom>
              <a:avLst/>
              <a:gdLst>
                <a:gd name="T0" fmla="*/ 0 w 236"/>
                <a:gd name="T1" fmla="*/ 0 h 403"/>
                <a:gd name="T2" fmla="*/ 0 w 236"/>
                <a:gd name="T3" fmla="*/ 2 h 403"/>
                <a:gd name="T4" fmla="*/ 0 w 236"/>
                <a:gd name="T5" fmla="*/ 10 h 403"/>
                <a:gd name="T6" fmla="*/ 0 w 236"/>
                <a:gd name="T7" fmla="*/ 21 h 403"/>
                <a:gd name="T8" fmla="*/ 2 w 236"/>
                <a:gd name="T9" fmla="*/ 38 h 403"/>
                <a:gd name="T10" fmla="*/ 2 w 236"/>
                <a:gd name="T11" fmla="*/ 55 h 403"/>
                <a:gd name="T12" fmla="*/ 4 w 236"/>
                <a:gd name="T13" fmla="*/ 76 h 403"/>
                <a:gd name="T14" fmla="*/ 6 w 236"/>
                <a:gd name="T15" fmla="*/ 99 h 403"/>
                <a:gd name="T16" fmla="*/ 10 w 236"/>
                <a:gd name="T17" fmla="*/ 124 h 403"/>
                <a:gd name="T18" fmla="*/ 12 w 236"/>
                <a:gd name="T19" fmla="*/ 149 h 403"/>
                <a:gd name="T20" fmla="*/ 14 w 236"/>
                <a:gd name="T21" fmla="*/ 171 h 403"/>
                <a:gd name="T22" fmla="*/ 16 w 236"/>
                <a:gd name="T23" fmla="*/ 194 h 403"/>
                <a:gd name="T24" fmla="*/ 19 w 236"/>
                <a:gd name="T25" fmla="*/ 217 h 403"/>
                <a:gd name="T26" fmla="*/ 23 w 236"/>
                <a:gd name="T27" fmla="*/ 236 h 403"/>
                <a:gd name="T28" fmla="*/ 27 w 236"/>
                <a:gd name="T29" fmla="*/ 251 h 403"/>
                <a:gd name="T30" fmla="*/ 31 w 236"/>
                <a:gd name="T31" fmla="*/ 264 h 403"/>
                <a:gd name="T32" fmla="*/ 37 w 236"/>
                <a:gd name="T33" fmla="*/ 272 h 403"/>
                <a:gd name="T34" fmla="*/ 40 w 236"/>
                <a:gd name="T35" fmla="*/ 280 h 403"/>
                <a:gd name="T36" fmla="*/ 50 w 236"/>
                <a:gd name="T37" fmla="*/ 293 h 403"/>
                <a:gd name="T38" fmla="*/ 59 w 236"/>
                <a:gd name="T39" fmla="*/ 306 h 403"/>
                <a:gd name="T40" fmla="*/ 69 w 236"/>
                <a:gd name="T41" fmla="*/ 323 h 403"/>
                <a:gd name="T42" fmla="*/ 82 w 236"/>
                <a:gd name="T43" fmla="*/ 340 h 403"/>
                <a:gd name="T44" fmla="*/ 95 w 236"/>
                <a:gd name="T45" fmla="*/ 358 h 403"/>
                <a:gd name="T46" fmla="*/ 107 w 236"/>
                <a:gd name="T47" fmla="*/ 373 h 403"/>
                <a:gd name="T48" fmla="*/ 122 w 236"/>
                <a:gd name="T49" fmla="*/ 386 h 403"/>
                <a:gd name="T50" fmla="*/ 135 w 236"/>
                <a:gd name="T51" fmla="*/ 396 h 403"/>
                <a:gd name="T52" fmla="*/ 149 w 236"/>
                <a:gd name="T53" fmla="*/ 401 h 403"/>
                <a:gd name="T54" fmla="*/ 160 w 236"/>
                <a:gd name="T55" fmla="*/ 403 h 403"/>
                <a:gd name="T56" fmla="*/ 172 w 236"/>
                <a:gd name="T57" fmla="*/ 399 h 403"/>
                <a:gd name="T58" fmla="*/ 181 w 236"/>
                <a:gd name="T59" fmla="*/ 388 h 403"/>
                <a:gd name="T60" fmla="*/ 189 w 236"/>
                <a:gd name="T61" fmla="*/ 367 h 403"/>
                <a:gd name="T62" fmla="*/ 194 w 236"/>
                <a:gd name="T63" fmla="*/ 339 h 403"/>
                <a:gd name="T64" fmla="*/ 200 w 236"/>
                <a:gd name="T65" fmla="*/ 301 h 403"/>
                <a:gd name="T66" fmla="*/ 236 w 236"/>
                <a:gd name="T67" fmla="*/ 124 h 403"/>
                <a:gd name="T68" fmla="*/ 0 w 236"/>
                <a:gd name="T69" fmla="*/ 0 h 403"/>
                <a:gd name="T70" fmla="*/ 0 w 236"/>
                <a:gd name="T7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403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2" y="38"/>
                  </a:lnTo>
                  <a:lnTo>
                    <a:pt x="2" y="55"/>
                  </a:lnTo>
                  <a:lnTo>
                    <a:pt x="4" y="76"/>
                  </a:lnTo>
                  <a:lnTo>
                    <a:pt x="6" y="99"/>
                  </a:lnTo>
                  <a:lnTo>
                    <a:pt x="10" y="124"/>
                  </a:lnTo>
                  <a:lnTo>
                    <a:pt x="12" y="149"/>
                  </a:lnTo>
                  <a:lnTo>
                    <a:pt x="14" y="171"/>
                  </a:lnTo>
                  <a:lnTo>
                    <a:pt x="16" y="194"/>
                  </a:lnTo>
                  <a:lnTo>
                    <a:pt x="19" y="217"/>
                  </a:lnTo>
                  <a:lnTo>
                    <a:pt x="23" y="236"/>
                  </a:lnTo>
                  <a:lnTo>
                    <a:pt x="27" y="251"/>
                  </a:lnTo>
                  <a:lnTo>
                    <a:pt x="31" y="264"/>
                  </a:lnTo>
                  <a:lnTo>
                    <a:pt x="37" y="272"/>
                  </a:lnTo>
                  <a:lnTo>
                    <a:pt x="40" y="280"/>
                  </a:lnTo>
                  <a:lnTo>
                    <a:pt x="50" y="293"/>
                  </a:lnTo>
                  <a:lnTo>
                    <a:pt x="59" y="306"/>
                  </a:lnTo>
                  <a:lnTo>
                    <a:pt x="69" y="323"/>
                  </a:lnTo>
                  <a:lnTo>
                    <a:pt x="82" y="340"/>
                  </a:lnTo>
                  <a:lnTo>
                    <a:pt x="95" y="358"/>
                  </a:lnTo>
                  <a:lnTo>
                    <a:pt x="107" y="373"/>
                  </a:lnTo>
                  <a:lnTo>
                    <a:pt x="122" y="386"/>
                  </a:lnTo>
                  <a:lnTo>
                    <a:pt x="135" y="396"/>
                  </a:lnTo>
                  <a:lnTo>
                    <a:pt x="149" y="401"/>
                  </a:lnTo>
                  <a:lnTo>
                    <a:pt x="160" y="403"/>
                  </a:lnTo>
                  <a:lnTo>
                    <a:pt x="172" y="399"/>
                  </a:lnTo>
                  <a:lnTo>
                    <a:pt x="181" y="388"/>
                  </a:lnTo>
                  <a:lnTo>
                    <a:pt x="189" y="367"/>
                  </a:lnTo>
                  <a:lnTo>
                    <a:pt x="194" y="339"/>
                  </a:lnTo>
                  <a:lnTo>
                    <a:pt x="200" y="301"/>
                  </a:lnTo>
                  <a:lnTo>
                    <a:pt x="236" y="1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6"/>
            <p:cNvSpPr>
              <a:spLocks/>
            </p:cNvSpPr>
            <p:nvPr/>
          </p:nvSpPr>
          <p:spPr bwMode="auto">
            <a:xfrm>
              <a:off x="2644" y="1582"/>
              <a:ext cx="296" cy="307"/>
            </a:xfrm>
            <a:custGeom>
              <a:avLst/>
              <a:gdLst>
                <a:gd name="T0" fmla="*/ 593 w 593"/>
                <a:gd name="T1" fmla="*/ 243 h 613"/>
                <a:gd name="T2" fmla="*/ 591 w 593"/>
                <a:gd name="T3" fmla="*/ 247 h 613"/>
                <a:gd name="T4" fmla="*/ 587 w 593"/>
                <a:gd name="T5" fmla="*/ 258 h 613"/>
                <a:gd name="T6" fmla="*/ 579 w 593"/>
                <a:gd name="T7" fmla="*/ 275 h 613"/>
                <a:gd name="T8" fmla="*/ 572 w 593"/>
                <a:gd name="T9" fmla="*/ 296 h 613"/>
                <a:gd name="T10" fmla="*/ 558 w 593"/>
                <a:gd name="T11" fmla="*/ 323 h 613"/>
                <a:gd name="T12" fmla="*/ 545 w 593"/>
                <a:gd name="T13" fmla="*/ 351 h 613"/>
                <a:gd name="T14" fmla="*/ 526 w 593"/>
                <a:gd name="T15" fmla="*/ 384 h 613"/>
                <a:gd name="T16" fmla="*/ 507 w 593"/>
                <a:gd name="T17" fmla="*/ 416 h 613"/>
                <a:gd name="T18" fmla="*/ 484 w 593"/>
                <a:gd name="T19" fmla="*/ 448 h 613"/>
                <a:gd name="T20" fmla="*/ 460 w 593"/>
                <a:gd name="T21" fmla="*/ 480 h 613"/>
                <a:gd name="T22" fmla="*/ 433 w 593"/>
                <a:gd name="T23" fmla="*/ 513 h 613"/>
                <a:gd name="T24" fmla="*/ 403 w 593"/>
                <a:gd name="T25" fmla="*/ 541 h 613"/>
                <a:gd name="T26" fmla="*/ 370 w 593"/>
                <a:gd name="T27" fmla="*/ 566 h 613"/>
                <a:gd name="T28" fmla="*/ 336 w 593"/>
                <a:gd name="T29" fmla="*/ 587 h 613"/>
                <a:gd name="T30" fmla="*/ 298 w 593"/>
                <a:gd name="T31" fmla="*/ 602 h 613"/>
                <a:gd name="T32" fmla="*/ 258 w 593"/>
                <a:gd name="T33" fmla="*/ 613 h 613"/>
                <a:gd name="T34" fmla="*/ 256 w 593"/>
                <a:gd name="T35" fmla="*/ 612 h 613"/>
                <a:gd name="T36" fmla="*/ 252 w 593"/>
                <a:gd name="T37" fmla="*/ 610 h 613"/>
                <a:gd name="T38" fmla="*/ 247 w 593"/>
                <a:gd name="T39" fmla="*/ 608 h 613"/>
                <a:gd name="T40" fmla="*/ 239 w 593"/>
                <a:gd name="T41" fmla="*/ 604 h 613"/>
                <a:gd name="T42" fmla="*/ 228 w 593"/>
                <a:gd name="T43" fmla="*/ 598 h 613"/>
                <a:gd name="T44" fmla="*/ 216 w 593"/>
                <a:gd name="T45" fmla="*/ 593 h 613"/>
                <a:gd name="T46" fmla="*/ 205 w 593"/>
                <a:gd name="T47" fmla="*/ 585 h 613"/>
                <a:gd name="T48" fmla="*/ 192 w 593"/>
                <a:gd name="T49" fmla="*/ 575 h 613"/>
                <a:gd name="T50" fmla="*/ 176 w 593"/>
                <a:gd name="T51" fmla="*/ 564 h 613"/>
                <a:gd name="T52" fmla="*/ 163 w 593"/>
                <a:gd name="T53" fmla="*/ 549 h 613"/>
                <a:gd name="T54" fmla="*/ 150 w 593"/>
                <a:gd name="T55" fmla="*/ 534 h 613"/>
                <a:gd name="T56" fmla="*/ 136 w 593"/>
                <a:gd name="T57" fmla="*/ 517 h 613"/>
                <a:gd name="T58" fmla="*/ 123 w 593"/>
                <a:gd name="T59" fmla="*/ 496 h 613"/>
                <a:gd name="T60" fmla="*/ 112 w 593"/>
                <a:gd name="T61" fmla="*/ 473 h 613"/>
                <a:gd name="T62" fmla="*/ 102 w 593"/>
                <a:gd name="T63" fmla="*/ 448 h 613"/>
                <a:gd name="T64" fmla="*/ 93 w 593"/>
                <a:gd name="T65" fmla="*/ 422 h 613"/>
                <a:gd name="T66" fmla="*/ 0 w 593"/>
                <a:gd name="T67" fmla="*/ 315 h 613"/>
                <a:gd name="T68" fmla="*/ 95 w 593"/>
                <a:gd name="T69" fmla="*/ 129 h 613"/>
                <a:gd name="T70" fmla="*/ 247 w 593"/>
                <a:gd name="T71" fmla="*/ 13 h 613"/>
                <a:gd name="T72" fmla="*/ 448 w 593"/>
                <a:gd name="T73" fmla="*/ 0 h 613"/>
                <a:gd name="T74" fmla="*/ 574 w 593"/>
                <a:gd name="T75" fmla="*/ 133 h 613"/>
                <a:gd name="T76" fmla="*/ 593 w 593"/>
                <a:gd name="T77" fmla="*/ 243 h 613"/>
                <a:gd name="T78" fmla="*/ 593 w 593"/>
                <a:gd name="T79" fmla="*/ 24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3" h="613">
                  <a:moveTo>
                    <a:pt x="593" y="243"/>
                  </a:moveTo>
                  <a:lnTo>
                    <a:pt x="591" y="247"/>
                  </a:lnTo>
                  <a:lnTo>
                    <a:pt x="587" y="258"/>
                  </a:lnTo>
                  <a:lnTo>
                    <a:pt x="579" y="275"/>
                  </a:lnTo>
                  <a:lnTo>
                    <a:pt x="572" y="296"/>
                  </a:lnTo>
                  <a:lnTo>
                    <a:pt x="558" y="323"/>
                  </a:lnTo>
                  <a:lnTo>
                    <a:pt x="545" y="351"/>
                  </a:lnTo>
                  <a:lnTo>
                    <a:pt x="526" y="384"/>
                  </a:lnTo>
                  <a:lnTo>
                    <a:pt x="507" y="416"/>
                  </a:lnTo>
                  <a:lnTo>
                    <a:pt x="484" y="448"/>
                  </a:lnTo>
                  <a:lnTo>
                    <a:pt x="460" y="480"/>
                  </a:lnTo>
                  <a:lnTo>
                    <a:pt x="433" y="513"/>
                  </a:lnTo>
                  <a:lnTo>
                    <a:pt x="403" y="541"/>
                  </a:lnTo>
                  <a:lnTo>
                    <a:pt x="370" y="566"/>
                  </a:lnTo>
                  <a:lnTo>
                    <a:pt x="336" y="587"/>
                  </a:lnTo>
                  <a:lnTo>
                    <a:pt x="298" y="602"/>
                  </a:lnTo>
                  <a:lnTo>
                    <a:pt x="258" y="613"/>
                  </a:lnTo>
                  <a:lnTo>
                    <a:pt x="256" y="612"/>
                  </a:lnTo>
                  <a:lnTo>
                    <a:pt x="252" y="610"/>
                  </a:lnTo>
                  <a:lnTo>
                    <a:pt x="247" y="608"/>
                  </a:lnTo>
                  <a:lnTo>
                    <a:pt x="239" y="604"/>
                  </a:lnTo>
                  <a:lnTo>
                    <a:pt x="228" y="598"/>
                  </a:lnTo>
                  <a:lnTo>
                    <a:pt x="216" y="593"/>
                  </a:lnTo>
                  <a:lnTo>
                    <a:pt x="205" y="585"/>
                  </a:lnTo>
                  <a:lnTo>
                    <a:pt x="192" y="575"/>
                  </a:lnTo>
                  <a:lnTo>
                    <a:pt x="176" y="564"/>
                  </a:lnTo>
                  <a:lnTo>
                    <a:pt x="163" y="549"/>
                  </a:lnTo>
                  <a:lnTo>
                    <a:pt x="150" y="534"/>
                  </a:lnTo>
                  <a:lnTo>
                    <a:pt x="136" y="517"/>
                  </a:lnTo>
                  <a:lnTo>
                    <a:pt x="123" y="496"/>
                  </a:lnTo>
                  <a:lnTo>
                    <a:pt x="112" y="473"/>
                  </a:lnTo>
                  <a:lnTo>
                    <a:pt x="102" y="448"/>
                  </a:lnTo>
                  <a:lnTo>
                    <a:pt x="93" y="422"/>
                  </a:lnTo>
                  <a:lnTo>
                    <a:pt x="0" y="315"/>
                  </a:lnTo>
                  <a:lnTo>
                    <a:pt x="95" y="129"/>
                  </a:lnTo>
                  <a:lnTo>
                    <a:pt x="247" y="13"/>
                  </a:lnTo>
                  <a:lnTo>
                    <a:pt x="448" y="0"/>
                  </a:lnTo>
                  <a:lnTo>
                    <a:pt x="574" y="133"/>
                  </a:lnTo>
                  <a:lnTo>
                    <a:pt x="593" y="243"/>
                  </a:lnTo>
                  <a:lnTo>
                    <a:pt x="593" y="243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67"/>
            <p:cNvSpPr>
              <a:spLocks/>
            </p:cNvSpPr>
            <p:nvPr/>
          </p:nvSpPr>
          <p:spPr bwMode="auto">
            <a:xfrm>
              <a:off x="2866" y="1935"/>
              <a:ext cx="286" cy="354"/>
            </a:xfrm>
            <a:custGeom>
              <a:avLst/>
              <a:gdLst>
                <a:gd name="T0" fmla="*/ 251 w 573"/>
                <a:gd name="T1" fmla="*/ 146 h 708"/>
                <a:gd name="T2" fmla="*/ 253 w 573"/>
                <a:gd name="T3" fmla="*/ 144 h 708"/>
                <a:gd name="T4" fmla="*/ 263 w 573"/>
                <a:gd name="T5" fmla="*/ 138 h 708"/>
                <a:gd name="T6" fmla="*/ 276 w 573"/>
                <a:gd name="T7" fmla="*/ 131 h 708"/>
                <a:gd name="T8" fmla="*/ 297 w 573"/>
                <a:gd name="T9" fmla="*/ 123 h 708"/>
                <a:gd name="T10" fmla="*/ 318 w 573"/>
                <a:gd name="T11" fmla="*/ 112 h 708"/>
                <a:gd name="T12" fmla="*/ 345 w 573"/>
                <a:gd name="T13" fmla="*/ 100 h 708"/>
                <a:gd name="T14" fmla="*/ 373 w 573"/>
                <a:gd name="T15" fmla="*/ 89 h 708"/>
                <a:gd name="T16" fmla="*/ 402 w 573"/>
                <a:gd name="T17" fmla="*/ 76 h 708"/>
                <a:gd name="T18" fmla="*/ 430 w 573"/>
                <a:gd name="T19" fmla="*/ 62 h 708"/>
                <a:gd name="T20" fmla="*/ 459 w 573"/>
                <a:gd name="T21" fmla="*/ 49 h 708"/>
                <a:gd name="T22" fmla="*/ 485 w 573"/>
                <a:gd name="T23" fmla="*/ 36 h 708"/>
                <a:gd name="T24" fmla="*/ 510 w 573"/>
                <a:gd name="T25" fmla="*/ 26 h 708"/>
                <a:gd name="T26" fmla="*/ 531 w 573"/>
                <a:gd name="T27" fmla="*/ 17 h 708"/>
                <a:gd name="T28" fmla="*/ 550 w 573"/>
                <a:gd name="T29" fmla="*/ 9 h 708"/>
                <a:gd name="T30" fmla="*/ 563 w 573"/>
                <a:gd name="T31" fmla="*/ 3 h 708"/>
                <a:gd name="T32" fmla="*/ 573 w 573"/>
                <a:gd name="T33" fmla="*/ 0 h 708"/>
                <a:gd name="T34" fmla="*/ 571 w 573"/>
                <a:gd name="T35" fmla="*/ 5 h 708"/>
                <a:gd name="T36" fmla="*/ 561 w 573"/>
                <a:gd name="T37" fmla="*/ 21 h 708"/>
                <a:gd name="T38" fmla="*/ 546 w 573"/>
                <a:gd name="T39" fmla="*/ 45 h 708"/>
                <a:gd name="T40" fmla="*/ 527 w 573"/>
                <a:gd name="T41" fmla="*/ 79 h 708"/>
                <a:gd name="T42" fmla="*/ 500 w 573"/>
                <a:gd name="T43" fmla="*/ 117 h 708"/>
                <a:gd name="T44" fmla="*/ 468 w 573"/>
                <a:gd name="T45" fmla="*/ 165 h 708"/>
                <a:gd name="T46" fmla="*/ 434 w 573"/>
                <a:gd name="T47" fmla="*/ 216 h 708"/>
                <a:gd name="T48" fmla="*/ 394 w 573"/>
                <a:gd name="T49" fmla="*/ 271 h 708"/>
                <a:gd name="T50" fmla="*/ 352 w 573"/>
                <a:gd name="T51" fmla="*/ 328 h 708"/>
                <a:gd name="T52" fmla="*/ 305 w 573"/>
                <a:gd name="T53" fmla="*/ 389 h 708"/>
                <a:gd name="T54" fmla="*/ 257 w 573"/>
                <a:gd name="T55" fmla="*/ 448 h 708"/>
                <a:gd name="T56" fmla="*/ 210 w 573"/>
                <a:gd name="T57" fmla="*/ 507 h 708"/>
                <a:gd name="T58" fmla="*/ 158 w 573"/>
                <a:gd name="T59" fmla="*/ 562 h 708"/>
                <a:gd name="T60" fmla="*/ 107 w 573"/>
                <a:gd name="T61" fmla="*/ 615 h 708"/>
                <a:gd name="T62" fmla="*/ 56 w 573"/>
                <a:gd name="T63" fmla="*/ 665 h 708"/>
                <a:gd name="T64" fmla="*/ 4 w 573"/>
                <a:gd name="T65" fmla="*/ 708 h 708"/>
                <a:gd name="T66" fmla="*/ 0 w 573"/>
                <a:gd name="T67" fmla="*/ 513 h 708"/>
                <a:gd name="T68" fmla="*/ 251 w 573"/>
                <a:gd name="T69" fmla="*/ 146 h 708"/>
                <a:gd name="T70" fmla="*/ 251 w 573"/>
                <a:gd name="T71" fmla="*/ 14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3" h="708">
                  <a:moveTo>
                    <a:pt x="251" y="146"/>
                  </a:moveTo>
                  <a:lnTo>
                    <a:pt x="253" y="144"/>
                  </a:lnTo>
                  <a:lnTo>
                    <a:pt x="263" y="138"/>
                  </a:lnTo>
                  <a:lnTo>
                    <a:pt x="276" y="131"/>
                  </a:lnTo>
                  <a:lnTo>
                    <a:pt x="297" y="123"/>
                  </a:lnTo>
                  <a:lnTo>
                    <a:pt x="318" y="112"/>
                  </a:lnTo>
                  <a:lnTo>
                    <a:pt x="345" y="100"/>
                  </a:lnTo>
                  <a:lnTo>
                    <a:pt x="373" y="89"/>
                  </a:lnTo>
                  <a:lnTo>
                    <a:pt x="402" y="76"/>
                  </a:lnTo>
                  <a:lnTo>
                    <a:pt x="430" y="62"/>
                  </a:lnTo>
                  <a:lnTo>
                    <a:pt x="459" y="49"/>
                  </a:lnTo>
                  <a:lnTo>
                    <a:pt x="485" y="36"/>
                  </a:lnTo>
                  <a:lnTo>
                    <a:pt x="510" y="26"/>
                  </a:lnTo>
                  <a:lnTo>
                    <a:pt x="531" y="17"/>
                  </a:lnTo>
                  <a:lnTo>
                    <a:pt x="550" y="9"/>
                  </a:lnTo>
                  <a:lnTo>
                    <a:pt x="563" y="3"/>
                  </a:lnTo>
                  <a:lnTo>
                    <a:pt x="573" y="0"/>
                  </a:lnTo>
                  <a:lnTo>
                    <a:pt x="571" y="5"/>
                  </a:lnTo>
                  <a:lnTo>
                    <a:pt x="561" y="21"/>
                  </a:lnTo>
                  <a:lnTo>
                    <a:pt x="546" y="45"/>
                  </a:lnTo>
                  <a:lnTo>
                    <a:pt x="527" y="79"/>
                  </a:lnTo>
                  <a:lnTo>
                    <a:pt x="500" y="117"/>
                  </a:lnTo>
                  <a:lnTo>
                    <a:pt x="468" y="165"/>
                  </a:lnTo>
                  <a:lnTo>
                    <a:pt x="434" y="216"/>
                  </a:lnTo>
                  <a:lnTo>
                    <a:pt x="394" y="271"/>
                  </a:lnTo>
                  <a:lnTo>
                    <a:pt x="352" y="328"/>
                  </a:lnTo>
                  <a:lnTo>
                    <a:pt x="305" y="389"/>
                  </a:lnTo>
                  <a:lnTo>
                    <a:pt x="257" y="448"/>
                  </a:lnTo>
                  <a:lnTo>
                    <a:pt x="210" y="507"/>
                  </a:lnTo>
                  <a:lnTo>
                    <a:pt x="158" y="562"/>
                  </a:lnTo>
                  <a:lnTo>
                    <a:pt x="107" y="615"/>
                  </a:lnTo>
                  <a:lnTo>
                    <a:pt x="56" y="665"/>
                  </a:lnTo>
                  <a:lnTo>
                    <a:pt x="4" y="708"/>
                  </a:lnTo>
                  <a:lnTo>
                    <a:pt x="0" y="513"/>
                  </a:lnTo>
                  <a:lnTo>
                    <a:pt x="251" y="146"/>
                  </a:lnTo>
                  <a:lnTo>
                    <a:pt x="251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68"/>
            <p:cNvSpPr>
              <a:spLocks/>
            </p:cNvSpPr>
            <p:nvPr/>
          </p:nvSpPr>
          <p:spPr bwMode="auto">
            <a:xfrm>
              <a:off x="2637" y="1825"/>
              <a:ext cx="270" cy="334"/>
            </a:xfrm>
            <a:custGeom>
              <a:avLst/>
              <a:gdLst>
                <a:gd name="T0" fmla="*/ 86 w 540"/>
                <a:gd name="T1" fmla="*/ 6 h 669"/>
                <a:gd name="T2" fmla="*/ 57 w 540"/>
                <a:gd name="T3" fmla="*/ 25 h 669"/>
                <a:gd name="T4" fmla="*/ 25 w 540"/>
                <a:gd name="T5" fmla="*/ 57 h 669"/>
                <a:gd name="T6" fmla="*/ 0 w 540"/>
                <a:gd name="T7" fmla="*/ 95 h 669"/>
                <a:gd name="T8" fmla="*/ 8 w 540"/>
                <a:gd name="T9" fmla="*/ 133 h 669"/>
                <a:gd name="T10" fmla="*/ 54 w 540"/>
                <a:gd name="T11" fmla="*/ 167 h 669"/>
                <a:gd name="T12" fmla="*/ 101 w 540"/>
                <a:gd name="T13" fmla="*/ 204 h 669"/>
                <a:gd name="T14" fmla="*/ 137 w 540"/>
                <a:gd name="T15" fmla="*/ 243 h 669"/>
                <a:gd name="T16" fmla="*/ 160 w 540"/>
                <a:gd name="T17" fmla="*/ 280 h 669"/>
                <a:gd name="T18" fmla="*/ 173 w 540"/>
                <a:gd name="T19" fmla="*/ 306 h 669"/>
                <a:gd name="T20" fmla="*/ 179 w 540"/>
                <a:gd name="T21" fmla="*/ 316 h 669"/>
                <a:gd name="T22" fmla="*/ 308 w 540"/>
                <a:gd name="T23" fmla="*/ 658 h 669"/>
                <a:gd name="T24" fmla="*/ 303 w 540"/>
                <a:gd name="T25" fmla="*/ 620 h 669"/>
                <a:gd name="T26" fmla="*/ 295 w 540"/>
                <a:gd name="T27" fmla="*/ 544 h 669"/>
                <a:gd name="T28" fmla="*/ 299 w 540"/>
                <a:gd name="T29" fmla="*/ 452 h 669"/>
                <a:gd name="T30" fmla="*/ 322 w 540"/>
                <a:gd name="T31" fmla="*/ 357 h 669"/>
                <a:gd name="T32" fmla="*/ 375 w 540"/>
                <a:gd name="T33" fmla="*/ 274 h 669"/>
                <a:gd name="T34" fmla="*/ 436 w 540"/>
                <a:gd name="T35" fmla="*/ 209 h 669"/>
                <a:gd name="T36" fmla="*/ 481 w 540"/>
                <a:gd name="T37" fmla="*/ 158 h 669"/>
                <a:gd name="T38" fmla="*/ 514 w 540"/>
                <a:gd name="T39" fmla="*/ 118 h 669"/>
                <a:gd name="T40" fmla="*/ 533 w 540"/>
                <a:gd name="T41" fmla="*/ 90 h 669"/>
                <a:gd name="T42" fmla="*/ 538 w 540"/>
                <a:gd name="T43" fmla="*/ 69 h 669"/>
                <a:gd name="T44" fmla="*/ 534 w 540"/>
                <a:gd name="T45" fmla="*/ 55 h 669"/>
                <a:gd name="T46" fmla="*/ 515 w 540"/>
                <a:gd name="T47" fmla="*/ 42 h 669"/>
                <a:gd name="T48" fmla="*/ 493 w 540"/>
                <a:gd name="T49" fmla="*/ 34 h 669"/>
                <a:gd name="T50" fmla="*/ 470 w 540"/>
                <a:gd name="T51" fmla="*/ 27 h 669"/>
                <a:gd name="T52" fmla="*/ 451 w 540"/>
                <a:gd name="T53" fmla="*/ 23 h 669"/>
                <a:gd name="T54" fmla="*/ 438 w 540"/>
                <a:gd name="T55" fmla="*/ 46 h 669"/>
                <a:gd name="T56" fmla="*/ 453 w 540"/>
                <a:gd name="T57" fmla="*/ 46 h 669"/>
                <a:gd name="T58" fmla="*/ 474 w 540"/>
                <a:gd name="T59" fmla="*/ 48 h 669"/>
                <a:gd name="T60" fmla="*/ 491 w 540"/>
                <a:gd name="T61" fmla="*/ 53 h 669"/>
                <a:gd name="T62" fmla="*/ 504 w 540"/>
                <a:gd name="T63" fmla="*/ 63 h 669"/>
                <a:gd name="T64" fmla="*/ 500 w 540"/>
                <a:gd name="T65" fmla="*/ 86 h 669"/>
                <a:gd name="T66" fmla="*/ 470 w 540"/>
                <a:gd name="T67" fmla="*/ 137 h 669"/>
                <a:gd name="T68" fmla="*/ 420 w 540"/>
                <a:gd name="T69" fmla="*/ 200 h 669"/>
                <a:gd name="T70" fmla="*/ 352 w 540"/>
                <a:gd name="T71" fmla="*/ 247 h 669"/>
                <a:gd name="T72" fmla="*/ 266 w 540"/>
                <a:gd name="T73" fmla="*/ 259 h 669"/>
                <a:gd name="T74" fmla="*/ 173 w 540"/>
                <a:gd name="T75" fmla="*/ 219 h 669"/>
                <a:gd name="T76" fmla="*/ 105 w 540"/>
                <a:gd name="T77" fmla="*/ 167 h 669"/>
                <a:gd name="T78" fmla="*/ 67 w 540"/>
                <a:gd name="T79" fmla="*/ 122 h 669"/>
                <a:gd name="T80" fmla="*/ 54 w 540"/>
                <a:gd name="T81" fmla="*/ 84 h 669"/>
                <a:gd name="T82" fmla="*/ 63 w 540"/>
                <a:gd name="T83" fmla="*/ 55 h 669"/>
                <a:gd name="T84" fmla="*/ 90 w 540"/>
                <a:gd name="T85" fmla="*/ 36 h 669"/>
                <a:gd name="T86" fmla="*/ 112 w 540"/>
                <a:gd name="T87" fmla="*/ 19 h 669"/>
                <a:gd name="T88" fmla="*/ 118 w 540"/>
                <a:gd name="T89" fmla="*/ 10 h 669"/>
                <a:gd name="T90" fmla="*/ 112 w 540"/>
                <a:gd name="T91" fmla="*/ 4 h 669"/>
                <a:gd name="T92" fmla="*/ 103 w 540"/>
                <a:gd name="T93" fmla="*/ 2 h 669"/>
                <a:gd name="T94" fmla="*/ 93 w 540"/>
                <a:gd name="T95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669">
                  <a:moveTo>
                    <a:pt x="93" y="0"/>
                  </a:moveTo>
                  <a:lnTo>
                    <a:pt x="92" y="2"/>
                  </a:lnTo>
                  <a:lnTo>
                    <a:pt x="86" y="6"/>
                  </a:lnTo>
                  <a:lnTo>
                    <a:pt x="78" y="10"/>
                  </a:lnTo>
                  <a:lnTo>
                    <a:pt x="69" y="17"/>
                  </a:lnTo>
                  <a:lnTo>
                    <a:pt x="57" y="25"/>
                  </a:lnTo>
                  <a:lnTo>
                    <a:pt x="46" y="36"/>
                  </a:lnTo>
                  <a:lnTo>
                    <a:pt x="35" y="46"/>
                  </a:lnTo>
                  <a:lnTo>
                    <a:pt x="25" y="57"/>
                  </a:lnTo>
                  <a:lnTo>
                    <a:pt x="14" y="71"/>
                  </a:lnTo>
                  <a:lnTo>
                    <a:pt x="6" y="84"/>
                  </a:lnTo>
                  <a:lnTo>
                    <a:pt x="0" y="95"/>
                  </a:lnTo>
                  <a:lnTo>
                    <a:pt x="0" y="109"/>
                  </a:lnTo>
                  <a:lnTo>
                    <a:pt x="0" y="122"/>
                  </a:lnTo>
                  <a:lnTo>
                    <a:pt x="8" y="133"/>
                  </a:lnTo>
                  <a:lnTo>
                    <a:pt x="19" y="147"/>
                  </a:lnTo>
                  <a:lnTo>
                    <a:pt x="36" y="158"/>
                  </a:lnTo>
                  <a:lnTo>
                    <a:pt x="54" y="167"/>
                  </a:lnTo>
                  <a:lnTo>
                    <a:pt x="71" y="179"/>
                  </a:lnTo>
                  <a:lnTo>
                    <a:pt x="88" y="192"/>
                  </a:lnTo>
                  <a:lnTo>
                    <a:pt x="101" y="204"/>
                  </a:lnTo>
                  <a:lnTo>
                    <a:pt x="114" y="217"/>
                  </a:lnTo>
                  <a:lnTo>
                    <a:pt x="126" y="230"/>
                  </a:lnTo>
                  <a:lnTo>
                    <a:pt x="137" y="243"/>
                  </a:lnTo>
                  <a:lnTo>
                    <a:pt x="147" y="257"/>
                  </a:lnTo>
                  <a:lnTo>
                    <a:pt x="152" y="268"/>
                  </a:lnTo>
                  <a:lnTo>
                    <a:pt x="160" y="280"/>
                  </a:lnTo>
                  <a:lnTo>
                    <a:pt x="166" y="291"/>
                  </a:lnTo>
                  <a:lnTo>
                    <a:pt x="171" y="299"/>
                  </a:lnTo>
                  <a:lnTo>
                    <a:pt x="173" y="306"/>
                  </a:lnTo>
                  <a:lnTo>
                    <a:pt x="175" y="312"/>
                  </a:lnTo>
                  <a:lnTo>
                    <a:pt x="177" y="314"/>
                  </a:lnTo>
                  <a:lnTo>
                    <a:pt x="179" y="316"/>
                  </a:lnTo>
                  <a:lnTo>
                    <a:pt x="285" y="669"/>
                  </a:lnTo>
                  <a:lnTo>
                    <a:pt x="310" y="661"/>
                  </a:lnTo>
                  <a:lnTo>
                    <a:pt x="308" y="658"/>
                  </a:lnTo>
                  <a:lnTo>
                    <a:pt x="306" y="650"/>
                  </a:lnTo>
                  <a:lnTo>
                    <a:pt x="304" y="637"/>
                  </a:lnTo>
                  <a:lnTo>
                    <a:pt x="303" y="620"/>
                  </a:lnTo>
                  <a:lnTo>
                    <a:pt x="299" y="597"/>
                  </a:lnTo>
                  <a:lnTo>
                    <a:pt x="297" y="572"/>
                  </a:lnTo>
                  <a:lnTo>
                    <a:pt x="295" y="544"/>
                  </a:lnTo>
                  <a:lnTo>
                    <a:pt x="295" y="515"/>
                  </a:lnTo>
                  <a:lnTo>
                    <a:pt x="297" y="485"/>
                  </a:lnTo>
                  <a:lnTo>
                    <a:pt x="299" y="452"/>
                  </a:lnTo>
                  <a:lnTo>
                    <a:pt x="304" y="420"/>
                  </a:lnTo>
                  <a:lnTo>
                    <a:pt x="312" y="388"/>
                  </a:lnTo>
                  <a:lnTo>
                    <a:pt x="322" y="357"/>
                  </a:lnTo>
                  <a:lnTo>
                    <a:pt x="335" y="327"/>
                  </a:lnTo>
                  <a:lnTo>
                    <a:pt x="354" y="299"/>
                  </a:lnTo>
                  <a:lnTo>
                    <a:pt x="375" y="274"/>
                  </a:lnTo>
                  <a:lnTo>
                    <a:pt x="396" y="251"/>
                  </a:lnTo>
                  <a:lnTo>
                    <a:pt x="417" y="230"/>
                  </a:lnTo>
                  <a:lnTo>
                    <a:pt x="436" y="209"/>
                  </a:lnTo>
                  <a:lnTo>
                    <a:pt x="453" y="190"/>
                  </a:lnTo>
                  <a:lnTo>
                    <a:pt x="468" y="173"/>
                  </a:lnTo>
                  <a:lnTo>
                    <a:pt x="481" y="158"/>
                  </a:lnTo>
                  <a:lnTo>
                    <a:pt x="493" y="143"/>
                  </a:lnTo>
                  <a:lnTo>
                    <a:pt x="504" y="131"/>
                  </a:lnTo>
                  <a:lnTo>
                    <a:pt x="514" y="118"/>
                  </a:lnTo>
                  <a:lnTo>
                    <a:pt x="521" y="107"/>
                  </a:lnTo>
                  <a:lnTo>
                    <a:pt x="527" y="97"/>
                  </a:lnTo>
                  <a:lnTo>
                    <a:pt x="533" y="90"/>
                  </a:lnTo>
                  <a:lnTo>
                    <a:pt x="534" y="82"/>
                  </a:lnTo>
                  <a:lnTo>
                    <a:pt x="538" y="74"/>
                  </a:lnTo>
                  <a:lnTo>
                    <a:pt x="538" y="69"/>
                  </a:lnTo>
                  <a:lnTo>
                    <a:pt x="540" y="65"/>
                  </a:lnTo>
                  <a:lnTo>
                    <a:pt x="536" y="59"/>
                  </a:lnTo>
                  <a:lnTo>
                    <a:pt x="534" y="55"/>
                  </a:lnTo>
                  <a:lnTo>
                    <a:pt x="529" y="50"/>
                  </a:lnTo>
                  <a:lnTo>
                    <a:pt x="523" y="46"/>
                  </a:lnTo>
                  <a:lnTo>
                    <a:pt x="515" y="42"/>
                  </a:lnTo>
                  <a:lnTo>
                    <a:pt x="508" y="38"/>
                  </a:lnTo>
                  <a:lnTo>
                    <a:pt x="500" y="36"/>
                  </a:lnTo>
                  <a:lnTo>
                    <a:pt x="493" y="34"/>
                  </a:lnTo>
                  <a:lnTo>
                    <a:pt x="485" y="31"/>
                  </a:lnTo>
                  <a:lnTo>
                    <a:pt x="477" y="29"/>
                  </a:lnTo>
                  <a:lnTo>
                    <a:pt x="470" y="27"/>
                  </a:lnTo>
                  <a:lnTo>
                    <a:pt x="464" y="25"/>
                  </a:lnTo>
                  <a:lnTo>
                    <a:pt x="458" y="23"/>
                  </a:lnTo>
                  <a:lnTo>
                    <a:pt x="451" y="23"/>
                  </a:lnTo>
                  <a:lnTo>
                    <a:pt x="451" y="23"/>
                  </a:lnTo>
                  <a:lnTo>
                    <a:pt x="432" y="46"/>
                  </a:lnTo>
                  <a:lnTo>
                    <a:pt x="438" y="46"/>
                  </a:lnTo>
                  <a:lnTo>
                    <a:pt x="441" y="46"/>
                  </a:lnTo>
                  <a:lnTo>
                    <a:pt x="447" y="46"/>
                  </a:lnTo>
                  <a:lnTo>
                    <a:pt x="453" y="46"/>
                  </a:lnTo>
                  <a:lnTo>
                    <a:pt x="458" y="46"/>
                  </a:lnTo>
                  <a:lnTo>
                    <a:pt x="466" y="48"/>
                  </a:lnTo>
                  <a:lnTo>
                    <a:pt x="474" y="48"/>
                  </a:lnTo>
                  <a:lnTo>
                    <a:pt x="479" y="50"/>
                  </a:lnTo>
                  <a:lnTo>
                    <a:pt x="485" y="52"/>
                  </a:lnTo>
                  <a:lnTo>
                    <a:pt x="491" y="53"/>
                  </a:lnTo>
                  <a:lnTo>
                    <a:pt x="496" y="55"/>
                  </a:lnTo>
                  <a:lnTo>
                    <a:pt x="500" y="59"/>
                  </a:lnTo>
                  <a:lnTo>
                    <a:pt x="504" y="63"/>
                  </a:lnTo>
                  <a:lnTo>
                    <a:pt x="506" y="67"/>
                  </a:lnTo>
                  <a:lnTo>
                    <a:pt x="504" y="74"/>
                  </a:lnTo>
                  <a:lnTo>
                    <a:pt x="500" y="86"/>
                  </a:lnTo>
                  <a:lnTo>
                    <a:pt x="493" y="101"/>
                  </a:lnTo>
                  <a:lnTo>
                    <a:pt x="483" y="118"/>
                  </a:lnTo>
                  <a:lnTo>
                    <a:pt x="470" y="137"/>
                  </a:lnTo>
                  <a:lnTo>
                    <a:pt x="457" y="158"/>
                  </a:lnTo>
                  <a:lnTo>
                    <a:pt x="439" y="179"/>
                  </a:lnTo>
                  <a:lnTo>
                    <a:pt x="420" y="200"/>
                  </a:lnTo>
                  <a:lnTo>
                    <a:pt x="400" y="217"/>
                  </a:lnTo>
                  <a:lnTo>
                    <a:pt x="377" y="234"/>
                  </a:lnTo>
                  <a:lnTo>
                    <a:pt x="352" y="247"/>
                  </a:lnTo>
                  <a:lnTo>
                    <a:pt x="325" y="257"/>
                  </a:lnTo>
                  <a:lnTo>
                    <a:pt x="297" y="261"/>
                  </a:lnTo>
                  <a:lnTo>
                    <a:pt x="266" y="259"/>
                  </a:lnTo>
                  <a:lnTo>
                    <a:pt x="236" y="251"/>
                  </a:lnTo>
                  <a:lnTo>
                    <a:pt x="206" y="238"/>
                  </a:lnTo>
                  <a:lnTo>
                    <a:pt x="173" y="219"/>
                  </a:lnTo>
                  <a:lnTo>
                    <a:pt x="147" y="200"/>
                  </a:lnTo>
                  <a:lnTo>
                    <a:pt x="124" y="183"/>
                  </a:lnTo>
                  <a:lnTo>
                    <a:pt x="105" y="167"/>
                  </a:lnTo>
                  <a:lnTo>
                    <a:pt x="88" y="150"/>
                  </a:lnTo>
                  <a:lnTo>
                    <a:pt x="76" y="135"/>
                  </a:lnTo>
                  <a:lnTo>
                    <a:pt x="67" y="122"/>
                  </a:lnTo>
                  <a:lnTo>
                    <a:pt x="59" y="109"/>
                  </a:lnTo>
                  <a:lnTo>
                    <a:pt x="55" y="95"/>
                  </a:lnTo>
                  <a:lnTo>
                    <a:pt x="54" y="84"/>
                  </a:lnTo>
                  <a:lnTo>
                    <a:pt x="54" y="74"/>
                  </a:lnTo>
                  <a:lnTo>
                    <a:pt x="57" y="65"/>
                  </a:lnTo>
                  <a:lnTo>
                    <a:pt x="63" y="55"/>
                  </a:lnTo>
                  <a:lnTo>
                    <a:pt x="69" y="48"/>
                  </a:lnTo>
                  <a:lnTo>
                    <a:pt x="78" y="40"/>
                  </a:lnTo>
                  <a:lnTo>
                    <a:pt x="90" y="36"/>
                  </a:lnTo>
                  <a:lnTo>
                    <a:pt x="99" y="29"/>
                  </a:lnTo>
                  <a:lnTo>
                    <a:pt x="107" y="25"/>
                  </a:lnTo>
                  <a:lnTo>
                    <a:pt x="112" y="19"/>
                  </a:lnTo>
                  <a:lnTo>
                    <a:pt x="116" y="17"/>
                  </a:lnTo>
                  <a:lnTo>
                    <a:pt x="118" y="14"/>
                  </a:lnTo>
                  <a:lnTo>
                    <a:pt x="118" y="10"/>
                  </a:lnTo>
                  <a:lnTo>
                    <a:pt x="116" y="8"/>
                  </a:lnTo>
                  <a:lnTo>
                    <a:pt x="116" y="6"/>
                  </a:lnTo>
                  <a:lnTo>
                    <a:pt x="112" y="4"/>
                  </a:lnTo>
                  <a:lnTo>
                    <a:pt x="109" y="2"/>
                  </a:lnTo>
                  <a:lnTo>
                    <a:pt x="105" y="2"/>
                  </a:lnTo>
                  <a:lnTo>
                    <a:pt x="103" y="2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69"/>
            <p:cNvSpPr>
              <a:spLocks/>
            </p:cNvSpPr>
            <p:nvPr/>
          </p:nvSpPr>
          <p:spPr bwMode="auto">
            <a:xfrm>
              <a:off x="2740" y="1966"/>
              <a:ext cx="44" cy="69"/>
            </a:xfrm>
            <a:custGeom>
              <a:avLst/>
              <a:gdLst>
                <a:gd name="T0" fmla="*/ 0 w 89"/>
                <a:gd name="T1" fmla="*/ 0 h 137"/>
                <a:gd name="T2" fmla="*/ 41 w 89"/>
                <a:gd name="T3" fmla="*/ 137 h 137"/>
                <a:gd name="T4" fmla="*/ 89 w 89"/>
                <a:gd name="T5" fmla="*/ 10 h 137"/>
                <a:gd name="T6" fmla="*/ 0 w 89"/>
                <a:gd name="T7" fmla="*/ 0 h 137"/>
                <a:gd name="T8" fmla="*/ 0 w 8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lnTo>
                    <a:pt x="41" y="137"/>
                  </a:lnTo>
                  <a:lnTo>
                    <a:pt x="89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70"/>
            <p:cNvSpPr>
              <a:spLocks/>
            </p:cNvSpPr>
            <p:nvPr/>
          </p:nvSpPr>
          <p:spPr bwMode="auto">
            <a:xfrm>
              <a:off x="2808" y="2258"/>
              <a:ext cx="34" cy="78"/>
            </a:xfrm>
            <a:custGeom>
              <a:avLst/>
              <a:gdLst>
                <a:gd name="T0" fmla="*/ 0 w 69"/>
                <a:gd name="T1" fmla="*/ 28 h 156"/>
                <a:gd name="T2" fmla="*/ 21 w 69"/>
                <a:gd name="T3" fmla="*/ 156 h 156"/>
                <a:gd name="T4" fmla="*/ 69 w 69"/>
                <a:gd name="T5" fmla="*/ 152 h 156"/>
                <a:gd name="T6" fmla="*/ 35 w 69"/>
                <a:gd name="T7" fmla="*/ 0 h 156"/>
                <a:gd name="T8" fmla="*/ 0 w 69"/>
                <a:gd name="T9" fmla="*/ 28 h 156"/>
                <a:gd name="T10" fmla="*/ 0 w 69"/>
                <a:gd name="T11" fmla="*/ 2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56">
                  <a:moveTo>
                    <a:pt x="0" y="28"/>
                  </a:moveTo>
                  <a:lnTo>
                    <a:pt x="21" y="156"/>
                  </a:lnTo>
                  <a:lnTo>
                    <a:pt x="69" y="152"/>
                  </a:lnTo>
                  <a:lnTo>
                    <a:pt x="35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71"/>
            <p:cNvSpPr>
              <a:spLocks/>
            </p:cNvSpPr>
            <p:nvPr/>
          </p:nvSpPr>
          <p:spPr bwMode="auto">
            <a:xfrm>
              <a:off x="2843" y="2071"/>
              <a:ext cx="174" cy="25"/>
            </a:xfrm>
            <a:custGeom>
              <a:avLst/>
              <a:gdLst>
                <a:gd name="T0" fmla="*/ 7 w 348"/>
                <a:gd name="T1" fmla="*/ 0 h 52"/>
                <a:gd name="T2" fmla="*/ 348 w 348"/>
                <a:gd name="T3" fmla="*/ 25 h 52"/>
                <a:gd name="T4" fmla="*/ 348 w 348"/>
                <a:gd name="T5" fmla="*/ 52 h 52"/>
                <a:gd name="T6" fmla="*/ 0 w 348"/>
                <a:gd name="T7" fmla="*/ 25 h 52"/>
                <a:gd name="T8" fmla="*/ 7 w 348"/>
                <a:gd name="T9" fmla="*/ 0 h 52"/>
                <a:gd name="T10" fmla="*/ 7 w 348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52">
                  <a:moveTo>
                    <a:pt x="7" y="0"/>
                  </a:moveTo>
                  <a:lnTo>
                    <a:pt x="348" y="25"/>
                  </a:lnTo>
                  <a:lnTo>
                    <a:pt x="348" y="52"/>
                  </a:lnTo>
                  <a:lnTo>
                    <a:pt x="0" y="2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580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72"/>
            <p:cNvSpPr>
              <a:spLocks/>
            </p:cNvSpPr>
            <p:nvPr/>
          </p:nvSpPr>
          <p:spPr bwMode="auto">
            <a:xfrm>
              <a:off x="2811" y="2382"/>
              <a:ext cx="78" cy="92"/>
            </a:xfrm>
            <a:custGeom>
              <a:avLst/>
              <a:gdLst>
                <a:gd name="T0" fmla="*/ 32 w 156"/>
                <a:gd name="T1" fmla="*/ 13 h 182"/>
                <a:gd name="T2" fmla="*/ 32 w 156"/>
                <a:gd name="T3" fmla="*/ 13 h 182"/>
                <a:gd name="T4" fmla="*/ 32 w 156"/>
                <a:gd name="T5" fmla="*/ 17 h 182"/>
                <a:gd name="T6" fmla="*/ 34 w 156"/>
                <a:gd name="T7" fmla="*/ 22 h 182"/>
                <a:gd name="T8" fmla="*/ 36 w 156"/>
                <a:gd name="T9" fmla="*/ 30 h 182"/>
                <a:gd name="T10" fmla="*/ 36 w 156"/>
                <a:gd name="T11" fmla="*/ 38 h 182"/>
                <a:gd name="T12" fmla="*/ 38 w 156"/>
                <a:gd name="T13" fmla="*/ 47 h 182"/>
                <a:gd name="T14" fmla="*/ 38 w 156"/>
                <a:gd name="T15" fmla="*/ 59 h 182"/>
                <a:gd name="T16" fmla="*/ 40 w 156"/>
                <a:gd name="T17" fmla="*/ 70 h 182"/>
                <a:gd name="T18" fmla="*/ 38 w 156"/>
                <a:gd name="T19" fmla="*/ 83 h 182"/>
                <a:gd name="T20" fmla="*/ 36 w 156"/>
                <a:gd name="T21" fmla="*/ 97 h 182"/>
                <a:gd name="T22" fmla="*/ 34 w 156"/>
                <a:gd name="T23" fmla="*/ 110 h 182"/>
                <a:gd name="T24" fmla="*/ 31 w 156"/>
                <a:gd name="T25" fmla="*/ 125 h 182"/>
                <a:gd name="T26" fmla="*/ 25 w 156"/>
                <a:gd name="T27" fmla="*/ 138 h 182"/>
                <a:gd name="T28" fmla="*/ 19 w 156"/>
                <a:gd name="T29" fmla="*/ 152 h 182"/>
                <a:gd name="T30" fmla="*/ 10 w 156"/>
                <a:gd name="T31" fmla="*/ 165 h 182"/>
                <a:gd name="T32" fmla="*/ 0 w 156"/>
                <a:gd name="T33" fmla="*/ 176 h 182"/>
                <a:gd name="T34" fmla="*/ 0 w 156"/>
                <a:gd name="T35" fmla="*/ 176 h 182"/>
                <a:gd name="T36" fmla="*/ 4 w 156"/>
                <a:gd name="T37" fmla="*/ 178 h 182"/>
                <a:gd name="T38" fmla="*/ 10 w 156"/>
                <a:gd name="T39" fmla="*/ 178 h 182"/>
                <a:gd name="T40" fmla="*/ 17 w 156"/>
                <a:gd name="T41" fmla="*/ 180 h 182"/>
                <a:gd name="T42" fmla="*/ 27 w 156"/>
                <a:gd name="T43" fmla="*/ 180 h 182"/>
                <a:gd name="T44" fmla="*/ 38 w 156"/>
                <a:gd name="T45" fmla="*/ 180 h 182"/>
                <a:gd name="T46" fmla="*/ 50 w 156"/>
                <a:gd name="T47" fmla="*/ 180 h 182"/>
                <a:gd name="T48" fmla="*/ 63 w 156"/>
                <a:gd name="T49" fmla="*/ 182 h 182"/>
                <a:gd name="T50" fmla="*/ 76 w 156"/>
                <a:gd name="T51" fmla="*/ 180 h 182"/>
                <a:gd name="T52" fmla="*/ 90 w 156"/>
                <a:gd name="T53" fmla="*/ 178 h 182"/>
                <a:gd name="T54" fmla="*/ 101 w 156"/>
                <a:gd name="T55" fmla="*/ 176 h 182"/>
                <a:gd name="T56" fmla="*/ 114 w 156"/>
                <a:gd name="T57" fmla="*/ 173 h 182"/>
                <a:gd name="T58" fmla="*/ 126 w 156"/>
                <a:gd name="T59" fmla="*/ 167 h 182"/>
                <a:gd name="T60" fmla="*/ 137 w 156"/>
                <a:gd name="T61" fmla="*/ 161 h 182"/>
                <a:gd name="T62" fmla="*/ 147 w 156"/>
                <a:gd name="T63" fmla="*/ 154 h 182"/>
                <a:gd name="T64" fmla="*/ 156 w 156"/>
                <a:gd name="T65" fmla="*/ 144 h 182"/>
                <a:gd name="T66" fmla="*/ 154 w 156"/>
                <a:gd name="T67" fmla="*/ 144 h 182"/>
                <a:gd name="T68" fmla="*/ 150 w 156"/>
                <a:gd name="T69" fmla="*/ 140 h 182"/>
                <a:gd name="T70" fmla="*/ 145 w 156"/>
                <a:gd name="T71" fmla="*/ 136 h 182"/>
                <a:gd name="T72" fmla="*/ 139 w 156"/>
                <a:gd name="T73" fmla="*/ 131 h 182"/>
                <a:gd name="T74" fmla="*/ 131 w 156"/>
                <a:gd name="T75" fmla="*/ 125 h 182"/>
                <a:gd name="T76" fmla="*/ 124 w 156"/>
                <a:gd name="T77" fmla="*/ 117 h 182"/>
                <a:gd name="T78" fmla="*/ 114 w 156"/>
                <a:gd name="T79" fmla="*/ 108 h 182"/>
                <a:gd name="T80" fmla="*/ 105 w 156"/>
                <a:gd name="T81" fmla="*/ 98 h 182"/>
                <a:gd name="T82" fmla="*/ 95 w 156"/>
                <a:gd name="T83" fmla="*/ 87 h 182"/>
                <a:gd name="T84" fmla="*/ 88 w 156"/>
                <a:gd name="T85" fmla="*/ 78 h 182"/>
                <a:gd name="T86" fmla="*/ 80 w 156"/>
                <a:gd name="T87" fmla="*/ 64 h 182"/>
                <a:gd name="T88" fmla="*/ 72 w 156"/>
                <a:gd name="T89" fmla="*/ 53 h 182"/>
                <a:gd name="T90" fmla="*/ 67 w 156"/>
                <a:gd name="T91" fmla="*/ 40 h 182"/>
                <a:gd name="T92" fmla="*/ 63 w 156"/>
                <a:gd name="T93" fmla="*/ 26 h 182"/>
                <a:gd name="T94" fmla="*/ 61 w 156"/>
                <a:gd name="T95" fmla="*/ 13 h 182"/>
                <a:gd name="T96" fmla="*/ 63 w 156"/>
                <a:gd name="T97" fmla="*/ 0 h 182"/>
                <a:gd name="T98" fmla="*/ 32 w 156"/>
                <a:gd name="T99" fmla="*/ 13 h 182"/>
                <a:gd name="T100" fmla="*/ 32 w 156"/>
                <a:gd name="T101" fmla="*/ 1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6" h="182">
                  <a:moveTo>
                    <a:pt x="32" y="13"/>
                  </a:moveTo>
                  <a:lnTo>
                    <a:pt x="32" y="13"/>
                  </a:lnTo>
                  <a:lnTo>
                    <a:pt x="32" y="17"/>
                  </a:lnTo>
                  <a:lnTo>
                    <a:pt x="34" y="22"/>
                  </a:lnTo>
                  <a:lnTo>
                    <a:pt x="36" y="30"/>
                  </a:lnTo>
                  <a:lnTo>
                    <a:pt x="36" y="38"/>
                  </a:lnTo>
                  <a:lnTo>
                    <a:pt x="38" y="47"/>
                  </a:lnTo>
                  <a:lnTo>
                    <a:pt x="38" y="59"/>
                  </a:lnTo>
                  <a:lnTo>
                    <a:pt x="40" y="70"/>
                  </a:lnTo>
                  <a:lnTo>
                    <a:pt x="38" y="83"/>
                  </a:lnTo>
                  <a:lnTo>
                    <a:pt x="36" y="97"/>
                  </a:lnTo>
                  <a:lnTo>
                    <a:pt x="34" y="110"/>
                  </a:lnTo>
                  <a:lnTo>
                    <a:pt x="31" y="125"/>
                  </a:lnTo>
                  <a:lnTo>
                    <a:pt x="25" y="138"/>
                  </a:lnTo>
                  <a:lnTo>
                    <a:pt x="19" y="152"/>
                  </a:lnTo>
                  <a:lnTo>
                    <a:pt x="10" y="165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4" y="178"/>
                  </a:lnTo>
                  <a:lnTo>
                    <a:pt x="10" y="178"/>
                  </a:lnTo>
                  <a:lnTo>
                    <a:pt x="17" y="180"/>
                  </a:lnTo>
                  <a:lnTo>
                    <a:pt x="27" y="180"/>
                  </a:lnTo>
                  <a:lnTo>
                    <a:pt x="38" y="180"/>
                  </a:lnTo>
                  <a:lnTo>
                    <a:pt x="50" y="180"/>
                  </a:lnTo>
                  <a:lnTo>
                    <a:pt x="63" y="182"/>
                  </a:lnTo>
                  <a:lnTo>
                    <a:pt x="76" y="180"/>
                  </a:lnTo>
                  <a:lnTo>
                    <a:pt x="90" y="178"/>
                  </a:lnTo>
                  <a:lnTo>
                    <a:pt x="101" y="176"/>
                  </a:lnTo>
                  <a:lnTo>
                    <a:pt x="114" y="173"/>
                  </a:lnTo>
                  <a:lnTo>
                    <a:pt x="126" y="167"/>
                  </a:lnTo>
                  <a:lnTo>
                    <a:pt x="137" y="161"/>
                  </a:lnTo>
                  <a:lnTo>
                    <a:pt x="147" y="154"/>
                  </a:lnTo>
                  <a:lnTo>
                    <a:pt x="156" y="144"/>
                  </a:lnTo>
                  <a:lnTo>
                    <a:pt x="154" y="144"/>
                  </a:lnTo>
                  <a:lnTo>
                    <a:pt x="150" y="140"/>
                  </a:lnTo>
                  <a:lnTo>
                    <a:pt x="145" y="136"/>
                  </a:lnTo>
                  <a:lnTo>
                    <a:pt x="139" y="131"/>
                  </a:lnTo>
                  <a:lnTo>
                    <a:pt x="131" y="125"/>
                  </a:lnTo>
                  <a:lnTo>
                    <a:pt x="124" y="117"/>
                  </a:lnTo>
                  <a:lnTo>
                    <a:pt x="114" y="108"/>
                  </a:lnTo>
                  <a:lnTo>
                    <a:pt x="105" y="98"/>
                  </a:lnTo>
                  <a:lnTo>
                    <a:pt x="95" y="87"/>
                  </a:lnTo>
                  <a:lnTo>
                    <a:pt x="88" y="78"/>
                  </a:lnTo>
                  <a:lnTo>
                    <a:pt x="80" y="64"/>
                  </a:lnTo>
                  <a:lnTo>
                    <a:pt x="72" y="53"/>
                  </a:lnTo>
                  <a:lnTo>
                    <a:pt x="67" y="40"/>
                  </a:lnTo>
                  <a:lnTo>
                    <a:pt x="63" y="26"/>
                  </a:lnTo>
                  <a:lnTo>
                    <a:pt x="61" y="13"/>
                  </a:lnTo>
                  <a:lnTo>
                    <a:pt x="63" y="0"/>
                  </a:lnTo>
                  <a:lnTo>
                    <a:pt x="3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73"/>
            <p:cNvSpPr>
              <a:spLocks/>
            </p:cNvSpPr>
            <p:nvPr/>
          </p:nvSpPr>
          <p:spPr bwMode="auto">
            <a:xfrm>
              <a:off x="2541" y="1964"/>
              <a:ext cx="387" cy="357"/>
            </a:xfrm>
            <a:custGeom>
              <a:avLst/>
              <a:gdLst>
                <a:gd name="T0" fmla="*/ 25 w 774"/>
                <a:gd name="T1" fmla="*/ 1 h 712"/>
                <a:gd name="T2" fmla="*/ 33 w 774"/>
                <a:gd name="T3" fmla="*/ 0 h 712"/>
                <a:gd name="T4" fmla="*/ 48 w 774"/>
                <a:gd name="T5" fmla="*/ 0 h 712"/>
                <a:gd name="T6" fmla="*/ 69 w 774"/>
                <a:gd name="T7" fmla="*/ 0 h 712"/>
                <a:gd name="T8" fmla="*/ 93 w 774"/>
                <a:gd name="T9" fmla="*/ 1 h 712"/>
                <a:gd name="T10" fmla="*/ 122 w 774"/>
                <a:gd name="T11" fmla="*/ 9 h 712"/>
                <a:gd name="T12" fmla="*/ 150 w 774"/>
                <a:gd name="T13" fmla="*/ 22 h 712"/>
                <a:gd name="T14" fmla="*/ 181 w 774"/>
                <a:gd name="T15" fmla="*/ 43 h 712"/>
                <a:gd name="T16" fmla="*/ 209 w 774"/>
                <a:gd name="T17" fmla="*/ 74 h 712"/>
                <a:gd name="T18" fmla="*/ 232 w 774"/>
                <a:gd name="T19" fmla="*/ 115 h 712"/>
                <a:gd name="T20" fmla="*/ 253 w 774"/>
                <a:gd name="T21" fmla="*/ 167 h 712"/>
                <a:gd name="T22" fmla="*/ 270 w 774"/>
                <a:gd name="T23" fmla="*/ 226 h 712"/>
                <a:gd name="T24" fmla="*/ 287 w 774"/>
                <a:gd name="T25" fmla="*/ 285 h 712"/>
                <a:gd name="T26" fmla="*/ 306 w 774"/>
                <a:gd name="T27" fmla="*/ 342 h 712"/>
                <a:gd name="T28" fmla="*/ 325 w 774"/>
                <a:gd name="T29" fmla="*/ 389 h 712"/>
                <a:gd name="T30" fmla="*/ 350 w 774"/>
                <a:gd name="T31" fmla="*/ 429 h 712"/>
                <a:gd name="T32" fmla="*/ 690 w 774"/>
                <a:gd name="T33" fmla="*/ 290 h 712"/>
                <a:gd name="T34" fmla="*/ 694 w 774"/>
                <a:gd name="T35" fmla="*/ 294 h 712"/>
                <a:gd name="T36" fmla="*/ 706 w 774"/>
                <a:gd name="T37" fmla="*/ 309 h 712"/>
                <a:gd name="T38" fmla="*/ 721 w 774"/>
                <a:gd name="T39" fmla="*/ 330 h 712"/>
                <a:gd name="T40" fmla="*/ 738 w 774"/>
                <a:gd name="T41" fmla="*/ 357 h 712"/>
                <a:gd name="T42" fmla="*/ 753 w 774"/>
                <a:gd name="T43" fmla="*/ 383 h 712"/>
                <a:gd name="T44" fmla="*/ 766 w 774"/>
                <a:gd name="T45" fmla="*/ 410 h 712"/>
                <a:gd name="T46" fmla="*/ 774 w 774"/>
                <a:gd name="T47" fmla="*/ 433 h 712"/>
                <a:gd name="T48" fmla="*/ 772 w 774"/>
                <a:gd name="T49" fmla="*/ 450 h 712"/>
                <a:gd name="T50" fmla="*/ 755 w 774"/>
                <a:gd name="T51" fmla="*/ 461 h 712"/>
                <a:gd name="T52" fmla="*/ 713 w 774"/>
                <a:gd name="T53" fmla="*/ 494 h 712"/>
                <a:gd name="T54" fmla="*/ 652 w 774"/>
                <a:gd name="T55" fmla="*/ 537 h 712"/>
                <a:gd name="T56" fmla="*/ 584 w 774"/>
                <a:gd name="T57" fmla="*/ 589 h 712"/>
                <a:gd name="T58" fmla="*/ 510 w 774"/>
                <a:gd name="T59" fmla="*/ 636 h 712"/>
                <a:gd name="T60" fmla="*/ 443 w 774"/>
                <a:gd name="T61" fmla="*/ 678 h 712"/>
                <a:gd name="T62" fmla="*/ 388 w 774"/>
                <a:gd name="T63" fmla="*/ 706 h 712"/>
                <a:gd name="T64" fmla="*/ 356 w 774"/>
                <a:gd name="T65" fmla="*/ 712 h 712"/>
                <a:gd name="T66" fmla="*/ 341 w 774"/>
                <a:gd name="T67" fmla="*/ 693 h 712"/>
                <a:gd name="T68" fmla="*/ 297 w 774"/>
                <a:gd name="T69" fmla="*/ 640 h 712"/>
                <a:gd name="T70" fmla="*/ 236 w 774"/>
                <a:gd name="T71" fmla="*/ 558 h 712"/>
                <a:gd name="T72" fmla="*/ 169 w 774"/>
                <a:gd name="T73" fmla="*/ 459 h 712"/>
                <a:gd name="T74" fmla="*/ 101 w 774"/>
                <a:gd name="T75" fmla="*/ 351 h 712"/>
                <a:gd name="T76" fmla="*/ 46 w 774"/>
                <a:gd name="T77" fmla="*/ 239 h 712"/>
                <a:gd name="T78" fmla="*/ 10 w 774"/>
                <a:gd name="T79" fmla="*/ 133 h 712"/>
                <a:gd name="T80" fmla="*/ 0 w 774"/>
                <a:gd name="T81" fmla="*/ 39 h 712"/>
                <a:gd name="T82" fmla="*/ 23 w 774"/>
                <a:gd name="T83" fmla="*/ 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4" h="712">
                  <a:moveTo>
                    <a:pt x="23" y="1"/>
                  </a:moveTo>
                  <a:lnTo>
                    <a:pt x="25" y="1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80" y="1"/>
                  </a:lnTo>
                  <a:lnTo>
                    <a:pt x="93" y="1"/>
                  </a:lnTo>
                  <a:lnTo>
                    <a:pt x="107" y="5"/>
                  </a:lnTo>
                  <a:lnTo>
                    <a:pt x="122" y="9"/>
                  </a:lnTo>
                  <a:lnTo>
                    <a:pt x="137" y="17"/>
                  </a:lnTo>
                  <a:lnTo>
                    <a:pt x="150" y="22"/>
                  </a:lnTo>
                  <a:lnTo>
                    <a:pt x="166" y="32"/>
                  </a:lnTo>
                  <a:lnTo>
                    <a:pt x="181" y="43"/>
                  </a:lnTo>
                  <a:lnTo>
                    <a:pt x="196" y="58"/>
                  </a:lnTo>
                  <a:lnTo>
                    <a:pt x="209" y="74"/>
                  </a:lnTo>
                  <a:lnTo>
                    <a:pt x="221" y="93"/>
                  </a:lnTo>
                  <a:lnTo>
                    <a:pt x="232" y="115"/>
                  </a:lnTo>
                  <a:lnTo>
                    <a:pt x="244" y="140"/>
                  </a:lnTo>
                  <a:lnTo>
                    <a:pt x="253" y="167"/>
                  </a:lnTo>
                  <a:lnTo>
                    <a:pt x="263" y="195"/>
                  </a:lnTo>
                  <a:lnTo>
                    <a:pt x="270" y="226"/>
                  </a:lnTo>
                  <a:lnTo>
                    <a:pt x="280" y="256"/>
                  </a:lnTo>
                  <a:lnTo>
                    <a:pt x="287" y="285"/>
                  </a:lnTo>
                  <a:lnTo>
                    <a:pt x="297" y="313"/>
                  </a:lnTo>
                  <a:lnTo>
                    <a:pt x="306" y="342"/>
                  </a:lnTo>
                  <a:lnTo>
                    <a:pt x="316" y="368"/>
                  </a:lnTo>
                  <a:lnTo>
                    <a:pt x="325" y="389"/>
                  </a:lnTo>
                  <a:lnTo>
                    <a:pt x="339" y="410"/>
                  </a:lnTo>
                  <a:lnTo>
                    <a:pt x="350" y="429"/>
                  </a:lnTo>
                  <a:lnTo>
                    <a:pt x="365" y="442"/>
                  </a:lnTo>
                  <a:lnTo>
                    <a:pt x="690" y="290"/>
                  </a:lnTo>
                  <a:lnTo>
                    <a:pt x="692" y="292"/>
                  </a:lnTo>
                  <a:lnTo>
                    <a:pt x="694" y="294"/>
                  </a:lnTo>
                  <a:lnTo>
                    <a:pt x="700" y="302"/>
                  </a:lnTo>
                  <a:lnTo>
                    <a:pt x="706" y="309"/>
                  </a:lnTo>
                  <a:lnTo>
                    <a:pt x="713" y="319"/>
                  </a:lnTo>
                  <a:lnTo>
                    <a:pt x="721" y="330"/>
                  </a:lnTo>
                  <a:lnTo>
                    <a:pt x="728" y="342"/>
                  </a:lnTo>
                  <a:lnTo>
                    <a:pt x="738" y="357"/>
                  </a:lnTo>
                  <a:lnTo>
                    <a:pt x="745" y="370"/>
                  </a:lnTo>
                  <a:lnTo>
                    <a:pt x="753" y="383"/>
                  </a:lnTo>
                  <a:lnTo>
                    <a:pt x="761" y="397"/>
                  </a:lnTo>
                  <a:lnTo>
                    <a:pt x="766" y="410"/>
                  </a:lnTo>
                  <a:lnTo>
                    <a:pt x="770" y="421"/>
                  </a:lnTo>
                  <a:lnTo>
                    <a:pt x="774" y="433"/>
                  </a:lnTo>
                  <a:lnTo>
                    <a:pt x="774" y="442"/>
                  </a:lnTo>
                  <a:lnTo>
                    <a:pt x="772" y="450"/>
                  </a:lnTo>
                  <a:lnTo>
                    <a:pt x="766" y="454"/>
                  </a:lnTo>
                  <a:lnTo>
                    <a:pt x="755" y="461"/>
                  </a:lnTo>
                  <a:lnTo>
                    <a:pt x="738" y="477"/>
                  </a:lnTo>
                  <a:lnTo>
                    <a:pt x="713" y="494"/>
                  </a:lnTo>
                  <a:lnTo>
                    <a:pt x="685" y="515"/>
                  </a:lnTo>
                  <a:lnTo>
                    <a:pt x="652" y="537"/>
                  </a:lnTo>
                  <a:lnTo>
                    <a:pt x="618" y="562"/>
                  </a:lnTo>
                  <a:lnTo>
                    <a:pt x="584" y="589"/>
                  </a:lnTo>
                  <a:lnTo>
                    <a:pt x="546" y="613"/>
                  </a:lnTo>
                  <a:lnTo>
                    <a:pt x="510" y="636"/>
                  </a:lnTo>
                  <a:lnTo>
                    <a:pt x="476" y="659"/>
                  </a:lnTo>
                  <a:lnTo>
                    <a:pt x="443" y="678"/>
                  </a:lnTo>
                  <a:lnTo>
                    <a:pt x="413" y="693"/>
                  </a:lnTo>
                  <a:lnTo>
                    <a:pt x="388" y="706"/>
                  </a:lnTo>
                  <a:lnTo>
                    <a:pt x="369" y="712"/>
                  </a:lnTo>
                  <a:lnTo>
                    <a:pt x="356" y="712"/>
                  </a:lnTo>
                  <a:lnTo>
                    <a:pt x="352" y="708"/>
                  </a:lnTo>
                  <a:lnTo>
                    <a:pt x="341" y="693"/>
                  </a:lnTo>
                  <a:lnTo>
                    <a:pt x="322" y="670"/>
                  </a:lnTo>
                  <a:lnTo>
                    <a:pt x="297" y="640"/>
                  </a:lnTo>
                  <a:lnTo>
                    <a:pt x="268" y="602"/>
                  </a:lnTo>
                  <a:lnTo>
                    <a:pt x="236" y="558"/>
                  </a:lnTo>
                  <a:lnTo>
                    <a:pt x="202" y="511"/>
                  </a:lnTo>
                  <a:lnTo>
                    <a:pt x="169" y="459"/>
                  </a:lnTo>
                  <a:lnTo>
                    <a:pt x="135" y="406"/>
                  </a:lnTo>
                  <a:lnTo>
                    <a:pt x="101" y="351"/>
                  </a:lnTo>
                  <a:lnTo>
                    <a:pt x="73" y="294"/>
                  </a:lnTo>
                  <a:lnTo>
                    <a:pt x="46" y="239"/>
                  </a:lnTo>
                  <a:lnTo>
                    <a:pt x="23" y="184"/>
                  </a:lnTo>
                  <a:lnTo>
                    <a:pt x="10" y="133"/>
                  </a:lnTo>
                  <a:lnTo>
                    <a:pt x="0" y="83"/>
                  </a:lnTo>
                  <a:lnTo>
                    <a:pt x="0" y="39"/>
                  </a:lnTo>
                  <a:lnTo>
                    <a:pt x="23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74"/>
            <p:cNvSpPr>
              <a:spLocks/>
            </p:cNvSpPr>
            <p:nvPr/>
          </p:nvSpPr>
          <p:spPr bwMode="auto">
            <a:xfrm>
              <a:off x="2800" y="2325"/>
              <a:ext cx="68" cy="69"/>
            </a:xfrm>
            <a:custGeom>
              <a:avLst/>
              <a:gdLst>
                <a:gd name="T0" fmla="*/ 76 w 137"/>
                <a:gd name="T1" fmla="*/ 135 h 136"/>
                <a:gd name="T2" fmla="*/ 88 w 137"/>
                <a:gd name="T3" fmla="*/ 131 h 136"/>
                <a:gd name="T4" fmla="*/ 101 w 137"/>
                <a:gd name="T5" fmla="*/ 127 h 136"/>
                <a:gd name="T6" fmla="*/ 111 w 137"/>
                <a:gd name="T7" fmla="*/ 119 h 136"/>
                <a:gd name="T8" fmla="*/ 120 w 137"/>
                <a:gd name="T9" fmla="*/ 110 h 136"/>
                <a:gd name="T10" fmla="*/ 128 w 137"/>
                <a:gd name="T11" fmla="*/ 98 h 136"/>
                <a:gd name="T12" fmla="*/ 133 w 137"/>
                <a:gd name="T13" fmla="*/ 87 h 136"/>
                <a:gd name="T14" fmla="*/ 135 w 137"/>
                <a:gd name="T15" fmla="*/ 74 h 136"/>
                <a:gd name="T16" fmla="*/ 135 w 137"/>
                <a:gd name="T17" fmla="*/ 60 h 136"/>
                <a:gd name="T18" fmla="*/ 133 w 137"/>
                <a:gd name="T19" fmla="*/ 47 h 136"/>
                <a:gd name="T20" fmla="*/ 128 w 137"/>
                <a:gd name="T21" fmla="*/ 34 h 136"/>
                <a:gd name="T22" fmla="*/ 120 w 137"/>
                <a:gd name="T23" fmla="*/ 22 h 136"/>
                <a:gd name="T24" fmla="*/ 111 w 137"/>
                <a:gd name="T25" fmla="*/ 13 h 136"/>
                <a:gd name="T26" fmla="*/ 101 w 137"/>
                <a:gd name="T27" fmla="*/ 7 h 136"/>
                <a:gd name="T28" fmla="*/ 88 w 137"/>
                <a:gd name="T29" fmla="*/ 2 h 136"/>
                <a:gd name="T30" fmla="*/ 76 w 137"/>
                <a:gd name="T31" fmla="*/ 0 h 136"/>
                <a:gd name="T32" fmla="*/ 61 w 137"/>
                <a:gd name="T33" fmla="*/ 0 h 136"/>
                <a:gd name="T34" fmla="*/ 48 w 137"/>
                <a:gd name="T35" fmla="*/ 2 h 136"/>
                <a:gd name="T36" fmla="*/ 36 w 137"/>
                <a:gd name="T37" fmla="*/ 7 h 136"/>
                <a:gd name="T38" fmla="*/ 25 w 137"/>
                <a:gd name="T39" fmla="*/ 13 h 136"/>
                <a:gd name="T40" fmla="*/ 16 w 137"/>
                <a:gd name="T41" fmla="*/ 22 h 136"/>
                <a:gd name="T42" fmla="*/ 8 w 137"/>
                <a:gd name="T43" fmla="*/ 34 h 136"/>
                <a:gd name="T44" fmla="*/ 2 w 137"/>
                <a:gd name="T45" fmla="*/ 47 h 136"/>
                <a:gd name="T46" fmla="*/ 0 w 137"/>
                <a:gd name="T47" fmla="*/ 60 h 136"/>
                <a:gd name="T48" fmla="*/ 0 w 137"/>
                <a:gd name="T49" fmla="*/ 74 h 136"/>
                <a:gd name="T50" fmla="*/ 2 w 137"/>
                <a:gd name="T51" fmla="*/ 87 h 136"/>
                <a:gd name="T52" fmla="*/ 8 w 137"/>
                <a:gd name="T53" fmla="*/ 98 h 136"/>
                <a:gd name="T54" fmla="*/ 16 w 137"/>
                <a:gd name="T55" fmla="*/ 110 h 136"/>
                <a:gd name="T56" fmla="*/ 25 w 137"/>
                <a:gd name="T57" fmla="*/ 119 h 136"/>
                <a:gd name="T58" fmla="*/ 36 w 137"/>
                <a:gd name="T59" fmla="*/ 127 h 136"/>
                <a:gd name="T60" fmla="*/ 48 w 137"/>
                <a:gd name="T61" fmla="*/ 131 h 136"/>
                <a:gd name="T62" fmla="*/ 61 w 137"/>
                <a:gd name="T63" fmla="*/ 135 h 136"/>
                <a:gd name="T64" fmla="*/ 69 w 137"/>
                <a:gd name="T6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136">
                  <a:moveTo>
                    <a:pt x="69" y="136"/>
                  </a:moveTo>
                  <a:lnTo>
                    <a:pt x="76" y="135"/>
                  </a:lnTo>
                  <a:lnTo>
                    <a:pt x="82" y="135"/>
                  </a:lnTo>
                  <a:lnTo>
                    <a:pt x="88" y="131"/>
                  </a:lnTo>
                  <a:lnTo>
                    <a:pt x="95" y="129"/>
                  </a:lnTo>
                  <a:lnTo>
                    <a:pt x="101" y="127"/>
                  </a:lnTo>
                  <a:lnTo>
                    <a:pt x="107" y="123"/>
                  </a:lnTo>
                  <a:lnTo>
                    <a:pt x="111" y="119"/>
                  </a:lnTo>
                  <a:lnTo>
                    <a:pt x="116" y="116"/>
                  </a:lnTo>
                  <a:lnTo>
                    <a:pt x="120" y="110"/>
                  </a:lnTo>
                  <a:lnTo>
                    <a:pt x="124" y="106"/>
                  </a:lnTo>
                  <a:lnTo>
                    <a:pt x="128" y="98"/>
                  </a:lnTo>
                  <a:lnTo>
                    <a:pt x="132" y="95"/>
                  </a:lnTo>
                  <a:lnTo>
                    <a:pt x="133" y="87"/>
                  </a:lnTo>
                  <a:lnTo>
                    <a:pt x="135" y="81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5" y="60"/>
                  </a:lnTo>
                  <a:lnTo>
                    <a:pt x="135" y="53"/>
                  </a:lnTo>
                  <a:lnTo>
                    <a:pt x="133" y="47"/>
                  </a:lnTo>
                  <a:lnTo>
                    <a:pt x="132" y="40"/>
                  </a:lnTo>
                  <a:lnTo>
                    <a:pt x="128" y="34"/>
                  </a:lnTo>
                  <a:lnTo>
                    <a:pt x="124" y="28"/>
                  </a:lnTo>
                  <a:lnTo>
                    <a:pt x="120" y="22"/>
                  </a:lnTo>
                  <a:lnTo>
                    <a:pt x="116" y="19"/>
                  </a:lnTo>
                  <a:lnTo>
                    <a:pt x="111" y="13"/>
                  </a:lnTo>
                  <a:lnTo>
                    <a:pt x="107" y="9"/>
                  </a:lnTo>
                  <a:lnTo>
                    <a:pt x="101" y="7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2" y="3"/>
                  </a:lnTo>
                  <a:lnTo>
                    <a:pt x="36" y="7"/>
                  </a:lnTo>
                  <a:lnTo>
                    <a:pt x="29" y="9"/>
                  </a:lnTo>
                  <a:lnTo>
                    <a:pt x="25" y="13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2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2" y="47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81"/>
                  </a:lnTo>
                  <a:lnTo>
                    <a:pt x="2" y="87"/>
                  </a:lnTo>
                  <a:lnTo>
                    <a:pt x="6" y="95"/>
                  </a:lnTo>
                  <a:lnTo>
                    <a:pt x="8" y="98"/>
                  </a:lnTo>
                  <a:lnTo>
                    <a:pt x="12" y="106"/>
                  </a:lnTo>
                  <a:lnTo>
                    <a:pt x="16" y="110"/>
                  </a:lnTo>
                  <a:lnTo>
                    <a:pt x="19" y="116"/>
                  </a:lnTo>
                  <a:lnTo>
                    <a:pt x="25" y="119"/>
                  </a:lnTo>
                  <a:lnTo>
                    <a:pt x="29" y="123"/>
                  </a:lnTo>
                  <a:lnTo>
                    <a:pt x="36" y="127"/>
                  </a:lnTo>
                  <a:lnTo>
                    <a:pt x="42" y="129"/>
                  </a:lnTo>
                  <a:lnTo>
                    <a:pt x="48" y="131"/>
                  </a:lnTo>
                  <a:lnTo>
                    <a:pt x="55" y="135"/>
                  </a:lnTo>
                  <a:lnTo>
                    <a:pt x="61" y="135"/>
                  </a:lnTo>
                  <a:lnTo>
                    <a:pt x="69" y="136"/>
                  </a:lnTo>
                  <a:lnTo>
                    <a:pt x="69" y="136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75"/>
            <p:cNvSpPr>
              <a:spLocks/>
            </p:cNvSpPr>
            <p:nvPr/>
          </p:nvSpPr>
          <p:spPr bwMode="auto">
            <a:xfrm>
              <a:off x="2818" y="2343"/>
              <a:ext cx="33" cy="34"/>
            </a:xfrm>
            <a:custGeom>
              <a:avLst/>
              <a:gdLst>
                <a:gd name="T0" fmla="*/ 33 w 67"/>
                <a:gd name="T1" fmla="*/ 66 h 66"/>
                <a:gd name="T2" fmla="*/ 39 w 67"/>
                <a:gd name="T3" fmla="*/ 64 h 66"/>
                <a:gd name="T4" fmla="*/ 46 w 67"/>
                <a:gd name="T5" fmla="*/ 62 h 66"/>
                <a:gd name="T6" fmla="*/ 50 w 67"/>
                <a:gd name="T7" fmla="*/ 61 h 66"/>
                <a:gd name="T8" fmla="*/ 56 w 67"/>
                <a:gd name="T9" fmla="*/ 57 h 66"/>
                <a:gd name="T10" fmla="*/ 59 w 67"/>
                <a:gd name="T11" fmla="*/ 51 h 66"/>
                <a:gd name="T12" fmla="*/ 63 w 67"/>
                <a:gd name="T13" fmla="*/ 45 h 66"/>
                <a:gd name="T14" fmla="*/ 65 w 67"/>
                <a:gd name="T15" fmla="*/ 40 h 66"/>
                <a:gd name="T16" fmla="*/ 67 w 67"/>
                <a:gd name="T17" fmla="*/ 34 h 66"/>
                <a:gd name="T18" fmla="*/ 65 w 67"/>
                <a:gd name="T19" fmla="*/ 30 h 66"/>
                <a:gd name="T20" fmla="*/ 65 w 67"/>
                <a:gd name="T21" fmla="*/ 26 h 66"/>
                <a:gd name="T22" fmla="*/ 63 w 67"/>
                <a:gd name="T23" fmla="*/ 23 h 66"/>
                <a:gd name="T24" fmla="*/ 63 w 67"/>
                <a:gd name="T25" fmla="*/ 21 h 66"/>
                <a:gd name="T26" fmla="*/ 59 w 67"/>
                <a:gd name="T27" fmla="*/ 15 h 66"/>
                <a:gd name="T28" fmla="*/ 56 w 67"/>
                <a:gd name="T29" fmla="*/ 9 h 66"/>
                <a:gd name="T30" fmla="*/ 50 w 67"/>
                <a:gd name="T31" fmla="*/ 5 h 66"/>
                <a:gd name="T32" fmla="*/ 46 w 67"/>
                <a:gd name="T33" fmla="*/ 2 h 66"/>
                <a:gd name="T34" fmla="*/ 39 w 67"/>
                <a:gd name="T35" fmla="*/ 0 h 66"/>
                <a:gd name="T36" fmla="*/ 33 w 67"/>
                <a:gd name="T37" fmla="*/ 0 h 66"/>
                <a:gd name="T38" fmla="*/ 29 w 67"/>
                <a:gd name="T39" fmla="*/ 0 h 66"/>
                <a:gd name="T40" fmla="*/ 25 w 67"/>
                <a:gd name="T41" fmla="*/ 0 h 66"/>
                <a:gd name="T42" fmla="*/ 23 w 67"/>
                <a:gd name="T43" fmla="*/ 2 h 66"/>
                <a:gd name="T44" fmla="*/ 19 w 67"/>
                <a:gd name="T45" fmla="*/ 2 h 66"/>
                <a:gd name="T46" fmla="*/ 14 w 67"/>
                <a:gd name="T47" fmla="*/ 5 h 66"/>
                <a:gd name="T48" fmla="*/ 10 w 67"/>
                <a:gd name="T49" fmla="*/ 9 h 66"/>
                <a:gd name="T50" fmla="*/ 6 w 67"/>
                <a:gd name="T51" fmla="*/ 15 h 66"/>
                <a:gd name="T52" fmla="*/ 2 w 67"/>
                <a:gd name="T53" fmla="*/ 21 h 66"/>
                <a:gd name="T54" fmla="*/ 0 w 67"/>
                <a:gd name="T55" fmla="*/ 23 h 66"/>
                <a:gd name="T56" fmla="*/ 0 w 67"/>
                <a:gd name="T57" fmla="*/ 26 h 66"/>
                <a:gd name="T58" fmla="*/ 0 w 67"/>
                <a:gd name="T59" fmla="*/ 30 h 66"/>
                <a:gd name="T60" fmla="*/ 0 w 67"/>
                <a:gd name="T61" fmla="*/ 34 h 66"/>
                <a:gd name="T62" fmla="*/ 0 w 67"/>
                <a:gd name="T63" fmla="*/ 40 h 66"/>
                <a:gd name="T64" fmla="*/ 2 w 67"/>
                <a:gd name="T65" fmla="*/ 45 h 66"/>
                <a:gd name="T66" fmla="*/ 6 w 67"/>
                <a:gd name="T67" fmla="*/ 51 h 66"/>
                <a:gd name="T68" fmla="*/ 10 w 67"/>
                <a:gd name="T69" fmla="*/ 57 h 66"/>
                <a:gd name="T70" fmla="*/ 14 w 67"/>
                <a:gd name="T71" fmla="*/ 61 h 66"/>
                <a:gd name="T72" fmla="*/ 19 w 67"/>
                <a:gd name="T73" fmla="*/ 62 h 66"/>
                <a:gd name="T74" fmla="*/ 23 w 67"/>
                <a:gd name="T75" fmla="*/ 64 h 66"/>
                <a:gd name="T76" fmla="*/ 25 w 67"/>
                <a:gd name="T77" fmla="*/ 64 h 66"/>
                <a:gd name="T78" fmla="*/ 29 w 67"/>
                <a:gd name="T79" fmla="*/ 66 h 66"/>
                <a:gd name="T80" fmla="*/ 33 w 67"/>
                <a:gd name="T81" fmla="*/ 66 h 66"/>
                <a:gd name="T82" fmla="*/ 33 w 67"/>
                <a:gd name="T8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66">
                  <a:moveTo>
                    <a:pt x="33" y="66"/>
                  </a:moveTo>
                  <a:lnTo>
                    <a:pt x="39" y="64"/>
                  </a:lnTo>
                  <a:lnTo>
                    <a:pt x="46" y="62"/>
                  </a:lnTo>
                  <a:lnTo>
                    <a:pt x="50" y="61"/>
                  </a:lnTo>
                  <a:lnTo>
                    <a:pt x="56" y="57"/>
                  </a:lnTo>
                  <a:lnTo>
                    <a:pt x="59" y="51"/>
                  </a:lnTo>
                  <a:lnTo>
                    <a:pt x="63" y="45"/>
                  </a:lnTo>
                  <a:lnTo>
                    <a:pt x="65" y="40"/>
                  </a:lnTo>
                  <a:lnTo>
                    <a:pt x="67" y="34"/>
                  </a:lnTo>
                  <a:lnTo>
                    <a:pt x="65" y="30"/>
                  </a:lnTo>
                  <a:lnTo>
                    <a:pt x="65" y="26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59" y="15"/>
                  </a:lnTo>
                  <a:lnTo>
                    <a:pt x="56" y="9"/>
                  </a:lnTo>
                  <a:lnTo>
                    <a:pt x="50" y="5"/>
                  </a:lnTo>
                  <a:lnTo>
                    <a:pt x="46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6" y="51"/>
                  </a:lnTo>
                  <a:lnTo>
                    <a:pt x="10" y="57"/>
                  </a:lnTo>
                  <a:lnTo>
                    <a:pt x="14" y="61"/>
                  </a:lnTo>
                  <a:lnTo>
                    <a:pt x="19" y="62"/>
                  </a:lnTo>
                  <a:lnTo>
                    <a:pt x="23" y="64"/>
                  </a:lnTo>
                  <a:lnTo>
                    <a:pt x="25" y="64"/>
                  </a:lnTo>
                  <a:lnTo>
                    <a:pt x="29" y="66"/>
                  </a:lnTo>
                  <a:lnTo>
                    <a:pt x="33" y="66"/>
                  </a:lnTo>
                  <a:lnTo>
                    <a:pt x="33" y="66"/>
                  </a:lnTo>
                  <a:close/>
                </a:path>
              </a:pathLst>
            </a:custGeom>
            <a:solidFill>
              <a:srgbClr val="E8635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6"/>
            <p:cNvSpPr>
              <a:spLocks/>
            </p:cNvSpPr>
            <p:nvPr/>
          </p:nvSpPr>
          <p:spPr bwMode="auto">
            <a:xfrm>
              <a:off x="2644" y="2329"/>
              <a:ext cx="102" cy="26"/>
            </a:xfrm>
            <a:custGeom>
              <a:avLst/>
              <a:gdLst>
                <a:gd name="T0" fmla="*/ 0 w 205"/>
                <a:gd name="T1" fmla="*/ 31 h 52"/>
                <a:gd name="T2" fmla="*/ 205 w 205"/>
                <a:gd name="T3" fmla="*/ 52 h 52"/>
                <a:gd name="T4" fmla="*/ 201 w 205"/>
                <a:gd name="T5" fmla="*/ 0 h 52"/>
                <a:gd name="T6" fmla="*/ 0 w 205"/>
                <a:gd name="T7" fmla="*/ 6 h 52"/>
                <a:gd name="T8" fmla="*/ 0 w 205"/>
                <a:gd name="T9" fmla="*/ 31 h 52"/>
                <a:gd name="T10" fmla="*/ 0 w 205"/>
                <a:gd name="T11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52">
                  <a:moveTo>
                    <a:pt x="0" y="31"/>
                  </a:moveTo>
                  <a:lnTo>
                    <a:pt x="205" y="52"/>
                  </a:lnTo>
                  <a:lnTo>
                    <a:pt x="201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77"/>
            <p:cNvSpPr>
              <a:spLocks/>
            </p:cNvSpPr>
            <p:nvPr/>
          </p:nvSpPr>
          <p:spPr bwMode="auto">
            <a:xfrm>
              <a:off x="2891" y="2256"/>
              <a:ext cx="98" cy="203"/>
            </a:xfrm>
            <a:custGeom>
              <a:avLst/>
              <a:gdLst>
                <a:gd name="T0" fmla="*/ 123 w 196"/>
                <a:gd name="T1" fmla="*/ 0 h 407"/>
                <a:gd name="T2" fmla="*/ 0 w 196"/>
                <a:gd name="T3" fmla="*/ 74 h 407"/>
                <a:gd name="T4" fmla="*/ 61 w 196"/>
                <a:gd name="T5" fmla="*/ 407 h 407"/>
                <a:gd name="T6" fmla="*/ 196 w 196"/>
                <a:gd name="T7" fmla="*/ 397 h 407"/>
                <a:gd name="T8" fmla="*/ 194 w 196"/>
                <a:gd name="T9" fmla="*/ 395 h 407"/>
                <a:gd name="T10" fmla="*/ 194 w 196"/>
                <a:gd name="T11" fmla="*/ 388 h 407"/>
                <a:gd name="T12" fmla="*/ 192 w 196"/>
                <a:gd name="T13" fmla="*/ 378 h 407"/>
                <a:gd name="T14" fmla="*/ 192 w 196"/>
                <a:gd name="T15" fmla="*/ 363 h 407"/>
                <a:gd name="T16" fmla="*/ 190 w 196"/>
                <a:gd name="T17" fmla="*/ 344 h 407"/>
                <a:gd name="T18" fmla="*/ 188 w 196"/>
                <a:gd name="T19" fmla="*/ 323 h 407"/>
                <a:gd name="T20" fmla="*/ 184 w 196"/>
                <a:gd name="T21" fmla="*/ 300 h 407"/>
                <a:gd name="T22" fmla="*/ 182 w 196"/>
                <a:gd name="T23" fmla="*/ 275 h 407"/>
                <a:gd name="T24" fmla="*/ 179 w 196"/>
                <a:gd name="T25" fmla="*/ 247 h 407"/>
                <a:gd name="T26" fmla="*/ 173 w 196"/>
                <a:gd name="T27" fmla="*/ 218 h 407"/>
                <a:gd name="T28" fmla="*/ 169 w 196"/>
                <a:gd name="T29" fmla="*/ 188 h 407"/>
                <a:gd name="T30" fmla="*/ 163 w 196"/>
                <a:gd name="T31" fmla="*/ 156 h 407"/>
                <a:gd name="T32" fmla="*/ 158 w 196"/>
                <a:gd name="T33" fmla="*/ 123 h 407"/>
                <a:gd name="T34" fmla="*/ 150 w 196"/>
                <a:gd name="T35" fmla="*/ 91 h 407"/>
                <a:gd name="T36" fmla="*/ 142 w 196"/>
                <a:gd name="T37" fmla="*/ 59 h 407"/>
                <a:gd name="T38" fmla="*/ 135 w 196"/>
                <a:gd name="T39" fmla="*/ 28 h 407"/>
                <a:gd name="T40" fmla="*/ 123 w 196"/>
                <a:gd name="T41" fmla="*/ 0 h 407"/>
                <a:gd name="T42" fmla="*/ 123 w 196"/>
                <a:gd name="T4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407">
                  <a:moveTo>
                    <a:pt x="123" y="0"/>
                  </a:moveTo>
                  <a:lnTo>
                    <a:pt x="0" y="74"/>
                  </a:lnTo>
                  <a:lnTo>
                    <a:pt x="61" y="407"/>
                  </a:lnTo>
                  <a:lnTo>
                    <a:pt x="196" y="397"/>
                  </a:lnTo>
                  <a:lnTo>
                    <a:pt x="194" y="395"/>
                  </a:lnTo>
                  <a:lnTo>
                    <a:pt x="194" y="388"/>
                  </a:lnTo>
                  <a:lnTo>
                    <a:pt x="192" y="378"/>
                  </a:lnTo>
                  <a:lnTo>
                    <a:pt x="192" y="363"/>
                  </a:lnTo>
                  <a:lnTo>
                    <a:pt x="190" y="344"/>
                  </a:lnTo>
                  <a:lnTo>
                    <a:pt x="188" y="323"/>
                  </a:lnTo>
                  <a:lnTo>
                    <a:pt x="184" y="300"/>
                  </a:lnTo>
                  <a:lnTo>
                    <a:pt x="182" y="275"/>
                  </a:lnTo>
                  <a:lnTo>
                    <a:pt x="179" y="247"/>
                  </a:lnTo>
                  <a:lnTo>
                    <a:pt x="173" y="218"/>
                  </a:lnTo>
                  <a:lnTo>
                    <a:pt x="169" y="188"/>
                  </a:lnTo>
                  <a:lnTo>
                    <a:pt x="163" y="156"/>
                  </a:lnTo>
                  <a:lnTo>
                    <a:pt x="158" y="123"/>
                  </a:lnTo>
                  <a:lnTo>
                    <a:pt x="150" y="91"/>
                  </a:lnTo>
                  <a:lnTo>
                    <a:pt x="142" y="59"/>
                  </a:lnTo>
                  <a:lnTo>
                    <a:pt x="135" y="28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78"/>
            <p:cNvSpPr>
              <a:spLocks/>
            </p:cNvSpPr>
            <p:nvPr/>
          </p:nvSpPr>
          <p:spPr bwMode="auto">
            <a:xfrm>
              <a:off x="2914" y="2306"/>
              <a:ext cx="57" cy="45"/>
            </a:xfrm>
            <a:custGeom>
              <a:avLst/>
              <a:gdLst>
                <a:gd name="T0" fmla="*/ 105 w 115"/>
                <a:gd name="T1" fmla="*/ 0 h 89"/>
                <a:gd name="T2" fmla="*/ 0 w 115"/>
                <a:gd name="T3" fmla="*/ 45 h 89"/>
                <a:gd name="T4" fmla="*/ 4 w 115"/>
                <a:gd name="T5" fmla="*/ 89 h 89"/>
                <a:gd name="T6" fmla="*/ 115 w 115"/>
                <a:gd name="T7" fmla="*/ 34 h 89"/>
                <a:gd name="T8" fmla="*/ 105 w 115"/>
                <a:gd name="T9" fmla="*/ 0 h 89"/>
                <a:gd name="T10" fmla="*/ 105 w 115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9">
                  <a:moveTo>
                    <a:pt x="105" y="0"/>
                  </a:moveTo>
                  <a:lnTo>
                    <a:pt x="0" y="45"/>
                  </a:lnTo>
                  <a:lnTo>
                    <a:pt x="4" y="89"/>
                  </a:lnTo>
                  <a:lnTo>
                    <a:pt x="115" y="34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79"/>
            <p:cNvSpPr>
              <a:spLocks/>
            </p:cNvSpPr>
            <p:nvPr/>
          </p:nvSpPr>
          <p:spPr bwMode="auto">
            <a:xfrm>
              <a:off x="2842" y="2471"/>
              <a:ext cx="21" cy="263"/>
            </a:xfrm>
            <a:custGeom>
              <a:avLst/>
              <a:gdLst>
                <a:gd name="T0" fmla="*/ 42 w 42"/>
                <a:gd name="T1" fmla="*/ 527 h 527"/>
                <a:gd name="T2" fmla="*/ 15 w 42"/>
                <a:gd name="T3" fmla="*/ 0 h 527"/>
                <a:gd name="T4" fmla="*/ 0 w 42"/>
                <a:gd name="T5" fmla="*/ 0 h 527"/>
                <a:gd name="T6" fmla="*/ 0 w 42"/>
                <a:gd name="T7" fmla="*/ 4 h 527"/>
                <a:gd name="T8" fmla="*/ 0 w 42"/>
                <a:gd name="T9" fmla="*/ 21 h 527"/>
                <a:gd name="T10" fmla="*/ 2 w 42"/>
                <a:gd name="T11" fmla="*/ 44 h 527"/>
                <a:gd name="T12" fmla="*/ 4 w 42"/>
                <a:gd name="T13" fmla="*/ 76 h 527"/>
                <a:gd name="T14" fmla="*/ 6 w 42"/>
                <a:gd name="T15" fmla="*/ 114 h 527"/>
                <a:gd name="T16" fmla="*/ 8 w 42"/>
                <a:gd name="T17" fmla="*/ 156 h 527"/>
                <a:gd name="T18" fmla="*/ 9 w 42"/>
                <a:gd name="T19" fmla="*/ 202 h 527"/>
                <a:gd name="T20" fmla="*/ 13 w 42"/>
                <a:gd name="T21" fmla="*/ 249 h 527"/>
                <a:gd name="T22" fmla="*/ 15 w 42"/>
                <a:gd name="T23" fmla="*/ 295 h 527"/>
                <a:gd name="T24" fmla="*/ 17 w 42"/>
                <a:gd name="T25" fmla="*/ 342 h 527"/>
                <a:gd name="T26" fmla="*/ 19 w 42"/>
                <a:gd name="T27" fmla="*/ 386 h 527"/>
                <a:gd name="T28" fmla="*/ 21 w 42"/>
                <a:gd name="T29" fmla="*/ 428 h 527"/>
                <a:gd name="T30" fmla="*/ 23 w 42"/>
                <a:gd name="T31" fmla="*/ 462 h 527"/>
                <a:gd name="T32" fmla="*/ 25 w 42"/>
                <a:gd name="T33" fmla="*/ 491 h 527"/>
                <a:gd name="T34" fmla="*/ 25 w 42"/>
                <a:gd name="T35" fmla="*/ 511 h 527"/>
                <a:gd name="T36" fmla="*/ 25 w 42"/>
                <a:gd name="T37" fmla="*/ 523 h 527"/>
                <a:gd name="T38" fmla="*/ 42 w 42"/>
                <a:gd name="T39" fmla="*/ 527 h 527"/>
                <a:gd name="T40" fmla="*/ 42 w 42"/>
                <a:gd name="T4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527">
                  <a:moveTo>
                    <a:pt x="42" y="527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1"/>
                  </a:lnTo>
                  <a:lnTo>
                    <a:pt x="2" y="44"/>
                  </a:lnTo>
                  <a:lnTo>
                    <a:pt x="4" y="76"/>
                  </a:lnTo>
                  <a:lnTo>
                    <a:pt x="6" y="114"/>
                  </a:lnTo>
                  <a:lnTo>
                    <a:pt x="8" y="156"/>
                  </a:lnTo>
                  <a:lnTo>
                    <a:pt x="9" y="202"/>
                  </a:lnTo>
                  <a:lnTo>
                    <a:pt x="13" y="249"/>
                  </a:lnTo>
                  <a:lnTo>
                    <a:pt x="15" y="295"/>
                  </a:lnTo>
                  <a:lnTo>
                    <a:pt x="17" y="342"/>
                  </a:lnTo>
                  <a:lnTo>
                    <a:pt x="19" y="386"/>
                  </a:lnTo>
                  <a:lnTo>
                    <a:pt x="21" y="428"/>
                  </a:lnTo>
                  <a:lnTo>
                    <a:pt x="23" y="462"/>
                  </a:lnTo>
                  <a:lnTo>
                    <a:pt x="25" y="491"/>
                  </a:lnTo>
                  <a:lnTo>
                    <a:pt x="25" y="511"/>
                  </a:lnTo>
                  <a:lnTo>
                    <a:pt x="25" y="523"/>
                  </a:lnTo>
                  <a:lnTo>
                    <a:pt x="42" y="527"/>
                  </a:lnTo>
                  <a:lnTo>
                    <a:pt x="42" y="527"/>
                  </a:lnTo>
                  <a:close/>
                </a:path>
              </a:pathLst>
            </a:custGeom>
            <a:solidFill>
              <a:srgbClr val="80C7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280"/>
            <p:cNvSpPr>
              <a:spLocks/>
            </p:cNvSpPr>
            <p:nvPr/>
          </p:nvSpPr>
          <p:spPr bwMode="auto">
            <a:xfrm>
              <a:off x="2819" y="2504"/>
              <a:ext cx="17" cy="17"/>
            </a:xfrm>
            <a:custGeom>
              <a:avLst/>
              <a:gdLst>
                <a:gd name="T0" fmla="*/ 17 w 35"/>
                <a:gd name="T1" fmla="*/ 34 h 34"/>
                <a:gd name="T2" fmla="*/ 19 w 35"/>
                <a:gd name="T3" fmla="*/ 32 h 34"/>
                <a:gd name="T4" fmla="*/ 23 w 35"/>
                <a:gd name="T5" fmla="*/ 32 h 34"/>
                <a:gd name="T6" fmla="*/ 27 w 35"/>
                <a:gd name="T7" fmla="*/ 30 h 34"/>
                <a:gd name="T8" fmla="*/ 29 w 35"/>
                <a:gd name="T9" fmla="*/ 28 h 34"/>
                <a:gd name="T10" fmla="*/ 31 w 35"/>
                <a:gd name="T11" fmla="*/ 26 h 34"/>
                <a:gd name="T12" fmla="*/ 33 w 35"/>
                <a:gd name="T13" fmla="*/ 23 h 34"/>
                <a:gd name="T14" fmla="*/ 33 w 35"/>
                <a:gd name="T15" fmla="*/ 21 h 34"/>
                <a:gd name="T16" fmla="*/ 35 w 35"/>
                <a:gd name="T17" fmla="*/ 17 h 34"/>
                <a:gd name="T18" fmla="*/ 33 w 35"/>
                <a:gd name="T19" fmla="*/ 13 h 34"/>
                <a:gd name="T20" fmla="*/ 33 w 35"/>
                <a:gd name="T21" fmla="*/ 9 h 34"/>
                <a:gd name="T22" fmla="*/ 31 w 35"/>
                <a:gd name="T23" fmla="*/ 7 h 34"/>
                <a:gd name="T24" fmla="*/ 29 w 35"/>
                <a:gd name="T25" fmla="*/ 6 h 34"/>
                <a:gd name="T26" fmla="*/ 27 w 35"/>
                <a:gd name="T27" fmla="*/ 2 h 34"/>
                <a:gd name="T28" fmla="*/ 23 w 35"/>
                <a:gd name="T29" fmla="*/ 2 h 34"/>
                <a:gd name="T30" fmla="*/ 19 w 35"/>
                <a:gd name="T31" fmla="*/ 0 h 34"/>
                <a:gd name="T32" fmla="*/ 17 w 35"/>
                <a:gd name="T33" fmla="*/ 0 h 34"/>
                <a:gd name="T34" fmla="*/ 14 w 35"/>
                <a:gd name="T35" fmla="*/ 0 h 34"/>
                <a:gd name="T36" fmla="*/ 10 w 35"/>
                <a:gd name="T37" fmla="*/ 2 h 34"/>
                <a:gd name="T38" fmla="*/ 8 w 35"/>
                <a:gd name="T39" fmla="*/ 2 h 34"/>
                <a:gd name="T40" fmla="*/ 6 w 35"/>
                <a:gd name="T41" fmla="*/ 6 h 34"/>
                <a:gd name="T42" fmla="*/ 4 w 35"/>
                <a:gd name="T43" fmla="*/ 7 h 34"/>
                <a:gd name="T44" fmla="*/ 2 w 35"/>
                <a:gd name="T45" fmla="*/ 9 h 34"/>
                <a:gd name="T46" fmla="*/ 0 w 35"/>
                <a:gd name="T47" fmla="*/ 13 h 34"/>
                <a:gd name="T48" fmla="*/ 0 w 35"/>
                <a:gd name="T49" fmla="*/ 17 h 34"/>
                <a:gd name="T50" fmla="*/ 0 w 35"/>
                <a:gd name="T51" fmla="*/ 21 h 34"/>
                <a:gd name="T52" fmla="*/ 2 w 35"/>
                <a:gd name="T53" fmla="*/ 23 h 34"/>
                <a:gd name="T54" fmla="*/ 4 w 35"/>
                <a:gd name="T55" fmla="*/ 26 h 34"/>
                <a:gd name="T56" fmla="*/ 6 w 35"/>
                <a:gd name="T57" fmla="*/ 28 h 34"/>
                <a:gd name="T58" fmla="*/ 8 w 35"/>
                <a:gd name="T59" fmla="*/ 30 h 34"/>
                <a:gd name="T60" fmla="*/ 10 w 35"/>
                <a:gd name="T61" fmla="*/ 32 h 34"/>
                <a:gd name="T62" fmla="*/ 14 w 35"/>
                <a:gd name="T63" fmla="*/ 32 h 34"/>
                <a:gd name="T64" fmla="*/ 17 w 35"/>
                <a:gd name="T65" fmla="*/ 34 h 34"/>
                <a:gd name="T66" fmla="*/ 17 w 35"/>
                <a:gd name="T6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lnTo>
                    <a:pt x="19" y="32"/>
                  </a:lnTo>
                  <a:lnTo>
                    <a:pt x="23" y="32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17"/>
                  </a:lnTo>
                  <a:lnTo>
                    <a:pt x="33" y="13"/>
                  </a:lnTo>
                  <a:lnTo>
                    <a:pt x="33" y="9"/>
                  </a:lnTo>
                  <a:lnTo>
                    <a:pt x="31" y="7"/>
                  </a:lnTo>
                  <a:lnTo>
                    <a:pt x="29" y="6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7" y="34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281"/>
            <p:cNvSpPr>
              <a:spLocks/>
            </p:cNvSpPr>
            <p:nvPr/>
          </p:nvSpPr>
          <p:spPr bwMode="auto">
            <a:xfrm>
              <a:off x="2825" y="2583"/>
              <a:ext cx="17" cy="16"/>
            </a:xfrm>
            <a:custGeom>
              <a:avLst/>
              <a:gdLst>
                <a:gd name="T0" fmla="*/ 15 w 32"/>
                <a:gd name="T1" fmla="*/ 32 h 32"/>
                <a:gd name="T2" fmla="*/ 23 w 32"/>
                <a:gd name="T3" fmla="*/ 30 h 32"/>
                <a:gd name="T4" fmla="*/ 26 w 32"/>
                <a:gd name="T5" fmla="*/ 28 h 32"/>
                <a:gd name="T6" fmla="*/ 30 w 32"/>
                <a:gd name="T7" fmla="*/ 22 h 32"/>
                <a:gd name="T8" fmla="*/ 32 w 32"/>
                <a:gd name="T9" fmla="*/ 17 h 32"/>
                <a:gd name="T10" fmla="*/ 32 w 32"/>
                <a:gd name="T11" fmla="*/ 13 h 32"/>
                <a:gd name="T12" fmla="*/ 30 w 32"/>
                <a:gd name="T13" fmla="*/ 9 h 32"/>
                <a:gd name="T14" fmla="*/ 28 w 32"/>
                <a:gd name="T15" fmla="*/ 7 h 32"/>
                <a:gd name="T16" fmla="*/ 26 w 32"/>
                <a:gd name="T17" fmla="*/ 5 h 32"/>
                <a:gd name="T18" fmla="*/ 23 w 32"/>
                <a:gd name="T19" fmla="*/ 1 h 32"/>
                <a:gd name="T20" fmla="*/ 15 w 32"/>
                <a:gd name="T21" fmla="*/ 0 h 32"/>
                <a:gd name="T22" fmla="*/ 13 w 32"/>
                <a:gd name="T23" fmla="*/ 0 h 32"/>
                <a:gd name="T24" fmla="*/ 9 w 32"/>
                <a:gd name="T25" fmla="*/ 1 h 32"/>
                <a:gd name="T26" fmla="*/ 5 w 32"/>
                <a:gd name="T27" fmla="*/ 1 h 32"/>
                <a:gd name="T28" fmla="*/ 5 w 32"/>
                <a:gd name="T29" fmla="*/ 5 h 32"/>
                <a:gd name="T30" fmla="*/ 2 w 32"/>
                <a:gd name="T31" fmla="*/ 7 h 32"/>
                <a:gd name="T32" fmla="*/ 2 w 32"/>
                <a:gd name="T33" fmla="*/ 9 h 32"/>
                <a:gd name="T34" fmla="*/ 0 w 32"/>
                <a:gd name="T35" fmla="*/ 13 h 32"/>
                <a:gd name="T36" fmla="*/ 0 w 32"/>
                <a:gd name="T37" fmla="*/ 17 h 32"/>
                <a:gd name="T38" fmla="*/ 2 w 32"/>
                <a:gd name="T39" fmla="*/ 22 h 32"/>
                <a:gd name="T40" fmla="*/ 5 w 32"/>
                <a:gd name="T41" fmla="*/ 28 h 32"/>
                <a:gd name="T42" fmla="*/ 5 w 32"/>
                <a:gd name="T43" fmla="*/ 28 h 32"/>
                <a:gd name="T44" fmla="*/ 9 w 32"/>
                <a:gd name="T45" fmla="*/ 30 h 32"/>
                <a:gd name="T46" fmla="*/ 13 w 32"/>
                <a:gd name="T47" fmla="*/ 30 h 32"/>
                <a:gd name="T48" fmla="*/ 15 w 32"/>
                <a:gd name="T49" fmla="*/ 32 h 32"/>
                <a:gd name="T50" fmla="*/ 15 w 32"/>
                <a:gd name="T5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lnTo>
                    <a:pt x="23" y="30"/>
                  </a:lnTo>
                  <a:lnTo>
                    <a:pt x="26" y="28"/>
                  </a:lnTo>
                  <a:lnTo>
                    <a:pt x="30" y="22"/>
                  </a:lnTo>
                  <a:lnTo>
                    <a:pt x="32" y="17"/>
                  </a:lnTo>
                  <a:lnTo>
                    <a:pt x="32" y="13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1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9" y="30"/>
                  </a:lnTo>
                  <a:lnTo>
                    <a:pt x="13" y="30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282"/>
            <p:cNvSpPr>
              <a:spLocks/>
            </p:cNvSpPr>
            <p:nvPr/>
          </p:nvSpPr>
          <p:spPr bwMode="auto">
            <a:xfrm>
              <a:off x="2810" y="2405"/>
              <a:ext cx="14" cy="14"/>
            </a:xfrm>
            <a:custGeom>
              <a:avLst/>
              <a:gdLst>
                <a:gd name="T0" fmla="*/ 14 w 29"/>
                <a:gd name="T1" fmla="*/ 29 h 29"/>
                <a:gd name="T2" fmla="*/ 17 w 29"/>
                <a:gd name="T3" fmla="*/ 27 h 29"/>
                <a:gd name="T4" fmla="*/ 23 w 29"/>
                <a:gd name="T5" fmla="*/ 25 h 29"/>
                <a:gd name="T6" fmla="*/ 27 w 29"/>
                <a:gd name="T7" fmla="*/ 19 h 29"/>
                <a:gd name="T8" fmla="*/ 29 w 29"/>
                <a:gd name="T9" fmla="*/ 14 h 29"/>
                <a:gd name="T10" fmla="*/ 27 w 29"/>
                <a:gd name="T11" fmla="*/ 8 h 29"/>
                <a:gd name="T12" fmla="*/ 23 w 29"/>
                <a:gd name="T13" fmla="*/ 4 h 29"/>
                <a:gd name="T14" fmla="*/ 17 w 29"/>
                <a:gd name="T15" fmla="*/ 0 h 29"/>
                <a:gd name="T16" fmla="*/ 14 w 29"/>
                <a:gd name="T17" fmla="*/ 0 h 29"/>
                <a:gd name="T18" fmla="*/ 8 w 29"/>
                <a:gd name="T19" fmla="*/ 0 h 29"/>
                <a:gd name="T20" fmla="*/ 4 w 29"/>
                <a:gd name="T21" fmla="*/ 4 h 29"/>
                <a:gd name="T22" fmla="*/ 0 w 29"/>
                <a:gd name="T23" fmla="*/ 8 h 29"/>
                <a:gd name="T24" fmla="*/ 0 w 29"/>
                <a:gd name="T25" fmla="*/ 14 h 29"/>
                <a:gd name="T26" fmla="*/ 0 w 29"/>
                <a:gd name="T27" fmla="*/ 19 h 29"/>
                <a:gd name="T28" fmla="*/ 4 w 29"/>
                <a:gd name="T29" fmla="*/ 25 h 29"/>
                <a:gd name="T30" fmla="*/ 8 w 29"/>
                <a:gd name="T31" fmla="*/ 27 h 29"/>
                <a:gd name="T32" fmla="*/ 14 w 29"/>
                <a:gd name="T33" fmla="*/ 29 h 29"/>
                <a:gd name="T34" fmla="*/ 14 w 29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7" y="27"/>
                  </a:lnTo>
                  <a:lnTo>
                    <a:pt x="23" y="25"/>
                  </a:lnTo>
                  <a:lnTo>
                    <a:pt x="27" y="19"/>
                  </a:lnTo>
                  <a:lnTo>
                    <a:pt x="29" y="14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283"/>
            <p:cNvSpPr>
              <a:spLocks/>
            </p:cNvSpPr>
            <p:nvPr/>
          </p:nvSpPr>
          <p:spPr bwMode="auto">
            <a:xfrm>
              <a:off x="2797" y="2301"/>
              <a:ext cx="14" cy="13"/>
            </a:xfrm>
            <a:custGeom>
              <a:avLst/>
              <a:gdLst>
                <a:gd name="T0" fmla="*/ 13 w 28"/>
                <a:gd name="T1" fmla="*/ 27 h 27"/>
                <a:gd name="T2" fmla="*/ 19 w 28"/>
                <a:gd name="T3" fmla="*/ 25 h 27"/>
                <a:gd name="T4" fmla="*/ 22 w 28"/>
                <a:gd name="T5" fmla="*/ 21 h 27"/>
                <a:gd name="T6" fmla="*/ 26 w 28"/>
                <a:gd name="T7" fmla="*/ 17 h 27"/>
                <a:gd name="T8" fmla="*/ 28 w 28"/>
                <a:gd name="T9" fmla="*/ 12 h 27"/>
                <a:gd name="T10" fmla="*/ 26 w 28"/>
                <a:gd name="T11" fmla="*/ 8 h 27"/>
                <a:gd name="T12" fmla="*/ 22 w 28"/>
                <a:gd name="T13" fmla="*/ 2 h 27"/>
                <a:gd name="T14" fmla="*/ 19 w 28"/>
                <a:gd name="T15" fmla="*/ 0 h 27"/>
                <a:gd name="T16" fmla="*/ 13 w 28"/>
                <a:gd name="T17" fmla="*/ 0 h 27"/>
                <a:gd name="T18" fmla="*/ 11 w 28"/>
                <a:gd name="T19" fmla="*/ 0 h 27"/>
                <a:gd name="T20" fmla="*/ 7 w 28"/>
                <a:gd name="T21" fmla="*/ 0 h 27"/>
                <a:gd name="T22" fmla="*/ 3 w 28"/>
                <a:gd name="T23" fmla="*/ 0 h 27"/>
                <a:gd name="T24" fmla="*/ 3 w 28"/>
                <a:gd name="T25" fmla="*/ 2 h 27"/>
                <a:gd name="T26" fmla="*/ 0 w 28"/>
                <a:gd name="T27" fmla="*/ 8 h 27"/>
                <a:gd name="T28" fmla="*/ 0 w 28"/>
                <a:gd name="T29" fmla="*/ 12 h 27"/>
                <a:gd name="T30" fmla="*/ 0 w 28"/>
                <a:gd name="T31" fmla="*/ 17 h 27"/>
                <a:gd name="T32" fmla="*/ 3 w 28"/>
                <a:gd name="T33" fmla="*/ 21 h 27"/>
                <a:gd name="T34" fmla="*/ 3 w 28"/>
                <a:gd name="T35" fmla="*/ 23 h 27"/>
                <a:gd name="T36" fmla="*/ 7 w 28"/>
                <a:gd name="T37" fmla="*/ 25 h 27"/>
                <a:gd name="T38" fmla="*/ 11 w 28"/>
                <a:gd name="T39" fmla="*/ 25 h 27"/>
                <a:gd name="T40" fmla="*/ 13 w 28"/>
                <a:gd name="T41" fmla="*/ 27 h 27"/>
                <a:gd name="T42" fmla="*/ 13 w 28"/>
                <a:gd name="T4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7">
                  <a:moveTo>
                    <a:pt x="13" y="27"/>
                  </a:moveTo>
                  <a:lnTo>
                    <a:pt x="19" y="25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284"/>
            <p:cNvSpPr>
              <a:spLocks/>
            </p:cNvSpPr>
            <p:nvPr/>
          </p:nvSpPr>
          <p:spPr bwMode="auto">
            <a:xfrm>
              <a:off x="2866" y="2160"/>
              <a:ext cx="32" cy="31"/>
            </a:xfrm>
            <a:custGeom>
              <a:avLst/>
              <a:gdLst>
                <a:gd name="T0" fmla="*/ 33 w 63"/>
                <a:gd name="T1" fmla="*/ 63 h 63"/>
                <a:gd name="T2" fmla="*/ 38 w 63"/>
                <a:gd name="T3" fmla="*/ 61 h 63"/>
                <a:gd name="T4" fmla="*/ 44 w 63"/>
                <a:gd name="T5" fmla="*/ 59 h 63"/>
                <a:gd name="T6" fmla="*/ 48 w 63"/>
                <a:gd name="T7" fmla="*/ 57 h 63"/>
                <a:gd name="T8" fmla="*/ 54 w 63"/>
                <a:gd name="T9" fmla="*/ 53 h 63"/>
                <a:gd name="T10" fmla="*/ 57 w 63"/>
                <a:gd name="T11" fmla="*/ 48 h 63"/>
                <a:gd name="T12" fmla="*/ 61 w 63"/>
                <a:gd name="T13" fmla="*/ 44 h 63"/>
                <a:gd name="T14" fmla="*/ 63 w 63"/>
                <a:gd name="T15" fmla="*/ 38 h 63"/>
                <a:gd name="T16" fmla="*/ 63 w 63"/>
                <a:gd name="T17" fmla="*/ 30 h 63"/>
                <a:gd name="T18" fmla="*/ 63 w 63"/>
                <a:gd name="T19" fmla="*/ 25 h 63"/>
                <a:gd name="T20" fmla="*/ 61 w 63"/>
                <a:gd name="T21" fmla="*/ 19 h 63"/>
                <a:gd name="T22" fmla="*/ 57 w 63"/>
                <a:gd name="T23" fmla="*/ 13 h 63"/>
                <a:gd name="T24" fmla="*/ 54 w 63"/>
                <a:gd name="T25" fmla="*/ 10 h 63"/>
                <a:gd name="T26" fmla="*/ 48 w 63"/>
                <a:gd name="T27" fmla="*/ 6 h 63"/>
                <a:gd name="T28" fmla="*/ 44 w 63"/>
                <a:gd name="T29" fmla="*/ 2 h 63"/>
                <a:gd name="T30" fmla="*/ 38 w 63"/>
                <a:gd name="T31" fmla="*/ 0 h 63"/>
                <a:gd name="T32" fmla="*/ 33 w 63"/>
                <a:gd name="T33" fmla="*/ 0 h 63"/>
                <a:gd name="T34" fmla="*/ 25 w 63"/>
                <a:gd name="T35" fmla="*/ 0 h 63"/>
                <a:gd name="T36" fmla="*/ 19 w 63"/>
                <a:gd name="T37" fmla="*/ 2 h 63"/>
                <a:gd name="T38" fmla="*/ 14 w 63"/>
                <a:gd name="T39" fmla="*/ 6 h 63"/>
                <a:gd name="T40" fmla="*/ 10 w 63"/>
                <a:gd name="T41" fmla="*/ 10 h 63"/>
                <a:gd name="T42" fmla="*/ 6 w 63"/>
                <a:gd name="T43" fmla="*/ 13 h 63"/>
                <a:gd name="T44" fmla="*/ 2 w 63"/>
                <a:gd name="T45" fmla="*/ 19 h 63"/>
                <a:gd name="T46" fmla="*/ 0 w 63"/>
                <a:gd name="T47" fmla="*/ 25 h 63"/>
                <a:gd name="T48" fmla="*/ 0 w 63"/>
                <a:gd name="T49" fmla="*/ 30 h 63"/>
                <a:gd name="T50" fmla="*/ 0 w 63"/>
                <a:gd name="T51" fmla="*/ 38 h 63"/>
                <a:gd name="T52" fmla="*/ 2 w 63"/>
                <a:gd name="T53" fmla="*/ 44 h 63"/>
                <a:gd name="T54" fmla="*/ 6 w 63"/>
                <a:gd name="T55" fmla="*/ 48 h 63"/>
                <a:gd name="T56" fmla="*/ 10 w 63"/>
                <a:gd name="T57" fmla="*/ 53 h 63"/>
                <a:gd name="T58" fmla="*/ 14 w 63"/>
                <a:gd name="T59" fmla="*/ 57 h 63"/>
                <a:gd name="T60" fmla="*/ 19 w 63"/>
                <a:gd name="T61" fmla="*/ 59 h 63"/>
                <a:gd name="T62" fmla="*/ 25 w 63"/>
                <a:gd name="T63" fmla="*/ 61 h 63"/>
                <a:gd name="T64" fmla="*/ 33 w 63"/>
                <a:gd name="T65" fmla="*/ 63 h 63"/>
                <a:gd name="T66" fmla="*/ 33 w 63"/>
                <a:gd name="T6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63">
                  <a:moveTo>
                    <a:pt x="33" y="63"/>
                  </a:moveTo>
                  <a:lnTo>
                    <a:pt x="38" y="61"/>
                  </a:lnTo>
                  <a:lnTo>
                    <a:pt x="44" y="59"/>
                  </a:lnTo>
                  <a:lnTo>
                    <a:pt x="48" y="57"/>
                  </a:lnTo>
                  <a:lnTo>
                    <a:pt x="54" y="53"/>
                  </a:lnTo>
                  <a:lnTo>
                    <a:pt x="57" y="48"/>
                  </a:lnTo>
                  <a:lnTo>
                    <a:pt x="61" y="44"/>
                  </a:lnTo>
                  <a:lnTo>
                    <a:pt x="63" y="38"/>
                  </a:lnTo>
                  <a:lnTo>
                    <a:pt x="63" y="30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57" y="13"/>
                  </a:lnTo>
                  <a:lnTo>
                    <a:pt x="54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3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5" y="61"/>
                  </a:lnTo>
                  <a:lnTo>
                    <a:pt x="33" y="63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285"/>
            <p:cNvSpPr>
              <a:spLocks/>
            </p:cNvSpPr>
            <p:nvPr/>
          </p:nvSpPr>
          <p:spPr bwMode="auto">
            <a:xfrm>
              <a:off x="3068" y="2075"/>
              <a:ext cx="24" cy="25"/>
            </a:xfrm>
            <a:custGeom>
              <a:avLst/>
              <a:gdLst>
                <a:gd name="T0" fmla="*/ 27 w 50"/>
                <a:gd name="T1" fmla="*/ 49 h 49"/>
                <a:gd name="T2" fmla="*/ 31 w 50"/>
                <a:gd name="T3" fmla="*/ 47 h 49"/>
                <a:gd name="T4" fmla="*/ 35 w 50"/>
                <a:gd name="T5" fmla="*/ 45 h 49"/>
                <a:gd name="T6" fmla="*/ 38 w 50"/>
                <a:gd name="T7" fmla="*/ 44 h 49"/>
                <a:gd name="T8" fmla="*/ 44 w 50"/>
                <a:gd name="T9" fmla="*/ 42 h 49"/>
                <a:gd name="T10" fmla="*/ 46 w 50"/>
                <a:gd name="T11" fmla="*/ 38 h 49"/>
                <a:gd name="T12" fmla="*/ 48 w 50"/>
                <a:gd name="T13" fmla="*/ 34 h 49"/>
                <a:gd name="T14" fmla="*/ 50 w 50"/>
                <a:gd name="T15" fmla="*/ 28 h 49"/>
                <a:gd name="T16" fmla="*/ 50 w 50"/>
                <a:gd name="T17" fmla="*/ 25 h 49"/>
                <a:gd name="T18" fmla="*/ 50 w 50"/>
                <a:gd name="T19" fmla="*/ 19 h 49"/>
                <a:gd name="T20" fmla="*/ 48 w 50"/>
                <a:gd name="T21" fmla="*/ 15 h 49"/>
                <a:gd name="T22" fmla="*/ 46 w 50"/>
                <a:gd name="T23" fmla="*/ 11 h 49"/>
                <a:gd name="T24" fmla="*/ 44 w 50"/>
                <a:gd name="T25" fmla="*/ 7 h 49"/>
                <a:gd name="T26" fmla="*/ 38 w 50"/>
                <a:gd name="T27" fmla="*/ 4 h 49"/>
                <a:gd name="T28" fmla="*/ 35 w 50"/>
                <a:gd name="T29" fmla="*/ 2 h 49"/>
                <a:gd name="T30" fmla="*/ 31 w 50"/>
                <a:gd name="T31" fmla="*/ 0 h 49"/>
                <a:gd name="T32" fmla="*/ 27 w 50"/>
                <a:gd name="T33" fmla="*/ 0 h 49"/>
                <a:gd name="T34" fmla="*/ 21 w 50"/>
                <a:gd name="T35" fmla="*/ 0 h 49"/>
                <a:gd name="T36" fmla="*/ 16 w 50"/>
                <a:gd name="T37" fmla="*/ 2 h 49"/>
                <a:gd name="T38" fmla="*/ 12 w 50"/>
                <a:gd name="T39" fmla="*/ 4 h 49"/>
                <a:gd name="T40" fmla="*/ 8 w 50"/>
                <a:gd name="T41" fmla="*/ 7 h 49"/>
                <a:gd name="T42" fmla="*/ 4 w 50"/>
                <a:gd name="T43" fmla="*/ 11 h 49"/>
                <a:gd name="T44" fmla="*/ 2 w 50"/>
                <a:gd name="T45" fmla="*/ 15 h 49"/>
                <a:gd name="T46" fmla="*/ 0 w 50"/>
                <a:gd name="T47" fmla="*/ 19 h 49"/>
                <a:gd name="T48" fmla="*/ 0 w 50"/>
                <a:gd name="T49" fmla="*/ 25 h 49"/>
                <a:gd name="T50" fmla="*/ 0 w 50"/>
                <a:gd name="T51" fmla="*/ 28 h 49"/>
                <a:gd name="T52" fmla="*/ 2 w 50"/>
                <a:gd name="T53" fmla="*/ 34 h 49"/>
                <a:gd name="T54" fmla="*/ 4 w 50"/>
                <a:gd name="T55" fmla="*/ 38 h 49"/>
                <a:gd name="T56" fmla="*/ 8 w 50"/>
                <a:gd name="T57" fmla="*/ 42 h 49"/>
                <a:gd name="T58" fmla="*/ 12 w 50"/>
                <a:gd name="T59" fmla="*/ 44 h 49"/>
                <a:gd name="T60" fmla="*/ 16 w 50"/>
                <a:gd name="T61" fmla="*/ 45 h 49"/>
                <a:gd name="T62" fmla="*/ 21 w 50"/>
                <a:gd name="T63" fmla="*/ 47 h 49"/>
                <a:gd name="T64" fmla="*/ 27 w 50"/>
                <a:gd name="T65" fmla="*/ 49 h 49"/>
                <a:gd name="T66" fmla="*/ 27 w 50"/>
                <a:gd name="T6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49">
                  <a:moveTo>
                    <a:pt x="27" y="49"/>
                  </a:moveTo>
                  <a:lnTo>
                    <a:pt x="31" y="47"/>
                  </a:lnTo>
                  <a:lnTo>
                    <a:pt x="35" y="45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48" y="34"/>
                  </a:lnTo>
                  <a:lnTo>
                    <a:pt x="50" y="28"/>
                  </a:lnTo>
                  <a:lnTo>
                    <a:pt x="50" y="25"/>
                  </a:lnTo>
                  <a:lnTo>
                    <a:pt x="50" y="19"/>
                  </a:lnTo>
                  <a:lnTo>
                    <a:pt x="48" y="15"/>
                  </a:lnTo>
                  <a:lnTo>
                    <a:pt x="46" y="11"/>
                  </a:lnTo>
                  <a:lnTo>
                    <a:pt x="44" y="7"/>
                  </a:lnTo>
                  <a:lnTo>
                    <a:pt x="38" y="4"/>
                  </a:lnTo>
                  <a:lnTo>
                    <a:pt x="35" y="2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4"/>
                  </a:lnTo>
                  <a:lnTo>
                    <a:pt x="16" y="45"/>
                  </a:lnTo>
                  <a:lnTo>
                    <a:pt x="21" y="47"/>
                  </a:lnTo>
                  <a:lnTo>
                    <a:pt x="27" y="49"/>
                  </a:lnTo>
                  <a:lnTo>
                    <a:pt x="27" y="49"/>
                  </a:lnTo>
                  <a:close/>
                </a:path>
              </a:pathLst>
            </a:custGeom>
            <a:solidFill>
              <a:srgbClr val="086B5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286"/>
            <p:cNvSpPr>
              <a:spLocks/>
            </p:cNvSpPr>
            <p:nvPr/>
          </p:nvSpPr>
          <p:spPr bwMode="auto">
            <a:xfrm>
              <a:off x="2886" y="2063"/>
              <a:ext cx="99" cy="96"/>
            </a:xfrm>
            <a:custGeom>
              <a:avLst/>
              <a:gdLst>
                <a:gd name="T0" fmla="*/ 0 w 198"/>
                <a:gd name="T1" fmla="*/ 93 h 192"/>
                <a:gd name="T2" fmla="*/ 67 w 198"/>
                <a:gd name="T3" fmla="*/ 0 h 192"/>
                <a:gd name="T4" fmla="*/ 198 w 198"/>
                <a:gd name="T5" fmla="*/ 6 h 192"/>
                <a:gd name="T6" fmla="*/ 170 w 198"/>
                <a:gd name="T7" fmla="*/ 17 h 192"/>
                <a:gd name="T8" fmla="*/ 189 w 198"/>
                <a:gd name="T9" fmla="*/ 25 h 192"/>
                <a:gd name="T10" fmla="*/ 160 w 198"/>
                <a:gd name="T11" fmla="*/ 36 h 192"/>
                <a:gd name="T12" fmla="*/ 190 w 198"/>
                <a:gd name="T13" fmla="*/ 44 h 192"/>
                <a:gd name="T14" fmla="*/ 164 w 198"/>
                <a:gd name="T15" fmla="*/ 57 h 192"/>
                <a:gd name="T16" fmla="*/ 189 w 198"/>
                <a:gd name="T17" fmla="*/ 63 h 192"/>
                <a:gd name="T18" fmla="*/ 154 w 198"/>
                <a:gd name="T19" fmla="*/ 84 h 192"/>
                <a:gd name="T20" fmla="*/ 152 w 198"/>
                <a:gd name="T21" fmla="*/ 84 h 192"/>
                <a:gd name="T22" fmla="*/ 151 w 198"/>
                <a:gd name="T23" fmla="*/ 86 h 192"/>
                <a:gd name="T24" fmla="*/ 147 w 198"/>
                <a:gd name="T25" fmla="*/ 88 h 192"/>
                <a:gd name="T26" fmla="*/ 143 w 198"/>
                <a:gd name="T27" fmla="*/ 91 h 192"/>
                <a:gd name="T28" fmla="*/ 139 w 198"/>
                <a:gd name="T29" fmla="*/ 93 h 192"/>
                <a:gd name="T30" fmla="*/ 137 w 198"/>
                <a:gd name="T31" fmla="*/ 97 h 192"/>
                <a:gd name="T32" fmla="*/ 133 w 198"/>
                <a:gd name="T33" fmla="*/ 101 h 192"/>
                <a:gd name="T34" fmla="*/ 132 w 198"/>
                <a:gd name="T35" fmla="*/ 105 h 192"/>
                <a:gd name="T36" fmla="*/ 128 w 198"/>
                <a:gd name="T37" fmla="*/ 108 h 192"/>
                <a:gd name="T38" fmla="*/ 124 w 198"/>
                <a:gd name="T39" fmla="*/ 114 h 192"/>
                <a:gd name="T40" fmla="*/ 120 w 198"/>
                <a:gd name="T41" fmla="*/ 122 h 192"/>
                <a:gd name="T42" fmla="*/ 116 w 198"/>
                <a:gd name="T43" fmla="*/ 129 h 192"/>
                <a:gd name="T44" fmla="*/ 114 w 198"/>
                <a:gd name="T45" fmla="*/ 133 h 192"/>
                <a:gd name="T46" fmla="*/ 114 w 198"/>
                <a:gd name="T47" fmla="*/ 139 h 192"/>
                <a:gd name="T48" fmla="*/ 114 w 198"/>
                <a:gd name="T49" fmla="*/ 143 h 192"/>
                <a:gd name="T50" fmla="*/ 116 w 198"/>
                <a:gd name="T51" fmla="*/ 145 h 192"/>
                <a:gd name="T52" fmla="*/ 114 w 198"/>
                <a:gd name="T53" fmla="*/ 148 h 192"/>
                <a:gd name="T54" fmla="*/ 114 w 198"/>
                <a:gd name="T55" fmla="*/ 154 h 192"/>
                <a:gd name="T56" fmla="*/ 113 w 198"/>
                <a:gd name="T57" fmla="*/ 156 h 192"/>
                <a:gd name="T58" fmla="*/ 111 w 198"/>
                <a:gd name="T59" fmla="*/ 162 h 192"/>
                <a:gd name="T60" fmla="*/ 105 w 198"/>
                <a:gd name="T61" fmla="*/ 165 h 192"/>
                <a:gd name="T62" fmla="*/ 101 w 198"/>
                <a:gd name="T63" fmla="*/ 169 h 192"/>
                <a:gd name="T64" fmla="*/ 94 w 198"/>
                <a:gd name="T65" fmla="*/ 175 h 192"/>
                <a:gd name="T66" fmla="*/ 84 w 198"/>
                <a:gd name="T67" fmla="*/ 181 h 192"/>
                <a:gd name="T68" fmla="*/ 73 w 198"/>
                <a:gd name="T69" fmla="*/ 184 h 192"/>
                <a:gd name="T70" fmla="*/ 59 w 198"/>
                <a:gd name="T71" fmla="*/ 192 h 192"/>
                <a:gd name="T72" fmla="*/ 0 w 198"/>
                <a:gd name="T73" fmla="*/ 93 h 192"/>
                <a:gd name="T74" fmla="*/ 0 w 198"/>
                <a:gd name="T75" fmla="*/ 9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8" h="192">
                  <a:moveTo>
                    <a:pt x="0" y="93"/>
                  </a:moveTo>
                  <a:lnTo>
                    <a:pt x="67" y="0"/>
                  </a:lnTo>
                  <a:lnTo>
                    <a:pt x="198" y="6"/>
                  </a:lnTo>
                  <a:lnTo>
                    <a:pt x="170" y="17"/>
                  </a:lnTo>
                  <a:lnTo>
                    <a:pt x="189" y="25"/>
                  </a:lnTo>
                  <a:lnTo>
                    <a:pt x="160" y="36"/>
                  </a:lnTo>
                  <a:lnTo>
                    <a:pt x="190" y="44"/>
                  </a:lnTo>
                  <a:lnTo>
                    <a:pt x="164" y="57"/>
                  </a:lnTo>
                  <a:lnTo>
                    <a:pt x="189" y="63"/>
                  </a:lnTo>
                  <a:lnTo>
                    <a:pt x="154" y="84"/>
                  </a:lnTo>
                  <a:lnTo>
                    <a:pt x="152" y="84"/>
                  </a:lnTo>
                  <a:lnTo>
                    <a:pt x="151" y="86"/>
                  </a:lnTo>
                  <a:lnTo>
                    <a:pt x="147" y="88"/>
                  </a:lnTo>
                  <a:lnTo>
                    <a:pt x="143" y="91"/>
                  </a:lnTo>
                  <a:lnTo>
                    <a:pt x="139" y="93"/>
                  </a:lnTo>
                  <a:lnTo>
                    <a:pt x="137" y="97"/>
                  </a:lnTo>
                  <a:lnTo>
                    <a:pt x="133" y="101"/>
                  </a:lnTo>
                  <a:lnTo>
                    <a:pt x="132" y="105"/>
                  </a:lnTo>
                  <a:lnTo>
                    <a:pt x="128" y="108"/>
                  </a:lnTo>
                  <a:lnTo>
                    <a:pt x="124" y="114"/>
                  </a:lnTo>
                  <a:lnTo>
                    <a:pt x="120" y="122"/>
                  </a:lnTo>
                  <a:lnTo>
                    <a:pt x="116" y="129"/>
                  </a:lnTo>
                  <a:lnTo>
                    <a:pt x="114" y="133"/>
                  </a:lnTo>
                  <a:lnTo>
                    <a:pt x="114" y="139"/>
                  </a:lnTo>
                  <a:lnTo>
                    <a:pt x="114" y="143"/>
                  </a:lnTo>
                  <a:lnTo>
                    <a:pt x="116" y="145"/>
                  </a:lnTo>
                  <a:lnTo>
                    <a:pt x="114" y="148"/>
                  </a:lnTo>
                  <a:lnTo>
                    <a:pt x="114" y="154"/>
                  </a:lnTo>
                  <a:lnTo>
                    <a:pt x="113" y="156"/>
                  </a:lnTo>
                  <a:lnTo>
                    <a:pt x="111" y="162"/>
                  </a:lnTo>
                  <a:lnTo>
                    <a:pt x="105" y="165"/>
                  </a:lnTo>
                  <a:lnTo>
                    <a:pt x="101" y="169"/>
                  </a:lnTo>
                  <a:lnTo>
                    <a:pt x="94" y="175"/>
                  </a:lnTo>
                  <a:lnTo>
                    <a:pt x="84" y="181"/>
                  </a:lnTo>
                  <a:lnTo>
                    <a:pt x="73" y="184"/>
                  </a:lnTo>
                  <a:lnTo>
                    <a:pt x="59" y="192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287"/>
            <p:cNvSpPr>
              <a:spLocks/>
            </p:cNvSpPr>
            <p:nvPr/>
          </p:nvSpPr>
          <p:spPr bwMode="auto">
            <a:xfrm>
              <a:off x="3067" y="1953"/>
              <a:ext cx="62" cy="121"/>
            </a:xfrm>
            <a:custGeom>
              <a:avLst/>
              <a:gdLst>
                <a:gd name="T0" fmla="*/ 89 w 123"/>
                <a:gd name="T1" fmla="*/ 241 h 241"/>
                <a:gd name="T2" fmla="*/ 89 w 123"/>
                <a:gd name="T3" fmla="*/ 239 h 241"/>
                <a:gd name="T4" fmla="*/ 93 w 123"/>
                <a:gd name="T5" fmla="*/ 233 h 241"/>
                <a:gd name="T6" fmla="*/ 97 w 123"/>
                <a:gd name="T7" fmla="*/ 224 h 241"/>
                <a:gd name="T8" fmla="*/ 102 w 123"/>
                <a:gd name="T9" fmla="*/ 211 h 241"/>
                <a:gd name="T10" fmla="*/ 106 w 123"/>
                <a:gd name="T11" fmla="*/ 197 h 241"/>
                <a:gd name="T12" fmla="*/ 112 w 123"/>
                <a:gd name="T13" fmla="*/ 180 h 241"/>
                <a:gd name="T14" fmla="*/ 116 w 123"/>
                <a:gd name="T15" fmla="*/ 161 h 241"/>
                <a:gd name="T16" fmla="*/ 121 w 123"/>
                <a:gd name="T17" fmla="*/ 142 h 241"/>
                <a:gd name="T18" fmla="*/ 123 w 123"/>
                <a:gd name="T19" fmla="*/ 121 h 241"/>
                <a:gd name="T20" fmla="*/ 123 w 123"/>
                <a:gd name="T21" fmla="*/ 102 h 241"/>
                <a:gd name="T22" fmla="*/ 123 w 123"/>
                <a:gd name="T23" fmla="*/ 81 h 241"/>
                <a:gd name="T24" fmla="*/ 119 w 123"/>
                <a:gd name="T25" fmla="*/ 62 h 241"/>
                <a:gd name="T26" fmla="*/ 112 w 123"/>
                <a:gd name="T27" fmla="*/ 43 h 241"/>
                <a:gd name="T28" fmla="*/ 100 w 123"/>
                <a:gd name="T29" fmla="*/ 26 h 241"/>
                <a:gd name="T30" fmla="*/ 85 w 123"/>
                <a:gd name="T31" fmla="*/ 11 h 241"/>
                <a:gd name="T32" fmla="*/ 66 w 123"/>
                <a:gd name="T33" fmla="*/ 0 h 241"/>
                <a:gd name="T34" fmla="*/ 72 w 123"/>
                <a:gd name="T35" fmla="*/ 34 h 241"/>
                <a:gd name="T36" fmla="*/ 41 w 123"/>
                <a:gd name="T37" fmla="*/ 15 h 241"/>
                <a:gd name="T38" fmla="*/ 57 w 123"/>
                <a:gd name="T39" fmla="*/ 49 h 241"/>
                <a:gd name="T40" fmla="*/ 34 w 123"/>
                <a:gd name="T41" fmla="*/ 43 h 241"/>
                <a:gd name="T42" fmla="*/ 53 w 123"/>
                <a:gd name="T43" fmla="*/ 78 h 241"/>
                <a:gd name="T44" fmla="*/ 15 w 123"/>
                <a:gd name="T45" fmla="*/ 76 h 241"/>
                <a:gd name="T46" fmla="*/ 34 w 123"/>
                <a:gd name="T47" fmla="*/ 102 h 241"/>
                <a:gd name="T48" fmla="*/ 34 w 123"/>
                <a:gd name="T49" fmla="*/ 138 h 241"/>
                <a:gd name="T50" fmla="*/ 9 w 123"/>
                <a:gd name="T51" fmla="*/ 102 h 241"/>
                <a:gd name="T52" fmla="*/ 7 w 123"/>
                <a:gd name="T53" fmla="*/ 102 h 241"/>
                <a:gd name="T54" fmla="*/ 3 w 123"/>
                <a:gd name="T55" fmla="*/ 106 h 241"/>
                <a:gd name="T56" fmla="*/ 1 w 123"/>
                <a:gd name="T57" fmla="*/ 108 h 241"/>
                <a:gd name="T58" fmla="*/ 0 w 123"/>
                <a:gd name="T59" fmla="*/ 112 h 241"/>
                <a:gd name="T60" fmla="*/ 0 w 123"/>
                <a:gd name="T61" fmla="*/ 116 h 241"/>
                <a:gd name="T62" fmla="*/ 1 w 123"/>
                <a:gd name="T63" fmla="*/ 121 h 241"/>
                <a:gd name="T64" fmla="*/ 1 w 123"/>
                <a:gd name="T65" fmla="*/ 125 h 241"/>
                <a:gd name="T66" fmla="*/ 3 w 123"/>
                <a:gd name="T67" fmla="*/ 129 h 241"/>
                <a:gd name="T68" fmla="*/ 3 w 123"/>
                <a:gd name="T69" fmla="*/ 133 h 241"/>
                <a:gd name="T70" fmla="*/ 5 w 123"/>
                <a:gd name="T71" fmla="*/ 138 h 241"/>
                <a:gd name="T72" fmla="*/ 7 w 123"/>
                <a:gd name="T73" fmla="*/ 142 h 241"/>
                <a:gd name="T74" fmla="*/ 7 w 123"/>
                <a:gd name="T75" fmla="*/ 148 h 241"/>
                <a:gd name="T76" fmla="*/ 9 w 123"/>
                <a:gd name="T77" fmla="*/ 152 h 241"/>
                <a:gd name="T78" fmla="*/ 11 w 123"/>
                <a:gd name="T79" fmla="*/ 157 h 241"/>
                <a:gd name="T80" fmla="*/ 11 w 123"/>
                <a:gd name="T81" fmla="*/ 161 h 241"/>
                <a:gd name="T82" fmla="*/ 13 w 123"/>
                <a:gd name="T83" fmla="*/ 167 h 241"/>
                <a:gd name="T84" fmla="*/ 13 w 123"/>
                <a:gd name="T85" fmla="*/ 169 h 241"/>
                <a:gd name="T86" fmla="*/ 15 w 123"/>
                <a:gd name="T87" fmla="*/ 175 h 241"/>
                <a:gd name="T88" fmla="*/ 17 w 123"/>
                <a:gd name="T89" fmla="*/ 178 h 241"/>
                <a:gd name="T90" fmla="*/ 17 w 123"/>
                <a:gd name="T91" fmla="*/ 180 h 241"/>
                <a:gd name="T92" fmla="*/ 89 w 123"/>
                <a:gd name="T93" fmla="*/ 241 h 241"/>
                <a:gd name="T94" fmla="*/ 89 w 123"/>
                <a:gd name="T9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41">
                  <a:moveTo>
                    <a:pt x="89" y="241"/>
                  </a:moveTo>
                  <a:lnTo>
                    <a:pt x="89" y="239"/>
                  </a:lnTo>
                  <a:lnTo>
                    <a:pt x="93" y="233"/>
                  </a:lnTo>
                  <a:lnTo>
                    <a:pt x="97" y="224"/>
                  </a:lnTo>
                  <a:lnTo>
                    <a:pt x="102" y="211"/>
                  </a:lnTo>
                  <a:lnTo>
                    <a:pt x="106" y="197"/>
                  </a:lnTo>
                  <a:lnTo>
                    <a:pt x="112" y="180"/>
                  </a:lnTo>
                  <a:lnTo>
                    <a:pt x="116" y="161"/>
                  </a:lnTo>
                  <a:lnTo>
                    <a:pt x="121" y="142"/>
                  </a:lnTo>
                  <a:lnTo>
                    <a:pt x="123" y="121"/>
                  </a:lnTo>
                  <a:lnTo>
                    <a:pt x="123" y="102"/>
                  </a:lnTo>
                  <a:lnTo>
                    <a:pt x="123" y="81"/>
                  </a:lnTo>
                  <a:lnTo>
                    <a:pt x="119" y="62"/>
                  </a:lnTo>
                  <a:lnTo>
                    <a:pt x="112" y="43"/>
                  </a:lnTo>
                  <a:lnTo>
                    <a:pt x="100" y="26"/>
                  </a:lnTo>
                  <a:lnTo>
                    <a:pt x="85" y="11"/>
                  </a:lnTo>
                  <a:lnTo>
                    <a:pt x="66" y="0"/>
                  </a:lnTo>
                  <a:lnTo>
                    <a:pt x="72" y="34"/>
                  </a:lnTo>
                  <a:lnTo>
                    <a:pt x="41" y="15"/>
                  </a:lnTo>
                  <a:lnTo>
                    <a:pt x="57" y="49"/>
                  </a:lnTo>
                  <a:lnTo>
                    <a:pt x="34" y="43"/>
                  </a:lnTo>
                  <a:lnTo>
                    <a:pt x="53" y="78"/>
                  </a:lnTo>
                  <a:lnTo>
                    <a:pt x="15" y="76"/>
                  </a:lnTo>
                  <a:lnTo>
                    <a:pt x="34" y="102"/>
                  </a:lnTo>
                  <a:lnTo>
                    <a:pt x="34" y="138"/>
                  </a:lnTo>
                  <a:lnTo>
                    <a:pt x="9" y="102"/>
                  </a:lnTo>
                  <a:lnTo>
                    <a:pt x="7" y="102"/>
                  </a:lnTo>
                  <a:lnTo>
                    <a:pt x="3" y="106"/>
                  </a:lnTo>
                  <a:lnTo>
                    <a:pt x="1" y="108"/>
                  </a:lnTo>
                  <a:lnTo>
                    <a:pt x="0" y="112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1" y="125"/>
                  </a:lnTo>
                  <a:lnTo>
                    <a:pt x="3" y="129"/>
                  </a:lnTo>
                  <a:lnTo>
                    <a:pt x="3" y="133"/>
                  </a:lnTo>
                  <a:lnTo>
                    <a:pt x="5" y="138"/>
                  </a:lnTo>
                  <a:lnTo>
                    <a:pt x="7" y="142"/>
                  </a:lnTo>
                  <a:lnTo>
                    <a:pt x="7" y="148"/>
                  </a:lnTo>
                  <a:lnTo>
                    <a:pt x="9" y="152"/>
                  </a:lnTo>
                  <a:lnTo>
                    <a:pt x="11" y="157"/>
                  </a:lnTo>
                  <a:lnTo>
                    <a:pt x="11" y="161"/>
                  </a:lnTo>
                  <a:lnTo>
                    <a:pt x="13" y="167"/>
                  </a:lnTo>
                  <a:lnTo>
                    <a:pt x="13" y="169"/>
                  </a:lnTo>
                  <a:lnTo>
                    <a:pt x="15" y="175"/>
                  </a:lnTo>
                  <a:lnTo>
                    <a:pt x="17" y="178"/>
                  </a:lnTo>
                  <a:lnTo>
                    <a:pt x="17" y="180"/>
                  </a:lnTo>
                  <a:lnTo>
                    <a:pt x="89" y="241"/>
                  </a:lnTo>
                  <a:lnTo>
                    <a:pt x="89" y="241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288"/>
            <p:cNvSpPr>
              <a:spLocks/>
            </p:cNvSpPr>
            <p:nvPr/>
          </p:nvSpPr>
          <p:spPr bwMode="auto">
            <a:xfrm>
              <a:off x="2816" y="2071"/>
              <a:ext cx="29" cy="7"/>
            </a:xfrm>
            <a:custGeom>
              <a:avLst/>
              <a:gdLst>
                <a:gd name="T0" fmla="*/ 55 w 59"/>
                <a:gd name="T1" fmla="*/ 6 h 16"/>
                <a:gd name="T2" fmla="*/ 5 w 59"/>
                <a:gd name="T3" fmla="*/ 0 h 16"/>
                <a:gd name="T4" fmla="*/ 0 w 59"/>
                <a:gd name="T5" fmla="*/ 16 h 16"/>
                <a:gd name="T6" fmla="*/ 59 w 59"/>
                <a:gd name="T7" fmla="*/ 16 h 16"/>
                <a:gd name="T8" fmla="*/ 55 w 59"/>
                <a:gd name="T9" fmla="*/ 6 h 16"/>
                <a:gd name="T10" fmla="*/ 55 w 59"/>
                <a:gd name="T1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6">
                  <a:moveTo>
                    <a:pt x="55" y="6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59" y="1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26B0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289"/>
            <p:cNvSpPr>
              <a:spLocks/>
            </p:cNvSpPr>
            <p:nvPr/>
          </p:nvSpPr>
          <p:spPr bwMode="auto">
            <a:xfrm>
              <a:off x="3017" y="2083"/>
              <a:ext cx="20" cy="13"/>
            </a:xfrm>
            <a:custGeom>
              <a:avLst/>
              <a:gdLst>
                <a:gd name="T0" fmla="*/ 0 w 40"/>
                <a:gd name="T1" fmla="*/ 0 h 27"/>
                <a:gd name="T2" fmla="*/ 40 w 40"/>
                <a:gd name="T3" fmla="*/ 6 h 27"/>
                <a:gd name="T4" fmla="*/ 0 w 40"/>
                <a:gd name="T5" fmla="*/ 27 h 27"/>
                <a:gd name="T6" fmla="*/ 0 w 40"/>
                <a:gd name="T7" fmla="*/ 0 h 27"/>
                <a:gd name="T8" fmla="*/ 0 w 4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0" y="0"/>
                  </a:moveTo>
                  <a:lnTo>
                    <a:pt x="40" y="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B0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290"/>
            <p:cNvSpPr>
              <a:spLocks/>
            </p:cNvSpPr>
            <p:nvPr/>
          </p:nvSpPr>
          <p:spPr bwMode="auto">
            <a:xfrm>
              <a:off x="2842" y="2083"/>
              <a:ext cx="40" cy="19"/>
            </a:xfrm>
            <a:custGeom>
              <a:avLst/>
              <a:gdLst>
                <a:gd name="T0" fmla="*/ 2 w 80"/>
                <a:gd name="T1" fmla="*/ 0 h 38"/>
                <a:gd name="T2" fmla="*/ 0 w 80"/>
                <a:gd name="T3" fmla="*/ 34 h 38"/>
                <a:gd name="T4" fmla="*/ 80 w 80"/>
                <a:gd name="T5" fmla="*/ 38 h 38"/>
                <a:gd name="T6" fmla="*/ 80 w 80"/>
                <a:gd name="T7" fmla="*/ 27 h 38"/>
                <a:gd name="T8" fmla="*/ 9 w 80"/>
                <a:gd name="T9" fmla="*/ 19 h 38"/>
                <a:gd name="T10" fmla="*/ 13 w 80"/>
                <a:gd name="T11" fmla="*/ 0 h 38"/>
                <a:gd name="T12" fmla="*/ 2 w 80"/>
                <a:gd name="T13" fmla="*/ 0 h 38"/>
                <a:gd name="T14" fmla="*/ 2 w 80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8">
                  <a:moveTo>
                    <a:pt x="2" y="0"/>
                  </a:moveTo>
                  <a:lnTo>
                    <a:pt x="0" y="34"/>
                  </a:lnTo>
                  <a:lnTo>
                    <a:pt x="80" y="38"/>
                  </a:lnTo>
                  <a:lnTo>
                    <a:pt x="80" y="27"/>
                  </a:lnTo>
                  <a:lnTo>
                    <a:pt x="9" y="19"/>
                  </a:lnTo>
                  <a:lnTo>
                    <a:pt x="1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6B0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291"/>
            <p:cNvSpPr>
              <a:spLocks/>
            </p:cNvSpPr>
            <p:nvPr/>
          </p:nvSpPr>
          <p:spPr bwMode="auto">
            <a:xfrm>
              <a:off x="2884" y="2189"/>
              <a:ext cx="19" cy="26"/>
            </a:xfrm>
            <a:custGeom>
              <a:avLst/>
              <a:gdLst>
                <a:gd name="T0" fmla="*/ 38 w 38"/>
                <a:gd name="T1" fmla="*/ 44 h 53"/>
                <a:gd name="T2" fmla="*/ 19 w 38"/>
                <a:gd name="T3" fmla="*/ 0 h 53"/>
                <a:gd name="T4" fmla="*/ 0 w 38"/>
                <a:gd name="T5" fmla="*/ 6 h 53"/>
                <a:gd name="T6" fmla="*/ 19 w 38"/>
                <a:gd name="T7" fmla="*/ 53 h 53"/>
                <a:gd name="T8" fmla="*/ 38 w 38"/>
                <a:gd name="T9" fmla="*/ 44 h 53"/>
                <a:gd name="T10" fmla="*/ 38 w 38"/>
                <a:gd name="T11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3">
                  <a:moveTo>
                    <a:pt x="38" y="44"/>
                  </a:moveTo>
                  <a:lnTo>
                    <a:pt x="19" y="0"/>
                  </a:lnTo>
                  <a:lnTo>
                    <a:pt x="0" y="6"/>
                  </a:lnTo>
                  <a:lnTo>
                    <a:pt x="19" y="53"/>
                  </a:lnTo>
                  <a:lnTo>
                    <a:pt x="38" y="44"/>
                  </a:lnTo>
                  <a:lnTo>
                    <a:pt x="38" y="44"/>
                  </a:lnTo>
                  <a:close/>
                </a:path>
              </a:pathLst>
            </a:custGeom>
            <a:solidFill>
              <a:srgbClr val="AD52B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292"/>
            <p:cNvSpPr>
              <a:spLocks/>
            </p:cNvSpPr>
            <p:nvPr/>
          </p:nvSpPr>
          <p:spPr bwMode="auto">
            <a:xfrm>
              <a:off x="2627" y="1540"/>
              <a:ext cx="344" cy="281"/>
            </a:xfrm>
            <a:custGeom>
              <a:avLst/>
              <a:gdLst>
                <a:gd name="T0" fmla="*/ 671 w 689"/>
                <a:gd name="T1" fmla="*/ 310 h 563"/>
                <a:gd name="T2" fmla="*/ 685 w 689"/>
                <a:gd name="T3" fmla="*/ 240 h 563"/>
                <a:gd name="T4" fmla="*/ 687 w 689"/>
                <a:gd name="T5" fmla="*/ 169 h 563"/>
                <a:gd name="T6" fmla="*/ 673 w 689"/>
                <a:gd name="T7" fmla="*/ 124 h 563"/>
                <a:gd name="T8" fmla="*/ 588 w 689"/>
                <a:gd name="T9" fmla="*/ 57 h 563"/>
                <a:gd name="T10" fmla="*/ 536 w 689"/>
                <a:gd name="T11" fmla="*/ 15 h 563"/>
                <a:gd name="T12" fmla="*/ 472 w 689"/>
                <a:gd name="T13" fmla="*/ 2 h 563"/>
                <a:gd name="T14" fmla="*/ 339 w 689"/>
                <a:gd name="T15" fmla="*/ 8 h 563"/>
                <a:gd name="T16" fmla="*/ 240 w 689"/>
                <a:gd name="T17" fmla="*/ 29 h 563"/>
                <a:gd name="T18" fmla="*/ 162 w 689"/>
                <a:gd name="T19" fmla="*/ 109 h 563"/>
                <a:gd name="T20" fmla="*/ 107 w 689"/>
                <a:gd name="T21" fmla="*/ 198 h 563"/>
                <a:gd name="T22" fmla="*/ 97 w 689"/>
                <a:gd name="T23" fmla="*/ 240 h 563"/>
                <a:gd name="T24" fmla="*/ 86 w 689"/>
                <a:gd name="T25" fmla="*/ 264 h 563"/>
                <a:gd name="T26" fmla="*/ 23 w 689"/>
                <a:gd name="T27" fmla="*/ 219 h 563"/>
                <a:gd name="T28" fmla="*/ 4 w 689"/>
                <a:gd name="T29" fmla="*/ 268 h 563"/>
                <a:gd name="T30" fmla="*/ 16 w 689"/>
                <a:gd name="T31" fmla="*/ 302 h 563"/>
                <a:gd name="T32" fmla="*/ 14 w 689"/>
                <a:gd name="T33" fmla="*/ 337 h 563"/>
                <a:gd name="T34" fmla="*/ 2 w 689"/>
                <a:gd name="T35" fmla="*/ 363 h 563"/>
                <a:gd name="T36" fmla="*/ 6 w 689"/>
                <a:gd name="T37" fmla="*/ 405 h 563"/>
                <a:gd name="T38" fmla="*/ 31 w 689"/>
                <a:gd name="T39" fmla="*/ 443 h 563"/>
                <a:gd name="T40" fmla="*/ 23 w 689"/>
                <a:gd name="T41" fmla="*/ 485 h 563"/>
                <a:gd name="T42" fmla="*/ 46 w 689"/>
                <a:gd name="T43" fmla="*/ 519 h 563"/>
                <a:gd name="T44" fmla="*/ 50 w 689"/>
                <a:gd name="T45" fmla="*/ 557 h 563"/>
                <a:gd name="T46" fmla="*/ 101 w 689"/>
                <a:gd name="T47" fmla="*/ 561 h 563"/>
                <a:gd name="T48" fmla="*/ 145 w 689"/>
                <a:gd name="T49" fmla="*/ 540 h 563"/>
                <a:gd name="T50" fmla="*/ 143 w 689"/>
                <a:gd name="T51" fmla="*/ 502 h 563"/>
                <a:gd name="T52" fmla="*/ 128 w 689"/>
                <a:gd name="T53" fmla="*/ 473 h 563"/>
                <a:gd name="T54" fmla="*/ 97 w 689"/>
                <a:gd name="T55" fmla="*/ 447 h 563"/>
                <a:gd name="T56" fmla="*/ 84 w 689"/>
                <a:gd name="T57" fmla="*/ 378 h 563"/>
                <a:gd name="T58" fmla="*/ 111 w 689"/>
                <a:gd name="T59" fmla="*/ 348 h 563"/>
                <a:gd name="T60" fmla="*/ 137 w 689"/>
                <a:gd name="T61" fmla="*/ 344 h 563"/>
                <a:gd name="T62" fmla="*/ 130 w 689"/>
                <a:gd name="T63" fmla="*/ 316 h 563"/>
                <a:gd name="T64" fmla="*/ 145 w 689"/>
                <a:gd name="T65" fmla="*/ 297 h 563"/>
                <a:gd name="T66" fmla="*/ 145 w 689"/>
                <a:gd name="T67" fmla="*/ 266 h 563"/>
                <a:gd name="T68" fmla="*/ 137 w 689"/>
                <a:gd name="T69" fmla="*/ 243 h 563"/>
                <a:gd name="T70" fmla="*/ 160 w 689"/>
                <a:gd name="T71" fmla="*/ 228 h 563"/>
                <a:gd name="T72" fmla="*/ 181 w 689"/>
                <a:gd name="T73" fmla="*/ 209 h 563"/>
                <a:gd name="T74" fmla="*/ 194 w 689"/>
                <a:gd name="T75" fmla="*/ 179 h 563"/>
                <a:gd name="T76" fmla="*/ 221 w 689"/>
                <a:gd name="T77" fmla="*/ 179 h 563"/>
                <a:gd name="T78" fmla="*/ 249 w 689"/>
                <a:gd name="T79" fmla="*/ 177 h 563"/>
                <a:gd name="T80" fmla="*/ 270 w 689"/>
                <a:gd name="T81" fmla="*/ 147 h 563"/>
                <a:gd name="T82" fmla="*/ 306 w 689"/>
                <a:gd name="T83" fmla="*/ 135 h 563"/>
                <a:gd name="T84" fmla="*/ 337 w 689"/>
                <a:gd name="T85" fmla="*/ 143 h 563"/>
                <a:gd name="T86" fmla="*/ 369 w 689"/>
                <a:gd name="T87" fmla="*/ 129 h 563"/>
                <a:gd name="T88" fmla="*/ 394 w 689"/>
                <a:gd name="T89" fmla="*/ 122 h 563"/>
                <a:gd name="T90" fmla="*/ 422 w 689"/>
                <a:gd name="T91" fmla="*/ 143 h 563"/>
                <a:gd name="T92" fmla="*/ 462 w 689"/>
                <a:gd name="T93" fmla="*/ 150 h 563"/>
                <a:gd name="T94" fmla="*/ 491 w 689"/>
                <a:gd name="T95" fmla="*/ 145 h 563"/>
                <a:gd name="T96" fmla="*/ 510 w 689"/>
                <a:gd name="T97" fmla="*/ 171 h 563"/>
                <a:gd name="T98" fmla="*/ 531 w 689"/>
                <a:gd name="T99" fmla="*/ 192 h 563"/>
                <a:gd name="T100" fmla="*/ 555 w 689"/>
                <a:gd name="T101" fmla="*/ 194 h 563"/>
                <a:gd name="T102" fmla="*/ 561 w 689"/>
                <a:gd name="T103" fmla="*/ 219 h 563"/>
                <a:gd name="T104" fmla="*/ 571 w 689"/>
                <a:gd name="T105" fmla="*/ 242 h 563"/>
                <a:gd name="T106" fmla="*/ 597 w 689"/>
                <a:gd name="T107" fmla="*/ 251 h 563"/>
                <a:gd name="T108" fmla="*/ 592 w 689"/>
                <a:gd name="T109" fmla="*/ 287 h 563"/>
                <a:gd name="T110" fmla="*/ 616 w 689"/>
                <a:gd name="T111" fmla="*/ 297 h 563"/>
                <a:gd name="T112" fmla="*/ 624 w 689"/>
                <a:gd name="T113" fmla="*/ 31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563">
                  <a:moveTo>
                    <a:pt x="635" y="327"/>
                  </a:moveTo>
                  <a:lnTo>
                    <a:pt x="641" y="327"/>
                  </a:lnTo>
                  <a:lnTo>
                    <a:pt x="645" y="325"/>
                  </a:lnTo>
                  <a:lnTo>
                    <a:pt x="652" y="323"/>
                  </a:lnTo>
                  <a:lnTo>
                    <a:pt x="658" y="319"/>
                  </a:lnTo>
                  <a:lnTo>
                    <a:pt x="666" y="316"/>
                  </a:lnTo>
                  <a:lnTo>
                    <a:pt x="671" y="310"/>
                  </a:lnTo>
                  <a:lnTo>
                    <a:pt x="677" y="304"/>
                  </a:lnTo>
                  <a:lnTo>
                    <a:pt x="681" y="297"/>
                  </a:lnTo>
                  <a:lnTo>
                    <a:pt x="687" y="287"/>
                  </a:lnTo>
                  <a:lnTo>
                    <a:pt x="689" y="278"/>
                  </a:lnTo>
                  <a:lnTo>
                    <a:pt x="689" y="266"/>
                  </a:lnTo>
                  <a:lnTo>
                    <a:pt x="689" y="255"/>
                  </a:lnTo>
                  <a:lnTo>
                    <a:pt x="685" y="240"/>
                  </a:lnTo>
                  <a:lnTo>
                    <a:pt x="681" y="224"/>
                  </a:lnTo>
                  <a:lnTo>
                    <a:pt x="679" y="211"/>
                  </a:lnTo>
                  <a:lnTo>
                    <a:pt x="679" y="200"/>
                  </a:lnTo>
                  <a:lnTo>
                    <a:pt x="679" y="192"/>
                  </a:lnTo>
                  <a:lnTo>
                    <a:pt x="681" y="183"/>
                  </a:lnTo>
                  <a:lnTo>
                    <a:pt x="683" y="177"/>
                  </a:lnTo>
                  <a:lnTo>
                    <a:pt x="687" y="169"/>
                  </a:lnTo>
                  <a:lnTo>
                    <a:pt x="689" y="164"/>
                  </a:lnTo>
                  <a:lnTo>
                    <a:pt x="689" y="158"/>
                  </a:lnTo>
                  <a:lnTo>
                    <a:pt x="689" y="152"/>
                  </a:lnTo>
                  <a:lnTo>
                    <a:pt x="689" y="147"/>
                  </a:lnTo>
                  <a:lnTo>
                    <a:pt x="687" y="139"/>
                  </a:lnTo>
                  <a:lnTo>
                    <a:pt x="679" y="131"/>
                  </a:lnTo>
                  <a:lnTo>
                    <a:pt x="673" y="124"/>
                  </a:lnTo>
                  <a:lnTo>
                    <a:pt x="662" y="116"/>
                  </a:lnTo>
                  <a:lnTo>
                    <a:pt x="649" y="107"/>
                  </a:lnTo>
                  <a:lnTo>
                    <a:pt x="633" y="95"/>
                  </a:lnTo>
                  <a:lnTo>
                    <a:pt x="620" y="84"/>
                  </a:lnTo>
                  <a:lnTo>
                    <a:pt x="607" y="74"/>
                  </a:lnTo>
                  <a:lnTo>
                    <a:pt x="597" y="67"/>
                  </a:lnTo>
                  <a:lnTo>
                    <a:pt x="588" y="57"/>
                  </a:lnTo>
                  <a:lnTo>
                    <a:pt x="578" y="50"/>
                  </a:lnTo>
                  <a:lnTo>
                    <a:pt x="571" y="42"/>
                  </a:lnTo>
                  <a:lnTo>
                    <a:pt x="565" y="36"/>
                  </a:lnTo>
                  <a:lnTo>
                    <a:pt x="557" y="31"/>
                  </a:lnTo>
                  <a:lnTo>
                    <a:pt x="550" y="25"/>
                  </a:lnTo>
                  <a:lnTo>
                    <a:pt x="544" y="19"/>
                  </a:lnTo>
                  <a:lnTo>
                    <a:pt x="536" y="15"/>
                  </a:lnTo>
                  <a:lnTo>
                    <a:pt x="531" y="12"/>
                  </a:lnTo>
                  <a:lnTo>
                    <a:pt x="525" y="10"/>
                  </a:lnTo>
                  <a:lnTo>
                    <a:pt x="517" y="6"/>
                  </a:lnTo>
                  <a:lnTo>
                    <a:pt x="510" y="6"/>
                  </a:lnTo>
                  <a:lnTo>
                    <a:pt x="498" y="2"/>
                  </a:lnTo>
                  <a:lnTo>
                    <a:pt x="487" y="2"/>
                  </a:lnTo>
                  <a:lnTo>
                    <a:pt x="472" y="2"/>
                  </a:lnTo>
                  <a:lnTo>
                    <a:pt x="455" y="2"/>
                  </a:lnTo>
                  <a:lnTo>
                    <a:pt x="438" y="0"/>
                  </a:lnTo>
                  <a:lnTo>
                    <a:pt x="419" y="2"/>
                  </a:lnTo>
                  <a:lnTo>
                    <a:pt x="398" y="2"/>
                  </a:lnTo>
                  <a:lnTo>
                    <a:pt x="379" y="4"/>
                  </a:lnTo>
                  <a:lnTo>
                    <a:pt x="358" y="6"/>
                  </a:lnTo>
                  <a:lnTo>
                    <a:pt x="339" y="8"/>
                  </a:lnTo>
                  <a:lnTo>
                    <a:pt x="318" y="10"/>
                  </a:lnTo>
                  <a:lnTo>
                    <a:pt x="301" y="12"/>
                  </a:lnTo>
                  <a:lnTo>
                    <a:pt x="286" y="15"/>
                  </a:lnTo>
                  <a:lnTo>
                    <a:pt x="270" y="17"/>
                  </a:lnTo>
                  <a:lnTo>
                    <a:pt x="259" y="21"/>
                  </a:lnTo>
                  <a:lnTo>
                    <a:pt x="249" y="25"/>
                  </a:lnTo>
                  <a:lnTo>
                    <a:pt x="240" y="29"/>
                  </a:lnTo>
                  <a:lnTo>
                    <a:pt x="230" y="36"/>
                  </a:lnTo>
                  <a:lnTo>
                    <a:pt x="219" y="44"/>
                  </a:lnTo>
                  <a:lnTo>
                    <a:pt x="208" y="55"/>
                  </a:lnTo>
                  <a:lnTo>
                    <a:pt x="196" y="67"/>
                  </a:lnTo>
                  <a:lnTo>
                    <a:pt x="185" y="80"/>
                  </a:lnTo>
                  <a:lnTo>
                    <a:pt x="173" y="95"/>
                  </a:lnTo>
                  <a:lnTo>
                    <a:pt x="162" y="109"/>
                  </a:lnTo>
                  <a:lnTo>
                    <a:pt x="151" y="124"/>
                  </a:lnTo>
                  <a:lnTo>
                    <a:pt x="141" y="139"/>
                  </a:lnTo>
                  <a:lnTo>
                    <a:pt x="132" y="152"/>
                  </a:lnTo>
                  <a:lnTo>
                    <a:pt x="124" y="166"/>
                  </a:lnTo>
                  <a:lnTo>
                    <a:pt x="116" y="177"/>
                  </a:lnTo>
                  <a:lnTo>
                    <a:pt x="111" y="188"/>
                  </a:lnTo>
                  <a:lnTo>
                    <a:pt x="107" y="198"/>
                  </a:lnTo>
                  <a:lnTo>
                    <a:pt x="107" y="205"/>
                  </a:lnTo>
                  <a:lnTo>
                    <a:pt x="105" y="213"/>
                  </a:lnTo>
                  <a:lnTo>
                    <a:pt x="103" y="219"/>
                  </a:lnTo>
                  <a:lnTo>
                    <a:pt x="101" y="224"/>
                  </a:lnTo>
                  <a:lnTo>
                    <a:pt x="99" y="230"/>
                  </a:lnTo>
                  <a:lnTo>
                    <a:pt x="97" y="234"/>
                  </a:lnTo>
                  <a:lnTo>
                    <a:pt x="97" y="240"/>
                  </a:lnTo>
                  <a:lnTo>
                    <a:pt x="95" y="243"/>
                  </a:lnTo>
                  <a:lnTo>
                    <a:pt x="94" y="249"/>
                  </a:lnTo>
                  <a:lnTo>
                    <a:pt x="92" y="253"/>
                  </a:lnTo>
                  <a:lnTo>
                    <a:pt x="90" y="257"/>
                  </a:lnTo>
                  <a:lnTo>
                    <a:pt x="88" y="259"/>
                  </a:lnTo>
                  <a:lnTo>
                    <a:pt x="88" y="261"/>
                  </a:lnTo>
                  <a:lnTo>
                    <a:pt x="86" y="264"/>
                  </a:lnTo>
                  <a:lnTo>
                    <a:pt x="86" y="266"/>
                  </a:lnTo>
                  <a:lnTo>
                    <a:pt x="33" y="202"/>
                  </a:lnTo>
                  <a:lnTo>
                    <a:pt x="31" y="202"/>
                  </a:lnTo>
                  <a:lnTo>
                    <a:pt x="31" y="205"/>
                  </a:lnTo>
                  <a:lnTo>
                    <a:pt x="29" y="207"/>
                  </a:lnTo>
                  <a:lnTo>
                    <a:pt x="27" y="213"/>
                  </a:lnTo>
                  <a:lnTo>
                    <a:pt x="23" y="219"/>
                  </a:lnTo>
                  <a:lnTo>
                    <a:pt x="19" y="224"/>
                  </a:lnTo>
                  <a:lnTo>
                    <a:pt x="17" y="232"/>
                  </a:lnTo>
                  <a:lnTo>
                    <a:pt x="14" y="240"/>
                  </a:lnTo>
                  <a:lnTo>
                    <a:pt x="10" y="247"/>
                  </a:lnTo>
                  <a:lnTo>
                    <a:pt x="8" y="255"/>
                  </a:lnTo>
                  <a:lnTo>
                    <a:pt x="6" y="261"/>
                  </a:lnTo>
                  <a:lnTo>
                    <a:pt x="4" y="268"/>
                  </a:lnTo>
                  <a:lnTo>
                    <a:pt x="2" y="276"/>
                  </a:lnTo>
                  <a:lnTo>
                    <a:pt x="4" y="281"/>
                  </a:lnTo>
                  <a:lnTo>
                    <a:pt x="4" y="287"/>
                  </a:lnTo>
                  <a:lnTo>
                    <a:pt x="8" y="293"/>
                  </a:lnTo>
                  <a:lnTo>
                    <a:pt x="12" y="295"/>
                  </a:lnTo>
                  <a:lnTo>
                    <a:pt x="14" y="299"/>
                  </a:lnTo>
                  <a:lnTo>
                    <a:pt x="16" y="302"/>
                  </a:lnTo>
                  <a:lnTo>
                    <a:pt x="17" y="306"/>
                  </a:lnTo>
                  <a:lnTo>
                    <a:pt x="19" y="312"/>
                  </a:lnTo>
                  <a:lnTo>
                    <a:pt x="19" y="318"/>
                  </a:lnTo>
                  <a:lnTo>
                    <a:pt x="19" y="325"/>
                  </a:lnTo>
                  <a:lnTo>
                    <a:pt x="17" y="331"/>
                  </a:lnTo>
                  <a:lnTo>
                    <a:pt x="16" y="333"/>
                  </a:lnTo>
                  <a:lnTo>
                    <a:pt x="14" y="337"/>
                  </a:lnTo>
                  <a:lnTo>
                    <a:pt x="12" y="340"/>
                  </a:lnTo>
                  <a:lnTo>
                    <a:pt x="10" y="344"/>
                  </a:lnTo>
                  <a:lnTo>
                    <a:pt x="8" y="346"/>
                  </a:lnTo>
                  <a:lnTo>
                    <a:pt x="6" y="350"/>
                  </a:lnTo>
                  <a:lnTo>
                    <a:pt x="4" y="354"/>
                  </a:lnTo>
                  <a:lnTo>
                    <a:pt x="2" y="359"/>
                  </a:lnTo>
                  <a:lnTo>
                    <a:pt x="2" y="363"/>
                  </a:lnTo>
                  <a:lnTo>
                    <a:pt x="0" y="369"/>
                  </a:lnTo>
                  <a:lnTo>
                    <a:pt x="0" y="375"/>
                  </a:lnTo>
                  <a:lnTo>
                    <a:pt x="0" y="380"/>
                  </a:lnTo>
                  <a:lnTo>
                    <a:pt x="0" y="386"/>
                  </a:lnTo>
                  <a:lnTo>
                    <a:pt x="2" y="394"/>
                  </a:lnTo>
                  <a:lnTo>
                    <a:pt x="2" y="399"/>
                  </a:lnTo>
                  <a:lnTo>
                    <a:pt x="6" y="405"/>
                  </a:lnTo>
                  <a:lnTo>
                    <a:pt x="10" y="413"/>
                  </a:lnTo>
                  <a:lnTo>
                    <a:pt x="14" y="418"/>
                  </a:lnTo>
                  <a:lnTo>
                    <a:pt x="19" y="426"/>
                  </a:lnTo>
                  <a:lnTo>
                    <a:pt x="27" y="433"/>
                  </a:lnTo>
                  <a:lnTo>
                    <a:pt x="29" y="435"/>
                  </a:lnTo>
                  <a:lnTo>
                    <a:pt x="29" y="439"/>
                  </a:lnTo>
                  <a:lnTo>
                    <a:pt x="31" y="443"/>
                  </a:lnTo>
                  <a:lnTo>
                    <a:pt x="31" y="449"/>
                  </a:lnTo>
                  <a:lnTo>
                    <a:pt x="33" y="454"/>
                  </a:lnTo>
                  <a:lnTo>
                    <a:pt x="31" y="460"/>
                  </a:lnTo>
                  <a:lnTo>
                    <a:pt x="29" y="468"/>
                  </a:lnTo>
                  <a:lnTo>
                    <a:pt x="25" y="473"/>
                  </a:lnTo>
                  <a:lnTo>
                    <a:pt x="23" y="479"/>
                  </a:lnTo>
                  <a:lnTo>
                    <a:pt x="23" y="485"/>
                  </a:lnTo>
                  <a:lnTo>
                    <a:pt x="27" y="490"/>
                  </a:lnTo>
                  <a:lnTo>
                    <a:pt x="29" y="494"/>
                  </a:lnTo>
                  <a:lnTo>
                    <a:pt x="33" y="500"/>
                  </a:lnTo>
                  <a:lnTo>
                    <a:pt x="36" y="504"/>
                  </a:lnTo>
                  <a:lnTo>
                    <a:pt x="42" y="509"/>
                  </a:lnTo>
                  <a:lnTo>
                    <a:pt x="44" y="515"/>
                  </a:lnTo>
                  <a:lnTo>
                    <a:pt x="46" y="519"/>
                  </a:lnTo>
                  <a:lnTo>
                    <a:pt x="46" y="525"/>
                  </a:lnTo>
                  <a:lnTo>
                    <a:pt x="46" y="530"/>
                  </a:lnTo>
                  <a:lnTo>
                    <a:pt x="44" y="536"/>
                  </a:lnTo>
                  <a:lnTo>
                    <a:pt x="44" y="542"/>
                  </a:lnTo>
                  <a:lnTo>
                    <a:pt x="44" y="547"/>
                  </a:lnTo>
                  <a:lnTo>
                    <a:pt x="48" y="555"/>
                  </a:lnTo>
                  <a:lnTo>
                    <a:pt x="50" y="557"/>
                  </a:lnTo>
                  <a:lnTo>
                    <a:pt x="56" y="559"/>
                  </a:lnTo>
                  <a:lnTo>
                    <a:pt x="59" y="561"/>
                  </a:lnTo>
                  <a:lnTo>
                    <a:pt x="69" y="561"/>
                  </a:lnTo>
                  <a:lnTo>
                    <a:pt x="75" y="561"/>
                  </a:lnTo>
                  <a:lnTo>
                    <a:pt x="84" y="563"/>
                  </a:lnTo>
                  <a:lnTo>
                    <a:pt x="92" y="561"/>
                  </a:lnTo>
                  <a:lnTo>
                    <a:pt x="101" y="561"/>
                  </a:lnTo>
                  <a:lnTo>
                    <a:pt x="109" y="559"/>
                  </a:lnTo>
                  <a:lnTo>
                    <a:pt x="116" y="557"/>
                  </a:lnTo>
                  <a:lnTo>
                    <a:pt x="124" y="555"/>
                  </a:lnTo>
                  <a:lnTo>
                    <a:pt x="132" y="551"/>
                  </a:lnTo>
                  <a:lnTo>
                    <a:pt x="137" y="547"/>
                  </a:lnTo>
                  <a:lnTo>
                    <a:pt x="141" y="544"/>
                  </a:lnTo>
                  <a:lnTo>
                    <a:pt x="145" y="540"/>
                  </a:lnTo>
                  <a:lnTo>
                    <a:pt x="145" y="536"/>
                  </a:lnTo>
                  <a:lnTo>
                    <a:pt x="145" y="528"/>
                  </a:lnTo>
                  <a:lnTo>
                    <a:pt x="145" y="523"/>
                  </a:lnTo>
                  <a:lnTo>
                    <a:pt x="145" y="519"/>
                  </a:lnTo>
                  <a:lnTo>
                    <a:pt x="145" y="513"/>
                  </a:lnTo>
                  <a:lnTo>
                    <a:pt x="143" y="508"/>
                  </a:lnTo>
                  <a:lnTo>
                    <a:pt x="143" y="502"/>
                  </a:lnTo>
                  <a:lnTo>
                    <a:pt x="141" y="498"/>
                  </a:lnTo>
                  <a:lnTo>
                    <a:pt x="141" y="494"/>
                  </a:lnTo>
                  <a:lnTo>
                    <a:pt x="139" y="489"/>
                  </a:lnTo>
                  <a:lnTo>
                    <a:pt x="137" y="485"/>
                  </a:lnTo>
                  <a:lnTo>
                    <a:pt x="135" y="481"/>
                  </a:lnTo>
                  <a:lnTo>
                    <a:pt x="132" y="477"/>
                  </a:lnTo>
                  <a:lnTo>
                    <a:pt x="128" y="473"/>
                  </a:lnTo>
                  <a:lnTo>
                    <a:pt x="126" y="471"/>
                  </a:lnTo>
                  <a:lnTo>
                    <a:pt x="120" y="470"/>
                  </a:lnTo>
                  <a:lnTo>
                    <a:pt x="116" y="468"/>
                  </a:lnTo>
                  <a:lnTo>
                    <a:pt x="111" y="464"/>
                  </a:lnTo>
                  <a:lnTo>
                    <a:pt x="107" y="460"/>
                  </a:lnTo>
                  <a:lnTo>
                    <a:pt x="101" y="452"/>
                  </a:lnTo>
                  <a:lnTo>
                    <a:pt x="97" y="447"/>
                  </a:lnTo>
                  <a:lnTo>
                    <a:pt x="94" y="437"/>
                  </a:lnTo>
                  <a:lnTo>
                    <a:pt x="90" y="428"/>
                  </a:lnTo>
                  <a:lnTo>
                    <a:pt x="88" y="418"/>
                  </a:lnTo>
                  <a:lnTo>
                    <a:pt x="86" y="409"/>
                  </a:lnTo>
                  <a:lnTo>
                    <a:pt x="84" y="397"/>
                  </a:lnTo>
                  <a:lnTo>
                    <a:pt x="84" y="388"/>
                  </a:lnTo>
                  <a:lnTo>
                    <a:pt x="84" y="378"/>
                  </a:lnTo>
                  <a:lnTo>
                    <a:pt x="84" y="371"/>
                  </a:lnTo>
                  <a:lnTo>
                    <a:pt x="86" y="363"/>
                  </a:lnTo>
                  <a:lnTo>
                    <a:pt x="90" y="356"/>
                  </a:lnTo>
                  <a:lnTo>
                    <a:pt x="94" y="352"/>
                  </a:lnTo>
                  <a:lnTo>
                    <a:pt x="99" y="350"/>
                  </a:lnTo>
                  <a:lnTo>
                    <a:pt x="105" y="348"/>
                  </a:lnTo>
                  <a:lnTo>
                    <a:pt x="111" y="348"/>
                  </a:lnTo>
                  <a:lnTo>
                    <a:pt x="116" y="348"/>
                  </a:lnTo>
                  <a:lnTo>
                    <a:pt x="120" y="348"/>
                  </a:lnTo>
                  <a:lnTo>
                    <a:pt x="124" y="348"/>
                  </a:lnTo>
                  <a:lnTo>
                    <a:pt x="128" y="348"/>
                  </a:lnTo>
                  <a:lnTo>
                    <a:pt x="130" y="348"/>
                  </a:lnTo>
                  <a:lnTo>
                    <a:pt x="133" y="348"/>
                  </a:lnTo>
                  <a:lnTo>
                    <a:pt x="137" y="344"/>
                  </a:lnTo>
                  <a:lnTo>
                    <a:pt x="137" y="342"/>
                  </a:lnTo>
                  <a:lnTo>
                    <a:pt x="137" y="338"/>
                  </a:lnTo>
                  <a:lnTo>
                    <a:pt x="137" y="335"/>
                  </a:lnTo>
                  <a:lnTo>
                    <a:pt x="135" y="331"/>
                  </a:lnTo>
                  <a:lnTo>
                    <a:pt x="133" y="325"/>
                  </a:lnTo>
                  <a:lnTo>
                    <a:pt x="132" y="319"/>
                  </a:lnTo>
                  <a:lnTo>
                    <a:pt x="130" y="316"/>
                  </a:lnTo>
                  <a:lnTo>
                    <a:pt x="128" y="312"/>
                  </a:lnTo>
                  <a:lnTo>
                    <a:pt x="130" y="310"/>
                  </a:lnTo>
                  <a:lnTo>
                    <a:pt x="132" y="306"/>
                  </a:lnTo>
                  <a:lnTo>
                    <a:pt x="135" y="304"/>
                  </a:lnTo>
                  <a:lnTo>
                    <a:pt x="139" y="302"/>
                  </a:lnTo>
                  <a:lnTo>
                    <a:pt x="143" y="300"/>
                  </a:lnTo>
                  <a:lnTo>
                    <a:pt x="145" y="297"/>
                  </a:lnTo>
                  <a:lnTo>
                    <a:pt x="147" y="295"/>
                  </a:lnTo>
                  <a:lnTo>
                    <a:pt x="147" y="291"/>
                  </a:lnTo>
                  <a:lnTo>
                    <a:pt x="149" y="285"/>
                  </a:lnTo>
                  <a:lnTo>
                    <a:pt x="147" y="281"/>
                  </a:lnTo>
                  <a:lnTo>
                    <a:pt x="147" y="276"/>
                  </a:lnTo>
                  <a:lnTo>
                    <a:pt x="145" y="270"/>
                  </a:lnTo>
                  <a:lnTo>
                    <a:pt x="145" y="266"/>
                  </a:lnTo>
                  <a:lnTo>
                    <a:pt x="143" y="262"/>
                  </a:lnTo>
                  <a:lnTo>
                    <a:pt x="141" y="259"/>
                  </a:lnTo>
                  <a:lnTo>
                    <a:pt x="139" y="255"/>
                  </a:lnTo>
                  <a:lnTo>
                    <a:pt x="139" y="253"/>
                  </a:lnTo>
                  <a:lnTo>
                    <a:pt x="137" y="249"/>
                  </a:lnTo>
                  <a:lnTo>
                    <a:pt x="137" y="245"/>
                  </a:lnTo>
                  <a:lnTo>
                    <a:pt x="137" y="243"/>
                  </a:lnTo>
                  <a:lnTo>
                    <a:pt x="137" y="240"/>
                  </a:lnTo>
                  <a:lnTo>
                    <a:pt x="139" y="238"/>
                  </a:lnTo>
                  <a:lnTo>
                    <a:pt x="143" y="236"/>
                  </a:lnTo>
                  <a:lnTo>
                    <a:pt x="145" y="234"/>
                  </a:lnTo>
                  <a:lnTo>
                    <a:pt x="151" y="232"/>
                  </a:lnTo>
                  <a:lnTo>
                    <a:pt x="156" y="230"/>
                  </a:lnTo>
                  <a:lnTo>
                    <a:pt x="160" y="228"/>
                  </a:lnTo>
                  <a:lnTo>
                    <a:pt x="164" y="224"/>
                  </a:lnTo>
                  <a:lnTo>
                    <a:pt x="168" y="223"/>
                  </a:lnTo>
                  <a:lnTo>
                    <a:pt x="171" y="221"/>
                  </a:lnTo>
                  <a:lnTo>
                    <a:pt x="173" y="219"/>
                  </a:lnTo>
                  <a:lnTo>
                    <a:pt x="177" y="215"/>
                  </a:lnTo>
                  <a:lnTo>
                    <a:pt x="179" y="213"/>
                  </a:lnTo>
                  <a:lnTo>
                    <a:pt x="181" y="209"/>
                  </a:lnTo>
                  <a:lnTo>
                    <a:pt x="183" y="207"/>
                  </a:lnTo>
                  <a:lnTo>
                    <a:pt x="185" y="204"/>
                  </a:lnTo>
                  <a:lnTo>
                    <a:pt x="187" y="200"/>
                  </a:lnTo>
                  <a:lnTo>
                    <a:pt x="189" y="194"/>
                  </a:lnTo>
                  <a:lnTo>
                    <a:pt x="190" y="190"/>
                  </a:lnTo>
                  <a:lnTo>
                    <a:pt x="192" y="185"/>
                  </a:lnTo>
                  <a:lnTo>
                    <a:pt x="194" y="179"/>
                  </a:lnTo>
                  <a:lnTo>
                    <a:pt x="196" y="173"/>
                  </a:lnTo>
                  <a:lnTo>
                    <a:pt x="200" y="169"/>
                  </a:lnTo>
                  <a:lnTo>
                    <a:pt x="202" y="167"/>
                  </a:lnTo>
                  <a:lnTo>
                    <a:pt x="204" y="167"/>
                  </a:lnTo>
                  <a:lnTo>
                    <a:pt x="209" y="167"/>
                  </a:lnTo>
                  <a:lnTo>
                    <a:pt x="215" y="173"/>
                  </a:lnTo>
                  <a:lnTo>
                    <a:pt x="221" y="179"/>
                  </a:lnTo>
                  <a:lnTo>
                    <a:pt x="228" y="183"/>
                  </a:lnTo>
                  <a:lnTo>
                    <a:pt x="230" y="185"/>
                  </a:lnTo>
                  <a:lnTo>
                    <a:pt x="234" y="185"/>
                  </a:lnTo>
                  <a:lnTo>
                    <a:pt x="238" y="185"/>
                  </a:lnTo>
                  <a:lnTo>
                    <a:pt x="242" y="185"/>
                  </a:lnTo>
                  <a:lnTo>
                    <a:pt x="246" y="181"/>
                  </a:lnTo>
                  <a:lnTo>
                    <a:pt x="249" y="177"/>
                  </a:lnTo>
                  <a:lnTo>
                    <a:pt x="251" y="173"/>
                  </a:lnTo>
                  <a:lnTo>
                    <a:pt x="255" y="169"/>
                  </a:lnTo>
                  <a:lnTo>
                    <a:pt x="257" y="166"/>
                  </a:lnTo>
                  <a:lnTo>
                    <a:pt x="261" y="160"/>
                  </a:lnTo>
                  <a:lnTo>
                    <a:pt x="263" y="156"/>
                  </a:lnTo>
                  <a:lnTo>
                    <a:pt x="267" y="150"/>
                  </a:lnTo>
                  <a:lnTo>
                    <a:pt x="270" y="147"/>
                  </a:lnTo>
                  <a:lnTo>
                    <a:pt x="274" y="143"/>
                  </a:lnTo>
                  <a:lnTo>
                    <a:pt x="278" y="137"/>
                  </a:lnTo>
                  <a:lnTo>
                    <a:pt x="282" y="135"/>
                  </a:lnTo>
                  <a:lnTo>
                    <a:pt x="287" y="133"/>
                  </a:lnTo>
                  <a:lnTo>
                    <a:pt x="293" y="133"/>
                  </a:lnTo>
                  <a:lnTo>
                    <a:pt x="299" y="133"/>
                  </a:lnTo>
                  <a:lnTo>
                    <a:pt x="306" y="135"/>
                  </a:lnTo>
                  <a:lnTo>
                    <a:pt x="312" y="135"/>
                  </a:lnTo>
                  <a:lnTo>
                    <a:pt x="318" y="137"/>
                  </a:lnTo>
                  <a:lnTo>
                    <a:pt x="322" y="139"/>
                  </a:lnTo>
                  <a:lnTo>
                    <a:pt x="327" y="141"/>
                  </a:lnTo>
                  <a:lnTo>
                    <a:pt x="331" y="141"/>
                  </a:lnTo>
                  <a:lnTo>
                    <a:pt x="335" y="143"/>
                  </a:lnTo>
                  <a:lnTo>
                    <a:pt x="337" y="143"/>
                  </a:lnTo>
                  <a:lnTo>
                    <a:pt x="341" y="145"/>
                  </a:lnTo>
                  <a:lnTo>
                    <a:pt x="346" y="145"/>
                  </a:lnTo>
                  <a:lnTo>
                    <a:pt x="352" y="143"/>
                  </a:lnTo>
                  <a:lnTo>
                    <a:pt x="356" y="139"/>
                  </a:lnTo>
                  <a:lnTo>
                    <a:pt x="360" y="137"/>
                  </a:lnTo>
                  <a:lnTo>
                    <a:pt x="363" y="133"/>
                  </a:lnTo>
                  <a:lnTo>
                    <a:pt x="369" y="129"/>
                  </a:lnTo>
                  <a:lnTo>
                    <a:pt x="373" y="126"/>
                  </a:lnTo>
                  <a:lnTo>
                    <a:pt x="377" y="122"/>
                  </a:lnTo>
                  <a:lnTo>
                    <a:pt x="381" y="120"/>
                  </a:lnTo>
                  <a:lnTo>
                    <a:pt x="384" y="120"/>
                  </a:lnTo>
                  <a:lnTo>
                    <a:pt x="386" y="120"/>
                  </a:lnTo>
                  <a:lnTo>
                    <a:pt x="390" y="122"/>
                  </a:lnTo>
                  <a:lnTo>
                    <a:pt x="394" y="122"/>
                  </a:lnTo>
                  <a:lnTo>
                    <a:pt x="398" y="126"/>
                  </a:lnTo>
                  <a:lnTo>
                    <a:pt x="401" y="128"/>
                  </a:lnTo>
                  <a:lnTo>
                    <a:pt x="405" y="131"/>
                  </a:lnTo>
                  <a:lnTo>
                    <a:pt x="409" y="133"/>
                  </a:lnTo>
                  <a:lnTo>
                    <a:pt x="413" y="137"/>
                  </a:lnTo>
                  <a:lnTo>
                    <a:pt x="417" y="141"/>
                  </a:lnTo>
                  <a:lnTo>
                    <a:pt x="422" y="143"/>
                  </a:lnTo>
                  <a:lnTo>
                    <a:pt x="428" y="147"/>
                  </a:lnTo>
                  <a:lnTo>
                    <a:pt x="434" y="148"/>
                  </a:lnTo>
                  <a:lnTo>
                    <a:pt x="441" y="150"/>
                  </a:lnTo>
                  <a:lnTo>
                    <a:pt x="447" y="152"/>
                  </a:lnTo>
                  <a:lnTo>
                    <a:pt x="451" y="150"/>
                  </a:lnTo>
                  <a:lnTo>
                    <a:pt x="457" y="150"/>
                  </a:lnTo>
                  <a:lnTo>
                    <a:pt x="462" y="150"/>
                  </a:lnTo>
                  <a:lnTo>
                    <a:pt x="466" y="148"/>
                  </a:lnTo>
                  <a:lnTo>
                    <a:pt x="470" y="148"/>
                  </a:lnTo>
                  <a:lnTo>
                    <a:pt x="476" y="147"/>
                  </a:lnTo>
                  <a:lnTo>
                    <a:pt x="479" y="145"/>
                  </a:lnTo>
                  <a:lnTo>
                    <a:pt x="483" y="145"/>
                  </a:lnTo>
                  <a:lnTo>
                    <a:pt x="487" y="145"/>
                  </a:lnTo>
                  <a:lnTo>
                    <a:pt x="491" y="145"/>
                  </a:lnTo>
                  <a:lnTo>
                    <a:pt x="493" y="147"/>
                  </a:lnTo>
                  <a:lnTo>
                    <a:pt x="497" y="148"/>
                  </a:lnTo>
                  <a:lnTo>
                    <a:pt x="500" y="152"/>
                  </a:lnTo>
                  <a:lnTo>
                    <a:pt x="504" y="158"/>
                  </a:lnTo>
                  <a:lnTo>
                    <a:pt x="506" y="162"/>
                  </a:lnTo>
                  <a:lnTo>
                    <a:pt x="508" y="167"/>
                  </a:lnTo>
                  <a:lnTo>
                    <a:pt x="510" y="171"/>
                  </a:lnTo>
                  <a:lnTo>
                    <a:pt x="512" y="175"/>
                  </a:lnTo>
                  <a:lnTo>
                    <a:pt x="514" y="177"/>
                  </a:lnTo>
                  <a:lnTo>
                    <a:pt x="516" y="181"/>
                  </a:lnTo>
                  <a:lnTo>
                    <a:pt x="517" y="183"/>
                  </a:lnTo>
                  <a:lnTo>
                    <a:pt x="519" y="186"/>
                  </a:lnTo>
                  <a:lnTo>
                    <a:pt x="525" y="188"/>
                  </a:lnTo>
                  <a:lnTo>
                    <a:pt x="531" y="192"/>
                  </a:lnTo>
                  <a:lnTo>
                    <a:pt x="533" y="192"/>
                  </a:lnTo>
                  <a:lnTo>
                    <a:pt x="536" y="192"/>
                  </a:lnTo>
                  <a:lnTo>
                    <a:pt x="540" y="192"/>
                  </a:lnTo>
                  <a:lnTo>
                    <a:pt x="546" y="194"/>
                  </a:lnTo>
                  <a:lnTo>
                    <a:pt x="550" y="194"/>
                  </a:lnTo>
                  <a:lnTo>
                    <a:pt x="554" y="194"/>
                  </a:lnTo>
                  <a:lnTo>
                    <a:pt x="555" y="194"/>
                  </a:lnTo>
                  <a:lnTo>
                    <a:pt x="557" y="196"/>
                  </a:lnTo>
                  <a:lnTo>
                    <a:pt x="559" y="200"/>
                  </a:lnTo>
                  <a:lnTo>
                    <a:pt x="561" y="205"/>
                  </a:lnTo>
                  <a:lnTo>
                    <a:pt x="561" y="207"/>
                  </a:lnTo>
                  <a:lnTo>
                    <a:pt x="561" y="211"/>
                  </a:lnTo>
                  <a:lnTo>
                    <a:pt x="561" y="215"/>
                  </a:lnTo>
                  <a:lnTo>
                    <a:pt x="561" y="219"/>
                  </a:lnTo>
                  <a:lnTo>
                    <a:pt x="561" y="223"/>
                  </a:lnTo>
                  <a:lnTo>
                    <a:pt x="563" y="226"/>
                  </a:lnTo>
                  <a:lnTo>
                    <a:pt x="563" y="230"/>
                  </a:lnTo>
                  <a:lnTo>
                    <a:pt x="565" y="234"/>
                  </a:lnTo>
                  <a:lnTo>
                    <a:pt x="567" y="238"/>
                  </a:lnTo>
                  <a:lnTo>
                    <a:pt x="569" y="240"/>
                  </a:lnTo>
                  <a:lnTo>
                    <a:pt x="571" y="242"/>
                  </a:lnTo>
                  <a:lnTo>
                    <a:pt x="573" y="243"/>
                  </a:lnTo>
                  <a:lnTo>
                    <a:pt x="578" y="245"/>
                  </a:lnTo>
                  <a:lnTo>
                    <a:pt x="582" y="247"/>
                  </a:lnTo>
                  <a:lnTo>
                    <a:pt x="586" y="247"/>
                  </a:lnTo>
                  <a:lnTo>
                    <a:pt x="592" y="247"/>
                  </a:lnTo>
                  <a:lnTo>
                    <a:pt x="593" y="249"/>
                  </a:lnTo>
                  <a:lnTo>
                    <a:pt x="597" y="251"/>
                  </a:lnTo>
                  <a:lnTo>
                    <a:pt x="599" y="255"/>
                  </a:lnTo>
                  <a:lnTo>
                    <a:pt x="599" y="259"/>
                  </a:lnTo>
                  <a:lnTo>
                    <a:pt x="597" y="264"/>
                  </a:lnTo>
                  <a:lnTo>
                    <a:pt x="593" y="272"/>
                  </a:lnTo>
                  <a:lnTo>
                    <a:pt x="592" y="276"/>
                  </a:lnTo>
                  <a:lnTo>
                    <a:pt x="592" y="283"/>
                  </a:lnTo>
                  <a:lnTo>
                    <a:pt x="592" y="287"/>
                  </a:lnTo>
                  <a:lnTo>
                    <a:pt x="597" y="293"/>
                  </a:lnTo>
                  <a:lnTo>
                    <a:pt x="601" y="295"/>
                  </a:lnTo>
                  <a:lnTo>
                    <a:pt x="607" y="295"/>
                  </a:lnTo>
                  <a:lnTo>
                    <a:pt x="609" y="295"/>
                  </a:lnTo>
                  <a:lnTo>
                    <a:pt x="613" y="295"/>
                  </a:lnTo>
                  <a:lnTo>
                    <a:pt x="614" y="295"/>
                  </a:lnTo>
                  <a:lnTo>
                    <a:pt x="616" y="297"/>
                  </a:lnTo>
                  <a:lnTo>
                    <a:pt x="618" y="299"/>
                  </a:lnTo>
                  <a:lnTo>
                    <a:pt x="620" y="300"/>
                  </a:lnTo>
                  <a:lnTo>
                    <a:pt x="620" y="302"/>
                  </a:lnTo>
                  <a:lnTo>
                    <a:pt x="622" y="306"/>
                  </a:lnTo>
                  <a:lnTo>
                    <a:pt x="622" y="310"/>
                  </a:lnTo>
                  <a:lnTo>
                    <a:pt x="624" y="314"/>
                  </a:lnTo>
                  <a:lnTo>
                    <a:pt x="624" y="316"/>
                  </a:lnTo>
                  <a:lnTo>
                    <a:pt x="626" y="319"/>
                  </a:lnTo>
                  <a:lnTo>
                    <a:pt x="628" y="323"/>
                  </a:lnTo>
                  <a:lnTo>
                    <a:pt x="632" y="325"/>
                  </a:lnTo>
                  <a:lnTo>
                    <a:pt x="635" y="327"/>
                  </a:lnTo>
                  <a:lnTo>
                    <a:pt x="635" y="327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294"/>
            <p:cNvSpPr>
              <a:spLocks/>
            </p:cNvSpPr>
            <p:nvPr/>
          </p:nvSpPr>
          <p:spPr bwMode="auto">
            <a:xfrm>
              <a:off x="2712" y="1661"/>
              <a:ext cx="128" cy="52"/>
            </a:xfrm>
            <a:custGeom>
              <a:avLst/>
              <a:gdLst>
                <a:gd name="T0" fmla="*/ 0 w 255"/>
                <a:gd name="T1" fmla="*/ 6 h 103"/>
                <a:gd name="T2" fmla="*/ 2 w 255"/>
                <a:gd name="T3" fmla="*/ 4 h 103"/>
                <a:gd name="T4" fmla="*/ 8 w 255"/>
                <a:gd name="T5" fmla="*/ 4 h 103"/>
                <a:gd name="T6" fmla="*/ 16 w 255"/>
                <a:gd name="T7" fmla="*/ 2 h 103"/>
                <a:gd name="T8" fmla="*/ 29 w 255"/>
                <a:gd name="T9" fmla="*/ 2 h 103"/>
                <a:gd name="T10" fmla="*/ 42 w 255"/>
                <a:gd name="T11" fmla="*/ 0 h 103"/>
                <a:gd name="T12" fmla="*/ 57 w 255"/>
                <a:gd name="T13" fmla="*/ 0 h 103"/>
                <a:gd name="T14" fmla="*/ 75 w 255"/>
                <a:gd name="T15" fmla="*/ 0 h 103"/>
                <a:gd name="T16" fmla="*/ 96 w 255"/>
                <a:gd name="T17" fmla="*/ 2 h 103"/>
                <a:gd name="T18" fmla="*/ 115 w 255"/>
                <a:gd name="T19" fmla="*/ 6 h 103"/>
                <a:gd name="T20" fmla="*/ 135 w 255"/>
                <a:gd name="T21" fmla="*/ 12 h 103"/>
                <a:gd name="T22" fmla="*/ 156 w 255"/>
                <a:gd name="T23" fmla="*/ 18 h 103"/>
                <a:gd name="T24" fmla="*/ 177 w 255"/>
                <a:gd name="T25" fmla="*/ 29 h 103"/>
                <a:gd name="T26" fmla="*/ 198 w 255"/>
                <a:gd name="T27" fmla="*/ 40 h 103"/>
                <a:gd name="T28" fmla="*/ 219 w 255"/>
                <a:gd name="T29" fmla="*/ 57 h 103"/>
                <a:gd name="T30" fmla="*/ 238 w 255"/>
                <a:gd name="T31" fmla="*/ 76 h 103"/>
                <a:gd name="T32" fmla="*/ 255 w 255"/>
                <a:gd name="T33" fmla="*/ 101 h 103"/>
                <a:gd name="T34" fmla="*/ 253 w 255"/>
                <a:gd name="T35" fmla="*/ 101 h 103"/>
                <a:gd name="T36" fmla="*/ 250 w 255"/>
                <a:gd name="T37" fmla="*/ 101 h 103"/>
                <a:gd name="T38" fmla="*/ 240 w 255"/>
                <a:gd name="T39" fmla="*/ 101 h 103"/>
                <a:gd name="T40" fmla="*/ 229 w 255"/>
                <a:gd name="T41" fmla="*/ 101 h 103"/>
                <a:gd name="T42" fmla="*/ 215 w 255"/>
                <a:gd name="T43" fmla="*/ 101 h 103"/>
                <a:gd name="T44" fmla="*/ 200 w 255"/>
                <a:gd name="T45" fmla="*/ 103 h 103"/>
                <a:gd name="T46" fmla="*/ 183 w 255"/>
                <a:gd name="T47" fmla="*/ 101 h 103"/>
                <a:gd name="T48" fmla="*/ 164 w 255"/>
                <a:gd name="T49" fmla="*/ 101 h 103"/>
                <a:gd name="T50" fmla="*/ 145 w 255"/>
                <a:gd name="T51" fmla="*/ 97 h 103"/>
                <a:gd name="T52" fmla="*/ 126 w 255"/>
                <a:gd name="T53" fmla="*/ 94 h 103"/>
                <a:gd name="T54" fmla="*/ 107 w 255"/>
                <a:gd name="T55" fmla="*/ 88 h 103"/>
                <a:gd name="T56" fmla="*/ 86 w 255"/>
                <a:gd name="T57" fmla="*/ 80 h 103"/>
                <a:gd name="T58" fmla="*/ 67 w 255"/>
                <a:gd name="T59" fmla="*/ 71 h 103"/>
                <a:gd name="T60" fmla="*/ 50 w 255"/>
                <a:gd name="T61" fmla="*/ 59 h 103"/>
                <a:gd name="T62" fmla="*/ 33 w 255"/>
                <a:gd name="T63" fmla="*/ 44 h 103"/>
                <a:gd name="T64" fmla="*/ 18 w 255"/>
                <a:gd name="T65" fmla="*/ 29 h 103"/>
                <a:gd name="T66" fmla="*/ 0 w 255"/>
                <a:gd name="T67" fmla="*/ 6 h 103"/>
                <a:gd name="T68" fmla="*/ 0 w 255"/>
                <a:gd name="T69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103">
                  <a:moveTo>
                    <a:pt x="0" y="6"/>
                  </a:moveTo>
                  <a:lnTo>
                    <a:pt x="2" y="4"/>
                  </a:lnTo>
                  <a:lnTo>
                    <a:pt x="8" y="4"/>
                  </a:lnTo>
                  <a:lnTo>
                    <a:pt x="16" y="2"/>
                  </a:lnTo>
                  <a:lnTo>
                    <a:pt x="29" y="2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75" y="0"/>
                  </a:lnTo>
                  <a:lnTo>
                    <a:pt x="96" y="2"/>
                  </a:lnTo>
                  <a:lnTo>
                    <a:pt x="115" y="6"/>
                  </a:lnTo>
                  <a:lnTo>
                    <a:pt x="135" y="12"/>
                  </a:lnTo>
                  <a:lnTo>
                    <a:pt x="156" y="18"/>
                  </a:lnTo>
                  <a:lnTo>
                    <a:pt x="177" y="29"/>
                  </a:lnTo>
                  <a:lnTo>
                    <a:pt x="198" y="40"/>
                  </a:lnTo>
                  <a:lnTo>
                    <a:pt x="219" y="57"/>
                  </a:lnTo>
                  <a:lnTo>
                    <a:pt x="238" y="76"/>
                  </a:lnTo>
                  <a:lnTo>
                    <a:pt x="255" y="101"/>
                  </a:lnTo>
                  <a:lnTo>
                    <a:pt x="253" y="101"/>
                  </a:lnTo>
                  <a:lnTo>
                    <a:pt x="250" y="101"/>
                  </a:lnTo>
                  <a:lnTo>
                    <a:pt x="240" y="101"/>
                  </a:lnTo>
                  <a:lnTo>
                    <a:pt x="229" y="101"/>
                  </a:lnTo>
                  <a:lnTo>
                    <a:pt x="215" y="101"/>
                  </a:lnTo>
                  <a:lnTo>
                    <a:pt x="200" y="103"/>
                  </a:lnTo>
                  <a:lnTo>
                    <a:pt x="183" y="101"/>
                  </a:lnTo>
                  <a:lnTo>
                    <a:pt x="164" y="101"/>
                  </a:lnTo>
                  <a:lnTo>
                    <a:pt x="145" y="97"/>
                  </a:lnTo>
                  <a:lnTo>
                    <a:pt x="126" y="94"/>
                  </a:lnTo>
                  <a:lnTo>
                    <a:pt x="107" y="88"/>
                  </a:lnTo>
                  <a:lnTo>
                    <a:pt x="86" y="80"/>
                  </a:lnTo>
                  <a:lnTo>
                    <a:pt x="67" y="71"/>
                  </a:lnTo>
                  <a:lnTo>
                    <a:pt x="50" y="59"/>
                  </a:lnTo>
                  <a:lnTo>
                    <a:pt x="33" y="44"/>
                  </a:lnTo>
                  <a:lnTo>
                    <a:pt x="18" y="29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99E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295"/>
            <p:cNvSpPr>
              <a:spLocks/>
            </p:cNvSpPr>
            <p:nvPr/>
          </p:nvSpPr>
          <p:spPr bwMode="auto">
            <a:xfrm>
              <a:off x="2881" y="1720"/>
              <a:ext cx="50" cy="42"/>
            </a:xfrm>
            <a:custGeom>
              <a:avLst/>
              <a:gdLst>
                <a:gd name="T0" fmla="*/ 2 w 99"/>
                <a:gd name="T1" fmla="*/ 12 h 84"/>
                <a:gd name="T2" fmla="*/ 2 w 99"/>
                <a:gd name="T3" fmla="*/ 10 h 84"/>
                <a:gd name="T4" fmla="*/ 4 w 99"/>
                <a:gd name="T5" fmla="*/ 10 h 84"/>
                <a:gd name="T6" fmla="*/ 7 w 99"/>
                <a:gd name="T7" fmla="*/ 8 h 84"/>
                <a:gd name="T8" fmla="*/ 11 w 99"/>
                <a:gd name="T9" fmla="*/ 8 h 84"/>
                <a:gd name="T10" fmla="*/ 15 w 99"/>
                <a:gd name="T11" fmla="*/ 6 h 84"/>
                <a:gd name="T12" fmla="*/ 21 w 99"/>
                <a:gd name="T13" fmla="*/ 4 h 84"/>
                <a:gd name="T14" fmla="*/ 26 w 99"/>
                <a:gd name="T15" fmla="*/ 2 h 84"/>
                <a:gd name="T16" fmla="*/ 34 w 99"/>
                <a:gd name="T17" fmla="*/ 2 h 84"/>
                <a:gd name="T18" fmla="*/ 40 w 99"/>
                <a:gd name="T19" fmla="*/ 0 h 84"/>
                <a:gd name="T20" fmla="*/ 47 w 99"/>
                <a:gd name="T21" fmla="*/ 0 h 84"/>
                <a:gd name="T22" fmla="*/ 55 w 99"/>
                <a:gd name="T23" fmla="*/ 0 h 84"/>
                <a:gd name="T24" fmla="*/ 64 w 99"/>
                <a:gd name="T25" fmla="*/ 2 h 84"/>
                <a:gd name="T26" fmla="*/ 72 w 99"/>
                <a:gd name="T27" fmla="*/ 2 h 84"/>
                <a:gd name="T28" fmla="*/ 82 w 99"/>
                <a:gd name="T29" fmla="*/ 6 h 84"/>
                <a:gd name="T30" fmla="*/ 89 w 99"/>
                <a:gd name="T31" fmla="*/ 10 h 84"/>
                <a:gd name="T32" fmla="*/ 99 w 99"/>
                <a:gd name="T33" fmla="*/ 15 h 84"/>
                <a:gd name="T34" fmla="*/ 99 w 99"/>
                <a:gd name="T35" fmla="*/ 15 h 84"/>
                <a:gd name="T36" fmla="*/ 97 w 99"/>
                <a:gd name="T37" fmla="*/ 17 h 84"/>
                <a:gd name="T38" fmla="*/ 97 w 99"/>
                <a:gd name="T39" fmla="*/ 19 h 84"/>
                <a:gd name="T40" fmla="*/ 97 w 99"/>
                <a:gd name="T41" fmla="*/ 23 h 84"/>
                <a:gd name="T42" fmla="*/ 95 w 99"/>
                <a:gd name="T43" fmla="*/ 27 h 84"/>
                <a:gd name="T44" fmla="*/ 93 w 99"/>
                <a:gd name="T45" fmla="*/ 33 h 84"/>
                <a:gd name="T46" fmla="*/ 91 w 99"/>
                <a:gd name="T47" fmla="*/ 36 h 84"/>
                <a:gd name="T48" fmla="*/ 89 w 99"/>
                <a:gd name="T49" fmla="*/ 42 h 84"/>
                <a:gd name="T50" fmla="*/ 87 w 99"/>
                <a:gd name="T51" fmla="*/ 48 h 84"/>
                <a:gd name="T52" fmla="*/ 83 w 99"/>
                <a:gd name="T53" fmla="*/ 53 h 84"/>
                <a:gd name="T54" fmla="*/ 82 w 99"/>
                <a:gd name="T55" fmla="*/ 59 h 84"/>
                <a:gd name="T56" fmla="*/ 78 w 99"/>
                <a:gd name="T57" fmla="*/ 65 h 84"/>
                <a:gd name="T58" fmla="*/ 74 w 99"/>
                <a:gd name="T59" fmla="*/ 71 h 84"/>
                <a:gd name="T60" fmla="*/ 70 w 99"/>
                <a:gd name="T61" fmla="*/ 76 h 84"/>
                <a:gd name="T62" fmla="*/ 64 w 99"/>
                <a:gd name="T63" fmla="*/ 80 h 84"/>
                <a:gd name="T64" fmla="*/ 61 w 99"/>
                <a:gd name="T65" fmla="*/ 84 h 84"/>
                <a:gd name="T66" fmla="*/ 61 w 99"/>
                <a:gd name="T67" fmla="*/ 82 h 84"/>
                <a:gd name="T68" fmla="*/ 57 w 99"/>
                <a:gd name="T69" fmla="*/ 80 h 84"/>
                <a:gd name="T70" fmla="*/ 55 w 99"/>
                <a:gd name="T71" fmla="*/ 78 h 84"/>
                <a:gd name="T72" fmla="*/ 49 w 99"/>
                <a:gd name="T73" fmla="*/ 72 h 84"/>
                <a:gd name="T74" fmla="*/ 44 w 99"/>
                <a:gd name="T75" fmla="*/ 69 h 84"/>
                <a:gd name="T76" fmla="*/ 38 w 99"/>
                <a:gd name="T77" fmla="*/ 63 h 84"/>
                <a:gd name="T78" fmla="*/ 32 w 99"/>
                <a:gd name="T79" fmla="*/ 57 h 84"/>
                <a:gd name="T80" fmla="*/ 26 w 99"/>
                <a:gd name="T81" fmla="*/ 52 h 84"/>
                <a:gd name="T82" fmla="*/ 19 w 99"/>
                <a:gd name="T83" fmla="*/ 44 h 84"/>
                <a:gd name="T84" fmla="*/ 13 w 99"/>
                <a:gd name="T85" fmla="*/ 36 h 84"/>
                <a:gd name="T86" fmla="*/ 7 w 99"/>
                <a:gd name="T87" fmla="*/ 31 h 84"/>
                <a:gd name="T88" fmla="*/ 4 w 99"/>
                <a:gd name="T89" fmla="*/ 25 h 84"/>
                <a:gd name="T90" fmla="*/ 0 w 99"/>
                <a:gd name="T91" fmla="*/ 21 h 84"/>
                <a:gd name="T92" fmla="*/ 0 w 99"/>
                <a:gd name="T93" fmla="*/ 15 h 84"/>
                <a:gd name="T94" fmla="*/ 0 w 99"/>
                <a:gd name="T95" fmla="*/ 12 h 84"/>
                <a:gd name="T96" fmla="*/ 2 w 99"/>
                <a:gd name="T97" fmla="*/ 12 h 84"/>
                <a:gd name="T98" fmla="*/ 2 w 99"/>
                <a:gd name="T9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84">
                  <a:moveTo>
                    <a:pt x="2" y="12"/>
                  </a:moveTo>
                  <a:lnTo>
                    <a:pt x="2" y="10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21" y="4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2"/>
                  </a:lnTo>
                  <a:lnTo>
                    <a:pt x="82" y="6"/>
                  </a:lnTo>
                  <a:lnTo>
                    <a:pt x="89" y="10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97" y="17"/>
                  </a:lnTo>
                  <a:lnTo>
                    <a:pt x="97" y="19"/>
                  </a:lnTo>
                  <a:lnTo>
                    <a:pt x="97" y="23"/>
                  </a:lnTo>
                  <a:lnTo>
                    <a:pt x="95" y="27"/>
                  </a:lnTo>
                  <a:lnTo>
                    <a:pt x="93" y="33"/>
                  </a:lnTo>
                  <a:lnTo>
                    <a:pt x="91" y="36"/>
                  </a:lnTo>
                  <a:lnTo>
                    <a:pt x="89" y="42"/>
                  </a:lnTo>
                  <a:lnTo>
                    <a:pt x="87" y="48"/>
                  </a:lnTo>
                  <a:lnTo>
                    <a:pt x="83" y="53"/>
                  </a:lnTo>
                  <a:lnTo>
                    <a:pt x="82" y="59"/>
                  </a:lnTo>
                  <a:lnTo>
                    <a:pt x="78" y="65"/>
                  </a:lnTo>
                  <a:lnTo>
                    <a:pt x="74" y="71"/>
                  </a:lnTo>
                  <a:lnTo>
                    <a:pt x="70" y="76"/>
                  </a:lnTo>
                  <a:lnTo>
                    <a:pt x="64" y="80"/>
                  </a:lnTo>
                  <a:lnTo>
                    <a:pt x="61" y="84"/>
                  </a:lnTo>
                  <a:lnTo>
                    <a:pt x="61" y="82"/>
                  </a:lnTo>
                  <a:lnTo>
                    <a:pt x="57" y="80"/>
                  </a:lnTo>
                  <a:lnTo>
                    <a:pt x="55" y="78"/>
                  </a:lnTo>
                  <a:lnTo>
                    <a:pt x="49" y="72"/>
                  </a:lnTo>
                  <a:lnTo>
                    <a:pt x="44" y="69"/>
                  </a:lnTo>
                  <a:lnTo>
                    <a:pt x="38" y="63"/>
                  </a:lnTo>
                  <a:lnTo>
                    <a:pt x="32" y="57"/>
                  </a:lnTo>
                  <a:lnTo>
                    <a:pt x="26" y="52"/>
                  </a:lnTo>
                  <a:lnTo>
                    <a:pt x="19" y="44"/>
                  </a:lnTo>
                  <a:lnTo>
                    <a:pt x="13" y="36"/>
                  </a:lnTo>
                  <a:lnTo>
                    <a:pt x="7" y="31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599E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296"/>
            <p:cNvSpPr>
              <a:spLocks/>
            </p:cNvSpPr>
            <p:nvPr/>
          </p:nvSpPr>
          <p:spPr bwMode="auto">
            <a:xfrm>
              <a:off x="2807" y="1640"/>
              <a:ext cx="66" cy="163"/>
            </a:xfrm>
            <a:custGeom>
              <a:avLst/>
              <a:gdLst>
                <a:gd name="T0" fmla="*/ 11 w 131"/>
                <a:gd name="T1" fmla="*/ 0 h 325"/>
                <a:gd name="T2" fmla="*/ 19 w 131"/>
                <a:gd name="T3" fmla="*/ 3 h 325"/>
                <a:gd name="T4" fmla="*/ 36 w 131"/>
                <a:gd name="T5" fmla="*/ 7 h 325"/>
                <a:gd name="T6" fmla="*/ 55 w 131"/>
                <a:gd name="T7" fmla="*/ 17 h 325"/>
                <a:gd name="T8" fmla="*/ 78 w 131"/>
                <a:gd name="T9" fmla="*/ 26 h 325"/>
                <a:gd name="T10" fmla="*/ 98 w 131"/>
                <a:gd name="T11" fmla="*/ 40 h 325"/>
                <a:gd name="T12" fmla="*/ 116 w 131"/>
                <a:gd name="T13" fmla="*/ 57 h 325"/>
                <a:gd name="T14" fmla="*/ 127 w 131"/>
                <a:gd name="T15" fmla="*/ 78 h 325"/>
                <a:gd name="T16" fmla="*/ 131 w 131"/>
                <a:gd name="T17" fmla="*/ 102 h 325"/>
                <a:gd name="T18" fmla="*/ 129 w 131"/>
                <a:gd name="T19" fmla="*/ 135 h 325"/>
                <a:gd name="T20" fmla="*/ 119 w 131"/>
                <a:gd name="T21" fmla="*/ 171 h 325"/>
                <a:gd name="T22" fmla="*/ 106 w 131"/>
                <a:gd name="T23" fmla="*/ 211 h 325"/>
                <a:gd name="T24" fmla="*/ 91 w 131"/>
                <a:gd name="T25" fmla="*/ 249 h 325"/>
                <a:gd name="T26" fmla="*/ 74 w 131"/>
                <a:gd name="T27" fmla="*/ 283 h 325"/>
                <a:gd name="T28" fmla="*/ 59 w 131"/>
                <a:gd name="T29" fmla="*/ 307 h 325"/>
                <a:gd name="T30" fmla="*/ 45 w 131"/>
                <a:gd name="T31" fmla="*/ 323 h 325"/>
                <a:gd name="T32" fmla="*/ 34 w 131"/>
                <a:gd name="T33" fmla="*/ 325 h 325"/>
                <a:gd name="T34" fmla="*/ 24 w 131"/>
                <a:gd name="T35" fmla="*/ 323 h 325"/>
                <a:gd name="T36" fmla="*/ 19 w 131"/>
                <a:gd name="T37" fmla="*/ 321 h 325"/>
                <a:gd name="T38" fmla="*/ 13 w 131"/>
                <a:gd name="T39" fmla="*/ 319 h 325"/>
                <a:gd name="T40" fmla="*/ 7 w 131"/>
                <a:gd name="T41" fmla="*/ 313 h 325"/>
                <a:gd name="T42" fmla="*/ 19 w 131"/>
                <a:gd name="T43" fmla="*/ 306 h 325"/>
                <a:gd name="T44" fmla="*/ 47 w 131"/>
                <a:gd name="T45" fmla="*/ 306 h 325"/>
                <a:gd name="T46" fmla="*/ 57 w 131"/>
                <a:gd name="T47" fmla="*/ 290 h 325"/>
                <a:gd name="T48" fmla="*/ 70 w 131"/>
                <a:gd name="T49" fmla="*/ 262 h 325"/>
                <a:gd name="T50" fmla="*/ 87 w 131"/>
                <a:gd name="T51" fmla="*/ 226 h 325"/>
                <a:gd name="T52" fmla="*/ 102 w 131"/>
                <a:gd name="T53" fmla="*/ 186 h 325"/>
                <a:gd name="T54" fmla="*/ 114 w 131"/>
                <a:gd name="T55" fmla="*/ 146 h 325"/>
                <a:gd name="T56" fmla="*/ 117 w 131"/>
                <a:gd name="T57" fmla="*/ 110 h 325"/>
                <a:gd name="T58" fmla="*/ 114 w 131"/>
                <a:gd name="T59" fmla="*/ 79 h 325"/>
                <a:gd name="T60" fmla="*/ 98 w 131"/>
                <a:gd name="T61" fmla="*/ 62 h 325"/>
                <a:gd name="T62" fmla="*/ 79 w 131"/>
                <a:gd name="T63" fmla="*/ 47 h 325"/>
                <a:gd name="T64" fmla="*/ 60 w 131"/>
                <a:gd name="T65" fmla="*/ 36 h 325"/>
                <a:gd name="T66" fmla="*/ 43 w 131"/>
                <a:gd name="T67" fmla="*/ 26 h 325"/>
                <a:gd name="T68" fmla="*/ 26 w 131"/>
                <a:gd name="T69" fmla="*/ 19 h 325"/>
                <a:gd name="T70" fmla="*/ 13 w 131"/>
                <a:gd name="T71" fmla="*/ 13 h 325"/>
                <a:gd name="T72" fmla="*/ 3 w 131"/>
                <a:gd name="T73" fmla="*/ 11 h 325"/>
                <a:gd name="T74" fmla="*/ 0 w 131"/>
                <a:gd name="T75" fmla="*/ 11 h 325"/>
                <a:gd name="T76" fmla="*/ 9 w 131"/>
                <a:gd name="T77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" h="325">
                  <a:moveTo>
                    <a:pt x="9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9" y="3"/>
                  </a:lnTo>
                  <a:lnTo>
                    <a:pt x="26" y="5"/>
                  </a:lnTo>
                  <a:lnTo>
                    <a:pt x="36" y="7"/>
                  </a:lnTo>
                  <a:lnTo>
                    <a:pt x="45" y="11"/>
                  </a:lnTo>
                  <a:lnTo>
                    <a:pt x="55" y="17"/>
                  </a:lnTo>
                  <a:lnTo>
                    <a:pt x="66" y="21"/>
                  </a:lnTo>
                  <a:lnTo>
                    <a:pt x="78" y="26"/>
                  </a:lnTo>
                  <a:lnTo>
                    <a:pt x="89" y="34"/>
                  </a:lnTo>
                  <a:lnTo>
                    <a:pt x="98" y="40"/>
                  </a:lnTo>
                  <a:lnTo>
                    <a:pt x="108" y="49"/>
                  </a:lnTo>
                  <a:lnTo>
                    <a:pt x="116" y="57"/>
                  </a:lnTo>
                  <a:lnTo>
                    <a:pt x="123" y="68"/>
                  </a:lnTo>
                  <a:lnTo>
                    <a:pt x="127" y="78"/>
                  </a:lnTo>
                  <a:lnTo>
                    <a:pt x="131" y="91"/>
                  </a:lnTo>
                  <a:lnTo>
                    <a:pt x="131" y="102"/>
                  </a:lnTo>
                  <a:lnTo>
                    <a:pt x="131" y="117"/>
                  </a:lnTo>
                  <a:lnTo>
                    <a:pt x="129" y="135"/>
                  </a:lnTo>
                  <a:lnTo>
                    <a:pt x="125" y="154"/>
                  </a:lnTo>
                  <a:lnTo>
                    <a:pt x="119" y="171"/>
                  </a:lnTo>
                  <a:lnTo>
                    <a:pt x="114" y="192"/>
                  </a:lnTo>
                  <a:lnTo>
                    <a:pt x="106" y="211"/>
                  </a:lnTo>
                  <a:lnTo>
                    <a:pt x="98" y="230"/>
                  </a:lnTo>
                  <a:lnTo>
                    <a:pt x="91" y="249"/>
                  </a:lnTo>
                  <a:lnTo>
                    <a:pt x="83" y="266"/>
                  </a:lnTo>
                  <a:lnTo>
                    <a:pt x="74" y="283"/>
                  </a:lnTo>
                  <a:lnTo>
                    <a:pt x="66" y="296"/>
                  </a:lnTo>
                  <a:lnTo>
                    <a:pt x="59" y="307"/>
                  </a:lnTo>
                  <a:lnTo>
                    <a:pt x="51" y="317"/>
                  </a:lnTo>
                  <a:lnTo>
                    <a:pt x="45" y="323"/>
                  </a:lnTo>
                  <a:lnTo>
                    <a:pt x="39" y="325"/>
                  </a:lnTo>
                  <a:lnTo>
                    <a:pt x="34" y="325"/>
                  </a:lnTo>
                  <a:lnTo>
                    <a:pt x="28" y="323"/>
                  </a:lnTo>
                  <a:lnTo>
                    <a:pt x="24" y="323"/>
                  </a:lnTo>
                  <a:lnTo>
                    <a:pt x="22" y="323"/>
                  </a:lnTo>
                  <a:lnTo>
                    <a:pt x="19" y="321"/>
                  </a:lnTo>
                  <a:lnTo>
                    <a:pt x="15" y="319"/>
                  </a:lnTo>
                  <a:lnTo>
                    <a:pt x="13" y="319"/>
                  </a:lnTo>
                  <a:lnTo>
                    <a:pt x="11" y="317"/>
                  </a:lnTo>
                  <a:lnTo>
                    <a:pt x="7" y="313"/>
                  </a:lnTo>
                  <a:lnTo>
                    <a:pt x="7" y="311"/>
                  </a:lnTo>
                  <a:lnTo>
                    <a:pt x="19" y="306"/>
                  </a:lnTo>
                  <a:lnTo>
                    <a:pt x="47" y="309"/>
                  </a:lnTo>
                  <a:lnTo>
                    <a:pt x="47" y="306"/>
                  </a:lnTo>
                  <a:lnTo>
                    <a:pt x="51" y="300"/>
                  </a:lnTo>
                  <a:lnTo>
                    <a:pt x="57" y="290"/>
                  </a:lnTo>
                  <a:lnTo>
                    <a:pt x="62" y="277"/>
                  </a:lnTo>
                  <a:lnTo>
                    <a:pt x="70" y="262"/>
                  </a:lnTo>
                  <a:lnTo>
                    <a:pt x="78" y="245"/>
                  </a:lnTo>
                  <a:lnTo>
                    <a:pt x="87" y="226"/>
                  </a:lnTo>
                  <a:lnTo>
                    <a:pt x="95" y="207"/>
                  </a:lnTo>
                  <a:lnTo>
                    <a:pt x="102" y="186"/>
                  </a:lnTo>
                  <a:lnTo>
                    <a:pt x="108" y="165"/>
                  </a:lnTo>
                  <a:lnTo>
                    <a:pt x="114" y="146"/>
                  </a:lnTo>
                  <a:lnTo>
                    <a:pt x="117" y="127"/>
                  </a:lnTo>
                  <a:lnTo>
                    <a:pt x="117" y="110"/>
                  </a:lnTo>
                  <a:lnTo>
                    <a:pt x="117" y="93"/>
                  </a:lnTo>
                  <a:lnTo>
                    <a:pt x="114" y="79"/>
                  </a:lnTo>
                  <a:lnTo>
                    <a:pt x="108" y="70"/>
                  </a:lnTo>
                  <a:lnTo>
                    <a:pt x="98" y="62"/>
                  </a:lnTo>
                  <a:lnTo>
                    <a:pt x="89" y="55"/>
                  </a:lnTo>
                  <a:lnTo>
                    <a:pt x="79" y="47"/>
                  </a:lnTo>
                  <a:lnTo>
                    <a:pt x="70" y="41"/>
                  </a:lnTo>
                  <a:lnTo>
                    <a:pt x="60" y="36"/>
                  </a:lnTo>
                  <a:lnTo>
                    <a:pt x="51" y="30"/>
                  </a:lnTo>
                  <a:lnTo>
                    <a:pt x="43" y="26"/>
                  </a:lnTo>
                  <a:lnTo>
                    <a:pt x="36" y="22"/>
                  </a:lnTo>
                  <a:lnTo>
                    <a:pt x="26" y="19"/>
                  </a:lnTo>
                  <a:lnTo>
                    <a:pt x="20" y="17"/>
                  </a:lnTo>
                  <a:lnTo>
                    <a:pt x="13" y="13"/>
                  </a:lnTo>
                  <a:lnTo>
                    <a:pt x="9" y="13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297"/>
            <p:cNvSpPr>
              <a:spLocks/>
            </p:cNvSpPr>
            <p:nvPr/>
          </p:nvSpPr>
          <p:spPr bwMode="auto">
            <a:xfrm>
              <a:off x="2738" y="1672"/>
              <a:ext cx="80" cy="31"/>
            </a:xfrm>
            <a:custGeom>
              <a:avLst/>
              <a:gdLst>
                <a:gd name="T0" fmla="*/ 0 w 159"/>
                <a:gd name="T1" fmla="*/ 0 h 63"/>
                <a:gd name="T2" fmla="*/ 2 w 159"/>
                <a:gd name="T3" fmla="*/ 0 h 63"/>
                <a:gd name="T4" fmla="*/ 5 w 159"/>
                <a:gd name="T5" fmla="*/ 0 h 63"/>
                <a:gd name="T6" fmla="*/ 11 w 159"/>
                <a:gd name="T7" fmla="*/ 0 h 63"/>
                <a:gd name="T8" fmla="*/ 19 w 159"/>
                <a:gd name="T9" fmla="*/ 0 h 63"/>
                <a:gd name="T10" fmla="*/ 28 w 159"/>
                <a:gd name="T11" fmla="*/ 0 h 63"/>
                <a:gd name="T12" fmla="*/ 40 w 159"/>
                <a:gd name="T13" fmla="*/ 2 h 63"/>
                <a:gd name="T14" fmla="*/ 51 w 159"/>
                <a:gd name="T15" fmla="*/ 4 h 63"/>
                <a:gd name="T16" fmla="*/ 64 w 159"/>
                <a:gd name="T17" fmla="*/ 6 h 63"/>
                <a:gd name="T18" fmla="*/ 76 w 159"/>
                <a:gd name="T19" fmla="*/ 10 h 63"/>
                <a:gd name="T20" fmla="*/ 91 w 159"/>
                <a:gd name="T21" fmla="*/ 14 h 63"/>
                <a:gd name="T22" fmla="*/ 104 w 159"/>
                <a:gd name="T23" fmla="*/ 17 h 63"/>
                <a:gd name="T24" fmla="*/ 118 w 159"/>
                <a:gd name="T25" fmla="*/ 23 h 63"/>
                <a:gd name="T26" fmla="*/ 129 w 159"/>
                <a:gd name="T27" fmla="*/ 29 h 63"/>
                <a:gd name="T28" fmla="*/ 140 w 159"/>
                <a:gd name="T29" fmla="*/ 36 h 63"/>
                <a:gd name="T30" fmla="*/ 150 w 159"/>
                <a:gd name="T31" fmla="*/ 44 h 63"/>
                <a:gd name="T32" fmla="*/ 159 w 159"/>
                <a:gd name="T33" fmla="*/ 55 h 63"/>
                <a:gd name="T34" fmla="*/ 158 w 159"/>
                <a:gd name="T35" fmla="*/ 55 h 63"/>
                <a:gd name="T36" fmla="*/ 156 w 159"/>
                <a:gd name="T37" fmla="*/ 55 h 63"/>
                <a:gd name="T38" fmla="*/ 152 w 159"/>
                <a:gd name="T39" fmla="*/ 57 h 63"/>
                <a:gd name="T40" fmla="*/ 146 w 159"/>
                <a:gd name="T41" fmla="*/ 59 h 63"/>
                <a:gd name="T42" fmla="*/ 139 w 159"/>
                <a:gd name="T43" fmla="*/ 61 h 63"/>
                <a:gd name="T44" fmla="*/ 131 w 159"/>
                <a:gd name="T45" fmla="*/ 61 h 63"/>
                <a:gd name="T46" fmla="*/ 121 w 159"/>
                <a:gd name="T47" fmla="*/ 63 h 63"/>
                <a:gd name="T48" fmla="*/ 112 w 159"/>
                <a:gd name="T49" fmla="*/ 63 h 63"/>
                <a:gd name="T50" fmla="*/ 101 w 159"/>
                <a:gd name="T51" fmla="*/ 63 h 63"/>
                <a:gd name="T52" fmla="*/ 89 w 159"/>
                <a:gd name="T53" fmla="*/ 61 h 63"/>
                <a:gd name="T54" fmla="*/ 76 w 159"/>
                <a:gd name="T55" fmla="*/ 57 h 63"/>
                <a:gd name="T56" fmla="*/ 63 w 159"/>
                <a:gd name="T57" fmla="*/ 54 h 63"/>
                <a:gd name="T58" fmla="*/ 49 w 159"/>
                <a:gd name="T59" fmla="*/ 46 h 63"/>
                <a:gd name="T60" fmla="*/ 36 w 159"/>
                <a:gd name="T61" fmla="*/ 38 h 63"/>
                <a:gd name="T62" fmla="*/ 23 w 159"/>
                <a:gd name="T63" fmla="*/ 27 h 63"/>
                <a:gd name="T64" fmla="*/ 9 w 159"/>
                <a:gd name="T65" fmla="*/ 14 h 63"/>
                <a:gd name="T66" fmla="*/ 0 w 159"/>
                <a:gd name="T67" fmla="*/ 0 h 63"/>
                <a:gd name="T68" fmla="*/ 0 w 159"/>
                <a:gd name="T6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63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1" y="4"/>
                  </a:lnTo>
                  <a:lnTo>
                    <a:pt x="64" y="6"/>
                  </a:lnTo>
                  <a:lnTo>
                    <a:pt x="76" y="10"/>
                  </a:lnTo>
                  <a:lnTo>
                    <a:pt x="91" y="14"/>
                  </a:lnTo>
                  <a:lnTo>
                    <a:pt x="104" y="17"/>
                  </a:lnTo>
                  <a:lnTo>
                    <a:pt x="118" y="23"/>
                  </a:lnTo>
                  <a:lnTo>
                    <a:pt x="129" y="29"/>
                  </a:lnTo>
                  <a:lnTo>
                    <a:pt x="140" y="36"/>
                  </a:lnTo>
                  <a:lnTo>
                    <a:pt x="150" y="44"/>
                  </a:lnTo>
                  <a:lnTo>
                    <a:pt x="159" y="55"/>
                  </a:lnTo>
                  <a:lnTo>
                    <a:pt x="158" y="55"/>
                  </a:lnTo>
                  <a:lnTo>
                    <a:pt x="156" y="55"/>
                  </a:lnTo>
                  <a:lnTo>
                    <a:pt x="152" y="57"/>
                  </a:lnTo>
                  <a:lnTo>
                    <a:pt x="146" y="59"/>
                  </a:lnTo>
                  <a:lnTo>
                    <a:pt x="139" y="61"/>
                  </a:lnTo>
                  <a:lnTo>
                    <a:pt x="131" y="61"/>
                  </a:lnTo>
                  <a:lnTo>
                    <a:pt x="121" y="63"/>
                  </a:lnTo>
                  <a:lnTo>
                    <a:pt x="112" y="63"/>
                  </a:lnTo>
                  <a:lnTo>
                    <a:pt x="101" y="63"/>
                  </a:lnTo>
                  <a:lnTo>
                    <a:pt x="89" y="61"/>
                  </a:lnTo>
                  <a:lnTo>
                    <a:pt x="76" y="57"/>
                  </a:lnTo>
                  <a:lnTo>
                    <a:pt x="63" y="54"/>
                  </a:lnTo>
                  <a:lnTo>
                    <a:pt x="49" y="46"/>
                  </a:lnTo>
                  <a:lnTo>
                    <a:pt x="36" y="38"/>
                  </a:lnTo>
                  <a:lnTo>
                    <a:pt x="23" y="27"/>
                  </a:lnTo>
                  <a:lnTo>
                    <a:pt x="9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298"/>
            <p:cNvSpPr>
              <a:spLocks/>
            </p:cNvSpPr>
            <p:nvPr/>
          </p:nvSpPr>
          <p:spPr bwMode="auto">
            <a:xfrm>
              <a:off x="2898" y="1732"/>
              <a:ext cx="30" cy="24"/>
            </a:xfrm>
            <a:custGeom>
              <a:avLst/>
              <a:gdLst>
                <a:gd name="T0" fmla="*/ 0 w 61"/>
                <a:gd name="T1" fmla="*/ 0 h 47"/>
                <a:gd name="T2" fmla="*/ 2 w 61"/>
                <a:gd name="T3" fmla="*/ 0 h 47"/>
                <a:gd name="T4" fmla="*/ 4 w 61"/>
                <a:gd name="T5" fmla="*/ 0 h 47"/>
                <a:gd name="T6" fmla="*/ 8 w 61"/>
                <a:gd name="T7" fmla="*/ 0 h 47"/>
                <a:gd name="T8" fmla="*/ 12 w 61"/>
                <a:gd name="T9" fmla="*/ 0 h 47"/>
                <a:gd name="T10" fmla="*/ 17 w 61"/>
                <a:gd name="T11" fmla="*/ 0 h 47"/>
                <a:gd name="T12" fmla="*/ 23 w 61"/>
                <a:gd name="T13" fmla="*/ 0 h 47"/>
                <a:gd name="T14" fmla="*/ 27 w 61"/>
                <a:gd name="T15" fmla="*/ 0 h 47"/>
                <a:gd name="T16" fmla="*/ 32 w 61"/>
                <a:gd name="T17" fmla="*/ 0 h 47"/>
                <a:gd name="T18" fmla="*/ 38 w 61"/>
                <a:gd name="T19" fmla="*/ 0 h 47"/>
                <a:gd name="T20" fmla="*/ 42 w 61"/>
                <a:gd name="T21" fmla="*/ 0 h 47"/>
                <a:gd name="T22" fmla="*/ 48 w 61"/>
                <a:gd name="T23" fmla="*/ 2 h 47"/>
                <a:gd name="T24" fmla="*/ 51 w 61"/>
                <a:gd name="T25" fmla="*/ 2 h 47"/>
                <a:gd name="T26" fmla="*/ 55 w 61"/>
                <a:gd name="T27" fmla="*/ 2 h 47"/>
                <a:gd name="T28" fmla="*/ 59 w 61"/>
                <a:gd name="T29" fmla="*/ 2 h 47"/>
                <a:gd name="T30" fmla="*/ 61 w 61"/>
                <a:gd name="T31" fmla="*/ 4 h 47"/>
                <a:gd name="T32" fmla="*/ 61 w 61"/>
                <a:gd name="T33" fmla="*/ 6 h 47"/>
                <a:gd name="T34" fmla="*/ 61 w 61"/>
                <a:gd name="T35" fmla="*/ 8 h 47"/>
                <a:gd name="T36" fmla="*/ 59 w 61"/>
                <a:gd name="T37" fmla="*/ 9 h 47"/>
                <a:gd name="T38" fmla="*/ 59 w 61"/>
                <a:gd name="T39" fmla="*/ 13 h 47"/>
                <a:gd name="T40" fmla="*/ 57 w 61"/>
                <a:gd name="T41" fmla="*/ 17 h 47"/>
                <a:gd name="T42" fmla="*/ 57 w 61"/>
                <a:gd name="T43" fmla="*/ 21 h 47"/>
                <a:gd name="T44" fmla="*/ 55 w 61"/>
                <a:gd name="T45" fmla="*/ 25 h 47"/>
                <a:gd name="T46" fmla="*/ 53 w 61"/>
                <a:gd name="T47" fmla="*/ 27 h 47"/>
                <a:gd name="T48" fmla="*/ 51 w 61"/>
                <a:gd name="T49" fmla="*/ 30 h 47"/>
                <a:gd name="T50" fmla="*/ 51 w 61"/>
                <a:gd name="T51" fmla="*/ 34 h 47"/>
                <a:gd name="T52" fmla="*/ 48 w 61"/>
                <a:gd name="T53" fmla="*/ 38 h 47"/>
                <a:gd name="T54" fmla="*/ 46 w 61"/>
                <a:gd name="T55" fmla="*/ 42 h 47"/>
                <a:gd name="T56" fmla="*/ 44 w 61"/>
                <a:gd name="T57" fmla="*/ 44 h 47"/>
                <a:gd name="T58" fmla="*/ 42 w 61"/>
                <a:gd name="T59" fmla="*/ 47 h 47"/>
                <a:gd name="T60" fmla="*/ 42 w 61"/>
                <a:gd name="T61" fmla="*/ 46 h 47"/>
                <a:gd name="T62" fmla="*/ 40 w 61"/>
                <a:gd name="T63" fmla="*/ 46 h 47"/>
                <a:gd name="T64" fmla="*/ 38 w 61"/>
                <a:gd name="T65" fmla="*/ 42 h 47"/>
                <a:gd name="T66" fmla="*/ 34 w 61"/>
                <a:gd name="T67" fmla="*/ 40 h 47"/>
                <a:gd name="T68" fmla="*/ 32 w 61"/>
                <a:gd name="T69" fmla="*/ 36 h 47"/>
                <a:gd name="T70" fmla="*/ 29 w 61"/>
                <a:gd name="T71" fmla="*/ 32 h 47"/>
                <a:gd name="T72" fmla="*/ 23 w 61"/>
                <a:gd name="T73" fmla="*/ 27 h 47"/>
                <a:gd name="T74" fmla="*/ 21 w 61"/>
                <a:gd name="T75" fmla="*/ 25 h 47"/>
                <a:gd name="T76" fmla="*/ 15 w 61"/>
                <a:gd name="T77" fmla="*/ 19 h 47"/>
                <a:gd name="T78" fmla="*/ 12 w 61"/>
                <a:gd name="T79" fmla="*/ 15 h 47"/>
                <a:gd name="T80" fmla="*/ 8 w 61"/>
                <a:gd name="T81" fmla="*/ 11 h 47"/>
                <a:gd name="T82" fmla="*/ 6 w 61"/>
                <a:gd name="T83" fmla="*/ 8 h 47"/>
                <a:gd name="T84" fmla="*/ 2 w 61"/>
                <a:gd name="T85" fmla="*/ 4 h 47"/>
                <a:gd name="T86" fmla="*/ 2 w 61"/>
                <a:gd name="T87" fmla="*/ 2 h 47"/>
                <a:gd name="T88" fmla="*/ 0 w 61"/>
                <a:gd name="T89" fmla="*/ 0 h 47"/>
                <a:gd name="T90" fmla="*/ 0 w 61"/>
                <a:gd name="T91" fmla="*/ 0 h 47"/>
                <a:gd name="T92" fmla="*/ 0 w 61"/>
                <a:gd name="T9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59" y="2"/>
                  </a:lnTo>
                  <a:lnTo>
                    <a:pt x="61" y="4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9" y="13"/>
                  </a:lnTo>
                  <a:lnTo>
                    <a:pt x="57" y="17"/>
                  </a:lnTo>
                  <a:lnTo>
                    <a:pt x="57" y="21"/>
                  </a:lnTo>
                  <a:lnTo>
                    <a:pt x="55" y="25"/>
                  </a:lnTo>
                  <a:lnTo>
                    <a:pt x="53" y="27"/>
                  </a:lnTo>
                  <a:lnTo>
                    <a:pt x="51" y="30"/>
                  </a:lnTo>
                  <a:lnTo>
                    <a:pt x="51" y="34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8" y="42"/>
                  </a:lnTo>
                  <a:lnTo>
                    <a:pt x="34" y="40"/>
                  </a:lnTo>
                  <a:lnTo>
                    <a:pt x="32" y="36"/>
                  </a:lnTo>
                  <a:lnTo>
                    <a:pt x="29" y="32"/>
                  </a:lnTo>
                  <a:lnTo>
                    <a:pt x="23" y="27"/>
                  </a:lnTo>
                  <a:lnTo>
                    <a:pt x="21" y="25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11"/>
                  </a:lnTo>
                  <a:lnTo>
                    <a:pt x="6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299"/>
            <p:cNvSpPr>
              <a:spLocks/>
            </p:cNvSpPr>
            <p:nvPr/>
          </p:nvSpPr>
          <p:spPr bwMode="auto">
            <a:xfrm>
              <a:off x="2775" y="1816"/>
              <a:ext cx="52" cy="33"/>
            </a:xfrm>
            <a:custGeom>
              <a:avLst/>
              <a:gdLst>
                <a:gd name="T0" fmla="*/ 9 w 104"/>
                <a:gd name="T1" fmla="*/ 2 h 67"/>
                <a:gd name="T2" fmla="*/ 9 w 104"/>
                <a:gd name="T3" fmla="*/ 2 h 67"/>
                <a:gd name="T4" fmla="*/ 11 w 104"/>
                <a:gd name="T5" fmla="*/ 2 h 67"/>
                <a:gd name="T6" fmla="*/ 13 w 104"/>
                <a:gd name="T7" fmla="*/ 0 h 67"/>
                <a:gd name="T8" fmla="*/ 17 w 104"/>
                <a:gd name="T9" fmla="*/ 0 h 67"/>
                <a:gd name="T10" fmla="*/ 21 w 104"/>
                <a:gd name="T11" fmla="*/ 0 h 67"/>
                <a:gd name="T12" fmla="*/ 27 w 104"/>
                <a:gd name="T13" fmla="*/ 4 h 67"/>
                <a:gd name="T14" fmla="*/ 28 w 104"/>
                <a:gd name="T15" fmla="*/ 4 h 67"/>
                <a:gd name="T16" fmla="*/ 30 w 104"/>
                <a:gd name="T17" fmla="*/ 6 h 67"/>
                <a:gd name="T18" fmla="*/ 34 w 104"/>
                <a:gd name="T19" fmla="*/ 8 h 67"/>
                <a:gd name="T20" fmla="*/ 38 w 104"/>
                <a:gd name="T21" fmla="*/ 12 h 67"/>
                <a:gd name="T22" fmla="*/ 42 w 104"/>
                <a:gd name="T23" fmla="*/ 13 h 67"/>
                <a:gd name="T24" fmla="*/ 46 w 104"/>
                <a:gd name="T25" fmla="*/ 15 h 67"/>
                <a:gd name="T26" fmla="*/ 51 w 104"/>
                <a:gd name="T27" fmla="*/ 17 h 67"/>
                <a:gd name="T28" fmla="*/ 57 w 104"/>
                <a:gd name="T29" fmla="*/ 21 h 67"/>
                <a:gd name="T30" fmla="*/ 61 w 104"/>
                <a:gd name="T31" fmla="*/ 23 h 67"/>
                <a:gd name="T32" fmla="*/ 66 w 104"/>
                <a:gd name="T33" fmla="*/ 25 h 67"/>
                <a:gd name="T34" fmla="*/ 72 w 104"/>
                <a:gd name="T35" fmla="*/ 27 h 67"/>
                <a:gd name="T36" fmla="*/ 78 w 104"/>
                <a:gd name="T37" fmla="*/ 29 h 67"/>
                <a:gd name="T38" fmla="*/ 84 w 104"/>
                <a:gd name="T39" fmla="*/ 31 h 67"/>
                <a:gd name="T40" fmla="*/ 87 w 104"/>
                <a:gd name="T41" fmla="*/ 32 h 67"/>
                <a:gd name="T42" fmla="*/ 93 w 104"/>
                <a:gd name="T43" fmla="*/ 32 h 67"/>
                <a:gd name="T44" fmla="*/ 97 w 104"/>
                <a:gd name="T45" fmla="*/ 34 h 67"/>
                <a:gd name="T46" fmla="*/ 99 w 104"/>
                <a:gd name="T47" fmla="*/ 34 h 67"/>
                <a:gd name="T48" fmla="*/ 103 w 104"/>
                <a:gd name="T49" fmla="*/ 34 h 67"/>
                <a:gd name="T50" fmla="*/ 103 w 104"/>
                <a:gd name="T51" fmla="*/ 36 h 67"/>
                <a:gd name="T52" fmla="*/ 104 w 104"/>
                <a:gd name="T53" fmla="*/ 36 h 67"/>
                <a:gd name="T54" fmla="*/ 104 w 104"/>
                <a:gd name="T55" fmla="*/ 38 h 67"/>
                <a:gd name="T56" fmla="*/ 104 w 104"/>
                <a:gd name="T57" fmla="*/ 42 h 67"/>
                <a:gd name="T58" fmla="*/ 104 w 104"/>
                <a:gd name="T59" fmla="*/ 46 h 67"/>
                <a:gd name="T60" fmla="*/ 103 w 104"/>
                <a:gd name="T61" fmla="*/ 51 h 67"/>
                <a:gd name="T62" fmla="*/ 101 w 104"/>
                <a:gd name="T63" fmla="*/ 57 h 67"/>
                <a:gd name="T64" fmla="*/ 97 w 104"/>
                <a:gd name="T65" fmla="*/ 63 h 67"/>
                <a:gd name="T66" fmla="*/ 93 w 104"/>
                <a:gd name="T67" fmla="*/ 63 h 67"/>
                <a:gd name="T68" fmla="*/ 89 w 104"/>
                <a:gd name="T69" fmla="*/ 65 h 67"/>
                <a:gd name="T70" fmla="*/ 84 w 104"/>
                <a:gd name="T71" fmla="*/ 65 h 67"/>
                <a:gd name="T72" fmla="*/ 80 w 104"/>
                <a:gd name="T73" fmla="*/ 67 h 67"/>
                <a:gd name="T74" fmla="*/ 72 w 104"/>
                <a:gd name="T75" fmla="*/ 65 h 67"/>
                <a:gd name="T76" fmla="*/ 66 w 104"/>
                <a:gd name="T77" fmla="*/ 63 h 67"/>
                <a:gd name="T78" fmla="*/ 61 w 104"/>
                <a:gd name="T79" fmla="*/ 63 h 67"/>
                <a:gd name="T80" fmla="*/ 55 w 104"/>
                <a:gd name="T81" fmla="*/ 61 h 67"/>
                <a:gd name="T82" fmla="*/ 49 w 104"/>
                <a:gd name="T83" fmla="*/ 59 h 67"/>
                <a:gd name="T84" fmla="*/ 44 w 104"/>
                <a:gd name="T85" fmla="*/ 57 h 67"/>
                <a:gd name="T86" fmla="*/ 38 w 104"/>
                <a:gd name="T87" fmla="*/ 55 h 67"/>
                <a:gd name="T88" fmla="*/ 32 w 104"/>
                <a:gd name="T89" fmla="*/ 53 h 67"/>
                <a:gd name="T90" fmla="*/ 28 w 104"/>
                <a:gd name="T91" fmla="*/ 51 h 67"/>
                <a:gd name="T92" fmla="*/ 23 w 104"/>
                <a:gd name="T93" fmla="*/ 48 h 67"/>
                <a:gd name="T94" fmla="*/ 19 w 104"/>
                <a:gd name="T95" fmla="*/ 44 h 67"/>
                <a:gd name="T96" fmla="*/ 15 w 104"/>
                <a:gd name="T97" fmla="*/ 42 h 67"/>
                <a:gd name="T98" fmla="*/ 9 w 104"/>
                <a:gd name="T99" fmla="*/ 36 h 67"/>
                <a:gd name="T100" fmla="*/ 8 w 104"/>
                <a:gd name="T101" fmla="*/ 34 h 67"/>
                <a:gd name="T102" fmla="*/ 4 w 104"/>
                <a:gd name="T103" fmla="*/ 29 h 67"/>
                <a:gd name="T104" fmla="*/ 2 w 104"/>
                <a:gd name="T105" fmla="*/ 25 h 67"/>
                <a:gd name="T106" fmla="*/ 0 w 104"/>
                <a:gd name="T107" fmla="*/ 19 h 67"/>
                <a:gd name="T108" fmla="*/ 0 w 104"/>
                <a:gd name="T109" fmla="*/ 15 h 67"/>
                <a:gd name="T110" fmla="*/ 0 w 104"/>
                <a:gd name="T111" fmla="*/ 12 h 67"/>
                <a:gd name="T112" fmla="*/ 0 w 104"/>
                <a:gd name="T113" fmla="*/ 10 h 67"/>
                <a:gd name="T114" fmla="*/ 0 w 104"/>
                <a:gd name="T115" fmla="*/ 4 h 67"/>
                <a:gd name="T116" fmla="*/ 2 w 104"/>
                <a:gd name="T117" fmla="*/ 2 h 67"/>
                <a:gd name="T118" fmla="*/ 8 w 104"/>
                <a:gd name="T119" fmla="*/ 2 h 67"/>
                <a:gd name="T120" fmla="*/ 9 w 104"/>
                <a:gd name="T121" fmla="*/ 2 h 67"/>
                <a:gd name="T122" fmla="*/ 9 w 104"/>
                <a:gd name="T12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67">
                  <a:moveTo>
                    <a:pt x="9" y="2"/>
                  </a:moveTo>
                  <a:lnTo>
                    <a:pt x="9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2"/>
                  </a:lnTo>
                  <a:lnTo>
                    <a:pt x="42" y="13"/>
                  </a:lnTo>
                  <a:lnTo>
                    <a:pt x="46" y="15"/>
                  </a:lnTo>
                  <a:lnTo>
                    <a:pt x="51" y="17"/>
                  </a:lnTo>
                  <a:lnTo>
                    <a:pt x="57" y="21"/>
                  </a:lnTo>
                  <a:lnTo>
                    <a:pt x="61" y="23"/>
                  </a:lnTo>
                  <a:lnTo>
                    <a:pt x="66" y="25"/>
                  </a:lnTo>
                  <a:lnTo>
                    <a:pt x="72" y="27"/>
                  </a:lnTo>
                  <a:lnTo>
                    <a:pt x="78" y="29"/>
                  </a:lnTo>
                  <a:lnTo>
                    <a:pt x="84" y="31"/>
                  </a:lnTo>
                  <a:lnTo>
                    <a:pt x="87" y="32"/>
                  </a:lnTo>
                  <a:lnTo>
                    <a:pt x="93" y="32"/>
                  </a:lnTo>
                  <a:lnTo>
                    <a:pt x="97" y="34"/>
                  </a:lnTo>
                  <a:lnTo>
                    <a:pt x="99" y="34"/>
                  </a:lnTo>
                  <a:lnTo>
                    <a:pt x="103" y="34"/>
                  </a:lnTo>
                  <a:lnTo>
                    <a:pt x="103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2"/>
                  </a:lnTo>
                  <a:lnTo>
                    <a:pt x="104" y="46"/>
                  </a:lnTo>
                  <a:lnTo>
                    <a:pt x="103" y="51"/>
                  </a:lnTo>
                  <a:lnTo>
                    <a:pt x="101" y="57"/>
                  </a:lnTo>
                  <a:lnTo>
                    <a:pt x="97" y="63"/>
                  </a:lnTo>
                  <a:lnTo>
                    <a:pt x="93" y="63"/>
                  </a:lnTo>
                  <a:lnTo>
                    <a:pt x="89" y="65"/>
                  </a:lnTo>
                  <a:lnTo>
                    <a:pt x="84" y="65"/>
                  </a:lnTo>
                  <a:lnTo>
                    <a:pt x="80" y="67"/>
                  </a:lnTo>
                  <a:lnTo>
                    <a:pt x="72" y="65"/>
                  </a:lnTo>
                  <a:lnTo>
                    <a:pt x="66" y="63"/>
                  </a:lnTo>
                  <a:lnTo>
                    <a:pt x="61" y="63"/>
                  </a:lnTo>
                  <a:lnTo>
                    <a:pt x="55" y="61"/>
                  </a:lnTo>
                  <a:lnTo>
                    <a:pt x="49" y="59"/>
                  </a:lnTo>
                  <a:lnTo>
                    <a:pt x="44" y="57"/>
                  </a:lnTo>
                  <a:lnTo>
                    <a:pt x="38" y="55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3" y="48"/>
                  </a:lnTo>
                  <a:lnTo>
                    <a:pt x="19" y="44"/>
                  </a:lnTo>
                  <a:lnTo>
                    <a:pt x="15" y="42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300"/>
            <p:cNvSpPr>
              <a:spLocks/>
            </p:cNvSpPr>
            <p:nvPr/>
          </p:nvSpPr>
          <p:spPr bwMode="auto">
            <a:xfrm>
              <a:off x="2765" y="1678"/>
              <a:ext cx="26" cy="23"/>
            </a:xfrm>
            <a:custGeom>
              <a:avLst/>
              <a:gdLst>
                <a:gd name="T0" fmla="*/ 27 w 51"/>
                <a:gd name="T1" fmla="*/ 45 h 45"/>
                <a:gd name="T2" fmla="*/ 30 w 51"/>
                <a:gd name="T3" fmla="*/ 43 h 45"/>
                <a:gd name="T4" fmla="*/ 36 w 51"/>
                <a:gd name="T5" fmla="*/ 43 h 45"/>
                <a:gd name="T6" fmla="*/ 40 w 51"/>
                <a:gd name="T7" fmla="*/ 40 h 45"/>
                <a:gd name="T8" fmla="*/ 44 w 51"/>
                <a:gd name="T9" fmla="*/ 38 h 45"/>
                <a:gd name="T10" fmla="*/ 47 w 51"/>
                <a:gd name="T11" fmla="*/ 34 h 45"/>
                <a:gd name="T12" fmla="*/ 49 w 51"/>
                <a:gd name="T13" fmla="*/ 32 h 45"/>
                <a:gd name="T14" fmla="*/ 49 w 51"/>
                <a:gd name="T15" fmla="*/ 28 h 45"/>
                <a:gd name="T16" fmla="*/ 51 w 51"/>
                <a:gd name="T17" fmla="*/ 22 h 45"/>
                <a:gd name="T18" fmla="*/ 49 w 51"/>
                <a:gd name="T19" fmla="*/ 19 h 45"/>
                <a:gd name="T20" fmla="*/ 49 w 51"/>
                <a:gd name="T21" fmla="*/ 15 h 45"/>
                <a:gd name="T22" fmla="*/ 47 w 51"/>
                <a:gd name="T23" fmla="*/ 9 h 45"/>
                <a:gd name="T24" fmla="*/ 44 w 51"/>
                <a:gd name="T25" fmla="*/ 7 h 45"/>
                <a:gd name="T26" fmla="*/ 40 w 51"/>
                <a:gd name="T27" fmla="*/ 3 h 45"/>
                <a:gd name="T28" fmla="*/ 36 w 51"/>
                <a:gd name="T29" fmla="*/ 2 h 45"/>
                <a:gd name="T30" fmla="*/ 30 w 51"/>
                <a:gd name="T31" fmla="*/ 0 h 45"/>
                <a:gd name="T32" fmla="*/ 27 w 51"/>
                <a:gd name="T33" fmla="*/ 0 h 45"/>
                <a:gd name="T34" fmla="*/ 19 w 51"/>
                <a:gd name="T35" fmla="*/ 0 h 45"/>
                <a:gd name="T36" fmla="*/ 15 w 51"/>
                <a:gd name="T37" fmla="*/ 2 h 45"/>
                <a:gd name="T38" fmla="*/ 11 w 51"/>
                <a:gd name="T39" fmla="*/ 3 h 45"/>
                <a:gd name="T40" fmla="*/ 8 w 51"/>
                <a:gd name="T41" fmla="*/ 7 h 45"/>
                <a:gd name="T42" fmla="*/ 4 w 51"/>
                <a:gd name="T43" fmla="*/ 9 h 45"/>
                <a:gd name="T44" fmla="*/ 2 w 51"/>
                <a:gd name="T45" fmla="*/ 15 h 45"/>
                <a:gd name="T46" fmla="*/ 0 w 51"/>
                <a:gd name="T47" fmla="*/ 19 h 45"/>
                <a:gd name="T48" fmla="*/ 0 w 51"/>
                <a:gd name="T49" fmla="*/ 22 h 45"/>
                <a:gd name="T50" fmla="*/ 0 w 51"/>
                <a:gd name="T51" fmla="*/ 28 h 45"/>
                <a:gd name="T52" fmla="*/ 2 w 51"/>
                <a:gd name="T53" fmla="*/ 32 h 45"/>
                <a:gd name="T54" fmla="*/ 4 w 51"/>
                <a:gd name="T55" fmla="*/ 34 h 45"/>
                <a:gd name="T56" fmla="*/ 8 w 51"/>
                <a:gd name="T57" fmla="*/ 38 h 45"/>
                <a:gd name="T58" fmla="*/ 11 w 51"/>
                <a:gd name="T59" fmla="*/ 40 h 45"/>
                <a:gd name="T60" fmla="*/ 15 w 51"/>
                <a:gd name="T61" fmla="*/ 43 h 45"/>
                <a:gd name="T62" fmla="*/ 19 w 51"/>
                <a:gd name="T63" fmla="*/ 43 h 45"/>
                <a:gd name="T64" fmla="*/ 27 w 51"/>
                <a:gd name="T65" fmla="*/ 45 h 45"/>
                <a:gd name="T66" fmla="*/ 27 w 51"/>
                <a:gd name="T6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45">
                  <a:moveTo>
                    <a:pt x="27" y="45"/>
                  </a:moveTo>
                  <a:lnTo>
                    <a:pt x="30" y="43"/>
                  </a:lnTo>
                  <a:lnTo>
                    <a:pt x="36" y="43"/>
                  </a:lnTo>
                  <a:lnTo>
                    <a:pt x="40" y="40"/>
                  </a:lnTo>
                  <a:lnTo>
                    <a:pt x="44" y="38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8"/>
                  </a:lnTo>
                  <a:lnTo>
                    <a:pt x="51" y="22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7" y="9"/>
                  </a:lnTo>
                  <a:lnTo>
                    <a:pt x="44" y="7"/>
                  </a:lnTo>
                  <a:lnTo>
                    <a:pt x="40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8" y="7"/>
                  </a:lnTo>
                  <a:lnTo>
                    <a:pt x="4" y="9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5" y="43"/>
                  </a:lnTo>
                  <a:lnTo>
                    <a:pt x="19" y="43"/>
                  </a:lnTo>
                  <a:lnTo>
                    <a:pt x="27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301"/>
            <p:cNvSpPr>
              <a:spLocks/>
            </p:cNvSpPr>
            <p:nvPr/>
          </p:nvSpPr>
          <p:spPr bwMode="auto">
            <a:xfrm>
              <a:off x="2906" y="1734"/>
              <a:ext cx="18" cy="17"/>
            </a:xfrm>
            <a:custGeom>
              <a:avLst/>
              <a:gdLst>
                <a:gd name="T0" fmla="*/ 12 w 36"/>
                <a:gd name="T1" fmla="*/ 30 h 32"/>
                <a:gd name="T2" fmla="*/ 15 w 36"/>
                <a:gd name="T3" fmla="*/ 32 h 32"/>
                <a:gd name="T4" fmla="*/ 19 w 36"/>
                <a:gd name="T5" fmla="*/ 32 h 32"/>
                <a:gd name="T6" fmla="*/ 23 w 36"/>
                <a:gd name="T7" fmla="*/ 32 h 32"/>
                <a:gd name="T8" fmla="*/ 25 w 36"/>
                <a:gd name="T9" fmla="*/ 32 h 32"/>
                <a:gd name="T10" fmla="*/ 29 w 36"/>
                <a:gd name="T11" fmla="*/ 32 h 32"/>
                <a:gd name="T12" fmla="*/ 33 w 36"/>
                <a:gd name="T13" fmla="*/ 30 h 32"/>
                <a:gd name="T14" fmla="*/ 34 w 36"/>
                <a:gd name="T15" fmla="*/ 26 h 32"/>
                <a:gd name="T16" fmla="*/ 36 w 36"/>
                <a:gd name="T17" fmla="*/ 24 h 32"/>
                <a:gd name="T18" fmla="*/ 36 w 36"/>
                <a:gd name="T19" fmla="*/ 19 h 32"/>
                <a:gd name="T20" fmla="*/ 34 w 36"/>
                <a:gd name="T21" fmla="*/ 13 h 32"/>
                <a:gd name="T22" fmla="*/ 31 w 36"/>
                <a:gd name="T23" fmla="*/ 7 h 32"/>
                <a:gd name="T24" fmla="*/ 25 w 36"/>
                <a:gd name="T25" fmla="*/ 4 h 32"/>
                <a:gd name="T26" fmla="*/ 21 w 36"/>
                <a:gd name="T27" fmla="*/ 2 h 32"/>
                <a:gd name="T28" fmla="*/ 17 w 36"/>
                <a:gd name="T29" fmla="*/ 0 h 32"/>
                <a:gd name="T30" fmla="*/ 14 w 36"/>
                <a:gd name="T31" fmla="*/ 0 h 32"/>
                <a:gd name="T32" fmla="*/ 12 w 36"/>
                <a:gd name="T33" fmla="*/ 2 h 32"/>
                <a:gd name="T34" fmla="*/ 8 w 36"/>
                <a:gd name="T35" fmla="*/ 2 h 32"/>
                <a:gd name="T36" fmla="*/ 4 w 36"/>
                <a:gd name="T37" fmla="*/ 4 h 32"/>
                <a:gd name="T38" fmla="*/ 2 w 36"/>
                <a:gd name="T39" fmla="*/ 5 h 32"/>
                <a:gd name="T40" fmla="*/ 2 w 36"/>
                <a:gd name="T41" fmla="*/ 9 h 32"/>
                <a:gd name="T42" fmla="*/ 0 w 36"/>
                <a:gd name="T43" fmla="*/ 13 h 32"/>
                <a:gd name="T44" fmla="*/ 2 w 36"/>
                <a:gd name="T45" fmla="*/ 21 h 32"/>
                <a:gd name="T46" fmla="*/ 4 w 36"/>
                <a:gd name="T47" fmla="*/ 23 h 32"/>
                <a:gd name="T48" fmla="*/ 6 w 36"/>
                <a:gd name="T49" fmla="*/ 24 h 32"/>
                <a:gd name="T50" fmla="*/ 8 w 36"/>
                <a:gd name="T51" fmla="*/ 28 h 32"/>
                <a:gd name="T52" fmla="*/ 12 w 36"/>
                <a:gd name="T53" fmla="*/ 30 h 32"/>
                <a:gd name="T54" fmla="*/ 12 w 36"/>
                <a:gd name="T5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32">
                  <a:moveTo>
                    <a:pt x="12" y="30"/>
                  </a:moveTo>
                  <a:lnTo>
                    <a:pt x="15" y="32"/>
                  </a:lnTo>
                  <a:lnTo>
                    <a:pt x="19" y="32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9" y="32"/>
                  </a:lnTo>
                  <a:lnTo>
                    <a:pt x="33" y="30"/>
                  </a:lnTo>
                  <a:lnTo>
                    <a:pt x="34" y="26"/>
                  </a:lnTo>
                  <a:lnTo>
                    <a:pt x="36" y="24"/>
                  </a:lnTo>
                  <a:lnTo>
                    <a:pt x="36" y="19"/>
                  </a:lnTo>
                  <a:lnTo>
                    <a:pt x="34" y="13"/>
                  </a:lnTo>
                  <a:lnTo>
                    <a:pt x="31" y="7"/>
                  </a:lnTo>
                  <a:lnTo>
                    <a:pt x="25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21"/>
                  </a:lnTo>
                  <a:lnTo>
                    <a:pt x="4" y="23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2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302"/>
            <p:cNvSpPr>
              <a:spLocks/>
            </p:cNvSpPr>
            <p:nvPr/>
          </p:nvSpPr>
          <p:spPr bwMode="auto">
            <a:xfrm>
              <a:off x="2729" y="1644"/>
              <a:ext cx="12" cy="17"/>
            </a:xfrm>
            <a:custGeom>
              <a:avLst/>
              <a:gdLst>
                <a:gd name="T0" fmla="*/ 7 w 22"/>
                <a:gd name="T1" fmla="*/ 0 h 34"/>
                <a:gd name="T2" fmla="*/ 15 w 22"/>
                <a:gd name="T3" fmla="*/ 2 h 34"/>
                <a:gd name="T4" fmla="*/ 19 w 22"/>
                <a:gd name="T5" fmla="*/ 4 h 34"/>
                <a:gd name="T6" fmla="*/ 21 w 22"/>
                <a:gd name="T7" fmla="*/ 8 h 34"/>
                <a:gd name="T8" fmla="*/ 22 w 22"/>
                <a:gd name="T9" fmla="*/ 14 h 34"/>
                <a:gd name="T10" fmla="*/ 21 w 22"/>
                <a:gd name="T11" fmla="*/ 17 h 34"/>
                <a:gd name="T12" fmla="*/ 19 w 22"/>
                <a:gd name="T13" fmla="*/ 21 h 34"/>
                <a:gd name="T14" fmla="*/ 17 w 22"/>
                <a:gd name="T15" fmla="*/ 25 h 34"/>
                <a:gd name="T16" fmla="*/ 15 w 22"/>
                <a:gd name="T17" fmla="*/ 29 h 34"/>
                <a:gd name="T18" fmla="*/ 11 w 22"/>
                <a:gd name="T19" fmla="*/ 33 h 34"/>
                <a:gd name="T20" fmla="*/ 7 w 22"/>
                <a:gd name="T21" fmla="*/ 34 h 34"/>
                <a:gd name="T22" fmla="*/ 5 w 22"/>
                <a:gd name="T23" fmla="*/ 34 h 34"/>
                <a:gd name="T24" fmla="*/ 3 w 22"/>
                <a:gd name="T25" fmla="*/ 34 h 34"/>
                <a:gd name="T26" fmla="*/ 0 w 22"/>
                <a:gd name="T27" fmla="*/ 31 h 34"/>
                <a:gd name="T28" fmla="*/ 0 w 22"/>
                <a:gd name="T29" fmla="*/ 25 h 34"/>
                <a:gd name="T30" fmla="*/ 2 w 22"/>
                <a:gd name="T31" fmla="*/ 19 h 34"/>
                <a:gd name="T32" fmla="*/ 3 w 22"/>
                <a:gd name="T33" fmla="*/ 10 h 34"/>
                <a:gd name="T34" fmla="*/ 5 w 22"/>
                <a:gd name="T35" fmla="*/ 4 h 34"/>
                <a:gd name="T36" fmla="*/ 7 w 22"/>
                <a:gd name="T37" fmla="*/ 0 h 34"/>
                <a:gd name="T38" fmla="*/ 7 w 22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34">
                  <a:moveTo>
                    <a:pt x="7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21" y="8"/>
                  </a:lnTo>
                  <a:lnTo>
                    <a:pt x="22" y="14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7" y="25"/>
                  </a:lnTo>
                  <a:lnTo>
                    <a:pt x="15" y="29"/>
                  </a:lnTo>
                  <a:lnTo>
                    <a:pt x="11" y="33"/>
                  </a:lnTo>
                  <a:lnTo>
                    <a:pt x="7" y="34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3" y="10"/>
                  </a:lnTo>
                  <a:lnTo>
                    <a:pt x="5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303"/>
            <p:cNvSpPr>
              <a:spLocks/>
            </p:cNvSpPr>
            <p:nvPr/>
          </p:nvSpPr>
          <p:spPr bwMode="auto">
            <a:xfrm>
              <a:off x="2752" y="1644"/>
              <a:ext cx="10" cy="17"/>
            </a:xfrm>
            <a:custGeom>
              <a:avLst/>
              <a:gdLst>
                <a:gd name="T0" fmla="*/ 8 w 19"/>
                <a:gd name="T1" fmla="*/ 0 h 34"/>
                <a:gd name="T2" fmla="*/ 14 w 19"/>
                <a:gd name="T3" fmla="*/ 2 h 34"/>
                <a:gd name="T4" fmla="*/ 17 w 19"/>
                <a:gd name="T5" fmla="*/ 4 h 34"/>
                <a:gd name="T6" fmla="*/ 17 w 19"/>
                <a:gd name="T7" fmla="*/ 8 h 34"/>
                <a:gd name="T8" fmla="*/ 19 w 19"/>
                <a:gd name="T9" fmla="*/ 14 h 34"/>
                <a:gd name="T10" fmla="*/ 19 w 19"/>
                <a:gd name="T11" fmla="*/ 19 h 34"/>
                <a:gd name="T12" fmla="*/ 19 w 19"/>
                <a:gd name="T13" fmla="*/ 25 h 34"/>
                <a:gd name="T14" fmla="*/ 17 w 19"/>
                <a:gd name="T15" fmla="*/ 29 h 34"/>
                <a:gd name="T16" fmla="*/ 17 w 19"/>
                <a:gd name="T17" fmla="*/ 34 h 34"/>
                <a:gd name="T18" fmla="*/ 16 w 19"/>
                <a:gd name="T19" fmla="*/ 34 h 34"/>
                <a:gd name="T20" fmla="*/ 12 w 19"/>
                <a:gd name="T21" fmla="*/ 34 h 34"/>
                <a:gd name="T22" fmla="*/ 10 w 19"/>
                <a:gd name="T23" fmla="*/ 34 h 34"/>
                <a:gd name="T24" fmla="*/ 6 w 19"/>
                <a:gd name="T25" fmla="*/ 34 h 34"/>
                <a:gd name="T26" fmla="*/ 4 w 19"/>
                <a:gd name="T27" fmla="*/ 31 h 34"/>
                <a:gd name="T28" fmla="*/ 2 w 19"/>
                <a:gd name="T29" fmla="*/ 27 h 34"/>
                <a:gd name="T30" fmla="*/ 0 w 19"/>
                <a:gd name="T31" fmla="*/ 21 h 34"/>
                <a:gd name="T32" fmla="*/ 0 w 19"/>
                <a:gd name="T33" fmla="*/ 17 h 34"/>
                <a:gd name="T34" fmla="*/ 0 w 19"/>
                <a:gd name="T35" fmla="*/ 14 h 34"/>
                <a:gd name="T36" fmla="*/ 2 w 19"/>
                <a:gd name="T37" fmla="*/ 10 h 34"/>
                <a:gd name="T38" fmla="*/ 4 w 19"/>
                <a:gd name="T39" fmla="*/ 4 h 34"/>
                <a:gd name="T40" fmla="*/ 8 w 19"/>
                <a:gd name="T41" fmla="*/ 0 h 34"/>
                <a:gd name="T42" fmla="*/ 8 w 19"/>
                <a:gd name="T4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34">
                  <a:moveTo>
                    <a:pt x="8" y="0"/>
                  </a:moveTo>
                  <a:lnTo>
                    <a:pt x="14" y="2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7" y="29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304"/>
            <p:cNvSpPr>
              <a:spLocks/>
            </p:cNvSpPr>
            <p:nvPr/>
          </p:nvSpPr>
          <p:spPr bwMode="auto">
            <a:xfrm>
              <a:off x="2775" y="1649"/>
              <a:ext cx="11" cy="15"/>
            </a:xfrm>
            <a:custGeom>
              <a:avLst/>
              <a:gdLst>
                <a:gd name="T0" fmla="*/ 11 w 23"/>
                <a:gd name="T1" fmla="*/ 0 h 30"/>
                <a:gd name="T2" fmla="*/ 17 w 23"/>
                <a:gd name="T3" fmla="*/ 2 h 30"/>
                <a:gd name="T4" fmla="*/ 21 w 23"/>
                <a:gd name="T5" fmla="*/ 4 h 30"/>
                <a:gd name="T6" fmla="*/ 23 w 23"/>
                <a:gd name="T7" fmla="*/ 7 h 30"/>
                <a:gd name="T8" fmla="*/ 23 w 23"/>
                <a:gd name="T9" fmla="*/ 11 h 30"/>
                <a:gd name="T10" fmla="*/ 21 w 23"/>
                <a:gd name="T11" fmla="*/ 15 h 30"/>
                <a:gd name="T12" fmla="*/ 21 w 23"/>
                <a:gd name="T13" fmla="*/ 19 h 30"/>
                <a:gd name="T14" fmla="*/ 17 w 23"/>
                <a:gd name="T15" fmla="*/ 23 h 30"/>
                <a:gd name="T16" fmla="*/ 15 w 23"/>
                <a:gd name="T17" fmla="*/ 26 h 30"/>
                <a:gd name="T18" fmla="*/ 11 w 23"/>
                <a:gd name="T19" fmla="*/ 28 h 30"/>
                <a:gd name="T20" fmla="*/ 8 w 23"/>
                <a:gd name="T21" fmla="*/ 30 h 30"/>
                <a:gd name="T22" fmla="*/ 6 w 23"/>
                <a:gd name="T23" fmla="*/ 30 h 30"/>
                <a:gd name="T24" fmla="*/ 4 w 23"/>
                <a:gd name="T25" fmla="*/ 30 h 30"/>
                <a:gd name="T26" fmla="*/ 0 w 23"/>
                <a:gd name="T27" fmla="*/ 28 h 30"/>
                <a:gd name="T28" fmla="*/ 0 w 23"/>
                <a:gd name="T29" fmla="*/ 23 h 30"/>
                <a:gd name="T30" fmla="*/ 2 w 23"/>
                <a:gd name="T31" fmla="*/ 17 h 30"/>
                <a:gd name="T32" fmla="*/ 6 w 23"/>
                <a:gd name="T33" fmla="*/ 9 h 30"/>
                <a:gd name="T34" fmla="*/ 6 w 23"/>
                <a:gd name="T35" fmla="*/ 7 h 30"/>
                <a:gd name="T36" fmla="*/ 8 w 23"/>
                <a:gd name="T37" fmla="*/ 5 h 30"/>
                <a:gd name="T38" fmla="*/ 9 w 23"/>
                <a:gd name="T39" fmla="*/ 2 h 30"/>
                <a:gd name="T40" fmla="*/ 11 w 23"/>
                <a:gd name="T41" fmla="*/ 0 h 30"/>
                <a:gd name="T42" fmla="*/ 11 w 23"/>
                <a:gd name="T4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0">
                  <a:moveTo>
                    <a:pt x="11" y="0"/>
                  </a:moveTo>
                  <a:lnTo>
                    <a:pt x="17" y="2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1" y="15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5" y="26"/>
                  </a:lnTo>
                  <a:lnTo>
                    <a:pt x="11" y="28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5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305"/>
            <p:cNvSpPr>
              <a:spLocks/>
            </p:cNvSpPr>
            <p:nvPr/>
          </p:nvSpPr>
          <p:spPr bwMode="auto">
            <a:xfrm>
              <a:off x="2800" y="1655"/>
              <a:ext cx="12" cy="18"/>
            </a:xfrm>
            <a:custGeom>
              <a:avLst/>
              <a:gdLst>
                <a:gd name="T0" fmla="*/ 14 w 25"/>
                <a:gd name="T1" fmla="*/ 0 h 36"/>
                <a:gd name="T2" fmla="*/ 17 w 25"/>
                <a:gd name="T3" fmla="*/ 2 h 36"/>
                <a:gd name="T4" fmla="*/ 21 w 25"/>
                <a:gd name="T5" fmla="*/ 4 h 36"/>
                <a:gd name="T6" fmla="*/ 23 w 25"/>
                <a:gd name="T7" fmla="*/ 8 h 36"/>
                <a:gd name="T8" fmla="*/ 25 w 25"/>
                <a:gd name="T9" fmla="*/ 12 h 36"/>
                <a:gd name="T10" fmla="*/ 23 w 25"/>
                <a:gd name="T11" fmla="*/ 15 h 36"/>
                <a:gd name="T12" fmla="*/ 21 w 25"/>
                <a:gd name="T13" fmla="*/ 21 h 36"/>
                <a:gd name="T14" fmla="*/ 19 w 25"/>
                <a:gd name="T15" fmla="*/ 25 h 36"/>
                <a:gd name="T16" fmla="*/ 17 w 25"/>
                <a:gd name="T17" fmla="*/ 29 h 36"/>
                <a:gd name="T18" fmla="*/ 14 w 25"/>
                <a:gd name="T19" fmla="*/ 32 h 36"/>
                <a:gd name="T20" fmla="*/ 10 w 25"/>
                <a:gd name="T21" fmla="*/ 34 h 36"/>
                <a:gd name="T22" fmla="*/ 8 w 25"/>
                <a:gd name="T23" fmla="*/ 36 h 36"/>
                <a:gd name="T24" fmla="*/ 4 w 25"/>
                <a:gd name="T25" fmla="*/ 36 h 36"/>
                <a:gd name="T26" fmla="*/ 2 w 25"/>
                <a:gd name="T27" fmla="*/ 32 h 36"/>
                <a:gd name="T28" fmla="*/ 2 w 25"/>
                <a:gd name="T29" fmla="*/ 29 h 36"/>
                <a:gd name="T30" fmla="*/ 0 w 25"/>
                <a:gd name="T31" fmla="*/ 23 h 36"/>
                <a:gd name="T32" fmla="*/ 2 w 25"/>
                <a:gd name="T33" fmla="*/ 15 h 36"/>
                <a:gd name="T34" fmla="*/ 6 w 25"/>
                <a:gd name="T35" fmla="*/ 12 h 36"/>
                <a:gd name="T36" fmla="*/ 8 w 25"/>
                <a:gd name="T37" fmla="*/ 8 h 36"/>
                <a:gd name="T38" fmla="*/ 10 w 25"/>
                <a:gd name="T39" fmla="*/ 4 h 36"/>
                <a:gd name="T40" fmla="*/ 14 w 25"/>
                <a:gd name="T41" fmla="*/ 0 h 36"/>
                <a:gd name="T42" fmla="*/ 14 w 25"/>
                <a:gd name="T4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36">
                  <a:moveTo>
                    <a:pt x="14" y="0"/>
                  </a:move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2"/>
                  </a:lnTo>
                  <a:lnTo>
                    <a:pt x="23" y="15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7" y="29"/>
                  </a:lnTo>
                  <a:lnTo>
                    <a:pt x="14" y="32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306"/>
            <p:cNvSpPr>
              <a:spLocks/>
            </p:cNvSpPr>
            <p:nvPr/>
          </p:nvSpPr>
          <p:spPr bwMode="auto">
            <a:xfrm>
              <a:off x="2819" y="1672"/>
              <a:ext cx="13" cy="19"/>
            </a:xfrm>
            <a:custGeom>
              <a:avLst/>
              <a:gdLst>
                <a:gd name="T0" fmla="*/ 16 w 27"/>
                <a:gd name="T1" fmla="*/ 0 h 38"/>
                <a:gd name="T2" fmla="*/ 19 w 27"/>
                <a:gd name="T3" fmla="*/ 0 h 38"/>
                <a:gd name="T4" fmla="*/ 23 w 27"/>
                <a:gd name="T5" fmla="*/ 2 h 38"/>
                <a:gd name="T6" fmla="*/ 25 w 27"/>
                <a:gd name="T7" fmla="*/ 4 h 38"/>
                <a:gd name="T8" fmla="*/ 27 w 27"/>
                <a:gd name="T9" fmla="*/ 8 h 38"/>
                <a:gd name="T10" fmla="*/ 27 w 27"/>
                <a:gd name="T11" fmla="*/ 12 h 38"/>
                <a:gd name="T12" fmla="*/ 27 w 27"/>
                <a:gd name="T13" fmla="*/ 17 h 38"/>
                <a:gd name="T14" fmla="*/ 25 w 27"/>
                <a:gd name="T15" fmla="*/ 21 h 38"/>
                <a:gd name="T16" fmla="*/ 23 w 27"/>
                <a:gd name="T17" fmla="*/ 27 h 38"/>
                <a:gd name="T18" fmla="*/ 21 w 27"/>
                <a:gd name="T19" fmla="*/ 31 h 38"/>
                <a:gd name="T20" fmla="*/ 19 w 27"/>
                <a:gd name="T21" fmla="*/ 35 h 38"/>
                <a:gd name="T22" fmla="*/ 16 w 27"/>
                <a:gd name="T23" fmla="*/ 36 h 38"/>
                <a:gd name="T24" fmla="*/ 14 w 27"/>
                <a:gd name="T25" fmla="*/ 38 h 38"/>
                <a:gd name="T26" fmla="*/ 10 w 27"/>
                <a:gd name="T27" fmla="*/ 38 h 38"/>
                <a:gd name="T28" fmla="*/ 6 w 27"/>
                <a:gd name="T29" fmla="*/ 38 h 38"/>
                <a:gd name="T30" fmla="*/ 4 w 27"/>
                <a:gd name="T31" fmla="*/ 35 h 38"/>
                <a:gd name="T32" fmla="*/ 0 w 27"/>
                <a:gd name="T33" fmla="*/ 31 h 38"/>
                <a:gd name="T34" fmla="*/ 2 w 27"/>
                <a:gd name="T35" fmla="*/ 27 h 38"/>
                <a:gd name="T36" fmla="*/ 4 w 27"/>
                <a:gd name="T37" fmla="*/ 23 h 38"/>
                <a:gd name="T38" fmla="*/ 6 w 27"/>
                <a:gd name="T39" fmla="*/ 19 h 38"/>
                <a:gd name="T40" fmla="*/ 8 w 27"/>
                <a:gd name="T41" fmla="*/ 14 h 38"/>
                <a:gd name="T42" fmla="*/ 10 w 27"/>
                <a:gd name="T43" fmla="*/ 10 h 38"/>
                <a:gd name="T44" fmla="*/ 12 w 27"/>
                <a:gd name="T45" fmla="*/ 4 h 38"/>
                <a:gd name="T46" fmla="*/ 14 w 27"/>
                <a:gd name="T47" fmla="*/ 2 h 38"/>
                <a:gd name="T48" fmla="*/ 16 w 27"/>
                <a:gd name="T49" fmla="*/ 0 h 38"/>
                <a:gd name="T50" fmla="*/ 16 w 27"/>
                <a:gd name="T5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" h="38">
                  <a:moveTo>
                    <a:pt x="16" y="0"/>
                  </a:moveTo>
                  <a:lnTo>
                    <a:pt x="19" y="0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7" y="17"/>
                  </a:lnTo>
                  <a:lnTo>
                    <a:pt x="25" y="21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4" y="35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4" y="23"/>
                  </a:lnTo>
                  <a:lnTo>
                    <a:pt x="6" y="19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307"/>
            <p:cNvSpPr>
              <a:spLocks/>
            </p:cNvSpPr>
            <p:nvPr/>
          </p:nvSpPr>
          <p:spPr bwMode="auto">
            <a:xfrm>
              <a:off x="2834" y="1688"/>
              <a:ext cx="11" cy="12"/>
            </a:xfrm>
            <a:custGeom>
              <a:avLst/>
              <a:gdLst>
                <a:gd name="T0" fmla="*/ 11 w 23"/>
                <a:gd name="T1" fmla="*/ 0 h 24"/>
                <a:gd name="T2" fmla="*/ 17 w 23"/>
                <a:gd name="T3" fmla="*/ 2 h 24"/>
                <a:gd name="T4" fmla="*/ 21 w 23"/>
                <a:gd name="T5" fmla="*/ 5 h 24"/>
                <a:gd name="T6" fmla="*/ 23 w 23"/>
                <a:gd name="T7" fmla="*/ 7 h 24"/>
                <a:gd name="T8" fmla="*/ 23 w 23"/>
                <a:gd name="T9" fmla="*/ 11 h 24"/>
                <a:gd name="T10" fmla="*/ 21 w 23"/>
                <a:gd name="T11" fmla="*/ 13 h 24"/>
                <a:gd name="T12" fmla="*/ 19 w 23"/>
                <a:gd name="T13" fmla="*/ 17 h 24"/>
                <a:gd name="T14" fmla="*/ 17 w 23"/>
                <a:gd name="T15" fmla="*/ 19 h 24"/>
                <a:gd name="T16" fmla="*/ 13 w 23"/>
                <a:gd name="T17" fmla="*/ 21 h 24"/>
                <a:gd name="T18" fmla="*/ 9 w 23"/>
                <a:gd name="T19" fmla="*/ 22 h 24"/>
                <a:gd name="T20" fmla="*/ 6 w 23"/>
                <a:gd name="T21" fmla="*/ 24 h 24"/>
                <a:gd name="T22" fmla="*/ 4 w 23"/>
                <a:gd name="T23" fmla="*/ 22 h 24"/>
                <a:gd name="T24" fmla="*/ 2 w 23"/>
                <a:gd name="T25" fmla="*/ 22 h 24"/>
                <a:gd name="T26" fmla="*/ 0 w 23"/>
                <a:gd name="T27" fmla="*/ 21 h 24"/>
                <a:gd name="T28" fmla="*/ 0 w 23"/>
                <a:gd name="T29" fmla="*/ 19 h 24"/>
                <a:gd name="T30" fmla="*/ 2 w 23"/>
                <a:gd name="T31" fmla="*/ 15 h 24"/>
                <a:gd name="T32" fmla="*/ 6 w 23"/>
                <a:gd name="T33" fmla="*/ 9 h 24"/>
                <a:gd name="T34" fmla="*/ 9 w 23"/>
                <a:gd name="T35" fmla="*/ 3 h 24"/>
                <a:gd name="T36" fmla="*/ 11 w 23"/>
                <a:gd name="T37" fmla="*/ 0 h 24"/>
                <a:gd name="T38" fmla="*/ 11 w 23"/>
                <a:gd name="T3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17" y="2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9" y="22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6" y="9"/>
                  </a:lnTo>
                  <a:lnTo>
                    <a:pt x="9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308"/>
            <p:cNvSpPr>
              <a:spLocks/>
            </p:cNvSpPr>
            <p:nvPr/>
          </p:nvSpPr>
          <p:spPr bwMode="auto">
            <a:xfrm>
              <a:off x="2893" y="1701"/>
              <a:ext cx="9" cy="17"/>
            </a:xfrm>
            <a:custGeom>
              <a:avLst/>
              <a:gdLst>
                <a:gd name="T0" fmla="*/ 7 w 19"/>
                <a:gd name="T1" fmla="*/ 0 h 34"/>
                <a:gd name="T2" fmla="*/ 13 w 19"/>
                <a:gd name="T3" fmla="*/ 0 h 34"/>
                <a:gd name="T4" fmla="*/ 15 w 19"/>
                <a:gd name="T5" fmla="*/ 4 h 34"/>
                <a:gd name="T6" fmla="*/ 17 w 19"/>
                <a:gd name="T7" fmla="*/ 8 h 34"/>
                <a:gd name="T8" fmla="*/ 19 w 19"/>
                <a:gd name="T9" fmla="*/ 14 h 34"/>
                <a:gd name="T10" fmla="*/ 19 w 19"/>
                <a:gd name="T11" fmla="*/ 19 h 34"/>
                <a:gd name="T12" fmla="*/ 19 w 19"/>
                <a:gd name="T13" fmla="*/ 25 h 34"/>
                <a:gd name="T14" fmla="*/ 19 w 19"/>
                <a:gd name="T15" fmla="*/ 31 h 34"/>
                <a:gd name="T16" fmla="*/ 19 w 19"/>
                <a:gd name="T17" fmla="*/ 34 h 34"/>
                <a:gd name="T18" fmla="*/ 15 w 19"/>
                <a:gd name="T19" fmla="*/ 34 h 34"/>
                <a:gd name="T20" fmla="*/ 11 w 19"/>
                <a:gd name="T21" fmla="*/ 34 h 34"/>
                <a:gd name="T22" fmla="*/ 9 w 19"/>
                <a:gd name="T23" fmla="*/ 34 h 34"/>
                <a:gd name="T24" fmla="*/ 7 w 19"/>
                <a:gd name="T25" fmla="*/ 34 h 34"/>
                <a:gd name="T26" fmla="*/ 3 w 19"/>
                <a:gd name="T27" fmla="*/ 31 h 34"/>
                <a:gd name="T28" fmla="*/ 3 w 19"/>
                <a:gd name="T29" fmla="*/ 27 h 34"/>
                <a:gd name="T30" fmla="*/ 2 w 19"/>
                <a:gd name="T31" fmla="*/ 21 h 34"/>
                <a:gd name="T32" fmla="*/ 0 w 19"/>
                <a:gd name="T33" fmla="*/ 17 h 34"/>
                <a:gd name="T34" fmla="*/ 0 w 19"/>
                <a:gd name="T35" fmla="*/ 12 h 34"/>
                <a:gd name="T36" fmla="*/ 2 w 19"/>
                <a:gd name="T37" fmla="*/ 8 h 34"/>
                <a:gd name="T38" fmla="*/ 3 w 19"/>
                <a:gd name="T39" fmla="*/ 4 h 34"/>
                <a:gd name="T40" fmla="*/ 7 w 19"/>
                <a:gd name="T41" fmla="*/ 0 h 34"/>
                <a:gd name="T42" fmla="*/ 7 w 19"/>
                <a:gd name="T4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34">
                  <a:moveTo>
                    <a:pt x="7" y="0"/>
                  </a:moveTo>
                  <a:lnTo>
                    <a:pt x="13" y="0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309"/>
            <p:cNvSpPr>
              <a:spLocks/>
            </p:cNvSpPr>
            <p:nvPr/>
          </p:nvSpPr>
          <p:spPr bwMode="auto">
            <a:xfrm>
              <a:off x="2912" y="1706"/>
              <a:ext cx="8" cy="12"/>
            </a:xfrm>
            <a:custGeom>
              <a:avLst/>
              <a:gdLst>
                <a:gd name="T0" fmla="*/ 7 w 17"/>
                <a:gd name="T1" fmla="*/ 0 h 24"/>
                <a:gd name="T2" fmla="*/ 13 w 17"/>
                <a:gd name="T3" fmla="*/ 2 h 24"/>
                <a:gd name="T4" fmla="*/ 15 w 17"/>
                <a:gd name="T5" fmla="*/ 5 h 24"/>
                <a:gd name="T6" fmla="*/ 17 w 17"/>
                <a:gd name="T7" fmla="*/ 11 h 24"/>
                <a:gd name="T8" fmla="*/ 17 w 17"/>
                <a:gd name="T9" fmla="*/ 17 h 24"/>
                <a:gd name="T10" fmla="*/ 15 w 17"/>
                <a:gd name="T11" fmla="*/ 23 h 24"/>
                <a:gd name="T12" fmla="*/ 11 w 17"/>
                <a:gd name="T13" fmla="*/ 24 h 24"/>
                <a:gd name="T14" fmla="*/ 9 w 17"/>
                <a:gd name="T15" fmla="*/ 24 h 24"/>
                <a:gd name="T16" fmla="*/ 5 w 17"/>
                <a:gd name="T17" fmla="*/ 24 h 24"/>
                <a:gd name="T18" fmla="*/ 3 w 17"/>
                <a:gd name="T19" fmla="*/ 23 h 24"/>
                <a:gd name="T20" fmla="*/ 0 w 17"/>
                <a:gd name="T21" fmla="*/ 19 h 24"/>
                <a:gd name="T22" fmla="*/ 0 w 17"/>
                <a:gd name="T23" fmla="*/ 17 h 24"/>
                <a:gd name="T24" fmla="*/ 2 w 17"/>
                <a:gd name="T25" fmla="*/ 13 h 24"/>
                <a:gd name="T26" fmla="*/ 3 w 17"/>
                <a:gd name="T27" fmla="*/ 9 h 24"/>
                <a:gd name="T28" fmla="*/ 3 w 17"/>
                <a:gd name="T29" fmla="*/ 7 h 24"/>
                <a:gd name="T30" fmla="*/ 5 w 17"/>
                <a:gd name="T31" fmla="*/ 2 h 24"/>
                <a:gd name="T32" fmla="*/ 7 w 17"/>
                <a:gd name="T33" fmla="*/ 0 h 24"/>
                <a:gd name="T34" fmla="*/ 7 w 17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24">
                  <a:moveTo>
                    <a:pt x="7" y="0"/>
                  </a:moveTo>
                  <a:lnTo>
                    <a:pt x="13" y="2"/>
                  </a:lnTo>
                  <a:lnTo>
                    <a:pt x="15" y="5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15" y="23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310"/>
            <p:cNvSpPr>
              <a:spLocks/>
            </p:cNvSpPr>
            <p:nvPr/>
          </p:nvSpPr>
          <p:spPr bwMode="auto">
            <a:xfrm>
              <a:off x="2927" y="1711"/>
              <a:ext cx="11" cy="15"/>
            </a:xfrm>
            <a:custGeom>
              <a:avLst/>
              <a:gdLst>
                <a:gd name="T0" fmla="*/ 12 w 21"/>
                <a:gd name="T1" fmla="*/ 0 h 31"/>
                <a:gd name="T2" fmla="*/ 15 w 21"/>
                <a:gd name="T3" fmla="*/ 0 h 31"/>
                <a:gd name="T4" fmla="*/ 19 w 21"/>
                <a:gd name="T5" fmla="*/ 4 h 31"/>
                <a:gd name="T6" fmla="*/ 21 w 21"/>
                <a:gd name="T7" fmla="*/ 8 h 31"/>
                <a:gd name="T8" fmla="*/ 21 w 21"/>
                <a:gd name="T9" fmla="*/ 12 h 31"/>
                <a:gd name="T10" fmla="*/ 19 w 21"/>
                <a:gd name="T11" fmla="*/ 15 h 31"/>
                <a:gd name="T12" fmla="*/ 19 w 21"/>
                <a:gd name="T13" fmla="*/ 19 h 31"/>
                <a:gd name="T14" fmla="*/ 15 w 21"/>
                <a:gd name="T15" fmla="*/ 23 h 31"/>
                <a:gd name="T16" fmla="*/ 13 w 21"/>
                <a:gd name="T17" fmla="*/ 27 h 31"/>
                <a:gd name="T18" fmla="*/ 10 w 21"/>
                <a:gd name="T19" fmla="*/ 29 h 31"/>
                <a:gd name="T20" fmla="*/ 6 w 21"/>
                <a:gd name="T21" fmla="*/ 31 h 31"/>
                <a:gd name="T22" fmla="*/ 4 w 21"/>
                <a:gd name="T23" fmla="*/ 31 h 31"/>
                <a:gd name="T24" fmla="*/ 2 w 21"/>
                <a:gd name="T25" fmla="*/ 31 h 31"/>
                <a:gd name="T26" fmla="*/ 0 w 21"/>
                <a:gd name="T27" fmla="*/ 29 h 31"/>
                <a:gd name="T28" fmla="*/ 0 w 21"/>
                <a:gd name="T29" fmla="*/ 25 h 31"/>
                <a:gd name="T30" fmla="*/ 0 w 21"/>
                <a:gd name="T31" fmla="*/ 19 h 31"/>
                <a:gd name="T32" fmla="*/ 2 w 21"/>
                <a:gd name="T33" fmla="*/ 12 h 31"/>
                <a:gd name="T34" fmla="*/ 4 w 21"/>
                <a:gd name="T35" fmla="*/ 10 h 31"/>
                <a:gd name="T36" fmla="*/ 6 w 21"/>
                <a:gd name="T37" fmla="*/ 6 h 31"/>
                <a:gd name="T38" fmla="*/ 8 w 21"/>
                <a:gd name="T39" fmla="*/ 2 h 31"/>
                <a:gd name="T40" fmla="*/ 12 w 21"/>
                <a:gd name="T41" fmla="*/ 0 h 31"/>
                <a:gd name="T42" fmla="*/ 12 w 21"/>
                <a:gd name="T4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31">
                  <a:moveTo>
                    <a:pt x="12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3" y="27"/>
                  </a:lnTo>
                  <a:lnTo>
                    <a:pt x="10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1642802" y="1160710"/>
            <a:ext cx="6779098" cy="1155434"/>
          </a:xfrm>
          <a:ln w="38100"/>
        </p:spPr>
        <p:txBody>
          <a:bodyPr/>
          <a:lstStyle>
            <a:lvl1pPr algn="ctr">
              <a:lnSpc>
                <a:spcPts val="4500"/>
              </a:lnSpc>
              <a:defRPr b="1">
                <a:ln w="28575">
                  <a:solidFill>
                    <a:schemeClr val="tx2">
                      <a:lumMod val="50000"/>
                    </a:schemeClr>
                  </a:solidFill>
                </a:ln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1" name="Content Placeholder 2"/>
          <p:cNvSpPr>
            <a:spLocks noGrp="1"/>
          </p:cNvSpPr>
          <p:nvPr>
            <p:ph idx="1"/>
          </p:nvPr>
        </p:nvSpPr>
        <p:spPr>
          <a:xfrm>
            <a:off x="1821010" y="2332037"/>
            <a:ext cx="6600889" cy="39163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8327-EEA8-4493-B123-CC70B7E9E8E5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7FCB6-4B9E-4E17-87F0-5009AD02F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6"/>
          <p:cNvGrpSpPr>
            <a:grpSpLocks/>
          </p:cNvGrpSpPr>
          <p:nvPr userDrawn="1">
            <p:custDataLst>
              <p:tags r:id="rId2"/>
            </p:custDataLst>
          </p:nvPr>
        </p:nvGrpSpPr>
        <p:grpSpPr bwMode="auto">
          <a:xfrm flipH="1">
            <a:off x="-762000" y="2652713"/>
            <a:ext cx="3617913" cy="7573962"/>
            <a:chOff x="4096308" y="1178718"/>
            <a:chExt cx="2177493" cy="4557713"/>
          </a:xfrm>
        </p:grpSpPr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4596014" y="3508683"/>
              <a:ext cx="493972" cy="375431"/>
            </a:xfrm>
            <a:custGeom>
              <a:avLst/>
              <a:gdLst>
                <a:gd name="T0" fmla="*/ 0 w 311"/>
                <a:gd name="T1" fmla="*/ 108 h 237"/>
                <a:gd name="T2" fmla="*/ 4 w 311"/>
                <a:gd name="T3" fmla="*/ 113 h 237"/>
                <a:gd name="T4" fmla="*/ 9 w 311"/>
                <a:gd name="T5" fmla="*/ 120 h 237"/>
                <a:gd name="T6" fmla="*/ 19 w 311"/>
                <a:gd name="T7" fmla="*/ 127 h 237"/>
                <a:gd name="T8" fmla="*/ 26 w 311"/>
                <a:gd name="T9" fmla="*/ 136 h 237"/>
                <a:gd name="T10" fmla="*/ 35 w 311"/>
                <a:gd name="T11" fmla="*/ 148 h 237"/>
                <a:gd name="T12" fmla="*/ 47 w 311"/>
                <a:gd name="T13" fmla="*/ 157 h 237"/>
                <a:gd name="T14" fmla="*/ 59 w 311"/>
                <a:gd name="T15" fmla="*/ 172 h 237"/>
                <a:gd name="T16" fmla="*/ 70 w 311"/>
                <a:gd name="T17" fmla="*/ 183 h 237"/>
                <a:gd name="T18" fmla="*/ 82 w 311"/>
                <a:gd name="T19" fmla="*/ 195 h 237"/>
                <a:gd name="T20" fmla="*/ 94 w 311"/>
                <a:gd name="T21" fmla="*/ 205 h 237"/>
                <a:gd name="T22" fmla="*/ 106 w 311"/>
                <a:gd name="T23" fmla="*/ 216 h 237"/>
                <a:gd name="T24" fmla="*/ 115 w 311"/>
                <a:gd name="T25" fmla="*/ 223 h 237"/>
                <a:gd name="T26" fmla="*/ 127 w 311"/>
                <a:gd name="T27" fmla="*/ 230 h 237"/>
                <a:gd name="T28" fmla="*/ 136 w 311"/>
                <a:gd name="T29" fmla="*/ 233 h 237"/>
                <a:gd name="T30" fmla="*/ 146 w 311"/>
                <a:gd name="T31" fmla="*/ 237 h 237"/>
                <a:gd name="T32" fmla="*/ 150 w 311"/>
                <a:gd name="T33" fmla="*/ 235 h 237"/>
                <a:gd name="T34" fmla="*/ 160 w 311"/>
                <a:gd name="T35" fmla="*/ 235 h 237"/>
                <a:gd name="T36" fmla="*/ 169 w 311"/>
                <a:gd name="T37" fmla="*/ 233 h 237"/>
                <a:gd name="T38" fmla="*/ 181 w 311"/>
                <a:gd name="T39" fmla="*/ 230 h 237"/>
                <a:gd name="T40" fmla="*/ 193 w 311"/>
                <a:gd name="T41" fmla="*/ 228 h 237"/>
                <a:gd name="T42" fmla="*/ 205 w 311"/>
                <a:gd name="T43" fmla="*/ 226 h 237"/>
                <a:gd name="T44" fmla="*/ 219 w 311"/>
                <a:gd name="T45" fmla="*/ 221 h 237"/>
                <a:gd name="T46" fmla="*/ 233 w 311"/>
                <a:gd name="T47" fmla="*/ 216 h 237"/>
                <a:gd name="T48" fmla="*/ 245 w 311"/>
                <a:gd name="T49" fmla="*/ 212 h 237"/>
                <a:gd name="T50" fmla="*/ 256 w 311"/>
                <a:gd name="T51" fmla="*/ 207 h 237"/>
                <a:gd name="T52" fmla="*/ 266 w 311"/>
                <a:gd name="T53" fmla="*/ 202 h 237"/>
                <a:gd name="T54" fmla="*/ 280 w 311"/>
                <a:gd name="T55" fmla="*/ 195 h 237"/>
                <a:gd name="T56" fmla="*/ 287 w 311"/>
                <a:gd name="T57" fmla="*/ 190 h 237"/>
                <a:gd name="T58" fmla="*/ 297 w 311"/>
                <a:gd name="T59" fmla="*/ 183 h 237"/>
                <a:gd name="T60" fmla="*/ 301 w 311"/>
                <a:gd name="T61" fmla="*/ 179 h 237"/>
                <a:gd name="T62" fmla="*/ 308 w 311"/>
                <a:gd name="T63" fmla="*/ 174 h 237"/>
                <a:gd name="T64" fmla="*/ 311 w 311"/>
                <a:gd name="T65" fmla="*/ 164 h 237"/>
                <a:gd name="T66" fmla="*/ 311 w 311"/>
                <a:gd name="T67" fmla="*/ 157 h 237"/>
                <a:gd name="T68" fmla="*/ 311 w 311"/>
                <a:gd name="T69" fmla="*/ 146 h 237"/>
                <a:gd name="T70" fmla="*/ 308 w 311"/>
                <a:gd name="T71" fmla="*/ 136 h 237"/>
                <a:gd name="T72" fmla="*/ 306 w 311"/>
                <a:gd name="T73" fmla="*/ 124 h 237"/>
                <a:gd name="T74" fmla="*/ 304 w 311"/>
                <a:gd name="T75" fmla="*/ 113 h 237"/>
                <a:gd name="T76" fmla="*/ 299 w 311"/>
                <a:gd name="T77" fmla="*/ 99 h 237"/>
                <a:gd name="T78" fmla="*/ 297 w 311"/>
                <a:gd name="T79" fmla="*/ 87 h 237"/>
                <a:gd name="T80" fmla="*/ 292 w 311"/>
                <a:gd name="T81" fmla="*/ 75 h 237"/>
                <a:gd name="T82" fmla="*/ 287 w 311"/>
                <a:gd name="T83" fmla="*/ 63 h 237"/>
                <a:gd name="T84" fmla="*/ 282 w 311"/>
                <a:gd name="T85" fmla="*/ 51 h 237"/>
                <a:gd name="T86" fmla="*/ 280 w 311"/>
                <a:gd name="T87" fmla="*/ 44 h 237"/>
                <a:gd name="T88" fmla="*/ 278 w 311"/>
                <a:gd name="T89" fmla="*/ 35 h 237"/>
                <a:gd name="T90" fmla="*/ 275 w 311"/>
                <a:gd name="T91" fmla="*/ 30 h 237"/>
                <a:gd name="T92" fmla="*/ 273 w 311"/>
                <a:gd name="T93" fmla="*/ 26 h 237"/>
                <a:gd name="T94" fmla="*/ 139 w 311"/>
                <a:gd name="T95" fmla="*/ 0 h 237"/>
                <a:gd name="T96" fmla="*/ 0 w 311"/>
                <a:gd name="T97" fmla="*/ 108 h 237"/>
                <a:gd name="T98" fmla="*/ 0 w 311"/>
                <a:gd name="T99" fmla="*/ 10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1" h="237">
                  <a:moveTo>
                    <a:pt x="0" y="108"/>
                  </a:moveTo>
                  <a:lnTo>
                    <a:pt x="4" y="113"/>
                  </a:lnTo>
                  <a:lnTo>
                    <a:pt x="9" y="120"/>
                  </a:lnTo>
                  <a:lnTo>
                    <a:pt x="19" y="127"/>
                  </a:lnTo>
                  <a:lnTo>
                    <a:pt x="26" y="136"/>
                  </a:lnTo>
                  <a:lnTo>
                    <a:pt x="35" y="148"/>
                  </a:lnTo>
                  <a:lnTo>
                    <a:pt x="47" y="157"/>
                  </a:lnTo>
                  <a:lnTo>
                    <a:pt x="59" y="172"/>
                  </a:lnTo>
                  <a:lnTo>
                    <a:pt x="70" y="183"/>
                  </a:lnTo>
                  <a:lnTo>
                    <a:pt x="82" y="195"/>
                  </a:lnTo>
                  <a:lnTo>
                    <a:pt x="94" y="205"/>
                  </a:lnTo>
                  <a:lnTo>
                    <a:pt x="106" y="216"/>
                  </a:lnTo>
                  <a:lnTo>
                    <a:pt x="115" y="223"/>
                  </a:lnTo>
                  <a:lnTo>
                    <a:pt x="127" y="230"/>
                  </a:lnTo>
                  <a:lnTo>
                    <a:pt x="136" y="233"/>
                  </a:lnTo>
                  <a:lnTo>
                    <a:pt x="146" y="237"/>
                  </a:lnTo>
                  <a:lnTo>
                    <a:pt x="150" y="235"/>
                  </a:lnTo>
                  <a:lnTo>
                    <a:pt x="160" y="235"/>
                  </a:lnTo>
                  <a:lnTo>
                    <a:pt x="169" y="233"/>
                  </a:lnTo>
                  <a:lnTo>
                    <a:pt x="181" y="230"/>
                  </a:lnTo>
                  <a:lnTo>
                    <a:pt x="193" y="228"/>
                  </a:lnTo>
                  <a:lnTo>
                    <a:pt x="205" y="226"/>
                  </a:lnTo>
                  <a:lnTo>
                    <a:pt x="219" y="221"/>
                  </a:lnTo>
                  <a:lnTo>
                    <a:pt x="233" y="216"/>
                  </a:lnTo>
                  <a:lnTo>
                    <a:pt x="245" y="212"/>
                  </a:lnTo>
                  <a:lnTo>
                    <a:pt x="256" y="207"/>
                  </a:lnTo>
                  <a:lnTo>
                    <a:pt x="266" y="202"/>
                  </a:lnTo>
                  <a:lnTo>
                    <a:pt x="280" y="195"/>
                  </a:lnTo>
                  <a:lnTo>
                    <a:pt x="287" y="190"/>
                  </a:lnTo>
                  <a:lnTo>
                    <a:pt x="297" y="183"/>
                  </a:lnTo>
                  <a:lnTo>
                    <a:pt x="301" y="179"/>
                  </a:lnTo>
                  <a:lnTo>
                    <a:pt x="308" y="174"/>
                  </a:lnTo>
                  <a:lnTo>
                    <a:pt x="311" y="164"/>
                  </a:lnTo>
                  <a:lnTo>
                    <a:pt x="311" y="157"/>
                  </a:lnTo>
                  <a:lnTo>
                    <a:pt x="311" y="146"/>
                  </a:lnTo>
                  <a:lnTo>
                    <a:pt x="308" y="136"/>
                  </a:lnTo>
                  <a:lnTo>
                    <a:pt x="306" y="124"/>
                  </a:lnTo>
                  <a:lnTo>
                    <a:pt x="304" y="113"/>
                  </a:lnTo>
                  <a:lnTo>
                    <a:pt x="299" y="99"/>
                  </a:lnTo>
                  <a:lnTo>
                    <a:pt x="297" y="87"/>
                  </a:lnTo>
                  <a:lnTo>
                    <a:pt x="292" y="75"/>
                  </a:lnTo>
                  <a:lnTo>
                    <a:pt x="287" y="63"/>
                  </a:lnTo>
                  <a:lnTo>
                    <a:pt x="282" y="51"/>
                  </a:lnTo>
                  <a:lnTo>
                    <a:pt x="280" y="44"/>
                  </a:lnTo>
                  <a:lnTo>
                    <a:pt x="278" y="35"/>
                  </a:lnTo>
                  <a:lnTo>
                    <a:pt x="275" y="30"/>
                  </a:lnTo>
                  <a:lnTo>
                    <a:pt x="273" y="26"/>
                  </a:lnTo>
                  <a:lnTo>
                    <a:pt x="139" y="0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4587414" y="3549761"/>
              <a:ext cx="243643" cy="127054"/>
            </a:xfrm>
            <a:custGeom>
              <a:avLst/>
              <a:gdLst>
                <a:gd name="T0" fmla="*/ 24 w 153"/>
                <a:gd name="T1" fmla="*/ 16 h 80"/>
                <a:gd name="T2" fmla="*/ 19 w 153"/>
                <a:gd name="T3" fmla="*/ 18 h 80"/>
                <a:gd name="T4" fmla="*/ 14 w 153"/>
                <a:gd name="T5" fmla="*/ 28 h 80"/>
                <a:gd name="T6" fmla="*/ 9 w 153"/>
                <a:gd name="T7" fmla="*/ 37 h 80"/>
                <a:gd name="T8" fmla="*/ 5 w 153"/>
                <a:gd name="T9" fmla="*/ 49 h 80"/>
                <a:gd name="T10" fmla="*/ 0 w 153"/>
                <a:gd name="T11" fmla="*/ 58 h 80"/>
                <a:gd name="T12" fmla="*/ 0 w 153"/>
                <a:gd name="T13" fmla="*/ 70 h 80"/>
                <a:gd name="T14" fmla="*/ 2 w 153"/>
                <a:gd name="T15" fmla="*/ 75 h 80"/>
                <a:gd name="T16" fmla="*/ 12 w 153"/>
                <a:gd name="T17" fmla="*/ 80 h 80"/>
                <a:gd name="T18" fmla="*/ 17 w 153"/>
                <a:gd name="T19" fmla="*/ 80 h 80"/>
                <a:gd name="T20" fmla="*/ 24 w 153"/>
                <a:gd name="T21" fmla="*/ 80 h 80"/>
                <a:gd name="T22" fmla="*/ 33 w 153"/>
                <a:gd name="T23" fmla="*/ 80 h 80"/>
                <a:gd name="T24" fmla="*/ 42 w 153"/>
                <a:gd name="T25" fmla="*/ 80 h 80"/>
                <a:gd name="T26" fmla="*/ 52 w 153"/>
                <a:gd name="T27" fmla="*/ 77 h 80"/>
                <a:gd name="T28" fmla="*/ 64 w 153"/>
                <a:gd name="T29" fmla="*/ 75 h 80"/>
                <a:gd name="T30" fmla="*/ 75 w 153"/>
                <a:gd name="T31" fmla="*/ 73 h 80"/>
                <a:gd name="T32" fmla="*/ 87 w 153"/>
                <a:gd name="T33" fmla="*/ 68 h 80"/>
                <a:gd name="T34" fmla="*/ 97 w 153"/>
                <a:gd name="T35" fmla="*/ 63 h 80"/>
                <a:gd name="T36" fmla="*/ 106 w 153"/>
                <a:gd name="T37" fmla="*/ 58 h 80"/>
                <a:gd name="T38" fmla="*/ 118 w 153"/>
                <a:gd name="T39" fmla="*/ 49 h 80"/>
                <a:gd name="T40" fmla="*/ 127 w 153"/>
                <a:gd name="T41" fmla="*/ 44 h 80"/>
                <a:gd name="T42" fmla="*/ 134 w 153"/>
                <a:gd name="T43" fmla="*/ 33 h 80"/>
                <a:gd name="T44" fmla="*/ 141 w 153"/>
                <a:gd name="T45" fmla="*/ 23 h 80"/>
                <a:gd name="T46" fmla="*/ 146 w 153"/>
                <a:gd name="T47" fmla="*/ 11 h 80"/>
                <a:gd name="T48" fmla="*/ 153 w 153"/>
                <a:gd name="T49" fmla="*/ 0 h 80"/>
                <a:gd name="T50" fmla="*/ 24 w 153"/>
                <a:gd name="T51" fmla="*/ 16 h 80"/>
                <a:gd name="T52" fmla="*/ 24 w 153"/>
                <a:gd name="T53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80">
                  <a:moveTo>
                    <a:pt x="24" y="16"/>
                  </a:moveTo>
                  <a:lnTo>
                    <a:pt x="19" y="18"/>
                  </a:lnTo>
                  <a:lnTo>
                    <a:pt x="14" y="28"/>
                  </a:lnTo>
                  <a:lnTo>
                    <a:pt x="9" y="37"/>
                  </a:lnTo>
                  <a:lnTo>
                    <a:pt x="5" y="49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12" y="80"/>
                  </a:lnTo>
                  <a:lnTo>
                    <a:pt x="17" y="80"/>
                  </a:lnTo>
                  <a:lnTo>
                    <a:pt x="24" y="80"/>
                  </a:lnTo>
                  <a:lnTo>
                    <a:pt x="33" y="80"/>
                  </a:lnTo>
                  <a:lnTo>
                    <a:pt x="42" y="80"/>
                  </a:lnTo>
                  <a:lnTo>
                    <a:pt x="52" y="77"/>
                  </a:lnTo>
                  <a:lnTo>
                    <a:pt x="64" y="75"/>
                  </a:lnTo>
                  <a:lnTo>
                    <a:pt x="75" y="73"/>
                  </a:lnTo>
                  <a:lnTo>
                    <a:pt x="87" y="68"/>
                  </a:lnTo>
                  <a:lnTo>
                    <a:pt x="97" y="63"/>
                  </a:lnTo>
                  <a:lnTo>
                    <a:pt x="106" y="58"/>
                  </a:lnTo>
                  <a:lnTo>
                    <a:pt x="118" y="49"/>
                  </a:lnTo>
                  <a:lnTo>
                    <a:pt x="127" y="44"/>
                  </a:lnTo>
                  <a:lnTo>
                    <a:pt x="134" y="33"/>
                  </a:lnTo>
                  <a:lnTo>
                    <a:pt x="141" y="23"/>
                  </a:lnTo>
                  <a:lnTo>
                    <a:pt x="146" y="11"/>
                  </a:lnTo>
                  <a:lnTo>
                    <a:pt x="153" y="0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A8D1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4512888" y="3207765"/>
              <a:ext cx="325812" cy="427017"/>
            </a:xfrm>
            <a:custGeom>
              <a:avLst/>
              <a:gdLst>
                <a:gd name="T0" fmla="*/ 31 w 205"/>
                <a:gd name="T1" fmla="*/ 0 h 269"/>
                <a:gd name="T2" fmla="*/ 21 w 205"/>
                <a:gd name="T3" fmla="*/ 5 h 269"/>
                <a:gd name="T4" fmla="*/ 9 w 205"/>
                <a:gd name="T5" fmla="*/ 17 h 269"/>
                <a:gd name="T6" fmla="*/ 0 w 205"/>
                <a:gd name="T7" fmla="*/ 33 h 269"/>
                <a:gd name="T8" fmla="*/ 0 w 205"/>
                <a:gd name="T9" fmla="*/ 47 h 269"/>
                <a:gd name="T10" fmla="*/ 0 w 205"/>
                <a:gd name="T11" fmla="*/ 64 h 269"/>
                <a:gd name="T12" fmla="*/ 5 w 205"/>
                <a:gd name="T13" fmla="*/ 83 h 269"/>
                <a:gd name="T14" fmla="*/ 9 w 205"/>
                <a:gd name="T15" fmla="*/ 106 h 269"/>
                <a:gd name="T16" fmla="*/ 16 w 205"/>
                <a:gd name="T17" fmla="*/ 130 h 269"/>
                <a:gd name="T18" fmla="*/ 23 w 205"/>
                <a:gd name="T19" fmla="*/ 151 h 269"/>
                <a:gd name="T20" fmla="*/ 31 w 205"/>
                <a:gd name="T21" fmla="*/ 170 h 269"/>
                <a:gd name="T22" fmla="*/ 40 w 205"/>
                <a:gd name="T23" fmla="*/ 182 h 269"/>
                <a:gd name="T24" fmla="*/ 56 w 205"/>
                <a:gd name="T25" fmla="*/ 189 h 269"/>
                <a:gd name="T26" fmla="*/ 71 w 205"/>
                <a:gd name="T27" fmla="*/ 207 h 269"/>
                <a:gd name="T28" fmla="*/ 78 w 205"/>
                <a:gd name="T29" fmla="*/ 229 h 269"/>
                <a:gd name="T30" fmla="*/ 85 w 205"/>
                <a:gd name="T31" fmla="*/ 245 h 269"/>
                <a:gd name="T32" fmla="*/ 87 w 205"/>
                <a:gd name="T33" fmla="*/ 250 h 269"/>
                <a:gd name="T34" fmla="*/ 99 w 205"/>
                <a:gd name="T35" fmla="*/ 257 h 269"/>
                <a:gd name="T36" fmla="*/ 111 w 205"/>
                <a:gd name="T37" fmla="*/ 262 h 269"/>
                <a:gd name="T38" fmla="*/ 125 w 205"/>
                <a:gd name="T39" fmla="*/ 264 h 269"/>
                <a:gd name="T40" fmla="*/ 137 w 205"/>
                <a:gd name="T41" fmla="*/ 269 h 269"/>
                <a:gd name="T42" fmla="*/ 151 w 205"/>
                <a:gd name="T43" fmla="*/ 269 h 269"/>
                <a:gd name="T44" fmla="*/ 165 w 205"/>
                <a:gd name="T45" fmla="*/ 264 h 269"/>
                <a:gd name="T46" fmla="*/ 179 w 205"/>
                <a:gd name="T47" fmla="*/ 248 h 269"/>
                <a:gd name="T48" fmla="*/ 188 w 205"/>
                <a:gd name="T49" fmla="*/ 231 h 269"/>
                <a:gd name="T50" fmla="*/ 193 w 205"/>
                <a:gd name="T51" fmla="*/ 219 h 269"/>
                <a:gd name="T52" fmla="*/ 200 w 205"/>
                <a:gd name="T53" fmla="*/ 205 h 269"/>
                <a:gd name="T54" fmla="*/ 202 w 205"/>
                <a:gd name="T55" fmla="*/ 191 h 269"/>
                <a:gd name="T56" fmla="*/ 200 w 205"/>
                <a:gd name="T57" fmla="*/ 189 h 269"/>
                <a:gd name="T58" fmla="*/ 186 w 205"/>
                <a:gd name="T59" fmla="*/ 179 h 269"/>
                <a:gd name="T60" fmla="*/ 172 w 205"/>
                <a:gd name="T61" fmla="*/ 170 h 269"/>
                <a:gd name="T62" fmla="*/ 155 w 205"/>
                <a:gd name="T63" fmla="*/ 158 h 269"/>
                <a:gd name="T64" fmla="*/ 141 w 205"/>
                <a:gd name="T65" fmla="*/ 144 h 269"/>
                <a:gd name="T66" fmla="*/ 127 w 205"/>
                <a:gd name="T67" fmla="*/ 127 h 269"/>
                <a:gd name="T68" fmla="*/ 118 w 205"/>
                <a:gd name="T69" fmla="*/ 113 h 269"/>
                <a:gd name="T70" fmla="*/ 33 w 205"/>
                <a:gd name="T7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" h="269">
                  <a:moveTo>
                    <a:pt x="33" y="0"/>
                  </a:moveTo>
                  <a:lnTo>
                    <a:pt x="31" y="0"/>
                  </a:lnTo>
                  <a:lnTo>
                    <a:pt x="26" y="3"/>
                  </a:lnTo>
                  <a:lnTo>
                    <a:pt x="21" y="5"/>
                  </a:lnTo>
                  <a:lnTo>
                    <a:pt x="14" y="12"/>
                  </a:lnTo>
                  <a:lnTo>
                    <a:pt x="9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5" y="83"/>
                  </a:lnTo>
                  <a:lnTo>
                    <a:pt x="7" y="92"/>
                  </a:lnTo>
                  <a:lnTo>
                    <a:pt x="9" y="106"/>
                  </a:lnTo>
                  <a:lnTo>
                    <a:pt x="14" y="118"/>
                  </a:lnTo>
                  <a:lnTo>
                    <a:pt x="16" y="130"/>
                  </a:lnTo>
                  <a:lnTo>
                    <a:pt x="19" y="139"/>
                  </a:lnTo>
                  <a:lnTo>
                    <a:pt x="23" y="151"/>
                  </a:lnTo>
                  <a:lnTo>
                    <a:pt x="28" y="160"/>
                  </a:lnTo>
                  <a:lnTo>
                    <a:pt x="31" y="170"/>
                  </a:lnTo>
                  <a:lnTo>
                    <a:pt x="38" y="177"/>
                  </a:lnTo>
                  <a:lnTo>
                    <a:pt x="40" y="182"/>
                  </a:lnTo>
                  <a:lnTo>
                    <a:pt x="47" y="186"/>
                  </a:lnTo>
                  <a:lnTo>
                    <a:pt x="56" y="189"/>
                  </a:lnTo>
                  <a:lnTo>
                    <a:pt x="64" y="198"/>
                  </a:lnTo>
                  <a:lnTo>
                    <a:pt x="71" y="207"/>
                  </a:lnTo>
                  <a:lnTo>
                    <a:pt x="75" y="219"/>
                  </a:lnTo>
                  <a:lnTo>
                    <a:pt x="78" y="229"/>
                  </a:lnTo>
                  <a:lnTo>
                    <a:pt x="82" y="238"/>
                  </a:lnTo>
                  <a:lnTo>
                    <a:pt x="85" y="245"/>
                  </a:lnTo>
                  <a:lnTo>
                    <a:pt x="85" y="248"/>
                  </a:lnTo>
                  <a:lnTo>
                    <a:pt x="87" y="250"/>
                  </a:lnTo>
                  <a:lnTo>
                    <a:pt x="94" y="255"/>
                  </a:lnTo>
                  <a:lnTo>
                    <a:pt x="99" y="257"/>
                  </a:lnTo>
                  <a:lnTo>
                    <a:pt x="104" y="259"/>
                  </a:lnTo>
                  <a:lnTo>
                    <a:pt x="111" y="262"/>
                  </a:lnTo>
                  <a:lnTo>
                    <a:pt x="118" y="264"/>
                  </a:lnTo>
                  <a:lnTo>
                    <a:pt x="125" y="264"/>
                  </a:lnTo>
                  <a:lnTo>
                    <a:pt x="129" y="266"/>
                  </a:lnTo>
                  <a:lnTo>
                    <a:pt x="137" y="269"/>
                  </a:lnTo>
                  <a:lnTo>
                    <a:pt x="144" y="269"/>
                  </a:lnTo>
                  <a:lnTo>
                    <a:pt x="151" y="269"/>
                  </a:lnTo>
                  <a:lnTo>
                    <a:pt x="158" y="266"/>
                  </a:lnTo>
                  <a:lnTo>
                    <a:pt x="165" y="264"/>
                  </a:lnTo>
                  <a:lnTo>
                    <a:pt x="169" y="262"/>
                  </a:lnTo>
                  <a:lnTo>
                    <a:pt x="179" y="248"/>
                  </a:lnTo>
                  <a:lnTo>
                    <a:pt x="186" y="238"/>
                  </a:lnTo>
                  <a:lnTo>
                    <a:pt x="188" y="231"/>
                  </a:lnTo>
                  <a:lnTo>
                    <a:pt x="191" y="224"/>
                  </a:lnTo>
                  <a:lnTo>
                    <a:pt x="193" y="219"/>
                  </a:lnTo>
                  <a:lnTo>
                    <a:pt x="198" y="215"/>
                  </a:lnTo>
                  <a:lnTo>
                    <a:pt x="200" y="205"/>
                  </a:lnTo>
                  <a:lnTo>
                    <a:pt x="202" y="198"/>
                  </a:lnTo>
                  <a:lnTo>
                    <a:pt x="202" y="191"/>
                  </a:lnTo>
                  <a:lnTo>
                    <a:pt x="205" y="191"/>
                  </a:lnTo>
                  <a:lnTo>
                    <a:pt x="200" y="189"/>
                  </a:lnTo>
                  <a:lnTo>
                    <a:pt x="191" y="184"/>
                  </a:lnTo>
                  <a:lnTo>
                    <a:pt x="186" y="179"/>
                  </a:lnTo>
                  <a:lnTo>
                    <a:pt x="179" y="174"/>
                  </a:lnTo>
                  <a:lnTo>
                    <a:pt x="172" y="170"/>
                  </a:lnTo>
                  <a:lnTo>
                    <a:pt x="165" y="165"/>
                  </a:lnTo>
                  <a:lnTo>
                    <a:pt x="155" y="158"/>
                  </a:lnTo>
                  <a:lnTo>
                    <a:pt x="148" y="151"/>
                  </a:lnTo>
                  <a:lnTo>
                    <a:pt x="141" y="144"/>
                  </a:lnTo>
                  <a:lnTo>
                    <a:pt x="134" y="137"/>
                  </a:lnTo>
                  <a:lnTo>
                    <a:pt x="127" y="127"/>
                  </a:lnTo>
                  <a:lnTo>
                    <a:pt x="122" y="120"/>
                  </a:lnTo>
                  <a:lnTo>
                    <a:pt x="118" y="113"/>
                  </a:lnTo>
                  <a:lnTo>
                    <a:pt x="115" y="106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4546330" y="2637453"/>
              <a:ext cx="1727471" cy="3098978"/>
            </a:xfrm>
            <a:custGeom>
              <a:avLst/>
              <a:gdLst>
                <a:gd name="T0" fmla="*/ 334 w 1088"/>
                <a:gd name="T1" fmla="*/ 73 h 1952"/>
                <a:gd name="T2" fmla="*/ 316 w 1088"/>
                <a:gd name="T3" fmla="*/ 174 h 1952"/>
                <a:gd name="T4" fmla="*/ 283 w 1088"/>
                <a:gd name="T5" fmla="*/ 350 h 1952"/>
                <a:gd name="T6" fmla="*/ 245 w 1088"/>
                <a:gd name="T7" fmla="*/ 548 h 1952"/>
                <a:gd name="T8" fmla="*/ 214 w 1088"/>
                <a:gd name="T9" fmla="*/ 715 h 1952"/>
                <a:gd name="T10" fmla="*/ 202 w 1088"/>
                <a:gd name="T11" fmla="*/ 803 h 1952"/>
                <a:gd name="T12" fmla="*/ 193 w 1088"/>
                <a:gd name="T13" fmla="*/ 854 h 1952"/>
                <a:gd name="T14" fmla="*/ 177 w 1088"/>
                <a:gd name="T15" fmla="*/ 951 h 1952"/>
                <a:gd name="T16" fmla="*/ 153 w 1088"/>
                <a:gd name="T17" fmla="*/ 1071 h 1952"/>
                <a:gd name="T18" fmla="*/ 134 w 1088"/>
                <a:gd name="T19" fmla="*/ 1201 h 1952"/>
                <a:gd name="T20" fmla="*/ 120 w 1088"/>
                <a:gd name="T21" fmla="*/ 1318 h 1952"/>
                <a:gd name="T22" fmla="*/ 113 w 1088"/>
                <a:gd name="T23" fmla="*/ 1424 h 1952"/>
                <a:gd name="T24" fmla="*/ 89 w 1088"/>
                <a:gd name="T25" fmla="*/ 1554 h 1952"/>
                <a:gd name="T26" fmla="*/ 59 w 1088"/>
                <a:gd name="T27" fmla="*/ 1693 h 1952"/>
                <a:gd name="T28" fmla="*/ 26 w 1088"/>
                <a:gd name="T29" fmla="*/ 1813 h 1952"/>
                <a:gd name="T30" fmla="*/ 2 w 1088"/>
                <a:gd name="T31" fmla="*/ 1891 h 1952"/>
                <a:gd name="T32" fmla="*/ 0 w 1088"/>
                <a:gd name="T33" fmla="*/ 1907 h 1952"/>
                <a:gd name="T34" fmla="*/ 21 w 1088"/>
                <a:gd name="T35" fmla="*/ 1907 h 1952"/>
                <a:gd name="T36" fmla="*/ 54 w 1088"/>
                <a:gd name="T37" fmla="*/ 1902 h 1952"/>
                <a:gd name="T38" fmla="*/ 106 w 1088"/>
                <a:gd name="T39" fmla="*/ 1893 h 1952"/>
                <a:gd name="T40" fmla="*/ 179 w 1088"/>
                <a:gd name="T41" fmla="*/ 1874 h 1952"/>
                <a:gd name="T42" fmla="*/ 271 w 1088"/>
                <a:gd name="T43" fmla="*/ 1848 h 1952"/>
                <a:gd name="T44" fmla="*/ 386 w 1088"/>
                <a:gd name="T45" fmla="*/ 1832 h 1952"/>
                <a:gd name="T46" fmla="*/ 506 w 1088"/>
                <a:gd name="T47" fmla="*/ 1832 h 1952"/>
                <a:gd name="T48" fmla="*/ 605 w 1088"/>
                <a:gd name="T49" fmla="*/ 1836 h 1952"/>
                <a:gd name="T50" fmla="*/ 664 w 1088"/>
                <a:gd name="T51" fmla="*/ 1858 h 1952"/>
                <a:gd name="T52" fmla="*/ 671 w 1088"/>
                <a:gd name="T53" fmla="*/ 1884 h 1952"/>
                <a:gd name="T54" fmla="*/ 718 w 1088"/>
                <a:gd name="T55" fmla="*/ 1910 h 1952"/>
                <a:gd name="T56" fmla="*/ 810 w 1088"/>
                <a:gd name="T57" fmla="*/ 1926 h 1952"/>
                <a:gd name="T58" fmla="*/ 919 w 1088"/>
                <a:gd name="T59" fmla="*/ 1940 h 1952"/>
                <a:gd name="T60" fmla="*/ 1006 w 1088"/>
                <a:gd name="T61" fmla="*/ 1947 h 1952"/>
                <a:gd name="T62" fmla="*/ 1043 w 1088"/>
                <a:gd name="T63" fmla="*/ 1952 h 1952"/>
                <a:gd name="T64" fmla="*/ 1034 w 1088"/>
                <a:gd name="T65" fmla="*/ 1900 h 1952"/>
                <a:gd name="T66" fmla="*/ 1015 w 1088"/>
                <a:gd name="T67" fmla="*/ 1773 h 1952"/>
                <a:gd name="T68" fmla="*/ 989 w 1088"/>
                <a:gd name="T69" fmla="*/ 1599 h 1952"/>
                <a:gd name="T70" fmla="*/ 966 w 1088"/>
                <a:gd name="T71" fmla="*/ 1413 h 1952"/>
                <a:gd name="T72" fmla="*/ 954 w 1088"/>
                <a:gd name="T73" fmla="*/ 1243 h 1952"/>
                <a:gd name="T74" fmla="*/ 959 w 1088"/>
                <a:gd name="T75" fmla="*/ 1116 h 1952"/>
                <a:gd name="T76" fmla="*/ 966 w 1088"/>
                <a:gd name="T77" fmla="*/ 1003 h 1952"/>
                <a:gd name="T78" fmla="*/ 977 w 1088"/>
                <a:gd name="T79" fmla="*/ 904 h 1952"/>
                <a:gd name="T80" fmla="*/ 989 w 1088"/>
                <a:gd name="T81" fmla="*/ 805 h 1952"/>
                <a:gd name="T82" fmla="*/ 1008 w 1088"/>
                <a:gd name="T83" fmla="*/ 706 h 1952"/>
                <a:gd name="T84" fmla="*/ 1029 w 1088"/>
                <a:gd name="T85" fmla="*/ 598 h 1952"/>
                <a:gd name="T86" fmla="*/ 1043 w 1088"/>
                <a:gd name="T87" fmla="*/ 499 h 1952"/>
                <a:gd name="T88" fmla="*/ 1053 w 1088"/>
                <a:gd name="T89" fmla="*/ 414 h 1952"/>
                <a:gd name="T90" fmla="*/ 1057 w 1088"/>
                <a:gd name="T91" fmla="*/ 350 h 1952"/>
                <a:gd name="T92" fmla="*/ 1060 w 1088"/>
                <a:gd name="T93" fmla="*/ 308 h 1952"/>
                <a:gd name="T94" fmla="*/ 1060 w 1088"/>
                <a:gd name="T95" fmla="*/ 294 h 1952"/>
                <a:gd name="T96" fmla="*/ 1079 w 1088"/>
                <a:gd name="T97" fmla="*/ 68 h 1952"/>
                <a:gd name="T98" fmla="*/ 1057 w 1088"/>
                <a:gd name="T99" fmla="*/ 51 h 1952"/>
                <a:gd name="T100" fmla="*/ 1032 w 1088"/>
                <a:gd name="T101" fmla="*/ 33 h 1952"/>
                <a:gd name="T102" fmla="*/ 1003 w 1088"/>
                <a:gd name="T103" fmla="*/ 14 h 1952"/>
                <a:gd name="T104" fmla="*/ 975 w 1088"/>
                <a:gd name="T105" fmla="*/ 4 h 1952"/>
                <a:gd name="T106" fmla="*/ 904 w 1088"/>
                <a:gd name="T107" fmla="*/ 0 h 1952"/>
                <a:gd name="T108" fmla="*/ 780 w 1088"/>
                <a:gd name="T109" fmla="*/ 7 h 1952"/>
                <a:gd name="T110" fmla="*/ 634 w 1088"/>
                <a:gd name="T111" fmla="*/ 18 h 1952"/>
                <a:gd name="T112" fmla="*/ 509 w 1088"/>
                <a:gd name="T113" fmla="*/ 30 h 1952"/>
                <a:gd name="T114" fmla="*/ 436 w 1088"/>
                <a:gd name="T115" fmla="*/ 37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8" h="1952">
                  <a:moveTo>
                    <a:pt x="431" y="37"/>
                  </a:moveTo>
                  <a:lnTo>
                    <a:pt x="337" y="65"/>
                  </a:lnTo>
                  <a:lnTo>
                    <a:pt x="334" y="73"/>
                  </a:lnTo>
                  <a:lnTo>
                    <a:pt x="330" y="96"/>
                  </a:lnTo>
                  <a:lnTo>
                    <a:pt x="323" y="129"/>
                  </a:lnTo>
                  <a:lnTo>
                    <a:pt x="316" y="174"/>
                  </a:lnTo>
                  <a:lnTo>
                    <a:pt x="304" y="226"/>
                  </a:lnTo>
                  <a:lnTo>
                    <a:pt x="294" y="287"/>
                  </a:lnTo>
                  <a:lnTo>
                    <a:pt x="283" y="350"/>
                  </a:lnTo>
                  <a:lnTo>
                    <a:pt x="271" y="416"/>
                  </a:lnTo>
                  <a:lnTo>
                    <a:pt x="257" y="482"/>
                  </a:lnTo>
                  <a:lnTo>
                    <a:pt x="245" y="548"/>
                  </a:lnTo>
                  <a:lnTo>
                    <a:pt x="233" y="610"/>
                  </a:lnTo>
                  <a:lnTo>
                    <a:pt x="224" y="666"/>
                  </a:lnTo>
                  <a:lnTo>
                    <a:pt x="214" y="715"/>
                  </a:lnTo>
                  <a:lnTo>
                    <a:pt x="207" y="756"/>
                  </a:lnTo>
                  <a:lnTo>
                    <a:pt x="202" y="786"/>
                  </a:lnTo>
                  <a:lnTo>
                    <a:pt x="202" y="803"/>
                  </a:lnTo>
                  <a:lnTo>
                    <a:pt x="200" y="814"/>
                  </a:lnTo>
                  <a:lnTo>
                    <a:pt x="195" y="831"/>
                  </a:lnTo>
                  <a:lnTo>
                    <a:pt x="193" y="854"/>
                  </a:lnTo>
                  <a:lnTo>
                    <a:pt x="188" y="883"/>
                  </a:lnTo>
                  <a:lnTo>
                    <a:pt x="181" y="916"/>
                  </a:lnTo>
                  <a:lnTo>
                    <a:pt x="177" y="951"/>
                  </a:lnTo>
                  <a:lnTo>
                    <a:pt x="167" y="989"/>
                  </a:lnTo>
                  <a:lnTo>
                    <a:pt x="162" y="1031"/>
                  </a:lnTo>
                  <a:lnTo>
                    <a:pt x="153" y="1071"/>
                  </a:lnTo>
                  <a:lnTo>
                    <a:pt x="146" y="1116"/>
                  </a:lnTo>
                  <a:lnTo>
                    <a:pt x="139" y="1158"/>
                  </a:lnTo>
                  <a:lnTo>
                    <a:pt x="134" y="1201"/>
                  </a:lnTo>
                  <a:lnTo>
                    <a:pt x="127" y="1241"/>
                  </a:lnTo>
                  <a:lnTo>
                    <a:pt x="125" y="1281"/>
                  </a:lnTo>
                  <a:lnTo>
                    <a:pt x="120" y="1318"/>
                  </a:lnTo>
                  <a:lnTo>
                    <a:pt x="120" y="1354"/>
                  </a:lnTo>
                  <a:lnTo>
                    <a:pt x="118" y="1387"/>
                  </a:lnTo>
                  <a:lnTo>
                    <a:pt x="113" y="1424"/>
                  </a:lnTo>
                  <a:lnTo>
                    <a:pt x="106" y="1464"/>
                  </a:lnTo>
                  <a:lnTo>
                    <a:pt x="99" y="1511"/>
                  </a:lnTo>
                  <a:lnTo>
                    <a:pt x="89" y="1554"/>
                  </a:lnTo>
                  <a:lnTo>
                    <a:pt x="80" y="1601"/>
                  </a:lnTo>
                  <a:lnTo>
                    <a:pt x="68" y="1648"/>
                  </a:lnTo>
                  <a:lnTo>
                    <a:pt x="59" y="1693"/>
                  </a:lnTo>
                  <a:lnTo>
                    <a:pt x="47" y="1735"/>
                  </a:lnTo>
                  <a:lnTo>
                    <a:pt x="35" y="1775"/>
                  </a:lnTo>
                  <a:lnTo>
                    <a:pt x="26" y="1813"/>
                  </a:lnTo>
                  <a:lnTo>
                    <a:pt x="16" y="1844"/>
                  </a:lnTo>
                  <a:lnTo>
                    <a:pt x="9" y="1869"/>
                  </a:lnTo>
                  <a:lnTo>
                    <a:pt x="2" y="1891"/>
                  </a:lnTo>
                  <a:lnTo>
                    <a:pt x="0" y="1902"/>
                  </a:lnTo>
                  <a:lnTo>
                    <a:pt x="0" y="1907"/>
                  </a:lnTo>
                  <a:lnTo>
                    <a:pt x="0" y="1907"/>
                  </a:lnTo>
                  <a:lnTo>
                    <a:pt x="9" y="1907"/>
                  </a:lnTo>
                  <a:lnTo>
                    <a:pt x="14" y="1907"/>
                  </a:lnTo>
                  <a:lnTo>
                    <a:pt x="21" y="1907"/>
                  </a:lnTo>
                  <a:lnTo>
                    <a:pt x="31" y="1905"/>
                  </a:lnTo>
                  <a:lnTo>
                    <a:pt x="42" y="1905"/>
                  </a:lnTo>
                  <a:lnTo>
                    <a:pt x="54" y="1902"/>
                  </a:lnTo>
                  <a:lnTo>
                    <a:pt x="71" y="1902"/>
                  </a:lnTo>
                  <a:lnTo>
                    <a:pt x="87" y="1898"/>
                  </a:lnTo>
                  <a:lnTo>
                    <a:pt x="106" y="1893"/>
                  </a:lnTo>
                  <a:lnTo>
                    <a:pt x="129" y="1888"/>
                  </a:lnTo>
                  <a:lnTo>
                    <a:pt x="153" y="1881"/>
                  </a:lnTo>
                  <a:lnTo>
                    <a:pt x="179" y="1874"/>
                  </a:lnTo>
                  <a:lnTo>
                    <a:pt x="207" y="1865"/>
                  </a:lnTo>
                  <a:lnTo>
                    <a:pt x="238" y="1855"/>
                  </a:lnTo>
                  <a:lnTo>
                    <a:pt x="271" y="1848"/>
                  </a:lnTo>
                  <a:lnTo>
                    <a:pt x="308" y="1841"/>
                  </a:lnTo>
                  <a:lnTo>
                    <a:pt x="349" y="1836"/>
                  </a:lnTo>
                  <a:lnTo>
                    <a:pt x="386" y="1832"/>
                  </a:lnTo>
                  <a:lnTo>
                    <a:pt x="429" y="1829"/>
                  </a:lnTo>
                  <a:lnTo>
                    <a:pt x="469" y="1829"/>
                  </a:lnTo>
                  <a:lnTo>
                    <a:pt x="506" y="1832"/>
                  </a:lnTo>
                  <a:lnTo>
                    <a:pt x="542" y="1832"/>
                  </a:lnTo>
                  <a:lnTo>
                    <a:pt x="577" y="1834"/>
                  </a:lnTo>
                  <a:lnTo>
                    <a:pt x="605" y="1836"/>
                  </a:lnTo>
                  <a:lnTo>
                    <a:pt x="631" y="1844"/>
                  </a:lnTo>
                  <a:lnTo>
                    <a:pt x="650" y="1851"/>
                  </a:lnTo>
                  <a:lnTo>
                    <a:pt x="664" y="1858"/>
                  </a:lnTo>
                  <a:lnTo>
                    <a:pt x="671" y="1865"/>
                  </a:lnTo>
                  <a:lnTo>
                    <a:pt x="671" y="1877"/>
                  </a:lnTo>
                  <a:lnTo>
                    <a:pt x="671" y="1884"/>
                  </a:lnTo>
                  <a:lnTo>
                    <a:pt x="678" y="1893"/>
                  </a:lnTo>
                  <a:lnTo>
                    <a:pt x="695" y="1900"/>
                  </a:lnTo>
                  <a:lnTo>
                    <a:pt x="718" y="1910"/>
                  </a:lnTo>
                  <a:lnTo>
                    <a:pt x="744" y="1914"/>
                  </a:lnTo>
                  <a:lnTo>
                    <a:pt x="775" y="1921"/>
                  </a:lnTo>
                  <a:lnTo>
                    <a:pt x="810" y="1926"/>
                  </a:lnTo>
                  <a:lnTo>
                    <a:pt x="848" y="1933"/>
                  </a:lnTo>
                  <a:lnTo>
                    <a:pt x="883" y="1935"/>
                  </a:lnTo>
                  <a:lnTo>
                    <a:pt x="919" y="1940"/>
                  </a:lnTo>
                  <a:lnTo>
                    <a:pt x="952" y="1942"/>
                  </a:lnTo>
                  <a:lnTo>
                    <a:pt x="982" y="1945"/>
                  </a:lnTo>
                  <a:lnTo>
                    <a:pt x="1006" y="1947"/>
                  </a:lnTo>
                  <a:lnTo>
                    <a:pt x="1027" y="1950"/>
                  </a:lnTo>
                  <a:lnTo>
                    <a:pt x="1039" y="1950"/>
                  </a:lnTo>
                  <a:lnTo>
                    <a:pt x="1043" y="1952"/>
                  </a:lnTo>
                  <a:lnTo>
                    <a:pt x="1043" y="1945"/>
                  </a:lnTo>
                  <a:lnTo>
                    <a:pt x="1041" y="1928"/>
                  </a:lnTo>
                  <a:lnTo>
                    <a:pt x="1034" y="1900"/>
                  </a:lnTo>
                  <a:lnTo>
                    <a:pt x="1029" y="1865"/>
                  </a:lnTo>
                  <a:lnTo>
                    <a:pt x="1022" y="1822"/>
                  </a:lnTo>
                  <a:lnTo>
                    <a:pt x="1015" y="1773"/>
                  </a:lnTo>
                  <a:lnTo>
                    <a:pt x="1006" y="1719"/>
                  </a:lnTo>
                  <a:lnTo>
                    <a:pt x="999" y="1660"/>
                  </a:lnTo>
                  <a:lnTo>
                    <a:pt x="989" y="1599"/>
                  </a:lnTo>
                  <a:lnTo>
                    <a:pt x="980" y="1537"/>
                  </a:lnTo>
                  <a:lnTo>
                    <a:pt x="973" y="1474"/>
                  </a:lnTo>
                  <a:lnTo>
                    <a:pt x="966" y="1413"/>
                  </a:lnTo>
                  <a:lnTo>
                    <a:pt x="961" y="1351"/>
                  </a:lnTo>
                  <a:lnTo>
                    <a:pt x="956" y="1295"/>
                  </a:lnTo>
                  <a:lnTo>
                    <a:pt x="954" y="1243"/>
                  </a:lnTo>
                  <a:lnTo>
                    <a:pt x="956" y="1198"/>
                  </a:lnTo>
                  <a:lnTo>
                    <a:pt x="956" y="1156"/>
                  </a:lnTo>
                  <a:lnTo>
                    <a:pt x="959" y="1116"/>
                  </a:lnTo>
                  <a:lnTo>
                    <a:pt x="961" y="1076"/>
                  </a:lnTo>
                  <a:lnTo>
                    <a:pt x="963" y="1040"/>
                  </a:lnTo>
                  <a:lnTo>
                    <a:pt x="966" y="1003"/>
                  </a:lnTo>
                  <a:lnTo>
                    <a:pt x="968" y="970"/>
                  </a:lnTo>
                  <a:lnTo>
                    <a:pt x="973" y="937"/>
                  </a:lnTo>
                  <a:lnTo>
                    <a:pt x="977" y="904"/>
                  </a:lnTo>
                  <a:lnTo>
                    <a:pt x="980" y="871"/>
                  </a:lnTo>
                  <a:lnTo>
                    <a:pt x="987" y="838"/>
                  </a:lnTo>
                  <a:lnTo>
                    <a:pt x="989" y="805"/>
                  </a:lnTo>
                  <a:lnTo>
                    <a:pt x="996" y="772"/>
                  </a:lnTo>
                  <a:lnTo>
                    <a:pt x="1003" y="739"/>
                  </a:lnTo>
                  <a:lnTo>
                    <a:pt x="1008" y="706"/>
                  </a:lnTo>
                  <a:lnTo>
                    <a:pt x="1015" y="671"/>
                  </a:lnTo>
                  <a:lnTo>
                    <a:pt x="1022" y="635"/>
                  </a:lnTo>
                  <a:lnTo>
                    <a:pt x="1029" y="598"/>
                  </a:lnTo>
                  <a:lnTo>
                    <a:pt x="1034" y="565"/>
                  </a:lnTo>
                  <a:lnTo>
                    <a:pt x="1039" y="532"/>
                  </a:lnTo>
                  <a:lnTo>
                    <a:pt x="1043" y="499"/>
                  </a:lnTo>
                  <a:lnTo>
                    <a:pt x="1046" y="468"/>
                  </a:lnTo>
                  <a:lnTo>
                    <a:pt x="1050" y="442"/>
                  </a:lnTo>
                  <a:lnTo>
                    <a:pt x="1053" y="414"/>
                  </a:lnTo>
                  <a:lnTo>
                    <a:pt x="1055" y="390"/>
                  </a:lnTo>
                  <a:lnTo>
                    <a:pt x="1055" y="369"/>
                  </a:lnTo>
                  <a:lnTo>
                    <a:pt x="1057" y="350"/>
                  </a:lnTo>
                  <a:lnTo>
                    <a:pt x="1057" y="332"/>
                  </a:lnTo>
                  <a:lnTo>
                    <a:pt x="1060" y="320"/>
                  </a:lnTo>
                  <a:lnTo>
                    <a:pt x="1060" y="308"/>
                  </a:lnTo>
                  <a:lnTo>
                    <a:pt x="1060" y="299"/>
                  </a:lnTo>
                  <a:lnTo>
                    <a:pt x="1060" y="294"/>
                  </a:lnTo>
                  <a:lnTo>
                    <a:pt x="1060" y="294"/>
                  </a:lnTo>
                  <a:lnTo>
                    <a:pt x="1088" y="77"/>
                  </a:lnTo>
                  <a:lnTo>
                    <a:pt x="1086" y="75"/>
                  </a:lnTo>
                  <a:lnTo>
                    <a:pt x="1079" y="68"/>
                  </a:lnTo>
                  <a:lnTo>
                    <a:pt x="1072" y="63"/>
                  </a:lnTo>
                  <a:lnTo>
                    <a:pt x="1065" y="58"/>
                  </a:lnTo>
                  <a:lnTo>
                    <a:pt x="1057" y="51"/>
                  </a:lnTo>
                  <a:lnTo>
                    <a:pt x="1050" y="47"/>
                  </a:lnTo>
                  <a:lnTo>
                    <a:pt x="1041" y="40"/>
                  </a:lnTo>
                  <a:lnTo>
                    <a:pt x="1032" y="33"/>
                  </a:lnTo>
                  <a:lnTo>
                    <a:pt x="1022" y="25"/>
                  </a:lnTo>
                  <a:lnTo>
                    <a:pt x="1015" y="21"/>
                  </a:lnTo>
                  <a:lnTo>
                    <a:pt x="1003" y="14"/>
                  </a:lnTo>
                  <a:lnTo>
                    <a:pt x="994" y="11"/>
                  </a:lnTo>
                  <a:lnTo>
                    <a:pt x="984" y="7"/>
                  </a:lnTo>
                  <a:lnTo>
                    <a:pt x="975" y="4"/>
                  </a:lnTo>
                  <a:lnTo>
                    <a:pt x="959" y="2"/>
                  </a:lnTo>
                  <a:lnTo>
                    <a:pt x="935" y="0"/>
                  </a:lnTo>
                  <a:lnTo>
                    <a:pt x="904" y="0"/>
                  </a:lnTo>
                  <a:lnTo>
                    <a:pt x="867" y="2"/>
                  </a:lnTo>
                  <a:lnTo>
                    <a:pt x="824" y="4"/>
                  </a:lnTo>
                  <a:lnTo>
                    <a:pt x="780" y="7"/>
                  </a:lnTo>
                  <a:lnTo>
                    <a:pt x="730" y="11"/>
                  </a:lnTo>
                  <a:lnTo>
                    <a:pt x="683" y="16"/>
                  </a:lnTo>
                  <a:lnTo>
                    <a:pt x="634" y="18"/>
                  </a:lnTo>
                  <a:lnTo>
                    <a:pt x="589" y="23"/>
                  </a:lnTo>
                  <a:lnTo>
                    <a:pt x="544" y="25"/>
                  </a:lnTo>
                  <a:lnTo>
                    <a:pt x="509" y="30"/>
                  </a:lnTo>
                  <a:lnTo>
                    <a:pt x="476" y="33"/>
                  </a:lnTo>
                  <a:lnTo>
                    <a:pt x="452" y="35"/>
                  </a:lnTo>
                  <a:lnTo>
                    <a:pt x="436" y="37"/>
                  </a:lnTo>
                  <a:lnTo>
                    <a:pt x="431" y="37"/>
                  </a:lnTo>
                  <a:lnTo>
                    <a:pt x="43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5395733" y="2756866"/>
              <a:ext cx="407026" cy="672528"/>
            </a:xfrm>
            <a:custGeom>
              <a:avLst/>
              <a:gdLst>
                <a:gd name="T0" fmla="*/ 0 w 256"/>
                <a:gd name="T1" fmla="*/ 47 h 424"/>
                <a:gd name="T2" fmla="*/ 256 w 256"/>
                <a:gd name="T3" fmla="*/ 0 h 424"/>
                <a:gd name="T4" fmla="*/ 28 w 256"/>
                <a:gd name="T5" fmla="*/ 424 h 424"/>
                <a:gd name="T6" fmla="*/ 0 w 256"/>
                <a:gd name="T7" fmla="*/ 47 h 424"/>
                <a:gd name="T8" fmla="*/ 0 w 256"/>
                <a:gd name="T9" fmla="*/ 4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424">
                  <a:moveTo>
                    <a:pt x="0" y="47"/>
                  </a:moveTo>
                  <a:lnTo>
                    <a:pt x="256" y="0"/>
                  </a:lnTo>
                  <a:lnTo>
                    <a:pt x="28" y="424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447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5361337" y="2284950"/>
              <a:ext cx="490151" cy="568400"/>
            </a:xfrm>
            <a:custGeom>
              <a:avLst/>
              <a:gdLst>
                <a:gd name="T0" fmla="*/ 290 w 309"/>
                <a:gd name="T1" fmla="*/ 10 h 358"/>
                <a:gd name="T2" fmla="*/ 290 w 309"/>
                <a:gd name="T3" fmla="*/ 12 h 358"/>
                <a:gd name="T4" fmla="*/ 290 w 309"/>
                <a:gd name="T5" fmla="*/ 17 h 358"/>
                <a:gd name="T6" fmla="*/ 292 w 309"/>
                <a:gd name="T7" fmla="*/ 28 h 358"/>
                <a:gd name="T8" fmla="*/ 295 w 309"/>
                <a:gd name="T9" fmla="*/ 43 h 358"/>
                <a:gd name="T10" fmla="*/ 297 w 309"/>
                <a:gd name="T11" fmla="*/ 59 h 358"/>
                <a:gd name="T12" fmla="*/ 300 w 309"/>
                <a:gd name="T13" fmla="*/ 78 h 358"/>
                <a:gd name="T14" fmla="*/ 300 w 309"/>
                <a:gd name="T15" fmla="*/ 101 h 358"/>
                <a:gd name="T16" fmla="*/ 304 w 309"/>
                <a:gd name="T17" fmla="*/ 123 h 358"/>
                <a:gd name="T18" fmla="*/ 304 w 309"/>
                <a:gd name="T19" fmla="*/ 146 h 358"/>
                <a:gd name="T20" fmla="*/ 307 w 309"/>
                <a:gd name="T21" fmla="*/ 167 h 358"/>
                <a:gd name="T22" fmla="*/ 307 w 309"/>
                <a:gd name="T23" fmla="*/ 191 h 358"/>
                <a:gd name="T24" fmla="*/ 309 w 309"/>
                <a:gd name="T25" fmla="*/ 212 h 358"/>
                <a:gd name="T26" fmla="*/ 307 w 309"/>
                <a:gd name="T27" fmla="*/ 231 h 358"/>
                <a:gd name="T28" fmla="*/ 307 w 309"/>
                <a:gd name="T29" fmla="*/ 247 h 358"/>
                <a:gd name="T30" fmla="*/ 307 w 309"/>
                <a:gd name="T31" fmla="*/ 259 h 358"/>
                <a:gd name="T32" fmla="*/ 304 w 309"/>
                <a:gd name="T33" fmla="*/ 273 h 358"/>
                <a:gd name="T34" fmla="*/ 297 w 309"/>
                <a:gd name="T35" fmla="*/ 280 h 358"/>
                <a:gd name="T36" fmla="*/ 288 w 309"/>
                <a:gd name="T37" fmla="*/ 287 h 358"/>
                <a:gd name="T38" fmla="*/ 274 w 309"/>
                <a:gd name="T39" fmla="*/ 297 h 358"/>
                <a:gd name="T40" fmla="*/ 259 w 309"/>
                <a:gd name="T41" fmla="*/ 306 h 358"/>
                <a:gd name="T42" fmla="*/ 241 w 309"/>
                <a:gd name="T43" fmla="*/ 313 h 358"/>
                <a:gd name="T44" fmla="*/ 222 w 309"/>
                <a:gd name="T45" fmla="*/ 323 h 358"/>
                <a:gd name="T46" fmla="*/ 203 w 309"/>
                <a:gd name="T47" fmla="*/ 330 h 358"/>
                <a:gd name="T48" fmla="*/ 182 w 309"/>
                <a:gd name="T49" fmla="*/ 337 h 358"/>
                <a:gd name="T50" fmla="*/ 158 w 309"/>
                <a:gd name="T51" fmla="*/ 344 h 358"/>
                <a:gd name="T52" fmla="*/ 139 w 309"/>
                <a:gd name="T53" fmla="*/ 349 h 358"/>
                <a:gd name="T54" fmla="*/ 118 w 309"/>
                <a:gd name="T55" fmla="*/ 351 h 358"/>
                <a:gd name="T56" fmla="*/ 99 w 309"/>
                <a:gd name="T57" fmla="*/ 356 h 358"/>
                <a:gd name="T58" fmla="*/ 80 w 309"/>
                <a:gd name="T59" fmla="*/ 358 h 358"/>
                <a:gd name="T60" fmla="*/ 66 w 309"/>
                <a:gd name="T61" fmla="*/ 358 h 358"/>
                <a:gd name="T62" fmla="*/ 52 w 309"/>
                <a:gd name="T63" fmla="*/ 358 h 358"/>
                <a:gd name="T64" fmla="*/ 43 w 309"/>
                <a:gd name="T65" fmla="*/ 356 h 358"/>
                <a:gd name="T66" fmla="*/ 36 w 309"/>
                <a:gd name="T67" fmla="*/ 349 h 358"/>
                <a:gd name="T68" fmla="*/ 29 w 309"/>
                <a:gd name="T69" fmla="*/ 339 h 358"/>
                <a:gd name="T70" fmla="*/ 24 w 309"/>
                <a:gd name="T71" fmla="*/ 330 h 358"/>
                <a:gd name="T72" fmla="*/ 19 w 309"/>
                <a:gd name="T73" fmla="*/ 318 h 358"/>
                <a:gd name="T74" fmla="*/ 15 w 309"/>
                <a:gd name="T75" fmla="*/ 304 h 358"/>
                <a:gd name="T76" fmla="*/ 10 w 309"/>
                <a:gd name="T77" fmla="*/ 290 h 358"/>
                <a:gd name="T78" fmla="*/ 7 w 309"/>
                <a:gd name="T79" fmla="*/ 273 h 358"/>
                <a:gd name="T80" fmla="*/ 5 w 309"/>
                <a:gd name="T81" fmla="*/ 259 h 358"/>
                <a:gd name="T82" fmla="*/ 3 w 309"/>
                <a:gd name="T83" fmla="*/ 245 h 358"/>
                <a:gd name="T84" fmla="*/ 3 w 309"/>
                <a:gd name="T85" fmla="*/ 231 h 358"/>
                <a:gd name="T86" fmla="*/ 0 w 309"/>
                <a:gd name="T87" fmla="*/ 219 h 358"/>
                <a:gd name="T88" fmla="*/ 0 w 309"/>
                <a:gd name="T89" fmla="*/ 207 h 358"/>
                <a:gd name="T90" fmla="*/ 0 w 309"/>
                <a:gd name="T91" fmla="*/ 196 h 358"/>
                <a:gd name="T92" fmla="*/ 0 w 309"/>
                <a:gd name="T93" fmla="*/ 191 h 358"/>
                <a:gd name="T94" fmla="*/ 0 w 309"/>
                <a:gd name="T95" fmla="*/ 186 h 358"/>
                <a:gd name="T96" fmla="*/ 0 w 309"/>
                <a:gd name="T97" fmla="*/ 184 h 358"/>
                <a:gd name="T98" fmla="*/ 269 w 309"/>
                <a:gd name="T99" fmla="*/ 0 h 358"/>
                <a:gd name="T100" fmla="*/ 290 w 309"/>
                <a:gd name="T101" fmla="*/ 10 h 358"/>
                <a:gd name="T102" fmla="*/ 290 w 309"/>
                <a:gd name="T103" fmla="*/ 1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9" h="358">
                  <a:moveTo>
                    <a:pt x="290" y="10"/>
                  </a:moveTo>
                  <a:lnTo>
                    <a:pt x="290" y="12"/>
                  </a:lnTo>
                  <a:lnTo>
                    <a:pt x="290" y="17"/>
                  </a:lnTo>
                  <a:lnTo>
                    <a:pt x="292" y="28"/>
                  </a:lnTo>
                  <a:lnTo>
                    <a:pt x="295" y="43"/>
                  </a:lnTo>
                  <a:lnTo>
                    <a:pt x="297" y="59"/>
                  </a:lnTo>
                  <a:lnTo>
                    <a:pt x="300" y="78"/>
                  </a:lnTo>
                  <a:lnTo>
                    <a:pt x="300" y="101"/>
                  </a:lnTo>
                  <a:lnTo>
                    <a:pt x="304" y="123"/>
                  </a:lnTo>
                  <a:lnTo>
                    <a:pt x="304" y="146"/>
                  </a:lnTo>
                  <a:lnTo>
                    <a:pt x="307" y="167"/>
                  </a:lnTo>
                  <a:lnTo>
                    <a:pt x="307" y="191"/>
                  </a:lnTo>
                  <a:lnTo>
                    <a:pt x="309" y="212"/>
                  </a:lnTo>
                  <a:lnTo>
                    <a:pt x="307" y="231"/>
                  </a:lnTo>
                  <a:lnTo>
                    <a:pt x="307" y="247"/>
                  </a:lnTo>
                  <a:lnTo>
                    <a:pt x="307" y="259"/>
                  </a:lnTo>
                  <a:lnTo>
                    <a:pt x="304" y="273"/>
                  </a:lnTo>
                  <a:lnTo>
                    <a:pt x="297" y="280"/>
                  </a:lnTo>
                  <a:lnTo>
                    <a:pt x="288" y="287"/>
                  </a:lnTo>
                  <a:lnTo>
                    <a:pt x="274" y="297"/>
                  </a:lnTo>
                  <a:lnTo>
                    <a:pt x="259" y="306"/>
                  </a:lnTo>
                  <a:lnTo>
                    <a:pt x="241" y="313"/>
                  </a:lnTo>
                  <a:lnTo>
                    <a:pt x="222" y="323"/>
                  </a:lnTo>
                  <a:lnTo>
                    <a:pt x="203" y="330"/>
                  </a:lnTo>
                  <a:lnTo>
                    <a:pt x="182" y="337"/>
                  </a:lnTo>
                  <a:lnTo>
                    <a:pt x="158" y="344"/>
                  </a:lnTo>
                  <a:lnTo>
                    <a:pt x="139" y="349"/>
                  </a:lnTo>
                  <a:lnTo>
                    <a:pt x="118" y="351"/>
                  </a:lnTo>
                  <a:lnTo>
                    <a:pt x="99" y="356"/>
                  </a:lnTo>
                  <a:lnTo>
                    <a:pt x="80" y="358"/>
                  </a:lnTo>
                  <a:lnTo>
                    <a:pt x="66" y="358"/>
                  </a:lnTo>
                  <a:lnTo>
                    <a:pt x="52" y="358"/>
                  </a:lnTo>
                  <a:lnTo>
                    <a:pt x="43" y="356"/>
                  </a:lnTo>
                  <a:lnTo>
                    <a:pt x="36" y="349"/>
                  </a:lnTo>
                  <a:lnTo>
                    <a:pt x="29" y="339"/>
                  </a:lnTo>
                  <a:lnTo>
                    <a:pt x="24" y="330"/>
                  </a:lnTo>
                  <a:lnTo>
                    <a:pt x="19" y="318"/>
                  </a:lnTo>
                  <a:lnTo>
                    <a:pt x="15" y="304"/>
                  </a:lnTo>
                  <a:lnTo>
                    <a:pt x="10" y="290"/>
                  </a:lnTo>
                  <a:lnTo>
                    <a:pt x="7" y="273"/>
                  </a:lnTo>
                  <a:lnTo>
                    <a:pt x="5" y="259"/>
                  </a:lnTo>
                  <a:lnTo>
                    <a:pt x="3" y="245"/>
                  </a:lnTo>
                  <a:lnTo>
                    <a:pt x="3" y="231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269" y="0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4786150" y="2740625"/>
              <a:ext cx="295237" cy="711695"/>
            </a:xfrm>
            <a:custGeom>
              <a:avLst/>
              <a:gdLst>
                <a:gd name="T0" fmla="*/ 181 w 186"/>
                <a:gd name="T1" fmla="*/ 0 h 448"/>
                <a:gd name="T2" fmla="*/ 172 w 186"/>
                <a:gd name="T3" fmla="*/ 3 h 448"/>
                <a:gd name="T4" fmla="*/ 157 w 186"/>
                <a:gd name="T5" fmla="*/ 8 h 448"/>
                <a:gd name="T6" fmla="*/ 141 w 186"/>
                <a:gd name="T7" fmla="*/ 15 h 448"/>
                <a:gd name="T8" fmla="*/ 122 w 186"/>
                <a:gd name="T9" fmla="*/ 24 h 448"/>
                <a:gd name="T10" fmla="*/ 106 w 186"/>
                <a:gd name="T11" fmla="*/ 31 h 448"/>
                <a:gd name="T12" fmla="*/ 92 w 186"/>
                <a:gd name="T13" fmla="*/ 41 h 448"/>
                <a:gd name="T14" fmla="*/ 80 w 186"/>
                <a:gd name="T15" fmla="*/ 50 h 448"/>
                <a:gd name="T16" fmla="*/ 75 w 186"/>
                <a:gd name="T17" fmla="*/ 59 h 448"/>
                <a:gd name="T18" fmla="*/ 66 w 186"/>
                <a:gd name="T19" fmla="*/ 88 h 448"/>
                <a:gd name="T20" fmla="*/ 56 w 186"/>
                <a:gd name="T21" fmla="*/ 128 h 448"/>
                <a:gd name="T22" fmla="*/ 44 w 186"/>
                <a:gd name="T23" fmla="*/ 182 h 448"/>
                <a:gd name="T24" fmla="*/ 33 w 186"/>
                <a:gd name="T25" fmla="*/ 236 h 448"/>
                <a:gd name="T26" fmla="*/ 21 w 186"/>
                <a:gd name="T27" fmla="*/ 288 h 448"/>
                <a:gd name="T28" fmla="*/ 11 w 186"/>
                <a:gd name="T29" fmla="*/ 330 h 448"/>
                <a:gd name="T30" fmla="*/ 2 w 186"/>
                <a:gd name="T31" fmla="*/ 358 h 448"/>
                <a:gd name="T32" fmla="*/ 2 w 186"/>
                <a:gd name="T33" fmla="*/ 366 h 448"/>
                <a:gd name="T34" fmla="*/ 16 w 186"/>
                <a:gd name="T35" fmla="*/ 382 h 448"/>
                <a:gd name="T36" fmla="*/ 30 w 186"/>
                <a:gd name="T37" fmla="*/ 396 h 448"/>
                <a:gd name="T38" fmla="*/ 44 w 186"/>
                <a:gd name="T39" fmla="*/ 410 h 448"/>
                <a:gd name="T40" fmla="*/ 59 w 186"/>
                <a:gd name="T41" fmla="*/ 424 h 448"/>
                <a:gd name="T42" fmla="*/ 75 w 186"/>
                <a:gd name="T43" fmla="*/ 436 h 448"/>
                <a:gd name="T44" fmla="*/ 84 w 186"/>
                <a:gd name="T45" fmla="*/ 443 h 448"/>
                <a:gd name="T46" fmla="*/ 94 w 186"/>
                <a:gd name="T47" fmla="*/ 446 h 448"/>
                <a:gd name="T48" fmla="*/ 106 w 186"/>
                <a:gd name="T49" fmla="*/ 439 h 448"/>
                <a:gd name="T50" fmla="*/ 120 w 186"/>
                <a:gd name="T51" fmla="*/ 424 h 448"/>
                <a:gd name="T52" fmla="*/ 134 w 186"/>
                <a:gd name="T53" fmla="*/ 408 h 448"/>
                <a:gd name="T54" fmla="*/ 148 w 186"/>
                <a:gd name="T55" fmla="*/ 387 h 448"/>
                <a:gd name="T56" fmla="*/ 162 w 186"/>
                <a:gd name="T57" fmla="*/ 366 h 448"/>
                <a:gd name="T58" fmla="*/ 174 w 186"/>
                <a:gd name="T59" fmla="*/ 344 h 448"/>
                <a:gd name="T60" fmla="*/ 183 w 186"/>
                <a:gd name="T61" fmla="*/ 325 h 448"/>
                <a:gd name="T62" fmla="*/ 186 w 186"/>
                <a:gd name="T63" fmla="*/ 309 h 448"/>
                <a:gd name="T64" fmla="*/ 186 w 186"/>
                <a:gd name="T65" fmla="*/ 274 h 448"/>
                <a:gd name="T66" fmla="*/ 186 w 186"/>
                <a:gd name="T67" fmla="*/ 227 h 448"/>
                <a:gd name="T68" fmla="*/ 186 w 186"/>
                <a:gd name="T69" fmla="*/ 172 h 448"/>
                <a:gd name="T70" fmla="*/ 186 w 186"/>
                <a:gd name="T71" fmla="*/ 116 h 448"/>
                <a:gd name="T72" fmla="*/ 186 w 186"/>
                <a:gd name="T73" fmla="*/ 64 h 448"/>
                <a:gd name="T74" fmla="*/ 186 w 186"/>
                <a:gd name="T75" fmla="*/ 26 h 448"/>
                <a:gd name="T76" fmla="*/ 186 w 186"/>
                <a:gd name="T77" fmla="*/ 3 h 448"/>
                <a:gd name="T78" fmla="*/ 186 w 186"/>
                <a:gd name="T7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448">
                  <a:moveTo>
                    <a:pt x="186" y="0"/>
                  </a:moveTo>
                  <a:lnTo>
                    <a:pt x="181" y="0"/>
                  </a:lnTo>
                  <a:lnTo>
                    <a:pt x="176" y="0"/>
                  </a:lnTo>
                  <a:lnTo>
                    <a:pt x="172" y="3"/>
                  </a:lnTo>
                  <a:lnTo>
                    <a:pt x="165" y="5"/>
                  </a:lnTo>
                  <a:lnTo>
                    <a:pt x="157" y="8"/>
                  </a:lnTo>
                  <a:lnTo>
                    <a:pt x="150" y="10"/>
                  </a:lnTo>
                  <a:lnTo>
                    <a:pt x="141" y="15"/>
                  </a:lnTo>
                  <a:lnTo>
                    <a:pt x="132" y="19"/>
                  </a:lnTo>
                  <a:lnTo>
                    <a:pt x="122" y="24"/>
                  </a:lnTo>
                  <a:lnTo>
                    <a:pt x="113" y="26"/>
                  </a:lnTo>
                  <a:lnTo>
                    <a:pt x="106" y="31"/>
                  </a:lnTo>
                  <a:lnTo>
                    <a:pt x="99" y="36"/>
                  </a:lnTo>
                  <a:lnTo>
                    <a:pt x="92" y="41"/>
                  </a:lnTo>
                  <a:lnTo>
                    <a:pt x="84" y="45"/>
                  </a:lnTo>
                  <a:lnTo>
                    <a:pt x="80" y="50"/>
                  </a:lnTo>
                  <a:lnTo>
                    <a:pt x="77" y="52"/>
                  </a:lnTo>
                  <a:lnTo>
                    <a:pt x="75" y="59"/>
                  </a:lnTo>
                  <a:lnTo>
                    <a:pt x="70" y="71"/>
                  </a:lnTo>
                  <a:lnTo>
                    <a:pt x="66" y="88"/>
                  </a:lnTo>
                  <a:lnTo>
                    <a:pt x="61" y="106"/>
                  </a:lnTo>
                  <a:lnTo>
                    <a:pt x="56" y="128"/>
                  </a:lnTo>
                  <a:lnTo>
                    <a:pt x="51" y="154"/>
                  </a:lnTo>
                  <a:lnTo>
                    <a:pt x="44" y="182"/>
                  </a:lnTo>
                  <a:lnTo>
                    <a:pt x="40" y="210"/>
                  </a:lnTo>
                  <a:lnTo>
                    <a:pt x="33" y="236"/>
                  </a:lnTo>
                  <a:lnTo>
                    <a:pt x="28" y="264"/>
                  </a:lnTo>
                  <a:lnTo>
                    <a:pt x="21" y="288"/>
                  </a:lnTo>
                  <a:lnTo>
                    <a:pt x="16" y="311"/>
                  </a:lnTo>
                  <a:lnTo>
                    <a:pt x="11" y="330"/>
                  </a:lnTo>
                  <a:lnTo>
                    <a:pt x="7" y="347"/>
                  </a:lnTo>
                  <a:lnTo>
                    <a:pt x="2" y="358"/>
                  </a:lnTo>
                  <a:lnTo>
                    <a:pt x="0" y="366"/>
                  </a:lnTo>
                  <a:lnTo>
                    <a:pt x="2" y="366"/>
                  </a:lnTo>
                  <a:lnTo>
                    <a:pt x="11" y="377"/>
                  </a:lnTo>
                  <a:lnTo>
                    <a:pt x="16" y="382"/>
                  </a:lnTo>
                  <a:lnTo>
                    <a:pt x="23" y="389"/>
                  </a:lnTo>
                  <a:lnTo>
                    <a:pt x="30" y="396"/>
                  </a:lnTo>
                  <a:lnTo>
                    <a:pt x="37" y="403"/>
                  </a:lnTo>
                  <a:lnTo>
                    <a:pt x="44" y="410"/>
                  </a:lnTo>
                  <a:lnTo>
                    <a:pt x="54" y="417"/>
                  </a:lnTo>
                  <a:lnTo>
                    <a:pt x="59" y="424"/>
                  </a:lnTo>
                  <a:lnTo>
                    <a:pt x="68" y="431"/>
                  </a:lnTo>
                  <a:lnTo>
                    <a:pt x="75" y="436"/>
                  </a:lnTo>
                  <a:lnTo>
                    <a:pt x="82" y="441"/>
                  </a:lnTo>
                  <a:lnTo>
                    <a:pt x="84" y="443"/>
                  </a:lnTo>
                  <a:lnTo>
                    <a:pt x="92" y="448"/>
                  </a:lnTo>
                  <a:lnTo>
                    <a:pt x="94" y="446"/>
                  </a:lnTo>
                  <a:lnTo>
                    <a:pt x="101" y="443"/>
                  </a:lnTo>
                  <a:lnTo>
                    <a:pt x="106" y="439"/>
                  </a:lnTo>
                  <a:lnTo>
                    <a:pt x="113" y="434"/>
                  </a:lnTo>
                  <a:lnTo>
                    <a:pt x="120" y="424"/>
                  </a:lnTo>
                  <a:lnTo>
                    <a:pt x="127" y="417"/>
                  </a:lnTo>
                  <a:lnTo>
                    <a:pt x="134" y="408"/>
                  </a:lnTo>
                  <a:lnTo>
                    <a:pt x="143" y="398"/>
                  </a:lnTo>
                  <a:lnTo>
                    <a:pt x="148" y="387"/>
                  </a:lnTo>
                  <a:lnTo>
                    <a:pt x="157" y="377"/>
                  </a:lnTo>
                  <a:lnTo>
                    <a:pt x="162" y="366"/>
                  </a:lnTo>
                  <a:lnTo>
                    <a:pt x="169" y="354"/>
                  </a:lnTo>
                  <a:lnTo>
                    <a:pt x="174" y="344"/>
                  </a:lnTo>
                  <a:lnTo>
                    <a:pt x="179" y="335"/>
                  </a:lnTo>
                  <a:lnTo>
                    <a:pt x="183" y="325"/>
                  </a:lnTo>
                  <a:lnTo>
                    <a:pt x="186" y="318"/>
                  </a:lnTo>
                  <a:lnTo>
                    <a:pt x="186" y="309"/>
                  </a:lnTo>
                  <a:lnTo>
                    <a:pt x="186" y="293"/>
                  </a:lnTo>
                  <a:lnTo>
                    <a:pt x="186" y="274"/>
                  </a:lnTo>
                  <a:lnTo>
                    <a:pt x="186" y="252"/>
                  </a:lnTo>
                  <a:lnTo>
                    <a:pt x="186" y="227"/>
                  </a:lnTo>
                  <a:lnTo>
                    <a:pt x="186" y="201"/>
                  </a:lnTo>
                  <a:lnTo>
                    <a:pt x="186" y="172"/>
                  </a:lnTo>
                  <a:lnTo>
                    <a:pt x="186" y="144"/>
                  </a:lnTo>
                  <a:lnTo>
                    <a:pt x="186" y="116"/>
                  </a:lnTo>
                  <a:lnTo>
                    <a:pt x="186" y="90"/>
                  </a:lnTo>
                  <a:lnTo>
                    <a:pt x="186" y="64"/>
                  </a:lnTo>
                  <a:lnTo>
                    <a:pt x="186" y="45"/>
                  </a:lnTo>
                  <a:lnTo>
                    <a:pt x="186" y="26"/>
                  </a:lnTo>
                  <a:lnTo>
                    <a:pt x="186" y="12"/>
                  </a:lnTo>
                  <a:lnTo>
                    <a:pt x="186" y="3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 rot="744286">
              <a:off x="4731689" y="2579181"/>
              <a:ext cx="1514404" cy="1117695"/>
            </a:xfrm>
            <a:custGeom>
              <a:avLst/>
              <a:gdLst>
                <a:gd name="T0" fmla="*/ 951 w 954"/>
                <a:gd name="T1" fmla="*/ 38 h 704"/>
                <a:gd name="T2" fmla="*/ 942 w 954"/>
                <a:gd name="T3" fmla="*/ 26 h 704"/>
                <a:gd name="T4" fmla="*/ 928 w 954"/>
                <a:gd name="T5" fmla="*/ 14 h 704"/>
                <a:gd name="T6" fmla="*/ 916 w 954"/>
                <a:gd name="T7" fmla="*/ 5 h 704"/>
                <a:gd name="T8" fmla="*/ 899 w 954"/>
                <a:gd name="T9" fmla="*/ 0 h 704"/>
                <a:gd name="T10" fmla="*/ 885 w 954"/>
                <a:gd name="T11" fmla="*/ 3 h 704"/>
                <a:gd name="T12" fmla="*/ 864 w 954"/>
                <a:gd name="T13" fmla="*/ 7 h 704"/>
                <a:gd name="T14" fmla="*/ 838 w 954"/>
                <a:gd name="T15" fmla="*/ 21 h 704"/>
                <a:gd name="T16" fmla="*/ 810 w 954"/>
                <a:gd name="T17" fmla="*/ 40 h 704"/>
                <a:gd name="T18" fmla="*/ 777 w 954"/>
                <a:gd name="T19" fmla="*/ 69 h 704"/>
                <a:gd name="T20" fmla="*/ 744 w 954"/>
                <a:gd name="T21" fmla="*/ 104 h 704"/>
                <a:gd name="T22" fmla="*/ 706 w 954"/>
                <a:gd name="T23" fmla="*/ 142 h 704"/>
                <a:gd name="T24" fmla="*/ 671 w 954"/>
                <a:gd name="T25" fmla="*/ 189 h 704"/>
                <a:gd name="T26" fmla="*/ 638 w 954"/>
                <a:gd name="T27" fmla="*/ 238 h 704"/>
                <a:gd name="T28" fmla="*/ 605 w 954"/>
                <a:gd name="T29" fmla="*/ 292 h 704"/>
                <a:gd name="T30" fmla="*/ 577 w 954"/>
                <a:gd name="T31" fmla="*/ 335 h 704"/>
                <a:gd name="T32" fmla="*/ 556 w 954"/>
                <a:gd name="T33" fmla="*/ 365 h 704"/>
                <a:gd name="T34" fmla="*/ 537 w 954"/>
                <a:gd name="T35" fmla="*/ 391 h 704"/>
                <a:gd name="T36" fmla="*/ 525 w 954"/>
                <a:gd name="T37" fmla="*/ 410 h 704"/>
                <a:gd name="T38" fmla="*/ 513 w 954"/>
                <a:gd name="T39" fmla="*/ 424 h 704"/>
                <a:gd name="T40" fmla="*/ 506 w 954"/>
                <a:gd name="T41" fmla="*/ 436 h 704"/>
                <a:gd name="T42" fmla="*/ 501 w 954"/>
                <a:gd name="T43" fmla="*/ 448 h 704"/>
                <a:gd name="T44" fmla="*/ 497 w 954"/>
                <a:gd name="T45" fmla="*/ 457 h 704"/>
                <a:gd name="T46" fmla="*/ 459 w 954"/>
                <a:gd name="T47" fmla="*/ 457 h 704"/>
                <a:gd name="T48" fmla="*/ 398 w 954"/>
                <a:gd name="T49" fmla="*/ 452 h 704"/>
                <a:gd name="T50" fmla="*/ 322 w 954"/>
                <a:gd name="T51" fmla="*/ 441 h 704"/>
                <a:gd name="T52" fmla="*/ 242 w 954"/>
                <a:gd name="T53" fmla="*/ 429 h 704"/>
                <a:gd name="T54" fmla="*/ 167 w 954"/>
                <a:gd name="T55" fmla="*/ 415 h 704"/>
                <a:gd name="T56" fmla="*/ 108 w 954"/>
                <a:gd name="T57" fmla="*/ 403 h 704"/>
                <a:gd name="T58" fmla="*/ 75 w 954"/>
                <a:gd name="T59" fmla="*/ 396 h 704"/>
                <a:gd name="T60" fmla="*/ 70 w 954"/>
                <a:gd name="T61" fmla="*/ 396 h 704"/>
                <a:gd name="T62" fmla="*/ 68 w 954"/>
                <a:gd name="T63" fmla="*/ 410 h 704"/>
                <a:gd name="T64" fmla="*/ 66 w 954"/>
                <a:gd name="T65" fmla="*/ 434 h 704"/>
                <a:gd name="T66" fmla="*/ 61 w 954"/>
                <a:gd name="T67" fmla="*/ 462 h 704"/>
                <a:gd name="T68" fmla="*/ 51 w 954"/>
                <a:gd name="T69" fmla="*/ 495 h 704"/>
                <a:gd name="T70" fmla="*/ 42 w 954"/>
                <a:gd name="T71" fmla="*/ 521 h 704"/>
                <a:gd name="T72" fmla="*/ 28 w 954"/>
                <a:gd name="T73" fmla="*/ 547 h 704"/>
                <a:gd name="T74" fmla="*/ 9 w 954"/>
                <a:gd name="T75" fmla="*/ 558 h 704"/>
                <a:gd name="T76" fmla="*/ 4 w 954"/>
                <a:gd name="T77" fmla="*/ 561 h 704"/>
                <a:gd name="T78" fmla="*/ 40 w 954"/>
                <a:gd name="T79" fmla="*/ 575 h 704"/>
                <a:gd name="T80" fmla="*/ 106 w 954"/>
                <a:gd name="T81" fmla="*/ 598 h 704"/>
                <a:gd name="T82" fmla="*/ 193 w 954"/>
                <a:gd name="T83" fmla="*/ 627 h 704"/>
                <a:gd name="T84" fmla="*/ 287 w 954"/>
                <a:gd name="T85" fmla="*/ 655 h 704"/>
                <a:gd name="T86" fmla="*/ 381 w 954"/>
                <a:gd name="T87" fmla="*/ 681 h 704"/>
                <a:gd name="T88" fmla="*/ 464 w 954"/>
                <a:gd name="T89" fmla="*/ 700 h 704"/>
                <a:gd name="T90" fmla="*/ 527 w 954"/>
                <a:gd name="T91" fmla="*/ 704 h 704"/>
                <a:gd name="T92" fmla="*/ 570 w 954"/>
                <a:gd name="T93" fmla="*/ 693 h 704"/>
                <a:gd name="T94" fmla="*/ 619 w 954"/>
                <a:gd name="T95" fmla="*/ 650 h 704"/>
                <a:gd name="T96" fmla="*/ 678 w 954"/>
                <a:gd name="T97" fmla="*/ 587 h 704"/>
                <a:gd name="T98" fmla="*/ 744 w 954"/>
                <a:gd name="T99" fmla="*/ 502 h 704"/>
                <a:gd name="T100" fmla="*/ 808 w 954"/>
                <a:gd name="T101" fmla="*/ 408 h 704"/>
                <a:gd name="T102" fmla="*/ 866 w 954"/>
                <a:gd name="T103" fmla="*/ 309 h 704"/>
                <a:gd name="T104" fmla="*/ 911 w 954"/>
                <a:gd name="T105" fmla="*/ 212 h 704"/>
                <a:gd name="T106" fmla="*/ 942 w 954"/>
                <a:gd name="T107" fmla="*/ 127 h 704"/>
                <a:gd name="T108" fmla="*/ 954 w 954"/>
                <a:gd name="T109" fmla="*/ 4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4" h="704">
                  <a:moveTo>
                    <a:pt x="954" y="40"/>
                  </a:moveTo>
                  <a:lnTo>
                    <a:pt x="951" y="38"/>
                  </a:lnTo>
                  <a:lnTo>
                    <a:pt x="949" y="33"/>
                  </a:lnTo>
                  <a:lnTo>
                    <a:pt x="942" y="26"/>
                  </a:lnTo>
                  <a:lnTo>
                    <a:pt x="935" y="17"/>
                  </a:lnTo>
                  <a:lnTo>
                    <a:pt x="928" y="14"/>
                  </a:lnTo>
                  <a:lnTo>
                    <a:pt x="923" y="10"/>
                  </a:lnTo>
                  <a:lnTo>
                    <a:pt x="916" y="5"/>
                  </a:lnTo>
                  <a:lnTo>
                    <a:pt x="909" y="5"/>
                  </a:lnTo>
                  <a:lnTo>
                    <a:pt x="899" y="0"/>
                  </a:lnTo>
                  <a:lnTo>
                    <a:pt x="892" y="0"/>
                  </a:lnTo>
                  <a:lnTo>
                    <a:pt x="885" y="3"/>
                  </a:lnTo>
                  <a:lnTo>
                    <a:pt x="876" y="5"/>
                  </a:lnTo>
                  <a:lnTo>
                    <a:pt x="864" y="7"/>
                  </a:lnTo>
                  <a:lnTo>
                    <a:pt x="852" y="14"/>
                  </a:lnTo>
                  <a:lnTo>
                    <a:pt x="838" y="21"/>
                  </a:lnTo>
                  <a:lnTo>
                    <a:pt x="826" y="31"/>
                  </a:lnTo>
                  <a:lnTo>
                    <a:pt x="810" y="40"/>
                  </a:lnTo>
                  <a:lnTo>
                    <a:pt x="793" y="54"/>
                  </a:lnTo>
                  <a:lnTo>
                    <a:pt x="777" y="69"/>
                  </a:lnTo>
                  <a:lnTo>
                    <a:pt x="760" y="87"/>
                  </a:lnTo>
                  <a:lnTo>
                    <a:pt x="744" y="104"/>
                  </a:lnTo>
                  <a:lnTo>
                    <a:pt x="725" y="123"/>
                  </a:lnTo>
                  <a:lnTo>
                    <a:pt x="706" y="142"/>
                  </a:lnTo>
                  <a:lnTo>
                    <a:pt x="690" y="165"/>
                  </a:lnTo>
                  <a:lnTo>
                    <a:pt x="671" y="189"/>
                  </a:lnTo>
                  <a:lnTo>
                    <a:pt x="654" y="212"/>
                  </a:lnTo>
                  <a:lnTo>
                    <a:pt x="638" y="238"/>
                  </a:lnTo>
                  <a:lnTo>
                    <a:pt x="621" y="266"/>
                  </a:lnTo>
                  <a:lnTo>
                    <a:pt x="605" y="292"/>
                  </a:lnTo>
                  <a:lnTo>
                    <a:pt x="591" y="313"/>
                  </a:lnTo>
                  <a:lnTo>
                    <a:pt x="577" y="335"/>
                  </a:lnTo>
                  <a:lnTo>
                    <a:pt x="567" y="354"/>
                  </a:lnTo>
                  <a:lnTo>
                    <a:pt x="556" y="365"/>
                  </a:lnTo>
                  <a:lnTo>
                    <a:pt x="548" y="379"/>
                  </a:lnTo>
                  <a:lnTo>
                    <a:pt x="537" y="391"/>
                  </a:lnTo>
                  <a:lnTo>
                    <a:pt x="532" y="403"/>
                  </a:lnTo>
                  <a:lnTo>
                    <a:pt x="525" y="410"/>
                  </a:lnTo>
                  <a:lnTo>
                    <a:pt x="518" y="417"/>
                  </a:lnTo>
                  <a:lnTo>
                    <a:pt x="513" y="424"/>
                  </a:lnTo>
                  <a:lnTo>
                    <a:pt x="511" y="431"/>
                  </a:lnTo>
                  <a:lnTo>
                    <a:pt x="506" y="436"/>
                  </a:lnTo>
                  <a:lnTo>
                    <a:pt x="504" y="443"/>
                  </a:lnTo>
                  <a:lnTo>
                    <a:pt x="501" y="448"/>
                  </a:lnTo>
                  <a:lnTo>
                    <a:pt x="501" y="455"/>
                  </a:lnTo>
                  <a:lnTo>
                    <a:pt x="497" y="457"/>
                  </a:lnTo>
                  <a:lnTo>
                    <a:pt x="480" y="457"/>
                  </a:lnTo>
                  <a:lnTo>
                    <a:pt x="459" y="457"/>
                  </a:lnTo>
                  <a:lnTo>
                    <a:pt x="431" y="455"/>
                  </a:lnTo>
                  <a:lnTo>
                    <a:pt x="398" y="452"/>
                  </a:lnTo>
                  <a:lnTo>
                    <a:pt x="360" y="448"/>
                  </a:lnTo>
                  <a:lnTo>
                    <a:pt x="322" y="441"/>
                  </a:lnTo>
                  <a:lnTo>
                    <a:pt x="282" y="436"/>
                  </a:lnTo>
                  <a:lnTo>
                    <a:pt x="242" y="429"/>
                  </a:lnTo>
                  <a:lnTo>
                    <a:pt x="205" y="419"/>
                  </a:lnTo>
                  <a:lnTo>
                    <a:pt x="167" y="415"/>
                  </a:lnTo>
                  <a:lnTo>
                    <a:pt x="136" y="408"/>
                  </a:lnTo>
                  <a:lnTo>
                    <a:pt x="108" y="403"/>
                  </a:lnTo>
                  <a:lnTo>
                    <a:pt x="87" y="398"/>
                  </a:lnTo>
                  <a:lnTo>
                    <a:pt x="75" y="396"/>
                  </a:lnTo>
                  <a:lnTo>
                    <a:pt x="70" y="396"/>
                  </a:lnTo>
                  <a:lnTo>
                    <a:pt x="70" y="396"/>
                  </a:lnTo>
                  <a:lnTo>
                    <a:pt x="70" y="403"/>
                  </a:lnTo>
                  <a:lnTo>
                    <a:pt x="68" y="410"/>
                  </a:lnTo>
                  <a:lnTo>
                    <a:pt x="68" y="422"/>
                  </a:lnTo>
                  <a:lnTo>
                    <a:pt x="66" y="434"/>
                  </a:lnTo>
                  <a:lnTo>
                    <a:pt x="63" y="448"/>
                  </a:lnTo>
                  <a:lnTo>
                    <a:pt x="61" y="462"/>
                  </a:lnTo>
                  <a:lnTo>
                    <a:pt x="59" y="478"/>
                  </a:lnTo>
                  <a:lnTo>
                    <a:pt x="51" y="495"/>
                  </a:lnTo>
                  <a:lnTo>
                    <a:pt x="49" y="509"/>
                  </a:lnTo>
                  <a:lnTo>
                    <a:pt x="42" y="521"/>
                  </a:lnTo>
                  <a:lnTo>
                    <a:pt x="35" y="535"/>
                  </a:lnTo>
                  <a:lnTo>
                    <a:pt x="28" y="547"/>
                  </a:lnTo>
                  <a:lnTo>
                    <a:pt x="18" y="554"/>
                  </a:lnTo>
                  <a:lnTo>
                    <a:pt x="9" y="558"/>
                  </a:lnTo>
                  <a:lnTo>
                    <a:pt x="0" y="561"/>
                  </a:lnTo>
                  <a:lnTo>
                    <a:pt x="4" y="561"/>
                  </a:lnTo>
                  <a:lnTo>
                    <a:pt x="18" y="568"/>
                  </a:lnTo>
                  <a:lnTo>
                    <a:pt x="40" y="575"/>
                  </a:lnTo>
                  <a:lnTo>
                    <a:pt x="73" y="587"/>
                  </a:lnTo>
                  <a:lnTo>
                    <a:pt x="106" y="598"/>
                  </a:lnTo>
                  <a:lnTo>
                    <a:pt x="148" y="613"/>
                  </a:lnTo>
                  <a:lnTo>
                    <a:pt x="193" y="627"/>
                  </a:lnTo>
                  <a:lnTo>
                    <a:pt x="240" y="643"/>
                  </a:lnTo>
                  <a:lnTo>
                    <a:pt x="287" y="655"/>
                  </a:lnTo>
                  <a:lnTo>
                    <a:pt x="334" y="669"/>
                  </a:lnTo>
                  <a:lnTo>
                    <a:pt x="381" y="681"/>
                  </a:lnTo>
                  <a:lnTo>
                    <a:pt x="424" y="693"/>
                  </a:lnTo>
                  <a:lnTo>
                    <a:pt x="464" y="700"/>
                  </a:lnTo>
                  <a:lnTo>
                    <a:pt x="499" y="704"/>
                  </a:lnTo>
                  <a:lnTo>
                    <a:pt x="527" y="704"/>
                  </a:lnTo>
                  <a:lnTo>
                    <a:pt x="551" y="704"/>
                  </a:lnTo>
                  <a:lnTo>
                    <a:pt x="570" y="693"/>
                  </a:lnTo>
                  <a:lnTo>
                    <a:pt x="593" y="676"/>
                  </a:lnTo>
                  <a:lnTo>
                    <a:pt x="619" y="650"/>
                  </a:lnTo>
                  <a:lnTo>
                    <a:pt x="650" y="622"/>
                  </a:lnTo>
                  <a:lnTo>
                    <a:pt x="678" y="587"/>
                  </a:lnTo>
                  <a:lnTo>
                    <a:pt x="711" y="547"/>
                  </a:lnTo>
                  <a:lnTo>
                    <a:pt x="744" y="502"/>
                  </a:lnTo>
                  <a:lnTo>
                    <a:pt x="777" y="457"/>
                  </a:lnTo>
                  <a:lnTo>
                    <a:pt x="808" y="408"/>
                  </a:lnTo>
                  <a:lnTo>
                    <a:pt x="838" y="358"/>
                  </a:lnTo>
                  <a:lnTo>
                    <a:pt x="866" y="309"/>
                  </a:lnTo>
                  <a:lnTo>
                    <a:pt x="890" y="262"/>
                  </a:lnTo>
                  <a:lnTo>
                    <a:pt x="911" y="212"/>
                  </a:lnTo>
                  <a:lnTo>
                    <a:pt x="930" y="170"/>
                  </a:lnTo>
                  <a:lnTo>
                    <a:pt x="942" y="127"/>
                  </a:lnTo>
                  <a:lnTo>
                    <a:pt x="949" y="90"/>
                  </a:lnTo>
                  <a:lnTo>
                    <a:pt x="954" y="40"/>
                  </a:lnTo>
                  <a:lnTo>
                    <a:pt x="954" y="4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4879785" y="1432827"/>
              <a:ext cx="997501" cy="1199851"/>
            </a:xfrm>
            <a:custGeom>
              <a:avLst/>
              <a:gdLst>
                <a:gd name="T0" fmla="*/ 0 w 628"/>
                <a:gd name="T1" fmla="*/ 271 h 756"/>
                <a:gd name="T2" fmla="*/ 0 w 628"/>
                <a:gd name="T3" fmla="*/ 273 h 756"/>
                <a:gd name="T4" fmla="*/ 0 w 628"/>
                <a:gd name="T5" fmla="*/ 283 h 756"/>
                <a:gd name="T6" fmla="*/ 4 w 628"/>
                <a:gd name="T7" fmla="*/ 295 h 756"/>
                <a:gd name="T8" fmla="*/ 9 w 628"/>
                <a:gd name="T9" fmla="*/ 313 h 756"/>
                <a:gd name="T10" fmla="*/ 16 w 628"/>
                <a:gd name="T11" fmla="*/ 337 h 756"/>
                <a:gd name="T12" fmla="*/ 25 w 628"/>
                <a:gd name="T13" fmla="*/ 363 h 756"/>
                <a:gd name="T14" fmla="*/ 40 w 628"/>
                <a:gd name="T15" fmla="*/ 394 h 756"/>
                <a:gd name="T16" fmla="*/ 56 w 628"/>
                <a:gd name="T17" fmla="*/ 429 h 756"/>
                <a:gd name="T18" fmla="*/ 73 w 628"/>
                <a:gd name="T19" fmla="*/ 462 h 756"/>
                <a:gd name="T20" fmla="*/ 98 w 628"/>
                <a:gd name="T21" fmla="*/ 502 h 756"/>
                <a:gd name="T22" fmla="*/ 124 w 628"/>
                <a:gd name="T23" fmla="*/ 542 h 756"/>
                <a:gd name="T24" fmla="*/ 157 w 628"/>
                <a:gd name="T25" fmla="*/ 584 h 756"/>
                <a:gd name="T26" fmla="*/ 193 w 628"/>
                <a:gd name="T27" fmla="*/ 627 h 756"/>
                <a:gd name="T28" fmla="*/ 235 w 628"/>
                <a:gd name="T29" fmla="*/ 669 h 756"/>
                <a:gd name="T30" fmla="*/ 282 w 628"/>
                <a:gd name="T31" fmla="*/ 714 h 756"/>
                <a:gd name="T32" fmla="*/ 339 w 628"/>
                <a:gd name="T33" fmla="*/ 756 h 756"/>
                <a:gd name="T34" fmla="*/ 341 w 628"/>
                <a:gd name="T35" fmla="*/ 756 h 756"/>
                <a:gd name="T36" fmla="*/ 346 w 628"/>
                <a:gd name="T37" fmla="*/ 756 h 756"/>
                <a:gd name="T38" fmla="*/ 358 w 628"/>
                <a:gd name="T39" fmla="*/ 756 h 756"/>
                <a:gd name="T40" fmla="*/ 372 w 628"/>
                <a:gd name="T41" fmla="*/ 756 h 756"/>
                <a:gd name="T42" fmla="*/ 386 w 628"/>
                <a:gd name="T43" fmla="*/ 754 h 756"/>
                <a:gd name="T44" fmla="*/ 407 w 628"/>
                <a:gd name="T45" fmla="*/ 751 h 756"/>
                <a:gd name="T46" fmla="*/ 426 w 628"/>
                <a:gd name="T47" fmla="*/ 744 h 756"/>
                <a:gd name="T48" fmla="*/ 447 w 628"/>
                <a:gd name="T49" fmla="*/ 740 h 756"/>
                <a:gd name="T50" fmla="*/ 468 w 628"/>
                <a:gd name="T51" fmla="*/ 728 h 756"/>
                <a:gd name="T52" fmla="*/ 487 w 628"/>
                <a:gd name="T53" fmla="*/ 714 h 756"/>
                <a:gd name="T54" fmla="*/ 506 w 628"/>
                <a:gd name="T55" fmla="*/ 695 h 756"/>
                <a:gd name="T56" fmla="*/ 525 w 628"/>
                <a:gd name="T57" fmla="*/ 676 h 756"/>
                <a:gd name="T58" fmla="*/ 541 w 628"/>
                <a:gd name="T59" fmla="*/ 648 h 756"/>
                <a:gd name="T60" fmla="*/ 555 w 628"/>
                <a:gd name="T61" fmla="*/ 617 h 756"/>
                <a:gd name="T62" fmla="*/ 565 w 628"/>
                <a:gd name="T63" fmla="*/ 582 h 756"/>
                <a:gd name="T64" fmla="*/ 574 w 628"/>
                <a:gd name="T65" fmla="*/ 540 h 756"/>
                <a:gd name="T66" fmla="*/ 574 w 628"/>
                <a:gd name="T67" fmla="*/ 540 h 756"/>
                <a:gd name="T68" fmla="*/ 579 w 628"/>
                <a:gd name="T69" fmla="*/ 540 h 756"/>
                <a:gd name="T70" fmla="*/ 581 w 628"/>
                <a:gd name="T71" fmla="*/ 537 h 756"/>
                <a:gd name="T72" fmla="*/ 588 w 628"/>
                <a:gd name="T73" fmla="*/ 535 h 756"/>
                <a:gd name="T74" fmla="*/ 595 w 628"/>
                <a:gd name="T75" fmla="*/ 532 h 756"/>
                <a:gd name="T76" fmla="*/ 607 w 628"/>
                <a:gd name="T77" fmla="*/ 528 h 756"/>
                <a:gd name="T78" fmla="*/ 610 w 628"/>
                <a:gd name="T79" fmla="*/ 523 h 756"/>
                <a:gd name="T80" fmla="*/ 614 w 628"/>
                <a:gd name="T81" fmla="*/ 518 h 756"/>
                <a:gd name="T82" fmla="*/ 614 w 628"/>
                <a:gd name="T83" fmla="*/ 511 h 756"/>
                <a:gd name="T84" fmla="*/ 619 w 628"/>
                <a:gd name="T85" fmla="*/ 504 h 756"/>
                <a:gd name="T86" fmla="*/ 619 w 628"/>
                <a:gd name="T87" fmla="*/ 497 h 756"/>
                <a:gd name="T88" fmla="*/ 619 w 628"/>
                <a:gd name="T89" fmla="*/ 488 h 756"/>
                <a:gd name="T90" fmla="*/ 619 w 628"/>
                <a:gd name="T91" fmla="*/ 481 h 756"/>
                <a:gd name="T92" fmla="*/ 621 w 628"/>
                <a:gd name="T93" fmla="*/ 471 h 756"/>
                <a:gd name="T94" fmla="*/ 619 w 628"/>
                <a:gd name="T95" fmla="*/ 462 h 756"/>
                <a:gd name="T96" fmla="*/ 619 w 628"/>
                <a:gd name="T97" fmla="*/ 452 h 756"/>
                <a:gd name="T98" fmla="*/ 619 w 628"/>
                <a:gd name="T99" fmla="*/ 445 h 756"/>
                <a:gd name="T100" fmla="*/ 619 w 628"/>
                <a:gd name="T101" fmla="*/ 438 h 756"/>
                <a:gd name="T102" fmla="*/ 617 w 628"/>
                <a:gd name="T103" fmla="*/ 429 h 756"/>
                <a:gd name="T104" fmla="*/ 617 w 628"/>
                <a:gd name="T105" fmla="*/ 426 h 756"/>
                <a:gd name="T106" fmla="*/ 628 w 628"/>
                <a:gd name="T107" fmla="*/ 217 h 756"/>
                <a:gd name="T108" fmla="*/ 482 w 628"/>
                <a:gd name="T109" fmla="*/ 38 h 756"/>
                <a:gd name="T110" fmla="*/ 200 w 628"/>
                <a:gd name="T111" fmla="*/ 0 h 756"/>
                <a:gd name="T112" fmla="*/ 37 w 628"/>
                <a:gd name="T113" fmla="*/ 130 h 756"/>
                <a:gd name="T114" fmla="*/ 0 w 628"/>
                <a:gd name="T115" fmla="*/ 271 h 756"/>
                <a:gd name="T116" fmla="*/ 0 w 628"/>
                <a:gd name="T117" fmla="*/ 27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8" h="756">
                  <a:moveTo>
                    <a:pt x="0" y="271"/>
                  </a:moveTo>
                  <a:lnTo>
                    <a:pt x="0" y="273"/>
                  </a:lnTo>
                  <a:lnTo>
                    <a:pt x="0" y="283"/>
                  </a:lnTo>
                  <a:lnTo>
                    <a:pt x="4" y="295"/>
                  </a:lnTo>
                  <a:lnTo>
                    <a:pt x="9" y="313"/>
                  </a:lnTo>
                  <a:lnTo>
                    <a:pt x="16" y="337"/>
                  </a:lnTo>
                  <a:lnTo>
                    <a:pt x="25" y="363"/>
                  </a:lnTo>
                  <a:lnTo>
                    <a:pt x="40" y="394"/>
                  </a:lnTo>
                  <a:lnTo>
                    <a:pt x="56" y="429"/>
                  </a:lnTo>
                  <a:lnTo>
                    <a:pt x="73" y="462"/>
                  </a:lnTo>
                  <a:lnTo>
                    <a:pt x="98" y="502"/>
                  </a:lnTo>
                  <a:lnTo>
                    <a:pt x="124" y="542"/>
                  </a:lnTo>
                  <a:lnTo>
                    <a:pt x="157" y="584"/>
                  </a:lnTo>
                  <a:lnTo>
                    <a:pt x="193" y="627"/>
                  </a:lnTo>
                  <a:lnTo>
                    <a:pt x="235" y="669"/>
                  </a:lnTo>
                  <a:lnTo>
                    <a:pt x="282" y="714"/>
                  </a:lnTo>
                  <a:lnTo>
                    <a:pt x="339" y="756"/>
                  </a:lnTo>
                  <a:lnTo>
                    <a:pt x="341" y="756"/>
                  </a:lnTo>
                  <a:lnTo>
                    <a:pt x="346" y="756"/>
                  </a:lnTo>
                  <a:lnTo>
                    <a:pt x="358" y="756"/>
                  </a:lnTo>
                  <a:lnTo>
                    <a:pt x="372" y="756"/>
                  </a:lnTo>
                  <a:lnTo>
                    <a:pt x="386" y="754"/>
                  </a:lnTo>
                  <a:lnTo>
                    <a:pt x="407" y="751"/>
                  </a:lnTo>
                  <a:lnTo>
                    <a:pt x="426" y="744"/>
                  </a:lnTo>
                  <a:lnTo>
                    <a:pt x="447" y="740"/>
                  </a:lnTo>
                  <a:lnTo>
                    <a:pt x="468" y="728"/>
                  </a:lnTo>
                  <a:lnTo>
                    <a:pt x="487" y="714"/>
                  </a:lnTo>
                  <a:lnTo>
                    <a:pt x="506" y="695"/>
                  </a:lnTo>
                  <a:lnTo>
                    <a:pt x="525" y="676"/>
                  </a:lnTo>
                  <a:lnTo>
                    <a:pt x="541" y="648"/>
                  </a:lnTo>
                  <a:lnTo>
                    <a:pt x="555" y="617"/>
                  </a:lnTo>
                  <a:lnTo>
                    <a:pt x="565" y="582"/>
                  </a:lnTo>
                  <a:lnTo>
                    <a:pt x="574" y="540"/>
                  </a:lnTo>
                  <a:lnTo>
                    <a:pt x="574" y="540"/>
                  </a:lnTo>
                  <a:lnTo>
                    <a:pt x="579" y="540"/>
                  </a:lnTo>
                  <a:lnTo>
                    <a:pt x="581" y="537"/>
                  </a:lnTo>
                  <a:lnTo>
                    <a:pt x="588" y="535"/>
                  </a:lnTo>
                  <a:lnTo>
                    <a:pt x="595" y="532"/>
                  </a:lnTo>
                  <a:lnTo>
                    <a:pt x="607" y="528"/>
                  </a:lnTo>
                  <a:lnTo>
                    <a:pt x="610" y="523"/>
                  </a:lnTo>
                  <a:lnTo>
                    <a:pt x="614" y="518"/>
                  </a:lnTo>
                  <a:lnTo>
                    <a:pt x="614" y="511"/>
                  </a:lnTo>
                  <a:lnTo>
                    <a:pt x="619" y="504"/>
                  </a:lnTo>
                  <a:lnTo>
                    <a:pt x="619" y="497"/>
                  </a:lnTo>
                  <a:lnTo>
                    <a:pt x="619" y="488"/>
                  </a:lnTo>
                  <a:lnTo>
                    <a:pt x="619" y="481"/>
                  </a:lnTo>
                  <a:lnTo>
                    <a:pt x="621" y="471"/>
                  </a:lnTo>
                  <a:lnTo>
                    <a:pt x="619" y="462"/>
                  </a:lnTo>
                  <a:lnTo>
                    <a:pt x="619" y="452"/>
                  </a:lnTo>
                  <a:lnTo>
                    <a:pt x="619" y="445"/>
                  </a:lnTo>
                  <a:lnTo>
                    <a:pt x="619" y="438"/>
                  </a:lnTo>
                  <a:lnTo>
                    <a:pt x="617" y="429"/>
                  </a:lnTo>
                  <a:lnTo>
                    <a:pt x="617" y="426"/>
                  </a:lnTo>
                  <a:lnTo>
                    <a:pt x="628" y="217"/>
                  </a:lnTo>
                  <a:lnTo>
                    <a:pt x="482" y="38"/>
                  </a:lnTo>
                  <a:lnTo>
                    <a:pt x="200" y="0"/>
                  </a:lnTo>
                  <a:lnTo>
                    <a:pt x="37" y="130"/>
                  </a:lnTo>
                  <a:lnTo>
                    <a:pt x="0" y="27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5440640" y="2387166"/>
              <a:ext cx="739526" cy="1042227"/>
            </a:xfrm>
            <a:custGeom>
              <a:avLst/>
              <a:gdLst>
                <a:gd name="T0" fmla="*/ 245 w 466"/>
                <a:gd name="T1" fmla="*/ 0 h 657"/>
                <a:gd name="T2" fmla="*/ 257 w 466"/>
                <a:gd name="T3" fmla="*/ 2 h 657"/>
                <a:gd name="T4" fmla="*/ 280 w 466"/>
                <a:gd name="T5" fmla="*/ 9 h 657"/>
                <a:gd name="T6" fmla="*/ 311 w 466"/>
                <a:gd name="T7" fmla="*/ 23 h 657"/>
                <a:gd name="T8" fmla="*/ 348 w 466"/>
                <a:gd name="T9" fmla="*/ 40 h 657"/>
                <a:gd name="T10" fmla="*/ 386 w 466"/>
                <a:gd name="T11" fmla="*/ 66 h 657"/>
                <a:gd name="T12" fmla="*/ 419 w 466"/>
                <a:gd name="T13" fmla="*/ 92 h 657"/>
                <a:gd name="T14" fmla="*/ 452 w 466"/>
                <a:gd name="T15" fmla="*/ 127 h 657"/>
                <a:gd name="T16" fmla="*/ 327 w 466"/>
                <a:gd name="T17" fmla="*/ 221 h 657"/>
                <a:gd name="T18" fmla="*/ 337 w 466"/>
                <a:gd name="T19" fmla="*/ 221 h 657"/>
                <a:gd name="T20" fmla="*/ 348 w 466"/>
                <a:gd name="T21" fmla="*/ 226 h 657"/>
                <a:gd name="T22" fmla="*/ 365 w 466"/>
                <a:gd name="T23" fmla="*/ 231 h 657"/>
                <a:gd name="T24" fmla="*/ 379 w 466"/>
                <a:gd name="T25" fmla="*/ 235 h 657"/>
                <a:gd name="T26" fmla="*/ 396 w 466"/>
                <a:gd name="T27" fmla="*/ 245 h 657"/>
                <a:gd name="T28" fmla="*/ 410 w 466"/>
                <a:gd name="T29" fmla="*/ 254 h 657"/>
                <a:gd name="T30" fmla="*/ 419 w 466"/>
                <a:gd name="T31" fmla="*/ 264 h 657"/>
                <a:gd name="T32" fmla="*/ 405 w 466"/>
                <a:gd name="T33" fmla="*/ 287 h 657"/>
                <a:gd name="T34" fmla="*/ 360 w 466"/>
                <a:gd name="T35" fmla="*/ 337 h 657"/>
                <a:gd name="T36" fmla="*/ 292 w 466"/>
                <a:gd name="T37" fmla="*/ 400 h 657"/>
                <a:gd name="T38" fmla="*/ 217 w 466"/>
                <a:gd name="T39" fmla="*/ 471 h 657"/>
                <a:gd name="T40" fmla="*/ 136 w 466"/>
                <a:gd name="T41" fmla="*/ 539 h 657"/>
                <a:gd name="T42" fmla="*/ 68 w 466"/>
                <a:gd name="T43" fmla="*/ 600 h 657"/>
                <a:gd name="T44" fmla="*/ 19 w 466"/>
                <a:gd name="T45" fmla="*/ 640 h 657"/>
                <a:gd name="T46" fmla="*/ 0 w 466"/>
                <a:gd name="T47" fmla="*/ 657 h 657"/>
                <a:gd name="T48" fmla="*/ 2 w 466"/>
                <a:gd name="T49" fmla="*/ 645 h 657"/>
                <a:gd name="T50" fmla="*/ 12 w 466"/>
                <a:gd name="T51" fmla="*/ 612 h 657"/>
                <a:gd name="T52" fmla="*/ 30 w 466"/>
                <a:gd name="T53" fmla="*/ 563 h 657"/>
                <a:gd name="T54" fmla="*/ 54 w 466"/>
                <a:gd name="T55" fmla="*/ 501 h 657"/>
                <a:gd name="T56" fmla="*/ 85 w 466"/>
                <a:gd name="T57" fmla="*/ 433 h 657"/>
                <a:gd name="T58" fmla="*/ 125 w 466"/>
                <a:gd name="T59" fmla="*/ 362 h 657"/>
                <a:gd name="T60" fmla="*/ 172 w 466"/>
                <a:gd name="T61" fmla="*/ 294 h 657"/>
                <a:gd name="T62" fmla="*/ 228 w 466"/>
                <a:gd name="T63" fmla="*/ 233 h 657"/>
                <a:gd name="T64" fmla="*/ 242 w 466"/>
                <a:gd name="T6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6" h="657">
                  <a:moveTo>
                    <a:pt x="242" y="0"/>
                  </a:moveTo>
                  <a:lnTo>
                    <a:pt x="245" y="0"/>
                  </a:lnTo>
                  <a:lnTo>
                    <a:pt x="250" y="0"/>
                  </a:lnTo>
                  <a:lnTo>
                    <a:pt x="257" y="2"/>
                  </a:lnTo>
                  <a:lnTo>
                    <a:pt x="268" y="7"/>
                  </a:lnTo>
                  <a:lnTo>
                    <a:pt x="280" y="9"/>
                  </a:lnTo>
                  <a:lnTo>
                    <a:pt x="297" y="16"/>
                  </a:lnTo>
                  <a:lnTo>
                    <a:pt x="311" y="23"/>
                  </a:lnTo>
                  <a:lnTo>
                    <a:pt x="330" y="33"/>
                  </a:lnTo>
                  <a:lnTo>
                    <a:pt x="348" y="40"/>
                  </a:lnTo>
                  <a:lnTo>
                    <a:pt x="367" y="52"/>
                  </a:lnTo>
                  <a:lnTo>
                    <a:pt x="386" y="66"/>
                  </a:lnTo>
                  <a:lnTo>
                    <a:pt x="403" y="77"/>
                  </a:lnTo>
                  <a:lnTo>
                    <a:pt x="419" y="92"/>
                  </a:lnTo>
                  <a:lnTo>
                    <a:pt x="438" y="110"/>
                  </a:lnTo>
                  <a:lnTo>
                    <a:pt x="452" y="127"/>
                  </a:lnTo>
                  <a:lnTo>
                    <a:pt x="466" y="148"/>
                  </a:lnTo>
                  <a:lnTo>
                    <a:pt x="327" y="221"/>
                  </a:lnTo>
                  <a:lnTo>
                    <a:pt x="327" y="221"/>
                  </a:lnTo>
                  <a:lnTo>
                    <a:pt x="337" y="221"/>
                  </a:lnTo>
                  <a:lnTo>
                    <a:pt x="341" y="223"/>
                  </a:lnTo>
                  <a:lnTo>
                    <a:pt x="348" y="226"/>
                  </a:lnTo>
                  <a:lnTo>
                    <a:pt x="356" y="228"/>
                  </a:lnTo>
                  <a:lnTo>
                    <a:pt x="365" y="231"/>
                  </a:lnTo>
                  <a:lnTo>
                    <a:pt x="372" y="233"/>
                  </a:lnTo>
                  <a:lnTo>
                    <a:pt x="379" y="235"/>
                  </a:lnTo>
                  <a:lnTo>
                    <a:pt x="389" y="240"/>
                  </a:lnTo>
                  <a:lnTo>
                    <a:pt x="396" y="245"/>
                  </a:lnTo>
                  <a:lnTo>
                    <a:pt x="403" y="249"/>
                  </a:lnTo>
                  <a:lnTo>
                    <a:pt x="410" y="254"/>
                  </a:lnTo>
                  <a:lnTo>
                    <a:pt x="414" y="259"/>
                  </a:lnTo>
                  <a:lnTo>
                    <a:pt x="419" y="264"/>
                  </a:lnTo>
                  <a:lnTo>
                    <a:pt x="417" y="273"/>
                  </a:lnTo>
                  <a:lnTo>
                    <a:pt x="405" y="287"/>
                  </a:lnTo>
                  <a:lnTo>
                    <a:pt x="386" y="311"/>
                  </a:lnTo>
                  <a:lnTo>
                    <a:pt x="360" y="337"/>
                  </a:lnTo>
                  <a:lnTo>
                    <a:pt x="327" y="367"/>
                  </a:lnTo>
                  <a:lnTo>
                    <a:pt x="292" y="400"/>
                  </a:lnTo>
                  <a:lnTo>
                    <a:pt x="254" y="435"/>
                  </a:lnTo>
                  <a:lnTo>
                    <a:pt x="217" y="471"/>
                  </a:lnTo>
                  <a:lnTo>
                    <a:pt x="174" y="506"/>
                  </a:lnTo>
                  <a:lnTo>
                    <a:pt x="136" y="539"/>
                  </a:lnTo>
                  <a:lnTo>
                    <a:pt x="99" y="572"/>
                  </a:lnTo>
                  <a:lnTo>
                    <a:pt x="68" y="600"/>
                  </a:lnTo>
                  <a:lnTo>
                    <a:pt x="40" y="621"/>
                  </a:lnTo>
                  <a:lnTo>
                    <a:pt x="19" y="640"/>
                  </a:lnTo>
                  <a:lnTo>
                    <a:pt x="5" y="652"/>
                  </a:lnTo>
                  <a:lnTo>
                    <a:pt x="0" y="657"/>
                  </a:lnTo>
                  <a:lnTo>
                    <a:pt x="0" y="654"/>
                  </a:lnTo>
                  <a:lnTo>
                    <a:pt x="2" y="645"/>
                  </a:lnTo>
                  <a:lnTo>
                    <a:pt x="5" y="631"/>
                  </a:lnTo>
                  <a:lnTo>
                    <a:pt x="12" y="612"/>
                  </a:lnTo>
                  <a:lnTo>
                    <a:pt x="19" y="589"/>
                  </a:lnTo>
                  <a:lnTo>
                    <a:pt x="30" y="563"/>
                  </a:lnTo>
                  <a:lnTo>
                    <a:pt x="40" y="534"/>
                  </a:lnTo>
                  <a:lnTo>
                    <a:pt x="54" y="501"/>
                  </a:lnTo>
                  <a:lnTo>
                    <a:pt x="68" y="468"/>
                  </a:lnTo>
                  <a:lnTo>
                    <a:pt x="85" y="433"/>
                  </a:lnTo>
                  <a:lnTo>
                    <a:pt x="103" y="398"/>
                  </a:lnTo>
                  <a:lnTo>
                    <a:pt x="125" y="362"/>
                  </a:lnTo>
                  <a:lnTo>
                    <a:pt x="146" y="327"/>
                  </a:lnTo>
                  <a:lnTo>
                    <a:pt x="172" y="294"/>
                  </a:lnTo>
                  <a:lnTo>
                    <a:pt x="198" y="261"/>
                  </a:lnTo>
                  <a:lnTo>
                    <a:pt x="228" y="233"/>
                  </a:lnTo>
                  <a:lnTo>
                    <a:pt x="242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82FA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auto">
            <a:xfrm>
              <a:off x="5047946" y="2528550"/>
              <a:ext cx="411803" cy="881738"/>
            </a:xfrm>
            <a:custGeom>
              <a:avLst/>
              <a:gdLst>
                <a:gd name="T0" fmla="*/ 164 w 259"/>
                <a:gd name="T1" fmla="*/ 0 h 556"/>
                <a:gd name="T2" fmla="*/ 148 w 259"/>
                <a:gd name="T3" fmla="*/ 7 h 556"/>
                <a:gd name="T4" fmla="*/ 129 w 259"/>
                <a:gd name="T5" fmla="*/ 17 h 556"/>
                <a:gd name="T6" fmla="*/ 108 w 259"/>
                <a:gd name="T7" fmla="*/ 31 h 556"/>
                <a:gd name="T8" fmla="*/ 82 w 259"/>
                <a:gd name="T9" fmla="*/ 45 h 556"/>
                <a:gd name="T10" fmla="*/ 58 w 259"/>
                <a:gd name="T11" fmla="*/ 57 h 556"/>
                <a:gd name="T12" fmla="*/ 42 w 259"/>
                <a:gd name="T13" fmla="*/ 69 h 556"/>
                <a:gd name="T14" fmla="*/ 33 w 259"/>
                <a:gd name="T15" fmla="*/ 76 h 556"/>
                <a:gd name="T16" fmla="*/ 124 w 259"/>
                <a:gd name="T17" fmla="*/ 137 h 556"/>
                <a:gd name="T18" fmla="*/ 120 w 259"/>
                <a:gd name="T19" fmla="*/ 139 h 556"/>
                <a:gd name="T20" fmla="*/ 108 w 259"/>
                <a:gd name="T21" fmla="*/ 149 h 556"/>
                <a:gd name="T22" fmla="*/ 87 w 259"/>
                <a:gd name="T23" fmla="*/ 163 h 556"/>
                <a:gd name="T24" fmla="*/ 65 w 259"/>
                <a:gd name="T25" fmla="*/ 182 h 556"/>
                <a:gd name="T26" fmla="*/ 42 w 259"/>
                <a:gd name="T27" fmla="*/ 200 h 556"/>
                <a:gd name="T28" fmla="*/ 23 w 259"/>
                <a:gd name="T29" fmla="*/ 219 h 556"/>
                <a:gd name="T30" fmla="*/ 7 w 259"/>
                <a:gd name="T31" fmla="*/ 236 h 556"/>
                <a:gd name="T32" fmla="*/ 0 w 259"/>
                <a:gd name="T33" fmla="*/ 250 h 556"/>
                <a:gd name="T34" fmla="*/ 9 w 259"/>
                <a:gd name="T35" fmla="*/ 257 h 556"/>
                <a:gd name="T36" fmla="*/ 33 w 259"/>
                <a:gd name="T37" fmla="*/ 278 h 556"/>
                <a:gd name="T38" fmla="*/ 70 w 259"/>
                <a:gd name="T39" fmla="*/ 311 h 556"/>
                <a:gd name="T40" fmla="*/ 113 w 259"/>
                <a:gd name="T41" fmla="*/ 356 h 556"/>
                <a:gd name="T42" fmla="*/ 155 w 259"/>
                <a:gd name="T43" fmla="*/ 403 h 556"/>
                <a:gd name="T44" fmla="*/ 195 w 259"/>
                <a:gd name="T45" fmla="*/ 457 h 556"/>
                <a:gd name="T46" fmla="*/ 228 w 259"/>
                <a:gd name="T47" fmla="*/ 511 h 556"/>
                <a:gd name="T48" fmla="*/ 245 w 259"/>
                <a:gd name="T49" fmla="*/ 556 h 556"/>
                <a:gd name="T50" fmla="*/ 247 w 259"/>
                <a:gd name="T51" fmla="*/ 528 h 556"/>
                <a:gd name="T52" fmla="*/ 252 w 259"/>
                <a:gd name="T53" fmla="*/ 492 h 556"/>
                <a:gd name="T54" fmla="*/ 256 w 259"/>
                <a:gd name="T55" fmla="*/ 441 h 556"/>
                <a:gd name="T56" fmla="*/ 259 w 259"/>
                <a:gd name="T57" fmla="*/ 379 h 556"/>
                <a:gd name="T58" fmla="*/ 256 w 259"/>
                <a:gd name="T59" fmla="*/ 321 h 556"/>
                <a:gd name="T60" fmla="*/ 252 w 259"/>
                <a:gd name="T61" fmla="*/ 262 h 556"/>
                <a:gd name="T62" fmla="*/ 240 w 259"/>
                <a:gd name="T63" fmla="*/ 215 h 556"/>
                <a:gd name="T64" fmla="*/ 186 w 259"/>
                <a:gd name="T65" fmla="*/ 12 h 556"/>
                <a:gd name="T66" fmla="*/ 174 w 259"/>
                <a:gd name="T67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" h="556">
                  <a:moveTo>
                    <a:pt x="174" y="0"/>
                  </a:moveTo>
                  <a:lnTo>
                    <a:pt x="164" y="0"/>
                  </a:lnTo>
                  <a:lnTo>
                    <a:pt x="157" y="3"/>
                  </a:lnTo>
                  <a:lnTo>
                    <a:pt x="148" y="7"/>
                  </a:lnTo>
                  <a:lnTo>
                    <a:pt x="141" y="12"/>
                  </a:lnTo>
                  <a:lnTo>
                    <a:pt x="129" y="17"/>
                  </a:lnTo>
                  <a:lnTo>
                    <a:pt x="120" y="24"/>
                  </a:lnTo>
                  <a:lnTo>
                    <a:pt x="108" y="31"/>
                  </a:lnTo>
                  <a:lnTo>
                    <a:pt x="96" y="40"/>
                  </a:lnTo>
                  <a:lnTo>
                    <a:pt x="82" y="45"/>
                  </a:lnTo>
                  <a:lnTo>
                    <a:pt x="70" y="52"/>
                  </a:lnTo>
                  <a:lnTo>
                    <a:pt x="58" y="57"/>
                  </a:lnTo>
                  <a:lnTo>
                    <a:pt x="51" y="64"/>
                  </a:lnTo>
                  <a:lnTo>
                    <a:pt x="42" y="69"/>
                  </a:lnTo>
                  <a:lnTo>
                    <a:pt x="37" y="71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124" y="137"/>
                  </a:lnTo>
                  <a:lnTo>
                    <a:pt x="122" y="137"/>
                  </a:lnTo>
                  <a:lnTo>
                    <a:pt x="120" y="139"/>
                  </a:lnTo>
                  <a:lnTo>
                    <a:pt x="113" y="144"/>
                  </a:lnTo>
                  <a:lnTo>
                    <a:pt x="108" y="149"/>
                  </a:lnTo>
                  <a:lnTo>
                    <a:pt x="96" y="156"/>
                  </a:lnTo>
                  <a:lnTo>
                    <a:pt x="87" y="163"/>
                  </a:lnTo>
                  <a:lnTo>
                    <a:pt x="77" y="172"/>
                  </a:lnTo>
                  <a:lnTo>
                    <a:pt x="65" y="182"/>
                  </a:lnTo>
                  <a:lnTo>
                    <a:pt x="54" y="191"/>
                  </a:lnTo>
                  <a:lnTo>
                    <a:pt x="42" y="200"/>
                  </a:lnTo>
                  <a:lnTo>
                    <a:pt x="33" y="210"/>
                  </a:lnTo>
                  <a:lnTo>
                    <a:pt x="23" y="219"/>
                  </a:lnTo>
                  <a:lnTo>
                    <a:pt x="14" y="226"/>
                  </a:lnTo>
                  <a:lnTo>
                    <a:pt x="7" y="236"/>
                  </a:lnTo>
                  <a:lnTo>
                    <a:pt x="2" y="24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9" y="257"/>
                  </a:lnTo>
                  <a:lnTo>
                    <a:pt x="18" y="264"/>
                  </a:lnTo>
                  <a:lnTo>
                    <a:pt x="33" y="278"/>
                  </a:lnTo>
                  <a:lnTo>
                    <a:pt x="49" y="292"/>
                  </a:lnTo>
                  <a:lnTo>
                    <a:pt x="70" y="311"/>
                  </a:lnTo>
                  <a:lnTo>
                    <a:pt x="89" y="330"/>
                  </a:lnTo>
                  <a:lnTo>
                    <a:pt x="113" y="356"/>
                  </a:lnTo>
                  <a:lnTo>
                    <a:pt x="134" y="377"/>
                  </a:lnTo>
                  <a:lnTo>
                    <a:pt x="155" y="403"/>
                  </a:lnTo>
                  <a:lnTo>
                    <a:pt x="174" y="429"/>
                  </a:lnTo>
                  <a:lnTo>
                    <a:pt x="195" y="457"/>
                  </a:lnTo>
                  <a:lnTo>
                    <a:pt x="212" y="483"/>
                  </a:lnTo>
                  <a:lnTo>
                    <a:pt x="228" y="511"/>
                  </a:lnTo>
                  <a:lnTo>
                    <a:pt x="240" y="540"/>
                  </a:lnTo>
                  <a:lnTo>
                    <a:pt x="245" y="556"/>
                  </a:lnTo>
                  <a:lnTo>
                    <a:pt x="245" y="544"/>
                  </a:lnTo>
                  <a:lnTo>
                    <a:pt x="247" y="528"/>
                  </a:lnTo>
                  <a:lnTo>
                    <a:pt x="249" y="516"/>
                  </a:lnTo>
                  <a:lnTo>
                    <a:pt x="252" y="492"/>
                  </a:lnTo>
                  <a:lnTo>
                    <a:pt x="254" y="469"/>
                  </a:lnTo>
                  <a:lnTo>
                    <a:pt x="256" y="441"/>
                  </a:lnTo>
                  <a:lnTo>
                    <a:pt x="259" y="412"/>
                  </a:lnTo>
                  <a:lnTo>
                    <a:pt x="259" y="379"/>
                  </a:lnTo>
                  <a:lnTo>
                    <a:pt x="259" y="351"/>
                  </a:lnTo>
                  <a:lnTo>
                    <a:pt x="256" y="321"/>
                  </a:lnTo>
                  <a:lnTo>
                    <a:pt x="254" y="290"/>
                  </a:lnTo>
                  <a:lnTo>
                    <a:pt x="252" y="262"/>
                  </a:lnTo>
                  <a:lnTo>
                    <a:pt x="247" y="238"/>
                  </a:lnTo>
                  <a:lnTo>
                    <a:pt x="240" y="215"/>
                  </a:lnTo>
                  <a:lnTo>
                    <a:pt x="230" y="198"/>
                  </a:lnTo>
                  <a:lnTo>
                    <a:pt x="186" y="12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82FA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5616445" y="4162105"/>
              <a:ext cx="474864" cy="755639"/>
            </a:xfrm>
            <a:custGeom>
              <a:avLst/>
              <a:gdLst>
                <a:gd name="T0" fmla="*/ 247 w 299"/>
                <a:gd name="T1" fmla="*/ 3 h 476"/>
                <a:gd name="T2" fmla="*/ 230 w 299"/>
                <a:gd name="T3" fmla="*/ 3 h 476"/>
                <a:gd name="T4" fmla="*/ 200 w 299"/>
                <a:gd name="T5" fmla="*/ 3 h 476"/>
                <a:gd name="T6" fmla="*/ 162 w 299"/>
                <a:gd name="T7" fmla="*/ 3 h 476"/>
                <a:gd name="T8" fmla="*/ 122 w 299"/>
                <a:gd name="T9" fmla="*/ 3 h 476"/>
                <a:gd name="T10" fmla="*/ 82 w 299"/>
                <a:gd name="T11" fmla="*/ 7 h 476"/>
                <a:gd name="T12" fmla="*/ 49 w 299"/>
                <a:gd name="T13" fmla="*/ 15 h 476"/>
                <a:gd name="T14" fmla="*/ 28 w 299"/>
                <a:gd name="T15" fmla="*/ 26 h 476"/>
                <a:gd name="T16" fmla="*/ 21 w 299"/>
                <a:gd name="T17" fmla="*/ 40 h 476"/>
                <a:gd name="T18" fmla="*/ 14 w 299"/>
                <a:gd name="T19" fmla="*/ 73 h 476"/>
                <a:gd name="T20" fmla="*/ 9 w 299"/>
                <a:gd name="T21" fmla="*/ 130 h 476"/>
                <a:gd name="T22" fmla="*/ 2 w 299"/>
                <a:gd name="T23" fmla="*/ 198 h 476"/>
                <a:gd name="T24" fmla="*/ 0 w 299"/>
                <a:gd name="T25" fmla="*/ 274 h 476"/>
                <a:gd name="T26" fmla="*/ 0 w 299"/>
                <a:gd name="T27" fmla="*/ 347 h 476"/>
                <a:gd name="T28" fmla="*/ 4 w 299"/>
                <a:gd name="T29" fmla="*/ 410 h 476"/>
                <a:gd name="T30" fmla="*/ 14 w 299"/>
                <a:gd name="T31" fmla="*/ 460 h 476"/>
                <a:gd name="T32" fmla="*/ 23 w 299"/>
                <a:gd name="T33" fmla="*/ 476 h 476"/>
                <a:gd name="T34" fmla="*/ 40 w 299"/>
                <a:gd name="T35" fmla="*/ 476 h 476"/>
                <a:gd name="T36" fmla="*/ 70 w 299"/>
                <a:gd name="T37" fmla="*/ 474 h 476"/>
                <a:gd name="T38" fmla="*/ 108 w 299"/>
                <a:gd name="T39" fmla="*/ 474 h 476"/>
                <a:gd name="T40" fmla="*/ 150 w 299"/>
                <a:gd name="T41" fmla="*/ 471 h 476"/>
                <a:gd name="T42" fmla="*/ 190 w 299"/>
                <a:gd name="T43" fmla="*/ 467 h 476"/>
                <a:gd name="T44" fmla="*/ 228 w 299"/>
                <a:gd name="T45" fmla="*/ 460 h 476"/>
                <a:gd name="T46" fmla="*/ 254 w 299"/>
                <a:gd name="T47" fmla="*/ 453 h 476"/>
                <a:gd name="T48" fmla="*/ 275 w 299"/>
                <a:gd name="T49" fmla="*/ 438 h 476"/>
                <a:gd name="T50" fmla="*/ 292 w 299"/>
                <a:gd name="T51" fmla="*/ 405 h 476"/>
                <a:gd name="T52" fmla="*/ 296 w 299"/>
                <a:gd name="T53" fmla="*/ 356 h 476"/>
                <a:gd name="T54" fmla="*/ 299 w 299"/>
                <a:gd name="T55" fmla="*/ 297 h 476"/>
                <a:gd name="T56" fmla="*/ 296 w 299"/>
                <a:gd name="T57" fmla="*/ 236 h 476"/>
                <a:gd name="T58" fmla="*/ 292 w 299"/>
                <a:gd name="T59" fmla="*/ 175 h 476"/>
                <a:gd name="T60" fmla="*/ 289 w 299"/>
                <a:gd name="T61" fmla="*/ 118 h 476"/>
                <a:gd name="T62" fmla="*/ 289 w 299"/>
                <a:gd name="T63" fmla="*/ 73 h 476"/>
                <a:gd name="T64" fmla="*/ 294 w 299"/>
                <a:gd name="T65" fmla="*/ 43 h 476"/>
                <a:gd name="T66" fmla="*/ 292 w 299"/>
                <a:gd name="T67" fmla="*/ 22 h 476"/>
                <a:gd name="T68" fmla="*/ 289 w 299"/>
                <a:gd name="T69" fmla="*/ 10 h 476"/>
                <a:gd name="T70" fmla="*/ 280 w 299"/>
                <a:gd name="T71" fmla="*/ 3 h 476"/>
                <a:gd name="T72" fmla="*/ 266 w 299"/>
                <a:gd name="T73" fmla="*/ 0 h 476"/>
                <a:gd name="T74" fmla="*/ 254 w 299"/>
                <a:gd name="T75" fmla="*/ 3 h 476"/>
                <a:gd name="T76" fmla="*/ 252 w 299"/>
                <a:gd name="T77" fmla="*/ 3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9" h="476">
                  <a:moveTo>
                    <a:pt x="252" y="3"/>
                  </a:moveTo>
                  <a:lnTo>
                    <a:pt x="247" y="3"/>
                  </a:lnTo>
                  <a:lnTo>
                    <a:pt x="240" y="3"/>
                  </a:lnTo>
                  <a:lnTo>
                    <a:pt x="230" y="3"/>
                  </a:lnTo>
                  <a:lnTo>
                    <a:pt x="216" y="3"/>
                  </a:lnTo>
                  <a:lnTo>
                    <a:pt x="200" y="3"/>
                  </a:lnTo>
                  <a:lnTo>
                    <a:pt x="183" y="3"/>
                  </a:lnTo>
                  <a:lnTo>
                    <a:pt x="162" y="3"/>
                  </a:lnTo>
                  <a:lnTo>
                    <a:pt x="143" y="3"/>
                  </a:lnTo>
                  <a:lnTo>
                    <a:pt x="122" y="3"/>
                  </a:lnTo>
                  <a:lnTo>
                    <a:pt x="101" y="5"/>
                  </a:lnTo>
                  <a:lnTo>
                    <a:pt x="82" y="7"/>
                  </a:lnTo>
                  <a:lnTo>
                    <a:pt x="66" y="12"/>
                  </a:lnTo>
                  <a:lnTo>
                    <a:pt x="49" y="15"/>
                  </a:lnTo>
                  <a:lnTo>
                    <a:pt x="37" y="19"/>
                  </a:lnTo>
                  <a:lnTo>
                    <a:pt x="28" y="26"/>
                  </a:lnTo>
                  <a:lnTo>
                    <a:pt x="23" y="33"/>
                  </a:lnTo>
                  <a:lnTo>
                    <a:pt x="21" y="40"/>
                  </a:lnTo>
                  <a:lnTo>
                    <a:pt x="18" y="55"/>
                  </a:lnTo>
                  <a:lnTo>
                    <a:pt x="14" y="73"/>
                  </a:lnTo>
                  <a:lnTo>
                    <a:pt x="11" y="102"/>
                  </a:lnTo>
                  <a:lnTo>
                    <a:pt x="9" y="130"/>
                  </a:lnTo>
                  <a:lnTo>
                    <a:pt x="7" y="163"/>
                  </a:lnTo>
                  <a:lnTo>
                    <a:pt x="2" y="198"/>
                  </a:lnTo>
                  <a:lnTo>
                    <a:pt x="2" y="238"/>
                  </a:lnTo>
                  <a:lnTo>
                    <a:pt x="0" y="274"/>
                  </a:lnTo>
                  <a:lnTo>
                    <a:pt x="0" y="311"/>
                  </a:lnTo>
                  <a:lnTo>
                    <a:pt x="0" y="347"/>
                  </a:lnTo>
                  <a:lnTo>
                    <a:pt x="2" y="382"/>
                  </a:lnTo>
                  <a:lnTo>
                    <a:pt x="4" y="410"/>
                  </a:lnTo>
                  <a:lnTo>
                    <a:pt x="9" y="438"/>
                  </a:lnTo>
                  <a:lnTo>
                    <a:pt x="14" y="460"/>
                  </a:lnTo>
                  <a:lnTo>
                    <a:pt x="23" y="476"/>
                  </a:lnTo>
                  <a:lnTo>
                    <a:pt x="23" y="476"/>
                  </a:lnTo>
                  <a:lnTo>
                    <a:pt x="30" y="476"/>
                  </a:lnTo>
                  <a:lnTo>
                    <a:pt x="40" y="476"/>
                  </a:lnTo>
                  <a:lnTo>
                    <a:pt x="54" y="476"/>
                  </a:lnTo>
                  <a:lnTo>
                    <a:pt x="70" y="474"/>
                  </a:lnTo>
                  <a:lnTo>
                    <a:pt x="87" y="474"/>
                  </a:lnTo>
                  <a:lnTo>
                    <a:pt x="108" y="474"/>
                  </a:lnTo>
                  <a:lnTo>
                    <a:pt x="129" y="474"/>
                  </a:lnTo>
                  <a:lnTo>
                    <a:pt x="150" y="471"/>
                  </a:lnTo>
                  <a:lnTo>
                    <a:pt x="172" y="469"/>
                  </a:lnTo>
                  <a:lnTo>
                    <a:pt x="190" y="467"/>
                  </a:lnTo>
                  <a:lnTo>
                    <a:pt x="209" y="464"/>
                  </a:lnTo>
                  <a:lnTo>
                    <a:pt x="228" y="460"/>
                  </a:lnTo>
                  <a:lnTo>
                    <a:pt x="242" y="457"/>
                  </a:lnTo>
                  <a:lnTo>
                    <a:pt x="254" y="453"/>
                  </a:lnTo>
                  <a:lnTo>
                    <a:pt x="266" y="450"/>
                  </a:lnTo>
                  <a:lnTo>
                    <a:pt x="275" y="438"/>
                  </a:lnTo>
                  <a:lnTo>
                    <a:pt x="285" y="424"/>
                  </a:lnTo>
                  <a:lnTo>
                    <a:pt x="292" y="405"/>
                  </a:lnTo>
                  <a:lnTo>
                    <a:pt x="294" y="382"/>
                  </a:lnTo>
                  <a:lnTo>
                    <a:pt x="296" y="356"/>
                  </a:lnTo>
                  <a:lnTo>
                    <a:pt x="299" y="328"/>
                  </a:lnTo>
                  <a:lnTo>
                    <a:pt x="299" y="297"/>
                  </a:lnTo>
                  <a:lnTo>
                    <a:pt x="299" y="269"/>
                  </a:lnTo>
                  <a:lnTo>
                    <a:pt x="296" y="236"/>
                  </a:lnTo>
                  <a:lnTo>
                    <a:pt x="294" y="205"/>
                  </a:lnTo>
                  <a:lnTo>
                    <a:pt x="292" y="175"/>
                  </a:lnTo>
                  <a:lnTo>
                    <a:pt x="292" y="146"/>
                  </a:lnTo>
                  <a:lnTo>
                    <a:pt x="289" y="118"/>
                  </a:lnTo>
                  <a:lnTo>
                    <a:pt x="289" y="95"/>
                  </a:lnTo>
                  <a:lnTo>
                    <a:pt x="289" y="73"/>
                  </a:lnTo>
                  <a:lnTo>
                    <a:pt x="292" y="57"/>
                  </a:lnTo>
                  <a:lnTo>
                    <a:pt x="294" y="43"/>
                  </a:lnTo>
                  <a:lnTo>
                    <a:pt x="294" y="31"/>
                  </a:lnTo>
                  <a:lnTo>
                    <a:pt x="292" y="22"/>
                  </a:lnTo>
                  <a:lnTo>
                    <a:pt x="292" y="17"/>
                  </a:lnTo>
                  <a:lnTo>
                    <a:pt x="289" y="10"/>
                  </a:lnTo>
                  <a:lnTo>
                    <a:pt x="285" y="5"/>
                  </a:lnTo>
                  <a:lnTo>
                    <a:pt x="280" y="3"/>
                  </a:lnTo>
                  <a:lnTo>
                    <a:pt x="278" y="3"/>
                  </a:lnTo>
                  <a:lnTo>
                    <a:pt x="266" y="0"/>
                  </a:lnTo>
                  <a:lnTo>
                    <a:pt x="259" y="0"/>
                  </a:lnTo>
                  <a:lnTo>
                    <a:pt x="254" y="3"/>
                  </a:lnTo>
                  <a:lnTo>
                    <a:pt x="252" y="3"/>
                  </a:lnTo>
                  <a:lnTo>
                    <a:pt x="252" y="3"/>
                  </a:lnTo>
                  <a:close/>
                </a:path>
              </a:pathLst>
            </a:custGeom>
            <a:solidFill>
              <a:srgbClr val="B5FC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38"/>
            <p:cNvSpPr>
              <a:spLocks/>
            </p:cNvSpPr>
            <p:nvPr/>
          </p:nvSpPr>
          <p:spPr bwMode="auto">
            <a:xfrm>
              <a:off x="4725956" y="4105742"/>
              <a:ext cx="309569" cy="774744"/>
            </a:xfrm>
            <a:custGeom>
              <a:avLst/>
              <a:gdLst>
                <a:gd name="T0" fmla="*/ 66 w 195"/>
                <a:gd name="T1" fmla="*/ 0 h 488"/>
                <a:gd name="T2" fmla="*/ 64 w 195"/>
                <a:gd name="T3" fmla="*/ 0 h 488"/>
                <a:gd name="T4" fmla="*/ 68 w 195"/>
                <a:gd name="T5" fmla="*/ 0 h 488"/>
                <a:gd name="T6" fmla="*/ 73 w 195"/>
                <a:gd name="T7" fmla="*/ 2 h 488"/>
                <a:gd name="T8" fmla="*/ 82 w 195"/>
                <a:gd name="T9" fmla="*/ 5 h 488"/>
                <a:gd name="T10" fmla="*/ 89 w 195"/>
                <a:gd name="T11" fmla="*/ 7 h 488"/>
                <a:gd name="T12" fmla="*/ 101 w 195"/>
                <a:gd name="T13" fmla="*/ 12 h 488"/>
                <a:gd name="T14" fmla="*/ 113 w 195"/>
                <a:gd name="T15" fmla="*/ 14 h 488"/>
                <a:gd name="T16" fmla="*/ 127 w 195"/>
                <a:gd name="T17" fmla="*/ 17 h 488"/>
                <a:gd name="T18" fmla="*/ 139 w 195"/>
                <a:gd name="T19" fmla="*/ 19 h 488"/>
                <a:gd name="T20" fmla="*/ 151 w 195"/>
                <a:gd name="T21" fmla="*/ 24 h 488"/>
                <a:gd name="T22" fmla="*/ 163 w 195"/>
                <a:gd name="T23" fmla="*/ 26 h 488"/>
                <a:gd name="T24" fmla="*/ 172 w 195"/>
                <a:gd name="T25" fmla="*/ 28 h 488"/>
                <a:gd name="T26" fmla="*/ 181 w 195"/>
                <a:gd name="T27" fmla="*/ 28 h 488"/>
                <a:gd name="T28" fmla="*/ 188 w 195"/>
                <a:gd name="T29" fmla="*/ 31 h 488"/>
                <a:gd name="T30" fmla="*/ 193 w 195"/>
                <a:gd name="T31" fmla="*/ 33 h 488"/>
                <a:gd name="T32" fmla="*/ 195 w 195"/>
                <a:gd name="T33" fmla="*/ 33 h 488"/>
                <a:gd name="T34" fmla="*/ 193 w 195"/>
                <a:gd name="T35" fmla="*/ 38 h 488"/>
                <a:gd name="T36" fmla="*/ 191 w 195"/>
                <a:gd name="T37" fmla="*/ 50 h 488"/>
                <a:gd name="T38" fmla="*/ 186 w 195"/>
                <a:gd name="T39" fmla="*/ 68 h 488"/>
                <a:gd name="T40" fmla="*/ 184 w 195"/>
                <a:gd name="T41" fmla="*/ 97 h 488"/>
                <a:gd name="T42" fmla="*/ 179 w 195"/>
                <a:gd name="T43" fmla="*/ 127 h 488"/>
                <a:gd name="T44" fmla="*/ 174 w 195"/>
                <a:gd name="T45" fmla="*/ 163 h 488"/>
                <a:gd name="T46" fmla="*/ 170 w 195"/>
                <a:gd name="T47" fmla="*/ 200 h 488"/>
                <a:gd name="T48" fmla="*/ 163 w 195"/>
                <a:gd name="T49" fmla="*/ 240 h 488"/>
                <a:gd name="T50" fmla="*/ 158 w 195"/>
                <a:gd name="T51" fmla="*/ 280 h 488"/>
                <a:gd name="T52" fmla="*/ 151 w 195"/>
                <a:gd name="T53" fmla="*/ 320 h 488"/>
                <a:gd name="T54" fmla="*/ 146 w 195"/>
                <a:gd name="T55" fmla="*/ 358 h 488"/>
                <a:gd name="T56" fmla="*/ 144 w 195"/>
                <a:gd name="T57" fmla="*/ 393 h 488"/>
                <a:gd name="T58" fmla="*/ 141 w 195"/>
                <a:gd name="T59" fmla="*/ 424 h 488"/>
                <a:gd name="T60" fmla="*/ 139 w 195"/>
                <a:gd name="T61" fmla="*/ 450 h 488"/>
                <a:gd name="T62" fmla="*/ 139 w 195"/>
                <a:gd name="T63" fmla="*/ 471 h 488"/>
                <a:gd name="T64" fmla="*/ 139 w 195"/>
                <a:gd name="T65" fmla="*/ 483 h 488"/>
                <a:gd name="T66" fmla="*/ 137 w 195"/>
                <a:gd name="T67" fmla="*/ 483 h 488"/>
                <a:gd name="T68" fmla="*/ 134 w 195"/>
                <a:gd name="T69" fmla="*/ 483 h 488"/>
                <a:gd name="T70" fmla="*/ 127 w 195"/>
                <a:gd name="T71" fmla="*/ 485 h 488"/>
                <a:gd name="T72" fmla="*/ 120 w 195"/>
                <a:gd name="T73" fmla="*/ 485 h 488"/>
                <a:gd name="T74" fmla="*/ 111 w 195"/>
                <a:gd name="T75" fmla="*/ 485 h 488"/>
                <a:gd name="T76" fmla="*/ 101 w 195"/>
                <a:gd name="T77" fmla="*/ 488 h 488"/>
                <a:gd name="T78" fmla="*/ 89 w 195"/>
                <a:gd name="T79" fmla="*/ 488 h 488"/>
                <a:gd name="T80" fmla="*/ 78 w 195"/>
                <a:gd name="T81" fmla="*/ 488 h 488"/>
                <a:gd name="T82" fmla="*/ 66 w 195"/>
                <a:gd name="T83" fmla="*/ 488 h 488"/>
                <a:gd name="T84" fmla="*/ 54 w 195"/>
                <a:gd name="T85" fmla="*/ 485 h 488"/>
                <a:gd name="T86" fmla="*/ 42 w 195"/>
                <a:gd name="T87" fmla="*/ 483 h 488"/>
                <a:gd name="T88" fmla="*/ 31 w 195"/>
                <a:gd name="T89" fmla="*/ 483 h 488"/>
                <a:gd name="T90" fmla="*/ 21 w 195"/>
                <a:gd name="T91" fmla="*/ 478 h 488"/>
                <a:gd name="T92" fmla="*/ 12 w 195"/>
                <a:gd name="T93" fmla="*/ 473 h 488"/>
                <a:gd name="T94" fmla="*/ 5 w 195"/>
                <a:gd name="T95" fmla="*/ 466 h 488"/>
                <a:gd name="T96" fmla="*/ 0 w 195"/>
                <a:gd name="T97" fmla="*/ 462 h 488"/>
                <a:gd name="T98" fmla="*/ 24 w 195"/>
                <a:gd name="T99" fmla="*/ 245 h 488"/>
                <a:gd name="T100" fmla="*/ 59 w 195"/>
                <a:gd name="T101" fmla="*/ 38 h 488"/>
                <a:gd name="T102" fmla="*/ 66 w 195"/>
                <a:gd name="T103" fmla="*/ 0 h 488"/>
                <a:gd name="T104" fmla="*/ 66 w 195"/>
                <a:gd name="T10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5" h="488">
                  <a:moveTo>
                    <a:pt x="66" y="0"/>
                  </a:moveTo>
                  <a:lnTo>
                    <a:pt x="64" y="0"/>
                  </a:lnTo>
                  <a:lnTo>
                    <a:pt x="68" y="0"/>
                  </a:lnTo>
                  <a:lnTo>
                    <a:pt x="73" y="2"/>
                  </a:lnTo>
                  <a:lnTo>
                    <a:pt x="82" y="5"/>
                  </a:lnTo>
                  <a:lnTo>
                    <a:pt x="89" y="7"/>
                  </a:lnTo>
                  <a:lnTo>
                    <a:pt x="101" y="12"/>
                  </a:lnTo>
                  <a:lnTo>
                    <a:pt x="113" y="14"/>
                  </a:lnTo>
                  <a:lnTo>
                    <a:pt x="127" y="17"/>
                  </a:lnTo>
                  <a:lnTo>
                    <a:pt x="139" y="19"/>
                  </a:lnTo>
                  <a:lnTo>
                    <a:pt x="151" y="24"/>
                  </a:lnTo>
                  <a:lnTo>
                    <a:pt x="163" y="26"/>
                  </a:lnTo>
                  <a:lnTo>
                    <a:pt x="172" y="28"/>
                  </a:lnTo>
                  <a:lnTo>
                    <a:pt x="181" y="28"/>
                  </a:lnTo>
                  <a:lnTo>
                    <a:pt x="188" y="31"/>
                  </a:lnTo>
                  <a:lnTo>
                    <a:pt x="193" y="33"/>
                  </a:lnTo>
                  <a:lnTo>
                    <a:pt x="195" y="33"/>
                  </a:lnTo>
                  <a:lnTo>
                    <a:pt x="193" y="38"/>
                  </a:lnTo>
                  <a:lnTo>
                    <a:pt x="191" y="50"/>
                  </a:lnTo>
                  <a:lnTo>
                    <a:pt x="186" y="68"/>
                  </a:lnTo>
                  <a:lnTo>
                    <a:pt x="184" y="97"/>
                  </a:lnTo>
                  <a:lnTo>
                    <a:pt x="179" y="127"/>
                  </a:lnTo>
                  <a:lnTo>
                    <a:pt x="174" y="163"/>
                  </a:lnTo>
                  <a:lnTo>
                    <a:pt x="170" y="200"/>
                  </a:lnTo>
                  <a:lnTo>
                    <a:pt x="163" y="240"/>
                  </a:lnTo>
                  <a:lnTo>
                    <a:pt x="158" y="280"/>
                  </a:lnTo>
                  <a:lnTo>
                    <a:pt x="151" y="320"/>
                  </a:lnTo>
                  <a:lnTo>
                    <a:pt x="146" y="358"/>
                  </a:lnTo>
                  <a:lnTo>
                    <a:pt x="144" y="393"/>
                  </a:lnTo>
                  <a:lnTo>
                    <a:pt x="141" y="424"/>
                  </a:lnTo>
                  <a:lnTo>
                    <a:pt x="139" y="450"/>
                  </a:lnTo>
                  <a:lnTo>
                    <a:pt x="139" y="471"/>
                  </a:lnTo>
                  <a:lnTo>
                    <a:pt x="139" y="483"/>
                  </a:lnTo>
                  <a:lnTo>
                    <a:pt x="137" y="483"/>
                  </a:lnTo>
                  <a:lnTo>
                    <a:pt x="134" y="483"/>
                  </a:lnTo>
                  <a:lnTo>
                    <a:pt x="127" y="485"/>
                  </a:lnTo>
                  <a:lnTo>
                    <a:pt x="120" y="485"/>
                  </a:lnTo>
                  <a:lnTo>
                    <a:pt x="111" y="485"/>
                  </a:lnTo>
                  <a:lnTo>
                    <a:pt x="101" y="488"/>
                  </a:lnTo>
                  <a:lnTo>
                    <a:pt x="89" y="488"/>
                  </a:lnTo>
                  <a:lnTo>
                    <a:pt x="78" y="488"/>
                  </a:lnTo>
                  <a:lnTo>
                    <a:pt x="66" y="488"/>
                  </a:lnTo>
                  <a:lnTo>
                    <a:pt x="54" y="485"/>
                  </a:lnTo>
                  <a:lnTo>
                    <a:pt x="42" y="483"/>
                  </a:lnTo>
                  <a:lnTo>
                    <a:pt x="31" y="483"/>
                  </a:lnTo>
                  <a:lnTo>
                    <a:pt x="21" y="478"/>
                  </a:lnTo>
                  <a:lnTo>
                    <a:pt x="12" y="473"/>
                  </a:lnTo>
                  <a:lnTo>
                    <a:pt x="5" y="466"/>
                  </a:lnTo>
                  <a:lnTo>
                    <a:pt x="0" y="462"/>
                  </a:lnTo>
                  <a:lnTo>
                    <a:pt x="24" y="245"/>
                  </a:lnTo>
                  <a:lnTo>
                    <a:pt x="59" y="38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5FC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5623133" y="4143954"/>
              <a:ext cx="463398" cy="224494"/>
            </a:xfrm>
            <a:custGeom>
              <a:avLst/>
              <a:gdLst>
                <a:gd name="T0" fmla="*/ 12 w 292"/>
                <a:gd name="T1" fmla="*/ 134 h 141"/>
                <a:gd name="T2" fmla="*/ 14 w 292"/>
                <a:gd name="T3" fmla="*/ 134 h 141"/>
                <a:gd name="T4" fmla="*/ 19 w 292"/>
                <a:gd name="T5" fmla="*/ 134 h 141"/>
                <a:gd name="T6" fmla="*/ 31 w 292"/>
                <a:gd name="T7" fmla="*/ 136 h 141"/>
                <a:gd name="T8" fmla="*/ 45 w 292"/>
                <a:gd name="T9" fmla="*/ 136 h 141"/>
                <a:gd name="T10" fmla="*/ 62 w 292"/>
                <a:gd name="T11" fmla="*/ 139 h 141"/>
                <a:gd name="T12" fmla="*/ 80 w 292"/>
                <a:gd name="T13" fmla="*/ 139 h 141"/>
                <a:gd name="T14" fmla="*/ 102 w 292"/>
                <a:gd name="T15" fmla="*/ 141 h 141"/>
                <a:gd name="T16" fmla="*/ 123 w 292"/>
                <a:gd name="T17" fmla="*/ 141 h 141"/>
                <a:gd name="T18" fmla="*/ 146 w 292"/>
                <a:gd name="T19" fmla="*/ 141 h 141"/>
                <a:gd name="T20" fmla="*/ 168 w 292"/>
                <a:gd name="T21" fmla="*/ 141 h 141"/>
                <a:gd name="T22" fmla="*/ 189 w 292"/>
                <a:gd name="T23" fmla="*/ 141 h 141"/>
                <a:gd name="T24" fmla="*/ 212 w 292"/>
                <a:gd name="T25" fmla="*/ 141 h 141"/>
                <a:gd name="T26" fmla="*/ 231 w 292"/>
                <a:gd name="T27" fmla="*/ 136 h 141"/>
                <a:gd name="T28" fmla="*/ 250 w 292"/>
                <a:gd name="T29" fmla="*/ 134 h 141"/>
                <a:gd name="T30" fmla="*/ 264 w 292"/>
                <a:gd name="T31" fmla="*/ 132 h 141"/>
                <a:gd name="T32" fmla="*/ 276 w 292"/>
                <a:gd name="T33" fmla="*/ 127 h 141"/>
                <a:gd name="T34" fmla="*/ 278 w 292"/>
                <a:gd name="T35" fmla="*/ 122 h 141"/>
                <a:gd name="T36" fmla="*/ 281 w 292"/>
                <a:gd name="T37" fmla="*/ 117 h 141"/>
                <a:gd name="T38" fmla="*/ 283 w 292"/>
                <a:gd name="T39" fmla="*/ 110 h 141"/>
                <a:gd name="T40" fmla="*/ 285 w 292"/>
                <a:gd name="T41" fmla="*/ 101 h 141"/>
                <a:gd name="T42" fmla="*/ 285 w 292"/>
                <a:gd name="T43" fmla="*/ 91 h 141"/>
                <a:gd name="T44" fmla="*/ 288 w 292"/>
                <a:gd name="T45" fmla="*/ 80 h 141"/>
                <a:gd name="T46" fmla="*/ 288 w 292"/>
                <a:gd name="T47" fmla="*/ 68 h 141"/>
                <a:gd name="T48" fmla="*/ 290 w 292"/>
                <a:gd name="T49" fmla="*/ 59 h 141"/>
                <a:gd name="T50" fmla="*/ 290 w 292"/>
                <a:gd name="T51" fmla="*/ 47 h 141"/>
                <a:gd name="T52" fmla="*/ 290 w 292"/>
                <a:gd name="T53" fmla="*/ 35 h 141"/>
                <a:gd name="T54" fmla="*/ 290 w 292"/>
                <a:gd name="T55" fmla="*/ 26 h 141"/>
                <a:gd name="T56" fmla="*/ 290 w 292"/>
                <a:gd name="T57" fmla="*/ 16 h 141"/>
                <a:gd name="T58" fmla="*/ 290 w 292"/>
                <a:gd name="T59" fmla="*/ 9 h 141"/>
                <a:gd name="T60" fmla="*/ 290 w 292"/>
                <a:gd name="T61" fmla="*/ 2 h 141"/>
                <a:gd name="T62" fmla="*/ 290 w 292"/>
                <a:gd name="T63" fmla="*/ 0 h 141"/>
                <a:gd name="T64" fmla="*/ 292 w 292"/>
                <a:gd name="T65" fmla="*/ 0 h 141"/>
                <a:gd name="T66" fmla="*/ 288 w 292"/>
                <a:gd name="T67" fmla="*/ 0 h 141"/>
                <a:gd name="T68" fmla="*/ 281 w 292"/>
                <a:gd name="T69" fmla="*/ 0 h 141"/>
                <a:gd name="T70" fmla="*/ 269 w 292"/>
                <a:gd name="T71" fmla="*/ 2 h 141"/>
                <a:gd name="T72" fmla="*/ 255 w 292"/>
                <a:gd name="T73" fmla="*/ 2 h 141"/>
                <a:gd name="T74" fmla="*/ 236 w 292"/>
                <a:gd name="T75" fmla="*/ 4 h 141"/>
                <a:gd name="T76" fmla="*/ 215 w 292"/>
                <a:gd name="T77" fmla="*/ 9 h 141"/>
                <a:gd name="T78" fmla="*/ 193 w 292"/>
                <a:gd name="T79" fmla="*/ 11 h 141"/>
                <a:gd name="T80" fmla="*/ 170 w 292"/>
                <a:gd name="T81" fmla="*/ 14 h 141"/>
                <a:gd name="T82" fmla="*/ 146 w 292"/>
                <a:gd name="T83" fmla="*/ 16 h 141"/>
                <a:gd name="T84" fmla="*/ 120 w 292"/>
                <a:gd name="T85" fmla="*/ 18 h 141"/>
                <a:gd name="T86" fmla="*/ 97 w 292"/>
                <a:gd name="T87" fmla="*/ 18 h 141"/>
                <a:gd name="T88" fmla="*/ 76 w 292"/>
                <a:gd name="T89" fmla="*/ 21 h 141"/>
                <a:gd name="T90" fmla="*/ 54 w 292"/>
                <a:gd name="T91" fmla="*/ 21 h 141"/>
                <a:gd name="T92" fmla="*/ 38 w 292"/>
                <a:gd name="T93" fmla="*/ 18 h 141"/>
                <a:gd name="T94" fmla="*/ 24 w 292"/>
                <a:gd name="T95" fmla="*/ 16 h 141"/>
                <a:gd name="T96" fmla="*/ 14 w 292"/>
                <a:gd name="T97" fmla="*/ 14 h 141"/>
                <a:gd name="T98" fmla="*/ 0 w 292"/>
                <a:gd name="T99" fmla="*/ 136 h 141"/>
                <a:gd name="T100" fmla="*/ 12 w 292"/>
                <a:gd name="T101" fmla="*/ 134 h 141"/>
                <a:gd name="T102" fmla="*/ 12 w 292"/>
                <a:gd name="T103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" h="141">
                  <a:moveTo>
                    <a:pt x="12" y="134"/>
                  </a:moveTo>
                  <a:lnTo>
                    <a:pt x="14" y="134"/>
                  </a:lnTo>
                  <a:lnTo>
                    <a:pt x="19" y="134"/>
                  </a:lnTo>
                  <a:lnTo>
                    <a:pt x="31" y="136"/>
                  </a:lnTo>
                  <a:lnTo>
                    <a:pt x="45" y="136"/>
                  </a:lnTo>
                  <a:lnTo>
                    <a:pt x="62" y="139"/>
                  </a:lnTo>
                  <a:lnTo>
                    <a:pt x="80" y="139"/>
                  </a:lnTo>
                  <a:lnTo>
                    <a:pt x="102" y="141"/>
                  </a:lnTo>
                  <a:lnTo>
                    <a:pt x="123" y="141"/>
                  </a:lnTo>
                  <a:lnTo>
                    <a:pt x="146" y="141"/>
                  </a:lnTo>
                  <a:lnTo>
                    <a:pt x="168" y="141"/>
                  </a:lnTo>
                  <a:lnTo>
                    <a:pt x="189" y="141"/>
                  </a:lnTo>
                  <a:lnTo>
                    <a:pt x="212" y="141"/>
                  </a:lnTo>
                  <a:lnTo>
                    <a:pt x="231" y="136"/>
                  </a:lnTo>
                  <a:lnTo>
                    <a:pt x="250" y="134"/>
                  </a:lnTo>
                  <a:lnTo>
                    <a:pt x="264" y="132"/>
                  </a:lnTo>
                  <a:lnTo>
                    <a:pt x="276" y="127"/>
                  </a:lnTo>
                  <a:lnTo>
                    <a:pt x="278" y="122"/>
                  </a:lnTo>
                  <a:lnTo>
                    <a:pt x="281" y="117"/>
                  </a:lnTo>
                  <a:lnTo>
                    <a:pt x="283" y="110"/>
                  </a:lnTo>
                  <a:lnTo>
                    <a:pt x="285" y="101"/>
                  </a:lnTo>
                  <a:lnTo>
                    <a:pt x="285" y="91"/>
                  </a:lnTo>
                  <a:lnTo>
                    <a:pt x="288" y="80"/>
                  </a:lnTo>
                  <a:lnTo>
                    <a:pt x="288" y="68"/>
                  </a:lnTo>
                  <a:lnTo>
                    <a:pt x="290" y="59"/>
                  </a:lnTo>
                  <a:lnTo>
                    <a:pt x="290" y="47"/>
                  </a:lnTo>
                  <a:lnTo>
                    <a:pt x="290" y="35"/>
                  </a:lnTo>
                  <a:lnTo>
                    <a:pt x="290" y="26"/>
                  </a:lnTo>
                  <a:lnTo>
                    <a:pt x="290" y="16"/>
                  </a:lnTo>
                  <a:lnTo>
                    <a:pt x="290" y="9"/>
                  </a:lnTo>
                  <a:lnTo>
                    <a:pt x="290" y="2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1" y="0"/>
                  </a:lnTo>
                  <a:lnTo>
                    <a:pt x="269" y="2"/>
                  </a:lnTo>
                  <a:lnTo>
                    <a:pt x="255" y="2"/>
                  </a:lnTo>
                  <a:lnTo>
                    <a:pt x="236" y="4"/>
                  </a:lnTo>
                  <a:lnTo>
                    <a:pt x="215" y="9"/>
                  </a:lnTo>
                  <a:lnTo>
                    <a:pt x="193" y="11"/>
                  </a:lnTo>
                  <a:lnTo>
                    <a:pt x="170" y="14"/>
                  </a:lnTo>
                  <a:lnTo>
                    <a:pt x="146" y="16"/>
                  </a:lnTo>
                  <a:lnTo>
                    <a:pt x="120" y="18"/>
                  </a:lnTo>
                  <a:lnTo>
                    <a:pt x="97" y="18"/>
                  </a:lnTo>
                  <a:lnTo>
                    <a:pt x="76" y="21"/>
                  </a:lnTo>
                  <a:lnTo>
                    <a:pt x="54" y="21"/>
                  </a:lnTo>
                  <a:lnTo>
                    <a:pt x="38" y="18"/>
                  </a:lnTo>
                  <a:lnTo>
                    <a:pt x="24" y="16"/>
                  </a:lnTo>
                  <a:lnTo>
                    <a:pt x="14" y="14"/>
                  </a:lnTo>
                  <a:lnTo>
                    <a:pt x="0" y="136"/>
                  </a:lnTo>
                  <a:lnTo>
                    <a:pt x="12" y="134"/>
                  </a:lnTo>
                  <a:lnTo>
                    <a:pt x="12" y="134"/>
                  </a:lnTo>
                  <a:close/>
                </a:path>
              </a:pathLst>
            </a:custGeom>
            <a:solidFill>
              <a:srgbClr val="82FA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4792838" y="4109564"/>
              <a:ext cx="255107" cy="244556"/>
            </a:xfrm>
            <a:custGeom>
              <a:avLst/>
              <a:gdLst>
                <a:gd name="T0" fmla="*/ 0 w 161"/>
                <a:gd name="T1" fmla="*/ 121 h 154"/>
                <a:gd name="T2" fmla="*/ 146 w 161"/>
                <a:gd name="T3" fmla="*/ 154 h 154"/>
                <a:gd name="T4" fmla="*/ 161 w 161"/>
                <a:gd name="T5" fmla="*/ 36 h 154"/>
                <a:gd name="T6" fmla="*/ 17 w 161"/>
                <a:gd name="T7" fmla="*/ 0 h 154"/>
                <a:gd name="T8" fmla="*/ 0 w 161"/>
                <a:gd name="T9" fmla="*/ 121 h 154"/>
                <a:gd name="T10" fmla="*/ 0 w 161"/>
                <a:gd name="T11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54">
                  <a:moveTo>
                    <a:pt x="0" y="121"/>
                  </a:moveTo>
                  <a:lnTo>
                    <a:pt x="146" y="154"/>
                  </a:lnTo>
                  <a:lnTo>
                    <a:pt x="161" y="36"/>
                  </a:lnTo>
                  <a:lnTo>
                    <a:pt x="17" y="0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82FA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57"/>
            <p:cNvSpPr>
              <a:spLocks/>
            </p:cNvSpPr>
            <p:nvPr/>
          </p:nvSpPr>
          <p:spPr bwMode="auto">
            <a:xfrm>
              <a:off x="5429175" y="3968180"/>
              <a:ext cx="77392" cy="82155"/>
            </a:xfrm>
            <a:custGeom>
              <a:avLst/>
              <a:gdLst>
                <a:gd name="T0" fmla="*/ 23 w 49"/>
                <a:gd name="T1" fmla="*/ 52 h 52"/>
                <a:gd name="T2" fmla="*/ 35 w 49"/>
                <a:gd name="T3" fmla="*/ 49 h 52"/>
                <a:gd name="T4" fmla="*/ 42 w 49"/>
                <a:gd name="T5" fmla="*/ 45 h 52"/>
                <a:gd name="T6" fmla="*/ 49 w 49"/>
                <a:gd name="T7" fmla="*/ 35 h 52"/>
                <a:gd name="T8" fmla="*/ 49 w 49"/>
                <a:gd name="T9" fmla="*/ 26 h 52"/>
                <a:gd name="T10" fmla="*/ 49 w 49"/>
                <a:gd name="T11" fmla="*/ 16 h 52"/>
                <a:gd name="T12" fmla="*/ 42 w 49"/>
                <a:gd name="T13" fmla="*/ 7 h 52"/>
                <a:gd name="T14" fmla="*/ 35 w 49"/>
                <a:gd name="T15" fmla="*/ 2 h 52"/>
                <a:gd name="T16" fmla="*/ 23 w 49"/>
                <a:gd name="T17" fmla="*/ 0 h 52"/>
                <a:gd name="T18" fmla="*/ 14 w 49"/>
                <a:gd name="T19" fmla="*/ 2 h 52"/>
                <a:gd name="T20" fmla="*/ 7 w 49"/>
                <a:gd name="T21" fmla="*/ 7 h 52"/>
                <a:gd name="T22" fmla="*/ 0 w 49"/>
                <a:gd name="T23" fmla="*/ 16 h 52"/>
                <a:gd name="T24" fmla="*/ 0 w 49"/>
                <a:gd name="T25" fmla="*/ 26 h 52"/>
                <a:gd name="T26" fmla="*/ 0 w 49"/>
                <a:gd name="T27" fmla="*/ 35 h 52"/>
                <a:gd name="T28" fmla="*/ 7 w 49"/>
                <a:gd name="T29" fmla="*/ 45 h 52"/>
                <a:gd name="T30" fmla="*/ 14 w 49"/>
                <a:gd name="T31" fmla="*/ 49 h 52"/>
                <a:gd name="T32" fmla="*/ 23 w 49"/>
                <a:gd name="T33" fmla="*/ 52 h 52"/>
                <a:gd name="T34" fmla="*/ 23 w 49"/>
                <a:gd name="T3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2">
                  <a:moveTo>
                    <a:pt x="23" y="52"/>
                  </a:moveTo>
                  <a:lnTo>
                    <a:pt x="35" y="49"/>
                  </a:lnTo>
                  <a:lnTo>
                    <a:pt x="42" y="45"/>
                  </a:lnTo>
                  <a:lnTo>
                    <a:pt x="49" y="35"/>
                  </a:lnTo>
                  <a:lnTo>
                    <a:pt x="49" y="26"/>
                  </a:lnTo>
                  <a:lnTo>
                    <a:pt x="49" y="16"/>
                  </a:lnTo>
                  <a:lnTo>
                    <a:pt x="42" y="7"/>
                  </a:lnTo>
                  <a:lnTo>
                    <a:pt x="35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7" y="45"/>
                  </a:lnTo>
                  <a:lnTo>
                    <a:pt x="14" y="49"/>
                  </a:lnTo>
                  <a:lnTo>
                    <a:pt x="23" y="52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58"/>
            <p:cNvSpPr>
              <a:spLocks/>
            </p:cNvSpPr>
            <p:nvPr/>
          </p:nvSpPr>
          <p:spPr bwMode="auto">
            <a:xfrm>
              <a:off x="5399555" y="4185032"/>
              <a:ext cx="70704" cy="70692"/>
            </a:xfrm>
            <a:custGeom>
              <a:avLst/>
              <a:gdLst>
                <a:gd name="T0" fmla="*/ 21 w 45"/>
                <a:gd name="T1" fmla="*/ 44 h 44"/>
                <a:gd name="T2" fmla="*/ 31 w 45"/>
                <a:gd name="T3" fmla="*/ 42 h 44"/>
                <a:gd name="T4" fmla="*/ 40 w 45"/>
                <a:gd name="T5" fmla="*/ 40 h 44"/>
                <a:gd name="T6" fmla="*/ 42 w 45"/>
                <a:gd name="T7" fmla="*/ 33 h 44"/>
                <a:gd name="T8" fmla="*/ 45 w 45"/>
                <a:gd name="T9" fmla="*/ 23 h 44"/>
                <a:gd name="T10" fmla="*/ 42 w 45"/>
                <a:gd name="T11" fmla="*/ 14 h 44"/>
                <a:gd name="T12" fmla="*/ 40 w 45"/>
                <a:gd name="T13" fmla="*/ 7 h 44"/>
                <a:gd name="T14" fmla="*/ 31 w 45"/>
                <a:gd name="T15" fmla="*/ 2 h 44"/>
                <a:gd name="T16" fmla="*/ 21 w 45"/>
                <a:gd name="T17" fmla="*/ 0 h 44"/>
                <a:gd name="T18" fmla="*/ 12 w 45"/>
                <a:gd name="T19" fmla="*/ 2 h 44"/>
                <a:gd name="T20" fmla="*/ 5 w 45"/>
                <a:gd name="T21" fmla="*/ 7 h 44"/>
                <a:gd name="T22" fmla="*/ 2 w 45"/>
                <a:gd name="T23" fmla="*/ 14 h 44"/>
                <a:gd name="T24" fmla="*/ 0 w 45"/>
                <a:gd name="T25" fmla="*/ 23 h 44"/>
                <a:gd name="T26" fmla="*/ 2 w 45"/>
                <a:gd name="T27" fmla="*/ 33 h 44"/>
                <a:gd name="T28" fmla="*/ 5 w 45"/>
                <a:gd name="T29" fmla="*/ 40 h 44"/>
                <a:gd name="T30" fmla="*/ 12 w 45"/>
                <a:gd name="T31" fmla="*/ 42 h 44"/>
                <a:gd name="T32" fmla="*/ 21 w 45"/>
                <a:gd name="T33" fmla="*/ 44 h 44"/>
                <a:gd name="T34" fmla="*/ 21 w 45"/>
                <a:gd name="T3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44">
                  <a:moveTo>
                    <a:pt x="21" y="44"/>
                  </a:moveTo>
                  <a:lnTo>
                    <a:pt x="31" y="42"/>
                  </a:lnTo>
                  <a:lnTo>
                    <a:pt x="40" y="40"/>
                  </a:lnTo>
                  <a:lnTo>
                    <a:pt x="42" y="33"/>
                  </a:lnTo>
                  <a:lnTo>
                    <a:pt x="45" y="23"/>
                  </a:lnTo>
                  <a:lnTo>
                    <a:pt x="42" y="14"/>
                  </a:lnTo>
                  <a:lnTo>
                    <a:pt x="40" y="7"/>
                  </a:lnTo>
                  <a:lnTo>
                    <a:pt x="31" y="2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3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59"/>
            <p:cNvSpPr>
              <a:spLocks/>
            </p:cNvSpPr>
            <p:nvPr/>
          </p:nvSpPr>
          <p:spPr bwMode="auto">
            <a:xfrm>
              <a:off x="5361337" y="4445828"/>
              <a:ext cx="86947" cy="86932"/>
            </a:xfrm>
            <a:custGeom>
              <a:avLst/>
              <a:gdLst>
                <a:gd name="T0" fmla="*/ 26 w 55"/>
                <a:gd name="T1" fmla="*/ 55 h 55"/>
                <a:gd name="T2" fmla="*/ 36 w 55"/>
                <a:gd name="T3" fmla="*/ 52 h 55"/>
                <a:gd name="T4" fmla="*/ 45 w 55"/>
                <a:gd name="T5" fmla="*/ 45 h 55"/>
                <a:gd name="T6" fmla="*/ 50 w 55"/>
                <a:gd name="T7" fmla="*/ 38 h 55"/>
                <a:gd name="T8" fmla="*/ 55 w 55"/>
                <a:gd name="T9" fmla="*/ 29 h 55"/>
                <a:gd name="T10" fmla="*/ 52 w 55"/>
                <a:gd name="T11" fmla="*/ 22 h 55"/>
                <a:gd name="T12" fmla="*/ 50 w 55"/>
                <a:gd name="T13" fmla="*/ 17 h 55"/>
                <a:gd name="T14" fmla="*/ 48 w 55"/>
                <a:gd name="T15" fmla="*/ 10 h 55"/>
                <a:gd name="T16" fmla="*/ 45 w 55"/>
                <a:gd name="T17" fmla="*/ 7 h 55"/>
                <a:gd name="T18" fmla="*/ 36 w 55"/>
                <a:gd name="T19" fmla="*/ 3 h 55"/>
                <a:gd name="T20" fmla="*/ 26 w 55"/>
                <a:gd name="T21" fmla="*/ 0 h 55"/>
                <a:gd name="T22" fmla="*/ 15 w 55"/>
                <a:gd name="T23" fmla="*/ 3 h 55"/>
                <a:gd name="T24" fmla="*/ 7 w 55"/>
                <a:gd name="T25" fmla="*/ 7 h 55"/>
                <a:gd name="T26" fmla="*/ 3 w 55"/>
                <a:gd name="T27" fmla="*/ 10 h 55"/>
                <a:gd name="T28" fmla="*/ 0 w 55"/>
                <a:gd name="T29" fmla="*/ 17 h 55"/>
                <a:gd name="T30" fmla="*/ 0 w 55"/>
                <a:gd name="T31" fmla="*/ 22 h 55"/>
                <a:gd name="T32" fmla="*/ 0 w 55"/>
                <a:gd name="T33" fmla="*/ 29 h 55"/>
                <a:gd name="T34" fmla="*/ 0 w 55"/>
                <a:gd name="T35" fmla="*/ 38 h 55"/>
                <a:gd name="T36" fmla="*/ 7 w 55"/>
                <a:gd name="T37" fmla="*/ 45 h 55"/>
                <a:gd name="T38" fmla="*/ 15 w 55"/>
                <a:gd name="T39" fmla="*/ 52 h 55"/>
                <a:gd name="T40" fmla="*/ 26 w 55"/>
                <a:gd name="T41" fmla="*/ 55 h 55"/>
                <a:gd name="T42" fmla="*/ 26 w 55"/>
                <a:gd name="T4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55">
                  <a:moveTo>
                    <a:pt x="26" y="55"/>
                  </a:moveTo>
                  <a:lnTo>
                    <a:pt x="36" y="52"/>
                  </a:lnTo>
                  <a:lnTo>
                    <a:pt x="45" y="45"/>
                  </a:lnTo>
                  <a:lnTo>
                    <a:pt x="50" y="38"/>
                  </a:lnTo>
                  <a:lnTo>
                    <a:pt x="55" y="29"/>
                  </a:lnTo>
                  <a:lnTo>
                    <a:pt x="52" y="22"/>
                  </a:lnTo>
                  <a:lnTo>
                    <a:pt x="50" y="17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7" y="7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7" y="45"/>
                  </a:lnTo>
                  <a:lnTo>
                    <a:pt x="15" y="52"/>
                  </a:lnTo>
                  <a:lnTo>
                    <a:pt x="26" y="55"/>
                  </a:lnTo>
                  <a:lnTo>
                    <a:pt x="26" y="55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60"/>
            <p:cNvSpPr>
              <a:spLocks/>
            </p:cNvSpPr>
            <p:nvPr/>
          </p:nvSpPr>
          <p:spPr bwMode="auto">
            <a:xfrm>
              <a:off x="5357515" y="4707578"/>
              <a:ext cx="74526" cy="79289"/>
            </a:xfrm>
            <a:custGeom>
              <a:avLst/>
              <a:gdLst>
                <a:gd name="T0" fmla="*/ 24 w 47"/>
                <a:gd name="T1" fmla="*/ 50 h 50"/>
                <a:gd name="T2" fmla="*/ 33 w 47"/>
                <a:gd name="T3" fmla="*/ 47 h 50"/>
                <a:gd name="T4" fmla="*/ 40 w 47"/>
                <a:gd name="T5" fmla="*/ 43 h 50"/>
                <a:gd name="T6" fmla="*/ 45 w 47"/>
                <a:gd name="T7" fmla="*/ 33 h 50"/>
                <a:gd name="T8" fmla="*/ 47 w 47"/>
                <a:gd name="T9" fmla="*/ 26 h 50"/>
                <a:gd name="T10" fmla="*/ 45 w 47"/>
                <a:gd name="T11" fmla="*/ 14 h 50"/>
                <a:gd name="T12" fmla="*/ 40 w 47"/>
                <a:gd name="T13" fmla="*/ 7 h 50"/>
                <a:gd name="T14" fmla="*/ 33 w 47"/>
                <a:gd name="T15" fmla="*/ 3 h 50"/>
                <a:gd name="T16" fmla="*/ 24 w 47"/>
                <a:gd name="T17" fmla="*/ 0 h 50"/>
                <a:gd name="T18" fmla="*/ 14 w 47"/>
                <a:gd name="T19" fmla="*/ 3 h 50"/>
                <a:gd name="T20" fmla="*/ 5 w 47"/>
                <a:gd name="T21" fmla="*/ 7 h 50"/>
                <a:gd name="T22" fmla="*/ 0 w 47"/>
                <a:gd name="T23" fmla="*/ 14 h 50"/>
                <a:gd name="T24" fmla="*/ 0 w 47"/>
                <a:gd name="T25" fmla="*/ 26 h 50"/>
                <a:gd name="T26" fmla="*/ 0 w 47"/>
                <a:gd name="T27" fmla="*/ 33 h 50"/>
                <a:gd name="T28" fmla="*/ 5 w 47"/>
                <a:gd name="T29" fmla="*/ 43 h 50"/>
                <a:gd name="T30" fmla="*/ 14 w 47"/>
                <a:gd name="T31" fmla="*/ 47 h 50"/>
                <a:gd name="T32" fmla="*/ 24 w 47"/>
                <a:gd name="T33" fmla="*/ 50 h 50"/>
                <a:gd name="T34" fmla="*/ 24 w 47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50">
                  <a:moveTo>
                    <a:pt x="24" y="50"/>
                  </a:moveTo>
                  <a:lnTo>
                    <a:pt x="33" y="47"/>
                  </a:lnTo>
                  <a:lnTo>
                    <a:pt x="40" y="43"/>
                  </a:lnTo>
                  <a:lnTo>
                    <a:pt x="45" y="33"/>
                  </a:lnTo>
                  <a:lnTo>
                    <a:pt x="47" y="26"/>
                  </a:lnTo>
                  <a:lnTo>
                    <a:pt x="45" y="14"/>
                  </a:lnTo>
                  <a:lnTo>
                    <a:pt x="40" y="7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4" y="3"/>
                  </a:lnTo>
                  <a:lnTo>
                    <a:pt x="5" y="7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5" y="43"/>
                  </a:lnTo>
                  <a:lnTo>
                    <a:pt x="14" y="47"/>
                  </a:lnTo>
                  <a:lnTo>
                    <a:pt x="24" y="5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61"/>
            <p:cNvSpPr>
              <a:spLocks/>
            </p:cNvSpPr>
            <p:nvPr/>
          </p:nvSpPr>
          <p:spPr bwMode="auto">
            <a:xfrm>
              <a:off x="5349871" y="5048618"/>
              <a:ext cx="79303" cy="78334"/>
            </a:xfrm>
            <a:custGeom>
              <a:avLst/>
              <a:gdLst>
                <a:gd name="T0" fmla="*/ 24 w 50"/>
                <a:gd name="T1" fmla="*/ 49 h 49"/>
                <a:gd name="T2" fmla="*/ 33 w 50"/>
                <a:gd name="T3" fmla="*/ 47 h 49"/>
                <a:gd name="T4" fmla="*/ 43 w 50"/>
                <a:gd name="T5" fmla="*/ 42 h 49"/>
                <a:gd name="T6" fmla="*/ 47 w 50"/>
                <a:gd name="T7" fmla="*/ 33 h 49"/>
                <a:gd name="T8" fmla="*/ 50 w 50"/>
                <a:gd name="T9" fmla="*/ 25 h 49"/>
                <a:gd name="T10" fmla="*/ 47 w 50"/>
                <a:gd name="T11" fmla="*/ 16 h 49"/>
                <a:gd name="T12" fmla="*/ 43 w 50"/>
                <a:gd name="T13" fmla="*/ 7 h 49"/>
                <a:gd name="T14" fmla="*/ 33 w 50"/>
                <a:gd name="T15" fmla="*/ 2 h 49"/>
                <a:gd name="T16" fmla="*/ 24 w 50"/>
                <a:gd name="T17" fmla="*/ 0 h 49"/>
                <a:gd name="T18" fmla="*/ 14 w 50"/>
                <a:gd name="T19" fmla="*/ 2 h 49"/>
                <a:gd name="T20" fmla="*/ 7 w 50"/>
                <a:gd name="T21" fmla="*/ 7 h 49"/>
                <a:gd name="T22" fmla="*/ 0 w 50"/>
                <a:gd name="T23" fmla="*/ 16 h 49"/>
                <a:gd name="T24" fmla="*/ 0 w 50"/>
                <a:gd name="T25" fmla="*/ 25 h 49"/>
                <a:gd name="T26" fmla="*/ 0 w 50"/>
                <a:gd name="T27" fmla="*/ 33 h 49"/>
                <a:gd name="T28" fmla="*/ 7 w 50"/>
                <a:gd name="T29" fmla="*/ 42 h 49"/>
                <a:gd name="T30" fmla="*/ 14 w 50"/>
                <a:gd name="T31" fmla="*/ 47 h 49"/>
                <a:gd name="T32" fmla="*/ 24 w 50"/>
                <a:gd name="T33" fmla="*/ 49 h 49"/>
                <a:gd name="T34" fmla="*/ 24 w 50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24" y="49"/>
                  </a:moveTo>
                  <a:lnTo>
                    <a:pt x="33" y="47"/>
                  </a:lnTo>
                  <a:lnTo>
                    <a:pt x="43" y="42"/>
                  </a:lnTo>
                  <a:lnTo>
                    <a:pt x="47" y="33"/>
                  </a:lnTo>
                  <a:lnTo>
                    <a:pt x="50" y="25"/>
                  </a:lnTo>
                  <a:lnTo>
                    <a:pt x="47" y="16"/>
                  </a:lnTo>
                  <a:lnTo>
                    <a:pt x="43" y="7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7" y="42"/>
                  </a:lnTo>
                  <a:lnTo>
                    <a:pt x="14" y="47"/>
                  </a:lnTo>
                  <a:lnTo>
                    <a:pt x="24" y="49"/>
                  </a:lnTo>
                  <a:lnTo>
                    <a:pt x="24" y="49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62"/>
            <p:cNvSpPr>
              <a:spLocks/>
            </p:cNvSpPr>
            <p:nvPr/>
          </p:nvSpPr>
          <p:spPr bwMode="auto">
            <a:xfrm>
              <a:off x="5035525" y="3582241"/>
              <a:ext cx="79303" cy="79289"/>
            </a:xfrm>
            <a:custGeom>
              <a:avLst/>
              <a:gdLst>
                <a:gd name="T0" fmla="*/ 24 w 50"/>
                <a:gd name="T1" fmla="*/ 50 h 50"/>
                <a:gd name="T2" fmla="*/ 33 w 50"/>
                <a:gd name="T3" fmla="*/ 47 h 50"/>
                <a:gd name="T4" fmla="*/ 43 w 50"/>
                <a:gd name="T5" fmla="*/ 43 h 50"/>
                <a:gd name="T6" fmla="*/ 48 w 50"/>
                <a:gd name="T7" fmla="*/ 33 h 50"/>
                <a:gd name="T8" fmla="*/ 50 w 50"/>
                <a:gd name="T9" fmla="*/ 24 h 50"/>
                <a:gd name="T10" fmla="*/ 48 w 50"/>
                <a:gd name="T11" fmla="*/ 15 h 50"/>
                <a:gd name="T12" fmla="*/ 43 w 50"/>
                <a:gd name="T13" fmla="*/ 7 h 50"/>
                <a:gd name="T14" fmla="*/ 33 w 50"/>
                <a:gd name="T15" fmla="*/ 3 h 50"/>
                <a:gd name="T16" fmla="*/ 24 w 50"/>
                <a:gd name="T17" fmla="*/ 0 h 50"/>
                <a:gd name="T18" fmla="*/ 15 w 50"/>
                <a:gd name="T19" fmla="*/ 3 h 50"/>
                <a:gd name="T20" fmla="*/ 8 w 50"/>
                <a:gd name="T21" fmla="*/ 7 h 50"/>
                <a:gd name="T22" fmla="*/ 3 w 50"/>
                <a:gd name="T23" fmla="*/ 15 h 50"/>
                <a:gd name="T24" fmla="*/ 0 w 50"/>
                <a:gd name="T25" fmla="*/ 24 h 50"/>
                <a:gd name="T26" fmla="*/ 3 w 50"/>
                <a:gd name="T27" fmla="*/ 33 h 50"/>
                <a:gd name="T28" fmla="*/ 8 w 50"/>
                <a:gd name="T29" fmla="*/ 43 h 50"/>
                <a:gd name="T30" fmla="*/ 15 w 50"/>
                <a:gd name="T31" fmla="*/ 47 h 50"/>
                <a:gd name="T32" fmla="*/ 24 w 50"/>
                <a:gd name="T33" fmla="*/ 50 h 50"/>
                <a:gd name="T34" fmla="*/ 24 w 50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0">
                  <a:moveTo>
                    <a:pt x="24" y="50"/>
                  </a:moveTo>
                  <a:lnTo>
                    <a:pt x="33" y="47"/>
                  </a:lnTo>
                  <a:lnTo>
                    <a:pt x="43" y="43"/>
                  </a:lnTo>
                  <a:lnTo>
                    <a:pt x="48" y="33"/>
                  </a:lnTo>
                  <a:lnTo>
                    <a:pt x="50" y="24"/>
                  </a:lnTo>
                  <a:lnTo>
                    <a:pt x="48" y="15"/>
                  </a:lnTo>
                  <a:lnTo>
                    <a:pt x="43" y="7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5" y="3"/>
                  </a:lnTo>
                  <a:lnTo>
                    <a:pt x="8" y="7"/>
                  </a:lnTo>
                  <a:lnTo>
                    <a:pt x="3" y="15"/>
                  </a:lnTo>
                  <a:lnTo>
                    <a:pt x="0" y="24"/>
                  </a:lnTo>
                  <a:lnTo>
                    <a:pt x="3" y="33"/>
                  </a:lnTo>
                  <a:lnTo>
                    <a:pt x="8" y="43"/>
                  </a:lnTo>
                  <a:lnTo>
                    <a:pt x="15" y="47"/>
                  </a:lnTo>
                  <a:lnTo>
                    <a:pt x="24" y="5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65"/>
            <p:cNvSpPr>
              <a:spLocks/>
            </p:cNvSpPr>
            <p:nvPr/>
          </p:nvSpPr>
          <p:spPr bwMode="auto">
            <a:xfrm>
              <a:off x="5272479" y="3833483"/>
              <a:ext cx="123254" cy="1679409"/>
            </a:xfrm>
            <a:custGeom>
              <a:avLst/>
              <a:gdLst>
                <a:gd name="T0" fmla="*/ 71 w 78"/>
                <a:gd name="T1" fmla="*/ 12 h 1058"/>
                <a:gd name="T2" fmla="*/ 78 w 78"/>
                <a:gd name="T3" fmla="*/ 40 h 1058"/>
                <a:gd name="T4" fmla="*/ 78 w 78"/>
                <a:gd name="T5" fmla="*/ 71 h 1058"/>
                <a:gd name="T6" fmla="*/ 73 w 78"/>
                <a:gd name="T7" fmla="*/ 101 h 1058"/>
                <a:gd name="T8" fmla="*/ 68 w 78"/>
                <a:gd name="T9" fmla="*/ 132 h 1058"/>
                <a:gd name="T10" fmla="*/ 61 w 78"/>
                <a:gd name="T11" fmla="*/ 160 h 1058"/>
                <a:gd name="T12" fmla="*/ 56 w 78"/>
                <a:gd name="T13" fmla="*/ 193 h 1058"/>
                <a:gd name="T14" fmla="*/ 54 w 78"/>
                <a:gd name="T15" fmla="*/ 224 h 1058"/>
                <a:gd name="T16" fmla="*/ 49 w 78"/>
                <a:gd name="T17" fmla="*/ 287 h 1058"/>
                <a:gd name="T18" fmla="*/ 40 w 78"/>
                <a:gd name="T19" fmla="*/ 384 h 1058"/>
                <a:gd name="T20" fmla="*/ 33 w 78"/>
                <a:gd name="T21" fmla="*/ 485 h 1058"/>
                <a:gd name="T22" fmla="*/ 33 w 78"/>
                <a:gd name="T23" fmla="*/ 587 h 1058"/>
                <a:gd name="T24" fmla="*/ 33 w 78"/>
                <a:gd name="T25" fmla="*/ 685 h 1058"/>
                <a:gd name="T26" fmla="*/ 35 w 78"/>
                <a:gd name="T27" fmla="*/ 784 h 1058"/>
                <a:gd name="T28" fmla="*/ 40 w 78"/>
                <a:gd name="T29" fmla="*/ 886 h 1058"/>
                <a:gd name="T30" fmla="*/ 45 w 78"/>
                <a:gd name="T31" fmla="*/ 985 h 1058"/>
                <a:gd name="T32" fmla="*/ 45 w 78"/>
                <a:gd name="T33" fmla="*/ 1039 h 1058"/>
                <a:gd name="T34" fmla="*/ 40 w 78"/>
                <a:gd name="T35" fmla="*/ 1051 h 1058"/>
                <a:gd name="T36" fmla="*/ 28 w 78"/>
                <a:gd name="T37" fmla="*/ 1046 h 1058"/>
                <a:gd name="T38" fmla="*/ 16 w 78"/>
                <a:gd name="T39" fmla="*/ 1022 h 1058"/>
                <a:gd name="T40" fmla="*/ 9 w 78"/>
                <a:gd name="T41" fmla="*/ 996 h 1058"/>
                <a:gd name="T42" fmla="*/ 7 w 78"/>
                <a:gd name="T43" fmla="*/ 970 h 1058"/>
                <a:gd name="T44" fmla="*/ 9 w 78"/>
                <a:gd name="T45" fmla="*/ 942 h 1058"/>
                <a:gd name="T46" fmla="*/ 9 w 78"/>
                <a:gd name="T47" fmla="*/ 914 h 1058"/>
                <a:gd name="T48" fmla="*/ 9 w 78"/>
                <a:gd name="T49" fmla="*/ 888 h 1058"/>
                <a:gd name="T50" fmla="*/ 7 w 78"/>
                <a:gd name="T51" fmla="*/ 862 h 1058"/>
                <a:gd name="T52" fmla="*/ 2 w 78"/>
                <a:gd name="T53" fmla="*/ 794 h 1058"/>
                <a:gd name="T54" fmla="*/ 0 w 78"/>
                <a:gd name="T55" fmla="*/ 688 h 1058"/>
                <a:gd name="T56" fmla="*/ 0 w 78"/>
                <a:gd name="T57" fmla="*/ 582 h 1058"/>
                <a:gd name="T58" fmla="*/ 0 w 78"/>
                <a:gd name="T59" fmla="*/ 474 h 1058"/>
                <a:gd name="T60" fmla="*/ 7 w 78"/>
                <a:gd name="T61" fmla="*/ 370 h 1058"/>
                <a:gd name="T62" fmla="*/ 14 w 78"/>
                <a:gd name="T63" fmla="*/ 264 h 1058"/>
                <a:gd name="T64" fmla="*/ 28 w 78"/>
                <a:gd name="T65" fmla="*/ 160 h 1058"/>
                <a:gd name="T66" fmla="*/ 45 w 78"/>
                <a:gd name="T67" fmla="*/ 59 h 1058"/>
                <a:gd name="T68" fmla="*/ 61 w 78"/>
                <a:gd name="T69" fmla="*/ 3 h 1058"/>
                <a:gd name="T70" fmla="*/ 68 w 78"/>
                <a:gd name="T71" fmla="*/ 0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1058">
                  <a:moveTo>
                    <a:pt x="68" y="0"/>
                  </a:moveTo>
                  <a:lnTo>
                    <a:pt x="71" y="12"/>
                  </a:lnTo>
                  <a:lnTo>
                    <a:pt x="75" y="26"/>
                  </a:lnTo>
                  <a:lnTo>
                    <a:pt x="78" y="40"/>
                  </a:lnTo>
                  <a:lnTo>
                    <a:pt x="78" y="57"/>
                  </a:lnTo>
                  <a:lnTo>
                    <a:pt x="78" y="71"/>
                  </a:lnTo>
                  <a:lnTo>
                    <a:pt x="75" y="85"/>
                  </a:lnTo>
                  <a:lnTo>
                    <a:pt x="73" y="101"/>
                  </a:lnTo>
                  <a:lnTo>
                    <a:pt x="71" y="118"/>
                  </a:lnTo>
                  <a:lnTo>
                    <a:pt x="68" y="132"/>
                  </a:lnTo>
                  <a:lnTo>
                    <a:pt x="66" y="146"/>
                  </a:lnTo>
                  <a:lnTo>
                    <a:pt x="61" y="160"/>
                  </a:lnTo>
                  <a:lnTo>
                    <a:pt x="59" y="177"/>
                  </a:lnTo>
                  <a:lnTo>
                    <a:pt x="56" y="193"/>
                  </a:lnTo>
                  <a:lnTo>
                    <a:pt x="56" y="207"/>
                  </a:lnTo>
                  <a:lnTo>
                    <a:pt x="54" y="224"/>
                  </a:lnTo>
                  <a:lnTo>
                    <a:pt x="56" y="238"/>
                  </a:lnTo>
                  <a:lnTo>
                    <a:pt x="49" y="287"/>
                  </a:lnTo>
                  <a:lnTo>
                    <a:pt x="45" y="335"/>
                  </a:lnTo>
                  <a:lnTo>
                    <a:pt x="40" y="384"/>
                  </a:lnTo>
                  <a:lnTo>
                    <a:pt x="38" y="436"/>
                  </a:lnTo>
                  <a:lnTo>
                    <a:pt x="33" y="485"/>
                  </a:lnTo>
                  <a:lnTo>
                    <a:pt x="33" y="537"/>
                  </a:lnTo>
                  <a:lnTo>
                    <a:pt x="33" y="587"/>
                  </a:lnTo>
                  <a:lnTo>
                    <a:pt x="33" y="636"/>
                  </a:lnTo>
                  <a:lnTo>
                    <a:pt x="33" y="685"/>
                  </a:lnTo>
                  <a:lnTo>
                    <a:pt x="35" y="735"/>
                  </a:lnTo>
                  <a:lnTo>
                    <a:pt x="35" y="784"/>
                  </a:lnTo>
                  <a:lnTo>
                    <a:pt x="38" y="836"/>
                  </a:lnTo>
                  <a:lnTo>
                    <a:pt x="40" y="886"/>
                  </a:lnTo>
                  <a:lnTo>
                    <a:pt x="42" y="935"/>
                  </a:lnTo>
                  <a:lnTo>
                    <a:pt x="45" y="985"/>
                  </a:lnTo>
                  <a:lnTo>
                    <a:pt x="47" y="1034"/>
                  </a:lnTo>
                  <a:lnTo>
                    <a:pt x="45" y="1039"/>
                  </a:lnTo>
                  <a:lnTo>
                    <a:pt x="42" y="1046"/>
                  </a:lnTo>
                  <a:lnTo>
                    <a:pt x="40" y="1051"/>
                  </a:lnTo>
                  <a:lnTo>
                    <a:pt x="38" y="1058"/>
                  </a:lnTo>
                  <a:lnTo>
                    <a:pt x="28" y="1046"/>
                  </a:lnTo>
                  <a:lnTo>
                    <a:pt x="21" y="1034"/>
                  </a:lnTo>
                  <a:lnTo>
                    <a:pt x="16" y="1022"/>
                  </a:lnTo>
                  <a:lnTo>
                    <a:pt x="12" y="1010"/>
                  </a:lnTo>
                  <a:lnTo>
                    <a:pt x="9" y="996"/>
                  </a:lnTo>
                  <a:lnTo>
                    <a:pt x="9" y="982"/>
                  </a:lnTo>
                  <a:lnTo>
                    <a:pt x="7" y="970"/>
                  </a:lnTo>
                  <a:lnTo>
                    <a:pt x="9" y="956"/>
                  </a:lnTo>
                  <a:lnTo>
                    <a:pt x="9" y="942"/>
                  </a:lnTo>
                  <a:lnTo>
                    <a:pt x="9" y="928"/>
                  </a:lnTo>
                  <a:lnTo>
                    <a:pt x="9" y="914"/>
                  </a:lnTo>
                  <a:lnTo>
                    <a:pt x="12" y="902"/>
                  </a:lnTo>
                  <a:lnTo>
                    <a:pt x="9" y="888"/>
                  </a:lnTo>
                  <a:lnTo>
                    <a:pt x="9" y="874"/>
                  </a:lnTo>
                  <a:lnTo>
                    <a:pt x="7" y="862"/>
                  </a:lnTo>
                  <a:lnTo>
                    <a:pt x="7" y="848"/>
                  </a:lnTo>
                  <a:lnTo>
                    <a:pt x="2" y="794"/>
                  </a:lnTo>
                  <a:lnTo>
                    <a:pt x="2" y="742"/>
                  </a:lnTo>
                  <a:lnTo>
                    <a:pt x="0" y="688"/>
                  </a:lnTo>
                  <a:lnTo>
                    <a:pt x="0" y="636"/>
                  </a:lnTo>
                  <a:lnTo>
                    <a:pt x="0" y="582"/>
                  </a:lnTo>
                  <a:lnTo>
                    <a:pt x="0" y="528"/>
                  </a:lnTo>
                  <a:lnTo>
                    <a:pt x="0" y="474"/>
                  </a:lnTo>
                  <a:lnTo>
                    <a:pt x="5" y="422"/>
                  </a:lnTo>
                  <a:lnTo>
                    <a:pt x="7" y="370"/>
                  </a:lnTo>
                  <a:lnTo>
                    <a:pt x="9" y="316"/>
                  </a:lnTo>
                  <a:lnTo>
                    <a:pt x="14" y="264"/>
                  </a:lnTo>
                  <a:lnTo>
                    <a:pt x="21" y="212"/>
                  </a:lnTo>
                  <a:lnTo>
                    <a:pt x="28" y="160"/>
                  </a:lnTo>
                  <a:lnTo>
                    <a:pt x="35" y="111"/>
                  </a:lnTo>
                  <a:lnTo>
                    <a:pt x="45" y="59"/>
                  </a:lnTo>
                  <a:lnTo>
                    <a:pt x="56" y="12"/>
                  </a:lnTo>
                  <a:lnTo>
                    <a:pt x="61" y="3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6ECF9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66"/>
            <p:cNvSpPr>
              <a:spLocks/>
            </p:cNvSpPr>
            <p:nvPr/>
          </p:nvSpPr>
          <p:spPr bwMode="auto">
            <a:xfrm>
              <a:off x="5616445" y="3429393"/>
              <a:ext cx="182493" cy="135652"/>
            </a:xfrm>
            <a:custGeom>
              <a:avLst/>
              <a:gdLst>
                <a:gd name="T0" fmla="*/ 77 w 115"/>
                <a:gd name="T1" fmla="*/ 5 h 85"/>
                <a:gd name="T2" fmla="*/ 87 w 115"/>
                <a:gd name="T3" fmla="*/ 0 h 85"/>
                <a:gd name="T4" fmla="*/ 96 w 115"/>
                <a:gd name="T5" fmla="*/ 5 h 85"/>
                <a:gd name="T6" fmla="*/ 106 w 115"/>
                <a:gd name="T7" fmla="*/ 9 h 85"/>
                <a:gd name="T8" fmla="*/ 113 w 115"/>
                <a:gd name="T9" fmla="*/ 19 h 85"/>
                <a:gd name="T10" fmla="*/ 115 w 115"/>
                <a:gd name="T11" fmla="*/ 26 h 85"/>
                <a:gd name="T12" fmla="*/ 115 w 115"/>
                <a:gd name="T13" fmla="*/ 33 h 85"/>
                <a:gd name="T14" fmla="*/ 110 w 115"/>
                <a:gd name="T15" fmla="*/ 35 h 85"/>
                <a:gd name="T16" fmla="*/ 108 w 115"/>
                <a:gd name="T17" fmla="*/ 37 h 85"/>
                <a:gd name="T18" fmla="*/ 98 w 115"/>
                <a:gd name="T19" fmla="*/ 37 h 85"/>
                <a:gd name="T20" fmla="*/ 94 w 115"/>
                <a:gd name="T21" fmla="*/ 37 h 85"/>
                <a:gd name="T22" fmla="*/ 84 w 115"/>
                <a:gd name="T23" fmla="*/ 37 h 85"/>
                <a:gd name="T24" fmla="*/ 75 w 115"/>
                <a:gd name="T25" fmla="*/ 37 h 85"/>
                <a:gd name="T26" fmla="*/ 66 w 115"/>
                <a:gd name="T27" fmla="*/ 37 h 85"/>
                <a:gd name="T28" fmla="*/ 58 w 115"/>
                <a:gd name="T29" fmla="*/ 37 h 85"/>
                <a:gd name="T30" fmla="*/ 61 w 115"/>
                <a:gd name="T31" fmla="*/ 42 h 85"/>
                <a:gd name="T32" fmla="*/ 66 w 115"/>
                <a:gd name="T33" fmla="*/ 49 h 85"/>
                <a:gd name="T34" fmla="*/ 70 w 115"/>
                <a:gd name="T35" fmla="*/ 54 h 85"/>
                <a:gd name="T36" fmla="*/ 75 w 115"/>
                <a:gd name="T37" fmla="*/ 61 h 85"/>
                <a:gd name="T38" fmla="*/ 75 w 115"/>
                <a:gd name="T39" fmla="*/ 66 h 85"/>
                <a:gd name="T40" fmla="*/ 75 w 115"/>
                <a:gd name="T41" fmla="*/ 73 h 85"/>
                <a:gd name="T42" fmla="*/ 70 w 115"/>
                <a:gd name="T43" fmla="*/ 78 h 85"/>
                <a:gd name="T44" fmla="*/ 63 w 115"/>
                <a:gd name="T45" fmla="*/ 85 h 85"/>
                <a:gd name="T46" fmla="*/ 58 w 115"/>
                <a:gd name="T47" fmla="*/ 80 h 85"/>
                <a:gd name="T48" fmla="*/ 51 w 115"/>
                <a:gd name="T49" fmla="*/ 78 h 85"/>
                <a:gd name="T50" fmla="*/ 47 w 115"/>
                <a:gd name="T51" fmla="*/ 75 h 85"/>
                <a:gd name="T52" fmla="*/ 42 w 115"/>
                <a:gd name="T53" fmla="*/ 73 h 85"/>
                <a:gd name="T54" fmla="*/ 35 w 115"/>
                <a:gd name="T55" fmla="*/ 70 h 85"/>
                <a:gd name="T56" fmla="*/ 28 w 115"/>
                <a:gd name="T57" fmla="*/ 68 h 85"/>
                <a:gd name="T58" fmla="*/ 21 w 115"/>
                <a:gd name="T59" fmla="*/ 66 h 85"/>
                <a:gd name="T60" fmla="*/ 16 w 115"/>
                <a:gd name="T61" fmla="*/ 63 h 85"/>
                <a:gd name="T62" fmla="*/ 7 w 115"/>
                <a:gd name="T63" fmla="*/ 56 h 85"/>
                <a:gd name="T64" fmla="*/ 2 w 115"/>
                <a:gd name="T65" fmla="*/ 49 h 85"/>
                <a:gd name="T66" fmla="*/ 0 w 115"/>
                <a:gd name="T67" fmla="*/ 42 h 85"/>
                <a:gd name="T68" fmla="*/ 0 w 115"/>
                <a:gd name="T69" fmla="*/ 37 h 85"/>
                <a:gd name="T70" fmla="*/ 2 w 115"/>
                <a:gd name="T71" fmla="*/ 33 h 85"/>
                <a:gd name="T72" fmla="*/ 9 w 115"/>
                <a:gd name="T73" fmla="*/ 26 h 85"/>
                <a:gd name="T74" fmla="*/ 11 w 115"/>
                <a:gd name="T75" fmla="*/ 28 h 85"/>
                <a:gd name="T76" fmla="*/ 18 w 115"/>
                <a:gd name="T77" fmla="*/ 33 h 85"/>
                <a:gd name="T78" fmla="*/ 23 w 115"/>
                <a:gd name="T79" fmla="*/ 35 h 85"/>
                <a:gd name="T80" fmla="*/ 28 w 115"/>
                <a:gd name="T81" fmla="*/ 37 h 85"/>
                <a:gd name="T82" fmla="*/ 28 w 115"/>
                <a:gd name="T83" fmla="*/ 28 h 85"/>
                <a:gd name="T84" fmla="*/ 30 w 115"/>
                <a:gd name="T85" fmla="*/ 21 h 85"/>
                <a:gd name="T86" fmla="*/ 35 w 115"/>
                <a:gd name="T87" fmla="*/ 16 h 85"/>
                <a:gd name="T88" fmla="*/ 44 w 115"/>
                <a:gd name="T89" fmla="*/ 12 h 85"/>
                <a:gd name="T90" fmla="*/ 51 w 115"/>
                <a:gd name="T91" fmla="*/ 9 h 85"/>
                <a:gd name="T92" fmla="*/ 58 w 115"/>
                <a:gd name="T93" fmla="*/ 7 h 85"/>
                <a:gd name="T94" fmla="*/ 68 w 115"/>
                <a:gd name="T95" fmla="*/ 5 h 85"/>
                <a:gd name="T96" fmla="*/ 77 w 115"/>
                <a:gd name="T97" fmla="*/ 5 h 85"/>
                <a:gd name="T98" fmla="*/ 77 w 115"/>
                <a:gd name="T99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" h="85">
                  <a:moveTo>
                    <a:pt x="77" y="5"/>
                  </a:moveTo>
                  <a:lnTo>
                    <a:pt x="87" y="0"/>
                  </a:lnTo>
                  <a:lnTo>
                    <a:pt x="96" y="5"/>
                  </a:lnTo>
                  <a:lnTo>
                    <a:pt x="106" y="9"/>
                  </a:lnTo>
                  <a:lnTo>
                    <a:pt x="113" y="19"/>
                  </a:lnTo>
                  <a:lnTo>
                    <a:pt x="115" y="26"/>
                  </a:lnTo>
                  <a:lnTo>
                    <a:pt x="115" y="33"/>
                  </a:lnTo>
                  <a:lnTo>
                    <a:pt x="110" y="35"/>
                  </a:lnTo>
                  <a:lnTo>
                    <a:pt x="108" y="37"/>
                  </a:lnTo>
                  <a:lnTo>
                    <a:pt x="98" y="37"/>
                  </a:lnTo>
                  <a:lnTo>
                    <a:pt x="94" y="37"/>
                  </a:lnTo>
                  <a:lnTo>
                    <a:pt x="84" y="37"/>
                  </a:lnTo>
                  <a:lnTo>
                    <a:pt x="75" y="37"/>
                  </a:lnTo>
                  <a:lnTo>
                    <a:pt x="66" y="37"/>
                  </a:lnTo>
                  <a:lnTo>
                    <a:pt x="58" y="37"/>
                  </a:lnTo>
                  <a:lnTo>
                    <a:pt x="61" y="42"/>
                  </a:lnTo>
                  <a:lnTo>
                    <a:pt x="66" y="49"/>
                  </a:lnTo>
                  <a:lnTo>
                    <a:pt x="70" y="54"/>
                  </a:lnTo>
                  <a:lnTo>
                    <a:pt x="75" y="61"/>
                  </a:lnTo>
                  <a:lnTo>
                    <a:pt x="75" y="66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3" y="85"/>
                  </a:lnTo>
                  <a:lnTo>
                    <a:pt x="58" y="80"/>
                  </a:lnTo>
                  <a:lnTo>
                    <a:pt x="51" y="78"/>
                  </a:lnTo>
                  <a:lnTo>
                    <a:pt x="47" y="75"/>
                  </a:lnTo>
                  <a:lnTo>
                    <a:pt x="42" y="73"/>
                  </a:lnTo>
                  <a:lnTo>
                    <a:pt x="35" y="70"/>
                  </a:lnTo>
                  <a:lnTo>
                    <a:pt x="28" y="68"/>
                  </a:lnTo>
                  <a:lnTo>
                    <a:pt x="21" y="66"/>
                  </a:lnTo>
                  <a:lnTo>
                    <a:pt x="16" y="63"/>
                  </a:lnTo>
                  <a:lnTo>
                    <a:pt x="7" y="56"/>
                  </a:lnTo>
                  <a:lnTo>
                    <a:pt x="2" y="49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9" y="26"/>
                  </a:lnTo>
                  <a:lnTo>
                    <a:pt x="11" y="28"/>
                  </a:lnTo>
                  <a:lnTo>
                    <a:pt x="18" y="33"/>
                  </a:lnTo>
                  <a:lnTo>
                    <a:pt x="23" y="35"/>
                  </a:lnTo>
                  <a:lnTo>
                    <a:pt x="28" y="37"/>
                  </a:lnTo>
                  <a:lnTo>
                    <a:pt x="28" y="28"/>
                  </a:lnTo>
                  <a:lnTo>
                    <a:pt x="30" y="21"/>
                  </a:lnTo>
                  <a:lnTo>
                    <a:pt x="35" y="16"/>
                  </a:lnTo>
                  <a:lnTo>
                    <a:pt x="44" y="12"/>
                  </a:lnTo>
                  <a:lnTo>
                    <a:pt x="51" y="9"/>
                  </a:lnTo>
                  <a:lnTo>
                    <a:pt x="58" y="7"/>
                  </a:lnTo>
                  <a:lnTo>
                    <a:pt x="68" y="5"/>
                  </a:lnTo>
                  <a:lnTo>
                    <a:pt x="77" y="5"/>
                  </a:lnTo>
                  <a:lnTo>
                    <a:pt x="77" y="5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>
              <a:off x="4740288" y="1178718"/>
              <a:ext cx="1312802" cy="1024076"/>
            </a:xfrm>
            <a:custGeom>
              <a:avLst/>
              <a:gdLst>
                <a:gd name="T0" fmla="*/ 90 w 827"/>
                <a:gd name="T1" fmla="*/ 448 h 645"/>
                <a:gd name="T2" fmla="*/ 116 w 827"/>
                <a:gd name="T3" fmla="*/ 400 h 645"/>
                <a:gd name="T4" fmla="*/ 149 w 827"/>
                <a:gd name="T5" fmla="*/ 375 h 645"/>
                <a:gd name="T6" fmla="*/ 168 w 827"/>
                <a:gd name="T7" fmla="*/ 325 h 645"/>
                <a:gd name="T8" fmla="*/ 189 w 827"/>
                <a:gd name="T9" fmla="*/ 280 h 645"/>
                <a:gd name="T10" fmla="*/ 238 w 827"/>
                <a:gd name="T11" fmla="*/ 250 h 645"/>
                <a:gd name="T12" fmla="*/ 276 w 827"/>
                <a:gd name="T13" fmla="*/ 212 h 645"/>
                <a:gd name="T14" fmla="*/ 328 w 827"/>
                <a:gd name="T15" fmla="*/ 226 h 645"/>
                <a:gd name="T16" fmla="*/ 382 w 827"/>
                <a:gd name="T17" fmla="*/ 196 h 645"/>
                <a:gd name="T18" fmla="*/ 422 w 827"/>
                <a:gd name="T19" fmla="*/ 224 h 645"/>
                <a:gd name="T20" fmla="*/ 474 w 827"/>
                <a:gd name="T21" fmla="*/ 214 h 645"/>
                <a:gd name="T22" fmla="*/ 500 w 827"/>
                <a:gd name="T23" fmla="*/ 238 h 645"/>
                <a:gd name="T24" fmla="*/ 549 w 827"/>
                <a:gd name="T25" fmla="*/ 245 h 645"/>
                <a:gd name="T26" fmla="*/ 582 w 827"/>
                <a:gd name="T27" fmla="*/ 276 h 645"/>
                <a:gd name="T28" fmla="*/ 625 w 827"/>
                <a:gd name="T29" fmla="*/ 290 h 645"/>
                <a:gd name="T30" fmla="*/ 629 w 827"/>
                <a:gd name="T31" fmla="*/ 330 h 645"/>
                <a:gd name="T32" fmla="*/ 665 w 827"/>
                <a:gd name="T33" fmla="*/ 358 h 645"/>
                <a:gd name="T34" fmla="*/ 674 w 827"/>
                <a:gd name="T35" fmla="*/ 407 h 645"/>
                <a:gd name="T36" fmla="*/ 683 w 827"/>
                <a:gd name="T37" fmla="*/ 459 h 645"/>
                <a:gd name="T38" fmla="*/ 693 w 827"/>
                <a:gd name="T39" fmla="*/ 506 h 645"/>
                <a:gd name="T40" fmla="*/ 709 w 827"/>
                <a:gd name="T41" fmla="*/ 546 h 645"/>
                <a:gd name="T42" fmla="*/ 693 w 827"/>
                <a:gd name="T43" fmla="*/ 601 h 645"/>
                <a:gd name="T44" fmla="*/ 714 w 827"/>
                <a:gd name="T45" fmla="*/ 634 h 645"/>
                <a:gd name="T46" fmla="*/ 759 w 827"/>
                <a:gd name="T47" fmla="*/ 645 h 645"/>
                <a:gd name="T48" fmla="*/ 775 w 827"/>
                <a:gd name="T49" fmla="*/ 608 h 645"/>
                <a:gd name="T50" fmla="*/ 780 w 827"/>
                <a:gd name="T51" fmla="*/ 558 h 645"/>
                <a:gd name="T52" fmla="*/ 822 w 827"/>
                <a:gd name="T53" fmla="*/ 513 h 645"/>
                <a:gd name="T54" fmla="*/ 792 w 827"/>
                <a:gd name="T55" fmla="*/ 450 h 645"/>
                <a:gd name="T56" fmla="*/ 818 w 827"/>
                <a:gd name="T57" fmla="*/ 405 h 645"/>
                <a:gd name="T58" fmla="*/ 804 w 827"/>
                <a:gd name="T59" fmla="*/ 346 h 645"/>
                <a:gd name="T60" fmla="*/ 785 w 827"/>
                <a:gd name="T61" fmla="*/ 306 h 645"/>
                <a:gd name="T62" fmla="*/ 789 w 827"/>
                <a:gd name="T63" fmla="*/ 247 h 645"/>
                <a:gd name="T64" fmla="*/ 756 w 827"/>
                <a:gd name="T65" fmla="*/ 191 h 645"/>
                <a:gd name="T66" fmla="*/ 738 w 827"/>
                <a:gd name="T67" fmla="*/ 146 h 645"/>
                <a:gd name="T68" fmla="*/ 702 w 827"/>
                <a:gd name="T69" fmla="*/ 118 h 645"/>
                <a:gd name="T70" fmla="*/ 688 w 827"/>
                <a:gd name="T71" fmla="*/ 82 h 645"/>
                <a:gd name="T72" fmla="*/ 625 w 827"/>
                <a:gd name="T73" fmla="*/ 64 h 645"/>
                <a:gd name="T74" fmla="*/ 563 w 827"/>
                <a:gd name="T75" fmla="*/ 17 h 645"/>
                <a:gd name="T76" fmla="*/ 509 w 827"/>
                <a:gd name="T77" fmla="*/ 38 h 645"/>
                <a:gd name="T78" fmla="*/ 460 w 827"/>
                <a:gd name="T79" fmla="*/ 7 h 645"/>
                <a:gd name="T80" fmla="*/ 410 w 827"/>
                <a:gd name="T81" fmla="*/ 17 h 645"/>
                <a:gd name="T82" fmla="*/ 351 w 827"/>
                <a:gd name="T83" fmla="*/ 12 h 645"/>
                <a:gd name="T84" fmla="*/ 292 w 827"/>
                <a:gd name="T85" fmla="*/ 21 h 645"/>
                <a:gd name="T86" fmla="*/ 248 w 827"/>
                <a:gd name="T87" fmla="*/ 57 h 645"/>
                <a:gd name="T88" fmla="*/ 189 w 827"/>
                <a:gd name="T89" fmla="*/ 57 h 645"/>
                <a:gd name="T90" fmla="*/ 175 w 827"/>
                <a:gd name="T91" fmla="*/ 106 h 645"/>
                <a:gd name="T92" fmla="*/ 121 w 827"/>
                <a:gd name="T93" fmla="*/ 120 h 645"/>
                <a:gd name="T94" fmla="*/ 109 w 827"/>
                <a:gd name="T95" fmla="*/ 163 h 645"/>
                <a:gd name="T96" fmla="*/ 76 w 827"/>
                <a:gd name="T97" fmla="*/ 186 h 645"/>
                <a:gd name="T98" fmla="*/ 26 w 827"/>
                <a:gd name="T99" fmla="*/ 212 h 645"/>
                <a:gd name="T100" fmla="*/ 40 w 827"/>
                <a:gd name="T101" fmla="*/ 261 h 645"/>
                <a:gd name="T102" fmla="*/ 5 w 827"/>
                <a:gd name="T103" fmla="*/ 316 h 645"/>
                <a:gd name="T104" fmla="*/ 19 w 827"/>
                <a:gd name="T105" fmla="*/ 358 h 645"/>
                <a:gd name="T106" fmla="*/ 29 w 827"/>
                <a:gd name="T107" fmla="*/ 407 h 645"/>
                <a:gd name="T108" fmla="*/ 55 w 827"/>
                <a:gd name="T109" fmla="*/ 45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7" h="645">
                  <a:moveTo>
                    <a:pt x="55" y="459"/>
                  </a:moveTo>
                  <a:lnTo>
                    <a:pt x="57" y="459"/>
                  </a:lnTo>
                  <a:lnTo>
                    <a:pt x="66" y="457"/>
                  </a:lnTo>
                  <a:lnTo>
                    <a:pt x="71" y="455"/>
                  </a:lnTo>
                  <a:lnTo>
                    <a:pt x="76" y="452"/>
                  </a:lnTo>
                  <a:lnTo>
                    <a:pt x="83" y="450"/>
                  </a:lnTo>
                  <a:lnTo>
                    <a:pt x="90" y="448"/>
                  </a:lnTo>
                  <a:lnTo>
                    <a:pt x="97" y="443"/>
                  </a:lnTo>
                  <a:lnTo>
                    <a:pt x="102" y="440"/>
                  </a:lnTo>
                  <a:lnTo>
                    <a:pt x="106" y="436"/>
                  </a:lnTo>
                  <a:lnTo>
                    <a:pt x="111" y="431"/>
                  </a:lnTo>
                  <a:lnTo>
                    <a:pt x="118" y="422"/>
                  </a:lnTo>
                  <a:lnTo>
                    <a:pt x="118" y="412"/>
                  </a:lnTo>
                  <a:lnTo>
                    <a:pt x="116" y="400"/>
                  </a:lnTo>
                  <a:lnTo>
                    <a:pt x="116" y="393"/>
                  </a:lnTo>
                  <a:lnTo>
                    <a:pt x="118" y="386"/>
                  </a:lnTo>
                  <a:lnTo>
                    <a:pt x="123" y="384"/>
                  </a:lnTo>
                  <a:lnTo>
                    <a:pt x="130" y="382"/>
                  </a:lnTo>
                  <a:lnTo>
                    <a:pt x="137" y="379"/>
                  </a:lnTo>
                  <a:lnTo>
                    <a:pt x="142" y="375"/>
                  </a:lnTo>
                  <a:lnTo>
                    <a:pt x="149" y="375"/>
                  </a:lnTo>
                  <a:lnTo>
                    <a:pt x="154" y="370"/>
                  </a:lnTo>
                  <a:lnTo>
                    <a:pt x="158" y="365"/>
                  </a:lnTo>
                  <a:lnTo>
                    <a:pt x="161" y="358"/>
                  </a:lnTo>
                  <a:lnTo>
                    <a:pt x="165" y="351"/>
                  </a:lnTo>
                  <a:lnTo>
                    <a:pt x="168" y="342"/>
                  </a:lnTo>
                  <a:lnTo>
                    <a:pt x="168" y="334"/>
                  </a:lnTo>
                  <a:lnTo>
                    <a:pt x="168" y="325"/>
                  </a:lnTo>
                  <a:lnTo>
                    <a:pt x="168" y="318"/>
                  </a:lnTo>
                  <a:lnTo>
                    <a:pt x="165" y="309"/>
                  </a:lnTo>
                  <a:lnTo>
                    <a:pt x="168" y="302"/>
                  </a:lnTo>
                  <a:lnTo>
                    <a:pt x="170" y="294"/>
                  </a:lnTo>
                  <a:lnTo>
                    <a:pt x="177" y="290"/>
                  </a:lnTo>
                  <a:lnTo>
                    <a:pt x="182" y="283"/>
                  </a:lnTo>
                  <a:lnTo>
                    <a:pt x="189" y="280"/>
                  </a:lnTo>
                  <a:lnTo>
                    <a:pt x="196" y="278"/>
                  </a:lnTo>
                  <a:lnTo>
                    <a:pt x="203" y="278"/>
                  </a:lnTo>
                  <a:lnTo>
                    <a:pt x="210" y="276"/>
                  </a:lnTo>
                  <a:lnTo>
                    <a:pt x="217" y="271"/>
                  </a:lnTo>
                  <a:lnTo>
                    <a:pt x="224" y="264"/>
                  </a:lnTo>
                  <a:lnTo>
                    <a:pt x="231" y="259"/>
                  </a:lnTo>
                  <a:lnTo>
                    <a:pt x="238" y="250"/>
                  </a:lnTo>
                  <a:lnTo>
                    <a:pt x="243" y="240"/>
                  </a:lnTo>
                  <a:lnTo>
                    <a:pt x="248" y="231"/>
                  </a:lnTo>
                  <a:lnTo>
                    <a:pt x="250" y="224"/>
                  </a:lnTo>
                  <a:lnTo>
                    <a:pt x="252" y="217"/>
                  </a:lnTo>
                  <a:lnTo>
                    <a:pt x="257" y="212"/>
                  </a:lnTo>
                  <a:lnTo>
                    <a:pt x="267" y="212"/>
                  </a:lnTo>
                  <a:lnTo>
                    <a:pt x="276" y="212"/>
                  </a:lnTo>
                  <a:lnTo>
                    <a:pt x="285" y="212"/>
                  </a:lnTo>
                  <a:lnTo>
                    <a:pt x="295" y="214"/>
                  </a:lnTo>
                  <a:lnTo>
                    <a:pt x="304" y="219"/>
                  </a:lnTo>
                  <a:lnTo>
                    <a:pt x="311" y="224"/>
                  </a:lnTo>
                  <a:lnTo>
                    <a:pt x="316" y="224"/>
                  </a:lnTo>
                  <a:lnTo>
                    <a:pt x="321" y="226"/>
                  </a:lnTo>
                  <a:lnTo>
                    <a:pt x="328" y="226"/>
                  </a:lnTo>
                  <a:lnTo>
                    <a:pt x="335" y="224"/>
                  </a:lnTo>
                  <a:lnTo>
                    <a:pt x="342" y="221"/>
                  </a:lnTo>
                  <a:lnTo>
                    <a:pt x="351" y="217"/>
                  </a:lnTo>
                  <a:lnTo>
                    <a:pt x="358" y="210"/>
                  </a:lnTo>
                  <a:lnTo>
                    <a:pt x="368" y="205"/>
                  </a:lnTo>
                  <a:lnTo>
                    <a:pt x="373" y="198"/>
                  </a:lnTo>
                  <a:lnTo>
                    <a:pt x="382" y="196"/>
                  </a:lnTo>
                  <a:lnTo>
                    <a:pt x="389" y="196"/>
                  </a:lnTo>
                  <a:lnTo>
                    <a:pt x="396" y="198"/>
                  </a:lnTo>
                  <a:lnTo>
                    <a:pt x="403" y="200"/>
                  </a:lnTo>
                  <a:lnTo>
                    <a:pt x="410" y="205"/>
                  </a:lnTo>
                  <a:lnTo>
                    <a:pt x="415" y="212"/>
                  </a:lnTo>
                  <a:lnTo>
                    <a:pt x="417" y="219"/>
                  </a:lnTo>
                  <a:lnTo>
                    <a:pt x="422" y="224"/>
                  </a:lnTo>
                  <a:lnTo>
                    <a:pt x="431" y="224"/>
                  </a:lnTo>
                  <a:lnTo>
                    <a:pt x="434" y="224"/>
                  </a:lnTo>
                  <a:lnTo>
                    <a:pt x="441" y="224"/>
                  </a:lnTo>
                  <a:lnTo>
                    <a:pt x="446" y="224"/>
                  </a:lnTo>
                  <a:lnTo>
                    <a:pt x="453" y="221"/>
                  </a:lnTo>
                  <a:lnTo>
                    <a:pt x="464" y="217"/>
                  </a:lnTo>
                  <a:lnTo>
                    <a:pt x="474" y="214"/>
                  </a:lnTo>
                  <a:lnTo>
                    <a:pt x="483" y="212"/>
                  </a:lnTo>
                  <a:lnTo>
                    <a:pt x="490" y="210"/>
                  </a:lnTo>
                  <a:lnTo>
                    <a:pt x="493" y="212"/>
                  </a:lnTo>
                  <a:lnTo>
                    <a:pt x="493" y="219"/>
                  </a:lnTo>
                  <a:lnTo>
                    <a:pt x="493" y="224"/>
                  </a:lnTo>
                  <a:lnTo>
                    <a:pt x="495" y="231"/>
                  </a:lnTo>
                  <a:lnTo>
                    <a:pt x="500" y="238"/>
                  </a:lnTo>
                  <a:lnTo>
                    <a:pt x="507" y="247"/>
                  </a:lnTo>
                  <a:lnTo>
                    <a:pt x="512" y="252"/>
                  </a:lnTo>
                  <a:lnTo>
                    <a:pt x="519" y="254"/>
                  </a:lnTo>
                  <a:lnTo>
                    <a:pt x="526" y="252"/>
                  </a:lnTo>
                  <a:lnTo>
                    <a:pt x="535" y="252"/>
                  </a:lnTo>
                  <a:lnTo>
                    <a:pt x="542" y="247"/>
                  </a:lnTo>
                  <a:lnTo>
                    <a:pt x="549" y="245"/>
                  </a:lnTo>
                  <a:lnTo>
                    <a:pt x="556" y="245"/>
                  </a:lnTo>
                  <a:lnTo>
                    <a:pt x="563" y="247"/>
                  </a:lnTo>
                  <a:lnTo>
                    <a:pt x="568" y="250"/>
                  </a:lnTo>
                  <a:lnTo>
                    <a:pt x="573" y="254"/>
                  </a:lnTo>
                  <a:lnTo>
                    <a:pt x="575" y="261"/>
                  </a:lnTo>
                  <a:lnTo>
                    <a:pt x="580" y="269"/>
                  </a:lnTo>
                  <a:lnTo>
                    <a:pt x="582" y="276"/>
                  </a:lnTo>
                  <a:lnTo>
                    <a:pt x="587" y="280"/>
                  </a:lnTo>
                  <a:lnTo>
                    <a:pt x="592" y="285"/>
                  </a:lnTo>
                  <a:lnTo>
                    <a:pt x="599" y="287"/>
                  </a:lnTo>
                  <a:lnTo>
                    <a:pt x="606" y="285"/>
                  </a:lnTo>
                  <a:lnTo>
                    <a:pt x="613" y="285"/>
                  </a:lnTo>
                  <a:lnTo>
                    <a:pt x="618" y="285"/>
                  </a:lnTo>
                  <a:lnTo>
                    <a:pt x="625" y="290"/>
                  </a:lnTo>
                  <a:lnTo>
                    <a:pt x="625" y="292"/>
                  </a:lnTo>
                  <a:lnTo>
                    <a:pt x="629" y="297"/>
                  </a:lnTo>
                  <a:lnTo>
                    <a:pt x="629" y="304"/>
                  </a:lnTo>
                  <a:lnTo>
                    <a:pt x="632" y="311"/>
                  </a:lnTo>
                  <a:lnTo>
                    <a:pt x="629" y="318"/>
                  </a:lnTo>
                  <a:lnTo>
                    <a:pt x="629" y="325"/>
                  </a:lnTo>
                  <a:lnTo>
                    <a:pt x="629" y="330"/>
                  </a:lnTo>
                  <a:lnTo>
                    <a:pt x="632" y="337"/>
                  </a:lnTo>
                  <a:lnTo>
                    <a:pt x="634" y="342"/>
                  </a:lnTo>
                  <a:lnTo>
                    <a:pt x="639" y="344"/>
                  </a:lnTo>
                  <a:lnTo>
                    <a:pt x="643" y="349"/>
                  </a:lnTo>
                  <a:lnTo>
                    <a:pt x="650" y="351"/>
                  </a:lnTo>
                  <a:lnTo>
                    <a:pt x="658" y="353"/>
                  </a:lnTo>
                  <a:lnTo>
                    <a:pt x="665" y="358"/>
                  </a:lnTo>
                  <a:lnTo>
                    <a:pt x="672" y="363"/>
                  </a:lnTo>
                  <a:lnTo>
                    <a:pt x="679" y="370"/>
                  </a:lnTo>
                  <a:lnTo>
                    <a:pt x="683" y="375"/>
                  </a:lnTo>
                  <a:lnTo>
                    <a:pt x="686" y="382"/>
                  </a:lnTo>
                  <a:lnTo>
                    <a:pt x="683" y="391"/>
                  </a:lnTo>
                  <a:lnTo>
                    <a:pt x="679" y="398"/>
                  </a:lnTo>
                  <a:lnTo>
                    <a:pt x="674" y="407"/>
                  </a:lnTo>
                  <a:lnTo>
                    <a:pt x="669" y="415"/>
                  </a:lnTo>
                  <a:lnTo>
                    <a:pt x="667" y="422"/>
                  </a:lnTo>
                  <a:lnTo>
                    <a:pt x="669" y="431"/>
                  </a:lnTo>
                  <a:lnTo>
                    <a:pt x="672" y="438"/>
                  </a:lnTo>
                  <a:lnTo>
                    <a:pt x="674" y="448"/>
                  </a:lnTo>
                  <a:lnTo>
                    <a:pt x="679" y="452"/>
                  </a:lnTo>
                  <a:lnTo>
                    <a:pt x="683" y="459"/>
                  </a:lnTo>
                  <a:lnTo>
                    <a:pt x="688" y="464"/>
                  </a:lnTo>
                  <a:lnTo>
                    <a:pt x="691" y="471"/>
                  </a:lnTo>
                  <a:lnTo>
                    <a:pt x="693" y="476"/>
                  </a:lnTo>
                  <a:lnTo>
                    <a:pt x="695" y="483"/>
                  </a:lnTo>
                  <a:lnTo>
                    <a:pt x="695" y="490"/>
                  </a:lnTo>
                  <a:lnTo>
                    <a:pt x="695" y="497"/>
                  </a:lnTo>
                  <a:lnTo>
                    <a:pt x="693" y="506"/>
                  </a:lnTo>
                  <a:lnTo>
                    <a:pt x="693" y="516"/>
                  </a:lnTo>
                  <a:lnTo>
                    <a:pt x="691" y="523"/>
                  </a:lnTo>
                  <a:lnTo>
                    <a:pt x="693" y="530"/>
                  </a:lnTo>
                  <a:lnTo>
                    <a:pt x="695" y="535"/>
                  </a:lnTo>
                  <a:lnTo>
                    <a:pt x="700" y="539"/>
                  </a:lnTo>
                  <a:lnTo>
                    <a:pt x="705" y="542"/>
                  </a:lnTo>
                  <a:lnTo>
                    <a:pt x="709" y="546"/>
                  </a:lnTo>
                  <a:lnTo>
                    <a:pt x="712" y="554"/>
                  </a:lnTo>
                  <a:lnTo>
                    <a:pt x="712" y="563"/>
                  </a:lnTo>
                  <a:lnTo>
                    <a:pt x="707" y="570"/>
                  </a:lnTo>
                  <a:lnTo>
                    <a:pt x="702" y="579"/>
                  </a:lnTo>
                  <a:lnTo>
                    <a:pt x="700" y="586"/>
                  </a:lnTo>
                  <a:lnTo>
                    <a:pt x="698" y="594"/>
                  </a:lnTo>
                  <a:lnTo>
                    <a:pt x="693" y="601"/>
                  </a:lnTo>
                  <a:lnTo>
                    <a:pt x="691" y="608"/>
                  </a:lnTo>
                  <a:lnTo>
                    <a:pt x="691" y="615"/>
                  </a:lnTo>
                  <a:lnTo>
                    <a:pt x="695" y="619"/>
                  </a:lnTo>
                  <a:lnTo>
                    <a:pt x="698" y="622"/>
                  </a:lnTo>
                  <a:lnTo>
                    <a:pt x="702" y="627"/>
                  </a:lnTo>
                  <a:lnTo>
                    <a:pt x="707" y="629"/>
                  </a:lnTo>
                  <a:lnTo>
                    <a:pt x="714" y="634"/>
                  </a:lnTo>
                  <a:lnTo>
                    <a:pt x="719" y="636"/>
                  </a:lnTo>
                  <a:lnTo>
                    <a:pt x="726" y="641"/>
                  </a:lnTo>
                  <a:lnTo>
                    <a:pt x="733" y="643"/>
                  </a:lnTo>
                  <a:lnTo>
                    <a:pt x="740" y="645"/>
                  </a:lnTo>
                  <a:lnTo>
                    <a:pt x="747" y="645"/>
                  </a:lnTo>
                  <a:lnTo>
                    <a:pt x="752" y="645"/>
                  </a:lnTo>
                  <a:lnTo>
                    <a:pt x="759" y="645"/>
                  </a:lnTo>
                  <a:lnTo>
                    <a:pt x="766" y="645"/>
                  </a:lnTo>
                  <a:lnTo>
                    <a:pt x="768" y="643"/>
                  </a:lnTo>
                  <a:lnTo>
                    <a:pt x="773" y="638"/>
                  </a:lnTo>
                  <a:lnTo>
                    <a:pt x="775" y="631"/>
                  </a:lnTo>
                  <a:lnTo>
                    <a:pt x="775" y="627"/>
                  </a:lnTo>
                  <a:lnTo>
                    <a:pt x="775" y="617"/>
                  </a:lnTo>
                  <a:lnTo>
                    <a:pt x="775" y="608"/>
                  </a:lnTo>
                  <a:lnTo>
                    <a:pt x="775" y="601"/>
                  </a:lnTo>
                  <a:lnTo>
                    <a:pt x="775" y="594"/>
                  </a:lnTo>
                  <a:lnTo>
                    <a:pt x="775" y="586"/>
                  </a:lnTo>
                  <a:lnTo>
                    <a:pt x="775" y="579"/>
                  </a:lnTo>
                  <a:lnTo>
                    <a:pt x="778" y="575"/>
                  </a:lnTo>
                  <a:lnTo>
                    <a:pt x="778" y="570"/>
                  </a:lnTo>
                  <a:lnTo>
                    <a:pt x="780" y="558"/>
                  </a:lnTo>
                  <a:lnTo>
                    <a:pt x="782" y="551"/>
                  </a:lnTo>
                  <a:lnTo>
                    <a:pt x="789" y="544"/>
                  </a:lnTo>
                  <a:lnTo>
                    <a:pt x="797" y="539"/>
                  </a:lnTo>
                  <a:lnTo>
                    <a:pt x="804" y="535"/>
                  </a:lnTo>
                  <a:lnTo>
                    <a:pt x="811" y="528"/>
                  </a:lnTo>
                  <a:lnTo>
                    <a:pt x="818" y="521"/>
                  </a:lnTo>
                  <a:lnTo>
                    <a:pt x="822" y="513"/>
                  </a:lnTo>
                  <a:lnTo>
                    <a:pt x="825" y="504"/>
                  </a:lnTo>
                  <a:lnTo>
                    <a:pt x="825" y="497"/>
                  </a:lnTo>
                  <a:lnTo>
                    <a:pt x="820" y="485"/>
                  </a:lnTo>
                  <a:lnTo>
                    <a:pt x="815" y="476"/>
                  </a:lnTo>
                  <a:lnTo>
                    <a:pt x="806" y="464"/>
                  </a:lnTo>
                  <a:lnTo>
                    <a:pt x="799" y="457"/>
                  </a:lnTo>
                  <a:lnTo>
                    <a:pt x="792" y="450"/>
                  </a:lnTo>
                  <a:lnTo>
                    <a:pt x="792" y="445"/>
                  </a:lnTo>
                  <a:lnTo>
                    <a:pt x="789" y="438"/>
                  </a:lnTo>
                  <a:lnTo>
                    <a:pt x="789" y="433"/>
                  </a:lnTo>
                  <a:lnTo>
                    <a:pt x="792" y="429"/>
                  </a:lnTo>
                  <a:lnTo>
                    <a:pt x="801" y="422"/>
                  </a:lnTo>
                  <a:lnTo>
                    <a:pt x="808" y="415"/>
                  </a:lnTo>
                  <a:lnTo>
                    <a:pt x="818" y="405"/>
                  </a:lnTo>
                  <a:lnTo>
                    <a:pt x="822" y="396"/>
                  </a:lnTo>
                  <a:lnTo>
                    <a:pt x="827" y="389"/>
                  </a:lnTo>
                  <a:lnTo>
                    <a:pt x="827" y="379"/>
                  </a:lnTo>
                  <a:lnTo>
                    <a:pt x="827" y="370"/>
                  </a:lnTo>
                  <a:lnTo>
                    <a:pt x="822" y="360"/>
                  </a:lnTo>
                  <a:lnTo>
                    <a:pt x="815" y="353"/>
                  </a:lnTo>
                  <a:lnTo>
                    <a:pt x="804" y="346"/>
                  </a:lnTo>
                  <a:lnTo>
                    <a:pt x="792" y="342"/>
                  </a:lnTo>
                  <a:lnTo>
                    <a:pt x="785" y="334"/>
                  </a:lnTo>
                  <a:lnTo>
                    <a:pt x="780" y="330"/>
                  </a:lnTo>
                  <a:lnTo>
                    <a:pt x="775" y="325"/>
                  </a:lnTo>
                  <a:lnTo>
                    <a:pt x="775" y="320"/>
                  </a:lnTo>
                  <a:lnTo>
                    <a:pt x="778" y="313"/>
                  </a:lnTo>
                  <a:lnTo>
                    <a:pt x="785" y="306"/>
                  </a:lnTo>
                  <a:lnTo>
                    <a:pt x="792" y="297"/>
                  </a:lnTo>
                  <a:lnTo>
                    <a:pt x="799" y="290"/>
                  </a:lnTo>
                  <a:lnTo>
                    <a:pt x="801" y="278"/>
                  </a:lnTo>
                  <a:lnTo>
                    <a:pt x="801" y="271"/>
                  </a:lnTo>
                  <a:lnTo>
                    <a:pt x="799" y="264"/>
                  </a:lnTo>
                  <a:lnTo>
                    <a:pt x="794" y="254"/>
                  </a:lnTo>
                  <a:lnTo>
                    <a:pt x="789" y="247"/>
                  </a:lnTo>
                  <a:lnTo>
                    <a:pt x="782" y="240"/>
                  </a:lnTo>
                  <a:lnTo>
                    <a:pt x="775" y="233"/>
                  </a:lnTo>
                  <a:lnTo>
                    <a:pt x="771" y="226"/>
                  </a:lnTo>
                  <a:lnTo>
                    <a:pt x="768" y="217"/>
                  </a:lnTo>
                  <a:lnTo>
                    <a:pt x="764" y="210"/>
                  </a:lnTo>
                  <a:lnTo>
                    <a:pt x="759" y="200"/>
                  </a:lnTo>
                  <a:lnTo>
                    <a:pt x="756" y="191"/>
                  </a:lnTo>
                  <a:lnTo>
                    <a:pt x="754" y="184"/>
                  </a:lnTo>
                  <a:lnTo>
                    <a:pt x="752" y="179"/>
                  </a:lnTo>
                  <a:lnTo>
                    <a:pt x="749" y="172"/>
                  </a:lnTo>
                  <a:lnTo>
                    <a:pt x="747" y="167"/>
                  </a:lnTo>
                  <a:lnTo>
                    <a:pt x="742" y="160"/>
                  </a:lnTo>
                  <a:lnTo>
                    <a:pt x="740" y="153"/>
                  </a:lnTo>
                  <a:lnTo>
                    <a:pt x="738" y="146"/>
                  </a:lnTo>
                  <a:lnTo>
                    <a:pt x="735" y="144"/>
                  </a:lnTo>
                  <a:lnTo>
                    <a:pt x="731" y="134"/>
                  </a:lnTo>
                  <a:lnTo>
                    <a:pt x="728" y="130"/>
                  </a:lnTo>
                  <a:lnTo>
                    <a:pt x="721" y="125"/>
                  </a:lnTo>
                  <a:lnTo>
                    <a:pt x="714" y="123"/>
                  </a:lnTo>
                  <a:lnTo>
                    <a:pt x="707" y="120"/>
                  </a:lnTo>
                  <a:lnTo>
                    <a:pt x="702" y="118"/>
                  </a:lnTo>
                  <a:lnTo>
                    <a:pt x="693" y="115"/>
                  </a:lnTo>
                  <a:lnTo>
                    <a:pt x="691" y="111"/>
                  </a:lnTo>
                  <a:lnTo>
                    <a:pt x="691" y="106"/>
                  </a:lnTo>
                  <a:lnTo>
                    <a:pt x="691" y="101"/>
                  </a:lnTo>
                  <a:lnTo>
                    <a:pt x="691" y="94"/>
                  </a:lnTo>
                  <a:lnTo>
                    <a:pt x="691" y="90"/>
                  </a:lnTo>
                  <a:lnTo>
                    <a:pt x="688" y="82"/>
                  </a:lnTo>
                  <a:lnTo>
                    <a:pt x="683" y="73"/>
                  </a:lnTo>
                  <a:lnTo>
                    <a:pt x="676" y="66"/>
                  </a:lnTo>
                  <a:lnTo>
                    <a:pt x="667" y="64"/>
                  </a:lnTo>
                  <a:lnTo>
                    <a:pt x="655" y="61"/>
                  </a:lnTo>
                  <a:lnTo>
                    <a:pt x="646" y="64"/>
                  </a:lnTo>
                  <a:lnTo>
                    <a:pt x="634" y="64"/>
                  </a:lnTo>
                  <a:lnTo>
                    <a:pt x="625" y="64"/>
                  </a:lnTo>
                  <a:lnTo>
                    <a:pt x="613" y="61"/>
                  </a:lnTo>
                  <a:lnTo>
                    <a:pt x="603" y="57"/>
                  </a:lnTo>
                  <a:lnTo>
                    <a:pt x="594" y="50"/>
                  </a:lnTo>
                  <a:lnTo>
                    <a:pt x="587" y="40"/>
                  </a:lnTo>
                  <a:lnTo>
                    <a:pt x="577" y="31"/>
                  </a:lnTo>
                  <a:lnTo>
                    <a:pt x="570" y="24"/>
                  </a:lnTo>
                  <a:lnTo>
                    <a:pt x="563" y="17"/>
                  </a:lnTo>
                  <a:lnTo>
                    <a:pt x="556" y="12"/>
                  </a:lnTo>
                  <a:lnTo>
                    <a:pt x="549" y="12"/>
                  </a:lnTo>
                  <a:lnTo>
                    <a:pt x="544" y="17"/>
                  </a:lnTo>
                  <a:lnTo>
                    <a:pt x="535" y="21"/>
                  </a:lnTo>
                  <a:lnTo>
                    <a:pt x="526" y="28"/>
                  </a:lnTo>
                  <a:lnTo>
                    <a:pt x="519" y="33"/>
                  </a:lnTo>
                  <a:lnTo>
                    <a:pt x="509" y="38"/>
                  </a:lnTo>
                  <a:lnTo>
                    <a:pt x="500" y="40"/>
                  </a:lnTo>
                  <a:lnTo>
                    <a:pt x="493" y="40"/>
                  </a:lnTo>
                  <a:lnTo>
                    <a:pt x="486" y="38"/>
                  </a:lnTo>
                  <a:lnTo>
                    <a:pt x="481" y="31"/>
                  </a:lnTo>
                  <a:lnTo>
                    <a:pt x="474" y="21"/>
                  </a:lnTo>
                  <a:lnTo>
                    <a:pt x="469" y="14"/>
                  </a:lnTo>
                  <a:lnTo>
                    <a:pt x="460" y="7"/>
                  </a:lnTo>
                  <a:lnTo>
                    <a:pt x="453" y="5"/>
                  </a:lnTo>
                  <a:lnTo>
                    <a:pt x="446" y="2"/>
                  </a:lnTo>
                  <a:lnTo>
                    <a:pt x="436" y="2"/>
                  </a:lnTo>
                  <a:lnTo>
                    <a:pt x="429" y="2"/>
                  </a:lnTo>
                  <a:lnTo>
                    <a:pt x="424" y="7"/>
                  </a:lnTo>
                  <a:lnTo>
                    <a:pt x="417" y="12"/>
                  </a:lnTo>
                  <a:lnTo>
                    <a:pt x="410" y="17"/>
                  </a:lnTo>
                  <a:lnTo>
                    <a:pt x="406" y="24"/>
                  </a:lnTo>
                  <a:lnTo>
                    <a:pt x="398" y="28"/>
                  </a:lnTo>
                  <a:lnTo>
                    <a:pt x="391" y="33"/>
                  </a:lnTo>
                  <a:lnTo>
                    <a:pt x="382" y="33"/>
                  </a:lnTo>
                  <a:lnTo>
                    <a:pt x="373" y="28"/>
                  </a:lnTo>
                  <a:lnTo>
                    <a:pt x="363" y="21"/>
                  </a:lnTo>
                  <a:lnTo>
                    <a:pt x="351" y="12"/>
                  </a:lnTo>
                  <a:lnTo>
                    <a:pt x="340" y="5"/>
                  </a:lnTo>
                  <a:lnTo>
                    <a:pt x="330" y="0"/>
                  </a:lnTo>
                  <a:lnTo>
                    <a:pt x="318" y="0"/>
                  </a:lnTo>
                  <a:lnTo>
                    <a:pt x="309" y="2"/>
                  </a:lnTo>
                  <a:lnTo>
                    <a:pt x="302" y="5"/>
                  </a:lnTo>
                  <a:lnTo>
                    <a:pt x="295" y="12"/>
                  </a:lnTo>
                  <a:lnTo>
                    <a:pt x="292" y="21"/>
                  </a:lnTo>
                  <a:lnTo>
                    <a:pt x="290" y="28"/>
                  </a:lnTo>
                  <a:lnTo>
                    <a:pt x="283" y="38"/>
                  </a:lnTo>
                  <a:lnTo>
                    <a:pt x="276" y="45"/>
                  </a:lnTo>
                  <a:lnTo>
                    <a:pt x="269" y="52"/>
                  </a:lnTo>
                  <a:lnTo>
                    <a:pt x="262" y="54"/>
                  </a:lnTo>
                  <a:lnTo>
                    <a:pt x="252" y="57"/>
                  </a:lnTo>
                  <a:lnTo>
                    <a:pt x="248" y="57"/>
                  </a:lnTo>
                  <a:lnTo>
                    <a:pt x="241" y="52"/>
                  </a:lnTo>
                  <a:lnTo>
                    <a:pt x="236" y="47"/>
                  </a:lnTo>
                  <a:lnTo>
                    <a:pt x="227" y="47"/>
                  </a:lnTo>
                  <a:lnTo>
                    <a:pt x="217" y="47"/>
                  </a:lnTo>
                  <a:lnTo>
                    <a:pt x="208" y="50"/>
                  </a:lnTo>
                  <a:lnTo>
                    <a:pt x="198" y="52"/>
                  </a:lnTo>
                  <a:lnTo>
                    <a:pt x="189" y="57"/>
                  </a:lnTo>
                  <a:lnTo>
                    <a:pt x="186" y="61"/>
                  </a:lnTo>
                  <a:lnTo>
                    <a:pt x="186" y="71"/>
                  </a:lnTo>
                  <a:lnTo>
                    <a:pt x="186" y="78"/>
                  </a:lnTo>
                  <a:lnTo>
                    <a:pt x="186" y="85"/>
                  </a:lnTo>
                  <a:lnTo>
                    <a:pt x="184" y="94"/>
                  </a:lnTo>
                  <a:lnTo>
                    <a:pt x="179" y="101"/>
                  </a:lnTo>
                  <a:lnTo>
                    <a:pt x="175" y="106"/>
                  </a:lnTo>
                  <a:lnTo>
                    <a:pt x="168" y="111"/>
                  </a:lnTo>
                  <a:lnTo>
                    <a:pt x="161" y="113"/>
                  </a:lnTo>
                  <a:lnTo>
                    <a:pt x="151" y="113"/>
                  </a:lnTo>
                  <a:lnTo>
                    <a:pt x="144" y="113"/>
                  </a:lnTo>
                  <a:lnTo>
                    <a:pt x="137" y="113"/>
                  </a:lnTo>
                  <a:lnTo>
                    <a:pt x="128" y="115"/>
                  </a:lnTo>
                  <a:lnTo>
                    <a:pt x="121" y="120"/>
                  </a:lnTo>
                  <a:lnTo>
                    <a:pt x="113" y="123"/>
                  </a:lnTo>
                  <a:lnTo>
                    <a:pt x="111" y="130"/>
                  </a:lnTo>
                  <a:lnTo>
                    <a:pt x="109" y="134"/>
                  </a:lnTo>
                  <a:lnTo>
                    <a:pt x="109" y="144"/>
                  </a:lnTo>
                  <a:lnTo>
                    <a:pt x="109" y="148"/>
                  </a:lnTo>
                  <a:lnTo>
                    <a:pt x="111" y="155"/>
                  </a:lnTo>
                  <a:lnTo>
                    <a:pt x="109" y="163"/>
                  </a:lnTo>
                  <a:lnTo>
                    <a:pt x="106" y="167"/>
                  </a:lnTo>
                  <a:lnTo>
                    <a:pt x="102" y="172"/>
                  </a:lnTo>
                  <a:lnTo>
                    <a:pt x="97" y="177"/>
                  </a:lnTo>
                  <a:lnTo>
                    <a:pt x="92" y="179"/>
                  </a:lnTo>
                  <a:lnTo>
                    <a:pt x="88" y="181"/>
                  </a:lnTo>
                  <a:lnTo>
                    <a:pt x="83" y="184"/>
                  </a:lnTo>
                  <a:lnTo>
                    <a:pt x="76" y="186"/>
                  </a:lnTo>
                  <a:lnTo>
                    <a:pt x="71" y="186"/>
                  </a:lnTo>
                  <a:lnTo>
                    <a:pt x="64" y="188"/>
                  </a:lnTo>
                  <a:lnTo>
                    <a:pt x="59" y="191"/>
                  </a:lnTo>
                  <a:lnTo>
                    <a:pt x="52" y="193"/>
                  </a:lnTo>
                  <a:lnTo>
                    <a:pt x="43" y="200"/>
                  </a:lnTo>
                  <a:lnTo>
                    <a:pt x="33" y="205"/>
                  </a:lnTo>
                  <a:lnTo>
                    <a:pt x="26" y="212"/>
                  </a:lnTo>
                  <a:lnTo>
                    <a:pt x="22" y="219"/>
                  </a:lnTo>
                  <a:lnTo>
                    <a:pt x="22" y="226"/>
                  </a:lnTo>
                  <a:lnTo>
                    <a:pt x="26" y="233"/>
                  </a:lnTo>
                  <a:lnTo>
                    <a:pt x="29" y="240"/>
                  </a:lnTo>
                  <a:lnTo>
                    <a:pt x="33" y="245"/>
                  </a:lnTo>
                  <a:lnTo>
                    <a:pt x="36" y="252"/>
                  </a:lnTo>
                  <a:lnTo>
                    <a:pt x="40" y="261"/>
                  </a:lnTo>
                  <a:lnTo>
                    <a:pt x="40" y="269"/>
                  </a:lnTo>
                  <a:lnTo>
                    <a:pt x="38" y="276"/>
                  </a:lnTo>
                  <a:lnTo>
                    <a:pt x="33" y="283"/>
                  </a:lnTo>
                  <a:lnTo>
                    <a:pt x="29" y="290"/>
                  </a:lnTo>
                  <a:lnTo>
                    <a:pt x="17" y="294"/>
                  </a:lnTo>
                  <a:lnTo>
                    <a:pt x="10" y="304"/>
                  </a:lnTo>
                  <a:lnTo>
                    <a:pt x="5" y="316"/>
                  </a:lnTo>
                  <a:lnTo>
                    <a:pt x="3" y="327"/>
                  </a:lnTo>
                  <a:lnTo>
                    <a:pt x="0" y="334"/>
                  </a:lnTo>
                  <a:lnTo>
                    <a:pt x="3" y="344"/>
                  </a:lnTo>
                  <a:lnTo>
                    <a:pt x="5" y="351"/>
                  </a:lnTo>
                  <a:lnTo>
                    <a:pt x="10" y="353"/>
                  </a:lnTo>
                  <a:lnTo>
                    <a:pt x="15" y="353"/>
                  </a:lnTo>
                  <a:lnTo>
                    <a:pt x="19" y="358"/>
                  </a:lnTo>
                  <a:lnTo>
                    <a:pt x="24" y="363"/>
                  </a:lnTo>
                  <a:lnTo>
                    <a:pt x="31" y="370"/>
                  </a:lnTo>
                  <a:lnTo>
                    <a:pt x="33" y="377"/>
                  </a:lnTo>
                  <a:lnTo>
                    <a:pt x="33" y="386"/>
                  </a:lnTo>
                  <a:lnTo>
                    <a:pt x="33" y="393"/>
                  </a:lnTo>
                  <a:lnTo>
                    <a:pt x="31" y="400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1" y="426"/>
                  </a:lnTo>
                  <a:lnTo>
                    <a:pt x="38" y="436"/>
                  </a:lnTo>
                  <a:lnTo>
                    <a:pt x="43" y="445"/>
                  </a:lnTo>
                  <a:lnTo>
                    <a:pt x="48" y="452"/>
                  </a:lnTo>
                  <a:lnTo>
                    <a:pt x="52" y="459"/>
                  </a:lnTo>
                  <a:lnTo>
                    <a:pt x="55" y="459"/>
                  </a:lnTo>
                  <a:lnTo>
                    <a:pt x="55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auto">
            <a:xfrm>
              <a:off x="5129160" y="1650634"/>
              <a:ext cx="355431" cy="662019"/>
            </a:xfrm>
            <a:custGeom>
              <a:avLst/>
              <a:gdLst>
                <a:gd name="T0" fmla="*/ 222 w 224"/>
                <a:gd name="T1" fmla="*/ 12 h 417"/>
                <a:gd name="T2" fmla="*/ 208 w 224"/>
                <a:gd name="T3" fmla="*/ 14 h 417"/>
                <a:gd name="T4" fmla="*/ 182 w 224"/>
                <a:gd name="T5" fmla="*/ 21 h 417"/>
                <a:gd name="T6" fmla="*/ 151 w 224"/>
                <a:gd name="T7" fmla="*/ 30 h 417"/>
                <a:gd name="T8" fmla="*/ 116 w 224"/>
                <a:gd name="T9" fmla="*/ 42 h 417"/>
                <a:gd name="T10" fmla="*/ 83 w 224"/>
                <a:gd name="T11" fmla="*/ 61 h 417"/>
                <a:gd name="T12" fmla="*/ 50 w 224"/>
                <a:gd name="T13" fmla="*/ 82 h 417"/>
                <a:gd name="T14" fmla="*/ 29 w 224"/>
                <a:gd name="T15" fmla="*/ 108 h 417"/>
                <a:gd name="T16" fmla="*/ 22 w 224"/>
                <a:gd name="T17" fmla="*/ 125 h 417"/>
                <a:gd name="T18" fmla="*/ 24 w 224"/>
                <a:gd name="T19" fmla="*/ 139 h 417"/>
                <a:gd name="T20" fmla="*/ 31 w 224"/>
                <a:gd name="T21" fmla="*/ 167 h 417"/>
                <a:gd name="T22" fmla="*/ 40 w 224"/>
                <a:gd name="T23" fmla="*/ 202 h 417"/>
                <a:gd name="T24" fmla="*/ 55 w 224"/>
                <a:gd name="T25" fmla="*/ 247 h 417"/>
                <a:gd name="T26" fmla="*/ 73 w 224"/>
                <a:gd name="T27" fmla="*/ 294 h 417"/>
                <a:gd name="T28" fmla="*/ 99 w 224"/>
                <a:gd name="T29" fmla="*/ 339 h 417"/>
                <a:gd name="T30" fmla="*/ 132 w 224"/>
                <a:gd name="T31" fmla="*/ 384 h 417"/>
                <a:gd name="T32" fmla="*/ 151 w 224"/>
                <a:gd name="T33" fmla="*/ 405 h 417"/>
                <a:gd name="T34" fmla="*/ 149 w 224"/>
                <a:gd name="T35" fmla="*/ 412 h 417"/>
                <a:gd name="T36" fmla="*/ 139 w 224"/>
                <a:gd name="T37" fmla="*/ 414 h 417"/>
                <a:gd name="T38" fmla="*/ 128 w 224"/>
                <a:gd name="T39" fmla="*/ 412 h 417"/>
                <a:gd name="T40" fmla="*/ 113 w 224"/>
                <a:gd name="T41" fmla="*/ 398 h 417"/>
                <a:gd name="T42" fmla="*/ 95 w 224"/>
                <a:gd name="T43" fmla="*/ 370 h 417"/>
                <a:gd name="T44" fmla="*/ 71 w 224"/>
                <a:gd name="T45" fmla="*/ 334 h 417"/>
                <a:gd name="T46" fmla="*/ 50 w 224"/>
                <a:gd name="T47" fmla="*/ 289 h 417"/>
                <a:gd name="T48" fmla="*/ 29 w 224"/>
                <a:gd name="T49" fmla="*/ 242 h 417"/>
                <a:gd name="T50" fmla="*/ 12 w 224"/>
                <a:gd name="T51" fmla="*/ 193 h 417"/>
                <a:gd name="T52" fmla="*/ 0 w 224"/>
                <a:gd name="T53" fmla="*/ 143 h 417"/>
                <a:gd name="T54" fmla="*/ 0 w 224"/>
                <a:gd name="T55" fmla="*/ 118 h 417"/>
                <a:gd name="T56" fmla="*/ 5 w 224"/>
                <a:gd name="T57" fmla="*/ 110 h 417"/>
                <a:gd name="T58" fmla="*/ 14 w 224"/>
                <a:gd name="T59" fmla="*/ 96 h 417"/>
                <a:gd name="T60" fmla="*/ 31 w 224"/>
                <a:gd name="T61" fmla="*/ 78 h 417"/>
                <a:gd name="T62" fmla="*/ 57 w 224"/>
                <a:gd name="T63" fmla="*/ 56 h 417"/>
                <a:gd name="T64" fmla="*/ 88 w 224"/>
                <a:gd name="T65" fmla="*/ 35 h 417"/>
                <a:gd name="T66" fmla="*/ 130 w 224"/>
                <a:gd name="T67" fmla="*/ 19 h 417"/>
                <a:gd name="T68" fmla="*/ 179 w 224"/>
                <a:gd name="T69" fmla="*/ 5 h 417"/>
                <a:gd name="T70" fmla="*/ 224 w 224"/>
                <a:gd name="T71" fmla="*/ 1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417">
                  <a:moveTo>
                    <a:pt x="224" y="12"/>
                  </a:moveTo>
                  <a:lnTo>
                    <a:pt x="222" y="12"/>
                  </a:lnTo>
                  <a:lnTo>
                    <a:pt x="217" y="12"/>
                  </a:lnTo>
                  <a:lnTo>
                    <a:pt x="208" y="14"/>
                  </a:lnTo>
                  <a:lnTo>
                    <a:pt x="196" y="16"/>
                  </a:lnTo>
                  <a:lnTo>
                    <a:pt x="182" y="21"/>
                  </a:lnTo>
                  <a:lnTo>
                    <a:pt x="168" y="23"/>
                  </a:lnTo>
                  <a:lnTo>
                    <a:pt x="151" y="30"/>
                  </a:lnTo>
                  <a:lnTo>
                    <a:pt x="135" y="35"/>
                  </a:lnTo>
                  <a:lnTo>
                    <a:pt x="116" y="42"/>
                  </a:lnTo>
                  <a:lnTo>
                    <a:pt x="99" y="52"/>
                  </a:lnTo>
                  <a:lnTo>
                    <a:pt x="83" y="61"/>
                  </a:lnTo>
                  <a:lnTo>
                    <a:pt x="66" y="70"/>
                  </a:lnTo>
                  <a:lnTo>
                    <a:pt x="50" y="82"/>
                  </a:lnTo>
                  <a:lnTo>
                    <a:pt x="38" y="94"/>
                  </a:lnTo>
                  <a:lnTo>
                    <a:pt x="29" y="108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2" y="132"/>
                  </a:lnTo>
                  <a:lnTo>
                    <a:pt x="24" y="139"/>
                  </a:lnTo>
                  <a:lnTo>
                    <a:pt x="26" y="153"/>
                  </a:lnTo>
                  <a:lnTo>
                    <a:pt x="31" y="167"/>
                  </a:lnTo>
                  <a:lnTo>
                    <a:pt x="33" y="186"/>
                  </a:lnTo>
                  <a:lnTo>
                    <a:pt x="40" y="202"/>
                  </a:lnTo>
                  <a:lnTo>
                    <a:pt x="47" y="226"/>
                  </a:lnTo>
                  <a:lnTo>
                    <a:pt x="55" y="247"/>
                  </a:lnTo>
                  <a:lnTo>
                    <a:pt x="64" y="271"/>
                  </a:lnTo>
                  <a:lnTo>
                    <a:pt x="73" y="294"/>
                  </a:lnTo>
                  <a:lnTo>
                    <a:pt x="85" y="318"/>
                  </a:lnTo>
                  <a:lnTo>
                    <a:pt x="99" y="339"/>
                  </a:lnTo>
                  <a:lnTo>
                    <a:pt x="116" y="362"/>
                  </a:lnTo>
                  <a:lnTo>
                    <a:pt x="132" y="384"/>
                  </a:lnTo>
                  <a:lnTo>
                    <a:pt x="151" y="403"/>
                  </a:lnTo>
                  <a:lnTo>
                    <a:pt x="151" y="405"/>
                  </a:lnTo>
                  <a:lnTo>
                    <a:pt x="149" y="412"/>
                  </a:lnTo>
                  <a:lnTo>
                    <a:pt x="149" y="412"/>
                  </a:lnTo>
                  <a:lnTo>
                    <a:pt x="144" y="414"/>
                  </a:lnTo>
                  <a:lnTo>
                    <a:pt x="139" y="414"/>
                  </a:lnTo>
                  <a:lnTo>
                    <a:pt x="135" y="417"/>
                  </a:lnTo>
                  <a:lnTo>
                    <a:pt x="128" y="412"/>
                  </a:lnTo>
                  <a:lnTo>
                    <a:pt x="123" y="407"/>
                  </a:lnTo>
                  <a:lnTo>
                    <a:pt x="113" y="398"/>
                  </a:lnTo>
                  <a:lnTo>
                    <a:pt x="104" y="384"/>
                  </a:lnTo>
                  <a:lnTo>
                    <a:pt x="95" y="370"/>
                  </a:lnTo>
                  <a:lnTo>
                    <a:pt x="83" y="353"/>
                  </a:lnTo>
                  <a:lnTo>
                    <a:pt x="71" y="334"/>
                  </a:lnTo>
                  <a:lnTo>
                    <a:pt x="62" y="313"/>
                  </a:lnTo>
                  <a:lnTo>
                    <a:pt x="50" y="289"/>
                  </a:lnTo>
                  <a:lnTo>
                    <a:pt x="38" y="268"/>
                  </a:lnTo>
                  <a:lnTo>
                    <a:pt x="29" y="242"/>
                  </a:lnTo>
                  <a:lnTo>
                    <a:pt x="19" y="219"/>
                  </a:lnTo>
                  <a:lnTo>
                    <a:pt x="12" y="193"/>
                  </a:lnTo>
                  <a:lnTo>
                    <a:pt x="7" y="167"/>
                  </a:lnTo>
                  <a:lnTo>
                    <a:pt x="0" y="143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5" y="110"/>
                  </a:lnTo>
                  <a:lnTo>
                    <a:pt x="10" y="103"/>
                  </a:lnTo>
                  <a:lnTo>
                    <a:pt x="14" y="96"/>
                  </a:lnTo>
                  <a:lnTo>
                    <a:pt x="22" y="87"/>
                  </a:lnTo>
                  <a:lnTo>
                    <a:pt x="31" y="78"/>
                  </a:lnTo>
                  <a:lnTo>
                    <a:pt x="45" y="68"/>
                  </a:lnTo>
                  <a:lnTo>
                    <a:pt x="57" y="56"/>
                  </a:lnTo>
                  <a:lnTo>
                    <a:pt x="71" y="47"/>
                  </a:lnTo>
                  <a:lnTo>
                    <a:pt x="88" y="35"/>
                  </a:lnTo>
                  <a:lnTo>
                    <a:pt x="109" y="28"/>
                  </a:lnTo>
                  <a:lnTo>
                    <a:pt x="130" y="19"/>
                  </a:lnTo>
                  <a:lnTo>
                    <a:pt x="153" y="12"/>
                  </a:lnTo>
                  <a:lnTo>
                    <a:pt x="179" y="5"/>
                  </a:lnTo>
                  <a:lnTo>
                    <a:pt x="210" y="0"/>
                  </a:lnTo>
                  <a:lnTo>
                    <a:pt x="224" y="12"/>
                  </a:lnTo>
                  <a:lnTo>
                    <a:pt x="224" y="12"/>
                  </a:lnTo>
                  <a:close/>
                </a:path>
              </a:pathLst>
            </a:custGeom>
            <a:solidFill>
              <a:srgbClr val="CC73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76"/>
            <p:cNvSpPr>
              <a:spLocks/>
            </p:cNvSpPr>
            <p:nvPr/>
          </p:nvSpPr>
          <p:spPr bwMode="auto">
            <a:xfrm>
              <a:off x="5253370" y="1761448"/>
              <a:ext cx="463398" cy="203478"/>
            </a:xfrm>
            <a:custGeom>
              <a:avLst/>
              <a:gdLst>
                <a:gd name="T0" fmla="*/ 0 w 292"/>
                <a:gd name="T1" fmla="*/ 109 h 128"/>
                <a:gd name="T2" fmla="*/ 0 w 292"/>
                <a:gd name="T3" fmla="*/ 106 h 128"/>
                <a:gd name="T4" fmla="*/ 5 w 292"/>
                <a:gd name="T5" fmla="*/ 104 h 128"/>
                <a:gd name="T6" fmla="*/ 10 w 292"/>
                <a:gd name="T7" fmla="*/ 95 h 128"/>
                <a:gd name="T8" fmla="*/ 19 w 292"/>
                <a:gd name="T9" fmla="*/ 88 h 128"/>
                <a:gd name="T10" fmla="*/ 31 w 292"/>
                <a:gd name="T11" fmla="*/ 78 h 128"/>
                <a:gd name="T12" fmla="*/ 45 w 292"/>
                <a:gd name="T13" fmla="*/ 66 h 128"/>
                <a:gd name="T14" fmla="*/ 59 w 292"/>
                <a:gd name="T15" fmla="*/ 55 h 128"/>
                <a:gd name="T16" fmla="*/ 80 w 292"/>
                <a:gd name="T17" fmla="*/ 43 h 128"/>
                <a:gd name="T18" fmla="*/ 99 w 292"/>
                <a:gd name="T19" fmla="*/ 31 h 128"/>
                <a:gd name="T20" fmla="*/ 123 w 292"/>
                <a:gd name="T21" fmla="*/ 22 h 128"/>
                <a:gd name="T22" fmla="*/ 146 w 292"/>
                <a:gd name="T23" fmla="*/ 12 h 128"/>
                <a:gd name="T24" fmla="*/ 172 w 292"/>
                <a:gd name="T25" fmla="*/ 5 h 128"/>
                <a:gd name="T26" fmla="*/ 198 w 292"/>
                <a:gd name="T27" fmla="*/ 0 h 128"/>
                <a:gd name="T28" fmla="*/ 229 w 292"/>
                <a:gd name="T29" fmla="*/ 0 h 128"/>
                <a:gd name="T30" fmla="*/ 259 w 292"/>
                <a:gd name="T31" fmla="*/ 3 h 128"/>
                <a:gd name="T32" fmla="*/ 292 w 292"/>
                <a:gd name="T33" fmla="*/ 8 h 128"/>
                <a:gd name="T34" fmla="*/ 292 w 292"/>
                <a:gd name="T35" fmla="*/ 10 h 128"/>
                <a:gd name="T36" fmla="*/ 290 w 292"/>
                <a:gd name="T37" fmla="*/ 15 h 128"/>
                <a:gd name="T38" fmla="*/ 285 w 292"/>
                <a:gd name="T39" fmla="*/ 22 h 128"/>
                <a:gd name="T40" fmla="*/ 280 w 292"/>
                <a:gd name="T41" fmla="*/ 31 h 128"/>
                <a:gd name="T42" fmla="*/ 271 w 292"/>
                <a:gd name="T43" fmla="*/ 43 h 128"/>
                <a:gd name="T44" fmla="*/ 264 w 292"/>
                <a:gd name="T45" fmla="*/ 55 h 128"/>
                <a:gd name="T46" fmla="*/ 250 w 292"/>
                <a:gd name="T47" fmla="*/ 69 h 128"/>
                <a:gd name="T48" fmla="*/ 238 w 292"/>
                <a:gd name="T49" fmla="*/ 83 h 128"/>
                <a:gd name="T50" fmla="*/ 219 w 292"/>
                <a:gd name="T51" fmla="*/ 92 h 128"/>
                <a:gd name="T52" fmla="*/ 200 w 292"/>
                <a:gd name="T53" fmla="*/ 106 h 128"/>
                <a:gd name="T54" fmla="*/ 179 w 292"/>
                <a:gd name="T55" fmla="*/ 113 h 128"/>
                <a:gd name="T56" fmla="*/ 153 w 292"/>
                <a:gd name="T57" fmla="*/ 123 h 128"/>
                <a:gd name="T58" fmla="*/ 125 w 292"/>
                <a:gd name="T59" fmla="*/ 125 h 128"/>
                <a:gd name="T60" fmla="*/ 94 w 292"/>
                <a:gd name="T61" fmla="*/ 128 h 128"/>
                <a:gd name="T62" fmla="*/ 61 w 292"/>
                <a:gd name="T63" fmla="*/ 123 h 128"/>
                <a:gd name="T64" fmla="*/ 26 w 292"/>
                <a:gd name="T65" fmla="*/ 118 h 128"/>
                <a:gd name="T66" fmla="*/ 0 w 292"/>
                <a:gd name="T67" fmla="*/ 109 h 128"/>
                <a:gd name="T68" fmla="*/ 0 w 292"/>
                <a:gd name="T69" fmla="*/ 10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" h="128">
                  <a:moveTo>
                    <a:pt x="0" y="109"/>
                  </a:moveTo>
                  <a:lnTo>
                    <a:pt x="0" y="106"/>
                  </a:lnTo>
                  <a:lnTo>
                    <a:pt x="5" y="104"/>
                  </a:lnTo>
                  <a:lnTo>
                    <a:pt x="10" y="95"/>
                  </a:lnTo>
                  <a:lnTo>
                    <a:pt x="19" y="88"/>
                  </a:lnTo>
                  <a:lnTo>
                    <a:pt x="31" y="78"/>
                  </a:lnTo>
                  <a:lnTo>
                    <a:pt x="45" y="66"/>
                  </a:lnTo>
                  <a:lnTo>
                    <a:pt x="59" y="55"/>
                  </a:lnTo>
                  <a:lnTo>
                    <a:pt x="80" y="43"/>
                  </a:lnTo>
                  <a:lnTo>
                    <a:pt x="99" y="31"/>
                  </a:lnTo>
                  <a:lnTo>
                    <a:pt x="123" y="22"/>
                  </a:lnTo>
                  <a:lnTo>
                    <a:pt x="146" y="12"/>
                  </a:lnTo>
                  <a:lnTo>
                    <a:pt x="172" y="5"/>
                  </a:lnTo>
                  <a:lnTo>
                    <a:pt x="198" y="0"/>
                  </a:lnTo>
                  <a:lnTo>
                    <a:pt x="229" y="0"/>
                  </a:lnTo>
                  <a:lnTo>
                    <a:pt x="259" y="3"/>
                  </a:lnTo>
                  <a:lnTo>
                    <a:pt x="292" y="8"/>
                  </a:lnTo>
                  <a:lnTo>
                    <a:pt x="292" y="10"/>
                  </a:lnTo>
                  <a:lnTo>
                    <a:pt x="290" y="15"/>
                  </a:lnTo>
                  <a:lnTo>
                    <a:pt x="285" y="22"/>
                  </a:lnTo>
                  <a:lnTo>
                    <a:pt x="280" y="31"/>
                  </a:lnTo>
                  <a:lnTo>
                    <a:pt x="271" y="43"/>
                  </a:lnTo>
                  <a:lnTo>
                    <a:pt x="264" y="55"/>
                  </a:lnTo>
                  <a:lnTo>
                    <a:pt x="250" y="69"/>
                  </a:lnTo>
                  <a:lnTo>
                    <a:pt x="238" y="83"/>
                  </a:lnTo>
                  <a:lnTo>
                    <a:pt x="219" y="92"/>
                  </a:lnTo>
                  <a:lnTo>
                    <a:pt x="200" y="106"/>
                  </a:lnTo>
                  <a:lnTo>
                    <a:pt x="179" y="113"/>
                  </a:lnTo>
                  <a:lnTo>
                    <a:pt x="153" y="123"/>
                  </a:lnTo>
                  <a:lnTo>
                    <a:pt x="125" y="125"/>
                  </a:lnTo>
                  <a:lnTo>
                    <a:pt x="94" y="128"/>
                  </a:lnTo>
                  <a:lnTo>
                    <a:pt x="61" y="123"/>
                  </a:lnTo>
                  <a:lnTo>
                    <a:pt x="26" y="118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77"/>
            <p:cNvSpPr>
              <a:spLocks/>
            </p:cNvSpPr>
            <p:nvPr/>
          </p:nvSpPr>
          <p:spPr bwMode="auto">
            <a:xfrm>
              <a:off x="5343183" y="1802525"/>
              <a:ext cx="299059" cy="127055"/>
            </a:xfrm>
            <a:custGeom>
              <a:avLst/>
              <a:gdLst>
                <a:gd name="T0" fmla="*/ 0 w 188"/>
                <a:gd name="T1" fmla="*/ 66 h 80"/>
                <a:gd name="T2" fmla="*/ 0 w 188"/>
                <a:gd name="T3" fmla="*/ 66 h 80"/>
                <a:gd name="T4" fmla="*/ 2 w 188"/>
                <a:gd name="T5" fmla="*/ 64 h 80"/>
                <a:gd name="T6" fmla="*/ 4 w 188"/>
                <a:gd name="T7" fmla="*/ 59 h 80"/>
                <a:gd name="T8" fmla="*/ 14 w 188"/>
                <a:gd name="T9" fmla="*/ 57 h 80"/>
                <a:gd name="T10" fmla="*/ 21 w 188"/>
                <a:gd name="T11" fmla="*/ 52 h 80"/>
                <a:gd name="T12" fmla="*/ 30 w 188"/>
                <a:gd name="T13" fmla="*/ 45 h 80"/>
                <a:gd name="T14" fmla="*/ 40 w 188"/>
                <a:gd name="T15" fmla="*/ 40 h 80"/>
                <a:gd name="T16" fmla="*/ 54 w 188"/>
                <a:gd name="T17" fmla="*/ 36 h 80"/>
                <a:gd name="T18" fmla="*/ 66 w 188"/>
                <a:gd name="T19" fmla="*/ 29 h 80"/>
                <a:gd name="T20" fmla="*/ 80 w 188"/>
                <a:gd name="T21" fmla="*/ 22 h 80"/>
                <a:gd name="T22" fmla="*/ 96 w 188"/>
                <a:gd name="T23" fmla="*/ 14 h 80"/>
                <a:gd name="T24" fmla="*/ 113 w 188"/>
                <a:gd name="T25" fmla="*/ 12 h 80"/>
                <a:gd name="T26" fmla="*/ 129 w 188"/>
                <a:gd name="T27" fmla="*/ 5 h 80"/>
                <a:gd name="T28" fmla="*/ 148 w 188"/>
                <a:gd name="T29" fmla="*/ 3 h 80"/>
                <a:gd name="T30" fmla="*/ 167 w 188"/>
                <a:gd name="T31" fmla="*/ 0 h 80"/>
                <a:gd name="T32" fmla="*/ 188 w 188"/>
                <a:gd name="T33" fmla="*/ 0 h 80"/>
                <a:gd name="T34" fmla="*/ 186 w 188"/>
                <a:gd name="T35" fmla="*/ 0 h 80"/>
                <a:gd name="T36" fmla="*/ 186 w 188"/>
                <a:gd name="T37" fmla="*/ 5 h 80"/>
                <a:gd name="T38" fmla="*/ 181 w 188"/>
                <a:gd name="T39" fmla="*/ 10 h 80"/>
                <a:gd name="T40" fmla="*/ 181 w 188"/>
                <a:gd name="T41" fmla="*/ 14 h 80"/>
                <a:gd name="T42" fmla="*/ 176 w 188"/>
                <a:gd name="T43" fmla="*/ 22 h 80"/>
                <a:gd name="T44" fmla="*/ 169 w 188"/>
                <a:gd name="T45" fmla="*/ 31 h 80"/>
                <a:gd name="T46" fmla="*/ 162 w 188"/>
                <a:gd name="T47" fmla="*/ 40 h 80"/>
                <a:gd name="T48" fmla="*/ 155 w 188"/>
                <a:gd name="T49" fmla="*/ 50 h 80"/>
                <a:gd name="T50" fmla="*/ 143 w 188"/>
                <a:gd name="T51" fmla="*/ 57 h 80"/>
                <a:gd name="T52" fmla="*/ 132 w 188"/>
                <a:gd name="T53" fmla="*/ 64 h 80"/>
                <a:gd name="T54" fmla="*/ 117 w 188"/>
                <a:gd name="T55" fmla="*/ 69 h 80"/>
                <a:gd name="T56" fmla="*/ 103 w 188"/>
                <a:gd name="T57" fmla="*/ 76 h 80"/>
                <a:gd name="T58" fmla="*/ 84 w 188"/>
                <a:gd name="T59" fmla="*/ 80 h 80"/>
                <a:gd name="T60" fmla="*/ 66 w 188"/>
                <a:gd name="T61" fmla="*/ 80 h 80"/>
                <a:gd name="T62" fmla="*/ 42 w 188"/>
                <a:gd name="T63" fmla="*/ 80 h 80"/>
                <a:gd name="T64" fmla="*/ 18 w 188"/>
                <a:gd name="T65" fmla="*/ 78 h 80"/>
                <a:gd name="T66" fmla="*/ 0 w 188"/>
                <a:gd name="T67" fmla="*/ 66 h 80"/>
                <a:gd name="T68" fmla="*/ 0 w 188"/>
                <a:gd name="T6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80">
                  <a:moveTo>
                    <a:pt x="0" y="66"/>
                  </a:moveTo>
                  <a:lnTo>
                    <a:pt x="0" y="66"/>
                  </a:lnTo>
                  <a:lnTo>
                    <a:pt x="2" y="64"/>
                  </a:lnTo>
                  <a:lnTo>
                    <a:pt x="4" y="59"/>
                  </a:lnTo>
                  <a:lnTo>
                    <a:pt x="14" y="57"/>
                  </a:lnTo>
                  <a:lnTo>
                    <a:pt x="21" y="52"/>
                  </a:lnTo>
                  <a:lnTo>
                    <a:pt x="30" y="45"/>
                  </a:lnTo>
                  <a:lnTo>
                    <a:pt x="40" y="40"/>
                  </a:lnTo>
                  <a:lnTo>
                    <a:pt x="54" y="36"/>
                  </a:lnTo>
                  <a:lnTo>
                    <a:pt x="66" y="29"/>
                  </a:lnTo>
                  <a:lnTo>
                    <a:pt x="80" y="22"/>
                  </a:lnTo>
                  <a:lnTo>
                    <a:pt x="96" y="14"/>
                  </a:lnTo>
                  <a:lnTo>
                    <a:pt x="113" y="12"/>
                  </a:lnTo>
                  <a:lnTo>
                    <a:pt x="129" y="5"/>
                  </a:lnTo>
                  <a:lnTo>
                    <a:pt x="148" y="3"/>
                  </a:lnTo>
                  <a:lnTo>
                    <a:pt x="167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5"/>
                  </a:lnTo>
                  <a:lnTo>
                    <a:pt x="181" y="10"/>
                  </a:lnTo>
                  <a:lnTo>
                    <a:pt x="181" y="14"/>
                  </a:lnTo>
                  <a:lnTo>
                    <a:pt x="176" y="22"/>
                  </a:lnTo>
                  <a:lnTo>
                    <a:pt x="169" y="31"/>
                  </a:lnTo>
                  <a:lnTo>
                    <a:pt x="162" y="40"/>
                  </a:lnTo>
                  <a:lnTo>
                    <a:pt x="155" y="50"/>
                  </a:lnTo>
                  <a:lnTo>
                    <a:pt x="143" y="57"/>
                  </a:lnTo>
                  <a:lnTo>
                    <a:pt x="132" y="64"/>
                  </a:lnTo>
                  <a:lnTo>
                    <a:pt x="117" y="69"/>
                  </a:lnTo>
                  <a:lnTo>
                    <a:pt x="103" y="76"/>
                  </a:lnTo>
                  <a:lnTo>
                    <a:pt x="84" y="80"/>
                  </a:lnTo>
                  <a:lnTo>
                    <a:pt x="66" y="80"/>
                  </a:lnTo>
                  <a:lnTo>
                    <a:pt x="42" y="80"/>
                  </a:lnTo>
                  <a:lnTo>
                    <a:pt x="18" y="78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78"/>
            <p:cNvSpPr>
              <a:spLocks/>
            </p:cNvSpPr>
            <p:nvPr/>
          </p:nvSpPr>
          <p:spPr bwMode="auto">
            <a:xfrm>
              <a:off x="4919914" y="2016512"/>
              <a:ext cx="168161" cy="127055"/>
            </a:xfrm>
            <a:custGeom>
              <a:avLst/>
              <a:gdLst>
                <a:gd name="T0" fmla="*/ 0 w 106"/>
                <a:gd name="T1" fmla="*/ 2 h 80"/>
                <a:gd name="T2" fmla="*/ 0 w 106"/>
                <a:gd name="T3" fmla="*/ 0 h 80"/>
                <a:gd name="T4" fmla="*/ 5 w 106"/>
                <a:gd name="T5" fmla="*/ 0 h 80"/>
                <a:gd name="T6" fmla="*/ 8 w 106"/>
                <a:gd name="T7" fmla="*/ 0 h 80"/>
                <a:gd name="T8" fmla="*/ 15 w 106"/>
                <a:gd name="T9" fmla="*/ 0 h 80"/>
                <a:gd name="T10" fmla="*/ 19 w 106"/>
                <a:gd name="T11" fmla="*/ 0 h 80"/>
                <a:gd name="T12" fmla="*/ 26 w 106"/>
                <a:gd name="T13" fmla="*/ 0 h 80"/>
                <a:gd name="T14" fmla="*/ 36 w 106"/>
                <a:gd name="T15" fmla="*/ 0 h 80"/>
                <a:gd name="T16" fmla="*/ 45 w 106"/>
                <a:gd name="T17" fmla="*/ 0 h 80"/>
                <a:gd name="T18" fmla="*/ 52 w 106"/>
                <a:gd name="T19" fmla="*/ 0 h 80"/>
                <a:gd name="T20" fmla="*/ 62 w 106"/>
                <a:gd name="T21" fmla="*/ 0 h 80"/>
                <a:gd name="T22" fmla="*/ 71 w 106"/>
                <a:gd name="T23" fmla="*/ 0 h 80"/>
                <a:gd name="T24" fmla="*/ 81 w 106"/>
                <a:gd name="T25" fmla="*/ 0 h 80"/>
                <a:gd name="T26" fmla="*/ 88 w 106"/>
                <a:gd name="T27" fmla="*/ 0 h 80"/>
                <a:gd name="T28" fmla="*/ 95 w 106"/>
                <a:gd name="T29" fmla="*/ 2 h 80"/>
                <a:gd name="T30" fmla="*/ 102 w 106"/>
                <a:gd name="T31" fmla="*/ 4 h 80"/>
                <a:gd name="T32" fmla="*/ 106 w 106"/>
                <a:gd name="T33" fmla="*/ 7 h 80"/>
                <a:gd name="T34" fmla="*/ 104 w 106"/>
                <a:gd name="T35" fmla="*/ 9 h 80"/>
                <a:gd name="T36" fmla="*/ 102 w 106"/>
                <a:gd name="T37" fmla="*/ 18 h 80"/>
                <a:gd name="T38" fmla="*/ 97 w 106"/>
                <a:gd name="T39" fmla="*/ 23 h 80"/>
                <a:gd name="T40" fmla="*/ 95 w 106"/>
                <a:gd name="T41" fmla="*/ 30 h 80"/>
                <a:gd name="T42" fmla="*/ 90 w 106"/>
                <a:gd name="T43" fmla="*/ 37 h 80"/>
                <a:gd name="T44" fmla="*/ 88 w 106"/>
                <a:gd name="T45" fmla="*/ 44 h 80"/>
                <a:gd name="T46" fmla="*/ 81 w 106"/>
                <a:gd name="T47" fmla="*/ 51 h 80"/>
                <a:gd name="T48" fmla="*/ 76 w 106"/>
                <a:gd name="T49" fmla="*/ 58 h 80"/>
                <a:gd name="T50" fmla="*/ 71 w 106"/>
                <a:gd name="T51" fmla="*/ 63 h 80"/>
                <a:gd name="T52" fmla="*/ 66 w 106"/>
                <a:gd name="T53" fmla="*/ 70 h 80"/>
                <a:gd name="T54" fmla="*/ 55 w 106"/>
                <a:gd name="T55" fmla="*/ 77 h 80"/>
                <a:gd name="T56" fmla="*/ 45 w 106"/>
                <a:gd name="T57" fmla="*/ 80 h 80"/>
                <a:gd name="T58" fmla="*/ 22 w 106"/>
                <a:gd name="T59" fmla="*/ 42 h 80"/>
                <a:gd name="T60" fmla="*/ 0 w 106"/>
                <a:gd name="T61" fmla="*/ 2 h 80"/>
                <a:gd name="T62" fmla="*/ 0 w 106"/>
                <a:gd name="T6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80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102" y="4"/>
                  </a:lnTo>
                  <a:lnTo>
                    <a:pt x="106" y="7"/>
                  </a:lnTo>
                  <a:lnTo>
                    <a:pt x="104" y="9"/>
                  </a:lnTo>
                  <a:lnTo>
                    <a:pt x="102" y="18"/>
                  </a:lnTo>
                  <a:lnTo>
                    <a:pt x="97" y="23"/>
                  </a:lnTo>
                  <a:lnTo>
                    <a:pt x="95" y="30"/>
                  </a:lnTo>
                  <a:lnTo>
                    <a:pt x="90" y="37"/>
                  </a:lnTo>
                  <a:lnTo>
                    <a:pt x="88" y="44"/>
                  </a:lnTo>
                  <a:lnTo>
                    <a:pt x="81" y="51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66" y="70"/>
                  </a:lnTo>
                  <a:lnTo>
                    <a:pt x="55" y="77"/>
                  </a:lnTo>
                  <a:lnTo>
                    <a:pt x="45" y="80"/>
                  </a:lnTo>
                  <a:lnTo>
                    <a:pt x="22" y="4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79"/>
            <p:cNvSpPr>
              <a:spLocks/>
            </p:cNvSpPr>
            <p:nvPr/>
          </p:nvSpPr>
          <p:spPr bwMode="auto">
            <a:xfrm>
              <a:off x="4943801" y="2053768"/>
              <a:ext cx="99368" cy="70692"/>
            </a:xfrm>
            <a:custGeom>
              <a:avLst/>
              <a:gdLst>
                <a:gd name="T0" fmla="*/ 0 w 63"/>
                <a:gd name="T1" fmla="*/ 0 h 45"/>
                <a:gd name="T2" fmla="*/ 63 w 63"/>
                <a:gd name="T3" fmla="*/ 0 h 45"/>
                <a:gd name="T4" fmla="*/ 61 w 63"/>
                <a:gd name="T5" fmla="*/ 3 h 45"/>
                <a:gd name="T6" fmla="*/ 58 w 63"/>
                <a:gd name="T7" fmla="*/ 7 h 45"/>
                <a:gd name="T8" fmla="*/ 51 w 63"/>
                <a:gd name="T9" fmla="*/ 14 h 45"/>
                <a:gd name="T10" fmla="*/ 47 w 63"/>
                <a:gd name="T11" fmla="*/ 21 h 45"/>
                <a:gd name="T12" fmla="*/ 40 w 63"/>
                <a:gd name="T13" fmla="*/ 28 h 45"/>
                <a:gd name="T14" fmla="*/ 33 w 63"/>
                <a:gd name="T15" fmla="*/ 38 h 45"/>
                <a:gd name="T16" fmla="*/ 26 w 63"/>
                <a:gd name="T17" fmla="*/ 43 h 45"/>
                <a:gd name="T18" fmla="*/ 18 w 63"/>
                <a:gd name="T19" fmla="*/ 45 h 45"/>
                <a:gd name="T20" fmla="*/ 0 w 63"/>
                <a:gd name="T21" fmla="*/ 0 h 45"/>
                <a:gd name="T22" fmla="*/ 0 w 63"/>
                <a:gd name="T2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45">
                  <a:moveTo>
                    <a:pt x="0" y="0"/>
                  </a:moveTo>
                  <a:lnTo>
                    <a:pt x="63" y="0"/>
                  </a:lnTo>
                  <a:lnTo>
                    <a:pt x="61" y="3"/>
                  </a:lnTo>
                  <a:lnTo>
                    <a:pt x="58" y="7"/>
                  </a:lnTo>
                  <a:lnTo>
                    <a:pt x="51" y="14"/>
                  </a:lnTo>
                  <a:lnTo>
                    <a:pt x="47" y="21"/>
                  </a:lnTo>
                  <a:lnTo>
                    <a:pt x="40" y="28"/>
                  </a:lnTo>
                  <a:lnTo>
                    <a:pt x="33" y="38"/>
                  </a:lnTo>
                  <a:lnTo>
                    <a:pt x="26" y="43"/>
                  </a:lnTo>
                  <a:lnTo>
                    <a:pt x="18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80"/>
            <p:cNvSpPr>
              <a:spLocks/>
            </p:cNvSpPr>
            <p:nvPr/>
          </p:nvSpPr>
          <p:spPr bwMode="auto">
            <a:xfrm>
              <a:off x="5451150" y="1848380"/>
              <a:ext cx="74526" cy="69737"/>
            </a:xfrm>
            <a:custGeom>
              <a:avLst/>
              <a:gdLst>
                <a:gd name="T0" fmla="*/ 21 w 47"/>
                <a:gd name="T1" fmla="*/ 44 h 44"/>
                <a:gd name="T2" fmla="*/ 28 w 47"/>
                <a:gd name="T3" fmla="*/ 44 h 44"/>
                <a:gd name="T4" fmla="*/ 35 w 47"/>
                <a:gd name="T5" fmla="*/ 40 h 44"/>
                <a:gd name="T6" fmla="*/ 42 w 47"/>
                <a:gd name="T7" fmla="*/ 35 h 44"/>
                <a:gd name="T8" fmla="*/ 47 w 47"/>
                <a:gd name="T9" fmla="*/ 26 h 44"/>
                <a:gd name="T10" fmla="*/ 47 w 47"/>
                <a:gd name="T11" fmla="*/ 16 h 44"/>
                <a:gd name="T12" fmla="*/ 42 w 47"/>
                <a:gd name="T13" fmla="*/ 9 h 44"/>
                <a:gd name="T14" fmla="*/ 35 w 47"/>
                <a:gd name="T15" fmla="*/ 2 h 44"/>
                <a:gd name="T16" fmla="*/ 28 w 47"/>
                <a:gd name="T17" fmla="*/ 0 h 44"/>
                <a:gd name="T18" fmla="*/ 19 w 47"/>
                <a:gd name="T19" fmla="*/ 0 h 44"/>
                <a:gd name="T20" fmla="*/ 9 w 47"/>
                <a:gd name="T21" fmla="*/ 2 h 44"/>
                <a:gd name="T22" fmla="*/ 5 w 47"/>
                <a:gd name="T23" fmla="*/ 7 h 44"/>
                <a:gd name="T24" fmla="*/ 2 w 47"/>
                <a:gd name="T25" fmla="*/ 16 h 44"/>
                <a:gd name="T26" fmla="*/ 0 w 47"/>
                <a:gd name="T27" fmla="*/ 26 h 44"/>
                <a:gd name="T28" fmla="*/ 5 w 47"/>
                <a:gd name="T29" fmla="*/ 35 h 44"/>
                <a:gd name="T30" fmla="*/ 9 w 47"/>
                <a:gd name="T31" fmla="*/ 40 h 44"/>
                <a:gd name="T32" fmla="*/ 21 w 47"/>
                <a:gd name="T33" fmla="*/ 44 h 44"/>
                <a:gd name="T34" fmla="*/ 21 w 47"/>
                <a:gd name="T3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44">
                  <a:moveTo>
                    <a:pt x="21" y="44"/>
                  </a:moveTo>
                  <a:lnTo>
                    <a:pt x="28" y="44"/>
                  </a:lnTo>
                  <a:lnTo>
                    <a:pt x="35" y="40"/>
                  </a:lnTo>
                  <a:lnTo>
                    <a:pt x="42" y="35"/>
                  </a:lnTo>
                  <a:lnTo>
                    <a:pt x="47" y="26"/>
                  </a:lnTo>
                  <a:lnTo>
                    <a:pt x="47" y="16"/>
                  </a:lnTo>
                  <a:lnTo>
                    <a:pt x="42" y="9"/>
                  </a:lnTo>
                  <a:lnTo>
                    <a:pt x="35" y="2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5" y="7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5" y="35"/>
                  </a:lnTo>
                  <a:lnTo>
                    <a:pt x="9" y="40"/>
                  </a:lnTo>
                  <a:lnTo>
                    <a:pt x="21" y="44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81"/>
            <p:cNvSpPr>
              <a:spLocks/>
            </p:cNvSpPr>
            <p:nvPr/>
          </p:nvSpPr>
          <p:spPr bwMode="auto">
            <a:xfrm>
              <a:off x="4946667" y="2061411"/>
              <a:ext cx="55417" cy="52541"/>
            </a:xfrm>
            <a:custGeom>
              <a:avLst/>
              <a:gdLst>
                <a:gd name="T0" fmla="*/ 16 w 35"/>
                <a:gd name="T1" fmla="*/ 33 h 33"/>
                <a:gd name="T2" fmla="*/ 21 w 35"/>
                <a:gd name="T3" fmla="*/ 33 h 33"/>
                <a:gd name="T4" fmla="*/ 28 w 35"/>
                <a:gd name="T5" fmla="*/ 30 h 33"/>
                <a:gd name="T6" fmla="*/ 31 w 35"/>
                <a:gd name="T7" fmla="*/ 26 h 33"/>
                <a:gd name="T8" fmla="*/ 35 w 35"/>
                <a:gd name="T9" fmla="*/ 21 h 33"/>
                <a:gd name="T10" fmla="*/ 33 w 35"/>
                <a:gd name="T11" fmla="*/ 14 h 33"/>
                <a:gd name="T12" fmla="*/ 31 w 35"/>
                <a:gd name="T13" fmla="*/ 7 h 33"/>
                <a:gd name="T14" fmla="*/ 26 w 35"/>
                <a:gd name="T15" fmla="*/ 2 h 33"/>
                <a:gd name="T16" fmla="*/ 21 w 35"/>
                <a:gd name="T17" fmla="*/ 0 h 33"/>
                <a:gd name="T18" fmla="*/ 14 w 35"/>
                <a:gd name="T19" fmla="*/ 0 h 33"/>
                <a:gd name="T20" fmla="*/ 7 w 35"/>
                <a:gd name="T21" fmla="*/ 2 h 33"/>
                <a:gd name="T22" fmla="*/ 2 w 35"/>
                <a:gd name="T23" fmla="*/ 7 h 33"/>
                <a:gd name="T24" fmla="*/ 0 w 35"/>
                <a:gd name="T25" fmla="*/ 14 h 33"/>
                <a:gd name="T26" fmla="*/ 0 w 35"/>
                <a:gd name="T27" fmla="*/ 19 h 33"/>
                <a:gd name="T28" fmla="*/ 5 w 35"/>
                <a:gd name="T29" fmla="*/ 26 h 33"/>
                <a:gd name="T30" fmla="*/ 7 w 35"/>
                <a:gd name="T31" fmla="*/ 30 h 33"/>
                <a:gd name="T32" fmla="*/ 16 w 35"/>
                <a:gd name="T33" fmla="*/ 33 h 33"/>
                <a:gd name="T34" fmla="*/ 16 w 35"/>
                <a:gd name="T3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3">
                  <a:moveTo>
                    <a:pt x="16" y="33"/>
                  </a:moveTo>
                  <a:lnTo>
                    <a:pt x="21" y="33"/>
                  </a:lnTo>
                  <a:lnTo>
                    <a:pt x="28" y="30"/>
                  </a:lnTo>
                  <a:lnTo>
                    <a:pt x="31" y="26"/>
                  </a:lnTo>
                  <a:lnTo>
                    <a:pt x="35" y="21"/>
                  </a:lnTo>
                  <a:lnTo>
                    <a:pt x="33" y="14"/>
                  </a:lnTo>
                  <a:lnTo>
                    <a:pt x="31" y="7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26"/>
                  </a:lnTo>
                  <a:lnTo>
                    <a:pt x="7" y="30"/>
                  </a:lnTo>
                  <a:lnTo>
                    <a:pt x="16" y="33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82"/>
            <p:cNvSpPr>
              <a:spLocks/>
            </p:cNvSpPr>
            <p:nvPr/>
          </p:nvSpPr>
          <p:spPr bwMode="auto">
            <a:xfrm>
              <a:off x="5335540" y="2345133"/>
              <a:ext cx="193958" cy="130876"/>
            </a:xfrm>
            <a:custGeom>
              <a:avLst/>
              <a:gdLst>
                <a:gd name="T0" fmla="*/ 5 w 122"/>
                <a:gd name="T1" fmla="*/ 75 h 82"/>
                <a:gd name="T2" fmla="*/ 2 w 122"/>
                <a:gd name="T3" fmla="*/ 70 h 82"/>
                <a:gd name="T4" fmla="*/ 0 w 122"/>
                <a:gd name="T5" fmla="*/ 61 h 82"/>
                <a:gd name="T6" fmla="*/ 0 w 122"/>
                <a:gd name="T7" fmla="*/ 54 h 82"/>
                <a:gd name="T8" fmla="*/ 5 w 122"/>
                <a:gd name="T9" fmla="*/ 49 h 82"/>
                <a:gd name="T10" fmla="*/ 7 w 122"/>
                <a:gd name="T11" fmla="*/ 45 h 82"/>
                <a:gd name="T12" fmla="*/ 12 w 122"/>
                <a:gd name="T13" fmla="*/ 42 h 82"/>
                <a:gd name="T14" fmla="*/ 16 w 122"/>
                <a:gd name="T15" fmla="*/ 40 h 82"/>
                <a:gd name="T16" fmla="*/ 23 w 122"/>
                <a:gd name="T17" fmla="*/ 40 h 82"/>
                <a:gd name="T18" fmla="*/ 31 w 122"/>
                <a:gd name="T19" fmla="*/ 40 h 82"/>
                <a:gd name="T20" fmla="*/ 35 w 122"/>
                <a:gd name="T21" fmla="*/ 38 h 82"/>
                <a:gd name="T22" fmla="*/ 42 w 122"/>
                <a:gd name="T23" fmla="*/ 38 h 82"/>
                <a:gd name="T24" fmla="*/ 49 w 122"/>
                <a:gd name="T25" fmla="*/ 35 h 82"/>
                <a:gd name="T26" fmla="*/ 59 w 122"/>
                <a:gd name="T27" fmla="*/ 33 h 82"/>
                <a:gd name="T28" fmla="*/ 68 w 122"/>
                <a:gd name="T29" fmla="*/ 28 h 82"/>
                <a:gd name="T30" fmla="*/ 75 w 122"/>
                <a:gd name="T31" fmla="*/ 23 h 82"/>
                <a:gd name="T32" fmla="*/ 82 w 122"/>
                <a:gd name="T33" fmla="*/ 19 h 82"/>
                <a:gd name="T34" fmla="*/ 85 w 122"/>
                <a:gd name="T35" fmla="*/ 14 h 82"/>
                <a:gd name="T36" fmla="*/ 87 w 122"/>
                <a:gd name="T37" fmla="*/ 9 h 82"/>
                <a:gd name="T38" fmla="*/ 89 w 122"/>
                <a:gd name="T39" fmla="*/ 2 h 82"/>
                <a:gd name="T40" fmla="*/ 94 w 122"/>
                <a:gd name="T41" fmla="*/ 0 h 82"/>
                <a:gd name="T42" fmla="*/ 99 w 122"/>
                <a:gd name="T43" fmla="*/ 0 h 82"/>
                <a:gd name="T44" fmla="*/ 106 w 122"/>
                <a:gd name="T45" fmla="*/ 0 h 82"/>
                <a:gd name="T46" fmla="*/ 111 w 122"/>
                <a:gd name="T47" fmla="*/ 5 h 82"/>
                <a:gd name="T48" fmla="*/ 118 w 122"/>
                <a:gd name="T49" fmla="*/ 12 h 82"/>
                <a:gd name="T50" fmla="*/ 120 w 122"/>
                <a:gd name="T51" fmla="*/ 19 h 82"/>
                <a:gd name="T52" fmla="*/ 122 w 122"/>
                <a:gd name="T53" fmla="*/ 28 h 82"/>
                <a:gd name="T54" fmla="*/ 120 w 122"/>
                <a:gd name="T55" fmla="*/ 38 h 82"/>
                <a:gd name="T56" fmla="*/ 118 w 122"/>
                <a:gd name="T57" fmla="*/ 47 h 82"/>
                <a:gd name="T58" fmla="*/ 111 w 122"/>
                <a:gd name="T59" fmla="*/ 56 h 82"/>
                <a:gd name="T60" fmla="*/ 104 w 122"/>
                <a:gd name="T61" fmla="*/ 63 h 82"/>
                <a:gd name="T62" fmla="*/ 96 w 122"/>
                <a:gd name="T63" fmla="*/ 70 h 82"/>
                <a:gd name="T64" fmla="*/ 87 w 122"/>
                <a:gd name="T65" fmla="*/ 78 h 82"/>
                <a:gd name="T66" fmla="*/ 78 w 122"/>
                <a:gd name="T67" fmla="*/ 80 h 82"/>
                <a:gd name="T68" fmla="*/ 71 w 122"/>
                <a:gd name="T69" fmla="*/ 82 h 82"/>
                <a:gd name="T70" fmla="*/ 59 w 122"/>
                <a:gd name="T71" fmla="*/ 82 h 82"/>
                <a:gd name="T72" fmla="*/ 47 w 122"/>
                <a:gd name="T73" fmla="*/ 82 h 82"/>
                <a:gd name="T74" fmla="*/ 38 w 122"/>
                <a:gd name="T75" fmla="*/ 80 h 82"/>
                <a:gd name="T76" fmla="*/ 28 w 122"/>
                <a:gd name="T77" fmla="*/ 80 h 82"/>
                <a:gd name="T78" fmla="*/ 16 w 122"/>
                <a:gd name="T79" fmla="*/ 78 h 82"/>
                <a:gd name="T80" fmla="*/ 9 w 122"/>
                <a:gd name="T81" fmla="*/ 78 h 82"/>
                <a:gd name="T82" fmla="*/ 5 w 122"/>
                <a:gd name="T83" fmla="*/ 75 h 82"/>
                <a:gd name="T84" fmla="*/ 5 w 122"/>
                <a:gd name="T85" fmla="*/ 75 h 82"/>
                <a:gd name="T86" fmla="*/ 5 w 122"/>
                <a:gd name="T87" fmla="*/ 7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" h="82">
                  <a:moveTo>
                    <a:pt x="5" y="75"/>
                  </a:moveTo>
                  <a:lnTo>
                    <a:pt x="2" y="70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5" y="49"/>
                  </a:lnTo>
                  <a:lnTo>
                    <a:pt x="7" y="45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3" y="40"/>
                  </a:lnTo>
                  <a:lnTo>
                    <a:pt x="31" y="40"/>
                  </a:lnTo>
                  <a:lnTo>
                    <a:pt x="35" y="38"/>
                  </a:lnTo>
                  <a:lnTo>
                    <a:pt x="42" y="38"/>
                  </a:lnTo>
                  <a:lnTo>
                    <a:pt x="49" y="35"/>
                  </a:lnTo>
                  <a:lnTo>
                    <a:pt x="59" y="33"/>
                  </a:lnTo>
                  <a:lnTo>
                    <a:pt x="68" y="28"/>
                  </a:lnTo>
                  <a:lnTo>
                    <a:pt x="75" y="23"/>
                  </a:lnTo>
                  <a:lnTo>
                    <a:pt x="82" y="19"/>
                  </a:lnTo>
                  <a:lnTo>
                    <a:pt x="85" y="14"/>
                  </a:lnTo>
                  <a:lnTo>
                    <a:pt x="87" y="9"/>
                  </a:lnTo>
                  <a:lnTo>
                    <a:pt x="89" y="2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1" y="5"/>
                  </a:lnTo>
                  <a:lnTo>
                    <a:pt x="118" y="12"/>
                  </a:lnTo>
                  <a:lnTo>
                    <a:pt x="120" y="19"/>
                  </a:lnTo>
                  <a:lnTo>
                    <a:pt x="122" y="28"/>
                  </a:lnTo>
                  <a:lnTo>
                    <a:pt x="120" y="38"/>
                  </a:lnTo>
                  <a:lnTo>
                    <a:pt x="118" y="47"/>
                  </a:lnTo>
                  <a:lnTo>
                    <a:pt x="111" y="56"/>
                  </a:lnTo>
                  <a:lnTo>
                    <a:pt x="104" y="63"/>
                  </a:lnTo>
                  <a:lnTo>
                    <a:pt x="96" y="70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1" y="82"/>
                  </a:lnTo>
                  <a:lnTo>
                    <a:pt x="59" y="82"/>
                  </a:lnTo>
                  <a:lnTo>
                    <a:pt x="47" y="82"/>
                  </a:lnTo>
                  <a:lnTo>
                    <a:pt x="38" y="80"/>
                  </a:lnTo>
                  <a:lnTo>
                    <a:pt x="28" y="80"/>
                  </a:lnTo>
                  <a:lnTo>
                    <a:pt x="16" y="78"/>
                  </a:lnTo>
                  <a:lnTo>
                    <a:pt x="9" y="78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83"/>
            <p:cNvSpPr>
              <a:spLocks/>
            </p:cNvSpPr>
            <p:nvPr/>
          </p:nvSpPr>
          <p:spPr bwMode="auto">
            <a:xfrm>
              <a:off x="5518032" y="1702220"/>
              <a:ext cx="35352" cy="71647"/>
            </a:xfrm>
            <a:custGeom>
              <a:avLst/>
              <a:gdLst>
                <a:gd name="T0" fmla="*/ 7 w 22"/>
                <a:gd name="T1" fmla="*/ 0 h 45"/>
                <a:gd name="T2" fmla="*/ 12 w 22"/>
                <a:gd name="T3" fmla="*/ 4 h 45"/>
                <a:gd name="T4" fmla="*/ 17 w 22"/>
                <a:gd name="T5" fmla="*/ 9 h 45"/>
                <a:gd name="T6" fmla="*/ 19 w 22"/>
                <a:gd name="T7" fmla="*/ 14 h 45"/>
                <a:gd name="T8" fmla="*/ 22 w 22"/>
                <a:gd name="T9" fmla="*/ 21 h 45"/>
                <a:gd name="T10" fmla="*/ 19 w 22"/>
                <a:gd name="T11" fmla="*/ 28 h 45"/>
                <a:gd name="T12" fmla="*/ 19 w 22"/>
                <a:gd name="T13" fmla="*/ 35 h 45"/>
                <a:gd name="T14" fmla="*/ 14 w 22"/>
                <a:gd name="T15" fmla="*/ 40 h 45"/>
                <a:gd name="T16" fmla="*/ 7 w 22"/>
                <a:gd name="T17" fmla="*/ 45 h 45"/>
                <a:gd name="T18" fmla="*/ 5 w 22"/>
                <a:gd name="T19" fmla="*/ 40 h 45"/>
                <a:gd name="T20" fmla="*/ 5 w 22"/>
                <a:gd name="T21" fmla="*/ 35 h 45"/>
                <a:gd name="T22" fmla="*/ 3 w 22"/>
                <a:gd name="T23" fmla="*/ 28 h 45"/>
                <a:gd name="T24" fmla="*/ 3 w 22"/>
                <a:gd name="T25" fmla="*/ 23 h 45"/>
                <a:gd name="T26" fmla="*/ 0 w 22"/>
                <a:gd name="T27" fmla="*/ 16 h 45"/>
                <a:gd name="T28" fmla="*/ 3 w 22"/>
                <a:gd name="T29" fmla="*/ 9 h 45"/>
                <a:gd name="T30" fmla="*/ 3 w 22"/>
                <a:gd name="T31" fmla="*/ 4 h 45"/>
                <a:gd name="T32" fmla="*/ 7 w 22"/>
                <a:gd name="T33" fmla="*/ 0 h 45"/>
                <a:gd name="T34" fmla="*/ 7 w 22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45">
                  <a:moveTo>
                    <a:pt x="7" y="0"/>
                  </a:moveTo>
                  <a:lnTo>
                    <a:pt x="12" y="4"/>
                  </a:lnTo>
                  <a:lnTo>
                    <a:pt x="17" y="9"/>
                  </a:lnTo>
                  <a:lnTo>
                    <a:pt x="19" y="14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9" y="35"/>
                  </a:lnTo>
                  <a:lnTo>
                    <a:pt x="14" y="40"/>
                  </a:lnTo>
                  <a:lnTo>
                    <a:pt x="7" y="45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3" y="28"/>
                  </a:lnTo>
                  <a:lnTo>
                    <a:pt x="3" y="23"/>
                  </a:lnTo>
                  <a:lnTo>
                    <a:pt x="0" y="16"/>
                  </a:lnTo>
                  <a:lnTo>
                    <a:pt x="3" y="9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84"/>
            <p:cNvSpPr>
              <a:spLocks/>
            </p:cNvSpPr>
            <p:nvPr/>
          </p:nvSpPr>
          <p:spPr bwMode="auto">
            <a:xfrm>
              <a:off x="5623133" y="1702220"/>
              <a:ext cx="33441" cy="74513"/>
            </a:xfrm>
            <a:custGeom>
              <a:avLst/>
              <a:gdLst>
                <a:gd name="T0" fmla="*/ 12 w 21"/>
                <a:gd name="T1" fmla="*/ 0 h 47"/>
                <a:gd name="T2" fmla="*/ 17 w 21"/>
                <a:gd name="T3" fmla="*/ 2 h 47"/>
                <a:gd name="T4" fmla="*/ 19 w 21"/>
                <a:gd name="T5" fmla="*/ 9 h 47"/>
                <a:gd name="T6" fmla="*/ 19 w 21"/>
                <a:gd name="T7" fmla="*/ 14 h 47"/>
                <a:gd name="T8" fmla="*/ 21 w 21"/>
                <a:gd name="T9" fmla="*/ 23 h 47"/>
                <a:gd name="T10" fmla="*/ 19 w 21"/>
                <a:gd name="T11" fmla="*/ 30 h 47"/>
                <a:gd name="T12" fmla="*/ 17 w 21"/>
                <a:gd name="T13" fmla="*/ 37 h 47"/>
                <a:gd name="T14" fmla="*/ 17 w 21"/>
                <a:gd name="T15" fmla="*/ 42 h 47"/>
                <a:gd name="T16" fmla="*/ 14 w 21"/>
                <a:gd name="T17" fmla="*/ 47 h 47"/>
                <a:gd name="T18" fmla="*/ 7 w 21"/>
                <a:gd name="T19" fmla="*/ 42 h 47"/>
                <a:gd name="T20" fmla="*/ 3 w 21"/>
                <a:gd name="T21" fmla="*/ 37 h 47"/>
                <a:gd name="T22" fmla="*/ 0 w 21"/>
                <a:gd name="T23" fmla="*/ 30 h 47"/>
                <a:gd name="T24" fmla="*/ 3 w 21"/>
                <a:gd name="T25" fmla="*/ 23 h 47"/>
                <a:gd name="T26" fmla="*/ 3 w 21"/>
                <a:gd name="T27" fmla="*/ 16 h 47"/>
                <a:gd name="T28" fmla="*/ 5 w 21"/>
                <a:gd name="T29" fmla="*/ 9 h 47"/>
                <a:gd name="T30" fmla="*/ 7 w 21"/>
                <a:gd name="T31" fmla="*/ 2 h 47"/>
                <a:gd name="T32" fmla="*/ 12 w 21"/>
                <a:gd name="T33" fmla="*/ 0 h 47"/>
                <a:gd name="T34" fmla="*/ 12 w 21"/>
                <a:gd name="T3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47">
                  <a:moveTo>
                    <a:pt x="12" y="0"/>
                  </a:moveTo>
                  <a:lnTo>
                    <a:pt x="17" y="2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21" y="23"/>
                  </a:lnTo>
                  <a:lnTo>
                    <a:pt x="19" y="30"/>
                  </a:lnTo>
                  <a:lnTo>
                    <a:pt x="17" y="37"/>
                  </a:lnTo>
                  <a:lnTo>
                    <a:pt x="17" y="42"/>
                  </a:lnTo>
                  <a:lnTo>
                    <a:pt x="14" y="47"/>
                  </a:lnTo>
                  <a:lnTo>
                    <a:pt x="7" y="42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5" y="9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85"/>
            <p:cNvSpPr>
              <a:spLocks/>
            </p:cNvSpPr>
            <p:nvPr/>
          </p:nvSpPr>
          <p:spPr bwMode="auto">
            <a:xfrm>
              <a:off x="5436818" y="1721326"/>
              <a:ext cx="37263" cy="81200"/>
            </a:xfrm>
            <a:custGeom>
              <a:avLst/>
              <a:gdLst>
                <a:gd name="T0" fmla="*/ 9 w 23"/>
                <a:gd name="T1" fmla="*/ 0 h 51"/>
                <a:gd name="T2" fmla="*/ 14 w 23"/>
                <a:gd name="T3" fmla="*/ 2 h 51"/>
                <a:gd name="T4" fmla="*/ 18 w 23"/>
                <a:gd name="T5" fmla="*/ 9 h 51"/>
                <a:gd name="T6" fmla="*/ 21 w 23"/>
                <a:gd name="T7" fmla="*/ 16 h 51"/>
                <a:gd name="T8" fmla="*/ 23 w 23"/>
                <a:gd name="T9" fmla="*/ 21 h 51"/>
                <a:gd name="T10" fmla="*/ 23 w 23"/>
                <a:gd name="T11" fmla="*/ 28 h 51"/>
                <a:gd name="T12" fmla="*/ 23 w 23"/>
                <a:gd name="T13" fmla="*/ 35 h 51"/>
                <a:gd name="T14" fmla="*/ 23 w 23"/>
                <a:gd name="T15" fmla="*/ 42 h 51"/>
                <a:gd name="T16" fmla="*/ 23 w 23"/>
                <a:gd name="T17" fmla="*/ 49 h 51"/>
                <a:gd name="T18" fmla="*/ 18 w 23"/>
                <a:gd name="T19" fmla="*/ 51 h 51"/>
                <a:gd name="T20" fmla="*/ 11 w 23"/>
                <a:gd name="T21" fmla="*/ 51 h 51"/>
                <a:gd name="T22" fmla="*/ 7 w 23"/>
                <a:gd name="T23" fmla="*/ 44 h 51"/>
                <a:gd name="T24" fmla="*/ 7 w 23"/>
                <a:gd name="T25" fmla="*/ 40 h 51"/>
                <a:gd name="T26" fmla="*/ 2 w 23"/>
                <a:gd name="T27" fmla="*/ 33 h 51"/>
                <a:gd name="T28" fmla="*/ 2 w 23"/>
                <a:gd name="T29" fmla="*/ 25 h 51"/>
                <a:gd name="T30" fmla="*/ 0 w 23"/>
                <a:gd name="T31" fmla="*/ 18 h 51"/>
                <a:gd name="T32" fmla="*/ 2 w 23"/>
                <a:gd name="T33" fmla="*/ 11 h 51"/>
                <a:gd name="T34" fmla="*/ 4 w 23"/>
                <a:gd name="T35" fmla="*/ 4 h 51"/>
                <a:gd name="T36" fmla="*/ 9 w 23"/>
                <a:gd name="T37" fmla="*/ 0 h 51"/>
                <a:gd name="T38" fmla="*/ 9 w 23"/>
                <a:gd name="T3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51">
                  <a:moveTo>
                    <a:pt x="9" y="0"/>
                  </a:moveTo>
                  <a:lnTo>
                    <a:pt x="14" y="2"/>
                  </a:lnTo>
                  <a:lnTo>
                    <a:pt x="18" y="9"/>
                  </a:lnTo>
                  <a:lnTo>
                    <a:pt x="21" y="16"/>
                  </a:lnTo>
                  <a:lnTo>
                    <a:pt x="23" y="21"/>
                  </a:lnTo>
                  <a:lnTo>
                    <a:pt x="23" y="28"/>
                  </a:lnTo>
                  <a:lnTo>
                    <a:pt x="23" y="35"/>
                  </a:lnTo>
                  <a:lnTo>
                    <a:pt x="23" y="42"/>
                  </a:lnTo>
                  <a:lnTo>
                    <a:pt x="23" y="49"/>
                  </a:lnTo>
                  <a:lnTo>
                    <a:pt x="18" y="51"/>
                  </a:lnTo>
                  <a:lnTo>
                    <a:pt x="11" y="51"/>
                  </a:lnTo>
                  <a:lnTo>
                    <a:pt x="7" y="44"/>
                  </a:lnTo>
                  <a:lnTo>
                    <a:pt x="7" y="40"/>
                  </a:lnTo>
                  <a:lnTo>
                    <a:pt x="2" y="33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86"/>
            <p:cNvSpPr>
              <a:spLocks/>
            </p:cNvSpPr>
            <p:nvPr/>
          </p:nvSpPr>
          <p:spPr bwMode="auto">
            <a:xfrm>
              <a:off x="5368980" y="1747118"/>
              <a:ext cx="43951" cy="77379"/>
            </a:xfrm>
            <a:custGeom>
              <a:avLst/>
              <a:gdLst>
                <a:gd name="T0" fmla="*/ 10 w 28"/>
                <a:gd name="T1" fmla="*/ 0 h 49"/>
                <a:gd name="T2" fmla="*/ 12 w 28"/>
                <a:gd name="T3" fmla="*/ 2 h 49"/>
                <a:gd name="T4" fmla="*/ 17 w 28"/>
                <a:gd name="T5" fmla="*/ 9 h 49"/>
                <a:gd name="T6" fmla="*/ 21 w 28"/>
                <a:gd name="T7" fmla="*/ 14 h 49"/>
                <a:gd name="T8" fmla="*/ 24 w 28"/>
                <a:gd name="T9" fmla="*/ 21 h 49"/>
                <a:gd name="T10" fmla="*/ 24 w 28"/>
                <a:gd name="T11" fmla="*/ 26 h 49"/>
                <a:gd name="T12" fmla="*/ 26 w 28"/>
                <a:gd name="T13" fmla="*/ 33 h 49"/>
                <a:gd name="T14" fmla="*/ 26 w 28"/>
                <a:gd name="T15" fmla="*/ 40 h 49"/>
                <a:gd name="T16" fmla="*/ 28 w 28"/>
                <a:gd name="T17" fmla="*/ 49 h 49"/>
                <a:gd name="T18" fmla="*/ 21 w 28"/>
                <a:gd name="T19" fmla="*/ 49 h 49"/>
                <a:gd name="T20" fmla="*/ 17 w 28"/>
                <a:gd name="T21" fmla="*/ 49 h 49"/>
                <a:gd name="T22" fmla="*/ 12 w 28"/>
                <a:gd name="T23" fmla="*/ 42 h 49"/>
                <a:gd name="T24" fmla="*/ 10 w 28"/>
                <a:gd name="T25" fmla="*/ 38 h 49"/>
                <a:gd name="T26" fmla="*/ 5 w 28"/>
                <a:gd name="T27" fmla="*/ 31 h 49"/>
                <a:gd name="T28" fmla="*/ 2 w 28"/>
                <a:gd name="T29" fmla="*/ 26 h 49"/>
                <a:gd name="T30" fmla="*/ 0 w 28"/>
                <a:gd name="T31" fmla="*/ 19 h 49"/>
                <a:gd name="T32" fmla="*/ 2 w 28"/>
                <a:gd name="T33" fmla="*/ 12 h 49"/>
                <a:gd name="T34" fmla="*/ 2 w 28"/>
                <a:gd name="T35" fmla="*/ 5 h 49"/>
                <a:gd name="T36" fmla="*/ 10 w 28"/>
                <a:gd name="T37" fmla="*/ 0 h 49"/>
                <a:gd name="T38" fmla="*/ 10 w 28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49">
                  <a:moveTo>
                    <a:pt x="10" y="0"/>
                  </a:moveTo>
                  <a:lnTo>
                    <a:pt x="12" y="2"/>
                  </a:lnTo>
                  <a:lnTo>
                    <a:pt x="17" y="9"/>
                  </a:lnTo>
                  <a:lnTo>
                    <a:pt x="21" y="14"/>
                  </a:lnTo>
                  <a:lnTo>
                    <a:pt x="24" y="21"/>
                  </a:lnTo>
                  <a:lnTo>
                    <a:pt x="24" y="26"/>
                  </a:lnTo>
                  <a:lnTo>
                    <a:pt x="26" y="33"/>
                  </a:lnTo>
                  <a:lnTo>
                    <a:pt x="26" y="40"/>
                  </a:lnTo>
                  <a:lnTo>
                    <a:pt x="28" y="49"/>
                  </a:lnTo>
                  <a:lnTo>
                    <a:pt x="21" y="49"/>
                  </a:lnTo>
                  <a:lnTo>
                    <a:pt x="17" y="49"/>
                  </a:lnTo>
                  <a:lnTo>
                    <a:pt x="12" y="42"/>
                  </a:lnTo>
                  <a:lnTo>
                    <a:pt x="10" y="38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2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87"/>
            <p:cNvSpPr>
              <a:spLocks/>
            </p:cNvSpPr>
            <p:nvPr/>
          </p:nvSpPr>
          <p:spPr bwMode="auto">
            <a:xfrm>
              <a:off x="5304965" y="1799660"/>
              <a:ext cx="38218" cy="71647"/>
            </a:xfrm>
            <a:custGeom>
              <a:avLst/>
              <a:gdLst>
                <a:gd name="T0" fmla="*/ 0 w 24"/>
                <a:gd name="T1" fmla="*/ 0 h 45"/>
                <a:gd name="T2" fmla="*/ 7 w 24"/>
                <a:gd name="T3" fmla="*/ 0 h 45"/>
                <a:gd name="T4" fmla="*/ 12 w 24"/>
                <a:gd name="T5" fmla="*/ 5 h 45"/>
                <a:gd name="T6" fmla="*/ 14 w 24"/>
                <a:gd name="T7" fmla="*/ 9 h 45"/>
                <a:gd name="T8" fmla="*/ 19 w 24"/>
                <a:gd name="T9" fmla="*/ 19 h 45"/>
                <a:gd name="T10" fmla="*/ 21 w 24"/>
                <a:gd name="T11" fmla="*/ 26 h 45"/>
                <a:gd name="T12" fmla="*/ 24 w 24"/>
                <a:gd name="T13" fmla="*/ 31 h 45"/>
                <a:gd name="T14" fmla="*/ 24 w 24"/>
                <a:gd name="T15" fmla="*/ 38 h 45"/>
                <a:gd name="T16" fmla="*/ 24 w 24"/>
                <a:gd name="T17" fmla="*/ 42 h 45"/>
                <a:gd name="T18" fmla="*/ 24 w 24"/>
                <a:gd name="T19" fmla="*/ 45 h 45"/>
                <a:gd name="T20" fmla="*/ 19 w 24"/>
                <a:gd name="T21" fmla="*/ 45 h 45"/>
                <a:gd name="T22" fmla="*/ 12 w 24"/>
                <a:gd name="T23" fmla="*/ 45 h 45"/>
                <a:gd name="T24" fmla="*/ 7 w 24"/>
                <a:gd name="T25" fmla="*/ 40 h 45"/>
                <a:gd name="T26" fmla="*/ 2 w 24"/>
                <a:gd name="T27" fmla="*/ 35 h 45"/>
                <a:gd name="T28" fmla="*/ 2 w 24"/>
                <a:gd name="T29" fmla="*/ 31 h 45"/>
                <a:gd name="T30" fmla="*/ 0 w 24"/>
                <a:gd name="T31" fmla="*/ 24 h 45"/>
                <a:gd name="T32" fmla="*/ 0 w 24"/>
                <a:gd name="T33" fmla="*/ 16 h 45"/>
                <a:gd name="T34" fmla="*/ 0 w 24"/>
                <a:gd name="T35" fmla="*/ 12 h 45"/>
                <a:gd name="T36" fmla="*/ 0 w 24"/>
                <a:gd name="T37" fmla="*/ 5 h 45"/>
                <a:gd name="T38" fmla="*/ 0 w 24"/>
                <a:gd name="T39" fmla="*/ 2 h 45"/>
                <a:gd name="T40" fmla="*/ 0 w 24"/>
                <a:gd name="T41" fmla="*/ 0 h 45"/>
                <a:gd name="T42" fmla="*/ 0 w 24"/>
                <a:gd name="T4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45">
                  <a:moveTo>
                    <a:pt x="0" y="0"/>
                  </a:moveTo>
                  <a:lnTo>
                    <a:pt x="7" y="0"/>
                  </a:lnTo>
                  <a:lnTo>
                    <a:pt x="12" y="5"/>
                  </a:lnTo>
                  <a:lnTo>
                    <a:pt x="14" y="9"/>
                  </a:lnTo>
                  <a:lnTo>
                    <a:pt x="19" y="19"/>
                  </a:lnTo>
                  <a:lnTo>
                    <a:pt x="21" y="26"/>
                  </a:lnTo>
                  <a:lnTo>
                    <a:pt x="24" y="31"/>
                  </a:lnTo>
                  <a:lnTo>
                    <a:pt x="24" y="38"/>
                  </a:lnTo>
                  <a:lnTo>
                    <a:pt x="24" y="42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2" y="45"/>
                  </a:lnTo>
                  <a:lnTo>
                    <a:pt x="7" y="40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88"/>
            <p:cNvSpPr>
              <a:spLocks/>
            </p:cNvSpPr>
            <p:nvPr/>
          </p:nvSpPr>
          <p:spPr bwMode="auto">
            <a:xfrm>
              <a:off x="5239038" y="1843603"/>
              <a:ext cx="55417" cy="71647"/>
            </a:xfrm>
            <a:custGeom>
              <a:avLst/>
              <a:gdLst>
                <a:gd name="T0" fmla="*/ 7 w 35"/>
                <a:gd name="T1" fmla="*/ 0 h 45"/>
                <a:gd name="T2" fmla="*/ 14 w 35"/>
                <a:gd name="T3" fmla="*/ 5 h 45"/>
                <a:gd name="T4" fmla="*/ 23 w 35"/>
                <a:gd name="T5" fmla="*/ 12 h 45"/>
                <a:gd name="T6" fmla="*/ 30 w 35"/>
                <a:gd name="T7" fmla="*/ 19 h 45"/>
                <a:gd name="T8" fmla="*/ 35 w 35"/>
                <a:gd name="T9" fmla="*/ 29 h 45"/>
                <a:gd name="T10" fmla="*/ 33 w 35"/>
                <a:gd name="T11" fmla="*/ 38 h 45"/>
                <a:gd name="T12" fmla="*/ 28 w 35"/>
                <a:gd name="T13" fmla="*/ 45 h 45"/>
                <a:gd name="T14" fmla="*/ 19 w 35"/>
                <a:gd name="T15" fmla="*/ 40 h 45"/>
                <a:gd name="T16" fmla="*/ 14 w 35"/>
                <a:gd name="T17" fmla="*/ 38 h 45"/>
                <a:gd name="T18" fmla="*/ 7 w 35"/>
                <a:gd name="T19" fmla="*/ 31 h 45"/>
                <a:gd name="T20" fmla="*/ 4 w 35"/>
                <a:gd name="T21" fmla="*/ 26 h 45"/>
                <a:gd name="T22" fmla="*/ 0 w 35"/>
                <a:gd name="T23" fmla="*/ 19 h 45"/>
                <a:gd name="T24" fmla="*/ 0 w 35"/>
                <a:gd name="T25" fmla="*/ 14 h 45"/>
                <a:gd name="T26" fmla="*/ 2 w 35"/>
                <a:gd name="T27" fmla="*/ 7 h 45"/>
                <a:gd name="T28" fmla="*/ 7 w 35"/>
                <a:gd name="T29" fmla="*/ 0 h 45"/>
                <a:gd name="T30" fmla="*/ 7 w 35"/>
                <a:gd name="T3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5">
                  <a:moveTo>
                    <a:pt x="7" y="0"/>
                  </a:moveTo>
                  <a:lnTo>
                    <a:pt x="14" y="5"/>
                  </a:lnTo>
                  <a:lnTo>
                    <a:pt x="23" y="12"/>
                  </a:lnTo>
                  <a:lnTo>
                    <a:pt x="30" y="19"/>
                  </a:lnTo>
                  <a:lnTo>
                    <a:pt x="35" y="29"/>
                  </a:lnTo>
                  <a:lnTo>
                    <a:pt x="33" y="38"/>
                  </a:lnTo>
                  <a:lnTo>
                    <a:pt x="28" y="45"/>
                  </a:lnTo>
                  <a:lnTo>
                    <a:pt x="19" y="40"/>
                  </a:lnTo>
                  <a:lnTo>
                    <a:pt x="14" y="38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89"/>
            <p:cNvSpPr>
              <a:spLocks/>
            </p:cNvSpPr>
            <p:nvPr/>
          </p:nvSpPr>
          <p:spPr bwMode="auto">
            <a:xfrm>
              <a:off x="4919914" y="1956328"/>
              <a:ext cx="38218" cy="71647"/>
            </a:xfrm>
            <a:custGeom>
              <a:avLst/>
              <a:gdLst>
                <a:gd name="T0" fmla="*/ 10 w 24"/>
                <a:gd name="T1" fmla="*/ 0 h 45"/>
                <a:gd name="T2" fmla="*/ 12 w 24"/>
                <a:gd name="T3" fmla="*/ 2 h 45"/>
                <a:gd name="T4" fmla="*/ 17 w 24"/>
                <a:gd name="T5" fmla="*/ 9 h 45"/>
                <a:gd name="T6" fmla="*/ 22 w 24"/>
                <a:gd name="T7" fmla="*/ 14 h 45"/>
                <a:gd name="T8" fmla="*/ 24 w 24"/>
                <a:gd name="T9" fmla="*/ 21 h 45"/>
                <a:gd name="T10" fmla="*/ 24 w 24"/>
                <a:gd name="T11" fmla="*/ 26 h 45"/>
                <a:gd name="T12" fmla="*/ 24 w 24"/>
                <a:gd name="T13" fmla="*/ 33 h 45"/>
                <a:gd name="T14" fmla="*/ 22 w 24"/>
                <a:gd name="T15" fmla="*/ 38 h 45"/>
                <a:gd name="T16" fmla="*/ 19 w 24"/>
                <a:gd name="T17" fmla="*/ 45 h 45"/>
                <a:gd name="T18" fmla="*/ 12 w 24"/>
                <a:gd name="T19" fmla="*/ 40 h 45"/>
                <a:gd name="T20" fmla="*/ 10 w 24"/>
                <a:gd name="T21" fmla="*/ 35 h 45"/>
                <a:gd name="T22" fmla="*/ 5 w 24"/>
                <a:gd name="T23" fmla="*/ 31 h 45"/>
                <a:gd name="T24" fmla="*/ 3 w 24"/>
                <a:gd name="T25" fmla="*/ 23 h 45"/>
                <a:gd name="T26" fmla="*/ 0 w 24"/>
                <a:gd name="T27" fmla="*/ 19 h 45"/>
                <a:gd name="T28" fmla="*/ 3 w 24"/>
                <a:gd name="T29" fmla="*/ 12 h 45"/>
                <a:gd name="T30" fmla="*/ 5 w 24"/>
                <a:gd name="T31" fmla="*/ 5 h 45"/>
                <a:gd name="T32" fmla="*/ 10 w 24"/>
                <a:gd name="T33" fmla="*/ 0 h 45"/>
                <a:gd name="T34" fmla="*/ 10 w 24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5">
                  <a:moveTo>
                    <a:pt x="10" y="0"/>
                  </a:moveTo>
                  <a:lnTo>
                    <a:pt x="12" y="2"/>
                  </a:lnTo>
                  <a:lnTo>
                    <a:pt x="17" y="9"/>
                  </a:lnTo>
                  <a:lnTo>
                    <a:pt x="22" y="14"/>
                  </a:lnTo>
                  <a:lnTo>
                    <a:pt x="24" y="21"/>
                  </a:lnTo>
                  <a:lnTo>
                    <a:pt x="24" y="26"/>
                  </a:lnTo>
                  <a:lnTo>
                    <a:pt x="24" y="33"/>
                  </a:lnTo>
                  <a:lnTo>
                    <a:pt x="22" y="38"/>
                  </a:lnTo>
                  <a:lnTo>
                    <a:pt x="19" y="45"/>
                  </a:lnTo>
                  <a:lnTo>
                    <a:pt x="12" y="40"/>
                  </a:lnTo>
                  <a:lnTo>
                    <a:pt x="10" y="35"/>
                  </a:lnTo>
                  <a:lnTo>
                    <a:pt x="5" y="31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90"/>
            <p:cNvSpPr>
              <a:spLocks/>
            </p:cNvSpPr>
            <p:nvPr/>
          </p:nvSpPr>
          <p:spPr bwMode="auto">
            <a:xfrm>
              <a:off x="4977242" y="1948686"/>
              <a:ext cx="32486" cy="82155"/>
            </a:xfrm>
            <a:custGeom>
              <a:avLst/>
              <a:gdLst>
                <a:gd name="T0" fmla="*/ 9 w 21"/>
                <a:gd name="T1" fmla="*/ 0 h 52"/>
                <a:gd name="T2" fmla="*/ 14 w 21"/>
                <a:gd name="T3" fmla="*/ 5 h 52"/>
                <a:gd name="T4" fmla="*/ 19 w 21"/>
                <a:gd name="T5" fmla="*/ 12 h 52"/>
                <a:gd name="T6" fmla="*/ 21 w 21"/>
                <a:gd name="T7" fmla="*/ 17 h 52"/>
                <a:gd name="T8" fmla="*/ 21 w 21"/>
                <a:gd name="T9" fmla="*/ 26 h 52"/>
                <a:gd name="T10" fmla="*/ 21 w 21"/>
                <a:gd name="T11" fmla="*/ 33 h 52"/>
                <a:gd name="T12" fmla="*/ 21 w 21"/>
                <a:gd name="T13" fmla="*/ 40 h 52"/>
                <a:gd name="T14" fmla="*/ 21 w 21"/>
                <a:gd name="T15" fmla="*/ 45 h 52"/>
                <a:gd name="T16" fmla="*/ 21 w 21"/>
                <a:gd name="T17" fmla="*/ 52 h 52"/>
                <a:gd name="T18" fmla="*/ 12 w 21"/>
                <a:gd name="T19" fmla="*/ 47 h 52"/>
                <a:gd name="T20" fmla="*/ 7 w 21"/>
                <a:gd name="T21" fmla="*/ 43 h 52"/>
                <a:gd name="T22" fmla="*/ 2 w 21"/>
                <a:gd name="T23" fmla="*/ 36 h 52"/>
                <a:gd name="T24" fmla="*/ 0 w 21"/>
                <a:gd name="T25" fmla="*/ 28 h 52"/>
                <a:gd name="T26" fmla="*/ 0 w 21"/>
                <a:gd name="T27" fmla="*/ 21 h 52"/>
                <a:gd name="T28" fmla="*/ 2 w 21"/>
                <a:gd name="T29" fmla="*/ 14 h 52"/>
                <a:gd name="T30" fmla="*/ 5 w 21"/>
                <a:gd name="T31" fmla="*/ 7 h 52"/>
                <a:gd name="T32" fmla="*/ 9 w 21"/>
                <a:gd name="T33" fmla="*/ 0 h 52"/>
                <a:gd name="T34" fmla="*/ 9 w 21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52">
                  <a:moveTo>
                    <a:pt x="9" y="0"/>
                  </a:moveTo>
                  <a:lnTo>
                    <a:pt x="14" y="5"/>
                  </a:lnTo>
                  <a:lnTo>
                    <a:pt x="19" y="12"/>
                  </a:lnTo>
                  <a:lnTo>
                    <a:pt x="21" y="17"/>
                  </a:lnTo>
                  <a:lnTo>
                    <a:pt x="21" y="26"/>
                  </a:lnTo>
                  <a:lnTo>
                    <a:pt x="21" y="33"/>
                  </a:lnTo>
                  <a:lnTo>
                    <a:pt x="21" y="40"/>
                  </a:lnTo>
                  <a:lnTo>
                    <a:pt x="21" y="45"/>
                  </a:lnTo>
                  <a:lnTo>
                    <a:pt x="21" y="52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91"/>
            <p:cNvSpPr>
              <a:spLocks/>
            </p:cNvSpPr>
            <p:nvPr/>
          </p:nvSpPr>
          <p:spPr bwMode="auto">
            <a:xfrm>
              <a:off x="5035525" y="1956328"/>
              <a:ext cx="30575" cy="66871"/>
            </a:xfrm>
            <a:custGeom>
              <a:avLst/>
              <a:gdLst>
                <a:gd name="T0" fmla="*/ 10 w 19"/>
                <a:gd name="T1" fmla="*/ 0 h 42"/>
                <a:gd name="T2" fmla="*/ 15 w 19"/>
                <a:gd name="T3" fmla="*/ 2 h 42"/>
                <a:gd name="T4" fmla="*/ 17 w 19"/>
                <a:gd name="T5" fmla="*/ 9 h 42"/>
                <a:gd name="T6" fmla="*/ 19 w 19"/>
                <a:gd name="T7" fmla="*/ 16 h 42"/>
                <a:gd name="T8" fmla="*/ 19 w 19"/>
                <a:gd name="T9" fmla="*/ 23 h 42"/>
                <a:gd name="T10" fmla="*/ 17 w 19"/>
                <a:gd name="T11" fmla="*/ 28 h 42"/>
                <a:gd name="T12" fmla="*/ 15 w 19"/>
                <a:gd name="T13" fmla="*/ 35 h 42"/>
                <a:gd name="T14" fmla="*/ 12 w 19"/>
                <a:gd name="T15" fmla="*/ 38 h 42"/>
                <a:gd name="T16" fmla="*/ 8 w 19"/>
                <a:gd name="T17" fmla="*/ 42 h 42"/>
                <a:gd name="T18" fmla="*/ 5 w 19"/>
                <a:gd name="T19" fmla="*/ 35 h 42"/>
                <a:gd name="T20" fmla="*/ 3 w 19"/>
                <a:gd name="T21" fmla="*/ 31 h 42"/>
                <a:gd name="T22" fmla="*/ 0 w 19"/>
                <a:gd name="T23" fmla="*/ 23 h 42"/>
                <a:gd name="T24" fmla="*/ 0 w 19"/>
                <a:gd name="T25" fmla="*/ 19 h 42"/>
                <a:gd name="T26" fmla="*/ 3 w 19"/>
                <a:gd name="T27" fmla="*/ 9 h 42"/>
                <a:gd name="T28" fmla="*/ 10 w 19"/>
                <a:gd name="T29" fmla="*/ 0 h 42"/>
                <a:gd name="T30" fmla="*/ 10 w 19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2">
                  <a:moveTo>
                    <a:pt x="10" y="0"/>
                  </a:moveTo>
                  <a:lnTo>
                    <a:pt x="15" y="2"/>
                  </a:lnTo>
                  <a:lnTo>
                    <a:pt x="17" y="9"/>
                  </a:lnTo>
                  <a:lnTo>
                    <a:pt x="19" y="16"/>
                  </a:lnTo>
                  <a:lnTo>
                    <a:pt x="19" y="23"/>
                  </a:lnTo>
                  <a:lnTo>
                    <a:pt x="17" y="28"/>
                  </a:lnTo>
                  <a:lnTo>
                    <a:pt x="15" y="35"/>
                  </a:lnTo>
                  <a:lnTo>
                    <a:pt x="12" y="38"/>
                  </a:lnTo>
                  <a:lnTo>
                    <a:pt x="8" y="42"/>
                  </a:lnTo>
                  <a:lnTo>
                    <a:pt x="5" y="35"/>
                  </a:lnTo>
                  <a:lnTo>
                    <a:pt x="3" y="31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92"/>
            <p:cNvSpPr>
              <a:spLocks/>
            </p:cNvSpPr>
            <p:nvPr/>
          </p:nvSpPr>
          <p:spPr bwMode="auto">
            <a:xfrm>
              <a:off x="5335540" y="2337491"/>
              <a:ext cx="171027" cy="127055"/>
            </a:xfrm>
            <a:custGeom>
              <a:avLst/>
              <a:gdLst>
                <a:gd name="T0" fmla="*/ 104 w 108"/>
                <a:gd name="T1" fmla="*/ 0 h 80"/>
                <a:gd name="T2" fmla="*/ 108 w 108"/>
                <a:gd name="T3" fmla="*/ 10 h 80"/>
                <a:gd name="T4" fmla="*/ 108 w 108"/>
                <a:gd name="T5" fmla="*/ 19 h 80"/>
                <a:gd name="T6" fmla="*/ 108 w 108"/>
                <a:gd name="T7" fmla="*/ 26 h 80"/>
                <a:gd name="T8" fmla="*/ 108 w 108"/>
                <a:gd name="T9" fmla="*/ 33 h 80"/>
                <a:gd name="T10" fmla="*/ 104 w 108"/>
                <a:gd name="T11" fmla="*/ 40 h 80"/>
                <a:gd name="T12" fmla="*/ 99 w 108"/>
                <a:gd name="T13" fmla="*/ 47 h 80"/>
                <a:gd name="T14" fmla="*/ 94 w 108"/>
                <a:gd name="T15" fmla="*/ 52 h 80"/>
                <a:gd name="T16" fmla="*/ 87 w 108"/>
                <a:gd name="T17" fmla="*/ 59 h 80"/>
                <a:gd name="T18" fmla="*/ 80 w 108"/>
                <a:gd name="T19" fmla="*/ 64 h 80"/>
                <a:gd name="T20" fmla="*/ 71 w 108"/>
                <a:gd name="T21" fmla="*/ 68 h 80"/>
                <a:gd name="T22" fmla="*/ 61 w 108"/>
                <a:gd name="T23" fmla="*/ 71 h 80"/>
                <a:gd name="T24" fmla="*/ 54 w 108"/>
                <a:gd name="T25" fmla="*/ 73 h 80"/>
                <a:gd name="T26" fmla="*/ 42 w 108"/>
                <a:gd name="T27" fmla="*/ 75 h 80"/>
                <a:gd name="T28" fmla="*/ 35 w 108"/>
                <a:gd name="T29" fmla="*/ 78 h 80"/>
                <a:gd name="T30" fmla="*/ 28 w 108"/>
                <a:gd name="T31" fmla="*/ 78 h 80"/>
                <a:gd name="T32" fmla="*/ 21 w 108"/>
                <a:gd name="T33" fmla="*/ 80 h 80"/>
                <a:gd name="T34" fmla="*/ 12 w 108"/>
                <a:gd name="T35" fmla="*/ 73 h 80"/>
                <a:gd name="T36" fmla="*/ 0 w 108"/>
                <a:gd name="T37" fmla="*/ 68 h 80"/>
                <a:gd name="T38" fmla="*/ 5 w 108"/>
                <a:gd name="T39" fmla="*/ 57 h 80"/>
                <a:gd name="T40" fmla="*/ 9 w 108"/>
                <a:gd name="T41" fmla="*/ 50 h 80"/>
                <a:gd name="T42" fmla="*/ 16 w 108"/>
                <a:gd name="T43" fmla="*/ 47 h 80"/>
                <a:gd name="T44" fmla="*/ 23 w 108"/>
                <a:gd name="T45" fmla="*/ 47 h 80"/>
                <a:gd name="T46" fmla="*/ 31 w 108"/>
                <a:gd name="T47" fmla="*/ 45 h 80"/>
                <a:gd name="T48" fmla="*/ 38 w 108"/>
                <a:gd name="T49" fmla="*/ 45 h 80"/>
                <a:gd name="T50" fmla="*/ 42 w 108"/>
                <a:gd name="T51" fmla="*/ 45 h 80"/>
                <a:gd name="T52" fmla="*/ 49 w 108"/>
                <a:gd name="T53" fmla="*/ 43 h 80"/>
                <a:gd name="T54" fmla="*/ 56 w 108"/>
                <a:gd name="T55" fmla="*/ 40 h 80"/>
                <a:gd name="T56" fmla="*/ 64 w 108"/>
                <a:gd name="T57" fmla="*/ 38 h 80"/>
                <a:gd name="T58" fmla="*/ 71 w 108"/>
                <a:gd name="T59" fmla="*/ 35 h 80"/>
                <a:gd name="T60" fmla="*/ 75 w 108"/>
                <a:gd name="T61" fmla="*/ 31 h 80"/>
                <a:gd name="T62" fmla="*/ 82 w 108"/>
                <a:gd name="T63" fmla="*/ 28 h 80"/>
                <a:gd name="T64" fmla="*/ 87 w 108"/>
                <a:gd name="T65" fmla="*/ 24 h 80"/>
                <a:gd name="T66" fmla="*/ 92 w 108"/>
                <a:gd name="T67" fmla="*/ 19 h 80"/>
                <a:gd name="T68" fmla="*/ 96 w 108"/>
                <a:gd name="T69" fmla="*/ 14 h 80"/>
                <a:gd name="T70" fmla="*/ 99 w 108"/>
                <a:gd name="T71" fmla="*/ 7 h 80"/>
                <a:gd name="T72" fmla="*/ 104 w 108"/>
                <a:gd name="T73" fmla="*/ 0 h 80"/>
                <a:gd name="T74" fmla="*/ 104 w 108"/>
                <a:gd name="T7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80">
                  <a:moveTo>
                    <a:pt x="104" y="0"/>
                  </a:moveTo>
                  <a:lnTo>
                    <a:pt x="108" y="10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8" y="33"/>
                  </a:lnTo>
                  <a:lnTo>
                    <a:pt x="104" y="40"/>
                  </a:lnTo>
                  <a:lnTo>
                    <a:pt x="99" y="47"/>
                  </a:lnTo>
                  <a:lnTo>
                    <a:pt x="94" y="52"/>
                  </a:lnTo>
                  <a:lnTo>
                    <a:pt x="87" y="59"/>
                  </a:lnTo>
                  <a:lnTo>
                    <a:pt x="80" y="64"/>
                  </a:lnTo>
                  <a:lnTo>
                    <a:pt x="71" y="68"/>
                  </a:lnTo>
                  <a:lnTo>
                    <a:pt x="61" y="71"/>
                  </a:lnTo>
                  <a:lnTo>
                    <a:pt x="54" y="73"/>
                  </a:lnTo>
                  <a:lnTo>
                    <a:pt x="42" y="75"/>
                  </a:lnTo>
                  <a:lnTo>
                    <a:pt x="35" y="78"/>
                  </a:lnTo>
                  <a:lnTo>
                    <a:pt x="28" y="78"/>
                  </a:lnTo>
                  <a:lnTo>
                    <a:pt x="21" y="80"/>
                  </a:lnTo>
                  <a:lnTo>
                    <a:pt x="12" y="73"/>
                  </a:lnTo>
                  <a:lnTo>
                    <a:pt x="0" y="68"/>
                  </a:lnTo>
                  <a:lnTo>
                    <a:pt x="5" y="57"/>
                  </a:lnTo>
                  <a:lnTo>
                    <a:pt x="9" y="50"/>
                  </a:lnTo>
                  <a:lnTo>
                    <a:pt x="16" y="47"/>
                  </a:lnTo>
                  <a:lnTo>
                    <a:pt x="23" y="47"/>
                  </a:lnTo>
                  <a:lnTo>
                    <a:pt x="31" y="45"/>
                  </a:lnTo>
                  <a:lnTo>
                    <a:pt x="38" y="45"/>
                  </a:lnTo>
                  <a:lnTo>
                    <a:pt x="42" y="45"/>
                  </a:lnTo>
                  <a:lnTo>
                    <a:pt x="49" y="43"/>
                  </a:lnTo>
                  <a:lnTo>
                    <a:pt x="56" y="40"/>
                  </a:lnTo>
                  <a:lnTo>
                    <a:pt x="64" y="38"/>
                  </a:lnTo>
                  <a:lnTo>
                    <a:pt x="71" y="35"/>
                  </a:lnTo>
                  <a:lnTo>
                    <a:pt x="75" y="31"/>
                  </a:lnTo>
                  <a:lnTo>
                    <a:pt x="82" y="28"/>
                  </a:lnTo>
                  <a:lnTo>
                    <a:pt x="87" y="24"/>
                  </a:lnTo>
                  <a:lnTo>
                    <a:pt x="92" y="19"/>
                  </a:lnTo>
                  <a:lnTo>
                    <a:pt x="96" y="14"/>
                  </a:lnTo>
                  <a:lnTo>
                    <a:pt x="99" y="7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E3637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48" name="Group 151"/>
            <p:cNvGrpSpPr>
              <a:grpSpLocks/>
            </p:cNvGrpSpPr>
            <p:nvPr/>
          </p:nvGrpSpPr>
          <p:grpSpPr bwMode="auto">
            <a:xfrm flipH="1">
              <a:off x="4096307" y="2546700"/>
              <a:ext cx="1217256" cy="1309710"/>
              <a:chOff x="390781" y="3265310"/>
              <a:chExt cx="2003169" cy="2155318"/>
            </a:xfrm>
          </p:grpSpPr>
          <p:sp>
            <p:nvSpPr>
              <p:cNvPr id="50" name="Freeform 267"/>
              <p:cNvSpPr>
                <a:spLocks/>
              </p:cNvSpPr>
              <p:nvPr/>
            </p:nvSpPr>
            <p:spPr bwMode="auto">
              <a:xfrm>
                <a:off x="708395" y="3265310"/>
                <a:ext cx="1685555" cy="2155318"/>
              </a:xfrm>
              <a:custGeom>
                <a:avLst/>
                <a:gdLst>
                  <a:gd name="T0" fmla="*/ 251 w 573"/>
                  <a:gd name="T1" fmla="*/ 146 h 708"/>
                  <a:gd name="T2" fmla="*/ 253 w 573"/>
                  <a:gd name="T3" fmla="*/ 144 h 708"/>
                  <a:gd name="T4" fmla="*/ 263 w 573"/>
                  <a:gd name="T5" fmla="*/ 138 h 708"/>
                  <a:gd name="T6" fmla="*/ 276 w 573"/>
                  <a:gd name="T7" fmla="*/ 131 h 708"/>
                  <a:gd name="T8" fmla="*/ 297 w 573"/>
                  <a:gd name="T9" fmla="*/ 123 h 708"/>
                  <a:gd name="T10" fmla="*/ 318 w 573"/>
                  <a:gd name="T11" fmla="*/ 112 h 708"/>
                  <a:gd name="T12" fmla="*/ 345 w 573"/>
                  <a:gd name="T13" fmla="*/ 100 h 708"/>
                  <a:gd name="T14" fmla="*/ 373 w 573"/>
                  <a:gd name="T15" fmla="*/ 89 h 708"/>
                  <a:gd name="T16" fmla="*/ 402 w 573"/>
                  <a:gd name="T17" fmla="*/ 76 h 708"/>
                  <a:gd name="T18" fmla="*/ 430 w 573"/>
                  <a:gd name="T19" fmla="*/ 62 h 708"/>
                  <a:gd name="T20" fmla="*/ 459 w 573"/>
                  <a:gd name="T21" fmla="*/ 49 h 708"/>
                  <a:gd name="T22" fmla="*/ 485 w 573"/>
                  <a:gd name="T23" fmla="*/ 36 h 708"/>
                  <a:gd name="T24" fmla="*/ 510 w 573"/>
                  <a:gd name="T25" fmla="*/ 26 h 708"/>
                  <a:gd name="T26" fmla="*/ 531 w 573"/>
                  <a:gd name="T27" fmla="*/ 17 h 708"/>
                  <a:gd name="T28" fmla="*/ 550 w 573"/>
                  <a:gd name="T29" fmla="*/ 9 h 708"/>
                  <a:gd name="T30" fmla="*/ 563 w 573"/>
                  <a:gd name="T31" fmla="*/ 3 h 708"/>
                  <a:gd name="T32" fmla="*/ 573 w 573"/>
                  <a:gd name="T33" fmla="*/ 0 h 708"/>
                  <a:gd name="T34" fmla="*/ 571 w 573"/>
                  <a:gd name="T35" fmla="*/ 5 h 708"/>
                  <a:gd name="T36" fmla="*/ 561 w 573"/>
                  <a:gd name="T37" fmla="*/ 21 h 708"/>
                  <a:gd name="T38" fmla="*/ 546 w 573"/>
                  <a:gd name="T39" fmla="*/ 45 h 708"/>
                  <a:gd name="T40" fmla="*/ 527 w 573"/>
                  <a:gd name="T41" fmla="*/ 79 h 708"/>
                  <a:gd name="T42" fmla="*/ 500 w 573"/>
                  <a:gd name="T43" fmla="*/ 117 h 708"/>
                  <a:gd name="T44" fmla="*/ 468 w 573"/>
                  <a:gd name="T45" fmla="*/ 165 h 708"/>
                  <a:gd name="T46" fmla="*/ 434 w 573"/>
                  <a:gd name="T47" fmla="*/ 216 h 708"/>
                  <a:gd name="T48" fmla="*/ 394 w 573"/>
                  <a:gd name="T49" fmla="*/ 271 h 708"/>
                  <a:gd name="T50" fmla="*/ 352 w 573"/>
                  <a:gd name="T51" fmla="*/ 328 h 708"/>
                  <a:gd name="T52" fmla="*/ 305 w 573"/>
                  <a:gd name="T53" fmla="*/ 389 h 708"/>
                  <a:gd name="T54" fmla="*/ 257 w 573"/>
                  <a:gd name="T55" fmla="*/ 448 h 708"/>
                  <a:gd name="T56" fmla="*/ 210 w 573"/>
                  <a:gd name="T57" fmla="*/ 507 h 708"/>
                  <a:gd name="T58" fmla="*/ 158 w 573"/>
                  <a:gd name="T59" fmla="*/ 562 h 708"/>
                  <a:gd name="T60" fmla="*/ 107 w 573"/>
                  <a:gd name="T61" fmla="*/ 615 h 708"/>
                  <a:gd name="T62" fmla="*/ 56 w 573"/>
                  <a:gd name="T63" fmla="*/ 665 h 708"/>
                  <a:gd name="T64" fmla="*/ 4 w 573"/>
                  <a:gd name="T65" fmla="*/ 708 h 708"/>
                  <a:gd name="T66" fmla="*/ 0 w 573"/>
                  <a:gd name="T67" fmla="*/ 513 h 708"/>
                  <a:gd name="T68" fmla="*/ 251 w 573"/>
                  <a:gd name="T69" fmla="*/ 146 h 708"/>
                  <a:gd name="T70" fmla="*/ 251 w 573"/>
                  <a:gd name="T71" fmla="*/ 146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3" h="708">
                    <a:moveTo>
                      <a:pt x="251" y="146"/>
                    </a:moveTo>
                    <a:lnTo>
                      <a:pt x="253" y="144"/>
                    </a:lnTo>
                    <a:lnTo>
                      <a:pt x="263" y="138"/>
                    </a:lnTo>
                    <a:lnTo>
                      <a:pt x="276" y="131"/>
                    </a:lnTo>
                    <a:lnTo>
                      <a:pt x="297" y="123"/>
                    </a:lnTo>
                    <a:lnTo>
                      <a:pt x="318" y="112"/>
                    </a:lnTo>
                    <a:lnTo>
                      <a:pt x="345" y="100"/>
                    </a:lnTo>
                    <a:lnTo>
                      <a:pt x="373" y="89"/>
                    </a:lnTo>
                    <a:lnTo>
                      <a:pt x="402" y="76"/>
                    </a:lnTo>
                    <a:lnTo>
                      <a:pt x="430" y="62"/>
                    </a:lnTo>
                    <a:lnTo>
                      <a:pt x="459" y="49"/>
                    </a:lnTo>
                    <a:lnTo>
                      <a:pt x="485" y="36"/>
                    </a:lnTo>
                    <a:lnTo>
                      <a:pt x="510" y="26"/>
                    </a:lnTo>
                    <a:lnTo>
                      <a:pt x="531" y="17"/>
                    </a:lnTo>
                    <a:lnTo>
                      <a:pt x="550" y="9"/>
                    </a:lnTo>
                    <a:lnTo>
                      <a:pt x="563" y="3"/>
                    </a:lnTo>
                    <a:lnTo>
                      <a:pt x="573" y="0"/>
                    </a:lnTo>
                    <a:lnTo>
                      <a:pt x="571" y="5"/>
                    </a:lnTo>
                    <a:lnTo>
                      <a:pt x="561" y="21"/>
                    </a:lnTo>
                    <a:lnTo>
                      <a:pt x="546" y="45"/>
                    </a:lnTo>
                    <a:lnTo>
                      <a:pt x="527" y="79"/>
                    </a:lnTo>
                    <a:lnTo>
                      <a:pt x="500" y="117"/>
                    </a:lnTo>
                    <a:lnTo>
                      <a:pt x="468" y="165"/>
                    </a:lnTo>
                    <a:lnTo>
                      <a:pt x="434" y="216"/>
                    </a:lnTo>
                    <a:lnTo>
                      <a:pt x="394" y="271"/>
                    </a:lnTo>
                    <a:lnTo>
                      <a:pt x="352" y="328"/>
                    </a:lnTo>
                    <a:lnTo>
                      <a:pt x="305" y="389"/>
                    </a:lnTo>
                    <a:lnTo>
                      <a:pt x="257" y="448"/>
                    </a:lnTo>
                    <a:lnTo>
                      <a:pt x="210" y="507"/>
                    </a:lnTo>
                    <a:lnTo>
                      <a:pt x="158" y="562"/>
                    </a:lnTo>
                    <a:lnTo>
                      <a:pt x="107" y="615"/>
                    </a:lnTo>
                    <a:lnTo>
                      <a:pt x="56" y="665"/>
                    </a:lnTo>
                    <a:lnTo>
                      <a:pt x="4" y="708"/>
                    </a:lnTo>
                    <a:lnTo>
                      <a:pt x="0" y="513"/>
                    </a:lnTo>
                    <a:lnTo>
                      <a:pt x="251" y="146"/>
                    </a:lnTo>
                    <a:lnTo>
                      <a:pt x="251" y="14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271"/>
              <p:cNvSpPr>
                <a:spLocks/>
              </p:cNvSpPr>
              <p:nvPr/>
            </p:nvSpPr>
            <p:spPr bwMode="auto">
              <a:xfrm>
                <a:off x="562166" y="4035628"/>
                <a:ext cx="1105360" cy="158779"/>
              </a:xfrm>
              <a:custGeom>
                <a:avLst/>
                <a:gdLst>
                  <a:gd name="T0" fmla="*/ 7 w 348"/>
                  <a:gd name="T1" fmla="*/ 0 h 52"/>
                  <a:gd name="T2" fmla="*/ 348 w 348"/>
                  <a:gd name="T3" fmla="*/ 25 h 52"/>
                  <a:gd name="T4" fmla="*/ 348 w 348"/>
                  <a:gd name="T5" fmla="*/ 52 h 52"/>
                  <a:gd name="T6" fmla="*/ 0 w 348"/>
                  <a:gd name="T7" fmla="*/ 25 h 52"/>
                  <a:gd name="T8" fmla="*/ 7 w 348"/>
                  <a:gd name="T9" fmla="*/ 0 h 52"/>
                  <a:gd name="T10" fmla="*/ 7 w 348"/>
                  <a:gd name="T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8" h="52">
                    <a:moveTo>
                      <a:pt x="7" y="0"/>
                    </a:moveTo>
                    <a:lnTo>
                      <a:pt x="348" y="25"/>
                    </a:lnTo>
                    <a:lnTo>
                      <a:pt x="348" y="52"/>
                    </a:lnTo>
                    <a:lnTo>
                      <a:pt x="0" y="25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580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2" name="Freeform 288"/>
              <p:cNvSpPr>
                <a:spLocks/>
              </p:cNvSpPr>
              <p:nvPr/>
            </p:nvSpPr>
            <p:spPr bwMode="auto">
              <a:xfrm>
                <a:off x="390781" y="4035628"/>
                <a:ext cx="183964" cy="44018"/>
              </a:xfrm>
              <a:custGeom>
                <a:avLst/>
                <a:gdLst>
                  <a:gd name="T0" fmla="*/ 55 w 59"/>
                  <a:gd name="T1" fmla="*/ 6 h 16"/>
                  <a:gd name="T2" fmla="*/ 5 w 59"/>
                  <a:gd name="T3" fmla="*/ 0 h 16"/>
                  <a:gd name="T4" fmla="*/ 0 w 59"/>
                  <a:gd name="T5" fmla="*/ 16 h 16"/>
                  <a:gd name="T6" fmla="*/ 59 w 59"/>
                  <a:gd name="T7" fmla="*/ 16 h 16"/>
                  <a:gd name="T8" fmla="*/ 55 w 59"/>
                  <a:gd name="T9" fmla="*/ 6 h 16"/>
                  <a:gd name="T10" fmla="*/ 55 w 59"/>
                  <a:gd name="T11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6">
                    <a:moveTo>
                      <a:pt x="55" y="6"/>
                    </a:moveTo>
                    <a:lnTo>
                      <a:pt x="5" y="0"/>
                    </a:lnTo>
                    <a:lnTo>
                      <a:pt x="0" y="16"/>
                    </a:lnTo>
                    <a:lnTo>
                      <a:pt x="59" y="16"/>
                    </a:lnTo>
                    <a:lnTo>
                      <a:pt x="55" y="6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26B0D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3" name="Freeform 289"/>
              <p:cNvSpPr>
                <a:spLocks/>
              </p:cNvSpPr>
              <p:nvPr/>
            </p:nvSpPr>
            <p:spPr bwMode="auto">
              <a:xfrm>
                <a:off x="1667526" y="4112660"/>
                <a:ext cx="127360" cy="81748"/>
              </a:xfrm>
              <a:custGeom>
                <a:avLst/>
                <a:gdLst>
                  <a:gd name="T0" fmla="*/ 0 w 40"/>
                  <a:gd name="T1" fmla="*/ 0 h 27"/>
                  <a:gd name="T2" fmla="*/ 40 w 40"/>
                  <a:gd name="T3" fmla="*/ 6 h 27"/>
                  <a:gd name="T4" fmla="*/ 0 w 40"/>
                  <a:gd name="T5" fmla="*/ 27 h 27"/>
                  <a:gd name="T6" fmla="*/ 0 w 40"/>
                  <a:gd name="T7" fmla="*/ 0 h 27"/>
                  <a:gd name="T8" fmla="*/ 0 w 40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7">
                    <a:moveTo>
                      <a:pt x="0" y="0"/>
                    </a:moveTo>
                    <a:lnTo>
                      <a:pt x="40" y="6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B0D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Freeform 290"/>
              <p:cNvSpPr>
                <a:spLocks/>
              </p:cNvSpPr>
              <p:nvPr/>
            </p:nvSpPr>
            <p:spPr bwMode="auto">
              <a:xfrm>
                <a:off x="555877" y="4112660"/>
                <a:ext cx="254720" cy="119478"/>
              </a:xfrm>
              <a:custGeom>
                <a:avLst/>
                <a:gdLst>
                  <a:gd name="T0" fmla="*/ 2 w 80"/>
                  <a:gd name="T1" fmla="*/ 0 h 38"/>
                  <a:gd name="T2" fmla="*/ 0 w 80"/>
                  <a:gd name="T3" fmla="*/ 34 h 38"/>
                  <a:gd name="T4" fmla="*/ 80 w 80"/>
                  <a:gd name="T5" fmla="*/ 38 h 38"/>
                  <a:gd name="T6" fmla="*/ 80 w 80"/>
                  <a:gd name="T7" fmla="*/ 27 h 38"/>
                  <a:gd name="T8" fmla="*/ 9 w 80"/>
                  <a:gd name="T9" fmla="*/ 19 h 38"/>
                  <a:gd name="T10" fmla="*/ 13 w 80"/>
                  <a:gd name="T11" fmla="*/ 0 h 38"/>
                  <a:gd name="T12" fmla="*/ 2 w 80"/>
                  <a:gd name="T13" fmla="*/ 0 h 38"/>
                  <a:gd name="T14" fmla="*/ 2 w 8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38">
                    <a:moveTo>
                      <a:pt x="2" y="0"/>
                    </a:moveTo>
                    <a:lnTo>
                      <a:pt x="0" y="34"/>
                    </a:lnTo>
                    <a:lnTo>
                      <a:pt x="80" y="38"/>
                    </a:lnTo>
                    <a:lnTo>
                      <a:pt x="80" y="27"/>
                    </a:lnTo>
                    <a:lnTo>
                      <a:pt x="9" y="19"/>
                    </a:lnTo>
                    <a:lnTo>
                      <a:pt x="1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6B0D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49" name="Freeform 93"/>
            <p:cNvSpPr>
              <a:spLocks/>
            </p:cNvSpPr>
            <p:nvPr/>
          </p:nvSpPr>
          <p:spPr bwMode="auto">
            <a:xfrm>
              <a:off x="4670540" y="3011929"/>
              <a:ext cx="505438" cy="413643"/>
            </a:xfrm>
            <a:custGeom>
              <a:avLst/>
              <a:gdLst>
                <a:gd name="T0" fmla="*/ 306 w 318"/>
                <a:gd name="T1" fmla="*/ 134 h 261"/>
                <a:gd name="T2" fmla="*/ 282 w 318"/>
                <a:gd name="T3" fmla="*/ 117 h 261"/>
                <a:gd name="T4" fmla="*/ 252 w 318"/>
                <a:gd name="T5" fmla="*/ 96 h 261"/>
                <a:gd name="T6" fmla="*/ 219 w 318"/>
                <a:gd name="T7" fmla="*/ 73 h 261"/>
                <a:gd name="T8" fmla="*/ 191 w 318"/>
                <a:gd name="T9" fmla="*/ 47 h 261"/>
                <a:gd name="T10" fmla="*/ 176 w 318"/>
                <a:gd name="T11" fmla="*/ 28 h 261"/>
                <a:gd name="T12" fmla="*/ 158 w 318"/>
                <a:gd name="T13" fmla="*/ 16 h 261"/>
                <a:gd name="T14" fmla="*/ 132 w 318"/>
                <a:gd name="T15" fmla="*/ 7 h 261"/>
                <a:gd name="T16" fmla="*/ 103 w 318"/>
                <a:gd name="T17" fmla="*/ 2 h 261"/>
                <a:gd name="T18" fmla="*/ 80 w 318"/>
                <a:gd name="T19" fmla="*/ 0 h 261"/>
                <a:gd name="T20" fmla="*/ 92 w 318"/>
                <a:gd name="T21" fmla="*/ 54 h 261"/>
                <a:gd name="T22" fmla="*/ 70 w 318"/>
                <a:gd name="T23" fmla="*/ 47 h 261"/>
                <a:gd name="T24" fmla="*/ 49 w 318"/>
                <a:gd name="T25" fmla="*/ 44 h 261"/>
                <a:gd name="T26" fmla="*/ 23 w 318"/>
                <a:gd name="T27" fmla="*/ 44 h 261"/>
                <a:gd name="T28" fmla="*/ 4 w 318"/>
                <a:gd name="T29" fmla="*/ 47 h 261"/>
                <a:gd name="T30" fmla="*/ 0 w 318"/>
                <a:gd name="T31" fmla="*/ 56 h 261"/>
                <a:gd name="T32" fmla="*/ 19 w 318"/>
                <a:gd name="T33" fmla="*/ 70 h 261"/>
                <a:gd name="T34" fmla="*/ 54 w 318"/>
                <a:gd name="T35" fmla="*/ 82 h 261"/>
                <a:gd name="T36" fmla="*/ 92 w 318"/>
                <a:gd name="T37" fmla="*/ 94 h 261"/>
                <a:gd name="T38" fmla="*/ 122 w 318"/>
                <a:gd name="T39" fmla="*/ 103 h 261"/>
                <a:gd name="T40" fmla="*/ 139 w 318"/>
                <a:gd name="T41" fmla="*/ 108 h 261"/>
                <a:gd name="T42" fmla="*/ 141 w 318"/>
                <a:gd name="T43" fmla="*/ 120 h 261"/>
                <a:gd name="T44" fmla="*/ 146 w 318"/>
                <a:gd name="T45" fmla="*/ 138 h 261"/>
                <a:gd name="T46" fmla="*/ 146 w 318"/>
                <a:gd name="T47" fmla="*/ 157 h 261"/>
                <a:gd name="T48" fmla="*/ 143 w 318"/>
                <a:gd name="T49" fmla="*/ 174 h 261"/>
                <a:gd name="T50" fmla="*/ 129 w 318"/>
                <a:gd name="T51" fmla="*/ 188 h 261"/>
                <a:gd name="T52" fmla="*/ 94 w 318"/>
                <a:gd name="T53" fmla="*/ 202 h 261"/>
                <a:gd name="T54" fmla="*/ 68 w 318"/>
                <a:gd name="T55" fmla="*/ 214 h 261"/>
                <a:gd name="T56" fmla="*/ 80 w 318"/>
                <a:gd name="T57" fmla="*/ 240 h 261"/>
                <a:gd name="T58" fmla="*/ 99 w 318"/>
                <a:gd name="T59" fmla="*/ 242 h 261"/>
                <a:gd name="T60" fmla="*/ 118 w 318"/>
                <a:gd name="T61" fmla="*/ 237 h 261"/>
                <a:gd name="T62" fmla="*/ 136 w 318"/>
                <a:gd name="T63" fmla="*/ 228 h 261"/>
                <a:gd name="T64" fmla="*/ 160 w 318"/>
                <a:gd name="T65" fmla="*/ 223 h 261"/>
                <a:gd name="T66" fmla="*/ 176 w 318"/>
                <a:gd name="T67" fmla="*/ 216 h 261"/>
                <a:gd name="T68" fmla="*/ 195 w 318"/>
                <a:gd name="T69" fmla="*/ 214 h 261"/>
                <a:gd name="T70" fmla="*/ 209 w 318"/>
                <a:gd name="T71" fmla="*/ 228 h 261"/>
                <a:gd name="T72" fmla="*/ 233 w 318"/>
                <a:gd name="T73" fmla="*/ 247 h 261"/>
                <a:gd name="T74" fmla="*/ 249 w 318"/>
                <a:gd name="T75" fmla="*/ 256 h 261"/>
                <a:gd name="T76" fmla="*/ 268 w 318"/>
                <a:gd name="T77" fmla="*/ 261 h 261"/>
                <a:gd name="T78" fmla="*/ 273 w 318"/>
                <a:gd name="T79" fmla="*/ 249 h 261"/>
                <a:gd name="T80" fmla="*/ 289 w 318"/>
                <a:gd name="T81" fmla="*/ 226 h 261"/>
                <a:gd name="T82" fmla="*/ 306 w 318"/>
                <a:gd name="T83" fmla="*/ 195 h 261"/>
                <a:gd name="T84" fmla="*/ 315 w 318"/>
                <a:gd name="T85" fmla="*/ 162 h 261"/>
                <a:gd name="T86" fmla="*/ 313 w 318"/>
                <a:gd name="T87" fmla="*/ 13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8" h="261">
                  <a:moveTo>
                    <a:pt x="311" y="136"/>
                  </a:moveTo>
                  <a:lnTo>
                    <a:pt x="308" y="136"/>
                  </a:lnTo>
                  <a:lnTo>
                    <a:pt x="306" y="134"/>
                  </a:lnTo>
                  <a:lnTo>
                    <a:pt x="299" y="129"/>
                  </a:lnTo>
                  <a:lnTo>
                    <a:pt x="292" y="124"/>
                  </a:lnTo>
                  <a:lnTo>
                    <a:pt x="282" y="117"/>
                  </a:lnTo>
                  <a:lnTo>
                    <a:pt x="273" y="113"/>
                  </a:lnTo>
                  <a:lnTo>
                    <a:pt x="264" y="105"/>
                  </a:lnTo>
                  <a:lnTo>
                    <a:pt x="252" y="96"/>
                  </a:lnTo>
                  <a:lnTo>
                    <a:pt x="240" y="89"/>
                  </a:lnTo>
                  <a:lnTo>
                    <a:pt x="228" y="80"/>
                  </a:lnTo>
                  <a:lnTo>
                    <a:pt x="219" y="73"/>
                  </a:lnTo>
                  <a:lnTo>
                    <a:pt x="209" y="63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83" y="40"/>
                  </a:lnTo>
                  <a:lnTo>
                    <a:pt x="181" y="35"/>
                  </a:lnTo>
                  <a:lnTo>
                    <a:pt x="176" y="28"/>
                  </a:lnTo>
                  <a:lnTo>
                    <a:pt x="172" y="23"/>
                  </a:lnTo>
                  <a:lnTo>
                    <a:pt x="162" y="18"/>
                  </a:lnTo>
                  <a:lnTo>
                    <a:pt x="158" y="16"/>
                  </a:lnTo>
                  <a:lnTo>
                    <a:pt x="148" y="11"/>
                  </a:lnTo>
                  <a:lnTo>
                    <a:pt x="139" y="7"/>
                  </a:lnTo>
                  <a:lnTo>
                    <a:pt x="132" y="7"/>
                  </a:lnTo>
                  <a:lnTo>
                    <a:pt x="122" y="4"/>
                  </a:lnTo>
                  <a:lnTo>
                    <a:pt x="113" y="2"/>
                  </a:lnTo>
                  <a:lnTo>
                    <a:pt x="103" y="2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87" y="28"/>
                  </a:lnTo>
                  <a:lnTo>
                    <a:pt x="92" y="54"/>
                  </a:lnTo>
                  <a:lnTo>
                    <a:pt x="87" y="51"/>
                  </a:lnTo>
                  <a:lnTo>
                    <a:pt x="77" y="49"/>
                  </a:lnTo>
                  <a:lnTo>
                    <a:pt x="70" y="47"/>
                  </a:lnTo>
                  <a:lnTo>
                    <a:pt x="63" y="47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4"/>
                  </a:lnTo>
                  <a:lnTo>
                    <a:pt x="30" y="44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2" y="44"/>
                  </a:lnTo>
                  <a:lnTo>
                    <a:pt x="4" y="47"/>
                  </a:lnTo>
                  <a:lnTo>
                    <a:pt x="2" y="49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9" y="63"/>
                  </a:lnTo>
                  <a:lnTo>
                    <a:pt x="19" y="70"/>
                  </a:lnTo>
                  <a:lnTo>
                    <a:pt x="28" y="73"/>
                  </a:lnTo>
                  <a:lnTo>
                    <a:pt x="40" y="77"/>
                  </a:lnTo>
                  <a:lnTo>
                    <a:pt x="54" y="82"/>
                  </a:lnTo>
                  <a:lnTo>
                    <a:pt x="66" y="87"/>
                  </a:lnTo>
                  <a:lnTo>
                    <a:pt x="80" y="89"/>
                  </a:lnTo>
                  <a:lnTo>
                    <a:pt x="92" y="94"/>
                  </a:lnTo>
                  <a:lnTo>
                    <a:pt x="103" y="96"/>
                  </a:lnTo>
                  <a:lnTo>
                    <a:pt x="115" y="101"/>
                  </a:lnTo>
                  <a:lnTo>
                    <a:pt x="122" y="103"/>
                  </a:lnTo>
                  <a:lnTo>
                    <a:pt x="132" y="105"/>
                  </a:lnTo>
                  <a:lnTo>
                    <a:pt x="136" y="105"/>
                  </a:lnTo>
                  <a:lnTo>
                    <a:pt x="139" y="108"/>
                  </a:lnTo>
                  <a:lnTo>
                    <a:pt x="139" y="110"/>
                  </a:lnTo>
                  <a:lnTo>
                    <a:pt x="141" y="117"/>
                  </a:lnTo>
                  <a:lnTo>
                    <a:pt x="141" y="120"/>
                  </a:lnTo>
                  <a:lnTo>
                    <a:pt x="143" y="127"/>
                  </a:lnTo>
                  <a:lnTo>
                    <a:pt x="143" y="134"/>
                  </a:lnTo>
                  <a:lnTo>
                    <a:pt x="146" y="138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46" y="157"/>
                  </a:lnTo>
                  <a:lnTo>
                    <a:pt x="146" y="164"/>
                  </a:lnTo>
                  <a:lnTo>
                    <a:pt x="143" y="169"/>
                  </a:lnTo>
                  <a:lnTo>
                    <a:pt x="143" y="174"/>
                  </a:lnTo>
                  <a:lnTo>
                    <a:pt x="141" y="178"/>
                  </a:lnTo>
                  <a:lnTo>
                    <a:pt x="139" y="183"/>
                  </a:lnTo>
                  <a:lnTo>
                    <a:pt x="129" y="188"/>
                  </a:lnTo>
                  <a:lnTo>
                    <a:pt x="118" y="193"/>
                  </a:lnTo>
                  <a:lnTo>
                    <a:pt x="106" y="197"/>
                  </a:lnTo>
                  <a:lnTo>
                    <a:pt x="94" y="202"/>
                  </a:lnTo>
                  <a:lnTo>
                    <a:pt x="82" y="204"/>
                  </a:lnTo>
                  <a:lnTo>
                    <a:pt x="75" y="209"/>
                  </a:lnTo>
                  <a:lnTo>
                    <a:pt x="68" y="214"/>
                  </a:lnTo>
                  <a:lnTo>
                    <a:pt x="68" y="221"/>
                  </a:lnTo>
                  <a:lnTo>
                    <a:pt x="70" y="233"/>
                  </a:lnTo>
                  <a:lnTo>
                    <a:pt x="80" y="240"/>
                  </a:lnTo>
                  <a:lnTo>
                    <a:pt x="85" y="242"/>
                  </a:lnTo>
                  <a:lnTo>
                    <a:pt x="92" y="244"/>
                  </a:lnTo>
                  <a:lnTo>
                    <a:pt x="99" y="242"/>
                  </a:lnTo>
                  <a:lnTo>
                    <a:pt x="108" y="240"/>
                  </a:lnTo>
                  <a:lnTo>
                    <a:pt x="113" y="240"/>
                  </a:lnTo>
                  <a:lnTo>
                    <a:pt x="118" y="237"/>
                  </a:lnTo>
                  <a:lnTo>
                    <a:pt x="125" y="235"/>
                  </a:lnTo>
                  <a:lnTo>
                    <a:pt x="132" y="233"/>
                  </a:lnTo>
                  <a:lnTo>
                    <a:pt x="136" y="228"/>
                  </a:lnTo>
                  <a:lnTo>
                    <a:pt x="146" y="228"/>
                  </a:lnTo>
                  <a:lnTo>
                    <a:pt x="150" y="226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2" y="219"/>
                  </a:lnTo>
                  <a:lnTo>
                    <a:pt x="176" y="216"/>
                  </a:lnTo>
                  <a:lnTo>
                    <a:pt x="183" y="214"/>
                  </a:lnTo>
                  <a:lnTo>
                    <a:pt x="191" y="214"/>
                  </a:lnTo>
                  <a:lnTo>
                    <a:pt x="195" y="214"/>
                  </a:lnTo>
                  <a:lnTo>
                    <a:pt x="195" y="214"/>
                  </a:lnTo>
                  <a:lnTo>
                    <a:pt x="202" y="221"/>
                  </a:lnTo>
                  <a:lnTo>
                    <a:pt x="209" y="228"/>
                  </a:lnTo>
                  <a:lnTo>
                    <a:pt x="221" y="237"/>
                  </a:lnTo>
                  <a:lnTo>
                    <a:pt x="226" y="242"/>
                  </a:lnTo>
                  <a:lnTo>
                    <a:pt x="233" y="247"/>
                  </a:lnTo>
                  <a:lnTo>
                    <a:pt x="238" y="249"/>
                  </a:lnTo>
                  <a:lnTo>
                    <a:pt x="245" y="254"/>
                  </a:lnTo>
                  <a:lnTo>
                    <a:pt x="249" y="256"/>
                  </a:lnTo>
                  <a:lnTo>
                    <a:pt x="256" y="259"/>
                  </a:lnTo>
                  <a:lnTo>
                    <a:pt x="261" y="261"/>
                  </a:lnTo>
                  <a:lnTo>
                    <a:pt x="268" y="261"/>
                  </a:lnTo>
                  <a:lnTo>
                    <a:pt x="268" y="259"/>
                  </a:lnTo>
                  <a:lnTo>
                    <a:pt x="271" y="256"/>
                  </a:lnTo>
                  <a:lnTo>
                    <a:pt x="273" y="249"/>
                  </a:lnTo>
                  <a:lnTo>
                    <a:pt x="278" y="244"/>
                  </a:lnTo>
                  <a:lnTo>
                    <a:pt x="282" y="235"/>
                  </a:lnTo>
                  <a:lnTo>
                    <a:pt x="289" y="226"/>
                  </a:lnTo>
                  <a:lnTo>
                    <a:pt x="294" y="216"/>
                  </a:lnTo>
                  <a:lnTo>
                    <a:pt x="301" y="207"/>
                  </a:lnTo>
                  <a:lnTo>
                    <a:pt x="306" y="195"/>
                  </a:lnTo>
                  <a:lnTo>
                    <a:pt x="311" y="183"/>
                  </a:lnTo>
                  <a:lnTo>
                    <a:pt x="313" y="174"/>
                  </a:lnTo>
                  <a:lnTo>
                    <a:pt x="315" y="162"/>
                  </a:lnTo>
                  <a:lnTo>
                    <a:pt x="318" y="153"/>
                  </a:lnTo>
                  <a:lnTo>
                    <a:pt x="318" y="146"/>
                  </a:lnTo>
                  <a:lnTo>
                    <a:pt x="313" y="138"/>
                  </a:lnTo>
                  <a:lnTo>
                    <a:pt x="311" y="136"/>
                  </a:lnTo>
                  <a:lnTo>
                    <a:pt x="311" y="136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1601296" y="1282966"/>
            <a:ext cx="6820603" cy="1155434"/>
          </a:xfrm>
        </p:spPr>
        <p:txBody>
          <a:bodyPr/>
          <a:lstStyle>
            <a:lvl1pPr algn="ctr">
              <a:defRPr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1810114" y="2454293"/>
            <a:ext cx="6611786" cy="39163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E391-C320-43FF-9327-ACD5A2FA4FBF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C756-9EB9-48BC-95E0-9618146D5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2"/>
          <p:cNvSpPr/>
          <p:nvPr userDrawn="1"/>
        </p:nvSpPr>
        <p:spPr>
          <a:xfrm>
            <a:off x="0" y="0"/>
            <a:ext cx="9137342" cy="6858000"/>
          </a:xfrm>
          <a:prstGeom prst="rect">
            <a:avLst/>
          </a:prstGeom>
          <a:gradFill>
            <a:gsLst>
              <a:gs pos="40846">
                <a:srgbClr val="FFEEBE">
                  <a:alpha val="91000"/>
                </a:srgbClr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auto">
          <a:xfrm>
            <a:off x="-1307359" y="1219200"/>
            <a:ext cx="7274382" cy="6331743"/>
            <a:chOff x="336" y="96"/>
            <a:chExt cx="4800" cy="41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6" y="96"/>
              <a:ext cx="4800" cy="41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87"/>
            <p:cNvSpPr>
              <a:spLocks/>
            </p:cNvSpPr>
            <p:nvPr/>
          </p:nvSpPr>
          <p:spPr bwMode="auto">
            <a:xfrm>
              <a:off x="1008" y="2532"/>
              <a:ext cx="2583" cy="1372"/>
            </a:xfrm>
            <a:custGeom>
              <a:avLst/>
              <a:gdLst>
                <a:gd name="T0" fmla="*/ 812 w 2583"/>
                <a:gd name="T1" fmla="*/ 244 h 1372"/>
                <a:gd name="T2" fmla="*/ 0 w 2583"/>
                <a:gd name="T3" fmla="*/ 962 h 1372"/>
                <a:gd name="T4" fmla="*/ 1351 w 2583"/>
                <a:gd name="T5" fmla="*/ 1372 h 1372"/>
                <a:gd name="T6" fmla="*/ 2583 w 2583"/>
                <a:gd name="T7" fmla="*/ 736 h 1372"/>
                <a:gd name="T8" fmla="*/ 1106 w 2583"/>
                <a:gd name="T9" fmla="*/ 0 h 1372"/>
                <a:gd name="T10" fmla="*/ 812 w 2583"/>
                <a:gd name="T11" fmla="*/ 244 h 1372"/>
                <a:gd name="T12" fmla="*/ 812 w 2583"/>
                <a:gd name="T13" fmla="*/ 244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3" h="1372">
                  <a:moveTo>
                    <a:pt x="812" y="244"/>
                  </a:moveTo>
                  <a:lnTo>
                    <a:pt x="0" y="962"/>
                  </a:lnTo>
                  <a:lnTo>
                    <a:pt x="1351" y="1372"/>
                  </a:lnTo>
                  <a:lnTo>
                    <a:pt x="2583" y="736"/>
                  </a:lnTo>
                  <a:lnTo>
                    <a:pt x="1106" y="0"/>
                  </a:lnTo>
                  <a:lnTo>
                    <a:pt x="812" y="244"/>
                  </a:lnTo>
                  <a:lnTo>
                    <a:pt x="812" y="24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88"/>
            <p:cNvSpPr>
              <a:spLocks/>
            </p:cNvSpPr>
            <p:nvPr/>
          </p:nvSpPr>
          <p:spPr bwMode="auto">
            <a:xfrm>
              <a:off x="2776" y="592"/>
              <a:ext cx="1052" cy="722"/>
            </a:xfrm>
            <a:custGeom>
              <a:avLst/>
              <a:gdLst>
                <a:gd name="T0" fmla="*/ 136 w 1052"/>
                <a:gd name="T1" fmla="*/ 711 h 722"/>
                <a:gd name="T2" fmla="*/ 97 w 1052"/>
                <a:gd name="T3" fmla="*/ 718 h 722"/>
                <a:gd name="T4" fmla="*/ 82 w 1052"/>
                <a:gd name="T5" fmla="*/ 682 h 722"/>
                <a:gd name="T6" fmla="*/ 79 w 1052"/>
                <a:gd name="T7" fmla="*/ 636 h 722"/>
                <a:gd name="T8" fmla="*/ 57 w 1052"/>
                <a:gd name="T9" fmla="*/ 600 h 722"/>
                <a:gd name="T10" fmla="*/ 3 w 1052"/>
                <a:gd name="T11" fmla="*/ 571 h 722"/>
                <a:gd name="T12" fmla="*/ 10 w 1052"/>
                <a:gd name="T13" fmla="*/ 521 h 722"/>
                <a:gd name="T14" fmla="*/ 35 w 1052"/>
                <a:gd name="T15" fmla="*/ 485 h 722"/>
                <a:gd name="T16" fmla="*/ 25 w 1052"/>
                <a:gd name="T17" fmla="*/ 442 h 722"/>
                <a:gd name="T18" fmla="*/ 21 w 1052"/>
                <a:gd name="T19" fmla="*/ 395 h 722"/>
                <a:gd name="T20" fmla="*/ 53 w 1052"/>
                <a:gd name="T21" fmla="*/ 366 h 722"/>
                <a:gd name="T22" fmla="*/ 50 w 1052"/>
                <a:gd name="T23" fmla="*/ 302 h 722"/>
                <a:gd name="T24" fmla="*/ 46 w 1052"/>
                <a:gd name="T25" fmla="*/ 266 h 722"/>
                <a:gd name="T26" fmla="*/ 100 w 1052"/>
                <a:gd name="T27" fmla="*/ 258 h 722"/>
                <a:gd name="T28" fmla="*/ 136 w 1052"/>
                <a:gd name="T29" fmla="*/ 222 h 722"/>
                <a:gd name="T30" fmla="*/ 143 w 1052"/>
                <a:gd name="T31" fmla="*/ 176 h 722"/>
                <a:gd name="T32" fmla="*/ 190 w 1052"/>
                <a:gd name="T33" fmla="*/ 158 h 722"/>
                <a:gd name="T34" fmla="*/ 229 w 1052"/>
                <a:gd name="T35" fmla="*/ 143 h 722"/>
                <a:gd name="T36" fmla="*/ 265 w 1052"/>
                <a:gd name="T37" fmla="*/ 86 h 722"/>
                <a:gd name="T38" fmla="*/ 326 w 1052"/>
                <a:gd name="T39" fmla="*/ 86 h 722"/>
                <a:gd name="T40" fmla="*/ 384 w 1052"/>
                <a:gd name="T41" fmla="*/ 79 h 722"/>
                <a:gd name="T42" fmla="*/ 423 w 1052"/>
                <a:gd name="T43" fmla="*/ 32 h 722"/>
                <a:gd name="T44" fmla="*/ 467 w 1052"/>
                <a:gd name="T45" fmla="*/ 18 h 722"/>
                <a:gd name="T46" fmla="*/ 503 w 1052"/>
                <a:gd name="T47" fmla="*/ 36 h 722"/>
                <a:gd name="T48" fmla="*/ 549 w 1052"/>
                <a:gd name="T49" fmla="*/ 21 h 722"/>
                <a:gd name="T50" fmla="*/ 585 w 1052"/>
                <a:gd name="T51" fmla="*/ 0 h 722"/>
                <a:gd name="T52" fmla="*/ 632 w 1052"/>
                <a:gd name="T53" fmla="*/ 18 h 722"/>
                <a:gd name="T54" fmla="*/ 675 w 1052"/>
                <a:gd name="T55" fmla="*/ 32 h 722"/>
                <a:gd name="T56" fmla="*/ 736 w 1052"/>
                <a:gd name="T57" fmla="*/ 18 h 722"/>
                <a:gd name="T58" fmla="*/ 768 w 1052"/>
                <a:gd name="T59" fmla="*/ 36 h 722"/>
                <a:gd name="T60" fmla="*/ 790 w 1052"/>
                <a:gd name="T61" fmla="*/ 68 h 722"/>
                <a:gd name="T62" fmla="*/ 847 w 1052"/>
                <a:gd name="T63" fmla="*/ 64 h 722"/>
                <a:gd name="T64" fmla="*/ 883 w 1052"/>
                <a:gd name="T65" fmla="*/ 90 h 722"/>
                <a:gd name="T66" fmla="*/ 887 w 1052"/>
                <a:gd name="T67" fmla="*/ 133 h 722"/>
                <a:gd name="T68" fmla="*/ 926 w 1052"/>
                <a:gd name="T69" fmla="*/ 158 h 722"/>
                <a:gd name="T70" fmla="*/ 948 w 1052"/>
                <a:gd name="T71" fmla="*/ 194 h 722"/>
                <a:gd name="T72" fmla="*/ 952 w 1052"/>
                <a:gd name="T73" fmla="*/ 230 h 722"/>
                <a:gd name="T74" fmla="*/ 980 w 1052"/>
                <a:gd name="T75" fmla="*/ 251 h 722"/>
                <a:gd name="T76" fmla="*/ 973 w 1052"/>
                <a:gd name="T77" fmla="*/ 309 h 722"/>
                <a:gd name="T78" fmla="*/ 959 w 1052"/>
                <a:gd name="T79" fmla="*/ 348 h 722"/>
                <a:gd name="T80" fmla="*/ 1002 w 1052"/>
                <a:gd name="T81" fmla="*/ 381 h 722"/>
                <a:gd name="T82" fmla="*/ 1020 w 1052"/>
                <a:gd name="T83" fmla="*/ 424 h 722"/>
                <a:gd name="T84" fmla="*/ 995 w 1052"/>
                <a:gd name="T85" fmla="*/ 470 h 722"/>
                <a:gd name="T86" fmla="*/ 1031 w 1052"/>
                <a:gd name="T87" fmla="*/ 506 h 722"/>
                <a:gd name="T88" fmla="*/ 1023 w 1052"/>
                <a:gd name="T89" fmla="*/ 531 h 722"/>
                <a:gd name="T90" fmla="*/ 1027 w 1052"/>
                <a:gd name="T91" fmla="*/ 564 h 722"/>
                <a:gd name="T92" fmla="*/ 1049 w 1052"/>
                <a:gd name="T93" fmla="*/ 589 h 722"/>
                <a:gd name="T94" fmla="*/ 1038 w 1052"/>
                <a:gd name="T95" fmla="*/ 628 h 722"/>
                <a:gd name="T96" fmla="*/ 883 w 1052"/>
                <a:gd name="T97" fmla="*/ 610 h 722"/>
                <a:gd name="T98" fmla="*/ 161 w 1052"/>
                <a:gd name="T99" fmla="*/ 693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2" h="722">
                  <a:moveTo>
                    <a:pt x="161" y="693"/>
                  </a:moveTo>
                  <a:lnTo>
                    <a:pt x="158" y="693"/>
                  </a:lnTo>
                  <a:lnTo>
                    <a:pt x="147" y="700"/>
                  </a:lnTo>
                  <a:lnTo>
                    <a:pt x="136" y="711"/>
                  </a:lnTo>
                  <a:lnTo>
                    <a:pt x="125" y="718"/>
                  </a:lnTo>
                  <a:lnTo>
                    <a:pt x="111" y="722"/>
                  </a:lnTo>
                  <a:lnTo>
                    <a:pt x="100" y="722"/>
                  </a:lnTo>
                  <a:lnTo>
                    <a:pt x="97" y="718"/>
                  </a:lnTo>
                  <a:lnTo>
                    <a:pt x="89" y="715"/>
                  </a:lnTo>
                  <a:lnTo>
                    <a:pt x="86" y="707"/>
                  </a:lnTo>
                  <a:lnTo>
                    <a:pt x="86" y="697"/>
                  </a:lnTo>
                  <a:lnTo>
                    <a:pt x="82" y="682"/>
                  </a:lnTo>
                  <a:lnTo>
                    <a:pt x="82" y="672"/>
                  </a:lnTo>
                  <a:lnTo>
                    <a:pt x="82" y="661"/>
                  </a:lnTo>
                  <a:lnTo>
                    <a:pt x="82" y="654"/>
                  </a:lnTo>
                  <a:lnTo>
                    <a:pt x="79" y="636"/>
                  </a:lnTo>
                  <a:lnTo>
                    <a:pt x="79" y="625"/>
                  </a:lnTo>
                  <a:lnTo>
                    <a:pt x="71" y="610"/>
                  </a:lnTo>
                  <a:lnTo>
                    <a:pt x="68" y="607"/>
                  </a:lnTo>
                  <a:lnTo>
                    <a:pt x="57" y="600"/>
                  </a:lnTo>
                  <a:lnTo>
                    <a:pt x="39" y="596"/>
                  </a:lnTo>
                  <a:lnTo>
                    <a:pt x="25" y="593"/>
                  </a:lnTo>
                  <a:lnTo>
                    <a:pt x="14" y="582"/>
                  </a:lnTo>
                  <a:lnTo>
                    <a:pt x="3" y="571"/>
                  </a:lnTo>
                  <a:lnTo>
                    <a:pt x="3" y="560"/>
                  </a:lnTo>
                  <a:lnTo>
                    <a:pt x="0" y="546"/>
                  </a:lnTo>
                  <a:lnTo>
                    <a:pt x="7" y="535"/>
                  </a:lnTo>
                  <a:lnTo>
                    <a:pt x="10" y="521"/>
                  </a:lnTo>
                  <a:lnTo>
                    <a:pt x="25" y="513"/>
                  </a:lnTo>
                  <a:lnTo>
                    <a:pt x="32" y="503"/>
                  </a:lnTo>
                  <a:lnTo>
                    <a:pt x="35" y="492"/>
                  </a:lnTo>
                  <a:lnTo>
                    <a:pt x="35" y="485"/>
                  </a:lnTo>
                  <a:lnTo>
                    <a:pt x="35" y="474"/>
                  </a:lnTo>
                  <a:lnTo>
                    <a:pt x="32" y="463"/>
                  </a:lnTo>
                  <a:lnTo>
                    <a:pt x="28" y="452"/>
                  </a:lnTo>
                  <a:lnTo>
                    <a:pt x="25" y="442"/>
                  </a:lnTo>
                  <a:lnTo>
                    <a:pt x="17" y="427"/>
                  </a:lnTo>
                  <a:lnTo>
                    <a:pt x="14" y="413"/>
                  </a:lnTo>
                  <a:lnTo>
                    <a:pt x="17" y="402"/>
                  </a:lnTo>
                  <a:lnTo>
                    <a:pt x="21" y="395"/>
                  </a:lnTo>
                  <a:lnTo>
                    <a:pt x="32" y="391"/>
                  </a:lnTo>
                  <a:lnTo>
                    <a:pt x="35" y="384"/>
                  </a:lnTo>
                  <a:lnTo>
                    <a:pt x="46" y="377"/>
                  </a:lnTo>
                  <a:lnTo>
                    <a:pt x="53" y="366"/>
                  </a:lnTo>
                  <a:lnTo>
                    <a:pt x="57" y="352"/>
                  </a:lnTo>
                  <a:lnTo>
                    <a:pt x="57" y="334"/>
                  </a:lnTo>
                  <a:lnTo>
                    <a:pt x="53" y="319"/>
                  </a:lnTo>
                  <a:lnTo>
                    <a:pt x="50" y="302"/>
                  </a:lnTo>
                  <a:lnTo>
                    <a:pt x="46" y="291"/>
                  </a:lnTo>
                  <a:lnTo>
                    <a:pt x="39" y="276"/>
                  </a:lnTo>
                  <a:lnTo>
                    <a:pt x="43" y="269"/>
                  </a:lnTo>
                  <a:lnTo>
                    <a:pt x="46" y="266"/>
                  </a:lnTo>
                  <a:lnTo>
                    <a:pt x="61" y="266"/>
                  </a:lnTo>
                  <a:lnTo>
                    <a:pt x="75" y="262"/>
                  </a:lnTo>
                  <a:lnTo>
                    <a:pt x="89" y="262"/>
                  </a:lnTo>
                  <a:lnTo>
                    <a:pt x="100" y="258"/>
                  </a:lnTo>
                  <a:lnTo>
                    <a:pt x="114" y="255"/>
                  </a:lnTo>
                  <a:lnTo>
                    <a:pt x="125" y="244"/>
                  </a:lnTo>
                  <a:lnTo>
                    <a:pt x="132" y="233"/>
                  </a:lnTo>
                  <a:lnTo>
                    <a:pt x="136" y="222"/>
                  </a:lnTo>
                  <a:lnTo>
                    <a:pt x="140" y="212"/>
                  </a:lnTo>
                  <a:lnTo>
                    <a:pt x="136" y="197"/>
                  </a:lnTo>
                  <a:lnTo>
                    <a:pt x="140" y="187"/>
                  </a:lnTo>
                  <a:lnTo>
                    <a:pt x="143" y="176"/>
                  </a:lnTo>
                  <a:lnTo>
                    <a:pt x="154" y="169"/>
                  </a:lnTo>
                  <a:lnTo>
                    <a:pt x="165" y="161"/>
                  </a:lnTo>
                  <a:lnTo>
                    <a:pt x="176" y="158"/>
                  </a:lnTo>
                  <a:lnTo>
                    <a:pt x="190" y="158"/>
                  </a:lnTo>
                  <a:lnTo>
                    <a:pt x="201" y="165"/>
                  </a:lnTo>
                  <a:lnTo>
                    <a:pt x="211" y="161"/>
                  </a:lnTo>
                  <a:lnTo>
                    <a:pt x="222" y="154"/>
                  </a:lnTo>
                  <a:lnTo>
                    <a:pt x="229" y="143"/>
                  </a:lnTo>
                  <a:lnTo>
                    <a:pt x="237" y="129"/>
                  </a:lnTo>
                  <a:lnTo>
                    <a:pt x="244" y="111"/>
                  </a:lnTo>
                  <a:lnTo>
                    <a:pt x="255" y="97"/>
                  </a:lnTo>
                  <a:lnTo>
                    <a:pt x="265" y="86"/>
                  </a:lnTo>
                  <a:lnTo>
                    <a:pt x="280" y="86"/>
                  </a:lnTo>
                  <a:lnTo>
                    <a:pt x="298" y="86"/>
                  </a:lnTo>
                  <a:lnTo>
                    <a:pt x="312" y="86"/>
                  </a:lnTo>
                  <a:lnTo>
                    <a:pt x="326" y="86"/>
                  </a:lnTo>
                  <a:lnTo>
                    <a:pt x="344" y="86"/>
                  </a:lnTo>
                  <a:lnTo>
                    <a:pt x="359" y="86"/>
                  </a:lnTo>
                  <a:lnTo>
                    <a:pt x="373" y="82"/>
                  </a:lnTo>
                  <a:lnTo>
                    <a:pt x="384" y="79"/>
                  </a:lnTo>
                  <a:lnTo>
                    <a:pt x="395" y="68"/>
                  </a:lnTo>
                  <a:lnTo>
                    <a:pt x="402" y="54"/>
                  </a:lnTo>
                  <a:lnTo>
                    <a:pt x="413" y="43"/>
                  </a:lnTo>
                  <a:lnTo>
                    <a:pt x="423" y="32"/>
                  </a:lnTo>
                  <a:lnTo>
                    <a:pt x="438" y="25"/>
                  </a:lnTo>
                  <a:lnTo>
                    <a:pt x="445" y="18"/>
                  </a:lnTo>
                  <a:lnTo>
                    <a:pt x="456" y="18"/>
                  </a:lnTo>
                  <a:lnTo>
                    <a:pt x="467" y="18"/>
                  </a:lnTo>
                  <a:lnTo>
                    <a:pt x="474" y="25"/>
                  </a:lnTo>
                  <a:lnTo>
                    <a:pt x="481" y="32"/>
                  </a:lnTo>
                  <a:lnTo>
                    <a:pt x="492" y="36"/>
                  </a:lnTo>
                  <a:lnTo>
                    <a:pt x="503" y="36"/>
                  </a:lnTo>
                  <a:lnTo>
                    <a:pt x="513" y="36"/>
                  </a:lnTo>
                  <a:lnTo>
                    <a:pt x="528" y="32"/>
                  </a:lnTo>
                  <a:lnTo>
                    <a:pt x="538" y="28"/>
                  </a:lnTo>
                  <a:lnTo>
                    <a:pt x="549" y="21"/>
                  </a:lnTo>
                  <a:lnTo>
                    <a:pt x="560" y="14"/>
                  </a:lnTo>
                  <a:lnTo>
                    <a:pt x="567" y="3"/>
                  </a:lnTo>
                  <a:lnTo>
                    <a:pt x="578" y="0"/>
                  </a:lnTo>
                  <a:lnTo>
                    <a:pt x="585" y="0"/>
                  </a:lnTo>
                  <a:lnTo>
                    <a:pt x="600" y="3"/>
                  </a:lnTo>
                  <a:lnTo>
                    <a:pt x="610" y="7"/>
                  </a:lnTo>
                  <a:lnTo>
                    <a:pt x="621" y="11"/>
                  </a:lnTo>
                  <a:lnTo>
                    <a:pt x="632" y="18"/>
                  </a:lnTo>
                  <a:lnTo>
                    <a:pt x="639" y="25"/>
                  </a:lnTo>
                  <a:lnTo>
                    <a:pt x="646" y="32"/>
                  </a:lnTo>
                  <a:lnTo>
                    <a:pt x="661" y="32"/>
                  </a:lnTo>
                  <a:lnTo>
                    <a:pt x="675" y="32"/>
                  </a:lnTo>
                  <a:lnTo>
                    <a:pt x="689" y="32"/>
                  </a:lnTo>
                  <a:lnTo>
                    <a:pt x="707" y="25"/>
                  </a:lnTo>
                  <a:lnTo>
                    <a:pt x="722" y="21"/>
                  </a:lnTo>
                  <a:lnTo>
                    <a:pt x="736" y="18"/>
                  </a:lnTo>
                  <a:lnTo>
                    <a:pt x="747" y="14"/>
                  </a:lnTo>
                  <a:lnTo>
                    <a:pt x="758" y="14"/>
                  </a:lnTo>
                  <a:lnTo>
                    <a:pt x="768" y="25"/>
                  </a:lnTo>
                  <a:lnTo>
                    <a:pt x="768" y="36"/>
                  </a:lnTo>
                  <a:lnTo>
                    <a:pt x="772" y="46"/>
                  </a:lnTo>
                  <a:lnTo>
                    <a:pt x="779" y="54"/>
                  </a:lnTo>
                  <a:lnTo>
                    <a:pt x="783" y="64"/>
                  </a:lnTo>
                  <a:lnTo>
                    <a:pt x="790" y="68"/>
                  </a:lnTo>
                  <a:lnTo>
                    <a:pt x="804" y="68"/>
                  </a:lnTo>
                  <a:lnTo>
                    <a:pt x="815" y="64"/>
                  </a:lnTo>
                  <a:lnTo>
                    <a:pt x="833" y="64"/>
                  </a:lnTo>
                  <a:lnTo>
                    <a:pt x="847" y="64"/>
                  </a:lnTo>
                  <a:lnTo>
                    <a:pt x="858" y="64"/>
                  </a:lnTo>
                  <a:lnTo>
                    <a:pt x="869" y="72"/>
                  </a:lnTo>
                  <a:lnTo>
                    <a:pt x="880" y="82"/>
                  </a:lnTo>
                  <a:lnTo>
                    <a:pt x="883" y="90"/>
                  </a:lnTo>
                  <a:lnTo>
                    <a:pt x="887" y="104"/>
                  </a:lnTo>
                  <a:lnTo>
                    <a:pt x="887" y="115"/>
                  </a:lnTo>
                  <a:lnTo>
                    <a:pt x="887" y="125"/>
                  </a:lnTo>
                  <a:lnTo>
                    <a:pt x="887" y="133"/>
                  </a:lnTo>
                  <a:lnTo>
                    <a:pt x="894" y="140"/>
                  </a:lnTo>
                  <a:lnTo>
                    <a:pt x="898" y="147"/>
                  </a:lnTo>
                  <a:lnTo>
                    <a:pt x="909" y="154"/>
                  </a:lnTo>
                  <a:lnTo>
                    <a:pt x="926" y="158"/>
                  </a:lnTo>
                  <a:lnTo>
                    <a:pt x="941" y="169"/>
                  </a:lnTo>
                  <a:lnTo>
                    <a:pt x="944" y="172"/>
                  </a:lnTo>
                  <a:lnTo>
                    <a:pt x="948" y="183"/>
                  </a:lnTo>
                  <a:lnTo>
                    <a:pt x="948" y="194"/>
                  </a:lnTo>
                  <a:lnTo>
                    <a:pt x="948" y="208"/>
                  </a:lnTo>
                  <a:lnTo>
                    <a:pt x="944" y="219"/>
                  </a:lnTo>
                  <a:lnTo>
                    <a:pt x="944" y="226"/>
                  </a:lnTo>
                  <a:lnTo>
                    <a:pt x="952" y="230"/>
                  </a:lnTo>
                  <a:lnTo>
                    <a:pt x="959" y="233"/>
                  </a:lnTo>
                  <a:lnTo>
                    <a:pt x="966" y="233"/>
                  </a:lnTo>
                  <a:lnTo>
                    <a:pt x="973" y="240"/>
                  </a:lnTo>
                  <a:lnTo>
                    <a:pt x="980" y="251"/>
                  </a:lnTo>
                  <a:lnTo>
                    <a:pt x="988" y="266"/>
                  </a:lnTo>
                  <a:lnTo>
                    <a:pt x="988" y="280"/>
                  </a:lnTo>
                  <a:lnTo>
                    <a:pt x="980" y="298"/>
                  </a:lnTo>
                  <a:lnTo>
                    <a:pt x="973" y="309"/>
                  </a:lnTo>
                  <a:lnTo>
                    <a:pt x="966" y="319"/>
                  </a:lnTo>
                  <a:lnTo>
                    <a:pt x="959" y="330"/>
                  </a:lnTo>
                  <a:lnTo>
                    <a:pt x="955" y="337"/>
                  </a:lnTo>
                  <a:lnTo>
                    <a:pt x="959" y="348"/>
                  </a:lnTo>
                  <a:lnTo>
                    <a:pt x="970" y="355"/>
                  </a:lnTo>
                  <a:lnTo>
                    <a:pt x="980" y="363"/>
                  </a:lnTo>
                  <a:lnTo>
                    <a:pt x="991" y="370"/>
                  </a:lnTo>
                  <a:lnTo>
                    <a:pt x="1002" y="381"/>
                  </a:lnTo>
                  <a:lnTo>
                    <a:pt x="1013" y="391"/>
                  </a:lnTo>
                  <a:lnTo>
                    <a:pt x="1020" y="399"/>
                  </a:lnTo>
                  <a:lnTo>
                    <a:pt x="1023" y="413"/>
                  </a:lnTo>
                  <a:lnTo>
                    <a:pt x="1020" y="424"/>
                  </a:lnTo>
                  <a:lnTo>
                    <a:pt x="1009" y="438"/>
                  </a:lnTo>
                  <a:lnTo>
                    <a:pt x="998" y="449"/>
                  </a:lnTo>
                  <a:lnTo>
                    <a:pt x="995" y="460"/>
                  </a:lnTo>
                  <a:lnTo>
                    <a:pt x="995" y="470"/>
                  </a:lnTo>
                  <a:lnTo>
                    <a:pt x="998" y="478"/>
                  </a:lnTo>
                  <a:lnTo>
                    <a:pt x="1009" y="488"/>
                  </a:lnTo>
                  <a:lnTo>
                    <a:pt x="1023" y="499"/>
                  </a:lnTo>
                  <a:lnTo>
                    <a:pt x="1031" y="506"/>
                  </a:lnTo>
                  <a:lnTo>
                    <a:pt x="1031" y="513"/>
                  </a:lnTo>
                  <a:lnTo>
                    <a:pt x="1027" y="521"/>
                  </a:lnTo>
                  <a:lnTo>
                    <a:pt x="1023" y="524"/>
                  </a:lnTo>
                  <a:lnTo>
                    <a:pt x="1023" y="531"/>
                  </a:lnTo>
                  <a:lnTo>
                    <a:pt x="1023" y="542"/>
                  </a:lnTo>
                  <a:lnTo>
                    <a:pt x="1020" y="553"/>
                  </a:lnTo>
                  <a:lnTo>
                    <a:pt x="1023" y="560"/>
                  </a:lnTo>
                  <a:lnTo>
                    <a:pt x="1027" y="564"/>
                  </a:lnTo>
                  <a:lnTo>
                    <a:pt x="1034" y="571"/>
                  </a:lnTo>
                  <a:lnTo>
                    <a:pt x="1041" y="578"/>
                  </a:lnTo>
                  <a:lnTo>
                    <a:pt x="1045" y="582"/>
                  </a:lnTo>
                  <a:lnTo>
                    <a:pt x="1049" y="589"/>
                  </a:lnTo>
                  <a:lnTo>
                    <a:pt x="1052" y="603"/>
                  </a:lnTo>
                  <a:lnTo>
                    <a:pt x="1045" y="610"/>
                  </a:lnTo>
                  <a:lnTo>
                    <a:pt x="1041" y="621"/>
                  </a:lnTo>
                  <a:lnTo>
                    <a:pt x="1038" y="628"/>
                  </a:lnTo>
                  <a:lnTo>
                    <a:pt x="1034" y="636"/>
                  </a:lnTo>
                  <a:lnTo>
                    <a:pt x="1023" y="643"/>
                  </a:lnTo>
                  <a:lnTo>
                    <a:pt x="1023" y="646"/>
                  </a:lnTo>
                  <a:lnTo>
                    <a:pt x="883" y="610"/>
                  </a:lnTo>
                  <a:lnTo>
                    <a:pt x="635" y="298"/>
                  </a:lnTo>
                  <a:lnTo>
                    <a:pt x="233" y="535"/>
                  </a:lnTo>
                  <a:lnTo>
                    <a:pt x="161" y="693"/>
                  </a:lnTo>
                  <a:lnTo>
                    <a:pt x="161" y="69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89"/>
            <p:cNvSpPr>
              <a:spLocks/>
            </p:cNvSpPr>
            <p:nvPr/>
          </p:nvSpPr>
          <p:spPr bwMode="auto">
            <a:xfrm>
              <a:off x="2158" y="2079"/>
              <a:ext cx="916" cy="902"/>
            </a:xfrm>
            <a:custGeom>
              <a:avLst/>
              <a:gdLst>
                <a:gd name="T0" fmla="*/ 916 w 916"/>
                <a:gd name="T1" fmla="*/ 0 h 902"/>
                <a:gd name="T2" fmla="*/ 873 w 916"/>
                <a:gd name="T3" fmla="*/ 859 h 902"/>
                <a:gd name="T4" fmla="*/ 176 w 916"/>
                <a:gd name="T5" fmla="*/ 902 h 902"/>
                <a:gd name="T6" fmla="*/ 0 w 916"/>
                <a:gd name="T7" fmla="*/ 187 h 902"/>
                <a:gd name="T8" fmla="*/ 916 w 916"/>
                <a:gd name="T9" fmla="*/ 0 h 902"/>
                <a:gd name="T10" fmla="*/ 916 w 916"/>
                <a:gd name="T11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6" h="902">
                  <a:moveTo>
                    <a:pt x="916" y="0"/>
                  </a:moveTo>
                  <a:lnTo>
                    <a:pt x="873" y="859"/>
                  </a:lnTo>
                  <a:lnTo>
                    <a:pt x="176" y="902"/>
                  </a:lnTo>
                  <a:lnTo>
                    <a:pt x="0" y="187"/>
                  </a:lnTo>
                  <a:lnTo>
                    <a:pt x="916" y="0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90"/>
            <p:cNvSpPr>
              <a:spLocks/>
            </p:cNvSpPr>
            <p:nvPr/>
          </p:nvSpPr>
          <p:spPr bwMode="auto">
            <a:xfrm>
              <a:off x="2050" y="1960"/>
              <a:ext cx="1013" cy="446"/>
            </a:xfrm>
            <a:custGeom>
              <a:avLst/>
              <a:gdLst>
                <a:gd name="T0" fmla="*/ 129 w 1013"/>
                <a:gd name="T1" fmla="*/ 446 h 446"/>
                <a:gd name="T2" fmla="*/ 140 w 1013"/>
                <a:gd name="T3" fmla="*/ 442 h 446"/>
                <a:gd name="T4" fmla="*/ 165 w 1013"/>
                <a:gd name="T5" fmla="*/ 439 h 446"/>
                <a:gd name="T6" fmla="*/ 208 w 1013"/>
                <a:gd name="T7" fmla="*/ 428 h 446"/>
                <a:gd name="T8" fmla="*/ 266 w 1013"/>
                <a:gd name="T9" fmla="*/ 414 h 446"/>
                <a:gd name="T10" fmla="*/ 327 w 1013"/>
                <a:gd name="T11" fmla="*/ 396 h 446"/>
                <a:gd name="T12" fmla="*/ 402 w 1013"/>
                <a:gd name="T13" fmla="*/ 381 h 446"/>
                <a:gd name="T14" fmla="*/ 481 w 1013"/>
                <a:gd name="T15" fmla="*/ 360 h 446"/>
                <a:gd name="T16" fmla="*/ 564 w 1013"/>
                <a:gd name="T17" fmla="*/ 338 h 446"/>
                <a:gd name="T18" fmla="*/ 643 w 1013"/>
                <a:gd name="T19" fmla="*/ 313 h 446"/>
                <a:gd name="T20" fmla="*/ 726 w 1013"/>
                <a:gd name="T21" fmla="*/ 288 h 446"/>
                <a:gd name="T22" fmla="*/ 797 w 1013"/>
                <a:gd name="T23" fmla="*/ 263 h 446"/>
                <a:gd name="T24" fmla="*/ 866 w 1013"/>
                <a:gd name="T25" fmla="*/ 238 h 446"/>
                <a:gd name="T26" fmla="*/ 923 w 1013"/>
                <a:gd name="T27" fmla="*/ 212 h 446"/>
                <a:gd name="T28" fmla="*/ 966 w 1013"/>
                <a:gd name="T29" fmla="*/ 187 h 446"/>
                <a:gd name="T30" fmla="*/ 995 w 1013"/>
                <a:gd name="T31" fmla="*/ 162 h 446"/>
                <a:gd name="T32" fmla="*/ 1013 w 1013"/>
                <a:gd name="T33" fmla="*/ 144 h 446"/>
                <a:gd name="T34" fmla="*/ 1006 w 1013"/>
                <a:gd name="T35" fmla="*/ 123 h 446"/>
                <a:gd name="T36" fmla="*/ 991 w 1013"/>
                <a:gd name="T37" fmla="*/ 101 h 446"/>
                <a:gd name="T38" fmla="*/ 966 w 1013"/>
                <a:gd name="T39" fmla="*/ 87 h 446"/>
                <a:gd name="T40" fmla="*/ 934 w 1013"/>
                <a:gd name="T41" fmla="*/ 72 h 446"/>
                <a:gd name="T42" fmla="*/ 891 w 1013"/>
                <a:gd name="T43" fmla="*/ 54 h 446"/>
                <a:gd name="T44" fmla="*/ 844 w 1013"/>
                <a:gd name="T45" fmla="*/ 47 h 446"/>
                <a:gd name="T46" fmla="*/ 794 w 1013"/>
                <a:gd name="T47" fmla="*/ 33 h 446"/>
                <a:gd name="T48" fmla="*/ 747 w 1013"/>
                <a:gd name="T49" fmla="*/ 26 h 446"/>
                <a:gd name="T50" fmla="*/ 693 w 1013"/>
                <a:gd name="T51" fmla="*/ 18 h 446"/>
                <a:gd name="T52" fmla="*/ 643 w 1013"/>
                <a:gd name="T53" fmla="*/ 11 h 446"/>
                <a:gd name="T54" fmla="*/ 596 w 1013"/>
                <a:gd name="T55" fmla="*/ 8 h 446"/>
                <a:gd name="T56" fmla="*/ 553 w 1013"/>
                <a:gd name="T57" fmla="*/ 4 h 446"/>
                <a:gd name="T58" fmla="*/ 517 w 1013"/>
                <a:gd name="T59" fmla="*/ 0 h 446"/>
                <a:gd name="T60" fmla="*/ 488 w 1013"/>
                <a:gd name="T61" fmla="*/ 0 h 446"/>
                <a:gd name="T62" fmla="*/ 474 w 1013"/>
                <a:gd name="T63" fmla="*/ 0 h 446"/>
                <a:gd name="T64" fmla="*/ 467 w 1013"/>
                <a:gd name="T65" fmla="*/ 0 h 446"/>
                <a:gd name="T66" fmla="*/ 0 w 1013"/>
                <a:gd name="T67" fmla="*/ 105 h 446"/>
                <a:gd name="T68" fmla="*/ 129 w 1013"/>
                <a:gd name="T69" fmla="*/ 446 h 446"/>
                <a:gd name="T70" fmla="*/ 129 w 1013"/>
                <a:gd name="T71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3" h="446">
                  <a:moveTo>
                    <a:pt x="129" y="446"/>
                  </a:moveTo>
                  <a:lnTo>
                    <a:pt x="140" y="442"/>
                  </a:lnTo>
                  <a:lnTo>
                    <a:pt x="165" y="439"/>
                  </a:lnTo>
                  <a:lnTo>
                    <a:pt x="208" y="428"/>
                  </a:lnTo>
                  <a:lnTo>
                    <a:pt x="266" y="414"/>
                  </a:lnTo>
                  <a:lnTo>
                    <a:pt x="327" y="396"/>
                  </a:lnTo>
                  <a:lnTo>
                    <a:pt x="402" y="381"/>
                  </a:lnTo>
                  <a:lnTo>
                    <a:pt x="481" y="360"/>
                  </a:lnTo>
                  <a:lnTo>
                    <a:pt x="564" y="338"/>
                  </a:lnTo>
                  <a:lnTo>
                    <a:pt x="643" y="313"/>
                  </a:lnTo>
                  <a:lnTo>
                    <a:pt x="726" y="288"/>
                  </a:lnTo>
                  <a:lnTo>
                    <a:pt x="797" y="263"/>
                  </a:lnTo>
                  <a:lnTo>
                    <a:pt x="866" y="238"/>
                  </a:lnTo>
                  <a:lnTo>
                    <a:pt x="923" y="212"/>
                  </a:lnTo>
                  <a:lnTo>
                    <a:pt x="966" y="187"/>
                  </a:lnTo>
                  <a:lnTo>
                    <a:pt x="995" y="162"/>
                  </a:lnTo>
                  <a:lnTo>
                    <a:pt x="1013" y="144"/>
                  </a:lnTo>
                  <a:lnTo>
                    <a:pt x="1006" y="123"/>
                  </a:lnTo>
                  <a:lnTo>
                    <a:pt x="991" y="101"/>
                  </a:lnTo>
                  <a:lnTo>
                    <a:pt x="966" y="87"/>
                  </a:lnTo>
                  <a:lnTo>
                    <a:pt x="934" y="72"/>
                  </a:lnTo>
                  <a:lnTo>
                    <a:pt x="891" y="54"/>
                  </a:lnTo>
                  <a:lnTo>
                    <a:pt x="844" y="47"/>
                  </a:lnTo>
                  <a:lnTo>
                    <a:pt x="794" y="33"/>
                  </a:lnTo>
                  <a:lnTo>
                    <a:pt x="747" y="26"/>
                  </a:lnTo>
                  <a:lnTo>
                    <a:pt x="693" y="18"/>
                  </a:lnTo>
                  <a:lnTo>
                    <a:pt x="643" y="11"/>
                  </a:lnTo>
                  <a:lnTo>
                    <a:pt x="596" y="8"/>
                  </a:lnTo>
                  <a:lnTo>
                    <a:pt x="553" y="4"/>
                  </a:lnTo>
                  <a:lnTo>
                    <a:pt x="517" y="0"/>
                  </a:lnTo>
                  <a:lnTo>
                    <a:pt x="488" y="0"/>
                  </a:lnTo>
                  <a:lnTo>
                    <a:pt x="474" y="0"/>
                  </a:lnTo>
                  <a:lnTo>
                    <a:pt x="467" y="0"/>
                  </a:lnTo>
                  <a:lnTo>
                    <a:pt x="0" y="105"/>
                  </a:lnTo>
                  <a:lnTo>
                    <a:pt x="129" y="446"/>
                  </a:lnTo>
                  <a:lnTo>
                    <a:pt x="129" y="44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1"/>
            <p:cNvSpPr>
              <a:spLocks/>
            </p:cNvSpPr>
            <p:nvPr/>
          </p:nvSpPr>
          <p:spPr bwMode="auto">
            <a:xfrm>
              <a:off x="3390" y="1407"/>
              <a:ext cx="399" cy="528"/>
            </a:xfrm>
            <a:custGeom>
              <a:avLst/>
              <a:gdLst>
                <a:gd name="T0" fmla="*/ 348 w 399"/>
                <a:gd name="T1" fmla="*/ 0 h 528"/>
                <a:gd name="T2" fmla="*/ 348 w 399"/>
                <a:gd name="T3" fmla="*/ 0 h 528"/>
                <a:gd name="T4" fmla="*/ 352 w 399"/>
                <a:gd name="T5" fmla="*/ 7 h 528"/>
                <a:gd name="T6" fmla="*/ 356 w 399"/>
                <a:gd name="T7" fmla="*/ 18 h 528"/>
                <a:gd name="T8" fmla="*/ 359 w 399"/>
                <a:gd name="T9" fmla="*/ 36 h 528"/>
                <a:gd name="T10" fmla="*/ 366 w 399"/>
                <a:gd name="T11" fmla="*/ 51 h 528"/>
                <a:gd name="T12" fmla="*/ 370 w 399"/>
                <a:gd name="T13" fmla="*/ 76 h 528"/>
                <a:gd name="T14" fmla="*/ 377 w 399"/>
                <a:gd name="T15" fmla="*/ 97 h 528"/>
                <a:gd name="T16" fmla="*/ 384 w 399"/>
                <a:gd name="T17" fmla="*/ 126 h 528"/>
                <a:gd name="T18" fmla="*/ 388 w 399"/>
                <a:gd name="T19" fmla="*/ 155 h 528"/>
                <a:gd name="T20" fmla="*/ 392 w 399"/>
                <a:gd name="T21" fmla="*/ 183 h 528"/>
                <a:gd name="T22" fmla="*/ 395 w 399"/>
                <a:gd name="T23" fmla="*/ 216 h 528"/>
                <a:gd name="T24" fmla="*/ 399 w 399"/>
                <a:gd name="T25" fmla="*/ 248 h 528"/>
                <a:gd name="T26" fmla="*/ 399 w 399"/>
                <a:gd name="T27" fmla="*/ 280 h 528"/>
                <a:gd name="T28" fmla="*/ 399 w 399"/>
                <a:gd name="T29" fmla="*/ 309 h 528"/>
                <a:gd name="T30" fmla="*/ 395 w 399"/>
                <a:gd name="T31" fmla="*/ 338 h 528"/>
                <a:gd name="T32" fmla="*/ 392 w 399"/>
                <a:gd name="T33" fmla="*/ 370 h 528"/>
                <a:gd name="T34" fmla="*/ 381 w 399"/>
                <a:gd name="T35" fmla="*/ 392 h 528"/>
                <a:gd name="T36" fmla="*/ 374 w 399"/>
                <a:gd name="T37" fmla="*/ 421 h 528"/>
                <a:gd name="T38" fmla="*/ 356 w 399"/>
                <a:gd name="T39" fmla="*/ 439 h 528"/>
                <a:gd name="T40" fmla="*/ 341 w 399"/>
                <a:gd name="T41" fmla="*/ 464 h 528"/>
                <a:gd name="T42" fmla="*/ 320 w 399"/>
                <a:gd name="T43" fmla="*/ 478 h 528"/>
                <a:gd name="T44" fmla="*/ 298 w 399"/>
                <a:gd name="T45" fmla="*/ 492 h 528"/>
                <a:gd name="T46" fmla="*/ 273 w 399"/>
                <a:gd name="T47" fmla="*/ 503 h 528"/>
                <a:gd name="T48" fmla="*/ 251 w 399"/>
                <a:gd name="T49" fmla="*/ 518 h 528"/>
                <a:gd name="T50" fmla="*/ 226 w 399"/>
                <a:gd name="T51" fmla="*/ 521 h 528"/>
                <a:gd name="T52" fmla="*/ 201 w 399"/>
                <a:gd name="T53" fmla="*/ 528 h 528"/>
                <a:gd name="T54" fmla="*/ 172 w 399"/>
                <a:gd name="T55" fmla="*/ 528 h 528"/>
                <a:gd name="T56" fmla="*/ 151 w 399"/>
                <a:gd name="T57" fmla="*/ 528 h 528"/>
                <a:gd name="T58" fmla="*/ 126 w 399"/>
                <a:gd name="T59" fmla="*/ 525 h 528"/>
                <a:gd name="T60" fmla="*/ 104 w 399"/>
                <a:gd name="T61" fmla="*/ 518 h 528"/>
                <a:gd name="T62" fmla="*/ 86 w 399"/>
                <a:gd name="T63" fmla="*/ 507 h 528"/>
                <a:gd name="T64" fmla="*/ 72 w 399"/>
                <a:gd name="T65" fmla="*/ 496 h 528"/>
                <a:gd name="T66" fmla="*/ 57 w 399"/>
                <a:gd name="T67" fmla="*/ 482 h 528"/>
                <a:gd name="T68" fmla="*/ 43 w 399"/>
                <a:gd name="T69" fmla="*/ 464 h 528"/>
                <a:gd name="T70" fmla="*/ 32 w 399"/>
                <a:gd name="T71" fmla="*/ 453 h 528"/>
                <a:gd name="T72" fmla="*/ 25 w 399"/>
                <a:gd name="T73" fmla="*/ 439 h 528"/>
                <a:gd name="T74" fmla="*/ 18 w 399"/>
                <a:gd name="T75" fmla="*/ 424 h 528"/>
                <a:gd name="T76" fmla="*/ 11 w 399"/>
                <a:gd name="T77" fmla="*/ 413 h 528"/>
                <a:gd name="T78" fmla="*/ 7 w 399"/>
                <a:gd name="T79" fmla="*/ 403 h 528"/>
                <a:gd name="T80" fmla="*/ 3 w 399"/>
                <a:gd name="T81" fmla="*/ 392 h 528"/>
                <a:gd name="T82" fmla="*/ 0 w 399"/>
                <a:gd name="T83" fmla="*/ 381 h 528"/>
                <a:gd name="T84" fmla="*/ 0 w 399"/>
                <a:gd name="T85" fmla="*/ 370 h 528"/>
                <a:gd name="T86" fmla="*/ 0 w 399"/>
                <a:gd name="T87" fmla="*/ 363 h 528"/>
                <a:gd name="T88" fmla="*/ 0 w 399"/>
                <a:gd name="T89" fmla="*/ 359 h 528"/>
                <a:gd name="T90" fmla="*/ 0 w 399"/>
                <a:gd name="T91" fmla="*/ 349 h 528"/>
                <a:gd name="T92" fmla="*/ 0 w 399"/>
                <a:gd name="T93" fmla="*/ 345 h 528"/>
                <a:gd name="T94" fmla="*/ 348 w 399"/>
                <a:gd name="T95" fmla="*/ 0 h 528"/>
                <a:gd name="T96" fmla="*/ 348 w 399"/>
                <a:gd name="T9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9" h="528">
                  <a:moveTo>
                    <a:pt x="348" y="0"/>
                  </a:moveTo>
                  <a:lnTo>
                    <a:pt x="348" y="0"/>
                  </a:lnTo>
                  <a:lnTo>
                    <a:pt x="352" y="7"/>
                  </a:lnTo>
                  <a:lnTo>
                    <a:pt x="356" y="18"/>
                  </a:lnTo>
                  <a:lnTo>
                    <a:pt x="359" y="36"/>
                  </a:lnTo>
                  <a:lnTo>
                    <a:pt x="366" y="51"/>
                  </a:lnTo>
                  <a:lnTo>
                    <a:pt x="370" y="76"/>
                  </a:lnTo>
                  <a:lnTo>
                    <a:pt x="377" y="97"/>
                  </a:lnTo>
                  <a:lnTo>
                    <a:pt x="384" y="126"/>
                  </a:lnTo>
                  <a:lnTo>
                    <a:pt x="388" y="155"/>
                  </a:lnTo>
                  <a:lnTo>
                    <a:pt x="392" y="183"/>
                  </a:lnTo>
                  <a:lnTo>
                    <a:pt x="395" y="216"/>
                  </a:lnTo>
                  <a:lnTo>
                    <a:pt x="399" y="248"/>
                  </a:lnTo>
                  <a:lnTo>
                    <a:pt x="399" y="280"/>
                  </a:lnTo>
                  <a:lnTo>
                    <a:pt x="399" y="309"/>
                  </a:lnTo>
                  <a:lnTo>
                    <a:pt x="395" y="338"/>
                  </a:lnTo>
                  <a:lnTo>
                    <a:pt x="392" y="370"/>
                  </a:lnTo>
                  <a:lnTo>
                    <a:pt x="381" y="392"/>
                  </a:lnTo>
                  <a:lnTo>
                    <a:pt x="374" y="421"/>
                  </a:lnTo>
                  <a:lnTo>
                    <a:pt x="356" y="439"/>
                  </a:lnTo>
                  <a:lnTo>
                    <a:pt x="341" y="464"/>
                  </a:lnTo>
                  <a:lnTo>
                    <a:pt x="320" y="478"/>
                  </a:lnTo>
                  <a:lnTo>
                    <a:pt x="298" y="492"/>
                  </a:lnTo>
                  <a:lnTo>
                    <a:pt x="273" y="503"/>
                  </a:lnTo>
                  <a:lnTo>
                    <a:pt x="251" y="518"/>
                  </a:lnTo>
                  <a:lnTo>
                    <a:pt x="226" y="521"/>
                  </a:lnTo>
                  <a:lnTo>
                    <a:pt x="201" y="528"/>
                  </a:lnTo>
                  <a:lnTo>
                    <a:pt x="172" y="528"/>
                  </a:lnTo>
                  <a:lnTo>
                    <a:pt x="151" y="528"/>
                  </a:lnTo>
                  <a:lnTo>
                    <a:pt x="126" y="525"/>
                  </a:lnTo>
                  <a:lnTo>
                    <a:pt x="104" y="518"/>
                  </a:lnTo>
                  <a:lnTo>
                    <a:pt x="86" y="507"/>
                  </a:lnTo>
                  <a:lnTo>
                    <a:pt x="72" y="496"/>
                  </a:lnTo>
                  <a:lnTo>
                    <a:pt x="57" y="482"/>
                  </a:lnTo>
                  <a:lnTo>
                    <a:pt x="43" y="464"/>
                  </a:lnTo>
                  <a:lnTo>
                    <a:pt x="32" y="453"/>
                  </a:lnTo>
                  <a:lnTo>
                    <a:pt x="25" y="439"/>
                  </a:lnTo>
                  <a:lnTo>
                    <a:pt x="18" y="424"/>
                  </a:lnTo>
                  <a:lnTo>
                    <a:pt x="11" y="413"/>
                  </a:lnTo>
                  <a:lnTo>
                    <a:pt x="7" y="403"/>
                  </a:lnTo>
                  <a:lnTo>
                    <a:pt x="3" y="392"/>
                  </a:lnTo>
                  <a:lnTo>
                    <a:pt x="0" y="381"/>
                  </a:lnTo>
                  <a:lnTo>
                    <a:pt x="0" y="370"/>
                  </a:lnTo>
                  <a:lnTo>
                    <a:pt x="0" y="363"/>
                  </a:lnTo>
                  <a:lnTo>
                    <a:pt x="0" y="359"/>
                  </a:lnTo>
                  <a:lnTo>
                    <a:pt x="0" y="349"/>
                  </a:lnTo>
                  <a:lnTo>
                    <a:pt x="0" y="345"/>
                  </a:lnTo>
                  <a:lnTo>
                    <a:pt x="348" y="0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92"/>
            <p:cNvSpPr>
              <a:spLocks/>
            </p:cNvSpPr>
            <p:nvPr/>
          </p:nvSpPr>
          <p:spPr bwMode="auto">
            <a:xfrm>
              <a:off x="516" y="2057"/>
              <a:ext cx="1483" cy="2023"/>
            </a:xfrm>
            <a:custGeom>
              <a:avLst/>
              <a:gdLst>
                <a:gd name="T0" fmla="*/ 251 w 1483"/>
                <a:gd name="T1" fmla="*/ 47 h 2023"/>
                <a:gd name="T2" fmla="*/ 219 w 1483"/>
                <a:gd name="T3" fmla="*/ 26 h 2023"/>
                <a:gd name="T4" fmla="*/ 172 w 1483"/>
                <a:gd name="T5" fmla="*/ 8 h 2023"/>
                <a:gd name="T6" fmla="*/ 122 w 1483"/>
                <a:gd name="T7" fmla="*/ 8 h 2023"/>
                <a:gd name="T8" fmla="*/ 86 w 1483"/>
                <a:gd name="T9" fmla="*/ 51 h 2023"/>
                <a:gd name="T10" fmla="*/ 71 w 1483"/>
                <a:gd name="T11" fmla="*/ 148 h 2023"/>
                <a:gd name="T12" fmla="*/ 68 w 1483"/>
                <a:gd name="T13" fmla="*/ 266 h 2023"/>
                <a:gd name="T14" fmla="*/ 64 w 1483"/>
                <a:gd name="T15" fmla="*/ 385 h 2023"/>
                <a:gd name="T16" fmla="*/ 57 w 1483"/>
                <a:gd name="T17" fmla="*/ 507 h 2023"/>
                <a:gd name="T18" fmla="*/ 39 w 1483"/>
                <a:gd name="T19" fmla="*/ 626 h 2023"/>
                <a:gd name="T20" fmla="*/ 10 w 1483"/>
                <a:gd name="T21" fmla="*/ 744 h 2023"/>
                <a:gd name="T22" fmla="*/ 7 w 1483"/>
                <a:gd name="T23" fmla="*/ 870 h 2023"/>
                <a:gd name="T24" fmla="*/ 64 w 1483"/>
                <a:gd name="T25" fmla="*/ 1010 h 2023"/>
                <a:gd name="T26" fmla="*/ 151 w 1483"/>
                <a:gd name="T27" fmla="*/ 1146 h 2023"/>
                <a:gd name="T28" fmla="*/ 251 w 1483"/>
                <a:gd name="T29" fmla="*/ 1279 h 2023"/>
                <a:gd name="T30" fmla="*/ 341 w 1483"/>
                <a:gd name="T31" fmla="*/ 1384 h 2023"/>
                <a:gd name="T32" fmla="*/ 391 w 1483"/>
                <a:gd name="T33" fmla="*/ 1459 h 2023"/>
                <a:gd name="T34" fmla="*/ 409 w 1483"/>
                <a:gd name="T35" fmla="*/ 1538 h 2023"/>
                <a:gd name="T36" fmla="*/ 413 w 1483"/>
                <a:gd name="T37" fmla="*/ 1617 h 2023"/>
                <a:gd name="T38" fmla="*/ 420 w 1483"/>
                <a:gd name="T39" fmla="*/ 1693 h 2023"/>
                <a:gd name="T40" fmla="*/ 452 w 1483"/>
                <a:gd name="T41" fmla="*/ 1764 h 2023"/>
                <a:gd name="T42" fmla="*/ 524 w 1483"/>
                <a:gd name="T43" fmla="*/ 1822 h 2023"/>
                <a:gd name="T44" fmla="*/ 693 w 1483"/>
                <a:gd name="T45" fmla="*/ 1883 h 2023"/>
                <a:gd name="T46" fmla="*/ 916 w 1483"/>
                <a:gd name="T47" fmla="*/ 1933 h 2023"/>
                <a:gd name="T48" fmla="*/ 1146 w 1483"/>
                <a:gd name="T49" fmla="*/ 1980 h 2023"/>
                <a:gd name="T50" fmla="*/ 1325 w 1483"/>
                <a:gd name="T51" fmla="*/ 2009 h 2023"/>
                <a:gd name="T52" fmla="*/ 1397 w 1483"/>
                <a:gd name="T53" fmla="*/ 2023 h 2023"/>
                <a:gd name="T54" fmla="*/ 1404 w 1483"/>
                <a:gd name="T55" fmla="*/ 1994 h 2023"/>
                <a:gd name="T56" fmla="*/ 1433 w 1483"/>
                <a:gd name="T57" fmla="*/ 1926 h 2023"/>
                <a:gd name="T58" fmla="*/ 1462 w 1483"/>
                <a:gd name="T59" fmla="*/ 1840 h 2023"/>
                <a:gd name="T60" fmla="*/ 1480 w 1483"/>
                <a:gd name="T61" fmla="*/ 1754 h 2023"/>
                <a:gd name="T62" fmla="*/ 1476 w 1483"/>
                <a:gd name="T63" fmla="*/ 1682 h 2023"/>
                <a:gd name="T64" fmla="*/ 1419 w 1483"/>
                <a:gd name="T65" fmla="*/ 1635 h 2023"/>
                <a:gd name="T66" fmla="*/ 1261 w 1483"/>
                <a:gd name="T67" fmla="*/ 1567 h 2023"/>
                <a:gd name="T68" fmla="*/ 1056 w 1483"/>
                <a:gd name="T69" fmla="*/ 1484 h 2023"/>
                <a:gd name="T70" fmla="*/ 840 w 1483"/>
                <a:gd name="T71" fmla="*/ 1380 h 2023"/>
                <a:gd name="T72" fmla="*/ 675 w 1483"/>
                <a:gd name="T73" fmla="*/ 1265 h 2023"/>
                <a:gd name="T74" fmla="*/ 592 w 1483"/>
                <a:gd name="T75" fmla="*/ 1132 h 2023"/>
                <a:gd name="T76" fmla="*/ 517 w 1483"/>
                <a:gd name="T77" fmla="*/ 909 h 2023"/>
                <a:gd name="T78" fmla="*/ 427 w 1483"/>
                <a:gd name="T79" fmla="*/ 629 h 2023"/>
                <a:gd name="T80" fmla="*/ 345 w 1483"/>
                <a:gd name="T81" fmla="*/ 349 h 2023"/>
                <a:gd name="T82" fmla="*/ 283 w 1483"/>
                <a:gd name="T83" fmla="*/ 133 h 2023"/>
                <a:gd name="T84" fmla="*/ 262 w 1483"/>
                <a:gd name="T85" fmla="*/ 54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3" h="2023">
                  <a:moveTo>
                    <a:pt x="262" y="54"/>
                  </a:moveTo>
                  <a:lnTo>
                    <a:pt x="258" y="51"/>
                  </a:lnTo>
                  <a:lnTo>
                    <a:pt x="251" y="47"/>
                  </a:lnTo>
                  <a:lnTo>
                    <a:pt x="240" y="40"/>
                  </a:lnTo>
                  <a:lnTo>
                    <a:pt x="233" y="33"/>
                  </a:lnTo>
                  <a:lnTo>
                    <a:pt x="219" y="26"/>
                  </a:lnTo>
                  <a:lnTo>
                    <a:pt x="204" y="18"/>
                  </a:lnTo>
                  <a:lnTo>
                    <a:pt x="186" y="11"/>
                  </a:lnTo>
                  <a:lnTo>
                    <a:pt x="172" y="8"/>
                  </a:lnTo>
                  <a:lnTo>
                    <a:pt x="154" y="0"/>
                  </a:lnTo>
                  <a:lnTo>
                    <a:pt x="136" y="4"/>
                  </a:lnTo>
                  <a:lnTo>
                    <a:pt x="122" y="8"/>
                  </a:lnTo>
                  <a:lnTo>
                    <a:pt x="107" y="18"/>
                  </a:lnTo>
                  <a:lnTo>
                    <a:pt x="93" y="29"/>
                  </a:lnTo>
                  <a:lnTo>
                    <a:pt x="86" y="51"/>
                  </a:lnTo>
                  <a:lnTo>
                    <a:pt x="75" y="76"/>
                  </a:lnTo>
                  <a:lnTo>
                    <a:pt x="75" y="112"/>
                  </a:lnTo>
                  <a:lnTo>
                    <a:pt x="71" y="148"/>
                  </a:lnTo>
                  <a:lnTo>
                    <a:pt x="71" y="187"/>
                  </a:lnTo>
                  <a:lnTo>
                    <a:pt x="68" y="223"/>
                  </a:lnTo>
                  <a:lnTo>
                    <a:pt x="68" y="266"/>
                  </a:lnTo>
                  <a:lnTo>
                    <a:pt x="68" y="306"/>
                  </a:lnTo>
                  <a:lnTo>
                    <a:pt x="68" y="342"/>
                  </a:lnTo>
                  <a:lnTo>
                    <a:pt x="64" y="385"/>
                  </a:lnTo>
                  <a:lnTo>
                    <a:pt x="64" y="424"/>
                  </a:lnTo>
                  <a:lnTo>
                    <a:pt x="61" y="464"/>
                  </a:lnTo>
                  <a:lnTo>
                    <a:pt x="57" y="507"/>
                  </a:lnTo>
                  <a:lnTo>
                    <a:pt x="54" y="547"/>
                  </a:lnTo>
                  <a:lnTo>
                    <a:pt x="46" y="586"/>
                  </a:lnTo>
                  <a:lnTo>
                    <a:pt x="39" y="626"/>
                  </a:lnTo>
                  <a:lnTo>
                    <a:pt x="32" y="665"/>
                  </a:lnTo>
                  <a:lnTo>
                    <a:pt x="21" y="705"/>
                  </a:lnTo>
                  <a:lnTo>
                    <a:pt x="10" y="744"/>
                  </a:lnTo>
                  <a:lnTo>
                    <a:pt x="0" y="784"/>
                  </a:lnTo>
                  <a:lnTo>
                    <a:pt x="0" y="827"/>
                  </a:lnTo>
                  <a:lnTo>
                    <a:pt x="7" y="870"/>
                  </a:lnTo>
                  <a:lnTo>
                    <a:pt x="21" y="917"/>
                  </a:lnTo>
                  <a:lnTo>
                    <a:pt x="39" y="963"/>
                  </a:lnTo>
                  <a:lnTo>
                    <a:pt x="64" y="1010"/>
                  </a:lnTo>
                  <a:lnTo>
                    <a:pt x="89" y="1057"/>
                  </a:lnTo>
                  <a:lnTo>
                    <a:pt x="122" y="1103"/>
                  </a:lnTo>
                  <a:lnTo>
                    <a:pt x="151" y="1146"/>
                  </a:lnTo>
                  <a:lnTo>
                    <a:pt x="186" y="1193"/>
                  </a:lnTo>
                  <a:lnTo>
                    <a:pt x="219" y="1236"/>
                  </a:lnTo>
                  <a:lnTo>
                    <a:pt x="251" y="1279"/>
                  </a:lnTo>
                  <a:lnTo>
                    <a:pt x="283" y="1315"/>
                  </a:lnTo>
                  <a:lnTo>
                    <a:pt x="312" y="1351"/>
                  </a:lnTo>
                  <a:lnTo>
                    <a:pt x="341" y="1384"/>
                  </a:lnTo>
                  <a:lnTo>
                    <a:pt x="363" y="1412"/>
                  </a:lnTo>
                  <a:lnTo>
                    <a:pt x="377" y="1434"/>
                  </a:lnTo>
                  <a:lnTo>
                    <a:pt x="391" y="1459"/>
                  </a:lnTo>
                  <a:lnTo>
                    <a:pt x="398" y="1488"/>
                  </a:lnTo>
                  <a:lnTo>
                    <a:pt x="406" y="1513"/>
                  </a:lnTo>
                  <a:lnTo>
                    <a:pt x="409" y="1538"/>
                  </a:lnTo>
                  <a:lnTo>
                    <a:pt x="409" y="1563"/>
                  </a:lnTo>
                  <a:lnTo>
                    <a:pt x="413" y="1592"/>
                  </a:lnTo>
                  <a:lnTo>
                    <a:pt x="413" y="1617"/>
                  </a:lnTo>
                  <a:lnTo>
                    <a:pt x="413" y="1642"/>
                  </a:lnTo>
                  <a:lnTo>
                    <a:pt x="416" y="1667"/>
                  </a:lnTo>
                  <a:lnTo>
                    <a:pt x="420" y="1693"/>
                  </a:lnTo>
                  <a:lnTo>
                    <a:pt x="427" y="1718"/>
                  </a:lnTo>
                  <a:lnTo>
                    <a:pt x="438" y="1739"/>
                  </a:lnTo>
                  <a:lnTo>
                    <a:pt x="452" y="1764"/>
                  </a:lnTo>
                  <a:lnTo>
                    <a:pt x="470" y="1782"/>
                  </a:lnTo>
                  <a:lnTo>
                    <a:pt x="495" y="1807"/>
                  </a:lnTo>
                  <a:lnTo>
                    <a:pt x="524" y="1822"/>
                  </a:lnTo>
                  <a:lnTo>
                    <a:pt x="571" y="1843"/>
                  </a:lnTo>
                  <a:lnTo>
                    <a:pt x="625" y="1861"/>
                  </a:lnTo>
                  <a:lnTo>
                    <a:pt x="693" y="1883"/>
                  </a:lnTo>
                  <a:lnTo>
                    <a:pt x="761" y="1897"/>
                  </a:lnTo>
                  <a:lnTo>
                    <a:pt x="840" y="1915"/>
                  </a:lnTo>
                  <a:lnTo>
                    <a:pt x="916" y="1933"/>
                  </a:lnTo>
                  <a:lnTo>
                    <a:pt x="995" y="1951"/>
                  </a:lnTo>
                  <a:lnTo>
                    <a:pt x="1070" y="1966"/>
                  </a:lnTo>
                  <a:lnTo>
                    <a:pt x="1146" y="1980"/>
                  </a:lnTo>
                  <a:lnTo>
                    <a:pt x="1214" y="1991"/>
                  </a:lnTo>
                  <a:lnTo>
                    <a:pt x="1275" y="2001"/>
                  </a:lnTo>
                  <a:lnTo>
                    <a:pt x="1325" y="2009"/>
                  </a:lnTo>
                  <a:lnTo>
                    <a:pt x="1365" y="2016"/>
                  </a:lnTo>
                  <a:lnTo>
                    <a:pt x="1386" y="2019"/>
                  </a:lnTo>
                  <a:lnTo>
                    <a:pt x="1397" y="2023"/>
                  </a:lnTo>
                  <a:lnTo>
                    <a:pt x="1397" y="2019"/>
                  </a:lnTo>
                  <a:lnTo>
                    <a:pt x="1401" y="2009"/>
                  </a:lnTo>
                  <a:lnTo>
                    <a:pt x="1404" y="1994"/>
                  </a:lnTo>
                  <a:lnTo>
                    <a:pt x="1415" y="1976"/>
                  </a:lnTo>
                  <a:lnTo>
                    <a:pt x="1422" y="1951"/>
                  </a:lnTo>
                  <a:lnTo>
                    <a:pt x="1433" y="1926"/>
                  </a:lnTo>
                  <a:lnTo>
                    <a:pt x="1444" y="1897"/>
                  </a:lnTo>
                  <a:lnTo>
                    <a:pt x="1455" y="1872"/>
                  </a:lnTo>
                  <a:lnTo>
                    <a:pt x="1462" y="1840"/>
                  </a:lnTo>
                  <a:lnTo>
                    <a:pt x="1469" y="1807"/>
                  </a:lnTo>
                  <a:lnTo>
                    <a:pt x="1476" y="1779"/>
                  </a:lnTo>
                  <a:lnTo>
                    <a:pt x="1480" y="1754"/>
                  </a:lnTo>
                  <a:lnTo>
                    <a:pt x="1483" y="1725"/>
                  </a:lnTo>
                  <a:lnTo>
                    <a:pt x="1483" y="1703"/>
                  </a:lnTo>
                  <a:lnTo>
                    <a:pt x="1476" y="1682"/>
                  </a:lnTo>
                  <a:lnTo>
                    <a:pt x="1469" y="1671"/>
                  </a:lnTo>
                  <a:lnTo>
                    <a:pt x="1451" y="1653"/>
                  </a:lnTo>
                  <a:lnTo>
                    <a:pt x="1419" y="1635"/>
                  </a:lnTo>
                  <a:lnTo>
                    <a:pt x="1376" y="1613"/>
                  </a:lnTo>
                  <a:lnTo>
                    <a:pt x="1325" y="1592"/>
                  </a:lnTo>
                  <a:lnTo>
                    <a:pt x="1261" y="1567"/>
                  </a:lnTo>
                  <a:lnTo>
                    <a:pt x="1196" y="1542"/>
                  </a:lnTo>
                  <a:lnTo>
                    <a:pt x="1124" y="1513"/>
                  </a:lnTo>
                  <a:lnTo>
                    <a:pt x="1056" y="1484"/>
                  </a:lnTo>
                  <a:lnTo>
                    <a:pt x="980" y="1448"/>
                  </a:lnTo>
                  <a:lnTo>
                    <a:pt x="909" y="1416"/>
                  </a:lnTo>
                  <a:lnTo>
                    <a:pt x="840" y="1380"/>
                  </a:lnTo>
                  <a:lnTo>
                    <a:pt x="779" y="1344"/>
                  </a:lnTo>
                  <a:lnTo>
                    <a:pt x="722" y="1305"/>
                  </a:lnTo>
                  <a:lnTo>
                    <a:pt x="675" y="1265"/>
                  </a:lnTo>
                  <a:lnTo>
                    <a:pt x="639" y="1222"/>
                  </a:lnTo>
                  <a:lnTo>
                    <a:pt x="614" y="1182"/>
                  </a:lnTo>
                  <a:lnTo>
                    <a:pt x="592" y="1132"/>
                  </a:lnTo>
                  <a:lnTo>
                    <a:pt x="571" y="1067"/>
                  </a:lnTo>
                  <a:lnTo>
                    <a:pt x="546" y="992"/>
                  </a:lnTo>
                  <a:lnTo>
                    <a:pt x="517" y="909"/>
                  </a:lnTo>
                  <a:lnTo>
                    <a:pt x="488" y="820"/>
                  </a:lnTo>
                  <a:lnTo>
                    <a:pt x="460" y="723"/>
                  </a:lnTo>
                  <a:lnTo>
                    <a:pt x="427" y="629"/>
                  </a:lnTo>
                  <a:lnTo>
                    <a:pt x="402" y="532"/>
                  </a:lnTo>
                  <a:lnTo>
                    <a:pt x="370" y="439"/>
                  </a:lnTo>
                  <a:lnTo>
                    <a:pt x="345" y="349"/>
                  </a:lnTo>
                  <a:lnTo>
                    <a:pt x="319" y="266"/>
                  </a:lnTo>
                  <a:lnTo>
                    <a:pt x="301" y="198"/>
                  </a:lnTo>
                  <a:lnTo>
                    <a:pt x="283" y="133"/>
                  </a:lnTo>
                  <a:lnTo>
                    <a:pt x="269" y="90"/>
                  </a:lnTo>
                  <a:lnTo>
                    <a:pt x="262" y="62"/>
                  </a:lnTo>
                  <a:lnTo>
                    <a:pt x="262" y="54"/>
                  </a:lnTo>
                  <a:lnTo>
                    <a:pt x="262" y="5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93"/>
            <p:cNvSpPr>
              <a:spLocks/>
            </p:cNvSpPr>
            <p:nvPr/>
          </p:nvSpPr>
          <p:spPr bwMode="auto">
            <a:xfrm>
              <a:off x="692" y="1810"/>
              <a:ext cx="1649" cy="1627"/>
            </a:xfrm>
            <a:custGeom>
              <a:avLst/>
              <a:gdLst>
                <a:gd name="T0" fmla="*/ 787 w 1649"/>
                <a:gd name="T1" fmla="*/ 10 h 1627"/>
                <a:gd name="T2" fmla="*/ 733 w 1649"/>
                <a:gd name="T3" fmla="*/ 21 h 1627"/>
                <a:gd name="T4" fmla="*/ 639 w 1649"/>
                <a:gd name="T5" fmla="*/ 43 h 1627"/>
                <a:gd name="T6" fmla="*/ 521 w 1649"/>
                <a:gd name="T7" fmla="*/ 79 h 1627"/>
                <a:gd name="T8" fmla="*/ 384 w 1649"/>
                <a:gd name="T9" fmla="*/ 129 h 1627"/>
                <a:gd name="T10" fmla="*/ 251 w 1649"/>
                <a:gd name="T11" fmla="*/ 183 h 1627"/>
                <a:gd name="T12" fmla="*/ 129 w 1649"/>
                <a:gd name="T13" fmla="*/ 251 h 1627"/>
                <a:gd name="T14" fmla="*/ 32 w 1649"/>
                <a:gd name="T15" fmla="*/ 334 h 1627"/>
                <a:gd name="T16" fmla="*/ 3 w 1649"/>
                <a:gd name="T17" fmla="*/ 377 h 1627"/>
                <a:gd name="T18" fmla="*/ 25 w 1649"/>
                <a:gd name="T19" fmla="*/ 380 h 1627"/>
                <a:gd name="T20" fmla="*/ 43 w 1649"/>
                <a:gd name="T21" fmla="*/ 391 h 1627"/>
                <a:gd name="T22" fmla="*/ 64 w 1649"/>
                <a:gd name="T23" fmla="*/ 409 h 1627"/>
                <a:gd name="T24" fmla="*/ 90 w 1649"/>
                <a:gd name="T25" fmla="*/ 441 h 1627"/>
                <a:gd name="T26" fmla="*/ 111 w 1649"/>
                <a:gd name="T27" fmla="*/ 485 h 1627"/>
                <a:gd name="T28" fmla="*/ 129 w 1649"/>
                <a:gd name="T29" fmla="*/ 546 h 1627"/>
                <a:gd name="T30" fmla="*/ 143 w 1649"/>
                <a:gd name="T31" fmla="*/ 628 h 1627"/>
                <a:gd name="T32" fmla="*/ 143 w 1649"/>
                <a:gd name="T33" fmla="*/ 725 h 1627"/>
                <a:gd name="T34" fmla="*/ 140 w 1649"/>
                <a:gd name="T35" fmla="*/ 833 h 1627"/>
                <a:gd name="T36" fmla="*/ 136 w 1649"/>
                <a:gd name="T37" fmla="*/ 948 h 1627"/>
                <a:gd name="T38" fmla="*/ 140 w 1649"/>
                <a:gd name="T39" fmla="*/ 1063 h 1627"/>
                <a:gd name="T40" fmla="*/ 151 w 1649"/>
                <a:gd name="T41" fmla="*/ 1174 h 1627"/>
                <a:gd name="T42" fmla="*/ 179 w 1649"/>
                <a:gd name="T43" fmla="*/ 1271 h 1627"/>
                <a:gd name="T44" fmla="*/ 226 w 1649"/>
                <a:gd name="T45" fmla="*/ 1347 h 1627"/>
                <a:gd name="T46" fmla="*/ 291 w 1649"/>
                <a:gd name="T47" fmla="*/ 1401 h 1627"/>
                <a:gd name="T48" fmla="*/ 348 w 1649"/>
                <a:gd name="T49" fmla="*/ 1440 h 1627"/>
                <a:gd name="T50" fmla="*/ 398 w 1649"/>
                <a:gd name="T51" fmla="*/ 1469 h 1627"/>
                <a:gd name="T52" fmla="*/ 434 w 1649"/>
                <a:gd name="T53" fmla="*/ 1498 h 1627"/>
                <a:gd name="T54" fmla="*/ 460 w 1649"/>
                <a:gd name="T55" fmla="*/ 1523 h 1627"/>
                <a:gd name="T56" fmla="*/ 478 w 1649"/>
                <a:gd name="T57" fmla="*/ 1544 h 1627"/>
                <a:gd name="T58" fmla="*/ 488 w 1649"/>
                <a:gd name="T59" fmla="*/ 1573 h 1627"/>
                <a:gd name="T60" fmla="*/ 492 w 1649"/>
                <a:gd name="T61" fmla="*/ 1605 h 1627"/>
                <a:gd name="T62" fmla="*/ 1649 w 1649"/>
                <a:gd name="T63" fmla="*/ 955 h 1627"/>
                <a:gd name="T64" fmla="*/ 1649 w 1649"/>
                <a:gd name="T65" fmla="*/ 944 h 1627"/>
                <a:gd name="T66" fmla="*/ 1645 w 1649"/>
                <a:gd name="T67" fmla="*/ 916 h 1627"/>
                <a:gd name="T68" fmla="*/ 1638 w 1649"/>
                <a:gd name="T69" fmla="*/ 876 h 1627"/>
                <a:gd name="T70" fmla="*/ 1634 w 1649"/>
                <a:gd name="T71" fmla="*/ 826 h 1627"/>
                <a:gd name="T72" fmla="*/ 1627 w 1649"/>
                <a:gd name="T73" fmla="*/ 765 h 1627"/>
                <a:gd name="T74" fmla="*/ 1620 w 1649"/>
                <a:gd name="T75" fmla="*/ 700 h 1627"/>
                <a:gd name="T76" fmla="*/ 1609 w 1649"/>
                <a:gd name="T77" fmla="*/ 635 h 1627"/>
                <a:gd name="T78" fmla="*/ 1602 w 1649"/>
                <a:gd name="T79" fmla="*/ 571 h 1627"/>
                <a:gd name="T80" fmla="*/ 1577 w 1649"/>
                <a:gd name="T81" fmla="*/ 513 h 1627"/>
                <a:gd name="T82" fmla="*/ 1537 w 1649"/>
                <a:gd name="T83" fmla="*/ 467 h 1627"/>
                <a:gd name="T84" fmla="*/ 1494 w 1649"/>
                <a:gd name="T85" fmla="*/ 423 h 1627"/>
                <a:gd name="T86" fmla="*/ 1448 w 1649"/>
                <a:gd name="T87" fmla="*/ 380 h 1627"/>
                <a:gd name="T88" fmla="*/ 1412 w 1649"/>
                <a:gd name="T89" fmla="*/ 327 h 1627"/>
                <a:gd name="T90" fmla="*/ 1397 w 1649"/>
                <a:gd name="T91" fmla="*/ 265 h 1627"/>
                <a:gd name="T92" fmla="*/ 1404 w 1649"/>
                <a:gd name="T93" fmla="*/ 183 h 1627"/>
                <a:gd name="T94" fmla="*/ 1455 w 1649"/>
                <a:gd name="T95" fmla="*/ 79 h 1627"/>
                <a:gd name="T96" fmla="*/ 1444 w 1649"/>
                <a:gd name="T97" fmla="*/ 43 h 1627"/>
                <a:gd name="T98" fmla="*/ 1379 w 1649"/>
                <a:gd name="T99" fmla="*/ 18 h 1627"/>
                <a:gd name="T100" fmla="*/ 1275 w 1649"/>
                <a:gd name="T101" fmla="*/ 3 h 1627"/>
                <a:gd name="T102" fmla="*/ 1153 w 1649"/>
                <a:gd name="T103" fmla="*/ 0 h 1627"/>
                <a:gd name="T104" fmla="*/ 1020 w 1649"/>
                <a:gd name="T105" fmla="*/ 0 h 1627"/>
                <a:gd name="T106" fmla="*/ 909 w 1649"/>
                <a:gd name="T107" fmla="*/ 3 h 1627"/>
                <a:gd name="T108" fmla="*/ 826 w 1649"/>
                <a:gd name="T109" fmla="*/ 7 h 1627"/>
                <a:gd name="T110" fmla="*/ 797 w 1649"/>
                <a:gd name="T111" fmla="*/ 10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49" h="1627">
                  <a:moveTo>
                    <a:pt x="797" y="10"/>
                  </a:moveTo>
                  <a:lnTo>
                    <a:pt x="787" y="10"/>
                  </a:lnTo>
                  <a:lnTo>
                    <a:pt x="769" y="14"/>
                  </a:lnTo>
                  <a:lnTo>
                    <a:pt x="733" y="21"/>
                  </a:lnTo>
                  <a:lnTo>
                    <a:pt x="693" y="32"/>
                  </a:lnTo>
                  <a:lnTo>
                    <a:pt x="639" y="43"/>
                  </a:lnTo>
                  <a:lnTo>
                    <a:pt x="582" y="61"/>
                  </a:lnTo>
                  <a:lnTo>
                    <a:pt x="521" y="79"/>
                  </a:lnTo>
                  <a:lnTo>
                    <a:pt x="456" y="104"/>
                  </a:lnTo>
                  <a:lnTo>
                    <a:pt x="384" y="129"/>
                  </a:lnTo>
                  <a:lnTo>
                    <a:pt x="316" y="154"/>
                  </a:lnTo>
                  <a:lnTo>
                    <a:pt x="251" y="183"/>
                  </a:lnTo>
                  <a:lnTo>
                    <a:pt x="187" y="219"/>
                  </a:lnTo>
                  <a:lnTo>
                    <a:pt x="129" y="251"/>
                  </a:lnTo>
                  <a:lnTo>
                    <a:pt x="79" y="291"/>
                  </a:lnTo>
                  <a:lnTo>
                    <a:pt x="32" y="334"/>
                  </a:lnTo>
                  <a:lnTo>
                    <a:pt x="0" y="377"/>
                  </a:lnTo>
                  <a:lnTo>
                    <a:pt x="3" y="377"/>
                  </a:lnTo>
                  <a:lnTo>
                    <a:pt x="18" y="377"/>
                  </a:lnTo>
                  <a:lnTo>
                    <a:pt x="25" y="380"/>
                  </a:lnTo>
                  <a:lnTo>
                    <a:pt x="32" y="384"/>
                  </a:lnTo>
                  <a:lnTo>
                    <a:pt x="43" y="391"/>
                  </a:lnTo>
                  <a:lnTo>
                    <a:pt x="57" y="402"/>
                  </a:lnTo>
                  <a:lnTo>
                    <a:pt x="64" y="409"/>
                  </a:lnTo>
                  <a:lnTo>
                    <a:pt x="79" y="423"/>
                  </a:lnTo>
                  <a:lnTo>
                    <a:pt x="90" y="441"/>
                  </a:lnTo>
                  <a:lnTo>
                    <a:pt x="100" y="463"/>
                  </a:lnTo>
                  <a:lnTo>
                    <a:pt x="111" y="485"/>
                  </a:lnTo>
                  <a:lnTo>
                    <a:pt x="122" y="513"/>
                  </a:lnTo>
                  <a:lnTo>
                    <a:pt x="129" y="546"/>
                  </a:lnTo>
                  <a:lnTo>
                    <a:pt x="140" y="585"/>
                  </a:lnTo>
                  <a:lnTo>
                    <a:pt x="143" y="628"/>
                  </a:lnTo>
                  <a:lnTo>
                    <a:pt x="143" y="675"/>
                  </a:lnTo>
                  <a:lnTo>
                    <a:pt x="143" y="725"/>
                  </a:lnTo>
                  <a:lnTo>
                    <a:pt x="143" y="779"/>
                  </a:lnTo>
                  <a:lnTo>
                    <a:pt x="140" y="833"/>
                  </a:lnTo>
                  <a:lnTo>
                    <a:pt x="140" y="891"/>
                  </a:lnTo>
                  <a:lnTo>
                    <a:pt x="136" y="948"/>
                  </a:lnTo>
                  <a:lnTo>
                    <a:pt x="140" y="1009"/>
                  </a:lnTo>
                  <a:lnTo>
                    <a:pt x="140" y="1063"/>
                  </a:lnTo>
                  <a:lnTo>
                    <a:pt x="143" y="1120"/>
                  </a:lnTo>
                  <a:lnTo>
                    <a:pt x="151" y="1174"/>
                  </a:lnTo>
                  <a:lnTo>
                    <a:pt x="165" y="1225"/>
                  </a:lnTo>
                  <a:lnTo>
                    <a:pt x="179" y="1271"/>
                  </a:lnTo>
                  <a:lnTo>
                    <a:pt x="197" y="1311"/>
                  </a:lnTo>
                  <a:lnTo>
                    <a:pt x="226" y="1347"/>
                  </a:lnTo>
                  <a:lnTo>
                    <a:pt x="258" y="1379"/>
                  </a:lnTo>
                  <a:lnTo>
                    <a:pt x="291" y="1401"/>
                  </a:lnTo>
                  <a:lnTo>
                    <a:pt x="323" y="1422"/>
                  </a:lnTo>
                  <a:lnTo>
                    <a:pt x="348" y="1440"/>
                  </a:lnTo>
                  <a:lnTo>
                    <a:pt x="377" y="1458"/>
                  </a:lnTo>
                  <a:lnTo>
                    <a:pt x="398" y="1469"/>
                  </a:lnTo>
                  <a:lnTo>
                    <a:pt x="416" y="1487"/>
                  </a:lnTo>
                  <a:lnTo>
                    <a:pt x="434" y="1498"/>
                  </a:lnTo>
                  <a:lnTo>
                    <a:pt x="449" y="1512"/>
                  </a:lnTo>
                  <a:lnTo>
                    <a:pt x="460" y="1523"/>
                  </a:lnTo>
                  <a:lnTo>
                    <a:pt x="470" y="1534"/>
                  </a:lnTo>
                  <a:lnTo>
                    <a:pt x="478" y="1544"/>
                  </a:lnTo>
                  <a:lnTo>
                    <a:pt x="485" y="1562"/>
                  </a:lnTo>
                  <a:lnTo>
                    <a:pt x="488" y="1573"/>
                  </a:lnTo>
                  <a:lnTo>
                    <a:pt x="492" y="1587"/>
                  </a:lnTo>
                  <a:lnTo>
                    <a:pt x="492" y="1605"/>
                  </a:lnTo>
                  <a:lnTo>
                    <a:pt x="492" y="1627"/>
                  </a:lnTo>
                  <a:lnTo>
                    <a:pt x="1649" y="955"/>
                  </a:lnTo>
                  <a:lnTo>
                    <a:pt x="1649" y="952"/>
                  </a:lnTo>
                  <a:lnTo>
                    <a:pt x="1649" y="944"/>
                  </a:lnTo>
                  <a:lnTo>
                    <a:pt x="1645" y="934"/>
                  </a:lnTo>
                  <a:lnTo>
                    <a:pt x="1645" y="916"/>
                  </a:lnTo>
                  <a:lnTo>
                    <a:pt x="1642" y="898"/>
                  </a:lnTo>
                  <a:lnTo>
                    <a:pt x="1638" y="876"/>
                  </a:lnTo>
                  <a:lnTo>
                    <a:pt x="1638" y="851"/>
                  </a:lnTo>
                  <a:lnTo>
                    <a:pt x="1634" y="826"/>
                  </a:lnTo>
                  <a:lnTo>
                    <a:pt x="1631" y="794"/>
                  </a:lnTo>
                  <a:lnTo>
                    <a:pt x="1627" y="765"/>
                  </a:lnTo>
                  <a:lnTo>
                    <a:pt x="1624" y="732"/>
                  </a:lnTo>
                  <a:lnTo>
                    <a:pt x="1620" y="700"/>
                  </a:lnTo>
                  <a:lnTo>
                    <a:pt x="1613" y="664"/>
                  </a:lnTo>
                  <a:lnTo>
                    <a:pt x="1609" y="635"/>
                  </a:lnTo>
                  <a:lnTo>
                    <a:pt x="1602" y="603"/>
                  </a:lnTo>
                  <a:lnTo>
                    <a:pt x="1602" y="571"/>
                  </a:lnTo>
                  <a:lnTo>
                    <a:pt x="1591" y="542"/>
                  </a:lnTo>
                  <a:lnTo>
                    <a:pt x="1577" y="513"/>
                  </a:lnTo>
                  <a:lnTo>
                    <a:pt x="1559" y="488"/>
                  </a:lnTo>
                  <a:lnTo>
                    <a:pt x="1537" y="467"/>
                  </a:lnTo>
                  <a:lnTo>
                    <a:pt x="1516" y="445"/>
                  </a:lnTo>
                  <a:lnTo>
                    <a:pt x="1494" y="423"/>
                  </a:lnTo>
                  <a:lnTo>
                    <a:pt x="1469" y="402"/>
                  </a:lnTo>
                  <a:lnTo>
                    <a:pt x="1448" y="380"/>
                  </a:lnTo>
                  <a:lnTo>
                    <a:pt x="1426" y="352"/>
                  </a:lnTo>
                  <a:lnTo>
                    <a:pt x="1412" y="327"/>
                  </a:lnTo>
                  <a:lnTo>
                    <a:pt x="1401" y="298"/>
                  </a:lnTo>
                  <a:lnTo>
                    <a:pt x="1397" y="265"/>
                  </a:lnTo>
                  <a:lnTo>
                    <a:pt x="1397" y="226"/>
                  </a:lnTo>
                  <a:lnTo>
                    <a:pt x="1404" y="183"/>
                  </a:lnTo>
                  <a:lnTo>
                    <a:pt x="1426" y="133"/>
                  </a:lnTo>
                  <a:lnTo>
                    <a:pt x="1455" y="79"/>
                  </a:lnTo>
                  <a:lnTo>
                    <a:pt x="1458" y="57"/>
                  </a:lnTo>
                  <a:lnTo>
                    <a:pt x="1444" y="43"/>
                  </a:lnTo>
                  <a:lnTo>
                    <a:pt x="1419" y="25"/>
                  </a:lnTo>
                  <a:lnTo>
                    <a:pt x="1379" y="18"/>
                  </a:lnTo>
                  <a:lnTo>
                    <a:pt x="1329" y="10"/>
                  </a:lnTo>
                  <a:lnTo>
                    <a:pt x="1275" y="3"/>
                  </a:lnTo>
                  <a:lnTo>
                    <a:pt x="1214" y="0"/>
                  </a:lnTo>
                  <a:lnTo>
                    <a:pt x="1153" y="0"/>
                  </a:lnTo>
                  <a:lnTo>
                    <a:pt x="1085" y="0"/>
                  </a:lnTo>
                  <a:lnTo>
                    <a:pt x="1020" y="0"/>
                  </a:lnTo>
                  <a:lnTo>
                    <a:pt x="963" y="0"/>
                  </a:lnTo>
                  <a:lnTo>
                    <a:pt x="909" y="3"/>
                  </a:lnTo>
                  <a:lnTo>
                    <a:pt x="862" y="3"/>
                  </a:lnTo>
                  <a:lnTo>
                    <a:pt x="826" y="7"/>
                  </a:lnTo>
                  <a:lnTo>
                    <a:pt x="804" y="7"/>
                  </a:lnTo>
                  <a:lnTo>
                    <a:pt x="797" y="10"/>
                  </a:lnTo>
                  <a:lnTo>
                    <a:pt x="79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94"/>
            <p:cNvSpPr>
              <a:spLocks/>
            </p:cNvSpPr>
            <p:nvPr/>
          </p:nvSpPr>
          <p:spPr bwMode="auto">
            <a:xfrm>
              <a:off x="2061" y="2348"/>
              <a:ext cx="280" cy="367"/>
            </a:xfrm>
            <a:custGeom>
              <a:avLst/>
              <a:gdLst>
                <a:gd name="T0" fmla="*/ 0 w 280"/>
                <a:gd name="T1" fmla="*/ 0 h 367"/>
                <a:gd name="T2" fmla="*/ 3 w 280"/>
                <a:gd name="T3" fmla="*/ 0 h 367"/>
                <a:gd name="T4" fmla="*/ 18 w 280"/>
                <a:gd name="T5" fmla="*/ 4 h 367"/>
                <a:gd name="T6" fmla="*/ 25 w 280"/>
                <a:gd name="T7" fmla="*/ 4 h 367"/>
                <a:gd name="T8" fmla="*/ 35 w 280"/>
                <a:gd name="T9" fmla="*/ 8 h 367"/>
                <a:gd name="T10" fmla="*/ 46 w 280"/>
                <a:gd name="T11" fmla="*/ 11 h 367"/>
                <a:gd name="T12" fmla="*/ 61 w 280"/>
                <a:gd name="T13" fmla="*/ 15 h 367"/>
                <a:gd name="T14" fmla="*/ 68 w 280"/>
                <a:gd name="T15" fmla="*/ 18 h 367"/>
                <a:gd name="T16" fmla="*/ 82 w 280"/>
                <a:gd name="T17" fmla="*/ 22 h 367"/>
                <a:gd name="T18" fmla="*/ 93 w 280"/>
                <a:gd name="T19" fmla="*/ 29 h 367"/>
                <a:gd name="T20" fmla="*/ 104 w 280"/>
                <a:gd name="T21" fmla="*/ 36 h 367"/>
                <a:gd name="T22" fmla="*/ 111 w 280"/>
                <a:gd name="T23" fmla="*/ 40 h 367"/>
                <a:gd name="T24" fmla="*/ 122 w 280"/>
                <a:gd name="T25" fmla="*/ 47 h 367"/>
                <a:gd name="T26" fmla="*/ 129 w 280"/>
                <a:gd name="T27" fmla="*/ 51 h 367"/>
                <a:gd name="T28" fmla="*/ 136 w 280"/>
                <a:gd name="T29" fmla="*/ 58 h 367"/>
                <a:gd name="T30" fmla="*/ 140 w 280"/>
                <a:gd name="T31" fmla="*/ 65 h 367"/>
                <a:gd name="T32" fmla="*/ 147 w 280"/>
                <a:gd name="T33" fmla="*/ 79 h 367"/>
                <a:gd name="T34" fmla="*/ 154 w 280"/>
                <a:gd name="T35" fmla="*/ 97 h 367"/>
                <a:gd name="T36" fmla="*/ 165 w 280"/>
                <a:gd name="T37" fmla="*/ 119 h 367"/>
                <a:gd name="T38" fmla="*/ 176 w 280"/>
                <a:gd name="T39" fmla="*/ 137 h 367"/>
                <a:gd name="T40" fmla="*/ 190 w 280"/>
                <a:gd name="T41" fmla="*/ 162 h 367"/>
                <a:gd name="T42" fmla="*/ 201 w 280"/>
                <a:gd name="T43" fmla="*/ 187 h 367"/>
                <a:gd name="T44" fmla="*/ 215 w 280"/>
                <a:gd name="T45" fmla="*/ 212 h 367"/>
                <a:gd name="T46" fmla="*/ 226 w 280"/>
                <a:gd name="T47" fmla="*/ 238 h 367"/>
                <a:gd name="T48" fmla="*/ 237 w 280"/>
                <a:gd name="T49" fmla="*/ 259 h 367"/>
                <a:gd name="T50" fmla="*/ 247 w 280"/>
                <a:gd name="T51" fmla="*/ 284 h 367"/>
                <a:gd name="T52" fmla="*/ 258 w 280"/>
                <a:gd name="T53" fmla="*/ 306 h 367"/>
                <a:gd name="T54" fmla="*/ 265 w 280"/>
                <a:gd name="T55" fmla="*/ 324 h 367"/>
                <a:gd name="T56" fmla="*/ 273 w 280"/>
                <a:gd name="T57" fmla="*/ 338 h 367"/>
                <a:gd name="T58" fmla="*/ 276 w 280"/>
                <a:gd name="T59" fmla="*/ 349 h 367"/>
                <a:gd name="T60" fmla="*/ 280 w 280"/>
                <a:gd name="T61" fmla="*/ 360 h 367"/>
                <a:gd name="T62" fmla="*/ 276 w 280"/>
                <a:gd name="T63" fmla="*/ 363 h 367"/>
                <a:gd name="T64" fmla="*/ 265 w 280"/>
                <a:gd name="T65" fmla="*/ 367 h 367"/>
                <a:gd name="T66" fmla="*/ 258 w 280"/>
                <a:gd name="T67" fmla="*/ 367 h 367"/>
                <a:gd name="T68" fmla="*/ 247 w 280"/>
                <a:gd name="T69" fmla="*/ 367 h 367"/>
                <a:gd name="T70" fmla="*/ 240 w 280"/>
                <a:gd name="T71" fmla="*/ 367 h 367"/>
                <a:gd name="T72" fmla="*/ 233 w 280"/>
                <a:gd name="T73" fmla="*/ 367 h 367"/>
                <a:gd name="T74" fmla="*/ 222 w 280"/>
                <a:gd name="T75" fmla="*/ 367 h 367"/>
                <a:gd name="T76" fmla="*/ 212 w 280"/>
                <a:gd name="T77" fmla="*/ 363 h 367"/>
                <a:gd name="T78" fmla="*/ 201 w 280"/>
                <a:gd name="T79" fmla="*/ 363 h 367"/>
                <a:gd name="T80" fmla="*/ 197 w 280"/>
                <a:gd name="T81" fmla="*/ 363 h 367"/>
                <a:gd name="T82" fmla="*/ 183 w 280"/>
                <a:gd name="T83" fmla="*/ 363 h 367"/>
                <a:gd name="T84" fmla="*/ 179 w 280"/>
                <a:gd name="T85" fmla="*/ 363 h 367"/>
                <a:gd name="T86" fmla="*/ 28 w 280"/>
                <a:gd name="T87" fmla="*/ 112 h 367"/>
                <a:gd name="T88" fmla="*/ 0 w 280"/>
                <a:gd name="T89" fmla="*/ 0 h 367"/>
                <a:gd name="T90" fmla="*/ 0 w 280"/>
                <a:gd name="T91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0" h="367">
                  <a:moveTo>
                    <a:pt x="0" y="0"/>
                  </a:moveTo>
                  <a:lnTo>
                    <a:pt x="3" y="0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8"/>
                  </a:lnTo>
                  <a:lnTo>
                    <a:pt x="46" y="11"/>
                  </a:lnTo>
                  <a:lnTo>
                    <a:pt x="61" y="15"/>
                  </a:lnTo>
                  <a:lnTo>
                    <a:pt x="68" y="18"/>
                  </a:lnTo>
                  <a:lnTo>
                    <a:pt x="82" y="22"/>
                  </a:lnTo>
                  <a:lnTo>
                    <a:pt x="93" y="29"/>
                  </a:lnTo>
                  <a:lnTo>
                    <a:pt x="104" y="36"/>
                  </a:lnTo>
                  <a:lnTo>
                    <a:pt x="111" y="40"/>
                  </a:lnTo>
                  <a:lnTo>
                    <a:pt x="122" y="47"/>
                  </a:lnTo>
                  <a:lnTo>
                    <a:pt x="129" y="51"/>
                  </a:lnTo>
                  <a:lnTo>
                    <a:pt x="136" y="58"/>
                  </a:lnTo>
                  <a:lnTo>
                    <a:pt x="140" y="65"/>
                  </a:lnTo>
                  <a:lnTo>
                    <a:pt x="147" y="79"/>
                  </a:lnTo>
                  <a:lnTo>
                    <a:pt x="154" y="97"/>
                  </a:lnTo>
                  <a:lnTo>
                    <a:pt x="165" y="119"/>
                  </a:lnTo>
                  <a:lnTo>
                    <a:pt x="176" y="137"/>
                  </a:lnTo>
                  <a:lnTo>
                    <a:pt x="190" y="162"/>
                  </a:lnTo>
                  <a:lnTo>
                    <a:pt x="201" y="187"/>
                  </a:lnTo>
                  <a:lnTo>
                    <a:pt x="215" y="212"/>
                  </a:lnTo>
                  <a:lnTo>
                    <a:pt x="226" y="238"/>
                  </a:lnTo>
                  <a:lnTo>
                    <a:pt x="237" y="259"/>
                  </a:lnTo>
                  <a:lnTo>
                    <a:pt x="247" y="284"/>
                  </a:lnTo>
                  <a:lnTo>
                    <a:pt x="258" y="306"/>
                  </a:lnTo>
                  <a:lnTo>
                    <a:pt x="265" y="324"/>
                  </a:lnTo>
                  <a:lnTo>
                    <a:pt x="273" y="338"/>
                  </a:lnTo>
                  <a:lnTo>
                    <a:pt x="276" y="349"/>
                  </a:lnTo>
                  <a:lnTo>
                    <a:pt x="280" y="360"/>
                  </a:lnTo>
                  <a:lnTo>
                    <a:pt x="276" y="363"/>
                  </a:lnTo>
                  <a:lnTo>
                    <a:pt x="265" y="367"/>
                  </a:lnTo>
                  <a:lnTo>
                    <a:pt x="258" y="367"/>
                  </a:lnTo>
                  <a:lnTo>
                    <a:pt x="247" y="367"/>
                  </a:lnTo>
                  <a:lnTo>
                    <a:pt x="240" y="367"/>
                  </a:lnTo>
                  <a:lnTo>
                    <a:pt x="233" y="367"/>
                  </a:lnTo>
                  <a:lnTo>
                    <a:pt x="222" y="367"/>
                  </a:lnTo>
                  <a:lnTo>
                    <a:pt x="212" y="363"/>
                  </a:lnTo>
                  <a:lnTo>
                    <a:pt x="201" y="363"/>
                  </a:lnTo>
                  <a:lnTo>
                    <a:pt x="197" y="363"/>
                  </a:lnTo>
                  <a:lnTo>
                    <a:pt x="183" y="363"/>
                  </a:lnTo>
                  <a:lnTo>
                    <a:pt x="179" y="363"/>
                  </a:lnTo>
                  <a:lnTo>
                    <a:pt x="28" y="1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95"/>
            <p:cNvSpPr>
              <a:spLocks/>
            </p:cNvSpPr>
            <p:nvPr/>
          </p:nvSpPr>
          <p:spPr bwMode="auto">
            <a:xfrm>
              <a:off x="1241" y="2198"/>
              <a:ext cx="1646" cy="1494"/>
            </a:xfrm>
            <a:custGeom>
              <a:avLst/>
              <a:gdLst>
                <a:gd name="T0" fmla="*/ 335 w 1646"/>
                <a:gd name="T1" fmla="*/ 7 h 1494"/>
                <a:gd name="T2" fmla="*/ 263 w 1646"/>
                <a:gd name="T3" fmla="*/ 43 h 1494"/>
                <a:gd name="T4" fmla="*/ 166 w 1646"/>
                <a:gd name="T5" fmla="*/ 107 h 1494"/>
                <a:gd name="T6" fmla="*/ 65 w 1646"/>
                <a:gd name="T7" fmla="*/ 186 h 1494"/>
                <a:gd name="T8" fmla="*/ 8 w 1646"/>
                <a:gd name="T9" fmla="*/ 276 h 1494"/>
                <a:gd name="T10" fmla="*/ 11 w 1646"/>
                <a:gd name="T11" fmla="*/ 370 h 1494"/>
                <a:gd name="T12" fmla="*/ 51 w 1646"/>
                <a:gd name="T13" fmla="*/ 499 h 1494"/>
                <a:gd name="T14" fmla="*/ 112 w 1646"/>
                <a:gd name="T15" fmla="*/ 646 h 1494"/>
                <a:gd name="T16" fmla="*/ 187 w 1646"/>
                <a:gd name="T17" fmla="*/ 790 h 1494"/>
                <a:gd name="T18" fmla="*/ 273 w 1646"/>
                <a:gd name="T19" fmla="*/ 908 h 1494"/>
                <a:gd name="T20" fmla="*/ 370 w 1646"/>
                <a:gd name="T21" fmla="*/ 980 h 1494"/>
                <a:gd name="T22" fmla="*/ 374 w 1646"/>
                <a:gd name="T23" fmla="*/ 1009 h 1494"/>
                <a:gd name="T24" fmla="*/ 388 w 1646"/>
                <a:gd name="T25" fmla="*/ 1067 h 1494"/>
                <a:gd name="T26" fmla="*/ 406 w 1646"/>
                <a:gd name="T27" fmla="*/ 1131 h 1494"/>
                <a:gd name="T28" fmla="*/ 432 w 1646"/>
                <a:gd name="T29" fmla="*/ 1196 h 1494"/>
                <a:gd name="T30" fmla="*/ 460 w 1646"/>
                <a:gd name="T31" fmla="*/ 1250 h 1494"/>
                <a:gd name="T32" fmla="*/ 507 w 1646"/>
                <a:gd name="T33" fmla="*/ 1300 h 1494"/>
                <a:gd name="T34" fmla="*/ 593 w 1646"/>
                <a:gd name="T35" fmla="*/ 1368 h 1494"/>
                <a:gd name="T36" fmla="*/ 705 w 1646"/>
                <a:gd name="T37" fmla="*/ 1433 h 1494"/>
                <a:gd name="T38" fmla="*/ 830 w 1646"/>
                <a:gd name="T39" fmla="*/ 1480 h 1494"/>
                <a:gd name="T40" fmla="*/ 960 w 1646"/>
                <a:gd name="T41" fmla="*/ 1494 h 1494"/>
                <a:gd name="T42" fmla="*/ 1093 w 1646"/>
                <a:gd name="T43" fmla="*/ 1447 h 1494"/>
                <a:gd name="T44" fmla="*/ 1247 w 1646"/>
                <a:gd name="T45" fmla="*/ 1314 h 1494"/>
                <a:gd name="T46" fmla="*/ 1409 w 1646"/>
                <a:gd name="T47" fmla="*/ 1146 h 1494"/>
                <a:gd name="T48" fmla="*/ 1542 w 1646"/>
                <a:gd name="T49" fmla="*/ 977 h 1494"/>
                <a:gd name="T50" fmla="*/ 1628 w 1646"/>
                <a:gd name="T51" fmla="*/ 865 h 1494"/>
                <a:gd name="T52" fmla="*/ 1642 w 1646"/>
                <a:gd name="T53" fmla="*/ 833 h 1494"/>
                <a:gd name="T54" fmla="*/ 1617 w 1646"/>
                <a:gd name="T55" fmla="*/ 779 h 1494"/>
                <a:gd name="T56" fmla="*/ 1560 w 1646"/>
                <a:gd name="T57" fmla="*/ 686 h 1494"/>
                <a:gd name="T58" fmla="*/ 1473 w 1646"/>
                <a:gd name="T59" fmla="*/ 585 h 1494"/>
                <a:gd name="T60" fmla="*/ 1358 w 1646"/>
                <a:gd name="T61" fmla="*/ 506 h 1494"/>
                <a:gd name="T62" fmla="*/ 1215 w 1646"/>
                <a:gd name="T63" fmla="*/ 481 h 1494"/>
                <a:gd name="T64" fmla="*/ 1143 w 1646"/>
                <a:gd name="T65" fmla="*/ 481 h 1494"/>
                <a:gd name="T66" fmla="*/ 1089 w 1646"/>
                <a:gd name="T67" fmla="*/ 492 h 1494"/>
                <a:gd name="T68" fmla="*/ 1049 w 1646"/>
                <a:gd name="T69" fmla="*/ 503 h 1494"/>
                <a:gd name="T70" fmla="*/ 1024 w 1646"/>
                <a:gd name="T71" fmla="*/ 510 h 1494"/>
                <a:gd name="T72" fmla="*/ 1014 w 1646"/>
                <a:gd name="T73" fmla="*/ 513 h 1494"/>
                <a:gd name="T74" fmla="*/ 1003 w 1646"/>
                <a:gd name="T75" fmla="*/ 477 h 1494"/>
                <a:gd name="T76" fmla="*/ 996 w 1646"/>
                <a:gd name="T77" fmla="*/ 445 h 1494"/>
                <a:gd name="T78" fmla="*/ 992 w 1646"/>
                <a:gd name="T79" fmla="*/ 416 h 1494"/>
                <a:gd name="T80" fmla="*/ 996 w 1646"/>
                <a:gd name="T81" fmla="*/ 384 h 1494"/>
                <a:gd name="T82" fmla="*/ 985 w 1646"/>
                <a:gd name="T83" fmla="*/ 359 h 1494"/>
                <a:gd name="T84" fmla="*/ 938 w 1646"/>
                <a:gd name="T85" fmla="*/ 326 h 1494"/>
                <a:gd name="T86" fmla="*/ 906 w 1646"/>
                <a:gd name="T87" fmla="*/ 294 h 1494"/>
                <a:gd name="T88" fmla="*/ 899 w 1646"/>
                <a:gd name="T89" fmla="*/ 244 h 1494"/>
                <a:gd name="T90" fmla="*/ 891 w 1646"/>
                <a:gd name="T91" fmla="*/ 201 h 1494"/>
                <a:gd name="T92" fmla="*/ 881 w 1646"/>
                <a:gd name="T93" fmla="*/ 186 h 1494"/>
                <a:gd name="T94" fmla="*/ 848 w 1646"/>
                <a:gd name="T95" fmla="*/ 165 h 1494"/>
                <a:gd name="T96" fmla="*/ 809 w 1646"/>
                <a:gd name="T97" fmla="*/ 140 h 1494"/>
                <a:gd name="T98" fmla="*/ 769 w 1646"/>
                <a:gd name="T99" fmla="*/ 122 h 1494"/>
                <a:gd name="T100" fmla="*/ 741 w 1646"/>
                <a:gd name="T101" fmla="*/ 111 h 1494"/>
                <a:gd name="T102" fmla="*/ 708 w 1646"/>
                <a:gd name="T103" fmla="*/ 107 h 1494"/>
                <a:gd name="T104" fmla="*/ 633 w 1646"/>
                <a:gd name="T105" fmla="*/ 86 h 1494"/>
                <a:gd name="T106" fmla="*/ 536 w 1646"/>
                <a:gd name="T107" fmla="*/ 57 h 1494"/>
                <a:gd name="T108" fmla="*/ 435 w 1646"/>
                <a:gd name="T109" fmla="*/ 25 h 1494"/>
                <a:gd name="T110" fmla="*/ 370 w 1646"/>
                <a:gd name="T111" fmla="*/ 3 h 1494"/>
                <a:gd name="T112" fmla="*/ 356 w 1646"/>
                <a:gd name="T113" fmla="*/ 0 h 1494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957 w 10000"/>
                <a:gd name="connsiteY81" fmla="*/ 5502 h 10000"/>
                <a:gd name="connsiteX82" fmla="*/ 9891 w 10000"/>
                <a:gd name="connsiteY82" fmla="*/ 5361 h 10000"/>
                <a:gd name="connsiteX83" fmla="*/ 9824 w 10000"/>
                <a:gd name="connsiteY83" fmla="*/ 5214 h 10000"/>
                <a:gd name="connsiteX84" fmla="*/ 9739 w 10000"/>
                <a:gd name="connsiteY84" fmla="*/ 5020 h 10000"/>
                <a:gd name="connsiteX85" fmla="*/ 9605 w 10000"/>
                <a:gd name="connsiteY85" fmla="*/ 4833 h 10000"/>
                <a:gd name="connsiteX86" fmla="*/ 8459 w 10000"/>
                <a:gd name="connsiteY86" fmla="*/ 5640 h 10000"/>
                <a:gd name="connsiteX87" fmla="*/ 9326 w 10000"/>
                <a:gd name="connsiteY87" fmla="*/ 4371 h 10000"/>
                <a:gd name="connsiteX88" fmla="*/ 9149 w 10000"/>
                <a:gd name="connsiteY88" fmla="*/ 4130 h 10000"/>
                <a:gd name="connsiteX89" fmla="*/ 8949 w 10000"/>
                <a:gd name="connsiteY89" fmla="*/ 3916 h 10000"/>
                <a:gd name="connsiteX90" fmla="*/ 8736 w 10000"/>
                <a:gd name="connsiteY90" fmla="*/ 3722 h 10000"/>
                <a:gd name="connsiteX91" fmla="*/ 8493 w 10000"/>
                <a:gd name="connsiteY91" fmla="*/ 3554 h 10000"/>
                <a:gd name="connsiteX92" fmla="*/ 8250 w 10000"/>
                <a:gd name="connsiteY92" fmla="*/ 3387 h 10000"/>
                <a:gd name="connsiteX93" fmla="*/ 7971 w 10000"/>
                <a:gd name="connsiteY93" fmla="*/ 3293 h 10000"/>
                <a:gd name="connsiteX94" fmla="*/ 7661 w 10000"/>
                <a:gd name="connsiteY94" fmla="*/ 3220 h 10000"/>
                <a:gd name="connsiteX95" fmla="*/ 7382 w 10000"/>
                <a:gd name="connsiteY95" fmla="*/ 3220 h 10000"/>
                <a:gd name="connsiteX96" fmla="*/ 7230 w 10000"/>
                <a:gd name="connsiteY96" fmla="*/ 3220 h 10000"/>
                <a:gd name="connsiteX97" fmla="*/ 7072 w 10000"/>
                <a:gd name="connsiteY97" fmla="*/ 3220 h 10000"/>
                <a:gd name="connsiteX98" fmla="*/ 6944 w 10000"/>
                <a:gd name="connsiteY98" fmla="*/ 3220 h 10000"/>
                <a:gd name="connsiteX99" fmla="*/ 6835 w 10000"/>
                <a:gd name="connsiteY99" fmla="*/ 3246 h 10000"/>
                <a:gd name="connsiteX100" fmla="*/ 6701 w 10000"/>
                <a:gd name="connsiteY100" fmla="*/ 3266 h 10000"/>
                <a:gd name="connsiteX101" fmla="*/ 6616 w 10000"/>
                <a:gd name="connsiteY101" fmla="*/ 3293 h 10000"/>
                <a:gd name="connsiteX102" fmla="*/ 6531 w 10000"/>
                <a:gd name="connsiteY102" fmla="*/ 3313 h 10000"/>
                <a:gd name="connsiteX103" fmla="*/ 6464 w 10000"/>
                <a:gd name="connsiteY103" fmla="*/ 3340 h 10000"/>
                <a:gd name="connsiteX104" fmla="*/ 6373 w 10000"/>
                <a:gd name="connsiteY104" fmla="*/ 3367 h 10000"/>
                <a:gd name="connsiteX105" fmla="*/ 6312 w 10000"/>
                <a:gd name="connsiteY105" fmla="*/ 3387 h 10000"/>
                <a:gd name="connsiteX106" fmla="*/ 6270 w 10000"/>
                <a:gd name="connsiteY106" fmla="*/ 3387 h 10000"/>
                <a:gd name="connsiteX107" fmla="*/ 6221 w 10000"/>
                <a:gd name="connsiteY107" fmla="*/ 3414 h 10000"/>
                <a:gd name="connsiteX108" fmla="*/ 6179 w 10000"/>
                <a:gd name="connsiteY108" fmla="*/ 3434 h 10000"/>
                <a:gd name="connsiteX109" fmla="*/ 6160 w 10000"/>
                <a:gd name="connsiteY109" fmla="*/ 3461 h 10000"/>
                <a:gd name="connsiteX110" fmla="*/ 6160 w 10000"/>
                <a:gd name="connsiteY110" fmla="*/ 3434 h 10000"/>
                <a:gd name="connsiteX111" fmla="*/ 6136 w 10000"/>
                <a:gd name="connsiteY111" fmla="*/ 3387 h 10000"/>
                <a:gd name="connsiteX112" fmla="*/ 6112 w 10000"/>
                <a:gd name="connsiteY112" fmla="*/ 3293 h 10000"/>
                <a:gd name="connsiteX113" fmla="*/ 6094 w 10000"/>
                <a:gd name="connsiteY113" fmla="*/ 3193 h 10000"/>
                <a:gd name="connsiteX114" fmla="*/ 6069 w 10000"/>
                <a:gd name="connsiteY114" fmla="*/ 3126 h 10000"/>
                <a:gd name="connsiteX115" fmla="*/ 6051 w 10000"/>
                <a:gd name="connsiteY115" fmla="*/ 3052 h 10000"/>
                <a:gd name="connsiteX116" fmla="*/ 6051 w 10000"/>
                <a:gd name="connsiteY116" fmla="*/ 2979 h 10000"/>
                <a:gd name="connsiteX117" fmla="*/ 6051 w 10000"/>
                <a:gd name="connsiteY117" fmla="*/ 2932 h 10000"/>
                <a:gd name="connsiteX118" fmla="*/ 6027 w 10000"/>
                <a:gd name="connsiteY118" fmla="*/ 2858 h 10000"/>
                <a:gd name="connsiteX119" fmla="*/ 6027 w 10000"/>
                <a:gd name="connsiteY119" fmla="*/ 2784 h 10000"/>
                <a:gd name="connsiteX120" fmla="*/ 6027 w 10000"/>
                <a:gd name="connsiteY120" fmla="*/ 2718 h 10000"/>
                <a:gd name="connsiteX121" fmla="*/ 6051 w 10000"/>
                <a:gd name="connsiteY121" fmla="*/ 2644 h 10000"/>
                <a:gd name="connsiteX122" fmla="*/ 6051 w 10000"/>
                <a:gd name="connsiteY122" fmla="*/ 2570 h 10000"/>
                <a:gd name="connsiteX123" fmla="*/ 6027 w 10000"/>
                <a:gd name="connsiteY123" fmla="*/ 2497 h 10000"/>
                <a:gd name="connsiteX124" fmla="*/ 6002 w 10000"/>
                <a:gd name="connsiteY124" fmla="*/ 2450 h 10000"/>
                <a:gd name="connsiteX125" fmla="*/ 5984 w 10000"/>
                <a:gd name="connsiteY125" fmla="*/ 2403 h 10000"/>
                <a:gd name="connsiteX126" fmla="*/ 5893 w 10000"/>
                <a:gd name="connsiteY126" fmla="*/ 2303 h 10000"/>
                <a:gd name="connsiteX127" fmla="*/ 5808 w 10000"/>
                <a:gd name="connsiteY127" fmla="*/ 2256 h 10000"/>
                <a:gd name="connsiteX128" fmla="*/ 5699 w 10000"/>
                <a:gd name="connsiteY128" fmla="*/ 2182 h 10000"/>
                <a:gd name="connsiteX129" fmla="*/ 5589 w 10000"/>
                <a:gd name="connsiteY129" fmla="*/ 2115 h 10000"/>
                <a:gd name="connsiteX130" fmla="*/ 5522 w 10000"/>
                <a:gd name="connsiteY130" fmla="*/ 2041 h 10000"/>
                <a:gd name="connsiteX131" fmla="*/ 5504 w 10000"/>
                <a:gd name="connsiteY131" fmla="*/ 1968 h 10000"/>
                <a:gd name="connsiteX132" fmla="*/ 5480 w 10000"/>
                <a:gd name="connsiteY132" fmla="*/ 1847 h 10000"/>
                <a:gd name="connsiteX133" fmla="*/ 5480 w 10000"/>
                <a:gd name="connsiteY133" fmla="*/ 1754 h 10000"/>
                <a:gd name="connsiteX134" fmla="*/ 5462 w 10000"/>
                <a:gd name="connsiteY134" fmla="*/ 1633 h 10000"/>
                <a:gd name="connsiteX135" fmla="*/ 5437 w 10000"/>
                <a:gd name="connsiteY135" fmla="*/ 1533 h 10000"/>
                <a:gd name="connsiteX136" fmla="*/ 5413 w 10000"/>
                <a:gd name="connsiteY136" fmla="*/ 1419 h 10000"/>
                <a:gd name="connsiteX137" fmla="*/ 5413 w 10000"/>
                <a:gd name="connsiteY137" fmla="*/ 1345 h 10000"/>
                <a:gd name="connsiteX138" fmla="*/ 5395 w 10000"/>
                <a:gd name="connsiteY138" fmla="*/ 1299 h 10000"/>
                <a:gd name="connsiteX139" fmla="*/ 5395 w 10000"/>
                <a:gd name="connsiteY139" fmla="*/ 1272 h 10000"/>
                <a:gd name="connsiteX140" fmla="*/ 5352 w 10000"/>
                <a:gd name="connsiteY140" fmla="*/ 1245 h 10000"/>
                <a:gd name="connsiteX141" fmla="*/ 5286 w 10000"/>
                <a:gd name="connsiteY141" fmla="*/ 1178 h 10000"/>
                <a:gd name="connsiteX142" fmla="*/ 5194 w 10000"/>
                <a:gd name="connsiteY142" fmla="*/ 1124 h 10000"/>
                <a:gd name="connsiteX143" fmla="*/ 5152 w 10000"/>
                <a:gd name="connsiteY143" fmla="*/ 1104 h 10000"/>
                <a:gd name="connsiteX144" fmla="*/ 5067 w 10000"/>
                <a:gd name="connsiteY144" fmla="*/ 1058 h 10000"/>
                <a:gd name="connsiteX145" fmla="*/ 5000 w 10000"/>
                <a:gd name="connsiteY145" fmla="*/ 1004 h 10000"/>
                <a:gd name="connsiteX146" fmla="*/ 4915 w 10000"/>
                <a:gd name="connsiteY146" fmla="*/ 937 h 10000"/>
                <a:gd name="connsiteX147" fmla="*/ 4824 w 10000"/>
                <a:gd name="connsiteY147" fmla="*/ 884 h 10000"/>
                <a:gd name="connsiteX148" fmla="*/ 4739 w 10000"/>
                <a:gd name="connsiteY148" fmla="*/ 837 h 10000"/>
                <a:gd name="connsiteX149" fmla="*/ 4672 w 10000"/>
                <a:gd name="connsiteY149" fmla="*/ 817 h 10000"/>
                <a:gd name="connsiteX150" fmla="*/ 4605 w 10000"/>
                <a:gd name="connsiteY150" fmla="*/ 790 h 10000"/>
                <a:gd name="connsiteX151" fmla="*/ 4544 w 10000"/>
                <a:gd name="connsiteY151" fmla="*/ 770 h 10000"/>
                <a:gd name="connsiteX152" fmla="*/ 4502 w 10000"/>
                <a:gd name="connsiteY152" fmla="*/ 743 h 10000"/>
                <a:gd name="connsiteX153" fmla="*/ 4478 w 10000"/>
                <a:gd name="connsiteY153" fmla="*/ 743 h 10000"/>
                <a:gd name="connsiteX154" fmla="*/ 4411 w 10000"/>
                <a:gd name="connsiteY154" fmla="*/ 743 h 10000"/>
                <a:gd name="connsiteX155" fmla="*/ 4301 w 10000"/>
                <a:gd name="connsiteY155" fmla="*/ 716 h 10000"/>
                <a:gd name="connsiteX156" fmla="*/ 4192 w 10000"/>
                <a:gd name="connsiteY156" fmla="*/ 669 h 10000"/>
                <a:gd name="connsiteX157" fmla="*/ 4040 w 10000"/>
                <a:gd name="connsiteY157" fmla="*/ 649 h 10000"/>
                <a:gd name="connsiteX158" fmla="*/ 3846 w 10000"/>
                <a:gd name="connsiteY158" fmla="*/ 576 h 10000"/>
                <a:gd name="connsiteX159" fmla="*/ 3645 w 10000"/>
                <a:gd name="connsiteY159" fmla="*/ 502 h 10000"/>
                <a:gd name="connsiteX160" fmla="*/ 3451 w 10000"/>
                <a:gd name="connsiteY160" fmla="*/ 428 h 10000"/>
                <a:gd name="connsiteX161" fmla="*/ 3256 w 10000"/>
                <a:gd name="connsiteY161" fmla="*/ 382 h 10000"/>
                <a:gd name="connsiteX162" fmla="*/ 3038 w 10000"/>
                <a:gd name="connsiteY162" fmla="*/ 308 h 10000"/>
                <a:gd name="connsiteX163" fmla="*/ 2837 w 10000"/>
                <a:gd name="connsiteY163" fmla="*/ 234 h 10000"/>
                <a:gd name="connsiteX164" fmla="*/ 2643 w 10000"/>
                <a:gd name="connsiteY164" fmla="*/ 167 h 10000"/>
                <a:gd name="connsiteX165" fmla="*/ 2491 w 10000"/>
                <a:gd name="connsiteY165" fmla="*/ 120 h 10000"/>
                <a:gd name="connsiteX166" fmla="*/ 2339 w 10000"/>
                <a:gd name="connsiteY166" fmla="*/ 67 h 10000"/>
                <a:gd name="connsiteX167" fmla="*/ 2248 w 10000"/>
                <a:gd name="connsiteY167" fmla="*/ 20 h 10000"/>
                <a:gd name="connsiteX168" fmla="*/ 2187 w 10000"/>
                <a:gd name="connsiteY168" fmla="*/ 0 h 10000"/>
                <a:gd name="connsiteX169" fmla="*/ 2163 w 10000"/>
                <a:gd name="connsiteY169" fmla="*/ 0 h 10000"/>
                <a:gd name="connsiteX170" fmla="*/ 2163 w 10000"/>
                <a:gd name="connsiteY170" fmla="*/ 0 h 10000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957 w 10000"/>
                <a:gd name="connsiteY81" fmla="*/ 5502 h 10000"/>
                <a:gd name="connsiteX82" fmla="*/ 9891 w 10000"/>
                <a:gd name="connsiteY82" fmla="*/ 5361 h 10000"/>
                <a:gd name="connsiteX83" fmla="*/ 9824 w 10000"/>
                <a:gd name="connsiteY83" fmla="*/ 5214 h 10000"/>
                <a:gd name="connsiteX84" fmla="*/ 9739 w 10000"/>
                <a:gd name="connsiteY84" fmla="*/ 5020 h 10000"/>
                <a:gd name="connsiteX85" fmla="*/ 9197 w 10000"/>
                <a:gd name="connsiteY85" fmla="*/ 5844 h 10000"/>
                <a:gd name="connsiteX86" fmla="*/ 8459 w 10000"/>
                <a:gd name="connsiteY86" fmla="*/ 5640 h 10000"/>
                <a:gd name="connsiteX87" fmla="*/ 9326 w 10000"/>
                <a:gd name="connsiteY87" fmla="*/ 4371 h 10000"/>
                <a:gd name="connsiteX88" fmla="*/ 9149 w 10000"/>
                <a:gd name="connsiteY88" fmla="*/ 4130 h 10000"/>
                <a:gd name="connsiteX89" fmla="*/ 8949 w 10000"/>
                <a:gd name="connsiteY89" fmla="*/ 3916 h 10000"/>
                <a:gd name="connsiteX90" fmla="*/ 8736 w 10000"/>
                <a:gd name="connsiteY90" fmla="*/ 3722 h 10000"/>
                <a:gd name="connsiteX91" fmla="*/ 8493 w 10000"/>
                <a:gd name="connsiteY91" fmla="*/ 3554 h 10000"/>
                <a:gd name="connsiteX92" fmla="*/ 8250 w 10000"/>
                <a:gd name="connsiteY92" fmla="*/ 3387 h 10000"/>
                <a:gd name="connsiteX93" fmla="*/ 7971 w 10000"/>
                <a:gd name="connsiteY93" fmla="*/ 3293 h 10000"/>
                <a:gd name="connsiteX94" fmla="*/ 7661 w 10000"/>
                <a:gd name="connsiteY94" fmla="*/ 3220 h 10000"/>
                <a:gd name="connsiteX95" fmla="*/ 7382 w 10000"/>
                <a:gd name="connsiteY95" fmla="*/ 3220 h 10000"/>
                <a:gd name="connsiteX96" fmla="*/ 7230 w 10000"/>
                <a:gd name="connsiteY96" fmla="*/ 3220 h 10000"/>
                <a:gd name="connsiteX97" fmla="*/ 7072 w 10000"/>
                <a:gd name="connsiteY97" fmla="*/ 3220 h 10000"/>
                <a:gd name="connsiteX98" fmla="*/ 6944 w 10000"/>
                <a:gd name="connsiteY98" fmla="*/ 3220 h 10000"/>
                <a:gd name="connsiteX99" fmla="*/ 6835 w 10000"/>
                <a:gd name="connsiteY99" fmla="*/ 3246 h 10000"/>
                <a:gd name="connsiteX100" fmla="*/ 6701 w 10000"/>
                <a:gd name="connsiteY100" fmla="*/ 3266 h 10000"/>
                <a:gd name="connsiteX101" fmla="*/ 6616 w 10000"/>
                <a:gd name="connsiteY101" fmla="*/ 3293 h 10000"/>
                <a:gd name="connsiteX102" fmla="*/ 6531 w 10000"/>
                <a:gd name="connsiteY102" fmla="*/ 3313 h 10000"/>
                <a:gd name="connsiteX103" fmla="*/ 6464 w 10000"/>
                <a:gd name="connsiteY103" fmla="*/ 3340 h 10000"/>
                <a:gd name="connsiteX104" fmla="*/ 6373 w 10000"/>
                <a:gd name="connsiteY104" fmla="*/ 3367 h 10000"/>
                <a:gd name="connsiteX105" fmla="*/ 6312 w 10000"/>
                <a:gd name="connsiteY105" fmla="*/ 3387 h 10000"/>
                <a:gd name="connsiteX106" fmla="*/ 6270 w 10000"/>
                <a:gd name="connsiteY106" fmla="*/ 3387 h 10000"/>
                <a:gd name="connsiteX107" fmla="*/ 6221 w 10000"/>
                <a:gd name="connsiteY107" fmla="*/ 3414 h 10000"/>
                <a:gd name="connsiteX108" fmla="*/ 6179 w 10000"/>
                <a:gd name="connsiteY108" fmla="*/ 3434 h 10000"/>
                <a:gd name="connsiteX109" fmla="*/ 6160 w 10000"/>
                <a:gd name="connsiteY109" fmla="*/ 3461 h 10000"/>
                <a:gd name="connsiteX110" fmla="*/ 6160 w 10000"/>
                <a:gd name="connsiteY110" fmla="*/ 3434 h 10000"/>
                <a:gd name="connsiteX111" fmla="*/ 6136 w 10000"/>
                <a:gd name="connsiteY111" fmla="*/ 3387 h 10000"/>
                <a:gd name="connsiteX112" fmla="*/ 6112 w 10000"/>
                <a:gd name="connsiteY112" fmla="*/ 3293 h 10000"/>
                <a:gd name="connsiteX113" fmla="*/ 6094 w 10000"/>
                <a:gd name="connsiteY113" fmla="*/ 3193 h 10000"/>
                <a:gd name="connsiteX114" fmla="*/ 6069 w 10000"/>
                <a:gd name="connsiteY114" fmla="*/ 3126 h 10000"/>
                <a:gd name="connsiteX115" fmla="*/ 6051 w 10000"/>
                <a:gd name="connsiteY115" fmla="*/ 3052 h 10000"/>
                <a:gd name="connsiteX116" fmla="*/ 6051 w 10000"/>
                <a:gd name="connsiteY116" fmla="*/ 2979 h 10000"/>
                <a:gd name="connsiteX117" fmla="*/ 6051 w 10000"/>
                <a:gd name="connsiteY117" fmla="*/ 2932 h 10000"/>
                <a:gd name="connsiteX118" fmla="*/ 6027 w 10000"/>
                <a:gd name="connsiteY118" fmla="*/ 2858 h 10000"/>
                <a:gd name="connsiteX119" fmla="*/ 6027 w 10000"/>
                <a:gd name="connsiteY119" fmla="*/ 2784 h 10000"/>
                <a:gd name="connsiteX120" fmla="*/ 6027 w 10000"/>
                <a:gd name="connsiteY120" fmla="*/ 2718 h 10000"/>
                <a:gd name="connsiteX121" fmla="*/ 6051 w 10000"/>
                <a:gd name="connsiteY121" fmla="*/ 2644 h 10000"/>
                <a:gd name="connsiteX122" fmla="*/ 6051 w 10000"/>
                <a:gd name="connsiteY122" fmla="*/ 2570 h 10000"/>
                <a:gd name="connsiteX123" fmla="*/ 6027 w 10000"/>
                <a:gd name="connsiteY123" fmla="*/ 2497 h 10000"/>
                <a:gd name="connsiteX124" fmla="*/ 6002 w 10000"/>
                <a:gd name="connsiteY124" fmla="*/ 2450 h 10000"/>
                <a:gd name="connsiteX125" fmla="*/ 5984 w 10000"/>
                <a:gd name="connsiteY125" fmla="*/ 2403 h 10000"/>
                <a:gd name="connsiteX126" fmla="*/ 5893 w 10000"/>
                <a:gd name="connsiteY126" fmla="*/ 2303 h 10000"/>
                <a:gd name="connsiteX127" fmla="*/ 5808 w 10000"/>
                <a:gd name="connsiteY127" fmla="*/ 2256 h 10000"/>
                <a:gd name="connsiteX128" fmla="*/ 5699 w 10000"/>
                <a:gd name="connsiteY128" fmla="*/ 2182 h 10000"/>
                <a:gd name="connsiteX129" fmla="*/ 5589 w 10000"/>
                <a:gd name="connsiteY129" fmla="*/ 2115 h 10000"/>
                <a:gd name="connsiteX130" fmla="*/ 5522 w 10000"/>
                <a:gd name="connsiteY130" fmla="*/ 2041 h 10000"/>
                <a:gd name="connsiteX131" fmla="*/ 5504 w 10000"/>
                <a:gd name="connsiteY131" fmla="*/ 1968 h 10000"/>
                <a:gd name="connsiteX132" fmla="*/ 5480 w 10000"/>
                <a:gd name="connsiteY132" fmla="*/ 1847 h 10000"/>
                <a:gd name="connsiteX133" fmla="*/ 5480 w 10000"/>
                <a:gd name="connsiteY133" fmla="*/ 1754 h 10000"/>
                <a:gd name="connsiteX134" fmla="*/ 5462 w 10000"/>
                <a:gd name="connsiteY134" fmla="*/ 1633 h 10000"/>
                <a:gd name="connsiteX135" fmla="*/ 5437 w 10000"/>
                <a:gd name="connsiteY135" fmla="*/ 1533 h 10000"/>
                <a:gd name="connsiteX136" fmla="*/ 5413 w 10000"/>
                <a:gd name="connsiteY136" fmla="*/ 1419 h 10000"/>
                <a:gd name="connsiteX137" fmla="*/ 5413 w 10000"/>
                <a:gd name="connsiteY137" fmla="*/ 1345 h 10000"/>
                <a:gd name="connsiteX138" fmla="*/ 5395 w 10000"/>
                <a:gd name="connsiteY138" fmla="*/ 1299 h 10000"/>
                <a:gd name="connsiteX139" fmla="*/ 5395 w 10000"/>
                <a:gd name="connsiteY139" fmla="*/ 1272 h 10000"/>
                <a:gd name="connsiteX140" fmla="*/ 5352 w 10000"/>
                <a:gd name="connsiteY140" fmla="*/ 1245 h 10000"/>
                <a:gd name="connsiteX141" fmla="*/ 5286 w 10000"/>
                <a:gd name="connsiteY141" fmla="*/ 1178 h 10000"/>
                <a:gd name="connsiteX142" fmla="*/ 5194 w 10000"/>
                <a:gd name="connsiteY142" fmla="*/ 1124 h 10000"/>
                <a:gd name="connsiteX143" fmla="*/ 5152 w 10000"/>
                <a:gd name="connsiteY143" fmla="*/ 1104 h 10000"/>
                <a:gd name="connsiteX144" fmla="*/ 5067 w 10000"/>
                <a:gd name="connsiteY144" fmla="*/ 1058 h 10000"/>
                <a:gd name="connsiteX145" fmla="*/ 5000 w 10000"/>
                <a:gd name="connsiteY145" fmla="*/ 1004 h 10000"/>
                <a:gd name="connsiteX146" fmla="*/ 4915 w 10000"/>
                <a:gd name="connsiteY146" fmla="*/ 937 h 10000"/>
                <a:gd name="connsiteX147" fmla="*/ 4824 w 10000"/>
                <a:gd name="connsiteY147" fmla="*/ 884 h 10000"/>
                <a:gd name="connsiteX148" fmla="*/ 4739 w 10000"/>
                <a:gd name="connsiteY148" fmla="*/ 837 h 10000"/>
                <a:gd name="connsiteX149" fmla="*/ 4672 w 10000"/>
                <a:gd name="connsiteY149" fmla="*/ 817 h 10000"/>
                <a:gd name="connsiteX150" fmla="*/ 4605 w 10000"/>
                <a:gd name="connsiteY150" fmla="*/ 790 h 10000"/>
                <a:gd name="connsiteX151" fmla="*/ 4544 w 10000"/>
                <a:gd name="connsiteY151" fmla="*/ 770 h 10000"/>
                <a:gd name="connsiteX152" fmla="*/ 4502 w 10000"/>
                <a:gd name="connsiteY152" fmla="*/ 743 h 10000"/>
                <a:gd name="connsiteX153" fmla="*/ 4478 w 10000"/>
                <a:gd name="connsiteY153" fmla="*/ 743 h 10000"/>
                <a:gd name="connsiteX154" fmla="*/ 4411 w 10000"/>
                <a:gd name="connsiteY154" fmla="*/ 743 h 10000"/>
                <a:gd name="connsiteX155" fmla="*/ 4301 w 10000"/>
                <a:gd name="connsiteY155" fmla="*/ 716 h 10000"/>
                <a:gd name="connsiteX156" fmla="*/ 4192 w 10000"/>
                <a:gd name="connsiteY156" fmla="*/ 669 h 10000"/>
                <a:gd name="connsiteX157" fmla="*/ 4040 w 10000"/>
                <a:gd name="connsiteY157" fmla="*/ 649 h 10000"/>
                <a:gd name="connsiteX158" fmla="*/ 3846 w 10000"/>
                <a:gd name="connsiteY158" fmla="*/ 576 h 10000"/>
                <a:gd name="connsiteX159" fmla="*/ 3645 w 10000"/>
                <a:gd name="connsiteY159" fmla="*/ 502 h 10000"/>
                <a:gd name="connsiteX160" fmla="*/ 3451 w 10000"/>
                <a:gd name="connsiteY160" fmla="*/ 428 h 10000"/>
                <a:gd name="connsiteX161" fmla="*/ 3256 w 10000"/>
                <a:gd name="connsiteY161" fmla="*/ 382 h 10000"/>
                <a:gd name="connsiteX162" fmla="*/ 3038 w 10000"/>
                <a:gd name="connsiteY162" fmla="*/ 308 h 10000"/>
                <a:gd name="connsiteX163" fmla="*/ 2837 w 10000"/>
                <a:gd name="connsiteY163" fmla="*/ 234 h 10000"/>
                <a:gd name="connsiteX164" fmla="*/ 2643 w 10000"/>
                <a:gd name="connsiteY164" fmla="*/ 167 h 10000"/>
                <a:gd name="connsiteX165" fmla="*/ 2491 w 10000"/>
                <a:gd name="connsiteY165" fmla="*/ 120 h 10000"/>
                <a:gd name="connsiteX166" fmla="*/ 2339 w 10000"/>
                <a:gd name="connsiteY166" fmla="*/ 67 h 10000"/>
                <a:gd name="connsiteX167" fmla="*/ 2248 w 10000"/>
                <a:gd name="connsiteY167" fmla="*/ 20 h 10000"/>
                <a:gd name="connsiteX168" fmla="*/ 2187 w 10000"/>
                <a:gd name="connsiteY168" fmla="*/ 0 h 10000"/>
                <a:gd name="connsiteX169" fmla="*/ 2163 w 10000"/>
                <a:gd name="connsiteY169" fmla="*/ 0 h 10000"/>
                <a:gd name="connsiteX170" fmla="*/ 2163 w 10000"/>
                <a:gd name="connsiteY170" fmla="*/ 0 h 10000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957 w 10000"/>
                <a:gd name="connsiteY81" fmla="*/ 5502 h 10000"/>
                <a:gd name="connsiteX82" fmla="*/ 9415 w 10000"/>
                <a:gd name="connsiteY82" fmla="*/ 5960 h 10000"/>
                <a:gd name="connsiteX83" fmla="*/ 9824 w 10000"/>
                <a:gd name="connsiteY83" fmla="*/ 5214 h 10000"/>
                <a:gd name="connsiteX84" fmla="*/ 9739 w 10000"/>
                <a:gd name="connsiteY84" fmla="*/ 5020 h 10000"/>
                <a:gd name="connsiteX85" fmla="*/ 9197 w 10000"/>
                <a:gd name="connsiteY85" fmla="*/ 5844 h 10000"/>
                <a:gd name="connsiteX86" fmla="*/ 8459 w 10000"/>
                <a:gd name="connsiteY86" fmla="*/ 5640 h 10000"/>
                <a:gd name="connsiteX87" fmla="*/ 9326 w 10000"/>
                <a:gd name="connsiteY87" fmla="*/ 4371 h 10000"/>
                <a:gd name="connsiteX88" fmla="*/ 9149 w 10000"/>
                <a:gd name="connsiteY88" fmla="*/ 4130 h 10000"/>
                <a:gd name="connsiteX89" fmla="*/ 8949 w 10000"/>
                <a:gd name="connsiteY89" fmla="*/ 3916 h 10000"/>
                <a:gd name="connsiteX90" fmla="*/ 8736 w 10000"/>
                <a:gd name="connsiteY90" fmla="*/ 3722 h 10000"/>
                <a:gd name="connsiteX91" fmla="*/ 8493 w 10000"/>
                <a:gd name="connsiteY91" fmla="*/ 3554 h 10000"/>
                <a:gd name="connsiteX92" fmla="*/ 8250 w 10000"/>
                <a:gd name="connsiteY92" fmla="*/ 3387 h 10000"/>
                <a:gd name="connsiteX93" fmla="*/ 7971 w 10000"/>
                <a:gd name="connsiteY93" fmla="*/ 3293 h 10000"/>
                <a:gd name="connsiteX94" fmla="*/ 7661 w 10000"/>
                <a:gd name="connsiteY94" fmla="*/ 3220 h 10000"/>
                <a:gd name="connsiteX95" fmla="*/ 7382 w 10000"/>
                <a:gd name="connsiteY95" fmla="*/ 3220 h 10000"/>
                <a:gd name="connsiteX96" fmla="*/ 7230 w 10000"/>
                <a:gd name="connsiteY96" fmla="*/ 3220 h 10000"/>
                <a:gd name="connsiteX97" fmla="*/ 7072 w 10000"/>
                <a:gd name="connsiteY97" fmla="*/ 3220 h 10000"/>
                <a:gd name="connsiteX98" fmla="*/ 6944 w 10000"/>
                <a:gd name="connsiteY98" fmla="*/ 3220 h 10000"/>
                <a:gd name="connsiteX99" fmla="*/ 6835 w 10000"/>
                <a:gd name="connsiteY99" fmla="*/ 3246 h 10000"/>
                <a:gd name="connsiteX100" fmla="*/ 6701 w 10000"/>
                <a:gd name="connsiteY100" fmla="*/ 3266 h 10000"/>
                <a:gd name="connsiteX101" fmla="*/ 6616 w 10000"/>
                <a:gd name="connsiteY101" fmla="*/ 3293 h 10000"/>
                <a:gd name="connsiteX102" fmla="*/ 6531 w 10000"/>
                <a:gd name="connsiteY102" fmla="*/ 3313 h 10000"/>
                <a:gd name="connsiteX103" fmla="*/ 6464 w 10000"/>
                <a:gd name="connsiteY103" fmla="*/ 3340 h 10000"/>
                <a:gd name="connsiteX104" fmla="*/ 6373 w 10000"/>
                <a:gd name="connsiteY104" fmla="*/ 3367 h 10000"/>
                <a:gd name="connsiteX105" fmla="*/ 6312 w 10000"/>
                <a:gd name="connsiteY105" fmla="*/ 3387 h 10000"/>
                <a:gd name="connsiteX106" fmla="*/ 6270 w 10000"/>
                <a:gd name="connsiteY106" fmla="*/ 3387 h 10000"/>
                <a:gd name="connsiteX107" fmla="*/ 6221 w 10000"/>
                <a:gd name="connsiteY107" fmla="*/ 3414 h 10000"/>
                <a:gd name="connsiteX108" fmla="*/ 6179 w 10000"/>
                <a:gd name="connsiteY108" fmla="*/ 3434 h 10000"/>
                <a:gd name="connsiteX109" fmla="*/ 6160 w 10000"/>
                <a:gd name="connsiteY109" fmla="*/ 3461 h 10000"/>
                <a:gd name="connsiteX110" fmla="*/ 6160 w 10000"/>
                <a:gd name="connsiteY110" fmla="*/ 3434 h 10000"/>
                <a:gd name="connsiteX111" fmla="*/ 6136 w 10000"/>
                <a:gd name="connsiteY111" fmla="*/ 3387 h 10000"/>
                <a:gd name="connsiteX112" fmla="*/ 6112 w 10000"/>
                <a:gd name="connsiteY112" fmla="*/ 3293 h 10000"/>
                <a:gd name="connsiteX113" fmla="*/ 6094 w 10000"/>
                <a:gd name="connsiteY113" fmla="*/ 3193 h 10000"/>
                <a:gd name="connsiteX114" fmla="*/ 6069 w 10000"/>
                <a:gd name="connsiteY114" fmla="*/ 3126 h 10000"/>
                <a:gd name="connsiteX115" fmla="*/ 6051 w 10000"/>
                <a:gd name="connsiteY115" fmla="*/ 3052 h 10000"/>
                <a:gd name="connsiteX116" fmla="*/ 6051 w 10000"/>
                <a:gd name="connsiteY116" fmla="*/ 2979 h 10000"/>
                <a:gd name="connsiteX117" fmla="*/ 6051 w 10000"/>
                <a:gd name="connsiteY117" fmla="*/ 2932 h 10000"/>
                <a:gd name="connsiteX118" fmla="*/ 6027 w 10000"/>
                <a:gd name="connsiteY118" fmla="*/ 2858 h 10000"/>
                <a:gd name="connsiteX119" fmla="*/ 6027 w 10000"/>
                <a:gd name="connsiteY119" fmla="*/ 2784 h 10000"/>
                <a:gd name="connsiteX120" fmla="*/ 6027 w 10000"/>
                <a:gd name="connsiteY120" fmla="*/ 2718 h 10000"/>
                <a:gd name="connsiteX121" fmla="*/ 6051 w 10000"/>
                <a:gd name="connsiteY121" fmla="*/ 2644 h 10000"/>
                <a:gd name="connsiteX122" fmla="*/ 6051 w 10000"/>
                <a:gd name="connsiteY122" fmla="*/ 2570 h 10000"/>
                <a:gd name="connsiteX123" fmla="*/ 6027 w 10000"/>
                <a:gd name="connsiteY123" fmla="*/ 2497 h 10000"/>
                <a:gd name="connsiteX124" fmla="*/ 6002 w 10000"/>
                <a:gd name="connsiteY124" fmla="*/ 2450 h 10000"/>
                <a:gd name="connsiteX125" fmla="*/ 5984 w 10000"/>
                <a:gd name="connsiteY125" fmla="*/ 2403 h 10000"/>
                <a:gd name="connsiteX126" fmla="*/ 5893 w 10000"/>
                <a:gd name="connsiteY126" fmla="*/ 2303 h 10000"/>
                <a:gd name="connsiteX127" fmla="*/ 5808 w 10000"/>
                <a:gd name="connsiteY127" fmla="*/ 2256 h 10000"/>
                <a:gd name="connsiteX128" fmla="*/ 5699 w 10000"/>
                <a:gd name="connsiteY128" fmla="*/ 2182 h 10000"/>
                <a:gd name="connsiteX129" fmla="*/ 5589 w 10000"/>
                <a:gd name="connsiteY129" fmla="*/ 2115 h 10000"/>
                <a:gd name="connsiteX130" fmla="*/ 5522 w 10000"/>
                <a:gd name="connsiteY130" fmla="*/ 2041 h 10000"/>
                <a:gd name="connsiteX131" fmla="*/ 5504 w 10000"/>
                <a:gd name="connsiteY131" fmla="*/ 1968 h 10000"/>
                <a:gd name="connsiteX132" fmla="*/ 5480 w 10000"/>
                <a:gd name="connsiteY132" fmla="*/ 1847 h 10000"/>
                <a:gd name="connsiteX133" fmla="*/ 5480 w 10000"/>
                <a:gd name="connsiteY133" fmla="*/ 1754 h 10000"/>
                <a:gd name="connsiteX134" fmla="*/ 5462 w 10000"/>
                <a:gd name="connsiteY134" fmla="*/ 1633 h 10000"/>
                <a:gd name="connsiteX135" fmla="*/ 5437 w 10000"/>
                <a:gd name="connsiteY135" fmla="*/ 1533 h 10000"/>
                <a:gd name="connsiteX136" fmla="*/ 5413 w 10000"/>
                <a:gd name="connsiteY136" fmla="*/ 1419 h 10000"/>
                <a:gd name="connsiteX137" fmla="*/ 5413 w 10000"/>
                <a:gd name="connsiteY137" fmla="*/ 1345 h 10000"/>
                <a:gd name="connsiteX138" fmla="*/ 5395 w 10000"/>
                <a:gd name="connsiteY138" fmla="*/ 1299 h 10000"/>
                <a:gd name="connsiteX139" fmla="*/ 5395 w 10000"/>
                <a:gd name="connsiteY139" fmla="*/ 1272 h 10000"/>
                <a:gd name="connsiteX140" fmla="*/ 5352 w 10000"/>
                <a:gd name="connsiteY140" fmla="*/ 1245 h 10000"/>
                <a:gd name="connsiteX141" fmla="*/ 5286 w 10000"/>
                <a:gd name="connsiteY141" fmla="*/ 1178 h 10000"/>
                <a:gd name="connsiteX142" fmla="*/ 5194 w 10000"/>
                <a:gd name="connsiteY142" fmla="*/ 1124 h 10000"/>
                <a:gd name="connsiteX143" fmla="*/ 5152 w 10000"/>
                <a:gd name="connsiteY143" fmla="*/ 1104 h 10000"/>
                <a:gd name="connsiteX144" fmla="*/ 5067 w 10000"/>
                <a:gd name="connsiteY144" fmla="*/ 1058 h 10000"/>
                <a:gd name="connsiteX145" fmla="*/ 5000 w 10000"/>
                <a:gd name="connsiteY145" fmla="*/ 1004 h 10000"/>
                <a:gd name="connsiteX146" fmla="*/ 4915 w 10000"/>
                <a:gd name="connsiteY146" fmla="*/ 937 h 10000"/>
                <a:gd name="connsiteX147" fmla="*/ 4824 w 10000"/>
                <a:gd name="connsiteY147" fmla="*/ 884 h 10000"/>
                <a:gd name="connsiteX148" fmla="*/ 4739 w 10000"/>
                <a:gd name="connsiteY148" fmla="*/ 837 h 10000"/>
                <a:gd name="connsiteX149" fmla="*/ 4672 w 10000"/>
                <a:gd name="connsiteY149" fmla="*/ 817 h 10000"/>
                <a:gd name="connsiteX150" fmla="*/ 4605 w 10000"/>
                <a:gd name="connsiteY150" fmla="*/ 790 h 10000"/>
                <a:gd name="connsiteX151" fmla="*/ 4544 w 10000"/>
                <a:gd name="connsiteY151" fmla="*/ 770 h 10000"/>
                <a:gd name="connsiteX152" fmla="*/ 4502 w 10000"/>
                <a:gd name="connsiteY152" fmla="*/ 743 h 10000"/>
                <a:gd name="connsiteX153" fmla="*/ 4478 w 10000"/>
                <a:gd name="connsiteY153" fmla="*/ 743 h 10000"/>
                <a:gd name="connsiteX154" fmla="*/ 4411 w 10000"/>
                <a:gd name="connsiteY154" fmla="*/ 743 h 10000"/>
                <a:gd name="connsiteX155" fmla="*/ 4301 w 10000"/>
                <a:gd name="connsiteY155" fmla="*/ 716 h 10000"/>
                <a:gd name="connsiteX156" fmla="*/ 4192 w 10000"/>
                <a:gd name="connsiteY156" fmla="*/ 669 h 10000"/>
                <a:gd name="connsiteX157" fmla="*/ 4040 w 10000"/>
                <a:gd name="connsiteY157" fmla="*/ 649 h 10000"/>
                <a:gd name="connsiteX158" fmla="*/ 3846 w 10000"/>
                <a:gd name="connsiteY158" fmla="*/ 576 h 10000"/>
                <a:gd name="connsiteX159" fmla="*/ 3645 w 10000"/>
                <a:gd name="connsiteY159" fmla="*/ 502 h 10000"/>
                <a:gd name="connsiteX160" fmla="*/ 3451 w 10000"/>
                <a:gd name="connsiteY160" fmla="*/ 428 h 10000"/>
                <a:gd name="connsiteX161" fmla="*/ 3256 w 10000"/>
                <a:gd name="connsiteY161" fmla="*/ 382 h 10000"/>
                <a:gd name="connsiteX162" fmla="*/ 3038 w 10000"/>
                <a:gd name="connsiteY162" fmla="*/ 308 h 10000"/>
                <a:gd name="connsiteX163" fmla="*/ 2837 w 10000"/>
                <a:gd name="connsiteY163" fmla="*/ 234 h 10000"/>
                <a:gd name="connsiteX164" fmla="*/ 2643 w 10000"/>
                <a:gd name="connsiteY164" fmla="*/ 167 h 10000"/>
                <a:gd name="connsiteX165" fmla="*/ 2491 w 10000"/>
                <a:gd name="connsiteY165" fmla="*/ 120 h 10000"/>
                <a:gd name="connsiteX166" fmla="*/ 2339 w 10000"/>
                <a:gd name="connsiteY166" fmla="*/ 67 h 10000"/>
                <a:gd name="connsiteX167" fmla="*/ 2248 w 10000"/>
                <a:gd name="connsiteY167" fmla="*/ 20 h 10000"/>
                <a:gd name="connsiteX168" fmla="*/ 2187 w 10000"/>
                <a:gd name="connsiteY168" fmla="*/ 0 h 10000"/>
                <a:gd name="connsiteX169" fmla="*/ 2163 w 10000"/>
                <a:gd name="connsiteY169" fmla="*/ 0 h 10000"/>
                <a:gd name="connsiteX170" fmla="*/ 2163 w 10000"/>
                <a:gd name="connsiteY170" fmla="*/ 0 h 10000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685 w 10000"/>
                <a:gd name="connsiteY81" fmla="*/ 6063 h 10000"/>
                <a:gd name="connsiteX82" fmla="*/ 9415 w 10000"/>
                <a:gd name="connsiteY82" fmla="*/ 5960 h 10000"/>
                <a:gd name="connsiteX83" fmla="*/ 9824 w 10000"/>
                <a:gd name="connsiteY83" fmla="*/ 5214 h 10000"/>
                <a:gd name="connsiteX84" fmla="*/ 9739 w 10000"/>
                <a:gd name="connsiteY84" fmla="*/ 5020 h 10000"/>
                <a:gd name="connsiteX85" fmla="*/ 9197 w 10000"/>
                <a:gd name="connsiteY85" fmla="*/ 5844 h 10000"/>
                <a:gd name="connsiteX86" fmla="*/ 8459 w 10000"/>
                <a:gd name="connsiteY86" fmla="*/ 5640 h 10000"/>
                <a:gd name="connsiteX87" fmla="*/ 9326 w 10000"/>
                <a:gd name="connsiteY87" fmla="*/ 4371 h 10000"/>
                <a:gd name="connsiteX88" fmla="*/ 9149 w 10000"/>
                <a:gd name="connsiteY88" fmla="*/ 4130 h 10000"/>
                <a:gd name="connsiteX89" fmla="*/ 8949 w 10000"/>
                <a:gd name="connsiteY89" fmla="*/ 3916 h 10000"/>
                <a:gd name="connsiteX90" fmla="*/ 8736 w 10000"/>
                <a:gd name="connsiteY90" fmla="*/ 3722 h 10000"/>
                <a:gd name="connsiteX91" fmla="*/ 8493 w 10000"/>
                <a:gd name="connsiteY91" fmla="*/ 3554 h 10000"/>
                <a:gd name="connsiteX92" fmla="*/ 8250 w 10000"/>
                <a:gd name="connsiteY92" fmla="*/ 3387 h 10000"/>
                <a:gd name="connsiteX93" fmla="*/ 7971 w 10000"/>
                <a:gd name="connsiteY93" fmla="*/ 3293 h 10000"/>
                <a:gd name="connsiteX94" fmla="*/ 7661 w 10000"/>
                <a:gd name="connsiteY94" fmla="*/ 3220 h 10000"/>
                <a:gd name="connsiteX95" fmla="*/ 7382 w 10000"/>
                <a:gd name="connsiteY95" fmla="*/ 3220 h 10000"/>
                <a:gd name="connsiteX96" fmla="*/ 7230 w 10000"/>
                <a:gd name="connsiteY96" fmla="*/ 3220 h 10000"/>
                <a:gd name="connsiteX97" fmla="*/ 7072 w 10000"/>
                <a:gd name="connsiteY97" fmla="*/ 3220 h 10000"/>
                <a:gd name="connsiteX98" fmla="*/ 6944 w 10000"/>
                <a:gd name="connsiteY98" fmla="*/ 3220 h 10000"/>
                <a:gd name="connsiteX99" fmla="*/ 6835 w 10000"/>
                <a:gd name="connsiteY99" fmla="*/ 3246 h 10000"/>
                <a:gd name="connsiteX100" fmla="*/ 6701 w 10000"/>
                <a:gd name="connsiteY100" fmla="*/ 3266 h 10000"/>
                <a:gd name="connsiteX101" fmla="*/ 6616 w 10000"/>
                <a:gd name="connsiteY101" fmla="*/ 3293 h 10000"/>
                <a:gd name="connsiteX102" fmla="*/ 6531 w 10000"/>
                <a:gd name="connsiteY102" fmla="*/ 3313 h 10000"/>
                <a:gd name="connsiteX103" fmla="*/ 6464 w 10000"/>
                <a:gd name="connsiteY103" fmla="*/ 3340 h 10000"/>
                <a:gd name="connsiteX104" fmla="*/ 6373 w 10000"/>
                <a:gd name="connsiteY104" fmla="*/ 3367 h 10000"/>
                <a:gd name="connsiteX105" fmla="*/ 6312 w 10000"/>
                <a:gd name="connsiteY105" fmla="*/ 3387 h 10000"/>
                <a:gd name="connsiteX106" fmla="*/ 6270 w 10000"/>
                <a:gd name="connsiteY106" fmla="*/ 3387 h 10000"/>
                <a:gd name="connsiteX107" fmla="*/ 6221 w 10000"/>
                <a:gd name="connsiteY107" fmla="*/ 3414 h 10000"/>
                <a:gd name="connsiteX108" fmla="*/ 6179 w 10000"/>
                <a:gd name="connsiteY108" fmla="*/ 3434 h 10000"/>
                <a:gd name="connsiteX109" fmla="*/ 6160 w 10000"/>
                <a:gd name="connsiteY109" fmla="*/ 3461 h 10000"/>
                <a:gd name="connsiteX110" fmla="*/ 6160 w 10000"/>
                <a:gd name="connsiteY110" fmla="*/ 3434 h 10000"/>
                <a:gd name="connsiteX111" fmla="*/ 6136 w 10000"/>
                <a:gd name="connsiteY111" fmla="*/ 3387 h 10000"/>
                <a:gd name="connsiteX112" fmla="*/ 6112 w 10000"/>
                <a:gd name="connsiteY112" fmla="*/ 3293 h 10000"/>
                <a:gd name="connsiteX113" fmla="*/ 6094 w 10000"/>
                <a:gd name="connsiteY113" fmla="*/ 3193 h 10000"/>
                <a:gd name="connsiteX114" fmla="*/ 6069 w 10000"/>
                <a:gd name="connsiteY114" fmla="*/ 3126 h 10000"/>
                <a:gd name="connsiteX115" fmla="*/ 6051 w 10000"/>
                <a:gd name="connsiteY115" fmla="*/ 3052 h 10000"/>
                <a:gd name="connsiteX116" fmla="*/ 6051 w 10000"/>
                <a:gd name="connsiteY116" fmla="*/ 2979 h 10000"/>
                <a:gd name="connsiteX117" fmla="*/ 6051 w 10000"/>
                <a:gd name="connsiteY117" fmla="*/ 2932 h 10000"/>
                <a:gd name="connsiteX118" fmla="*/ 6027 w 10000"/>
                <a:gd name="connsiteY118" fmla="*/ 2858 h 10000"/>
                <a:gd name="connsiteX119" fmla="*/ 6027 w 10000"/>
                <a:gd name="connsiteY119" fmla="*/ 2784 h 10000"/>
                <a:gd name="connsiteX120" fmla="*/ 6027 w 10000"/>
                <a:gd name="connsiteY120" fmla="*/ 2718 h 10000"/>
                <a:gd name="connsiteX121" fmla="*/ 6051 w 10000"/>
                <a:gd name="connsiteY121" fmla="*/ 2644 h 10000"/>
                <a:gd name="connsiteX122" fmla="*/ 6051 w 10000"/>
                <a:gd name="connsiteY122" fmla="*/ 2570 h 10000"/>
                <a:gd name="connsiteX123" fmla="*/ 6027 w 10000"/>
                <a:gd name="connsiteY123" fmla="*/ 2497 h 10000"/>
                <a:gd name="connsiteX124" fmla="*/ 6002 w 10000"/>
                <a:gd name="connsiteY124" fmla="*/ 2450 h 10000"/>
                <a:gd name="connsiteX125" fmla="*/ 5984 w 10000"/>
                <a:gd name="connsiteY125" fmla="*/ 2403 h 10000"/>
                <a:gd name="connsiteX126" fmla="*/ 5893 w 10000"/>
                <a:gd name="connsiteY126" fmla="*/ 2303 h 10000"/>
                <a:gd name="connsiteX127" fmla="*/ 5808 w 10000"/>
                <a:gd name="connsiteY127" fmla="*/ 2256 h 10000"/>
                <a:gd name="connsiteX128" fmla="*/ 5699 w 10000"/>
                <a:gd name="connsiteY128" fmla="*/ 2182 h 10000"/>
                <a:gd name="connsiteX129" fmla="*/ 5589 w 10000"/>
                <a:gd name="connsiteY129" fmla="*/ 2115 h 10000"/>
                <a:gd name="connsiteX130" fmla="*/ 5522 w 10000"/>
                <a:gd name="connsiteY130" fmla="*/ 2041 h 10000"/>
                <a:gd name="connsiteX131" fmla="*/ 5504 w 10000"/>
                <a:gd name="connsiteY131" fmla="*/ 1968 h 10000"/>
                <a:gd name="connsiteX132" fmla="*/ 5480 w 10000"/>
                <a:gd name="connsiteY132" fmla="*/ 1847 h 10000"/>
                <a:gd name="connsiteX133" fmla="*/ 5480 w 10000"/>
                <a:gd name="connsiteY133" fmla="*/ 1754 h 10000"/>
                <a:gd name="connsiteX134" fmla="*/ 5462 w 10000"/>
                <a:gd name="connsiteY134" fmla="*/ 1633 h 10000"/>
                <a:gd name="connsiteX135" fmla="*/ 5437 w 10000"/>
                <a:gd name="connsiteY135" fmla="*/ 1533 h 10000"/>
                <a:gd name="connsiteX136" fmla="*/ 5413 w 10000"/>
                <a:gd name="connsiteY136" fmla="*/ 1419 h 10000"/>
                <a:gd name="connsiteX137" fmla="*/ 5413 w 10000"/>
                <a:gd name="connsiteY137" fmla="*/ 1345 h 10000"/>
                <a:gd name="connsiteX138" fmla="*/ 5395 w 10000"/>
                <a:gd name="connsiteY138" fmla="*/ 1299 h 10000"/>
                <a:gd name="connsiteX139" fmla="*/ 5395 w 10000"/>
                <a:gd name="connsiteY139" fmla="*/ 1272 h 10000"/>
                <a:gd name="connsiteX140" fmla="*/ 5352 w 10000"/>
                <a:gd name="connsiteY140" fmla="*/ 1245 h 10000"/>
                <a:gd name="connsiteX141" fmla="*/ 5286 w 10000"/>
                <a:gd name="connsiteY141" fmla="*/ 1178 h 10000"/>
                <a:gd name="connsiteX142" fmla="*/ 5194 w 10000"/>
                <a:gd name="connsiteY142" fmla="*/ 1124 h 10000"/>
                <a:gd name="connsiteX143" fmla="*/ 5152 w 10000"/>
                <a:gd name="connsiteY143" fmla="*/ 1104 h 10000"/>
                <a:gd name="connsiteX144" fmla="*/ 5067 w 10000"/>
                <a:gd name="connsiteY144" fmla="*/ 1058 h 10000"/>
                <a:gd name="connsiteX145" fmla="*/ 5000 w 10000"/>
                <a:gd name="connsiteY145" fmla="*/ 1004 h 10000"/>
                <a:gd name="connsiteX146" fmla="*/ 4915 w 10000"/>
                <a:gd name="connsiteY146" fmla="*/ 937 h 10000"/>
                <a:gd name="connsiteX147" fmla="*/ 4824 w 10000"/>
                <a:gd name="connsiteY147" fmla="*/ 884 h 10000"/>
                <a:gd name="connsiteX148" fmla="*/ 4739 w 10000"/>
                <a:gd name="connsiteY148" fmla="*/ 837 h 10000"/>
                <a:gd name="connsiteX149" fmla="*/ 4672 w 10000"/>
                <a:gd name="connsiteY149" fmla="*/ 817 h 10000"/>
                <a:gd name="connsiteX150" fmla="*/ 4605 w 10000"/>
                <a:gd name="connsiteY150" fmla="*/ 790 h 10000"/>
                <a:gd name="connsiteX151" fmla="*/ 4544 w 10000"/>
                <a:gd name="connsiteY151" fmla="*/ 770 h 10000"/>
                <a:gd name="connsiteX152" fmla="*/ 4502 w 10000"/>
                <a:gd name="connsiteY152" fmla="*/ 743 h 10000"/>
                <a:gd name="connsiteX153" fmla="*/ 4478 w 10000"/>
                <a:gd name="connsiteY153" fmla="*/ 743 h 10000"/>
                <a:gd name="connsiteX154" fmla="*/ 4411 w 10000"/>
                <a:gd name="connsiteY154" fmla="*/ 743 h 10000"/>
                <a:gd name="connsiteX155" fmla="*/ 4301 w 10000"/>
                <a:gd name="connsiteY155" fmla="*/ 716 h 10000"/>
                <a:gd name="connsiteX156" fmla="*/ 4192 w 10000"/>
                <a:gd name="connsiteY156" fmla="*/ 669 h 10000"/>
                <a:gd name="connsiteX157" fmla="*/ 4040 w 10000"/>
                <a:gd name="connsiteY157" fmla="*/ 649 h 10000"/>
                <a:gd name="connsiteX158" fmla="*/ 3846 w 10000"/>
                <a:gd name="connsiteY158" fmla="*/ 576 h 10000"/>
                <a:gd name="connsiteX159" fmla="*/ 3645 w 10000"/>
                <a:gd name="connsiteY159" fmla="*/ 502 h 10000"/>
                <a:gd name="connsiteX160" fmla="*/ 3451 w 10000"/>
                <a:gd name="connsiteY160" fmla="*/ 428 h 10000"/>
                <a:gd name="connsiteX161" fmla="*/ 3256 w 10000"/>
                <a:gd name="connsiteY161" fmla="*/ 382 h 10000"/>
                <a:gd name="connsiteX162" fmla="*/ 3038 w 10000"/>
                <a:gd name="connsiteY162" fmla="*/ 308 h 10000"/>
                <a:gd name="connsiteX163" fmla="*/ 2837 w 10000"/>
                <a:gd name="connsiteY163" fmla="*/ 234 h 10000"/>
                <a:gd name="connsiteX164" fmla="*/ 2643 w 10000"/>
                <a:gd name="connsiteY164" fmla="*/ 167 h 10000"/>
                <a:gd name="connsiteX165" fmla="*/ 2491 w 10000"/>
                <a:gd name="connsiteY165" fmla="*/ 120 h 10000"/>
                <a:gd name="connsiteX166" fmla="*/ 2339 w 10000"/>
                <a:gd name="connsiteY166" fmla="*/ 67 h 10000"/>
                <a:gd name="connsiteX167" fmla="*/ 2248 w 10000"/>
                <a:gd name="connsiteY167" fmla="*/ 20 h 10000"/>
                <a:gd name="connsiteX168" fmla="*/ 2187 w 10000"/>
                <a:gd name="connsiteY168" fmla="*/ 0 h 10000"/>
                <a:gd name="connsiteX169" fmla="*/ 2163 w 10000"/>
                <a:gd name="connsiteY169" fmla="*/ 0 h 10000"/>
                <a:gd name="connsiteX170" fmla="*/ 2163 w 10000"/>
                <a:gd name="connsiteY170" fmla="*/ 0 h 10000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685 w 10000"/>
                <a:gd name="connsiteY81" fmla="*/ 6063 h 10000"/>
                <a:gd name="connsiteX82" fmla="*/ 9415 w 10000"/>
                <a:gd name="connsiteY82" fmla="*/ 5960 h 10000"/>
                <a:gd name="connsiteX83" fmla="*/ 9620 w 10000"/>
                <a:gd name="connsiteY83" fmla="*/ 6037 h 10000"/>
                <a:gd name="connsiteX84" fmla="*/ 9739 w 10000"/>
                <a:gd name="connsiteY84" fmla="*/ 5020 h 10000"/>
                <a:gd name="connsiteX85" fmla="*/ 9197 w 10000"/>
                <a:gd name="connsiteY85" fmla="*/ 5844 h 10000"/>
                <a:gd name="connsiteX86" fmla="*/ 8459 w 10000"/>
                <a:gd name="connsiteY86" fmla="*/ 5640 h 10000"/>
                <a:gd name="connsiteX87" fmla="*/ 9326 w 10000"/>
                <a:gd name="connsiteY87" fmla="*/ 4371 h 10000"/>
                <a:gd name="connsiteX88" fmla="*/ 9149 w 10000"/>
                <a:gd name="connsiteY88" fmla="*/ 4130 h 10000"/>
                <a:gd name="connsiteX89" fmla="*/ 8949 w 10000"/>
                <a:gd name="connsiteY89" fmla="*/ 3916 h 10000"/>
                <a:gd name="connsiteX90" fmla="*/ 8736 w 10000"/>
                <a:gd name="connsiteY90" fmla="*/ 3722 h 10000"/>
                <a:gd name="connsiteX91" fmla="*/ 8493 w 10000"/>
                <a:gd name="connsiteY91" fmla="*/ 3554 h 10000"/>
                <a:gd name="connsiteX92" fmla="*/ 8250 w 10000"/>
                <a:gd name="connsiteY92" fmla="*/ 3387 h 10000"/>
                <a:gd name="connsiteX93" fmla="*/ 7971 w 10000"/>
                <a:gd name="connsiteY93" fmla="*/ 3293 h 10000"/>
                <a:gd name="connsiteX94" fmla="*/ 7661 w 10000"/>
                <a:gd name="connsiteY94" fmla="*/ 3220 h 10000"/>
                <a:gd name="connsiteX95" fmla="*/ 7382 w 10000"/>
                <a:gd name="connsiteY95" fmla="*/ 3220 h 10000"/>
                <a:gd name="connsiteX96" fmla="*/ 7230 w 10000"/>
                <a:gd name="connsiteY96" fmla="*/ 3220 h 10000"/>
                <a:gd name="connsiteX97" fmla="*/ 7072 w 10000"/>
                <a:gd name="connsiteY97" fmla="*/ 3220 h 10000"/>
                <a:gd name="connsiteX98" fmla="*/ 6944 w 10000"/>
                <a:gd name="connsiteY98" fmla="*/ 3220 h 10000"/>
                <a:gd name="connsiteX99" fmla="*/ 6835 w 10000"/>
                <a:gd name="connsiteY99" fmla="*/ 3246 h 10000"/>
                <a:gd name="connsiteX100" fmla="*/ 6701 w 10000"/>
                <a:gd name="connsiteY100" fmla="*/ 3266 h 10000"/>
                <a:gd name="connsiteX101" fmla="*/ 6616 w 10000"/>
                <a:gd name="connsiteY101" fmla="*/ 3293 h 10000"/>
                <a:gd name="connsiteX102" fmla="*/ 6531 w 10000"/>
                <a:gd name="connsiteY102" fmla="*/ 3313 h 10000"/>
                <a:gd name="connsiteX103" fmla="*/ 6464 w 10000"/>
                <a:gd name="connsiteY103" fmla="*/ 3340 h 10000"/>
                <a:gd name="connsiteX104" fmla="*/ 6373 w 10000"/>
                <a:gd name="connsiteY104" fmla="*/ 3367 h 10000"/>
                <a:gd name="connsiteX105" fmla="*/ 6312 w 10000"/>
                <a:gd name="connsiteY105" fmla="*/ 3387 h 10000"/>
                <a:gd name="connsiteX106" fmla="*/ 6270 w 10000"/>
                <a:gd name="connsiteY106" fmla="*/ 3387 h 10000"/>
                <a:gd name="connsiteX107" fmla="*/ 6221 w 10000"/>
                <a:gd name="connsiteY107" fmla="*/ 3414 h 10000"/>
                <a:gd name="connsiteX108" fmla="*/ 6179 w 10000"/>
                <a:gd name="connsiteY108" fmla="*/ 3434 h 10000"/>
                <a:gd name="connsiteX109" fmla="*/ 6160 w 10000"/>
                <a:gd name="connsiteY109" fmla="*/ 3461 h 10000"/>
                <a:gd name="connsiteX110" fmla="*/ 6160 w 10000"/>
                <a:gd name="connsiteY110" fmla="*/ 3434 h 10000"/>
                <a:gd name="connsiteX111" fmla="*/ 6136 w 10000"/>
                <a:gd name="connsiteY111" fmla="*/ 3387 h 10000"/>
                <a:gd name="connsiteX112" fmla="*/ 6112 w 10000"/>
                <a:gd name="connsiteY112" fmla="*/ 3293 h 10000"/>
                <a:gd name="connsiteX113" fmla="*/ 6094 w 10000"/>
                <a:gd name="connsiteY113" fmla="*/ 3193 h 10000"/>
                <a:gd name="connsiteX114" fmla="*/ 6069 w 10000"/>
                <a:gd name="connsiteY114" fmla="*/ 3126 h 10000"/>
                <a:gd name="connsiteX115" fmla="*/ 6051 w 10000"/>
                <a:gd name="connsiteY115" fmla="*/ 3052 h 10000"/>
                <a:gd name="connsiteX116" fmla="*/ 6051 w 10000"/>
                <a:gd name="connsiteY116" fmla="*/ 2979 h 10000"/>
                <a:gd name="connsiteX117" fmla="*/ 6051 w 10000"/>
                <a:gd name="connsiteY117" fmla="*/ 2932 h 10000"/>
                <a:gd name="connsiteX118" fmla="*/ 6027 w 10000"/>
                <a:gd name="connsiteY118" fmla="*/ 2858 h 10000"/>
                <a:gd name="connsiteX119" fmla="*/ 6027 w 10000"/>
                <a:gd name="connsiteY119" fmla="*/ 2784 h 10000"/>
                <a:gd name="connsiteX120" fmla="*/ 6027 w 10000"/>
                <a:gd name="connsiteY120" fmla="*/ 2718 h 10000"/>
                <a:gd name="connsiteX121" fmla="*/ 6051 w 10000"/>
                <a:gd name="connsiteY121" fmla="*/ 2644 h 10000"/>
                <a:gd name="connsiteX122" fmla="*/ 6051 w 10000"/>
                <a:gd name="connsiteY122" fmla="*/ 2570 h 10000"/>
                <a:gd name="connsiteX123" fmla="*/ 6027 w 10000"/>
                <a:gd name="connsiteY123" fmla="*/ 2497 h 10000"/>
                <a:gd name="connsiteX124" fmla="*/ 6002 w 10000"/>
                <a:gd name="connsiteY124" fmla="*/ 2450 h 10000"/>
                <a:gd name="connsiteX125" fmla="*/ 5984 w 10000"/>
                <a:gd name="connsiteY125" fmla="*/ 2403 h 10000"/>
                <a:gd name="connsiteX126" fmla="*/ 5893 w 10000"/>
                <a:gd name="connsiteY126" fmla="*/ 2303 h 10000"/>
                <a:gd name="connsiteX127" fmla="*/ 5808 w 10000"/>
                <a:gd name="connsiteY127" fmla="*/ 2256 h 10000"/>
                <a:gd name="connsiteX128" fmla="*/ 5699 w 10000"/>
                <a:gd name="connsiteY128" fmla="*/ 2182 h 10000"/>
                <a:gd name="connsiteX129" fmla="*/ 5589 w 10000"/>
                <a:gd name="connsiteY129" fmla="*/ 2115 h 10000"/>
                <a:gd name="connsiteX130" fmla="*/ 5522 w 10000"/>
                <a:gd name="connsiteY130" fmla="*/ 2041 h 10000"/>
                <a:gd name="connsiteX131" fmla="*/ 5504 w 10000"/>
                <a:gd name="connsiteY131" fmla="*/ 1968 h 10000"/>
                <a:gd name="connsiteX132" fmla="*/ 5480 w 10000"/>
                <a:gd name="connsiteY132" fmla="*/ 1847 h 10000"/>
                <a:gd name="connsiteX133" fmla="*/ 5480 w 10000"/>
                <a:gd name="connsiteY133" fmla="*/ 1754 h 10000"/>
                <a:gd name="connsiteX134" fmla="*/ 5462 w 10000"/>
                <a:gd name="connsiteY134" fmla="*/ 1633 h 10000"/>
                <a:gd name="connsiteX135" fmla="*/ 5437 w 10000"/>
                <a:gd name="connsiteY135" fmla="*/ 1533 h 10000"/>
                <a:gd name="connsiteX136" fmla="*/ 5413 w 10000"/>
                <a:gd name="connsiteY136" fmla="*/ 1419 h 10000"/>
                <a:gd name="connsiteX137" fmla="*/ 5413 w 10000"/>
                <a:gd name="connsiteY137" fmla="*/ 1345 h 10000"/>
                <a:gd name="connsiteX138" fmla="*/ 5395 w 10000"/>
                <a:gd name="connsiteY138" fmla="*/ 1299 h 10000"/>
                <a:gd name="connsiteX139" fmla="*/ 5395 w 10000"/>
                <a:gd name="connsiteY139" fmla="*/ 1272 h 10000"/>
                <a:gd name="connsiteX140" fmla="*/ 5352 w 10000"/>
                <a:gd name="connsiteY140" fmla="*/ 1245 h 10000"/>
                <a:gd name="connsiteX141" fmla="*/ 5286 w 10000"/>
                <a:gd name="connsiteY141" fmla="*/ 1178 h 10000"/>
                <a:gd name="connsiteX142" fmla="*/ 5194 w 10000"/>
                <a:gd name="connsiteY142" fmla="*/ 1124 h 10000"/>
                <a:gd name="connsiteX143" fmla="*/ 5152 w 10000"/>
                <a:gd name="connsiteY143" fmla="*/ 1104 h 10000"/>
                <a:gd name="connsiteX144" fmla="*/ 5067 w 10000"/>
                <a:gd name="connsiteY144" fmla="*/ 1058 h 10000"/>
                <a:gd name="connsiteX145" fmla="*/ 5000 w 10000"/>
                <a:gd name="connsiteY145" fmla="*/ 1004 h 10000"/>
                <a:gd name="connsiteX146" fmla="*/ 4915 w 10000"/>
                <a:gd name="connsiteY146" fmla="*/ 937 h 10000"/>
                <a:gd name="connsiteX147" fmla="*/ 4824 w 10000"/>
                <a:gd name="connsiteY147" fmla="*/ 884 h 10000"/>
                <a:gd name="connsiteX148" fmla="*/ 4739 w 10000"/>
                <a:gd name="connsiteY148" fmla="*/ 837 h 10000"/>
                <a:gd name="connsiteX149" fmla="*/ 4672 w 10000"/>
                <a:gd name="connsiteY149" fmla="*/ 817 h 10000"/>
                <a:gd name="connsiteX150" fmla="*/ 4605 w 10000"/>
                <a:gd name="connsiteY150" fmla="*/ 790 h 10000"/>
                <a:gd name="connsiteX151" fmla="*/ 4544 w 10000"/>
                <a:gd name="connsiteY151" fmla="*/ 770 h 10000"/>
                <a:gd name="connsiteX152" fmla="*/ 4502 w 10000"/>
                <a:gd name="connsiteY152" fmla="*/ 743 h 10000"/>
                <a:gd name="connsiteX153" fmla="*/ 4478 w 10000"/>
                <a:gd name="connsiteY153" fmla="*/ 743 h 10000"/>
                <a:gd name="connsiteX154" fmla="*/ 4411 w 10000"/>
                <a:gd name="connsiteY154" fmla="*/ 743 h 10000"/>
                <a:gd name="connsiteX155" fmla="*/ 4301 w 10000"/>
                <a:gd name="connsiteY155" fmla="*/ 716 h 10000"/>
                <a:gd name="connsiteX156" fmla="*/ 4192 w 10000"/>
                <a:gd name="connsiteY156" fmla="*/ 669 h 10000"/>
                <a:gd name="connsiteX157" fmla="*/ 4040 w 10000"/>
                <a:gd name="connsiteY157" fmla="*/ 649 h 10000"/>
                <a:gd name="connsiteX158" fmla="*/ 3846 w 10000"/>
                <a:gd name="connsiteY158" fmla="*/ 576 h 10000"/>
                <a:gd name="connsiteX159" fmla="*/ 3645 w 10000"/>
                <a:gd name="connsiteY159" fmla="*/ 502 h 10000"/>
                <a:gd name="connsiteX160" fmla="*/ 3451 w 10000"/>
                <a:gd name="connsiteY160" fmla="*/ 428 h 10000"/>
                <a:gd name="connsiteX161" fmla="*/ 3256 w 10000"/>
                <a:gd name="connsiteY161" fmla="*/ 382 h 10000"/>
                <a:gd name="connsiteX162" fmla="*/ 3038 w 10000"/>
                <a:gd name="connsiteY162" fmla="*/ 308 h 10000"/>
                <a:gd name="connsiteX163" fmla="*/ 2837 w 10000"/>
                <a:gd name="connsiteY163" fmla="*/ 234 h 10000"/>
                <a:gd name="connsiteX164" fmla="*/ 2643 w 10000"/>
                <a:gd name="connsiteY164" fmla="*/ 167 h 10000"/>
                <a:gd name="connsiteX165" fmla="*/ 2491 w 10000"/>
                <a:gd name="connsiteY165" fmla="*/ 120 h 10000"/>
                <a:gd name="connsiteX166" fmla="*/ 2339 w 10000"/>
                <a:gd name="connsiteY166" fmla="*/ 67 h 10000"/>
                <a:gd name="connsiteX167" fmla="*/ 2248 w 10000"/>
                <a:gd name="connsiteY167" fmla="*/ 20 h 10000"/>
                <a:gd name="connsiteX168" fmla="*/ 2187 w 10000"/>
                <a:gd name="connsiteY168" fmla="*/ 0 h 10000"/>
                <a:gd name="connsiteX169" fmla="*/ 2163 w 10000"/>
                <a:gd name="connsiteY169" fmla="*/ 0 h 10000"/>
                <a:gd name="connsiteX170" fmla="*/ 2163 w 10000"/>
                <a:gd name="connsiteY170" fmla="*/ 0 h 10000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685 w 10000"/>
                <a:gd name="connsiteY81" fmla="*/ 6063 h 10000"/>
                <a:gd name="connsiteX82" fmla="*/ 9415 w 10000"/>
                <a:gd name="connsiteY82" fmla="*/ 5960 h 10000"/>
                <a:gd name="connsiteX83" fmla="*/ 9620 w 10000"/>
                <a:gd name="connsiteY83" fmla="*/ 6037 h 10000"/>
                <a:gd name="connsiteX84" fmla="*/ 9773 w 10000"/>
                <a:gd name="connsiteY84" fmla="*/ 6630 h 10000"/>
                <a:gd name="connsiteX85" fmla="*/ 9197 w 10000"/>
                <a:gd name="connsiteY85" fmla="*/ 5844 h 10000"/>
                <a:gd name="connsiteX86" fmla="*/ 8459 w 10000"/>
                <a:gd name="connsiteY86" fmla="*/ 5640 h 10000"/>
                <a:gd name="connsiteX87" fmla="*/ 9326 w 10000"/>
                <a:gd name="connsiteY87" fmla="*/ 4371 h 10000"/>
                <a:gd name="connsiteX88" fmla="*/ 9149 w 10000"/>
                <a:gd name="connsiteY88" fmla="*/ 4130 h 10000"/>
                <a:gd name="connsiteX89" fmla="*/ 8949 w 10000"/>
                <a:gd name="connsiteY89" fmla="*/ 3916 h 10000"/>
                <a:gd name="connsiteX90" fmla="*/ 8736 w 10000"/>
                <a:gd name="connsiteY90" fmla="*/ 3722 h 10000"/>
                <a:gd name="connsiteX91" fmla="*/ 8493 w 10000"/>
                <a:gd name="connsiteY91" fmla="*/ 3554 h 10000"/>
                <a:gd name="connsiteX92" fmla="*/ 8250 w 10000"/>
                <a:gd name="connsiteY92" fmla="*/ 3387 h 10000"/>
                <a:gd name="connsiteX93" fmla="*/ 7971 w 10000"/>
                <a:gd name="connsiteY93" fmla="*/ 3293 h 10000"/>
                <a:gd name="connsiteX94" fmla="*/ 7661 w 10000"/>
                <a:gd name="connsiteY94" fmla="*/ 3220 h 10000"/>
                <a:gd name="connsiteX95" fmla="*/ 7382 w 10000"/>
                <a:gd name="connsiteY95" fmla="*/ 3220 h 10000"/>
                <a:gd name="connsiteX96" fmla="*/ 7230 w 10000"/>
                <a:gd name="connsiteY96" fmla="*/ 3220 h 10000"/>
                <a:gd name="connsiteX97" fmla="*/ 7072 w 10000"/>
                <a:gd name="connsiteY97" fmla="*/ 3220 h 10000"/>
                <a:gd name="connsiteX98" fmla="*/ 6944 w 10000"/>
                <a:gd name="connsiteY98" fmla="*/ 3220 h 10000"/>
                <a:gd name="connsiteX99" fmla="*/ 6835 w 10000"/>
                <a:gd name="connsiteY99" fmla="*/ 3246 h 10000"/>
                <a:gd name="connsiteX100" fmla="*/ 6701 w 10000"/>
                <a:gd name="connsiteY100" fmla="*/ 3266 h 10000"/>
                <a:gd name="connsiteX101" fmla="*/ 6616 w 10000"/>
                <a:gd name="connsiteY101" fmla="*/ 3293 h 10000"/>
                <a:gd name="connsiteX102" fmla="*/ 6531 w 10000"/>
                <a:gd name="connsiteY102" fmla="*/ 3313 h 10000"/>
                <a:gd name="connsiteX103" fmla="*/ 6464 w 10000"/>
                <a:gd name="connsiteY103" fmla="*/ 3340 h 10000"/>
                <a:gd name="connsiteX104" fmla="*/ 6373 w 10000"/>
                <a:gd name="connsiteY104" fmla="*/ 3367 h 10000"/>
                <a:gd name="connsiteX105" fmla="*/ 6312 w 10000"/>
                <a:gd name="connsiteY105" fmla="*/ 3387 h 10000"/>
                <a:gd name="connsiteX106" fmla="*/ 6270 w 10000"/>
                <a:gd name="connsiteY106" fmla="*/ 3387 h 10000"/>
                <a:gd name="connsiteX107" fmla="*/ 6221 w 10000"/>
                <a:gd name="connsiteY107" fmla="*/ 3414 h 10000"/>
                <a:gd name="connsiteX108" fmla="*/ 6179 w 10000"/>
                <a:gd name="connsiteY108" fmla="*/ 3434 h 10000"/>
                <a:gd name="connsiteX109" fmla="*/ 6160 w 10000"/>
                <a:gd name="connsiteY109" fmla="*/ 3461 h 10000"/>
                <a:gd name="connsiteX110" fmla="*/ 6160 w 10000"/>
                <a:gd name="connsiteY110" fmla="*/ 3434 h 10000"/>
                <a:gd name="connsiteX111" fmla="*/ 6136 w 10000"/>
                <a:gd name="connsiteY111" fmla="*/ 3387 h 10000"/>
                <a:gd name="connsiteX112" fmla="*/ 6112 w 10000"/>
                <a:gd name="connsiteY112" fmla="*/ 3293 h 10000"/>
                <a:gd name="connsiteX113" fmla="*/ 6094 w 10000"/>
                <a:gd name="connsiteY113" fmla="*/ 3193 h 10000"/>
                <a:gd name="connsiteX114" fmla="*/ 6069 w 10000"/>
                <a:gd name="connsiteY114" fmla="*/ 3126 h 10000"/>
                <a:gd name="connsiteX115" fmla="*/ 6051 w 10000"/>
                <a:gd name="connsiteY115" fmla="*/ 3052 h 10000"/>
                <a:gd name="connsiteX116" fmla="*/ 6051 w 10000"/>
                <a:gd name="connsiteY116" fmla="*/ 2979 h 10000"/>
                <a:gd name="connsiteX117" fmla="*/ 6051 w 10000"/>
                <a:gd name="connsiteY117" fmla="*/ 2932 h 10000"/>
                <a:gd name="connsiteX118" fmla="*/ 6027 w 10000"/>
                <a:gd name="connsiteY118" fmla="*/ 2858 h 10000"/>
                <a:gd name="connsiteX119" fmla="*/ 6027 w 10000"/>
                <a:gd name="connsiteY119" fmla="*/ 2784 h 10000"/>
                <a:gd name="connsiteX120" fmla="*/ 6027 w 10000"/>
                <a:gd name="connsiteY120" fmla="*/ 2718 h 10000"/>
                <a:gd name="connsiteX121" fmla="*/ 6051 w 10000"/>
                <a:gd name="connsiteY121" fmla="*/ 2644 h 10000"/>
                <a:gd name="connsiteX122" fmla="*/ 6051 w 10000"/>
                <a:gd name="connsiteY122" fmla="*/ 2570 h 10000"/>
                <a:gd name="connsiteX123" fmla="*/ 6027 w 10000"/>
                <a:gd name="connsiteY123" fmla="*/ 2497 h 10000"/>
                <a:gd name="connsiteX124" fmla="*/ 6002 w 10000"/>
                <a:gd name="connsiteY124" fmla="*/ 2450 h 10000"/>
                <a:gd name="connsiteX125" fmla="*/ 5984 w 10000"/>
                <a:gd name="connsiteY125" fmla="*/ 2403 h 10000"/>
                <a:gd name="connsiteX126" fmla="*/ 5893 w 10000"/>
                <a:gd name="connsiteY126" fmla="*/ 2303 h 10000"/>
                <a:gd name="connsiteX127" fmla="*/ 5808 w 10000"/>
                <a:gd name="connsiteY127" fmla="*/ 2256 h 10000"/>
                <a:gd name="connsiteX128" fmla="*/ 5699 w 10000"/>
                <a:gd name="connsiteY128" fmla="*/ 2182 h 10000"/>
                <a:gd name="connsiteX129" fmla="*/ 5589 w 10000"/>
                <a:gd name="connsiteY129" fmla="*/ 2115 h 10000"/>
                <a:gd name="connsiteX130" fmla="*/ 5522 w 10000"/>
                <a:gd name="connsiteY130" fmla="*/ 2041 h 10000"/>
                <a:gd name="connsiteX131" fmla="*/ 5504 w 10000"/>
                <a:gd name="connsiteY131" fmla="*/ 1968 h 10000"/>
                <a:gd name="connsiteX132" fmla="*/ 5480 w 10000"/>
                <a:gd name="connsiteY132" fmla="*/ 1847 h 10000"/>
                <a:gd name="connsiteX133" fmla="*/ 5480 w 10000"/>
                <a:gd name="connsiteY133" fmla="*/ 1754 h 10000"/>
                <a:gd name="connsiteX134" fmla="*/ 5462 w 10000"/>
                <a:gd name="connsiteY134" fmla="*/ 1633 h 10000"/>
                <a:gd name="connsiteX135" fmla="*/ 5437 w 10000"/>
                <a:gd name="connsiteY135" fmla="*/ 1533 h 10000"/>
                <a:gd name="connsiteX136" fmla="*/ 5413 w 10000"/>
                <a:gd name="connsiteY136" fmla="*/ 1419 h 10000"/>
                <a:gd name="connsiteX137" fmla="*/ 5413 w 10000"/>
                <a:gd name="connsiteY137" fmla="*/ 1345 h 10000"/>
                <a:gd name="connsiteX138" fmla="*/ 5395 w 10000"/>
                <a:gd name="connsiteY138" fmla="*/ 1299 h 10000"/>
                <a:gd name="connsiteX139" fmla="*/ 5395 w 10000"/>
                <a:gd name="connsiteY139" fmla="*/ 1272 h 10000"/>
                <a:gd name="connsiteX140" fmla="*/ 5352 w 10000"/>
                <a:gd name="connsiteY140" fmla="*/ 1245 h 10000"/>
                <a:gd name="connsiteX141" fmla="*/ 5286 w 10000"/>
                <a:gd name="connsiteY141" fmla="*/ 1178 h 10000"/>
                <a:gd name="connsiteX142" fmla="*/ 5194 w 10000"/>
                <a:gd name="connsiteY142" fmla="*/ 1124 h 10000"/>
                <a:gd name="connsiteX143" fmla="*/ 5152 w 10000"/>
                <a:gd name="connsiteY143" fmla="*/ 1104 h 10000"/>
                <a:gd name="connsiteX144" fmla="*/ 5067 w 10000"/>
                <a:gd name="connsiteY144" fmla="*/ 1058 h 10000"/>
                <a:gd name="connsiteX145" fmla="*/ 5000 w 10000"/>
                <a:gd name="connsiteY145" fmla="*/ 1004 h 10000"/>
                <a:gd name="connsiteX146" fmla="*/ 4915 w 10000"/>
                <a:gd name="connsiteY146" fmla="*/ 937 h 10000"/>
                <a:gd name="connsiteX147" fmla="*/ 4824 w 10000"/>
                <a:gd name="connsiteY147" fmla="*/ 884 h 10000"/>
                <a:gd name="connsiteX148" fmla="*/ 4739 w 10000"/>
                <a:gd name="connsiteY148" fmla="*/ 837 h 10000"/>
                <a:gd name="connsiteX149" fmla="*/ 4672 w 10000"/>
                <a:gd name="connsiteY149" fmla="*/ 817 h 10000"/>
                <a:gd name="connsiteX150" fmla="*/ 4605 w 10000"/>
                <a:gd name="connsiteY150" fmla="*/ 790 h 10000"/>
                <a:gd name="connsiteX151" fmla="*/ 4544 w 10000"/>
                <a:gd name="connsiteY151" fmla="*/ 770 h 10000"/>
                <a:gd name="connsiteX152" fmla="*/ 4502 w 10000"/>
                <a:gd name="connsiteY152" fmla="*/ 743 h 10000"/>
                <a:gd name="connsiteX153" fmla="*/ 4478 w 10000"/>
                <a:gd name="connsiteY153" fmla="*/ 743 h 10000"/>
                <a:gd name="connsiteX154" fmla="*/ 4411 w 10000"/>
                <a:gd name="connsiteY154" fmla="*/ 743 h 10000"/>
                <a:gd name="connsiteX155" fmla="*/ 4301 w 10000"/>
                <a:gd name="connsiteY155" fmla="*/ 716 h 10000"/>
                <a:gd name="connsiteX156" fmla="*/ 4192 w 10000"/>
                <a:gd name="connsiteY156" fmla="*/ 669 h 10000"/>
                <a:gd name="connsiteX157" fmla="*/ 4040 w 10000"/>
                <a:gd name="connsiteY157" fmla="*/ 649 h 10000"/>
                <a:gd name="connsiteX158" fmla="*/ 3846 w 10000"/>
                <a:gd name="connsiteY158" fmla="*/ 576 h 10000"/>
                <a:gd name="connsiteX159" fmla="*/ 3645 w 10000"/>
                <a:gd name="connsiteY159" fmla="*/ 502 h 10000"/>
                <a:gd name="connsiteX160" fmla="*/ 3451 w 10000"/>
                <a:gd name="connsiteY160" fmla="*/ 428 h 10000"/>
                <a:gd name="connsiteX161" fmla="*/ 3256 w 10000"/>
                <a:gd name="connsiteY161" fmla="*/ 382 h 10000"/>
                <a:gd name="connsiteX162" fmla="*/ 3038 w 10000"/>
                <a:gd name="connsiteY162" fmla="*/ 308 h 10000"/>
                <a:gd name="connsiteX163" fmla="*/ 2837 w 10000"/>
                <a:gd name="connsiteY163" fmla="*/ 234 h 10000"/>
                <a:gd name="connsiteX164" fmla="*/ 2643 w 10000"/>
                <a:gd name="connsiteY164" fmla="*/ 167 h 10000"/>
                <a:gd name="connsiteX165" fmla="*/ 2491 w 10000"/>
                <a:gd name="connsiteY165" fmla="*/ 120 h 10000"/>
                <a:gd name="connsiteX166" fmla="*/ 2339 w 10000"/>
                <a:gd name="connsiteY166" fmla="*/ 67 h 10000"/>
                <a:gd name="connsiteX167" fmla="*/ 2248 w 10000"/>
                <a:gd name="connsiteY167" fmla="*/ 20 h 10000"/>
                <a:gd name="connsiteX168" fmla="*/ 2187 w 10000"/>
                <a:gd name="connsiteY168" fmla="*/ 0 h 10000"/>
                <a:gd name="connsiteX169" fmla="*/ 2163 w 10000"/>
                <a:gd name="connsiteY169" fmla="*/ 0 h 10000"/>
                <a:gd name="connsiteX170" fmla="*/ 2163 w 10000"/>
                <a:gd name="connsiteY170" fmla="*/ 0 h 10000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685 w 10000"/>
                <a:gd name="connsiteY81" fmla="*/ 6063 h 10000"/>
                <a:gd name="connsiteX82" fmla="*/ 9415 w 10000"/>
                <a:gd name="connsiteY82" fmla="*/ 5960 h 10000"/>
                <a:gd name="connsiteX83" fmla="*/ 9620 w 10000"/>
                <a:gd name="connsiteY83" fmla="*/ 6037 h 10000"/>
                <a:gd name="connsiteX84" fmla="*/ 9773 w 10000"/>
                <a:gd name="connsiteY84" fmla="*/ 6630 h 10000"/>
                <a:gd name="connsiteX85" fmla="*/ 9197 w 10000"/>
                <a:gd name="connsiteY85" fmla="*/ 5844 h 10000"/>
                <a:gd name="connsiteX86" fmla="*/ 8459 w 10000"/>
                <a:gd name="connsiteY86" fmla="*/ 5640 h 10000"/>
                <a:gd name="connsiteX87" fmla="*/ 8443 w 10000"/>
                <a:gd name="connsiteY87" fmla="*/ 5344 h 10000"/>
                <a:gd name="connsiteX88" fmla="*/ 9149 w 10000"/>
                <a:gd name="connsiteY88" fmla="*/ 4130 h 10000"/>
                <a:gd name="connsiteX89" fmla="*/ 8949 w 10000"/>
                <a:gd name="connsiteY89" fmla="*/ 3916 h 10000"/>
                <a:gd name="connsiteX90" fmla="*/ 8736 w 10000"/>
                <a:gd name="connsiteY90" fmla="*/ 3722 h 10000"/>
                <a:gd name="connsiteX91" fmla="*/ 8493 w 10000"/>
                <a:gd name="connsiteY91" fmla="*/ 3554 h 10000"/>
                <a:gd name="connsiteX92" fmla="*/ 8250 w 10000"/>
                <a:gd name="connsiteY92" fmla="*/ 3387 h 10000"/>
                <a:gd name="connsiteX93" fmla="*/ 7971 w 10000"/>
                <a:gd name="connsiteY93" fmla="*/ 3293 h 10000"/>
                <a:gd name="connsiteX94" fmla="*/ 7661 w 10000"/>
                <a:gd name="connsiteY94" fmla="*/ 3220 h 10000"/>
                <a:gd name="connsiteX95" fmla="*/ 7382 w 10000"/>
                <a:gd name="connsiteY95" fmla="*/ 3220 h 10000"/>
                <a:gd name="connsiteX96" fmla="*/ 7230 w 10000"/>
                <a:gd name="connsiteY96" fmla="*/ 3220 h 10000"/>
                <a:gd name="connsiteX97" fmla="*/ 7072 w 10000"/>
                <a:gd name="connsiteY97" fmla="*/ 3220 h 10000"/>
                <a:gd name="connsiteX98" fmla="*/ 6944 w 10000"/>
                <a:gd name="connsiteY98" fmla="*/ 3220 h 10000"/>
                <a:gd name="connsiteX99" fmla="*/ 6835 w 10000"/>
                <a:gd name="connsiteY99" fmla="*/ 3246 h 10000"/>
                <a:gd name="connsiteX100" fmla="*/ 6701 w 10000"/>
                <a:gd name="connsiteY100" fmla="*/ 3266 h 10000"/>
                <a:gd name="connsiteX101" fmla="*/ 6616 w 10000"/>
                <a:gd name="connsiteY101" fmla="*/ 3293 h 10000"/>
                <a:gd name="connsiteX102" fmla="*/ 6531 w 10000"/>
                <a:gd name="connsiteY102" fmla="*/ 3313 h 10000"/>
                <a:gd name="connsiteX103" fmla="*/ 6464 w 10000"/>
                <a:gd name="connsiteY103" fmla="*/ 3340 h 10000"/>
                <a:gd name="connsiteX104" fmla="*/ 6373 w 10000"/>
                <a:gd name="connsiteY104" fmla="*/ 3367 h 10000"/>
                <a:gd name="connsiteX105" fmla="*/ 6312 w 10000"/>
                <a:gd name="connsiteY105" fmla="*/ 3387 h 10000"/>
                <a:gd name="connsiteX106" fmla="*/ 6270 w 10000"/>
                <a:gd name="connsiteY106" fmla="*/ 3387 h 10000"/>
                <a:gd name="connsiteX107" fmla="*/ 6221 w 10000"/>
                <a:gd name="connsiteY107" fmla="*/ 3414 h 10000"/>
                <a:gd name="connsiteX108" fmla="*/ 6179 w 10000"/>
                <a:gd name="connsiteY108" fmla="*/ 3434 h 10000"/>
                <a:gd name="connsiteX109" fmla="*/ 6160 w 10000"/>
                <a:gd name="connsiteY109" fmla="*/ 3461 h 10000"/>
                <a:gd name="connsiteX110" fmla="*/ 6160 w 10000"/>
                <a:gd name="connsiteY110" fmla="*/ 3434 h 10000"/>
                <a:gd name="connsiteX111" fmla="*/ 6136 w 10000"/>
                <a:gd name="connsiteY111" fmla="*/ 3387 h 10000"/>
                <a:gd name="connsiteX112" fmla="*/ 6112 w 10000"/>
                <a:gd name="connsiteY112" fmla="*/ 3293 h 10000"/>
                <a:gd name="connsiteX113" fmla="*/ 6094 w 10000"/>
                <a:gd name="connsiteY113" fmla="*/ 3193 h 10000"/>
                <a:gd name="connsiteX114" fmla="*/ 6069 w 10000"/>
                <a:gd name="connsiteY114" fmla="*/ 3126 h 10000"/>
                <a:gd name="connsiteX115" fmla="*/ 6051 w 10000"/>
                <a:gd name="connsiteY115" fmla="*/ 3052 h 10000"/>
                <a:gd name="connsiteX116" fmla="*/ 6051 w 10000"/>
                <a:gd name="connsiteY116" fmla="*/ 2979 h 10000"/>
                <a:gd name="connsiteX117" fmla="*/ 6051 w 10000"/>
                <a:gd name="connsiteY117" fmla="*/ 2932 h 10000"/>
                <a:gd name="connsiteX118" fmla="*/ 6027 w 10000"/>
                <a:gd name="connsiteY118" fmla="*/ 2858 h 10000"/>
                <a:gd name="connsiteX119" fmla="*/ 6027 w 10000"/>
                <a:gd name="connsiteY119" fmla="*/ 2784 h 10000"/>
                <a:gd name="connsiteX120" fmla="*/ 6027 w 10000"/>
                <a:gd name="connsiteY120" fmla="*/ 2718 h 10000"/>
                <a:gd name="connsiteX121" fmla="*/ 6051 w 10000"/>
                <a:gd name="connsiteY121" fmla="*/ 2644 h 10000"/>
                <a:gd name="connsiteX122" fmla="*/ 6051 w 10000"/>
                <a:gd name="connsiteY122" fmla="*/ 2570 h 10000"/>
                <a:gd name="connsiteX123" fmla="*/ 6027 w 10000"/>
                <a:gd name="connsiteY123" fmla="*/ 2497 h 10000"/>
                <a:gd name="connsiteX124" fmla="*/ 6002 w 10000"/>
                <a:gd name="connsiteY124" fmla="*/ 2450 h 10000"/>
                <a:gd name="connsiteX125" fmla="*/ 5984 w 10000"/>
                <a:gd name="connsiteY125" fmla="*/ 2403 h 10000"/>
                <a:gd name="connsiteX126" fmla="*/ 5893 w 10000"/>
                <a:gd name="connsiteY126" fmla="*/ 2303 h 10000"/>
                <a:gd name="connsiteX127" fmla="*/ 5808 w 10000"/>
                <a:gd name="connsiteY127" fmla="*/ 2256 h 10000"/>
                <a:gd name="connsiteX128" fmla="*/ 5699 w 10000"/>
                <a:gd name="connsiteY128" fmla="*/ 2182 h 10000"/>
                <a:gd name="connsiteX129" fmla="*/ 5589 w 10000"/>
                <a:gd name="connsiteY129" fmla="*/ 2115 h 10000"/>
                <a:gd name="connsiteX130" fmla="*/ 5522 w 10000"/>
                <a:gd name="connsiteY130" fmla="*/ 2041 h 10000"/>
                <a:gd name="connsiteX131" fmla="*/ 5504 w 10000"/>
                <a:gd name="connsiteY131" fmla="*/ 1968 h 10000"/>
                <a:gd name="connsiteX132" fmla="*/ 5480 w 10000"/>
                <a:gd name="connsiteY132" fmla="*/ 1847 h 10000"/>
                <a:gd name="connsiteX133" fmla="*/ 5480 w 10000"/>
                <a:gd name="connsiteY133" fmla="*/ 1754 h 10000"/>
                <a:gd name="connsiteX134" fmla="*/ 5462 w 10000"/>
                <a:gd name="connsiteY134" fmla="*/ 1633 h 10000"/>
                <a:gd name="connsiteX135" fmla="*/ 5437 w 10000"/>
                <a:gd name="connsiteY135" fmla="*/ 1533 h 10000"/>
                <a:gd name="connsiteX136" fmla="*/ 5413 w 10000"/>
                <a:gd name="connsiteY136" fmla="*/ 1419 h 10000"/>
                <a:gd name="connsiteX137" fmla="*/ 5413 w 10000"/>
                <a:gd name="connsiteY137" fmla="*/ 1345 h 10000"/>
                <a:gd name="connsiteX138" fmla="*/ 5395 w 10000"/>
                <a:gd name="connsiteY138" fmla="*/ 1299 h 10000"/>
                <a:gd name="connsiteX139" fmla="*/ 5395 w 10000"/>
                <a:gd name="connsiteY139" fmla="*/ 1272 h 10000"/>
                <a:gd name="connsiteX140" fmla="*/ 5352 w 10000"/>
                <a:gd name="connsiteY140" fmla="*/ 1245 h 10000"/>
                <a:gd name="connsiteX141" fmla="*/ 5286 w 10000"/>
                <a:gd name="connsiteY141" fmla="*/ 1178 h 10000"/>
                <a:gd name="connsiteX142" fmla="*/ 5194 w 10000"/>
                <a:gd name="connsiteY142" fmla="*/ 1124 h 10000"/>
                <a:gd name="connsiteX143" fmla="*/ 5152 w 10000"/>
                <a:gd name="connsiteY143" fmla="*/ 1104 h 10000"/>
                <a:gd name="connsiteX144" fmla="*/ 5067 w 10000"/>
                <a:gd name="connsiteY144" fmla="*/ 1058 h 10000"/>
                <a:gd name="connsiteX145" fmla="*/ 5000 w 10000"/>
                <a:gd name="connsiteY145" fmla="*/ 1004 h 10000"/>
                <a:gd name="connsiteX146" fmla="*/ 4915 w 10000"/>
                <a:gd name="connsiteY146" fmla="*/ 937 h 10000"/>
                <a:gd name="connsiteX147" fmla="*/ 4824 w 10000"/>
                <a:gd name="connsiteY147" fmla="*/ 884 h 10000"/>
                <a:gd name="connsiteX148" fmla="*/ 4739 w 10000"/>
                <a:gd name="connsiteY148" fmla="*/ 837 h 10000"/>
                <a:gd name="connsiteX149" fmla="*/ 4672 w 10000"/>
                <a:gd name="connsiteY149" fmla="*/ 817 h 10000"/>
                <a:gd name="connsiteX150" fmla="*/ 4605 w 10000"/>
                <a:gd name="connsiteY150" fmla="*/ 790 h 10000"/>
                <a:gd name="connsiteX151" fmla="*/ 4544 w 10000"/>
                <a:gd name="connsiteY151" fmla="*/ 770 h 10000"/>
                <a:gd name="connsiteX152" fmla="*/ 4502 w 10000"/>
                <a:gd name="connsiteY152" fmla="*/ 743 h 10000"/>
                <a:gd name="connsiteX153" fmla="*/ 4478 w 10000"/>
                <a:gd name="connsiteY153" fmla="*/ 743 h 10000"/>
                <a:gd name="connsiteX154" fmla="*/ 4411 w 10000"/>
                <a:gd name="connsiteY154" fmla="*/ 743 h 10000"/>
                <a:gd name="connsiteX155" fmla="*/ 4301 w 10000"/>
                <a:gd name="connsiteY155" fmla="*/ 716 h 10000"/>
                <a:gd name="connsiteX156" fmla="*/ 4192 w 10000"/>
                <a:gd name="connsiteY156" fmla="*/ 669 h 10000"/>
                <a:gd name="connsiteX157" fmla="*/ 4040 w 10000"/>
                <a:gd name="connsiteY157" fmla="*/ 649 h 10000"/>
                <a:gd name="connsiteX158" fmla="*/ 3846 w 10000"/>
                <a:gd name="connsiteY158" fmla="*/ 576 h 10000"/>
                <a:gd name="connsiteX159" fmla="*/ 3645 w 10000"/>
                <a:gd name="connsiteY159" fmla="*/ 502 h 10000"/>
                <a:gd name="connsiteX160" fmla="*/ 3451 w 10000"/>
                <a:gd name="connsiteY160" fmla="*/ 428 h 10000"/>
                <a:gd name="connsiteX161" fmla="*/ 3256 w 10000"/>
                <a:gd name="connsiteY161" fmla="*/ 382 h 10000"/>
                <a:gd name="connsiteX162" fmla="*/ 3038 w 10000"/>
                <a:gd name="connsiteY162" fmla="*/ 308 h 10000"/>
                <a:gd name="connsiteX163" fmla="*/ 2837 w 10000"/>
                <a:gd name="connsiteY163" fmla="*/ 234 h 10000"/>
                <a:gd name="connsiteX164" fmla="*/ 2643 w 10000"/>
                <a:gd name="connsiteY164" fmla="*/ 167 h 10000"/>
                <a:gd name="connsiteX165" fmla="*/ 2491 w 10000"/>
                <a:gd name="connsiteY165" fmla="*/ 120 h 10000"/>
                <a:gd name="connsiteX166" fmla="*/ 2339 w 10000"/>
                <a:gd name="connsiteY166" fmla="*/ 67 h 10000"/>
                <a:gd name="connsiteX167" fmla="*/ 2248 w 10000"/>
                <a:gd name="connsiteY167" fmla="*/ 20 h 10000"/>
                <a:gd name="connsiteX168" fmla="*/ 2187 w 10000"/>
                <a:gd name="connsiteY168" fmla="*/ 0 h 10000"/>
                <a:gd name="connsiteX169" fmla="*/ 2163 w 10000"/>
                <a:gd name="connsiteY169" fmla="*/ 0 h 10000"/>
                <a:gd name="connsiteX170" fmla="*/ 2163 w 10000"/>
                <a:gd name="connsiteY170" fmla="*/ 0 h 10000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685 w 10000"/>
                <a:gd name="connsiteY81" fmla="*/ 6063 h 10000"/>
                <a:gd name="connsiteX82" fmla="*/ 9415 w 10000"/>
                <a:gd name="connsiteY82" fmla="*/ 5960 h 10000"/>
                <a:gd name="connsiteX83" fmla="*/ 9620 w 10000"/>
                <a:gd name="connsiteY83" fmla="*/ 6037 h 10000"/>
                <a:gd name="connsiteX84" fmla="*/ 9773 w 10000"/>
                <a:gd name="connsiteY84" fmla="*/ 6630 h 10000"/>
                <a:gd name="connsiteX85" fmla="*/ 9197 w 10000"/>
                <a:gd name="connsiteY85" fmla="*/ 5844 h 10000"/>
                <a:gd name="connsiteX86" fmla="*/ 8459 w 10000"/>
                <a:gd name="connsiteY86" fmla="*/ 5640 h 10000"/>
                <a:gd name="connsiteX87" fmla="*/ 8443 w 10000"/>
                <a:gd name="connsiteY87" fmla="*/ 5344 h 10000"/>
                <a:gd name="connsiteX88" fmla="*/ 8130 w 10000"/>
                <a:gd name="connsiteY88" fmla="*/ 5216 h 10000"/>
                <a:gd name="connsiteX89" fmla="*/ 8949 w 10000"/>
                <a:gd name="connsiteY89" fmla="*/ 3916 h 10000"/>
                <a:gd name="connsiteX90" fmla="*/ 8736 w 10000"/>
                <a:gd name="connsiteY90" fmla="*/ 3722 h 10000"/>
                <a:gd name="connsiteX91" fmla="*/ 8493 w 10000"/>
                <a:gd name="connsiteY91" fmla="*/ 3554 h 10000"/>
                <a:gd name="connsiteX92" fmla="*/ 8250 w 10000"/>
                <a:gd name="connsiteY92" fmla="*/ 3387 h 10000"/>
                <a:gd name="connsiteX93" fmla="*/ 7971 w 10000"/>
                <a:gd name="connsiteY93" fmla="*/ 3293 h 10000"/>
                <a:gd name="connsiteX94" fmla="*/ 7661 w 10000"/>
                <a:gd name="connsiteY94" fmla="*/ 3220 h 10000"/>
                <a:gd name="connsiteX95" fmla="*/ 7382 w 10000"/>
                <a:gd name="connsiteY95" fmla="*/ 3220 h 10000"/>
                <a:gd name="connsiteX96" fmla="*/ 7230 w 10000"/>
                <a:gd name="connsiteY96" fmla="*/ 3220 h 10000"/>
                <a:gd name="connsiteX97" fmla="*/ 7072 w 10000"/>
                <a:gd name="connsiteY97" fmla="*/ 3220 h 10000"/>
                <a:gd name="connsiteX98" fmla="*/ 6944 w 10000"/>
                <a:gd name="connsiteY98" fmla="*/ 3220 h 10000"/>
                <a:gd name="connsiteX99" fmla="*/ 6835 w 10000"/>
                <a:gd name="connsiteY99" fmla="*/ 3246 h 10000"/>
                <a:gd name="connsiteX100" fmla="*/ 6701 w 10000"/>
                <a:gd name="connsiteY100" fmla="*/ 3266 h 10000"/>
                <a:gd name="connsiteX101" fmla="*/ 6616 w 10000"/>
                <a:gd name="connsiteY101" fmla="*/ 3293 h 10000"/>
                <a:gd name="connsiteX102" fmla="*/ 6531 w 10000"/>
                <a:gd name="connsiteY102" fmla="*/ 3313 h 10000"/>
                <a:gd name="connsiteX103" fmla="*/ 6464 w 10000"/>
                <a:gd name="connsiteY103" fmla="*/ 3340 h 10000"/>
                <a:gd name="connsiteX104" fmla="*/ 6373 w 10000"/>
                <a:gd name="connsiteY104" fmla="*/ 3367 h 10000"/>
                <a:gd name="connsiteX105" fmla="*/ 6312 w 10000"/>
                <a:gd name="connsiteY105" fmla="*/ 3387 h 10000"/>
                <a:gd name="connsiteX106" fmla="*/ 6270 w 10000"/>
                <a:gd name="connsiteY106" fmla="*/ 3387 h 10000"/>
                <a:gd name="connsiteX107" fmla="*/ 6221 w 10000"/>
                <a:gd name="connsiteY107" fmla="*/ 3414 h 10000"/>
                <a:gd name="connsiteX108" fmla="*/ 6179 w 10000"/>
                <a:gd name="connsiteY108" fmla="*/ 3434 h 10000"/>
                <a:gd name="connsiteX109" fmla="*/ 6160 w 10000"/>
                <a:gd name="connsiteY109" fmla="*/ 3461 h 10000"/>
                <a:gd name="connsiteX110" fmla="*/ 6160 w 10000"/>
                <a:gd name="connsiteY110" fmla="*/ 3434 h 10000"/>
                <a:gd name="connsiteX111" fmla="*/ 6136 w 10000"/>
                <a:gd name="connsiteY111" fmla="*/ 3387 h 10000"/>
                <a:gd name="connsiteX112" fmla="*/ 6112 w 10000"/>
                <a:gd name="connsiteY112" fmla="*/ 3293 h 10000"/>
                <a:gd name="connsiteX113" fmla="*/ 6094 w 10000"/>
                <a:gd name="connsiteY113" fmla="*/ 3193 h 10000"/>
                <a:gd name="connsiteX114" fmla="*/ 6069 w 10000"/>
                <a:gd name="connsiteY114" fmla="*/ 3126 h 10000"/>
                <a:gd name="connsiteX115" fmla="*/ 6051 w 10000"/>
                <a:gd name="connsiteY115" fmla="*/ 3052 h 10000"/>
                <a:gd name="connsiteX116" fmla="*/ 6051 w 10000"/>
                <a:gd name="connsiteY116" fmla="*/ 2979 h 10000"/>
                <a:gd name="connsiteX117" fmla="*/ 6051 w 10000"/>
                <a:gd name="connsiteY117" fmla="*/ 2932 h 10000"/>
                <a:gd name="connsiteX118" fmla="*/ 6027 w 10000"/>
                <a:gd name="connsiteY118" fmla="*/ 2858 h 10000"/>
                <a:gd name="connsiteX119" fmla="*/ 6027 w 10000"/>
                <a:gd name="connsiteY119" fmla="*/ 2784 h 10000"/>
                <a:gd name="connsiteX120" fmla="*/ 6027 w 10000"/>
                <a:gd name="connsiteY120" fmla="*/ 2718 h 10000"/>
                <a:gd name="connsiteX121" fmla="*/ 6051 w 10000"/>
                <a:gd name="connsiteY121" fmla="*/ 2644 h 10000"/>
                <a:gd name="connsiteX122" fmla="*/ 6051 w 10000"/>
                <a:gd name="connsiteY122" fmla="*/ 2570 h 10000"/>
                <a:gd name="connsiteX123" fmla="*/ 6027 w 10000"/>
                <a:gd name="connsiteY123" fmla="*/ 2497 h 10000"/>
                <a:gd name="connsiteX124" fmla="*/ 6002 w 10000"/>
                <a:gd name="connsiteY124" fmla="*/ 2450 h 10000"/>
                <a:gd name="connsiteX125" fmla="*/ 5984 w 10000"/>
                <a:gd name="connsiteY125" fmla="*/ 2403 h 10000"/>
                <a:gd name="connsiteX126" fmla="*/ 5893 w 10000"/>
                <a:gd name="connsiteY126" fmla="*/ 2303 h 10000"/>
                <a:gd name="connsiteX127" fmla="*/ 5808 w 10000"/>
                <a:gd name="connsiteY127" fmla="*/ 2256 h 10000"/>
                <a:gd name="connsiteX128" fmla="*/ 5699 w 10000"/>
                <a:gd name="connsiteY128" fmla="*/ 2182 h 10000"/>
                <a:gd name="connsiteX129" fmla="*/ 5589 w 10000"/>
                <a:gd name="connsiteY129" fmla="*/ 2115 h 10000"/>
                <a:gd name="connsiteX130" fmla="*/ 5522 w 10000"/>
                <a:gd name="connsiteY130" fmla="*/ 2041 h 10000"/>
                <a:gd name="connsiteX131" fmla="*/ 5504 w 10000"/>
                <a:gd name="connsiteY131" fmla="*/ 1968 h 10000"/>
                <a:gd name="connsiteX132" fmla="*/ 5480 w 10000"/>
                <a:gd name="connsiteY132" fmla="*/ 1847 h 10000"/>
                <a:gd name="connsiteX133" fmla="*/ 5480 w 10000"/>
                <a:gd name="connsiteY133" fmla="*/ 1754 h 10000"/>
                <a:gd name="connsiteX134" fmla="*/ 5462 w 10000"/>
                <a:gd name="connsiteY134" fmla="*/ 1633 h 10000"/>
                <a:gd name="connsiteX135" fmla="*/ 5437 w 10000"/>
                <a:gd name="connsiteY135" fmla="*/ 1533 h 10000"/>
                <a:gd name="connsiteX136" fmla="*/ 5413 w 10000"/>
                <a:gd name="connsiteY136" fmla="*/ 1419 h 10000"/>
                <a:gd name="connsiteX137" fmla="*/ 5413 w 10000"/>
                <a:gd name="connsiteY137" fmla="*/ 1345 h 10000"/>
                <a:gd name="connsiteX138" fmla="*/ 5395 w 10000"/>
                <a:gd name="connsiteY138" fmla="*/ 1299 h 10000"/>
                <a:gd name="connsiteX139" fmla="*/ 5395 w 10000"/>
                <a:gd name="connsiteY139" fmla="*/ 1272 h 10000"/>
                <a:gd name="connsiteX140" fmla="*/ 5352 w 10000"/>
                <a:gd name="connsiteY140" fmla="*/ 1245 h 10000"/>
                <a:gd name="connsiteX141" fmla="*/ 5286 w 10000"/>
                <a:gd name="connsiteY141" fmla="*/ 1178 h 10000"/>
                <a:gd name="connsiteX142" fmla="*/ 5194 w 10000"/>
                <a:gd name="connsiteY142" fmla="*/ 1124 h 10000"/>
                <a:gd name="connsiteX143" fmla="*/ 5152 w 10000"/>
                <a:gd name="connsiteY143" fmla="*/ 1104 h 10000"/>
                <a:gd name="connsiteX144" fmla="*/ 5067 w 10000"/>
                <a:gd name="connsiteY144" fmla="*/ 1058 h 10000"/>
                <a:gd name="connsiteX145" fmla="*/ 5000 w 10000"/>
                <a:gd name="connsiteY145" fmla="*/ 1004 h 10000"/>
                <a:gd name="connsiteX146" fmla="*/ 4915 w 10000"/>
                <a:gd name="connsiteY146" fmla="*/ 937 h 10000"/>
                <a:gd name="connsiteX147" fmla="*/ 4824 w 10000"/>
                <a:gd name="connsiteY147" fmla="*/ 884 h 10000"/>
                <a:gd name="connsiteX148" fmla="*/ 4739 w 10000"/>
                <a:gd name="connsiteY148" fmla="*/ 837 h 10000"/>
                <a:gd name="connsiteX149" fmla="*/ 4672 w 10000"/>
                <a:gd name="connsiteY149" fmla="*/ 817 h 10000"/>
                <a:gd name="connsiteX150" fmla="*/ 4605 w 10000"/>
                <a:gd name="connsiteY150" fmla="*/ 790 h 10000"/>
                <a:gd name="connsiteX151" fmla="*/ 4544 w 10000"/>
                <a:gd name="connsiteY151" fmla="*/ 770 h 10000"/>
                <a:gd name="connsiteX152" fmla="*/ 4502 w 10000"/>
                <a:gd name="connsiteY152" fmla="*/ 743 h 10000"/>
                <a:gd name="connsiteX153" fmla="*/ 4478 w 10000"/>
                <a:gd name="connsiteY153" fmla="*/ 743 h 10000"/>
                <a:gd name="connsiteX154" fmla="*/ 4411 w 10000"/>
                <a:gd name="connsiteY154" fmla="*/ 743 h 10000"/>
                <a:gd name="connsiteX155" fmla="*/ 4301 w 10000"/>
                <a:gd name="connsiteY155" fmla="*/ 716 h 10000"/>
                <a:gd name="connsiteX156" fmla="*/ 4192 w 10000"/>
                <a:gd name="connsiteY156" fmla="*/ 669 h 10000"/>
                <a:gd name="connsiteX157" fmla="*/ 4040 w 10000"/>
                <a:gd name="connsiteY157" fmla="*/ 649 h 10000"/>
                <a:gd name="connsiteX158" fmla="*/ 3846 w 10000"/>
                <a:gd name="connsiteY158" fmla="*/ 576 h 10000"/>
                <a:gd name="connsiteX159" fmla="*/ 3645 w 10000"/>
                <a:gd name="connsiteY159" fmla="*/ 502 h 10000"/>
                <a:gd name="connsiteX160" fmla="*/ 3451 w 10000"/>
                <a:gd name="connsiteY160" fmla="*/ 428 h 10000"/>
                <a:gd name="connsiteX161" fmla="*/ 3256 w 10000"/>
                <a:gd name="connsiteY161" fmla="*/ 382 h 10000"/>
                <a:gd name="connsiteX162" fmla="*/ 3038 w 10000"/>
                <a:gd name="connsiteY162" fmla="*/ 308 h 10000"/>
                <a:gd name="connsiteX163" fmla="*/ 2837 w 10000"/>
                <a:gd name="connsiteY163" fmla="*/ 234 h 10000"/>
                <a:gd name="connsiteX164" fmla="*/ 2643 w 10000"/>
                <a:gd name="connsiteY164" fmla="*/ 167 h 10000"/>
                <a:gd name="connsiteX165" fmla="*/ 2491 w 10000"/>
                <a:gd name="connsiteY165" fmla="*/ 120 h 10000"/>
                <a:gd name="connsiteX166" fmla="*/ 2339 w 10000"/>
                <a:gd name="connsiteY166" fmla="*/ 67 h 10000"/>
                <a:gd name="connsiteX167" fmla="*/ 2248 w 10000"/>
                <a:gd name="connsiteY167" fmla="*/ 20 h 10000"/>
                <a:gd name="connsiteX168" fmla="*/ 2187 w 10000"/>
                <a:gd name="connsiteY168" fmla="*/ 0 h 10000"/>
                <a:gd name="connsiteX169" fmla="*/ 2163 w 10000"/>
                <a:gd name="connsiteY169" fmla="*/ 0 h 10000"/>
                <a:gd name="connsiteX170" fmla="*/ 2163 w 10000"/>
                <a:gd name="connsiteY170" fmla="*/ 0 h 10000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685 w 10000"/>
                <a:gd name="connsiteY81" fmla="*/ 6063 h 10000"/>
                <a:gd name="connsiteX82" fmla="*/ 9415 w 10000"/>
                <a:gd name="connsiteY82" fmla="*/ 5960 h 10000"/>
                <a:gd name="connsiteX83" fmla="*/ 9620 w 10000"/>
                <a:gd name="connsiteY83" fmla="*/ 6037 h 10000"/>
                <a:gd name="connsiteX84" fmla="*/ 9773 w 10000"/>
                <a:gd name="connsiteY84" fmla="*/ 6630 h 10000"/>
                <a:gd name="connsiteX85" fmla="*/ 9197 w 10000"/>
                <a:gd name="connsiteY85" fmla="*/ 5844 h 10000"/>
                <a:gd name="connsiteX86" fmla="*/ 8459 w 10000"/>
                <a:gd name="connsiteY86" fmla="*/ 5640 h 10000"/>
                <a:gd name="connsiteX87" fmla="*/ 8443 w 10000"/>
                <a:gd name="connsiteY87" fmla="*/ 5344 h 10000"/>
                <a:gd name="connsiteX88" fmla="*/ 8130 w 10000"/>
                <a:gd name="connsiteY88" fmla="*/ 5216 h 10000"/>
                <a:gd name="connsiteX89" fmla="*/ 7885 w 10000"/>
                <a:gd name="connsiteY89" fmla="*/ 4939 h 10000"/>
                <a:gd name="connsiteX90" fmla="*/ 8949 w 10000"/>
                <a:gd name="connsiteY90" fmla="*/ 3916 h 10000"/>
                <a:gd name="connsiteX91" fmla="*/ 8736 w 10000"/>
                <a:gd name="connsiteY91" fmla="*/ 3722 h 10000"/>
                <a:gd name="connsiteX92" fmla="*/ 8493 w 10000"/>
                <a:gd name="connsiteY92" fmla="*/ 3554 h 10000"/>
                <a:gd name="connsiteX93" fmla="*/ 8250 w 10000"/>
                <a:gd name="connsiteY93" fmla="*/ 3387 h 10000"/>
                <a:gd name="connsiteX94" fmla="*/ 7971 w 10000"/>
                <a:gd name="connsiteY94" fmla="*/ 3293 h 10000"/>
                <a:gd name="connsiteX95" fmla="*/ 7661 w 10000"/>
                <a:gd name="connsiteY95" fmla="*/ 3220 h 10000"/>
                <a:gd name="connsiteX96" fmla="*/ 7382 w 10000"/>
                <a:gd name="connsiteY96" fmla="*/ 3220 h 10000"/>
                <a:gd name="connsiteX97" fmla="*/ 7230 w 10000"/>
                <a:gd name="connsiteY97" fmla="*/ 3220 h 10000"/>
                <a:gd name="connsiteX98" fmla="*/ 7072 w 10000"/>
                <a:gd name="connsiteY98" fmla="*/ 3220 h 10000"/>
                <a:gd name="connsiteX99" fmla="*/ 6944 w 10000"/>
                <a:gd name="connsiteY99" fmla="*/ 3220 h 10000"/>
                <a:gd name="connsiteX100" fmla="*/ 6835 w 10000"/>
                <a:gd name="connsiteY100" fmla="*/ 3246 h 10000"/>
                <a:gd name="connsiteX101" fmla="*/ 6701 w 10000"/>
                <a:gd name="connsiteY101" fmla="*/ 3266 h 10000"/>
                <a:gd name="connsiteX102" fmla="*/ 6616 w 10000"/>
                <a:gd name="connsiteY102" fmla="*/ 3293 h 10000"/>
                <a:gd name="connsiteX103" fmla="*/ 6531 w 10000"/>
                <a:gd name="connsiteY103" fmla="*/ 3313 h 10000"/>
                <a:gd name="connsiteX104" fmla="*/ 6464 w 10000"/>
                <a:gd name="connsiteY104" fmla="*/ 3340 h 10000"/>
                <a:gd name="connsiteX105" fmla="*/ 6373 w 10000"/>
                <a:gd name="connsiteY105" fmla="*/ 3367 h 10000"/>
                <a:gd name="connsiteX106" fmla="*/ 6312 w 10000"/>
                <a:gd name="connsiteY106" fmla="*/ 3387 h 10000"/>
                <a:gd name="connsiteX107" fmla="*/ 6270 w 10000"/>
                <a:gd name="connsiteY107" fmla="*/ 3387 h 10000"/>
                <a:gd name="connsiteX108" fmla="*/ 6221 w 10000"/>
                <a:gd name="connsiteY108" fmla="*/ 3414 h 10000"/>
                <a:gd name="connsiteX109" fmla="*/ 6179 w 10000"/>
                <a:gd name="connsiteY109" fmla="*/ 3434 h 10000"/>
                <a:gd name="connsiteX110" fmla="*/ 6160 w 10000"/>
                <a:gd name="connsiteY110" fmla="*/ 3461 h 10000"/>
                <a:gd name="connsiteX111" fmla="*/ 6160 w 10000"/>
                <a:gd name="connsiteY111" fmla="*/ 3434 h 10000"/>
                <a:gd name="connsiteX112" fmla="*/ 6136 w 10000"/>
                <a:gd name="connsiteY112" fmla="*/ 3387 h 10000"/>
                <a:gd name="connsiteX113" fmla="*/ 6112 w 10000"/>
                <a:gd name="connsiteY113" fmla="*/ 3293 h 10000"/>
                <a:gd name="connsiteX114" fmla="*/ 6094 w 10000"/>
                <a:gd name="connsiteY114" fmla="*/ 3193 h 10000"/>
                <a:gd name="connsiteX115" fmla="*/ 6069 w 10000"/>
                <a:gd name="connsiteY115" fmla="*/ 3126 h 10000"/>
                <a:gd name="connsiteX116" fmla="*/ 6051 w 10000"/>
                <a:gd name="connsiteY116" fmla="*/ 3052 h 10000"/>
                <a:gd name="connsiteX117" fmla="*/ 6051 w 10000"/>
                <a:gd name="connsiteY117" fmla="*/ 2979 h 10000"/>
                <a:gd name="connsiteX118" fmla="*/ 6051 w 10000"/>
                <a:gd name="connsiteY118" fmla="*/ 2932 h 10000"/>
                <a:gd name="connsiteX119" fmla="*/ 6027 w 10000"/>
                <a:gd name="connsiteY119" fmla="*/ 2858 h 10000"/>
                <a:gd name="connsiteX120" fmla="*/ 6027 w 10000"/>
                <a:gd name="connsiteY120" fmla="*/ 2784 h 10000"/>
                <a:gd name="connsiteX121" fmla="*/ 6027 w 10000"/>
                <a:gd name="connsiteY121" fmla="*/ 2718 h 10000"/>
                <a:gd name="connsiteX122" fmla="*/ 6051 w 10000"/>
                <a:gd name="connsiteY122" fmla="*/ 2644 h 10000"/>
                <a:gd name="connsiteX123" fmla="*/ 6051 w 10000"/>
                <a:gd name="connsiteY123" fmla="*/ 2570 h 10000"/>
                <a:gd name="connsiteX124" fmla="*/ 6027 w 10000"/>
                <a:gd name="connsiteY124" fmla="*/ 2497 h 10000"/>
                <a:gd name="connsiteX125" fmla="*/ 6002 w 10000"/>
                <a:gd name="connsiteY125" fmla="*/ 2450 h 10000"/>
                <a:gd name="connsiteX126" fmla="*/ 5984 w 10000"/>
                <a:gd name="connsiteY126" fmla="*/ 2403 h 10000"/>
                <a:gd name="connsiteX127" fmla="*/ 5893 w 10000"/>
                <a:gd name="connsiteY127" fmla="*/ 2303 h 10000"/>
                <a:gd name="connsiteX128" fmla="*/ 5808 w 10000"/>
                <a:gd name="connsiteY128" fmla="*/ 2256 h 10000"/>
                <a:gd name="connsiteX129" fmla="*/ 5699 w 10000"/>
                <a:gd name="connsiteY129" fmla="*/ 2182 h 10000"/>
                <a:gd name="connsiteX130" fmla="*/ 5589 w 10000"/>
                <a:gd name="connsiteY130" fmla="*/ 2115 h 10000"/>
                <a:gd name="connsiteX131" fmla="*/ 5522 w 10000"/>
                <a:gd name="connsiteY131" fmla="*/ 2041 h 10000"/>
                <a:gd name="connsiteX132" fmla="*/ 5504 w 10000"/>
                <a:gd name="connsiteY132" fmla="*/ 1968 h 10000"/>
                <a:gd name="connsiteX133" fmla="*/ 5480 w 10000"/>
                <a:gd name="connsiteY133" fmla="*/ 1847 h 10000"/>
                <a:gd name="connsiteX134" fmla="*/ 5480 w 10000"/>
                <a:gd name="connsiteY134" fmla="*/ 1754 h 10000"/>
                <a:gd name="connsiteX135" fmla="*/ 5462 w 10000"/>
                <a:gd name="connsiteY135" fmla="*/ 1633 h 10000"/>
                <a:gd name="connsiteX136" fmla="*/ 5437 w 10000"/>
                <a:gd name="connsiteY136" fmla="*/ 1533 h 10000"/>
                <a:gd name="connsiteX137" fmla="*/ 5413 w 10000"/>
                <a:gd name="connsiteY137" fmla="*/ 1419 h 10000"/>
                <a:gd name="connsiteX138" fmla="*/ 5413 w 10000"/>
                <a:gd name="connsiteY138" fmla="*/ 1345 h 10000"/>
                <a:gd name="connsiteX139" fmla="*/ 5395 w 10000"/>
                <a:gd name="connsiteY139" fmla="*/ 1299 h 10000"/>
                <a:gd name="connsiteX140" fmla="*/ 5395 w 10000"/>
                <a:gd name="connsiteY140" fmla="*/ 1272 h 10000"/>
                <a:gd name="connsiteX141" fmla="*/ 5352 w 10000"/>
                <a:gd name="connsiteY141" fmla="*/ 1245 h 10000"/>
                <a:gd name="connsiteX142" fmla="*/ 5286 w 10000"/>
                <a:gd name="connsiteY142" fmla="*/ 1178 h 10000"/>
                <a:gd name="connsiteX143" fmla="*/ 5194 w 10000"/>
                <a:gd name="connsiteY143" fmla="*/ 1124 h 10000"/>
                <a:gd name="connsiteX144" fmla="*/ 5152 w 10000"/>
                <a:gd name="connsiteY144" fmla="*/ 1104 h 10000"/>
                <a:gd name="connsiteX145" fmla="*/ 5067 w 10000"/>
                <a:gd name="connsiteY145" fmla="*/ 1058 h 10000"/>
                <a:gd name="connsiteX146" fmla="*/ 5000 w 10000"/>
                <a:gd name="connsiteY146" fmla="*/ 1004 h 10000"/>
                <a:gd name="connsiteX147" fmla="*/ 4915 w 10000"/>
                <a:gd name="connsiteY147" fmla="*/ 937 h 10000"/>
                <a:gd name="connsiteX148" fmla="*/ 4824 w 10000"/>
                <a:gd name="connsiteY148" fmla="*/ 884 h 10000"/>
                <a:gd name="connsiteX149" fmla="*/ 4739 w 10000"/>
                <a:gd name="connsiteY149" fmla="*/ 837 h 10000"/>
                <a:gd name="connsiteX150" fmla="*/ 4672 w 10000"/>
                <a:gd name="connsiteY150" fmla="*/ 817 h 10000"/>
                <a:gd name="connsiteX151" fmla="*/ 4605 w 10000"/>
                <a:gd name="connsiteY151" fmla="*/ 790 h 10000"/>
                <a:gd name="connsiteX152" fmla="*/ 4544 w 10000"/>
                <a:gd name="connsiteY152" fmla="*/ 770 h 10000"/>
                <a:gd name="connsiteX153" fmla="*/ 4502 w 10000"/>
                <a:gd name="connsiteY153" fmla="*/ 743 h 10000"/>
                <a:gd name="connsiteX154" fmla="*/ 4478 w 10000"/>
                <a:gd name="connsiteY154" fmla="*/ 743 h 10000"/>
                <a:gd name="connsiteX155" fmla="*/ 4411 w 10000"/>
                <a:gd name="connsiteY155" fmla="*/ 743 h 10000"/>
                <a:gd name="connsiteX156" fmla="*/ 4301 w 10000"/>
                <a:gd name="connsiteY156" fmla="*/ 716 h 10000"/>
                <a:gd name="connsiteX157" fmla="*/ 4192 w 10000"/>
                <a:gd name="connsiteY157" fmla="*/ 669 h 10000"/>
                <a:gd name="connsiteX158" fmla="*/ 4040 w 10000"/>
                <a:gd name="connsiteY158" fmla="*/ 649 h 10000"/>
                <a:gd name="connsiteX159" fmla="*/ 3846 w 10000"/>
                <a:gd name="connsiteY159" fmla="*/ 576 h 10000"/>
                <a:gd name="connsiteX160" fmla="*/ 3645 w 10000"/>
                <a:gd name="connsiteY160" fmla="*/ 502 h 10000"/>
                <a:gd name="connsiteX161" fmla="*/ 3451 w 10000"/>
                <a:gd name="connsiteY161" fmla="*/ 428 h 10000"/>
                <a:gd name="connsiteX162" fmla="*/ 3256 w 10000"/>
                <a:gd name="connsiteY162" fmla="*/ 382 h 10000"/>
                <a:gd name="connsiteX163" fmla="*/ 3038 w 10000"/>
                <a:gd name="connsiteY163" fmla="*/ 308 h 10000"/>
                <a:gd name="connsiteX164" fmla="*/ 2837 w 10000"/>
                <a:gd name="connsiteY164" fmla="*/ 234 h 10000"/>
                <a:gd name="connsiteX165" fmla="*/ 2643 w 10000"/>
                <a:gd name="connsiteY165" fmla="*/ 167 h 10000"/>
                <a:gd name="connsiteX166" fmla="*/ 2491 w 10000"/>
                <a:gd name="connsiteY166" fmla="*/ 120 h 10000"/>
                <a:gd name="connsiteX167" fmla="*/ 2339 w 10000"/>
                <a:gd name="connsiteY167" fmla="*/ 67 h 10000"/>
                <a:gd name="connsiteX168" fmla="*/ 2248 w 10000"/>
                <a:gd name="connsiteY168" fmla="*/ 20 h 10000"/>
                <a:gd name="connsiteX169" fmla="*/ 2187 w 10000"/>
                <a:gd name="connsiteY169" fmla="*/ 0 h 10000"/>
                <a:gd name="connsiteX170" fmla="*/ 2163 w 10000"/>
                <a:gd name="connsiteY170" fmla="*/ 0 h 10000"/>
                <a:gd name="connsiteX171" fmla="*/ 2163 w 10000"/>
                <a:gd name="connsiteY171" fmla="*/ 0 h 10000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685 w 10000"/>
                <a:gd name="connsiteY81" fmla="*/ 6063 h 10000"/>
                <a:gd name="connsiteX82" fmla="*/ 9415 w 10000"/>
                <a:gd name="connsiteY82" fmla="*/ 5960 h 10000"/>
                <a:gd name="connsiteX83" fmla="*/ 9620 w 10000"/>
                <a:gd name="connsiteY83" fmla="*/ 6037 h 10000"/>
                <a:gd name="connsiteX84" fmla="*/ 9773 w 10000"/>
                <a:gd name="connsiteY84" fmla="*/ 6630 h 10000"/>
                <a:gd name="connsiteX85" fmla="*/ 9197 w 10000"/>
                <a:gd name="connsiteY85" fmla="*/ 5844 h 10000"/>
                <a:gd name="connsiteX86" fmla="*/ 8459 w 10000"/>
                <a:gd name="connsiteY86" fmla="*/ 5640 h 10000"/>
                <a:gd name="connsiteX87" fmla="*/ 8443 w 10000"/>
                <a:gd name="connsiteY87" fmla="*/ 5344 h 10000"/>
                <a:gd name="connsiteX88" fmla="*/ 8130 w 10000"/>
                <a:gd name="connsiteY88" fmla="*/ 5216 h 10000"/>
                <a:gd name="connsiteX89" fmla="*/ 7885 w 10000"/>
                <a:gd name="connsiteY89" fmla="*/ 4939 h 10000"/>
                <a:gd name="connsiteX90" fmla="*/ 7728 w 10000"/>
                <a:gd name="connsiteY90" fmla="*/ 4840 h 10000"/>
                <a:gd name="connsiteX91" fmla="*/ 8736 w 10000"/>
                <a:gd name="connsiteY91" fmla="*/ 3722 h 10000"/>
                <a:gd name="connsiteX92" fmla="*/ 8493 w 10000"/>
                <a:gd name="connsiteY92" fmla="*/ 3554 h 10000"/>
                <a:gd name="connsiteX93" fmla="*/ 8250 w 10000"/>
                <a:gd name="connsiteY93" fmla="*/ 3387 h 10000"/>
                <a:gd name="connsiteX94" fmla="*/ 7971 w 10000"/>
                <a:gd name="connsiteY94" fmla="*/ 3293 h 10000"/>
                <a:gd name="connsiteX95" fmla="*/ 7661 w 10000"/>
                <a:gd name="connsiteY95" fmla="*/ 3220 h 10000"/>
                <a:gd name="connsiteX96" fmla="*/ 7382 w 10000"/>
                <a:gd name="connsiteY96" fmla="*/ 3220 h 10000"/>
                <a:gd name="connsiteX97" fmla="*/ 7230 w 10000"/>
                <a:gd name="connsiteY97" fmla="*/ 3220 h 10000"/>
                <a:gd name="connsiteX98" fmla="*/ 7072 w 10000"/>
                <a:gd name="connsiteY98" fmla="*/ 3220 h 10000"/>
                <a:gd name="connsiteX99" fmla="*/ 6944 w 10000"/>
                <a:gd name="connsiteY99" fmla="*/ 3220 h 10000"/>
                <a:gd name="connsiteX100" fmla="*/ 6835 w 10000"/>
                <a:gd name="connsiteY100" fmla="*/ 3246 h 10000"/>
                <a:gd name="connsiteX101" fmla="*/ 6701 w 10000"/>
                <a:gd name="connsiteY101" fmla="*/ 3266 h 10000"/>
                <a:gd name="connsiteX102" fmla="*/ 6616 w 10000"/>
                <a:gd name="connsiteY102" fmla="*/ 3293 h 10000"/>
                <a:gd name="connsiteX103" fmla="*/ 6531 w 10000"/>
                <a:gd name="connsiteY103" fmla="*/ 3313 h 10000"/>
                <a:gd name="connsiteX104" fmla="*/ 6464 w 10000"/>
                <a:gd name="connsiteY104" fmla="*/ 3340 h 10000"/>
                <a:gd name="connsiteX105" fmla="*/ 6373 w 10000"/>
                <a:gd name="connsiteY105" fmla="*/ 3367 h 10000"/>
                <a:gd name="connsiteX106" fmla="*/ 6312 w 10000"/>
                <a:gd name="connsiteY106" fmla="*/ 3387 h 10000"/>
                <a:gd name="connsiteX107" fmla="*/ 6270 w 10000"/>
                <a:gd name="connsiteY107" fmla="*/ 3387 h 10000"/>
                <a:gd name="connsiteX108" fmla="*/ 6221 w 10000"/>
                <a:gd name="connsiteY108" fmla="*/ 3414 h 10000"/>
                <a:gd name="connsiteX109" fmla="*/ 6179 w 10000"/>
                <a:gd name="connsiteY109" fmla="*/ 3434 h 10000"/>
                <a:gd name="connsiteX110" fmla="*/ 6160 w 10000"/>
                <a:gd name="connsiteY110" fmla="*/ 3461 h 10000"/>
                <a:gd name="connsiteX111" fmla="*/ 6160 w 10000"/>
                <a:gd name="connsiteY111" fmla="*/ 3434 h 10000"/>
                <a:gd name="connsiteX112" fmla="*/ 6136 w 10000"/>
                <a:gd name="connsiteY112" fmla="*/ 3387 h 10000"/>
                <a:gd name="connsiteX113" fmla="*/ 6112 w 10000"/>
                <a:gd name="connsiteY113" fmla="*/ 3293 h 10000"/>
                <a:gd name="connsiteX114" fmla="*/ 6094 w 10000"/>
                <a:gd name="connsiteY114" fmla="*/ 3193 h 10000"/>
                <a:gd name="connsiteX115" fmla="*/ 6069 w 10000"/>
                <a:gd name="connsiteY115" fmla="*/ 3126 h 10000"/>
                <a:gd name="connsiteX116" fmla="*/ 6051 w 10000"/>
                <a:gd name="connsiteY116" fmla="*/ 3052 h 10000"/>
                <a:gd name="connsiteX117" fmla="*/ 6051 w 10000"/>
                <a:gd name="connsiteY117" fmla="*/ 2979 h 10000"/>
                <a:gd name="connsiteX118" fmla="*/ 6051 w 10000"/>
                <a:gd name="connsiteY118" fmla="*/ 2932 h 10000"/>
                <a:gd name="connsiteX119" fmla="*/ 6027 w 10000"/>
                <a:gd name="connsiteY119" fmla="*/ 2858 h 10000"/>
                <a:gd name="connsiteX120" fmla="*/ 6027 w 10000"/>
                <a:gd name="connsiteY120" fmla="*/ 2784 h 10000"/>
                <a:gd name="connsiteX121" fmla="*/ 6027 w 10000"/>
                <a:gd name="connsiteY121" fmla="*/ 2718 h 10000"/>
                <a:gd name="connsiteX122" fmla="*/ 6051 w 10000"/>
                <a:gd name="connsiteY122" fmla="*/ 2644 h 10000"/>
                <a:gd name="connsiteX123" fmla="*/ 6051 w 10000"/>
                <a:gd name="connsiteY123" fmla="*/ 2570 h 10000"/>
                <a:gd name="connsiteX124" fmla="*/ 6027 w 10000"/>
                <a:gd name="connsiteY124" fmla="*/ 2497 h 10000"/>
                <a:gd name="connsiteX125" fmla="*/ 6002 w 10000"/>
                <a:gd name="connsiteY125" fmla="*/ 2450 h 10000"/>
                <a:gd name="connsiteX126" fmla="*/ 5984 w 10000"/>
                <a:gd name="connsiteY126" fmla="*/ 2403 h 10000"/>
                <a:gd name="connsiteX127" fmla="*/ 5893 w 10000"/>
                <a:gd name="connsiteY127" fmla="*/ 2303 h 10000"/>
                <a:gd name="connsiteX128" fmla="*/ 5808 w 10000"/>
                <a:gd name="connsiteY128" fmla="*/ 2256 h 10000"/>
                <a:gd name="connsiteX129" fmla="*/ 5699 w 10000"/>
                <a:gd name="connsiteY129" fmla="*/ 2182 h 10000"/>
                <a:gd name="connsiteX130" fmla="*/ 5589 w 10000"/>
                <a:gd name="connsiteY130" fmla="*/ 2115 h 10000"/>
                <a:gd name="connsiteX131" fmla="*/ 5522 w 10000"/>
                <a:gd name="connsiteY131" fmla="*/ 2041 h 10000"/>
                <a:gd name="connsiteX132" fmla="*/ 5504 w 10000"/>
                <a:gd name="connsiteY132" fmla="*/ 1968 h 10000"/>
                <a:gd name="connsiteX133" fmla="*/ 5480 w 10000"/>
                <a:gd name="connsiteY133" fmla="*/ 1847 h 10000"/>
                <a:gd name="connsiteX134" fmla="*/ 5480 w 10000"/>
                <a:gd name="connsiteY134" fmla="*/ 1754 h 10000"/>
                <a:gd name="connsiteX135" fmla="*/ 5462 w 10000"/>
                <a:gd name="connsiteY135" fmla="*/ 1633 h 10000"/>
                <a:gd name="connsiteX136" fmla="*/ 5437 w 10000"/>
                <a:gd name="connsiteY136" fmla="*/ 1533 h 10000"/>
                <a:gd name="connsiteX137" fmla="*/ 5413 w 10000"/>
                <a:gd name="connsiteY137" fmla="*/ 1419 h 10000"/>
                <a:gd name="connsiteX138" fmla="*/ 5413 w 10000"/>
                <a:gd name="connsiteY138" fmla="*/ 1345 h 10000"/>
                <a:gd name="connsiteX139" fmla="*/ 5395 w 10000"/>
                <a:gd name="connsiteY139" fmla="*/ 1299 h 10000"/>
                <a:gd name="connsiteX140" fmla="*/ 5395 w 10000"/>
                <a:gd name="connsiteY140" fmla="*/ 1272 h 10000"/>
                <a:gd name="connsiteX141" fmla="*/ 5352 w 10000"/>
                <a:gd name="connsiteY141" fmla="*/ 1245 h 10000"/>
                <a:gd name="connsiteX142" fmla="*/ 5286 w 10000"/>
                <a:gd name="connsiteY142" fmla="*/ 1178 h 10000"/>
                <a:gd name="connsiteX143" fmla="*/ 5194 w 10000"/>
                <a:gd name="connsiteY143" fmla="*/ 1124 h 10000"/>
                <a:gd name="connsiteX144" fmla="*/ 5152 w 10000"/>
                <a:gd name="connsiteY144" fmla="*/ 1104 h 10000"/>
                <a:gd name="connsiteX145" fmla="*/ 5067 w 10000"/>
                <a:gd name="connsiteY145" fmla="*/ 1058 h 10000"/>
                <a:gd name="connsiteX146" fmla="*/ 5000 w 10000"/>
                <a:gd name="connsiteY146" fmla="*/ 1004 h 10000"/>
                <a:gd name="connsiteX147" fmla="*/ 4915 w 10000"/>
                <a:gd name="connsiteY147" fmla="*/ 937 h 10000"/>
                <a:gd name="connsiteX148" fmla="*/ 4824 w 10000"/>
                <a:gd name="connsiteY148" fmla="*/ 884 h 10000"/>
                <a:gd name="connsiteX149" fmla="*/ 4739 w 10000"/>
                <a:gd name="connsiteY149" fmla="*/ 837 h 10000"/>
                <a:gd name="connsiteX150" fmla="*/ 4672 w 10000"/>
                <a:gd name="connsiteY150" fmla="*/ 817 h 10000"/>
                <a:gd name="connsiteX151" fmla="*/ 4605 w 10000"/>
                <a:gd name="connsiteY151" fmla="*/ 790 h 10000"/>
                <a:gd name="connsiteX152" fmla="*/ 4544 w 10000"/>
                <a:gd name="connsiteY152" fmla="*/ 770 h 10000"/>
                <a:gd name="connsiteX153" fmla="*/ 4502 w 10000"/>
                <a:gd name="connsiteY153" fmla="*/ 743 h 10000"/>
                <a:gd name="connsiteX154" fmla="*/ 4478 w 10000"/>
                <a:gd name="connsiteY154" fmla="*/ 743 h 10000"/>
                <a:gd name="connsiteX155" fmla="*/ 4411 w 10000"/>
                <a:gd name="connsiteY155" fmla="*/ 743 h 10000"/>
                <a:gd name="connsiteX156" fmla="*/ 4301 w 10000"/>
                <a:gd name="connsiteY156" fmla="*/ 716 h 10000"/>
                <a:gd name="connsiteX157" fmla="*/ 4192 w 10000"/>
                <a:gd name="connsiteY157" fmla="*/ 669 h 10000"/>
                <a:gd name="connsiteX158" fmla="*/ 4040 w 10000"/>
                <a:gd name="connsiteY158" fmla="*/ 649 h 10000"/>
                <a:gd name="connsiteX159" fmla="*/ 3846 w 10000"/>
                <a:gd name="connsiteY159" fmla="*/ 576 h 10000"/>
                <a:gd name="connsiteX160" fmla="*/ 3645 w 10000"/>
                <a:gd name="connsiteY160" fmla="*/ 502 h 10000"/>
                <a:gd name="connsiteX161" fmla="*/ 3451 w 10000"/>
                <a:gd name="connsiteY161" fmla="*/ 428 h 10000"/>
                <a:gd name="connsiteX162" fmla="*/ 3256 w 10000"/>
                <a:gd name="connsiteY162" fmla="*/ 382 h 10000"/>
                <a:gd name="connsiteX163" fmla="*/ 3038 w 10000"/>
                <a:gd name="connsiteY163" fmla="*/ 308 h 10000"/>
                <a:gd name="connsiteX164" fmla="*/ 2837 w 10000"/>
                <a:gd name="connsiteY164" fmla="*/ 234 h 10000"/>
                <a:gd name="connsiteX165" fmla="*/ 2643 w 10000"/>
                <a:gd name="connsiteY165" fmla="*/ 167 h 10000"/>
                <a:gd name="connsiteX166" fmla="*/ 2491 w 10000"/>
                <a:gd name="connsiteY166" fmla="*/ 120 h 10000"/>
                <a:gd name="connsiteX167" fmla="*/ 2339 w 10000"/>
                <a:gd name="connsiteY167" fmla="*/ 67 h 10000"/>
                <a:gd name="connsiteX168" fmla="*/ 2248 w 10000"/>
                <a:gd name="connsiteY168" fmla="*/ 20 h 10000"/>
                <a:gd name="connsiteX169" fmla="*/ 2187 w 10000"/>
                <a:gd name="connsiteY169" fmla="*/ 0 h 10000"/>
                <a:gd name="connsiteX170" fmla="*/ 2163 w 10000"/>
                <a:gd name="connsiteY170" fmla="*/ 0 h 10000"/>
                <a:gd name="connsiteX171" fmla="*/ 2163 w 10000"/>
                <a:gd name="connsiteY171" fmla="*/ 0 h 10000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685 w 10000"/>
                <a:gd name="connsiteY81" fmla="*/ 6063 h 10000"/>
                <a:gd name="connsiteX82" fmla="*/ 9415 w 10000"/>
                <a:gd name="connsiteY82" fmla="*/ 5960 h 10000"/>
                <a:gd name="connsiteX83" fmla="*/ 9620 w 10000"/>
                <a:gd name="connsiteY83" fmla="*/ 6037 h 10000"/>
                <a:gd name="connsiteX84" fmla="*/ 9773 w 10000"/>
                <a:gd name="connsiteY84" fmla="*/ 6630 h 10000"/>
                <a:gd name="connsiteX85" fmla="*/ 9197 w 10000"/>
                <a:gd name="connsiteY85" fmla="*/ 5844 h 10000"/>
                <a:gd name="connsiteX86" fmla="*/ 8459 w 10000"/>
                <a:gd name="connsiteY86" fmla="*/ 5640 h 10000"/>
                <a:gd name="connsiteX87" fmla="*/ 8130 w 10000"/>
                <a:gd name="connsiteY87" fmla="*/ 5216 h 10000"/>
                <a:gd name="connsiteX88" fmla="*/ 7885 w 10000"/>
                <a:gd name="connsiteY88" fmla="*/ 4939 h 10000"/>
                <a:gd name="connsiteX89" fmla="*/ 7728 w 10000"/>
                <a:gd name="connsiteY89" fmla="*/ 4840 h 10000"/>
                <a:gd name="connsiteX90" fmla="*/ 8736 w 10000"/>
                <a:gd name="connsiteY90" fmla="*/ 3722 h 10000"/>
                <a:gd name="connsiteX91" fmla="*/ 8493 w 10000"/>
                <a:gd name="connsiteY91" fmla="*/ 3554 h 10000"/>
                <a:gd name="connsiteX92" fmla="*/ 8250 w 10000"/>
                <a:gd name="connsiteY92" fmla="*/ 3387 h 10000"/>
                <a:gd name="connsiteX93" fmla="*/ 7971 w 10000"/>
                <a:gd name="connsiteY93" fmla="*/ 3293 h 10000"/>
                <a:gd name="connsiteX94" fmla="*/ 7661 w 10000"/>
                <a:gd name="connsiteY94" fmla="*/ 3220 h 10000"/>
                <a:gd name="connsiteX95" fmla="*/ 7382 w 10000"/>
                <a:gd name="connsiteY95" fmla="*/ 3220 h 10000"/>
                <a:gd name="connsiteX96" fmla="*/ 7230 w 10000"/>
                <a:gd name="connsiteY96" fmla="*/ 3220 h 10000"/>
                <a:gd name="connsiteX97" fmla="*/ 7072 w 10000"/>
                <a:gd name="connsiteY97" fmla="*/ 3220 h 10000"/>
                <a:gd name="connsiteX98" fmla="*/ 6944 w 10000"/>
                <a:gd name="connsiteY98" fmla="*/ 3220 h 10000"/>
                <a:gd name="connsiteX99" fmla="*/ 6835 w 10000"/>
                <a:gd name="connsiteY99" fmla="*/ 3246 h 10000"/>
                <a:gd name="connsiteX100" fmla="*/ 6701 w 10000"/>
                <a:gd name="connsiteY100" fmla="*/ 3266 h 10000"/>
                <a:gd name="connsiteX101" fmla="*/ 6616 w 10000"/>
                <a:gd name="connsiteY101" fmla="*/ 3293 h 10000"/>
                <a:gd name="connsiteX102" fmla="*/ 6531 w 10000"/>
                <a:gd name="connsiteY102" fmla="*/ 3313 h 10000"/>
                <a:gd name="connsiteX103" fmla="*/ 6464 w 10000"/>
                <a:gd name="connsiteY103" fmla="*/ 3340 h 10000"/>
                <a:gd name="connsiteX104" fmla="*/ 6373 w 10000"/>
                <a:gd name="connsiteY104" fmla="*/ 3367 h 10000"/>
                <a:gd name="connsiteX105" fmla="*/ 6312 w 10000"/>
                <a:gd name="connsiteY105" fmla="*/ 3387 h 10000"/>
                <a:gd name="connsiteX106" fmla="*/ 6270 w 10000"/>
                <a:gd name="connsiteY106" fmla="*/ 3387 h 10000"/>
                <a:gd name="connsiteX107" fmla="*/ 6221 w 10000"/>
                <a:gd name="connsiteY107" fmla="*/ 3414 h 10000"/>
                <a:gd name="connsiteX108" fmla="*/ 6179 w 10000"/>
                <a:gd name="connsiteY108" fmla="*/ 3434 h 10000"/>
                <a:gd name="connsiteX109" fmla="*/ 6160 w 10000"/>
                <a:gd name="connsiteY109" fmla="*/ 3461 h 10000"/>
                <a:gd name="connsiteX110" fmla="*/ 6160 w 10000"/>
                <a:gd name="connsiteY110" fmla="*/ 3434 h 10000"/>
                <a:gd name="connsiteX111" fmla="*/ 6136 w 10000"/>
                <a:gd name="connsiteY111" fmla="*/ 3387 h 10000"/>
                <a:gd name="connsiteX112" fmla="*/ 6112 w 10000"/>
                <a:gd name="connsiteY112" fmla="*/ 3293 h 10000"/>
                <a:gd name="connsiteX113" fmla="*/ 6094 w 10000"/>
                <a:gd name="connsiteY113" fmla="*/ 3193 h 10000"/>
                <a:gd name="connsiteX114" fmla="*/ 6069 w 10000"/>
                <a:gd name="connsiteY114" fmla="*/ 3126 h 10000"/>
                <a:gd name="connsiteX115" fmla="*/ 6051 w 10000"/>
                <a:gd name="connsiteY115" fmla="*/ 3052 h 10000"/>
                <a:gd name="connsiteX116" fmla="*/ 6051 w 10000"/>
                <a:gd name="connsiteY116" fmla="*/ 2979 h 10000"/>
                <a:gd name="connsiteX117" fmla="*/ 6051 w 10000"/>
                <a:gd name="connsiteY117" fmla="*/ 2932 h 10000"/>
                <a:gd name="connsiteX118" fmla="*/ 6027 w 10000"/>
                <a:gd name="connsiteY118" fmla="*/ 2858 h 10000"/>
                <a:gd name="connsiteX119" fmla="*/ 6027 w 10000"/>
                <a:gd name="connsiteY119" fmla="*/ 2784 h 10000"/>
                <a:gd name="connsiteX120" fmla="*/ 6027 w 10000"/>
                <a:gd name="connsiteY120" fmla="*/ 2718 h 10000"/>
                <a:gd name="connsiteX121" fmla="*/ 6051 w 10000"/>
                <a:gd name="connsiteY121" fmla="*/ 2644 h 10000"/>
                <a:gd name="connsiteX122" fmla="*/ 6051 w 10000"/>
                <a:gd name="connsiteY122" fmla="*/ 2570 h 10000"/>
                <a:gd name="connsiteX123" fmla="*/ 6027 w 10000"/>
                <a:gd name="connsiteY123" fmla="*/ 2497 h 10000"/>
                <a:gd name="connsiteX124" fmla="*/ 6002 w 10000"/>
                <a:gd name="connsiteY124" fmla="*/ 2450 h 10000"/>
                <a:gd name="connsiteX125" fmla="*/ 5984 w 10000"/>
                <a:gd name="connsiteY125" fmla="*/ 2403 h 10000"/>
                <a:gd name="connsiteX126" fmla="*/ 5893 w 10000"/>
                <a:gd name="connsiteY126" fmla="*/ 2303 h 10000"/>
                <a:gd name="connsiteX127" fmla="*/ 5808 w 10000"/>
                <a:gd name="connsiteY127" fmla="*/ 2256 h 10000"/>
                <a:gd name="connsiteX128" fmla="*/ 5699 w 10000"/>
                <a:gd name="connsiteY128" fmla="*/ 2182 h 10000"/>
                <a:gd name="connsiteX129" fmla="*/ 5589 w 10000"/>
                <a:gd name="connsiteY129" fmla="*/ 2115 h 10000"/>
                <a:gd name="connsiteX130" fmla="*/ 5522 w 10000"/>
                <a:gd name="connsiteY130" fmla="*/ 2041 h 10000"/>
                <a:gd name="connsiteX131" fmla="*/ 5504 w 10000"/>
                <a:gd name="connsiteY131" fmla="*/ 1968 h 10000"/>
                <a:gd name="connsiteX132" fmla="*/ 5480 w 10000"/>
                <a:gd name="connsiteY132" fmla="*/ 1847 h 10000"/>
                <a:gd name="connsiteX133" fmla="*/ 5480 w 10000"/>
                <a:gd name="connsiteY133" fmla="*/ 1754 h 10000"/>
                <a:gd name="connsiteX134" fmla="*/ 5462 w 10000"/>
                <a:gd name="connsiteY134" fmla="*/ 1633 h 10000"/>
                <a:gd name="connsiteX135" fmla="*/ 5437 w 10000"/>
                <a:gd name="connsiteY135" fmla="*/ 1533 h 10000"/>
                <a:gd name="connsiteX136" fmla="*/ 5413 w 10000"/>
                <a:gd name="connsiteY136" fmla="*/ 1419 h 10000"/>
                <a:gd name="connsiteX137" fmla="*/ 5413 w 10000"/>
                <a:gd name="connsiteY137" fmla="*/ 1345 h 10000"/>
                <a:gd name="connsiteX138" fmla="*/ 5395 w 10000"/>
                <a:gd name="connsiteY138" fmla="*/ 1299 h 10000"/>
                <a:gd name="connsiteX139" fmla="*/ 5395 w 10000"/>
                <a:gd name="connsiteY139" fmla="*/ 1272 h 10000"/>
                <a:gd name="connsiteX140" fmla="*/ 5352 w 10000"/>
                <a:gd name="connsiteY140" fmla="*/ 1245 h 10000"/>
                <a:gd name="connsiteX141" fmla="*/ 5286 w 10000"/>
                <a:gd name="connsiteY141" fmla="*/ 1178 h 10000"/>
                <a:gd name="connsiteX142" fmla="*/ 5194 w 10000"/>
                <a:gd name="connsiteY142" fmla="*/ 1124 h 10000"/>
                <a:gd name="connsiteX143" fmla="*/ 5152 w 10000"/>
                <a:gd name="connsiteY143" fmla="*/ 1104 h 10000"/>
                <a:gd name="connsiteX144" fmla="*/ 5067 w 10000"/>
                <a:gd name="connsiteY144" fmla="*/ 1058 h 10000"/>
                <a:gd name="connsiteX145" fmla="*/ 5000 w 10000"/>
                <a:gd name="connsiteY145" fmla="*/ 1004 h 10000"/>
                <a:gd name="connsiteX146" fmla="*/ 4915 w 10000"/>
                <a:gd name="connsiteY146" fmla="*/ 937 h 10000"/>
                <a:gd name="connsiteX147" fmla="*/ 4824 w 10000"/>
                <a:gd name="connsiteY147" fmla="*/ 884 h 10000"/>
                <a:gd name="connsiteX148" fmla="*/ 4739 w 10000"/>
                <a:gd name="connsiteY148" fmla="*/ 837 h 10000"/>
                <a:gd name="connsiteX149" fmla="*/ 4672 w 10000"/>
                <a:gd name="connsiteY149" fmla="*/ 817 h 10000"/>
                <a:gd name="connsiteX150" fmla="*/ 4605 w 10000"/>
                <a:gd name="connsiteY150" fmla="*/ 790 h 10000"/>
                <a:gd name="connsiteX151" fmla="*/ 4544 w 10000"/>
                <a:gd name="connsiteY151" fmla="*/ 770 h 10000"/>
                <a:gd name="connsiteX152" fmla="*/ 4502 w 10000"/>
                <a:gd name="connsiteY152" fmla="*/ 743 h 10000"/>
                <a:gd name="connsiteX153" fmla="*/ 4478 w 10000"/>
                <a:gd name="connsiteY153" fmla="*/ 743 h 10000"/>
                <a:gd name="connsiteX154" fmla="*/ 4411 w 10000"/>
                <a:gd name="connsiteY154" fmla="*/ 743 h 10000"/>
                <a:gd name="connsiteX155" fmla="*/ 4301 w 10000"/>
                <a:gd name="connsiteY155" fmla="*/ 716 h 10000"/>
                <a:gd name="connsiteX156" fmla="*/ 4192 w 10000"/>
                <a:gd name="connsiteY156" fmla="*/ 669 h 10000"/>
                <a:gd name="connsiteX157" fmla="*/ 4040 w 10000"/>
                <a:gd name="connsiteY157" fmla="*/ 649 h 10000"/>
                <a:gd name="connsiteX158" fmla="*/ 3846 w 10000"/>
                <a:gd name="connsiteY158" fmla="*/ 576 h 10000"/>
                <a:gd name="connsiteX159" fmla="*/ 3645 w 10000"/>
                <a:gd name="connsiteY159" fmla="*/ 502 h 10000"/>
                <a:gd name="connsiteX160" fmla="*/ 3451 w 10000"/>
                <a:gd name="connsiteY160" fmla="*/ 428 h 10000"/>
                <a:gd name="connsiteX161" fmla="*/ 3256 w 10000"/>
                <a:gd name="connsiteY161" fmla="*/ 382 h 10000"/>
                <a:gd name="connsiteX162" fmla="*/ 3038 w 10000"/>
                <a:gd name="connsiteY162" fmla="*/ 308 h 10000"/>
                <a:gd name="connsiteX163" fmla="*/ 2837 w 10000"/>
                <a:gd name="connsiteY163" fmla="*/ 234 h 10000"/>
                <a:gd name="connsiteX164" fmla="*/ 2643 w 10000"/>
                <a:gd name="connsiteY164" fmla="*/ 167 h 10000"/>
                <a:gd name="connsiteX165" fmla="*/ 2491 w 10000"/>
                <a:gd name="connsiteY165" fmla="*/ 120 h 10000"/>
                <a:gd name="connsiteX166" fmla="*/ 2339 w 10000"/>
                <a:gd name="connsiteY166" fmla="*/ 67 h 10000"/>
                <a:gd name="connsiteX167" fmla="*/ 2248 w 10000"/>
                <a:gd name="connsiteY167" fmla="*/ 20 h 10000"/>
                <a:gd name="connsiteX168" fmla="*/ 2187 w 10000"/>
                <a:gd name="connsiteY168" fmla="*/ 0 h 10000"/>
                <a:gd name="connsiteX169" fmla="*/ 2163 w 10000"/>
                <a:gd name="connsiteY169" fmla="*/ 0 h 10000"/>
                <a:gd name="connsiteX170" fmla="*/ 2163 w 10000"/>
                <a:gd name="connsiteY170" fmla="*/ 0 h 10000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685 w 10000"/>
                <a:gd name="connsiteY81" fmla="*/ 6063 h 10000"/>
                <a:gd name="connsiteX82" fmla="*/ 9415 w 10000"/>
                <a:gd name="connsiteY82" fmla="*/ 5960 h 10000"/>
                <a:gd name="connsiteX83" fmla="*/ 9620 w 10000"/>
                <a:gd name="connsiteY83" fmla="*/ 6037 h 10000"/>
                <a:gd name="connsiteX84" fmla="*/ 9773 w 10000"/>
                <a:gd name="connsiteY84" fmla="*/ 6630 h 10000"/>
                <a:gd name="connsiteX85" fmla="*/ 9197 w 10000"/>
                <a:gd name="connsiteY85" fmla="*/ 5844 h 10000"/>
                <a:gd name="connsiteX86" fmla="*/ 8459 w 10000"/>
                <a:gd name="connsiteY86" fmla="*/ 5640 h 10000"/>
                <a:gd name="connsiteX87" fmla="*/ 7885 w 10000"/>
                <a:gd name="connsiteY87" fmla="*/ 4939 h 10000"/>
                <a:gd name="connsiteX88" fmla="*/ 7728 w 10000"/>
                <a:gd name="connsiteY88" fmla="*/ 4840 h 10000"/>
                <a:gd name="connsiteX89" fmla="*/ 8736 w 10000"/>
                <a:gd name="connsiteY89" fmla="*/ 3722 h 10000"/>
                <a:gd name="connsiteX90" fmla="*/ 8493 w 10000"/>
                <a:gd name="connsiteY90" fmla="*/ 3554 h 10000"/>
                <a:gd name="connsiteX91" fmla="*/ 8250 w 10000"/>
                <a:gd name="connsiteY91" fmla="*/ 3387 h 10000"/>
                <a:gd name="connsiteX92" fmla="*/ 7971 w 10000"/>
                <a:gd name="connsiteY92" fmla="*/ 3293 h 10000"/>
                <a:gd name="connsiteX93" fmla="*/ 7661 w 10000"/>
                <a:gd name="connsiteY93" fmla="*/ 3220 h 10000"/>
                <a:gd name="connsiteX94" fmla="*/ 7382 w 10000"/>
                <a:gd name="connsiteY94" fmla="*/ 3220 h 10000"/>
                <a:gd name="connsiteX95" fmla="*/ 7230 w 10000"/>
                <a:gd name="connsiteY95" fmla="*/ 3220 h 10000"/>
                <a:gd name="connsiteX96" fmla="*/ 7072 w 10000"/>
                <a:gd name="connsiteY96" fmla="*/ 3220 h 10000"/>
                <a:gd name="connsiteX97" fmla="*/ 6944 w 10000"/>
                <a:gd name="connsiteY97" fmla="*/ 3220 h 10000"/>
                <a:gd name="connsiteX98" fmla="*/ 6835 w 10000"/>
                <a:gd name="connsiteY98" fmla="*/ 3246 h 10000"/>
                <a:gd name="connsiteX99" fmla="*/ 6701 w 10000"/>
                <a:gd name="connsiteY99" fmla="*/ 3266 h 10000"/>
                <a:gd name="connsiteX100" fmla="*/ 6616 w 10000"/>
                <a:gd name="connsiteY100" fmla="*/ 3293 h 10000"/>
                <a:gd name="connsiteX101" fmla="*/ 6531 w 10000"/>
                <a:gd name="connsiteY101" fmla="*/ 3313 h 10000"/>
                <a:gd name="connsiteX102" fmla="*/ 6464 w 10000"/>
                <a:gd name="connsiteY102" fmla="*/ 3340 h 10000"/>
                <a:gd name="connsiteX103" fmla="*/ 6373 w 10000"/>
                <a:gd name="connsiteY103" fmla="*/ 3367 h 10000"/>
                <a:gd name="connsiteX104" fmla="*/ 6312 w 10000"/>
                <a:gd name="connsiteY104" fmla="*/ 3387 h 10000"/>
                <a:gd name="connsiteX105" fmla="*/ 6270 w 10000"/>
                <a:gd name="connsiteY105" fmla="*/ 3387 h 10000"/>
                <a:gd name="connsiteX106" fmla="*/ 6221 w 10000"/>
                <a:gd name="connsiteY106" fmla="*/ 3414 h 10000"/>
                <a:gd name="connsiteX107" fmla="*/ 6179 w 10000"/>
                <a:gd name="connsiteY107" fmla="*/ 3434 h 10000"/>
                <a:gd name="connsiteX108" fmla="*/ 6160 w 10000"/>
                <a:gd name="connsiteY108" fmla="*/ 3461 h 10000"/>
                <a:gd name="connsiteX109" fmla="*/ 6160 w 10000"/>
                <a:gd name="connsiteY109" fmla="*/ 3434 h 10000"/>
                <a:gd name="connsiteX110" fmla="*/ 6136 w 10000"/>
                <a:gd name="connsiteY110" fmla="*/ 3387 h 10000"/>
                <a:gd name="connsiteX111" fmla="*/ 6112 w 10000"/>
                <a:gd name="connsiteY111" fmla="*/ 3293 h 10000"/>
                <a:gd name="connsiteX112" fmla="*/ 6094 w 10000"/>
                <a:gd name="connsiteY112" fmla="*/ 3193 h 10000"/>
                <a:gd name="connsiteX113" fmla="*/ 6069 w 10000"/>
                <a:gd name="connsiteY113" fmla="*/ 3126 h 10000"/>
                <a:gd name="connsiteX114" fmla="*/ 6051 w 10000"/>
                <a:gd name="connsiteY114" fmla="*/ 3052 h 10000"/>
                <a:gd name="connsiteX115" fmla="*/ 6051 w 10000"/>
                <a:gd name="connsiteY115" fmla="*/ 2979 h 10000"/>
                <a:gd name="connsiteX116" fmla="*/ 6051 w 10000"/>
                <a:gd name="connsiteY116" fmla="*/ 2932 h 10000"/>
                <a:gd name="connsiteX117" fmla="*/ 6027 w 10000"/>
                <a:gd name="connsiteY117" fmla="*/ 2858 h 10000"/>
                <a:gd name="connsiteX118" fmla="*/ 6027 w 10000"/>
                <a:gd name="connsiteY118" fmla="*/ 2784 h 10000"/>
                <a:gd name="connsiteX119" fmla="*/ 6027 w 10000"/>
                <a:gd name="connsiteY119" fmla="*/ 2718 h 10000"/>
                <a:gd name="connsiteX120" fmla="*/ 6051 w 10000"/>
                <a:gd name="connsiteY120" fmla="*/ 2644 h 10000"/>
                <a:gd name="connsiteX121" fmla="*/ 6051 w 10000"/>
                <a:gd name="connsiteY121" fmla="*/ 2570 h 10000"/>
                <a:gd name="connsiteX122" fmla="*/ 6027 w 10000"/>
                <a:gd name="connsiteY122" fmla="*/ 2497 h 10000"/>
                <a:gd name="connsiteX123" fmla="*/ 6002 w 10000"/>
                <a:gd name="connsiteY123" fmla="*/ 2450 h 10000"/>
                <a:gd name="connsiteX124" fmla="*/ 5984 w 10000"/>
                <a:gd name="connsiteY124" fmla="*/ 2403 h 10000"/>
                <a:gd name="connsiteX125" fmla="*/ 5893 w 10000"/>
                <a:gd name="connsiteY125" fmla="*/ 2303 h 10000"/>
                <a:gd name="connsiteX126" fmla="*/ 5808 w 10000"/>
                <a:gd name="connsiteY126" fmla="*/ 2256 h 10000"/>
                <a:gd name="connsiteX127" fmla="*/ 5699 w 10000"/>
                <a:gd name="connsiteY127" fmla="*/ 2182 h 10000"/>
                <a:gd name="connsiteX128" fmla="*/ 5589 w 10000"/>
                <a:gd name="connsiteY128" fmla="*/ 2115 h 10000"/>
                <a:gd name="connsiteX129" fmla="*/ 5522 w 10000"/>
                <a:gd name="connsiteY129" fmla="*/ 2041 h 10000"/>
                <a:gd name="connsiteX130" fmla="*/ 5504 w 10000"/>
                <a:gd name="connsiteY130" fmla="*/ 1968 h 10000"/>
                <a:gd name="connsiteX131" fmla="*/ 5480 w 10000"/>
                <a:gd name="connsiteY131" fmla="*/ 1847 h 10000"/>
                <a:gd name="connsiteX132" fmla="*/ 5480 w 10000"/>
                <a:gd name="connsiteY132" fmla="*/ 1754 h 10000"/>
                <a:gd name="connsiteX133" fmla="*/ 5462 w 10000"/>
                <a:gd name="connsiteY133" fmla="*/ 1633 h 10000"/>
                <a:gd name="connsiteX134" fmla="*/ 5437 w 10000"/>
                <a:gd name="connsiteY134" fmla="*/ 1533 h 10000"/>
                <a:gd name="connsiteX135" fmla="*/ 5413 w 10000"/>
                <a:gd name="connsiteY135" fmla="*/ 1419 h 10000"/>
                <a:gd name="connsiteX136" fmla="*/ 5413 w 10000"/>
                <a:gd name="connsiteY136" fmla="*/ 1345 h 10000"/>
                <a:gd name="connsiteX137" fmla="*/ 5395 w 10000"/>
                <a:gd name="connsiteY137" fmla="*/ 1299 h 10000"/>
                <a:gd name="connsiteX138" fmla="*/ 5395 w 10000"/>
                <a:gd name="connsiteY138" fmla="*/ 1272 h 10000"/>
                <a:gd name="connsiteX139" fmla="*/ 5352 w 10000"/>
                <a:gd name="connsiteY139" fmla="*/ 1245 h 10000"/>
                <a:gd name="connsiteX140" fmla="*/ 5286 w 10000"/>
                <a:gd name="connsiteY140" fmla="*/ 1178 h 10000"/>
                <a:gd name="connsiteX141" fmla="*/ 5194 w 10000"/>
                <a:gd name="connsiteY141" fmla="*/ 1124 h 10000"/>
                <a:gd name="connsiteX142" fmla="*/ 5152 w 10000"/>
                <a:gd name="connsiteY142" fmla="*/ 1104 h 10000"/>
                <a:gd name="connsiteX143" fmla="*/ 5067 w 10000"/>
                <a:gd name="connsiteY143" fmla="*/ 1058 h 10000"/>
                <a:gd name="connsiteX144" fmla="*/ 5000 w 10000"/>
                <a:gd name="connsiteY144" fmla="*/ 1004 h 10000"/>
                <a:gd name="connsiteX145" fmla="*/ 4915 w 10000"/>
                <a:gd name="connsiteY145" fmla="*/ 937 h 10000"/>
                <a:gd name="connsiteX146" fmla="*/ 4824 w 10000"/>
                <a:gd name="connsiteY146" fmla="*/ 884 h 10000"/>
                <a:gd name="connsiteX147" fmla="*/ 4739 w 10000"/>
                <a:gd name="connsiteY147" fmla="*/ 837 h 10000"/>
                <a:gd name="connsiteX148" fmla="*/ 4672 w 10000"/>
                <a:gd name="connsiteY148" fmla="*/ 817 h 10000"/>
                <a:gd name="connsiteX149" fmla="*/ 4605 w 10000"/>
                <a:gd name="connsiteY149" fmla="*/ 790 h 10000"/>
                <a:gd name="connsiteX150" fmla="*/ 4544 w 10000"/>
                <a:gd name="connsiteY150" fmla="*/ 770 h 10000"/>
                <a:gd name="connsiteX151" fmla="*/ 4502 w 10000"/>
                <a:gd name="connsiteY151" fmla="*/ 743 h 10000"/>
                <a:gd name="connsiteX152" fmla="*/ 4478 w 10000"/>
                <a:gd name="connsiteY152" fmla="*/ 743 h 10000"/>
                <a:gd name="connsiteX153" fmla="*/ 4411 w 10000"/>
                <a:gd name="connsiteY153" fmla="*/ 743 h 10000"/>
                <a:gd name="connsiteX154" fmla="*/ 4301 w 10000"/>
                <a:gd name="connsiteY154" fmla="*/ 716 h 10000"/>
                <a:gd name="connsiteX155" fmla="*/ 4192 w 10000"/>
                <a:gd name="connsiteY155" fmla="*/ 669 h 10000"/>
                <a:gd name="connsiteX156" fmla="*/ 4040 w 10000"/>
                <a:gd name="connsiteY156" fmla="*/ 649 h 10000"/>
                <a:gd name="connsiteX157" fmla="*/ 3846 w 10000"/>
                <a:gd name="connsiteY157" fmla="*/ 576 h 10000"/>
                <a:gd name="connsiteX158" fmla="*/ 3645 w 10000"/>
                <a:gd name="connsiteY158" fmla="*/ 502 h 10000"/>
                <a:gd name="connsiteX159" fmla="*/ 3451 w 10000"/>
                <a:gd name="connsiteY159" fmla="*/ 428 h 10000"/>
                <a:gd name="connsiteX160" fmla="*/ 3256 w 10000"/>
                <a:gd name="connsiteY160" fmla="*/ 382 h 10000"/>
                <a:gd name="connsiteX161" fmla="*/ 3038 w 10000"/>
                <a:gd name="connsiteY161" fmla="*/ 308 h 10000"/>
                <a:gd name="connsiteX162" fmla="*/ 2837 w 10000"/>
                <a:gd name="connsiteY162" fmla="*/ 234 h 10000"/>
                <a:gd name="connsiteX163" fmla="*/ 2643 w 10000"/>
                <a:gd name="connsiteY163" fmla="*/ 167 h 10000"/>
                <a:gd name="connsiteX164" fmla="*/ 2491 w 10000"/>
                <a:gd name="connsiteY164" fmla="*/ 120 h 10000"/>
                <a:gd name="connsiteX165" fmla="*/ 2339 w 10000"/>
                <a:gd name="connsiteY165" fmla="*/ 67 h 10000"/>
                <a:gd name="connsiteX166" fmla="*/ 2248 w 10000"/>
                <a:gd name="connsiteY166" fmla="*/ 20 h 10000"/>
                <a:gd name="connsiteX167" fmla="*/ 2187 w 10000"/>
                <a:gd name="connsiteY167" fmla="*/ 0 h 10000"/>
                <a:gd name="connsiteX168" fmla="*/ 2163 w 10000"/>
                <a:gd name="connsiteY168" fmla="*/ 0 h 10000"/>
                <a:gd name="connsiteX169" fmla="*/ 2163 w 10000"/>
                <a:gd name="connsiteY169" fmla="*/ 0 h 10000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685 w 10000"/>
                <a:gd name="connsiteY81" fmla="*/ 6063 h 10000"/>
                <a:gd name="connsiteX82" fmla="*/ 9415 w 10000"/>
                <a:gd name="connsiteY82" fmla="*/ 5960 h 10000"/>
                <a:gd name="connsiteX83" fmla="*/ 9620 w 10000"/>
                <a:gd name="connsiteY83" fmla="*/ 6037 h 10000"/>
                <a:gd name="connsiteX84" fmla="*/ 9773 w 10000"/>
                <a:gd name="connsiteY84" fmla="*/ 6630 h 10000"/>
                <a:gd name="connsiteX85" fmla="*/ 9197 w 10000"/>
                <a:gd name="connsiteY85" fmla="*/ 5844 h 10000"/>
                <a:gd name="connsiteX86" fmla="*/ 8459 w 10000"/>
                <a:gd name="connsiteY86" fmla="*/ 5640 h 10000"/>
                <a:gd name="connsiteX87" fmla="*/ 7921 w 10000"/>
                <a:gd name="connsiteY87" fmla="*/ 5260 h 10000"/>
                <a:gd name="connsiteX88" fmla="*/ 7728 w 10000"/>
                <a:gd name="connsiteY88" fmla="*/ 4840 h 10000"/>
                <a:gd name="connsiteX89" fmla="*/ 8736 w 10000"/>
                <a:gd name="connsiteY89" fmla="*/ 3722 h 10000"/>
                <a:gd name="connsiteX90" fmla="*/ 8493 w 10000"/>
                <a:gd name="connsiteY90" fmla="*/ 3554 h 10000"/>
                <a:gd name="connsiteX91" fmla="*/ 8250 w 10000"/>
                <a:gd name="connsiteY91" fmla="*/ 3387 h 10000"/>
                <a:gd name="connsiteX92" fmla="*/ 7971 w 10000"/>
                <a:gd name="connsiteY92" fmla="*/ 3293 h 10000"/>
                <a:gd name="connsiteX93" fmla="*/ 7661 w 10000"/>
                <a:gd name="connsiteY93" fmla="*/ 3220 h 10000"/>
                <a:gd name="connsiteX94" fmla="*/ 7382 w 10000"/>
                <a:gd name="connsiteY94" fmla="*/ 3220 h 10000"/>
                <a:gd name="connsiteX95" fmla="*/ 7230 w 10000"/>
                <a:gd name="connsiteY95" fmla="*/ 3220 h 10000"/>
                <a:gd name="connsiteX96" fmla="*/ 7072 w 10000"/>
                <a:gd name="connsiteY96" fmla="*/ 3220 h 10000"/>
                <a:gd name="connsiteX97" fmla="*/ 6944 w 10000"/>
                <a:gd name="connsiteY97" fmla="*/ 3220 h 10000"/>
                <a:gd name="connsiteX98" fmla="*/ 6835 w 10000"/>
                <a:gd name="connsiteY98" fmla="*/ 3246 h 10000"/>
                <a:gd name="connsiteX99" fmla="*/ 6701 w 10000"/>
                <a:gd name="connsiteY99" fmla="*/ 3266 h 10000"/>
                <a:gd name="connsiteX100" fmla="*/ 6616 w 10000"/>
                <a:gd name="connsiteY100" fmla="*/ 3293 h 10000"/>
                <a:gd name="connsiteX101" fmla="*/ 6531 w 10000"/>
                <a:gd name="connsiteY101" fmla="*/ 3313 h 10000"/>
                <a:gd name="connsiteX102" fmla="*/ 6464 w 10000"/>
                <a:gd name="connsiteY102" fmla="*/ 3340 h 10000"/>
                <a:gd name="connsiteX103" fmla="*/ 6373 w 10000"/>
                <a:gd name="connsiteY103" fmla="*/ 3367 h 10000"/>
                <a:gd name="connsiteX104" fmla="*/ 6312 w 10000"/>
                <a:gd name="connsiteY104" fmla="*/ 3387 h 10000"/>
                <a:gd name="connsiteX105" fmla="*/ 6270 w 10000"/>
                <a:gd name="connsiteY105" fmla="*/ 3387 h 10000"/>
                <a:gd name="connsiteX106" fmla="*/ 6221 w 10000"/>
                <a:gd name="connsiteY106" fmla="*/ 3414 h 10000"/>
                <a:gd name="connsiteX107" fmla="*/ 6179 w 10000"/>
                <a:gd name="connsiteY107" fmla="*/ 3434 h 10000"/>
                <a:gd name="connsiteX108" fmla="*/ 6160 w 10000"/>
                <a:gd name="connsiteY108" fmla="*/ 3461 h 10000"/>
                <a:gd name="connsiteX109" fmla="*/ 6160 w 10000"/>
                <a:gd name="connsiteY109" fmla="*/ 3434 h 10000"/>
                <a:gd name="connsiteX110" fmla="*/ 6136 w 10000"/>
                <a:gd name="connsiteY110" fmla="*/ 3387 h 10000"/>
                <a:gd name="connsiteX111" fmla="*/ 6112 w 10000"/>
                <a:gd name="connsiteY111" fmla="*/ 3293 h 10000"/>
                <a:gd name="connsiteX112" fmla="*/ 6094 w 10000"/>
                <a:gd name="connsiteY112" fmla="*/ 3193 h 10000"/>
                <a:gd name="connsiteX113" fmla="*/ 6069 w 10000"/>
                <a:gd name="connsiteY113" fmla="*/ 3126 h 10000"/>
                <a:gd name="connsiteX114" fmla="*/ 6051 w 10000"/>
                <a:gd name="connsiteY114" fmla="*/ 3052 h 10000"/>
                <a:gd name="connsiteX115" fmla="*/ 6051 w 10000"/>
                <a:gd name="connsiteY115" fmla="*/ 2979 h 10000"/>
                <a:gd name="connsiteX116" fmla="*/ 6051 w 10000"/>
                <a:gd name="connsiteY116" fmla="*/ 2932 h 10000"/>
                <a:gd name="connsiteX117" fmla="*/ 6027 w 10000"/>
                <a:gd name="connsiteY117" fmla="*/ 2858 h 10000"/>
                <a:gd name="connsiteX118" fmla="*/ 6027 w 10000"/>
                <a:gd name="connsiteY118" fmla="*/ 2784 h 10000"/>
                <a:gd name="connsiteX119" fmla="*/ 6027 w 10000"/>
                <a:gd name="connsiteY119" fmla="*/ 2718 h 10000"/>
                <a:gd name="connsiteX120" fmla="*/ 6051 w 10000"/>
                <a:gd name="connsiteY120" fmla="*/ 2644 h 10000"/>
                <a:gd name="connsiteX121" fmla="*/ 6051 w 10000"/>
                <a:gd name="connsiteY121" fmla="*/ 2570 h 10000"/>
                <a:gd name="connsiteX122" fmla="*/ 6027 w 10000"/>
                <a:gd name="connsiteY122" fmla="*/ 2497 h 10000"/>
                <a:gd name="connsiteX123" fmla="*/ 6002 w 10000"/>
                <a:gd name="connsiteY123" fmla="*/ 2450 h 10000"/>
                <a:gd name="connsiteX124" fmla="*/ 5984 w 10000"/>
                <a:gd name="connsiteY124" fmla="*/ 2403 h 10000"/>
                <a:gd name="connsiteX125" fmla="*/ 5893 w 10000"/>
                <a:gd name="connsiteY125" fmla="*/ 2303 h 10000"/>
                <a:gd name="connsiteX126" fmla="*/ 5808 w 10000"/>
                <a:gd name="connsiteY126" fmla="*/ 2256 h 10000"/>
                <a:gd name="connsiteX127" fmla="*/ 5699 w 10000"/>
                <a:gd name="connsiteY127" fmla="*/ 2182 h 10000"/>
                <a:gd name="connsiteX128" fmla="*/ 5589 w 10000"/>
                <a:gd name="connsiteY128" fmla="*/ 2115 h 10000"/>
                <a:gd name="connsiteX129" fmla="*/ 5522 w 10000"/>
                <a:gd name="connsiteY129" fmla="*/ 2041 h 10000"/>
                <a:gd name="connsiteX130" fmla="*/ 5504 w 10000"/>
                <a:gd name="connsiteY130" fmla="*/ 1968 h 10000"/>
                <a:gd name="connsiteX131" fmla="*/ 5480 w 10000"/>
                <a:gd name="connsiteY131" fmla="*/ 1847 h 10000"/>
                <a:gd name="connsiteX132" fmla="*/ 5480 w 10000"/>
                <a:gd name="connsiteY132" fmla="*/ 1754 h 10000"/>
                <a:gd name="connsiteX133" fmla="*/ 5462 w 10000"/>
                <a:gd name="connsiteY133" fmla="*/ 1633 h 10000"/>
                <a:gd name="connsiteX134" fmla="*/ 5437 w 10000"/>
                <a:gd name="connsiteY134" fmla="*/ 1533 h 10000"/>
                <a:gd name="connsiteX135" fmla="*/ 5413 w 10000"/>
                <a:gd name="connsiteY135" fmla="*/ 1419 h 10000"/>
                <a:gd name="connsiteX136" fmla="*/ 5413 w 10000"/>
                <a:gd name="connsiteY136" fmla="*/ 1345 h 10000"/>
                <a:gd name="connsiteX137" fmla="*/ 5395 w 10000"/>
                <a:gd name="connsiteY137" fmla="*/ 1299 h 10000"/>
                <a:gd name="connsiteX138" fmla="*/ 5395 w 10000"/>
                <a:gd name="connsiteY138" fmla="*/ 1272 h 10000"/>
                <a:gd name="connsiteX139" fmla="*/ 5352 w 10000"/>
                <a:gd name="connsiteY139" fmla="*/ 1245 h 10000"/>
                <a:gd name="connsiteX140" fmla="*/ 5286 w 10000"/>
                <a:gd name="connsiteY140" fmla="*/ 1178 h 10000"/>
                <a:gd name="connsiteX141" fmla="*/ 5194 w 10000"/>
                <a:gd name="connsiteY141" fmla="*/ 1124 h 10000"/>
                <a:gd name="connsiteX142" fmla="*/ 5152 w 10000"/>
                <a:gd name="connsiteY142" fmla="*/ 1104 h 10000"/>
                <a:gd name="connsiteX143" fmla="*/ 5067 w 10000"/>
                <a:gd name="connsiteY143" fmla="*/ 1058 h 10000"/>
                <a:gd name="connsiteX144" fmla="*/ 5000 w 10000"/>
                <a:gd name="connsiteY144" fmla="*/ 1004 h 10000"/>
                <a:gd name="connsiteX145" fmla="*/ 4915 w 10000"/>
                <a:gd name="connsiteY145" fmla="*/ 937 h 10000"/>
                <a:gd name="connsiteX146" fmla="*/ 4824 w 10000"/>
                <a:gd name="connsiteY146" fmla="*/ 884 h 10000"/>
                <a:gd name="connsiteX147" fmla="*/ 4739 w 10000"/>
                <a:gd name="connsiteY147" fmla="*/ 837 h 10000"/>
                <a:gd name="connsiteX148" fmla="*/ 4672 w 10000"/>
                <a:gd name="connsiteY148" fmla="*/ 817 h 10000"/>
                <a:gd name="connsiteX149" fmla="*/ 4605 w 10000"/>
                <a:gd name="connsiteY149" fmla="*/ 790 h 10000"/>
                <a:gd name="connsiteX150" fmla="*/ 4544 w 10000"/>
                <a:gd name="connsiteY150" fmla="*/ 770 h 10000"/>
                <a:gd name="connsiteX151" fmla="*/ 4502 w 10000"/>
                <a:gd name="connsiteY151" fmla="*/ 743 h 10000"/>
                <a:gd name="connsiteX152" fmla="*/ 4478 w 10000"/>
                <a:gd name="connsiteY152" fmla="*/ 743 h 10000"/>
                <a:gd name="connsiteX153" fmla="*/ 4411 w 10000"/>
                <a:gd name="connsiteY153" fmla="*/ 743 h 10000"/>
                <a:gd name="connsiteX154" fmla="*/ 4301 w 10000"/>
                <a:gd name="connsiteY154" fmla="*/ 716 h 10000"/>
                <a:gd name="connsiteX155" fmla="*/ 4192 w 10000"/>
                <a:gd name="connsiteY155" fmla="*/ 669 h 10000"/>
                <a:gd name="connsiteX156" fmla="*/ 4040 w 10000"/>
                <a:gd name="connsiteY156" fmla="*/ 649 h 10000"/>
                <a:gd name="connsiteX157" fmla="*/ 3846 w 10000"/>
                <a:gd name="connsiteY157" fmla="*/ 576 h 10000"/>
                <a:gd name="connsiteX158" fmla="*/ 3645 w 10000"/>
                <a:gd name="connsiteY158" fmla="*/ 502 h 10000"/>
                <a:gd name="connsiteX159" fmla="*/ 3451 w 10000"/>
                <a:gd name="connsiteY159" fmla="*/ 428 h 10000"/>
                <a:gd name="connsiteX160" fmla="*/ 3256 w 10000"/>
                <a:gd name="connsiteY160" fmla="*/ 382 h 10000"/>
                <a:gd name="connsiteX161" fmla="*/ 3038 w 10000"/>
                <a:gd name="connsiteY161" fmla="*/ 308 h 10000"/>
                <a:gd name="connsiteX162" fmla="*/ 2837 w 10000"/>
                <a:gd name="connsiteY162" fmla="*/ 234 h 10000"/>
                <a:gd name="connsiteX163" fmla="*/ 2643 w 10000"/>
                <a:gd name="connsiteY163" fmla="*/ 167 h 10000"/>
                <a:gd name="connsiteX164" fmla="*/ 2491 w 10000"/>
                <a:gd name="connsiteY164" fmla="*/ 120 h 10000"/>
                <a:gd name="connsiteX165" fmla="*/ 2339 w 10000"/>
                <a:gd name="connsiteY165" fmla="*/ 67 h 10000"/>
                <a:gd name="connsiteX166" fmla="*/ 2248 w 10000"/>
                <a:gd name="connsiteY166" fmla="*/ 20 h 10000"/>
                <a:gd name="connsiteX167" fmla="*/ 2187 w 10000"/>
                <a:gd name="connsiteY167" fmla="*/ 0 h 10000"/>
                <a:gd name="connsiteX168" fmla="*/ 2163 w 10000"/>
                <a:gd name="connsiteY168" fmla="*/ 0 h 10000"/>
                <a:gd name="connsiteX169" fmla="*/ 2163 w 10000"/>
                <a:gd name="connsiteY169" fmla="*/ 0 h 10000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685 w 10000"/>
                <a:gd name="connsiteY81" fmla="*/ 6063 h 10000"/>
                <a:gd name="connsiteX82" fmla="*/ 9415 w 10000"/>
                <a:gd name="connsiteY82" fmla="*/ 5960 h 10000"/>
                <a:gd name="connsiteX83" fmla="*/ 9620 w 10000"/>
                <a:gd name="connsiteY83" fmla="*/ 6037 h 10000"/>
                <a:gd name="connsiteX84" fmla="*/ 9773 w 10000"/>
                <a:gd name="connsiteY84" fmla="*/ 6630 h 10000"/>
                <a:gd name="connsiteX85" fmla="*/ 9197 w 10000"/>
                <a:gd name="connsiteY85" fmla="*/ 5844 h 10000"/>
                <a:gd name="connsiteX86" fmla="*/ 8459 w 10000"/>
                <a:gd name="connsiteY86" fmla="*/ 5640 h 10000"/>
                <a:gd name="connsiteX87" fmla="*/ 7921 w 10000"/>
                <a:gd name="connsiteY87" fmla="*/ 5260 h 10000"/>
                <a:gd name="connsiteX88" fmla="*/ 7728 w 10000"/>
                <a:gd name="connsiteY88" fmla="*/ 4840 h 10000"/>
                <a:gd name="connsiteX89" fmla="*/ 8736 w 10000"/>
                <a:gd name="connsiteY89" fmla="*/ 3722 h 10000"/>
                <a:gd name="connsiteX90" fmla="*/ 8493 w 10000"/>
                <a:gd name="connsiteY90" fmla="*/ 3554 h 10000"/>
                <a:gd name="connsiteX91" fmla="*/ 8250 w 10000"/>
                <a:gd name="connsiteY91" fmla="*/ 3387 h 10000"/>
                <a:gd name="connsiteX92" fmla="*/ 7971 w 10000"/>
                <a:gd name="connsiteY92" fmla="*/ 3293 h 10000"/>
                <a:gd name="connsiteX93" fmla="*/ 7661 w 10000"/>
                <a:gd name="connsiteY93" fmla="*/ 3220 h 10000"/>
                <a:gd name="connsiteX94" fmla="*/ 7382 w 10000"/>
                <a:gd name="connsiteY94" fmla="*/ 3220 h 10000"/>
                <a:gd name="connsiteX95" fmla="*/ 7230 w 10000"/>
                <a:gd name="connsiteY95" fmla="*/ 3220 h 10000"/>
                <a:gd name="connsiteX96" fmla="*/ 7072 w 10000"/>
                <a:gd name="connsiteY96" fmla="*/ 3220 h 10000"/>
                <a:gd name="connsiteX97" fmla="*/ 6944 w 10000"/>
                <a:gd name="connsiteY97" fmla="*/ 3220 h 10000"/>
                <a:gd name="connsiteX98" fmla="*/ 6835 w 10000"/>
                <a:gd name="connsiteY98" fmla="*/ 3246 h 10000"/>
                <a:gd name="connsiteX99" fmla="*/ 6701 w 10000"/>
                <a:gd name="connsiteY99" fmla="*/ 3266 h 10000"/>
                <a:gd name="connsiteX100" fmla="*/ 6616 w 10000"/>
                <a:gd name="connsiteY100" fmla="*/ 3293 h 10000"/>
                <a:gd name="connsiteX101" fmla="*/ 6531 w 10000"/>
                <a:gd name="connsiteY101" fmla="*/ 3313 h 10000"/>
                <a:gd name="connsiteX102" fmla="*/ 6464 w 10000"/>
                <a:gd name="connsiteY102" fmla="*/ 3340 h 10000"/>
                <a:gd name="connsiteX103" fmla="*/ 6373 w 10000"/>
                <a:gd name="connsiteY103" fmla="*/ 3367 h 10000"/>
                <a:gd name="connsiteX104" fmla="*/ 6312 w 10000"/>
                <a:gd name="connsiteY104" fmla="*/ 3387 h 10000"/>
                <a:gd name="connsiteX105" fmla="*/ 6270 w 10000"/>
                <a:gd name="connsiteY105" fmla="*/ 3387 h 10000"/>
                <a:gd name="connsiteX106" fmla="*/ 6221 w 10000"/>
                <a:gd name="connsiteY106" fmla="*/ 3414 h 10000"/>
                <a:gd name="connsiteX107" fmla="*/ 6179 w 10000"/>
                <a:gd name="connsiteY107" fmla="*/ 3434 h 10000"/>
                <a:gd name="connsiteX108" fmla="*/ 6160 w 10000"/>
                <a:gd name="connsiteY108" fmla="*/ 3461 h 10000"/>
                <a:gd name="connsiteX109" fmla="*/ 6160 w 10000"/>
                <a:gd name="connsiteY109" fmla="*/ 3434 h 10000"/>
                <a:gd name="connsiteX110" fmla="*/ 6136 w 10000"/>
                <a:gd name="connsiteY110" fmla="*/ 3387 h 10000"/>
                <a:gd name="connsiteX111" fmla="*/ 6112 w 10000"/>
                <a:gd name="connsiteY111" fmla="*/ 3293 h 10000"/>
                <a:gd name="connsiteX112" fmla="*/ 6094 w 10000"/>
                <a:gd name="connsiteY112" fmla="*/ 3193 h 10000"/>
                <a:gd name="connsiteX113" fmla="*/ 6069 w 10000"/>
                <a:gd name="connsiteY113" fmla="*/ 3126 h 10000"/>
                <a:gd name="connsiteX114" fmla="*/ 6051 w 10000"/>
                <a:gd name="connsiteY114" fmla="*/ 3052 h 10000"/>
                <a:gd name="connsiteX115" fmla="*/ 6051 w 10000"/>
                <a:gd name="connsiteY115" fmla="*/ 2979 h 10000"/>
                <a:gd name="connsiteX116" fmla="*/ 6051 w 10000"/>
                <a:gd name="connsiteY116" fmla="*/ 2932 h 10000"/>
                <a:gd name="connsiteX117" fmla="*/ 6027 w 10000"/>
                <a:gd name="connsiteY117" fmla="*/ 2858 h 10000"/>
                <a:gd name="connsiteX118" fmla="*/ 6027 w 10000"/>
                <a:gd name="connsiteY118" fmla="*/ 2784 h 10000"/>
                <a:gd name="connsiteX119" fmla="*/ 6027 w 10000"/>
                <a:gd name="connsiteY119" fmla="*/ 2718 h 10000"/>
                <a:gd name="connsiteX120" fmla="*/ 6051 w 10000"/>
                <a:gd name="connsiteY120" fmla="*/ 2644 h 10000"/>
                <a:gd name="connsiteX121" fmla="*/ 6051 w 10000"/>
                <a:gd name="connsiteY121" fmla="*/ 2570 h 10000"/>
                <a:gd name="connsiteX122" fmla="*/ 6027 w 10000"/>
                <a:gd name="connsiteY122" fmla="*/ 2497 h 10000"/>
                <a:gd name="connsiteX123" fmla="*/ 6002 w 10000"/>
                <a:gd name="connsiteY123" fmla="*/ 2450 h 10000"/>
                <a:gd name="connsiteX124" fmla="*/ 5984 w 10000"/>
                <a:gd name="connsiteY124" fmla="*/ 2403 h 10000"/>
                <a:gd name="connsiteX125" fmla="*/ 5893 w 10000"/>
                <a:gd name="connsiteY125" fmla="*/ 2303 h 10000"/>
                <a:gd name="connsiteX126" fmla="*/ 5808 w 10000"/>
                <a:gd name="connsiteY126" fmla="*/ 2256 h 10000"/>
                <a:gd name="connsiteX127" fmla="*/ 5699 w 10000"/>
                <a:gd name="connsiteY127" fmla="*/ 2182 h 10000"/>
                <a:gd name="connsiteX128" fmla="*/ 5589 w 10000"/>
                <a:gd name="connsiteY128" fmla="*/ 2115 h 10000"/>
                <a:gd name="connsiteX129" fmla="*/ 5522 w 10000"/>
                <a:gd name="connsiteY129" fmla="*/ 2041 h 10000"/>
                <a:gd name="connsiteX130" fmla="*/ 5504 w 10000"/>
                <a:gd name="connsiteY130" fmla="*/ 1968 h 10000"/>
                <a:gd name="connsiteX131" fmla="*/ 5480 w 10000"/>
                <a:gd name="connsiteY131" fmla="*/ 1847 h 10000"/>
                <a:gd name="connsiteX132" fmla="*/ 5480 w 10000"/>
                <a:gd name="connsiteY132" fmla="*/ 1754 h 10000"/>
                <a:gd name="connsiteX133" fmla="*/ 5462 w 10000"/>
                <a:gd name="connsiteY133" fmla="*/ 1633 h 10000"/>
                <a:gd name="connsiteX134" fmla="*/ 5437 w 10000"/>
                <a:gd name="connsiteY134" fmla="*/ 1533 h 10000"/>
                <a:gd name="connsiteX135" fmla="*/ 5413 w 10000"/>
                <a:gd name="connsiteY135" fmla="*/ 1419 h 10000"/>
                <a:gd name="connsiteX136" fmla="*/ 5413 w 10000"/>
                <a:gd name="connsiteY136" fmla="*/ 1345 h 10000"/>
                <a:gd name="connsiteX137" fmla="*/ 5395 w 10000"/>
                <a:gd name="connsiteY137" fmla="*/ 1299 h 10000"/>
                <a:gd name="connsiteX138" fmla="*/ 5395 w 10000"/>
                <a:gd name="connsiteY138" fmla="*/ 1272 h 10000"/>
                <a:gd name="connsiteX139" fmla="*/ 5352 w 10000"/>
                <a:gd name="connsiteY139" fmla="*/ 1245 h 10000"/>
                <a:gd name="connsiteX140" fmla="*/ 5286 w 10000"/>
                <a:gd name="connsiteY140" fmla="*/ 1178 h 10000"/>
                <a:gd name="connsiteX141" fmla="*/ 5194 w 10000"/>
                <a:gd name="connsiteY141" fmla="*/ 1124 h 10000"/>
                <a:gd name="connsiteX142" fmla="*/ 5152 w 10000"/>
                <a:gd name="connsiteY142" fmla="*/ 1104 h 10000"/>
                <a:gd name="connsiteX143" fmla="*/ 5067 w 10000"/>
                <a:gd name="connsiteY143" fmla="*/ 1058 h 10000"/>
                <a:gd name="connsiteX144" fmla="*/ 5000 w 10000"/>
                <a:gd name="connsiteY144" fmla="*/ 1004 h 10000"/>
                <a:gd name="connsiteX145" fmla="*/ 4915 w 10000"/>
                <a:gd name="connsiteY145" fmla="*/ 937 h 10000"/>
                <a:gd name="connsiteX146" fmla="*/ 4824 w 10000"/>
                <a:gd name="connsiteY146" fmla="*/ 884 h 10000"/>
                <a:gd name="connsiteX147" fmla="*/ 4739 w 10000"/>
                <a:gd name="connsiteY147" fmla="*/ 837 h 10000"/>
                <a:gd name="connsiteX148" fmla="*/ 4672 w 10000"/>
                <a:gd name="connsiteY148" fmla="*/ 817 h 10000"/>
                <a:gd name="connsiteX149" fmla="*/ 4605 w 10000"/>
                <a:gd name="connsiteY149" fmla="*/ 790 h 10000"/>
                <a:gd name="connsiteX150" fmla="*/ 4544 w 10000"/>
                <a:gd name="connsiteY150" fmla="*/ 770 h 10000"/>
                <a:gd name="connsiteX151" fmla="*/ 4502 w 10000"/>
                <a:gd name="connsiteY151" fmla="*/ 743 h 10000"/>
                <a:gd name="connsiteX152" fmla="*/ 4478 w 10000"/>
                <a:gd name="connsiteY152" fmla="*/ 743 h 10000"/>
                <a:gd name="connsiteX153" fmla="*/ 4411 w 10000"/>
                <a:gd name="connsiteY153" fmla="*/ 743 h 10000"/>
                <a:gd name="connsiteX154" fmla="*/ 4301 w 10000"/>
                <a:gd name="connsiteY154" fmla="*/ 716 h 10000"/>
                <a:gd name="connsiteX155" fmla="*/ 4192 w 10000"/>
                <a:gd name="connsiteY155" fmla="*/ 669 h 10000"/>
                <a:gd name="connsiteX156" fmla="*/ 4040 w 10000"/>
                <a:gd name="connsiteY156" fmla="*/ 649 h 10000"/>
                <a:gd name="connsiteX157" fmla="*/ 3846 w 10000"/>
                <a:gd name="connsiteY157" fmla="*/ 576 h 10000"/>
                <a:gd name="connsiteX158" fmla="*/ 3645 w 10000"/>
                <a:gd name="connsiteY158" fmla="*/ 502 h 10000"/>
                <a:gd name="connsiteX159" fmla="*/ 3451 w 10000"/>
                <a:gd name="connsiteY159" fmla="*/ 428 h 10000"/>
                <a:gd name="connsiteX160" fmla="*/ 3256 w 10000"/>
                <a:gd name="connsiteY160" fmla="*/ 382 h 10000"/>
                <a:gd name="connsiteX161" fmla="*/ 3038 w 10000"/>
                <a:gd name="connsiteY161" fmla="*/ 308 h 10000"/>
                <a:gd name="connsiteX162" fmla="*/ 2837 w 10000"/>
                <a:gd name="connsiteY162" fmla="*/ 234 h 10000"/>
                <a:gd name="connsiteX163" fmla="*/ 2643 w 10000"/>
                <a:gd name="connsiteY163" fmla="*/ 167 h 10000"/>
                <a:gd name="connsiteX164" fmla="*/ 2491 w 10000"/>
                <a:gd name="connsiteY164" fmla="*/ 120 h 10000"/>
                <a:gd name="connsiteX165" fmla="*/ 2339 w 10000"/>
                <a:gd name="connsiteY165" fmla="*/ 67 h 10000"/>
                <a:gd name="connsiteX166" fmla="*/ 2248 w 10000"/>
                <a:gd name="connsiteY166" fmla="*/ 20 h 10000"/>
                <a:gd name="connsiteX167" fmla="*/ 2187 w 10000"/>
                <a:gd name="connsiteY167" fmla="*/ 0 h 10000"/>
                <a:gd name="connsiteX168" fmla="*/ 2163 w 10000"/>
                <a:gd name="connsiteY168" fmla="*/ 0 h 10000"/>
                <a:gd name="connsiteX169" fmla="*/ 2163 w 10000"/>
                <a:gd name="connsiteY169" fmla="*/ 0 h 10000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685 w 10000"/>
                <a:gd name="connsiteY81" fmla="*/ 6063 h 10000"/>
                <a:gd name="connsiteX82" fmla="*/ 9415 w 10000"/>
                <a:gd name="connsiteY82" fmla="*/ 5960 h 10000"/>
                <a:gd name="connsiteX83" fmla="*/ 9620 w 10000"/>
                <a:gd name="connsiteY83" fmla="*/ 6037 h 10000"/>
                <a:gd name="connsiteX84" fmla="*/ 9773 w 10000"/>
                <a:gd name="connsiteY84" fmla="*/ 6630 h 10000"/>
                <a:gd name="connsiteX85" fmla="*/ 9197 w 10000"/>
                <a:gd name="connsiteY85" fmla="*/ 5844 h 10000"/>
                <a:gd name="connsiteX86" fmla="*/ 8459 w 10000"/>
                <a:gd name="connsiteY86" fmla="*/ 5640 h 10000"/>
                <a:gd name="connsiteX87" fmla="*/ 7921 w 10000"/>
                <a:gd name="connsiteY87" fmla="*/ 5260 h 10000"/>
                <a:gd name="connsiteX88" fmla="*/ 7655 w 10000"/>
                <a:gd name="connsiteY88" fmla="*/ 4880 h 10000"/>
                <a:gd name="connsiteX89" fmla="*/ 8736 w 10000"/>
                <a:gd name="connsiteY89" fmla="*/ 3722 h 10000"/>
                <a:gd name="connsiteX90" fmla="*/ 8493 w 10000"/>
                <a:gd name="connsiteY90" fmla="*/ 3554 h 10000"/>
                <a:gd name="connsiteX91" fmla="*/ 8250 w 10000"/>
                <a:gd name="connsiteY91" fmla="*/ 3387 h 10000"/>
                <a:gd name="connsiteX92" fmla="*/ 7971 w 10000"/>
                <a:gd name="connsiteY92" fmla="*/ 3293 h 10000"/>
                <a:gd name="connsiteX93" fmla="*/ 7661 w 10000"/>
                <a:gd name="connsiteY93" fmla="*/ 3220 h 10000"/>
                <a:gd name="connsiteX94" fmla="*/ 7382 w 10000"/>
                <a:gd name="connsiteY94" fmla="*/ 3220 h 10000"/>
                <a:gd name="connsiteX95" fmla="*/ 7230 w 10000"/>
                <a:gd name="connsiteY95" fmla="*/ 3220 h 10000"/>
                <a:gd name="connsiteX96" fmla="*/ 7072 w 10000"/>
                <a:gd name="connsiteY96" fmla="*/ 3220 h 10000"/>
                <a:gd name="connsiteX97" fmla="*/ 6944 w 10000"/>
                <a:gd name="connsiteY97" fmla="*/ 3220 h 10000"/>
                <a:gd name="connsiteX98" fmla="*/ 6835 w 10000"/>
                <a:gd name="connsiteY98" fmla="*/ 3246 h 10000"/>
                <a:gd name="connsiteX99" fmla="*/ 6701 w 10000"/>
                <a:gd name="connsiteY99" fmla="*/ 3266 h 10000"/>
                <a:gd name="connsiteX100" fmla="*/ 6616 w 10000"/>
                <a:gd name="connsiteY100" fmla="*/ 3293 h 10000"/>
                <a:gd name="connsiteX101" fmla="*/ 6531 w 10000"/>
                <a:gd name="connsiteY101" fmla="*/ 3313 h 10000"/>
                <a:gd name="connsiteX102" fmla="*/ 6464 w 10000"/>
                <a:gd name="connsiteY102" fmla="*/ 3340 h 10000"/>
                <a:gd name="connsiteX103" fmla="*/ 6373 w 10000"/>
                <a:gd name="connsiteY103" fmla="*/ 3367 h 10000"/>
                <a:gd name="connsiteX104" fmla="*/ 6312 w 10000"/>
                <a:gd name="connsiteY104" fmla="*/ 3387 h 10000"/>
                <a:gd name="connsiteX105" fmla="*/ 6270 w 10000"/>
                <a:gd name="connsiteY105" fmla="*/ 3387 h 10000"/>
                <a:gd name="connsiteX106" fmla="*/ 6221 w 10000"/>
                <a:gd name="connsiteY106" fmla="*/ 3414 h 10000"/>
                <a:gd name="connsiteX107" fmla="*/ 6179 w 10000"/>
                <a:gd name="connsiteY107" fmla="*/ 3434 h 10000"/>
                <a:gd name="connsiteX108" fmla="*/ 6160 w 10000"/>
                <a:gd name="connsiteY108" fmla="*/ 3461 h 10000"/>
                <a:gd name="connsiteX109" fmla="*/ 6160 w 10000"/>
                <a:gd name="connsiteY109" fmla="*/ 3434 h 10000"/>
                <a:gd name="connsiteX110" fmla="*/ 6136 w 10000"/>
                <a:gd name="connsiteY110" fmla="*/ 3387 h 10000"/>
                <a:gd name="connsiteX111" fmla="*/ 6112 w 10000"/>
                <a:gd name="connsiteY111" fmla="*/ 3293 h 10000"/>
                <a:gd name="connsiteX112" fmla="*/ 6094 w 10000"/>
                <a:gd name="connsiteY112" fmla="*/ 3193 h 10000"/>
                <a:gd name="connsiteX113" fmla="*/ 6069 w 10000"/>
                <a:gd name="connsiteY113" fmla="*/ 3126 h 10000"/>
                <a:gd name="connsiteX114" fmla="*/ 6051 w 10000"/>
                <a:gd name="connsiteY114" fmla="*/ 3052 h 10000"/>
                <a:gd name="connsiteX115" fmla="*/ 6051 w 10000"/>
                <a:gd name="connsiteY115" fmla="*/ 2979 h 10000"/>
                <a:gd name="connsiteX116" fmla="*/ 6051 w 10000"/>
                <a:gd name="connsiteY116" fmla="*/ 2932 h 10000"/>
                <a:gd name="connsiteX117" fmla="*/ 6027 w 10000"/>
                <a:gd name="connsiteY117" fmla="*/ 2858 h 10000"/>
                <a:gd name="connsiteX118" fmla="*/ 6027 w 10000"/>
                <a:gd name="connsiteY118" fmla="*/ 2784 h 10000"/>
                <a:gd name="connsiteX119" fmla="*/ 6027 w 10000"/>
                <a:gd name="connsiteY119" fmla="*/ 2718 h 10000"/>
                <a:gd name="connsiteX120" fmla="*/ 6051 w 10000"/>
                <a:gd name="connsiteY120" fmla="*/ 2644 h 10000"/>
                <a:gd name="connsiteX121" fmla="*/ 6051 w 10000"/>
                <a:gd name="connsiteY121" fmla="*/ 2570 h 10000"/>
                <a:gd name="connsiteX122" fmla="*/ 6027 w 10000"/>
                <a:gd name="connsiteY122" fmla="*/ 2497 h 10000"/>
                <a:gd name="connsiteX123" fmla="*/ 6002 w 10000"/>
                <a:gd name="connsiteY123" fmla="*/ 2450 h 10000"/>
                <a:gd name="connsiteX124" fmla="*/ 5984 w 10000"/>
                <a:gd name="connsiteY124" fmla="*/ 2403 h 10000"/>
                <a:gd name="connsiteX125" fmla="*/ 5893 w 10000"/>
                <a:gd name="connsiteY125" fmla="*/ 2303 h 10000"/>
                <a:gd name="connsiteX126" fmla="*/ 5808 w 10000"/>
                <a:gd name="connsiteY126" fmla="*/ 2256 h 10000"/>
                <a:gd name="connsiteX127" fmla="*/ 5699 w 10000"/>
                <a:gd name="connsiteY127" fmla="*/ 2182 h 10000"/>
                <a:gd name="connsiteX128" fmla="*/ 5589 w 10000"/>
                <a:gd name="connsiteY128" fmla="*/ 2115 h 10000"/>
                <a:gd name="connsiteX129" fmla="*/ 5522 w 10000"/>
                <a:gd name="connsiteY129" fmla="*/ 2041 h 10000"/>
                <a:gd name="connsiteX130" fmla="*/ 5504 w 10000"/>
                <a:gd name="connsiteY130" fmla="*/ 1968 h 10000"/>
                <a:gd name="connsiteX131" fmla="*/ 5480 w 10000"/>
                <a:gd name="connsiteY131" fmla="*/ 1847 h 10000"/>
                <a:gd name="connsiteX132" fmla="*/ 5480 w 10000"/>
                <a:gd name="connsiteY132" fmla="*/ 1754 h 10000"/>
                <a:gd name="connsiteX133" fmla="*/ 5462 w 10000"/>
                <a:gd name="connsiteY133" fmla="*/ 1633 h 10000"/>
                <a:gd name="connsiteX134" fmla="*/ 5437 w 10000"/>
                <a:gd name="connsiteY134" fmla="*/ 1533 h 10000"/>
                <a:gd name="connsiteX135" fmla="*/ 5413 w 10000"/>
                <a:gd name="connsiteY135" fmla="*/ 1419 h 10000"/>
                <a:gd name="connsiteX136" fmla="*/ 5413 w 10000"/>
                <a:gd name="connsiteY136" fmla="*/ 1345 h 10000"/>
                <a:gd name="connsiteX137" fmla="*/ 5395 w 10000"/>
                <a:gd name="connsiteY137" fmla="*/ 1299 h 10000"/>
                <a:gd name="connsiteX138" fmla="*/ 5395 w 10000"/>
                <a:gd name="connsiteY138" fmla="*/ 1272 h 10000"/>
                <a:gd name="connsiteX139" fmla="*/ 5352 w 10000"/>
                <a:gd name="connsiteY139" fmla="*/ 1245 h 10000"/>
                <a:gd name="connsiteX140" fmla="*/ 5286 w 10000"/>
                <a:gd name="connsiteY140" fmla="*/ 1178 h 10000"/>
                <a:gd name="connsiteX141" fmla="*/ 5194 w 10000"/>
                <a:gd name="connsiteY141" fmla="*/ 1124 h 10000"/>
                <a:gd name="connsiteX142" fmla="*/ 5152 w 10000"/>
                <a:gd name="connsiteY142" fmla="*/ 1104 h 10000"/>
                <a:gd name="connsiteX143" fmla="*/ 5067 w 10000"/>
                <a:gd name="connsiteY143" fmla="*/ 1058 h 10000"/>
                <a:gd name="connsiteX144" fmla="*/ 5000 w 10000"/>
                <a:gd name="connsiteY144" fmla="*/ 1004 h 10000"/>
                <a:gd name="connsiteX145" fmla="*/ 4915 w 10000"/>
                <a:gd name="connsiteY145" fmla="*/ 937 h 10000"/>
                <a:gd name="connsiteX146" fmla="*/ 4824 w 10000"/>
                <a:gd name="connsiteY146" fmla="*/ 884 h 10000"/>
                <a:gd name="connsiteX147" fmla="*/ 4739 w 10000"/>
                <a:gd name="connsiteY147" fmla="*/ 837 h 10000"/>
                <a:gd name="connsiteX148" fmla="*/ 4672 w 10000"/>
                <a:gd name="connsiteY148" fmla="*/ 817 h 10000"/>
                <a:gd name="connsiteX149" fmla="*/ 4605 w 10000"/>
                <a:gd name="connsiteY149" fmla="*/ 790 h 10000"/>
                <a:gd name="connsiteX150" fmla="*/ 4544 w 10000"/>
                <a:gd name="connsiteY150" fmla="*/ 770 h 10000"/>
                <a:gd name="connsiteX151" fmla="*/ 4502 w 10000"/>
                <a:gd name="connsiteY151" fmla="*/ 743 h 10000"/>
                <a:gd name="connsiteX152" fmla="*/ 4478 w 10000"/>
                <a:gd name="connsiteY152" fmla="*/ 743 h 10000"/>
                <a:gd name="connsiteX153" fmla="*/ 4411 w 10000"/>
                <a:gd name="connsiteY153" fmla="*/ 743 h 10000"/>
                <a:gd name="connsiteX154" fmla="*/ 4301 w 10000"/>
                <a:gd name="connsiteY154" fmla="*/ 716 h 10000"/>
                <a:gd name="connsiteX155" fmla="*/ 4192 w 10000"/>
                <a:gd name="connsiteY155" fmla="*/ 669 h 10000"/>
                <a:gd name="connsiteX156" fmla="*/ 4040 w 10000"/>
                <a:gd name="connsiteY156" fmla="*/ 649 h 10000"/>
                <a:gd name="connsiteX157" fmla="*/ 3846 w 10000"/>
                <a:gd name="connsiteY157" fmla="*/ 576 h 10000"/>
                <a:gd name="connsiteX158" fmla="*/ 3645 w 10000"/>
                <a:gd name="connsiteY158" fmla="*/ 502 h 10000"/>
                <a:gd name="connsiteX159" fmla="*/ 3451 w 10000"/>
                <a:gd name="connsiteY159" fmla="*/ 428 h 10000"/>
                <a:gd name="connsiteX160" fmla="*/ 3256 w 10000"/>
                <a:gd name="connsiteY160" fmla="*/ 382 h 10000"/>
                <a:gd name="connsiteX161" fmla="*/ 3038 w 10000"/>
                <a:gd name="connsiteY161" fmla="*/ 308 h 10000"/>
                <a:gd name="connsiteX162" fmla="*/ 2837 w 10000"/>
                <a:gd name="connsiteY162" fmla="*/ 234 h 10000"/>
                <a:gd name="connsiteX163" fmla="*/ 2643 w 10000"/>
                <a:gd name="connsiteY163" fmla="*/ 167 h 10000"/>
                <a:gd name="connsiteX164" fmla="*/ 2491 w 10000"/>
                <a:gd name="connsiteY164" fmla="*/ 120 h 10000"/>
                <a:gd name="connsiteX165" fmla="*/ 2339 w 10000"/>
                <a:gd name="connsiteY165" fmla="*/ 67 h 10000"/>
                <a:gd name="connsiteX166" fmla="*/ 2248 w 10000"/>
                <a:gd name="connsiteY166" fmla="*/ 20 h 10000"/>
                <a:gd name="connsiteX167" fmla="*/ 2187 w 10000"/>
                <a:gd name="connsiteY167" fmla="*/ 0 h 10000"/>
                <a:gd name="connsiteX168" fmla="*/ 2163 w 10000"/>
                <a:gd name="connsiteY168" fmla="*/ 0 h 10000"/>
                <a:gd name="connsiteX169" fmla="*/ 2163 w 10000"/>
                <a:gd name="connsiteY169" fmla="*/ 0 h 10000"/>
                <a:gd name="connsiteX0" fmla="*/ 2163 w 10000"/>
                <a:gd name="connsiteY0" fmla="*/ 0 h 10000"/>
                <a:gd name="connsiteX1" fmla="*/ 2120 w 10000"/>
                <a:gd name="connsiteY1" fmla="*/ 0 h 10000"/>
                <a:gd name="connsiteX2" fmla="*/ 2035 w 10000"/>
                <a:gd name="connsiteY2" fmla="*/ 47 h 10000"/>
                <a:gd name="connsiteX3" fmla="*/ 1926 w 10000"/>
                <a:gd name="connsiteY3" fmla="*/ 120 h 10000"/>
                <a:gd name="connsiteX4" fmla="*/ 1792 w 10000"/>
                <a:gd name="connsiteY4" fmla="*/ 187 h 10000"/>
                <a:gd name="connsiteX5" fmla="*/ 1598 w 10000"/>
                <a:gd name="connsiteY5" fmla="*/ 288 h 10000"/>
                <a:gd name="connsiteX6" fmla="*/ 1397 w 10000"/>
                <a:gd name="connsiteY6" fmla="*/ 428 h 10000"/>
                <a:gd name="connsiteX7" fmla="*/ 1203 w 10000"/>
                <a:gd name="connsiteY7" fmla="*/ 549 h 10000"/>
                <a:gd name="connsiteX8" fmla="*/ 1009 w 10000"/>
                <a:gd name="connsiteY8" fmla="*/ 716 h 10000"/>
                <a:gd name="connsiteX9" fmla="*/ 790 w 10000"/>
                <a:gd name="connsiteY9" fmla="*/ 884 h 10000"/>
                <a:gd name="connsiteX10" fmla="*/ 589 w 10000"/>
                <a:gd name="connsiteY10" fmla="*/ 1058 h 10000"/>
                <a:gd name="connsiteX11" fmla="*/ 395 w 10000"/>
                <a:gd name="connsiteY11" fmla="*/ 1245 h 10000"/>
                <a:gd name="connsiteX12" fmla="*/ 267 w 10000"/>
                <a:gd name="connsiteY12" fmla="*/ 1466 h 10000"/>
                <a:gd name="connsiteX13" fmla="*/ 134 w 10000"/>
                <a:gd name="connsiteY13" fmla="*/ 1653 h 10000"/>
                <a:gd name="connsiteX14" fmla="*/ 49 w 10000"/>
                <a:gd name="connsiteY14" fmla="*/ 1847 h 10000"/>
                <a:gd name="connsiteX15" fmla="*/ 0 w 10000"/>
                <a:gd name="connsiteY15" fmla="*/ 2068 h 10000"/>
                <a:gd name="connsiteX16" fmla="*/ 24 w 10000"/>
                <a:gd name="connsiteY16" fmla="*/ 2282 h 10000"/>
                <a:gd name="connsiteX17" fmla="*/ 67 w 10000"/>
                <a:gd name="connsiteY17" fmla="*/ 2477 h 10000"/>
                <a:gd name="connsiteX18" fmla="*/ 134 w 10000"/>
                <a:gd name="connsiteY18" fmla="*/ 2738 h 10000"/>
                <a:gd name="connsiteX19" fmla="*/ 200 w 10000"/>
                <a:gd name="connsiteY19" fmla="*/ 3025 h 10000"/>
                <a:gd name="connsiteX20" fmla="*/ 310 w 10000"/>
                <a:gd name="connsiteY20" fmla="*/ 3340 h 10000"/>
                <a:gd name="connsiteX21" fmla="*/ 419 w 10000"/>
                <a:gd name="connsiteY21" fmla="*/ 3655 h 10000"/>
                <a:gd name="connsiteX22" fmla="*/ 547 w 10000"/>
                <a:gd name="connsiteY22" fmla="*/ 3989 h 10000"/>
                <a:gd name="connsiteX23" fmla="*/ 680 w 10000"/>
                <a:gd name="connsiteY23" fmla="*/ 4324 h 10000"/>
                <a:gd name="connsiteX24" fmla="*/ 832 w 10000"/>
                <a:gd name="connsiteY24" fmla="*/ 4665 h 10000"/>
                <a:gd name="connsiteX25" fmla="*/ 984 w 10000"/>
                <a:gd name="connsiteY25" fmla="*/ 4973 h 10000"/>
                <a:gd name="connsiteX26" fmla="*/ 1136 w 10000"/>
                <a:gd name="connsiteY26" fmla="*/ 5288 h 10000"/>
                <a:gd name="connsiteX27" fmla="*/ 1288 w 10000"/>
                <a:gd name="connsiteY27" fmla="*/ 5576 h 10000"/>
                <a:gd name="connsiteX28" fmla="*/ 1488 w 10000"/>
                <a:gd name="connsiteY28" fmla="*/ 5843 h 10000"/>
                <a:gd name="connsiteX29" fmla="*/ 1659 w 10000"/>
                <a:gd name="connsiteY29" fmla="*/ 6078 h 10000"/>
                <a:gd name="connsiteX30" fmla="*/ 1859 w 10000"/>
                <a:gd name="connsiteY30" fmla="*/ 6272 h 10000"/>
                <a:gd name="connsiteX31" fmla="*/ 2035 w 10000"/>
                <a:gd name="connsiteY31" fmla="*/ 6439 h 10000"/>
                <a:gd name="connsiteX32" fmla="*/ 2248 w 10000"/>
                <a:gd name="connsiteY32" fmla="*/ 6560 h 10000"/>
                <a:gd name="connsiteX33" fmla="*/ 2248 w 10000"/>
                <a:gd name="connsiteY33" fmla="*/ 6606 h 10000"/>
                <a:gd name="connsiteX34" fmla="*/ 2248 w 10000"/>
                <a:gd name="connsiteY34" fmla="*/ 6680 h 10000"/>
                <a:gd name="connsiteX35" fmla="*/ 2272 w 10000"/>
                <a:gd name="connsiteY35" fmla="*/ 6754 h 10000"/>
                <a:gd name="connsiteX36" fmla="*/ 2296 w 10000"/>
                <a:gd name="connsiteY36" fmla="*/ 6874 h 10000"/>
                <a:gd name="connsiteX37" fmla="*/ 2339 w 10000"/>
                <a:gd name="connsiteY37" fmla="*/ 6995 h 10000"/>
                <a:gd name="connsiteX38" fmla="*/ 2357 w 10000"/>
                <a:gd name="connsiteY38" fmla="*/ 7142 h 10000"/>
                <a:gd name="connsiteX39" fmla="*/ 2406 w 10000"/>
                <a:gd name="connsiteY39" fmla="*/ 7282 h 10000"/>
                <a:gd name="connsiteX40" fmla="*/ 2448 w 10000"/>
                <a:gd name="connsiteY40" fmla="*/ 7430 h 10000"/>
                <a:gd name="connsiteX41" fmla="*/ 2467 w 10000"/>
                <a:gd name="connsiteY41" fmla="*/ 7570 h 10000"/>
                <a:gd name="connsiteX42" fmla="*/ 2515 w 10000"/>
                <a:gd name="connsiteY42" fmla="*/ 7718 h 10000"/>
                <a:gd name="connsiteX43" fmla="*/ 2576 w 10000"/>
                <a:gd name="connsiteY43" fmla="*/ 7885 h 10000"/>
                <a:gd name="connsiteX44" fmla="*/ 2625 w 10000"/>
                <a:gd name="connsiteY44" fmla="*/ 8005 h 10000"/>
                <a:gd name="connsiteX45" fmla="*/ 2667 w 10000"/>
                <a:gd name="connsiteY45" fmla="*/ 8126 h 10000"/>
                <a:gd name="connsiteX46" fmla="*/ 2728 w 10000"/>
                <a:gd name="connsiteY46" fmla="*/ 8246 h 10000"/>
                <a:gd name="connsiteX47" fmla="*/ 2795 w 10000"/>
                <a:gd name="connsiteY47" fmla="*/ 8367 h 10000"/>
                <a:gd name="connsiteX48" fmla="*/ 2861 w 10000"/>
                <a:gd name="connsiteY48" fmla="*/ 8461 h 10000"/>
                <a:gd name="connsiteX49" fmla="*/ 2947 w 10000"/>
                <a:gd name="connsiteY49" fmla="*/ 8581 h 10000"/>
                <a:gd name="connsiteX50" fmla="*/ 3080 w 10000"/>
                <a:gd name="connsiteY50" fmla="*/ 8701 h 10000"/>
                <a:gd name="connsiteX51" fmla="*/ 3232 w 10000"/>
                <a:gd name="connsiteY51" fmla="*/ 8849 h 10000"/>
                <a:gd name="connsiteX52" fmla="*/ 3408 w 10000"/>
                <a:gd name="connsiteY52" fmla="*/ 8989 h 10000"/>
                <a:gd name="connsiteX53" fmla="*/ 3603 w 10000"/>
                <a:gd name="connsiteY53" fmla="*/ 9157 h 10000"/>
                <a:gd name="connsiteX54" fmla="*/ 3803 w 10000"/>
                <a:gd name="connsiteY54" fmla="*/ 9304 h 10000"/>
                <a:gd name="connsiteX55" fmla="*/ 4040 w 10000"/>
                <a:gd name="connsiteY55" fmla="*/ 9471 h 10000"/>
                <a:gd name="connsiteX56" fmla="*/ 4283 w 10000"/>
                <a:gd name="connsiteY56" fmla="*/ 9592 h 10000"/>
                <a:gd name="connsiteX57" fmla="*/ 4520 w 10000"/>
                <a:gd name="connsiteY57" fmla="*/ 9712 h 10000"/>
                <a:gd name="connsiteX58" fmla="*/ 4781 w 10000"/>
                <a:gd name="connsiteY58" fmla="*/ 9806 h 10000"/>
                <a:gd name="connsiteX59" fmla="*/ 5043 w 10000"/>
                <a:gd name="connsiteY59" fmla="*/ 9906 h 10000"/>
                <a:gd name="connsiteX60" fmla="*/ 5304 w 10000"/>
                <a:gd name="connsiteY60" fmla="*/ 9973 h 10000"/>
                <a:gd name="connsiteX61" fmla="*/ 5571 w 10000"/>
                <a:gd name="connsiteY61" fmla="*/ 10000 h 10000"/>
                <a:gd name="connsiteX62" fmla="*/ 5832 w 10000"/>
                <a:gd name="connsiteY62" fmla="*/ 10000 h 10000"/>
                <a:gd name="connsiteX63" fmla="*/ 6094 w 10000"/>
                <a:gd name="connsiteY63" fmla="*/ 9973 h 10000"/>
                <a:gd name="connsiteX64" fmla="*/ 6355 w 10000"/>
                <a:gd name="connsiteY64" fmla="*/ 9853 h 10000"/>
                <a:gd name="connsiteX65" fmla="*/ 6640 w 10000"/>
                <a:gd name="connsiteY65" fmla="*/ 9685 h 10000"/>
                <a:gd name="connsiteX66" fmla="*/ 6944 w 10000"/>
                <a:gd name="connsiteY66" fmla="*/ 9444 h 10000"/>
                <a:gd name="connsiteX67" fmla="*/ 7272 w 10000"/>
                <a:gd name="connsiteY67" fmla="*/ 9137 h 10000"/>
                <a:gd name="connsiteX68" fmla="*/ 7576 w 10000"/>
                <a:gd name="connsiteY68" fmla="*/ 8795 h 10000"/>
                <a:gd name="connsiteX69" fmla="*/ 7904 w 10000"/>
                <a:gd name="connsiteY69" fmla="*/ 8440 h 10000"/>
                <a:gd name="connsiteX70" fmla="*/ 8232 w 10000"/>
                <a:gd name="connsiteY70" fmla="*/ 8052 h 10000"/>
                <a:gd name="connsiteX71" fmla="*/ 8560 w 10000"/>
                <a:gd name="connsiteY71" fmla="*/ 7671 h 10000"/>
                <a:gd name="connsiteX72" fmla="*/ 8840 w 10000"/>
                <a:gd name="connsiteY72" fmla="*/ 7256 h 10000"/>
                <a:gd name="connsiteX73" fmla="*/ 9107 w 10000"/>
                <a:gd name="connsiteY73" fmla="*/ 6901 h 10000"/>
                <a:gd name="connsiteX74" fmla="*/ 9368 w 10000"/>
                <a:gd name="connsiteY74" fmla="*/ 6539 h 10000"/>
                <a:gd name="connsiteX75" fmla="*/ 9587 w 10000"/>
                <a:gd name="connsiteY75" fmla="*/ 6252 h 10000"/>
                <a:gd name="connsiteX76" fmla="*/ 9739 w 10000"/>
                <a:gd name="connsiteY76" fmla="*/ 5984 h 10000"/>
                <a:gd name="connsiteX77" fmla="*/ 9891 w 10000"/>
                <a:gd name="connsiteY77" fmla="*/ 5790 h 10000"/>
                <a:gd name="connsiteX78" fmla="*/ 9976 w 10000"/>
                <a:gd name="connsiteY78" fmla="*/ 5649 h 10000"/>
                <a:gd name="connsiteX79" fmla="*/ 10000 w 10000"/>
                <a:gd name="connsiteY79" fmla="*/ 5602 h 10000"/>
                <a:gd name="connsiteX80" fmla="*/ 9976 w 10000"/>
                <a:gd name="connsiteY80" fmla="*/ 5576 h 10000"/>
                <a:gd name="connsiteX81" fmla="*/ 9685 w 10000"/>
                <a:gd name="connsiteY81" fmla="*/ 6063 h 10000"/>
                <a:gd name="connsiteX82" fmla="*/ 9415 w 10000"/>
                <a:gd name="connsiteY82" fmla="*/ 5960 h 10000"/>
                <a:gd name="connsiteX83" fmla="*/ 9620 w 10000"/>
                <a:gd name="connsiteY83" fmla="*/ 6037 h 10000"/>
                <a:gd name="connsiteX84" fmla="*/ 9773 w 10000"/>
                <a:gd name="connsiteY84" fmla="*/ 6630 h 10000"/>
                <a:gd name="connsiteX85" fmla="*/ 9197 w 10000"/>
                <a:gd name="connsiteY85" fmla="*/ 5844 h 10000"/>
                <a:gd name="connsiteX86" fmla="*/ 8459 w 10000"/>
                <a:gd name="connsiteY86" fmla="*/ 5640 h 10000"/>
                <a:gd name="connsiteX87" fmla="*/ 7921 w 10000"/>
                <a:gd name="connsiteY87" fmla="*/ 5260 h 10000"/>
                <a:gd name="connsiteX88" fmla="*/ 7655 w 10000"/>
                <a:gd name="connsiteY88" fmla="*/ 4880 h 10000"/>
                <a:gd name="connsiteX89" fmla="*/ 7551 w 10000"/>
                <a:gd name="connsiteY89" fmla="*/ 4646 h 10000"/>
                <a:gd name="connsiteX90" fmla="*/ 8493 w 10000"/>
                <a:gd name="connsiteY90" fmla="*/ 3554 h 10000"/>
                <a:gd name="connsiteX91" fmla="*/ 8250 w 10000"/>
                <a:gd name="connsiteY91" fmla="*/ 3387 h 10000"/>
                <a:gd name="connsiteX92" fmla="*/ 7971 w 10000"/>
                <a:gd name="connsiteY92" fmla="*/ 3293 h 10000"/>
                <a:gd name="connsiteX93" fmla="*/ 7661 w 10000"/>
                <a:gd name="connsiteY93" fmla="*/ 3220 h 10000"/>
                <a:gd name="connsiteX94" fmla="*/ 7382 w 10000"/>
                <a:gd name="connsiteY94" fmla="*/ 3220 h 10000"/>
                <a:gd name="connsiteX95" fmla="*/ 7230 w 10000"/>
                <a:gd name="connsiteY95" fmla="*/ 3220 h 10000"/>
                <a:gd name="connsiteX96" fmla="*/ 7072 w 10000"/>
                <a:gd name="connsiteY96" fmla="*/ 3220 h 10000"/>
                <a:gd name="connsiteX97" fmla="*/ 6944 w 10000"/>
                <a:gd name="connsiteY97" fmla="*/ 3220 h 10000"/>
                <a:gd name="connsiteX98" fmla="*/ 6835 w 10000"/>
                <a:gd name="connsiteY98" fmla="*/ 3246 h 10000"/>
                <a:gd name="connsiteX99" fmla="*/ 6701 w 10000"/>
                <a:gd name="connsiteY99" fmla="*/ 3266 h 10000"/>
                <a:gd name="connsiteX100" fmla="*/ 6616 w 10000"/>
                <a:gd name="connsiteY100" fmla="*/ 3293 h 10000"/>
                <a:gd name="connsiteX101" fmla="*/ 6531 w 10000"/>
                <a:gd name="connsiteY101" fmla="*/ 3313 h 10000"/>
                <a:gd name="connsiteX102" fmla="*/ 6464 w 10000"/>
                <a:gd name="connsiteY102" fmla="*/ 3340 h 10000"/>
                <a:gd name="connsiteX103" fmla="*/ 6373 w 10000"/>
                <a:gd name="connsiteY103" fmla="*/ 3367 h 10000"/>
                <a:gd name="connsiteX104" fmla="*/ 6312 w 10000"/>
                <a:gd name="connsiteY104" fmla="*/ 3387 h 10000"/>
                <a:gd name="connsiteX105" fmla="*/ 6270 w 10000"/>
                <a:gd name="connsiteY105" fmla="*/ 3387 h 10000"/>
                <a:gd name="connsiteX106" fmla="*/ 6221 w 10000"/>
                <a:gd name="connsiteY106" fmla="*/ 3414 h 10000"/>
                <a:gd name="connsiteX107" fmla="*/ 6179 w 10000"/>
                <a:gd name="connsiteY107" fmla="*/ 3434 h 10000"/>
                <a:gd name="connsiteX108" fmla="*/ 6160 w 10000"/>
                <a:gd name="connsiteY108" fmla="*/ 3461 h 10000"/>
                <a:gd name="connsiteX109" fmla="*/ 6160 w 10000"/>
                <a:gd name="connsiteY109" fmla="*/ 3434 h 10000"/>
                <a:gd name="connsiteX110" fmla="*/ 6136 w 10000"/>
                <a:gd name="connsiteY110" fmla="*/ 3387 h 10000"/>
                <a:gd name="connsiteX111" fmla="*/ 6112 w 10000"/>
                <a:gd name="connsiteY111" fmla="*/ 3293 h 10000"/>
                <a:gd name="connsiteX112" fmla="*/ 6094 w 10000"/>
                <a:gd name="connsiteY112" fmla="*/ 3193 h 10000"/>
                <a:gd name="connsiteX113" fmla="*/ 6069 w 10000"/>
                <a:gd name="connsiteY113" fmla="*/ 3126 h 10000"/>
                <a:gd name="connsiteX114" fmla="*/ 6051 w 10000"/>
                <a:gd name="connsiteY114" fmla="*/ 3052 h 10000"/>
                <a:gd name="connsiteX115" fmla="*/ 6051 w 10000"/>
                <a:gd name="connsiteY115" fmla="*/ 2979 h 10000"/>
                <a:gd name="connsiteX116" fmla="*/ 6051 w 10000"/>
                <a:gd name="connsiteY116" fmla="*/ 2932 h 10000"/>
                <a:gd name="connsiteX117" fmla="*/ 6027 w 10000"/>
                <a:gd name="connsiteY117" fmla="*/ 2858 h 10000"/>
                <a:gd name="connsiteX118" fmla="*/ 6027 w 10000"/>
                <a:gd name="connsiteY118" fmla="*/ 2784 h 10000"/>
                <a:gd name="connsiteX119" fmla="*/ 6027 w 10000"/>
                <a:gd name="connsiteY119" fmla="*/ 2718 h 10000"/>
                <a:gd name="connsiteX120" fmla="*/ 6051 w 10000"/>
                <a:gd name="connsiteY120" fmla="*/ 2644 h 10000"/>
                <a:gd name="connsiteX121" fmla="*/ 6051 w 10000"/>
                <a:gd name="connsiteY121" fmla="*/ 2570 h 10000"/>
                <a:gd name="connsiteX122" fmla="*/ 6027 w 10000"/>
                <a:gd name="connsiteY122" fmla="*/ 2497 h 10000"/>
                <a:gd name="connsiteX123" fmla="*/ 6002 w 10000"/>
                <a:gd name="connsiteY123" fmla="*/ 2450 h 10000"/>
                <a:gd name="connsiteX124" fmla="*/ 5984 w 10000"/>
                <a:gd name="connsiteY124" fmla="*/ 2403 h 10000"/>
                <a:gd name="connsiteX125" fmla="*/ 5893 w 10000"/>
                <a:gd name="connsiteY125" fmla="*/ 2303 h 10000"/>
                <a:gd name="connsiteX126" fmla="*/ 5808 w 10000"/>
                <a:gd name="connsiteY126" fmla="*/ 2256 h 10000"/>
                <a:gd name="connsiteX127" fmla="*/ 5699 w 10000"/>
                <a:gd name="connsiteY127" fmla="*/ 2182 h 10000"/>
                <a:gd name="connsiteX128" fmla="*/ 5589 w 10000"/>
                <a:gd name="connsiteY128" fmla="*/ 2115 h 10000"/>
                <a:gd name="connsiteX129" fmla="*/ 5522 w 10000"/>
                <a:gd name="connsiteY129" fmla="*/ 2041 h 10000"/>
                <a:gd name="connsiteX130" fmla="*/ 5504 w 10000"/>
                <a:gd name="connsiteY130" fmla="*/ 1968 h 10000"/>
                <a:gd name="connsiteX131" fmla="*/ 5480 w 10000"/>
                <a:gd name="connsiteY131" fmla="*/ 1847 h 10000"/>
                <a:gd name="connsiteX132" fmla="*/ 5480 w 10000"/>
                <a:gd name="connsiteY132" fmla="*/ 1754 h 10000"/>
                <a:gd name="connsiteX133" fmla="*/ 5462 w 10000"/>
                <a:gd name="connsiteY133" fmla="*/ 1633 h 10000"/>
                <a:gd name="connsiteX134" fmla="*/ 5437 w 10000"/>
                <a:gd name="connsiteY134" fmla="*/ 1533 h 10000"/>
                <a:gd name="connsiteX135" fmla="*/ 5413 w 10000"/>
                <a:gd name="connsiteY135" fmla="*/ 1419 h 10000"/>
                <a:gd name="connsiteX136" fmla="*/ 5413 w 10000"/>
                <a:gd name="connsiteY136" fmla="*/ 1345 h 10000"/>
                <a:gd name="connsiteX137" fmla="*/ 5395 w 10000"/>
                <a:gd name="connsiteY137" fmla="*/ 1299 h 10000"/>
                <a:gd name="connsiteX138" fmla="*/ 5395 w 10000"/>
                <a:gd name="connsiteY138" fmla="*/ 1272 h 10000"/>
                <a:gd name="connsiteX139" fmla="*/ 5352 w 10000"/>
                <a:gd name="connsiteY139" fmla="*/ 1245 h 10000"/>
                <a:gd name="connsiteX140" fmla="*/ 5286 w 10000"/>
                <a:gd name="connsiteY140" fmla="*/ 1178 h 10000"/>
                <a:gd name="connsiteX141" fmla="*/ 5194 w 10000"/>
                <a:gd name="connsiteY141" fmla="*/ 1124 h 10000"/>
                <a:gd name="connsiteX142" fmla="*/ 5152 w 10000"/>
                <a:gd name="connsiteY142" fmla="*/ 1104 h 10000"/>
                <a:gd name="connsiteX143" fmla="*/ 5067 w 10000"/>
                <a:gd name="connsiteY143" fmla="*/ 1058 h 10000"/>
                <a:gd name="connsiteX144" fmla="*/ 5000 w 10000"/>
                <a:gd name="connsiteY144" fmla="*/ 1004 h 10000"/>
                <a:gd name="connsiteX145" fmla="*/ 4915 w 10000"/>
                <a:gd name="connsiteY145" fmla="*/ 937 h 10000"/>
                <a:gd name="connsiteX146" fmla="*/ 4824 w 10000"/>
                <a:gd name="connsiteY146" fmla="*/ 884 h 10000"/>
                <a:gd name="connsiteX147" fmla="*/ 4739 w 10000"/>
                <a:gd name="connsiteY147" fmla="*/ 837 h 10000"/>
                <a:gd name="connsiteX148" fmla="*/ 4672 w 10000"/>
                <a:gd name="connsiteY148" fmla="*/ 817 h 10000"/>
                <a:gd name="connsiteX149" fmla="*/ 4605 w 10000"/>
                <a:gd name="connsiteY149" fmla="*/ 790 h 10000"/>
                <a:gd name="connsiteX150" fmla="*/ 4544 w 10000"/>
                <a:gd name="connsiteY150" fmla="*/ 770 h 10000"/>
                <a:gd name="connsiteX151" fmla="*/ 4502 w 10000"/>
                <a:gd name="connsiteY151" fmla="*/ 743 h 10000"/>
                <a:gd name="connsiteX152" fmla="*/ 4478 w 10000"/>
                <a:gd name="connsiteY152" fmla="*/ 743 h 10000"/>
                <a:gd name="connsiteX153" fmla="*/ 4411 w 10000"/>
                <a:gd name="connsiteY153" fmla="*/ 743 h 10000"/>
                <a:gd name="connsiteX154" fmla="*/ 4301 w 10000"/>
                <a:gd name="connsiteY154" fmla="*/ 716 h 10000"/>
                <a:gd name="connsiteX155" fmla="*/ 4192 w 10000"/>
                <a:gd name="connsiteY155" fmla="*/ 669 h 10000"/>
                <a:gd name="connsiteX156" fmla="*/ 4040 w 10000"/>
                <a:gd name="connsiteY156" fmla="*/ 649 h 10000"/>
                <a:gd name="connsiteX157" fmla="*/ 3846 w 10000"/>
                <a:gd name="connsiteY157" fmla="*/ 576 h 10000"/>
                <a:gd name="connsiteX158" fmla="*/ 3645 w 10000"/>
                <a:gd name="connsiteY158" fmla="*/ 502 h 10000"/>
                <a:gd name="connsiteX159" fmla="*/ 3451 w 10000"/>
                <a:gd name="connsiteY159" fmla="*/ 428 h 10000"/>
                <a:gd name="connsiteX160" fmla="*/ 3256 w 10000"/>
                <a:gd name="connsiteY160" fmla="*/ 382 h 10000"/>
                <a:gd name="connsiteX161" fmla="*/ 3038 w 10000"/>
                <a:gd name="connsiteY161" fmla="*/ 308 h 10000"/>
                <a:gd name="connsiteX162" fmla="*/ 2837 w 10000"/>
                <a:gd name="connsiteY162" fmla="*/ 234 h 10000"/>
                <a:gd name="connsiteX163" fmla="*/ 2643 w 10000"/>
                <a:gd name="connsiteY163" fmla="*/ 167 h 10000"/>
                <a:gd name="connsiteX164" fmla="*/ 2491 w 10000"/>
                <a:gd name="connsiteY164" fmla="*/ 120 h 10000"/>
                <a:gd name="connsiteX165" fmla="*/ 2339 w 10000"/>
                <a:gd name="connsiteY165" fmla="*/ 67 h 10000"/>
                <a:gd name="connsiteX166" fmla="*/ 2248 w 10000"/>
                <a:gd name="connsiteY166" fmla="*/ 20 h 10000"/>
                <a:gd name="connsiteX167" fmla="*/ 2187 w 10000"/>
                <a:gd name="connsiteY167" fmla="*/ 0 h 10000"/>
                <a:gd name="connsiteX168" fmla="*/ 2163 w 10000"/>
                <a:gd name="connsiteY168" fmla="*/ 0 h 10000"/>
                <a:gd name="connsiteX169" fmla="*/ 2163 w 10000"/>
                <a:gd name="connsiteY16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0000" h="10000">
                  <a:moveTo>
                    <a:pt x="2163" y="0"/>
                  </a:moveTo>
                  <a:lnTo>
                    <a:pt x="2120" y="0"/>
                  </a:lnTo>
                  <a:cubicBezTo>
                    <a:pt x="2092" y="16"/>
                    <a:pt x="2063" y="31"/>
                    <a:pt x="2035" y="47"/>
                  </a:cubicBezTo>
                  <a:lnTo>
                    <a:pt x="1926" y="120"/>
                  </a:lnTo>
                  <a:cubicBezTo>
                    <a:pt x="1881" y="142"/>
                    <a:pt x="1837" y="165"/>
                    <a:pt x="1792" y="187"/>
                  </a:cubicBezTo>
                  <a:lnTo>
                    <a:pt x="1598" y="288"/>
                  </a:lnTo>
                  <a:lnTo>
                    <a:pt x="1397" y="428"/>
                  </a:lnTo>
                  <a:lnTo>
                    <a:pt x="1203" y="549"/>
                  </a:lnTo>
                  <a:lnTo>
                    <a:pt x="1009" y="716"/>
                  </a:lnTo>
                  <a:lnTo>
                    <a:pt x="790" y="884"/>
                  </a:lnTo>
                  <a:lnTo>
                    <a:pt x="589" y="1058"/>
                  </a:lnTo>
                  <a:cubicBezTo>
                    <a:pt x="524" y="1120"/>
                    <a:pt x="460" y="1183"/>
                    <a:pt x="395" y="1245"/>
                  </a:cubicBezTo>
                  <a:lnTo>
                    <a:pt x="267" y="1466"/>
                  </a:lnTo>
                  <a:lnTo>
                    <a:pt x="134" y="1653"/>
                  </a:lnTo>
                  <a:cubicBezTo>
                    <a:pt x="106" y="1718"/>
                    <a:pt x="77" y="1782"/>
                    <a:pt x="49" y="1847"/>
                  </a:cubicBezTo>
                  <a:cubicBezTo>
                    <a:pt x="33" y="1921"/>
                    <a:pt x="16" y="1994"/>
                    <a:pt x="0" y="2068"/>
                  </a:cubicBezTo>
                  <a:cubicBezTo>
                    <a:pt x="8" y="2139"/>
                    <a:pt x="16" y="2211"/>
                    <a:pt x="24" y="2282"/>
                  </a:cubicBezTo>
                  <a:cubicBezTo>
                    <a:pt x="38" y="2347"/>
                    <a:pt x="53" y="2412"/>
                    <a:pt x="67" y="2477"/>
                  </a:cubicBezTo>
                  <a:cubicBezTo>
                    <a:pt x="89" y="2564"/>
                    <a:pt x="112" y="2651"/>
                    <a:pt x="134" y="2738"/>
                  </a:cubicBezTo>
                  <a:cubicBezTo>
                    <a:pt x="156" y="2834"/>
                    <a:pt x="178" y="2929"/>
                    <a:pt x="200" y="3025"/>
                  </a:cubicBezTo>
                  <a:cubicBezTo>
                    <a:pt x="237" y="3130"/>
                    <a:pt x="273" y="3235"/>
                    <a:pt x="310" y="3340"/>
                  </a:cubicBezTo>
                  <a:cubicBezTo>
                    <a:pt x="346" y="3445"/>
                    <a:pt x="383" y="3550"/>
                    <a:pt x="419" y="3655"/>
                  </a:cubicBezTo>
                  <a:cubicBezTo>
                    <a:pt x="462" y="3766"/>
                    <a:pt x="504" y="3878"/>
                    <a:pt x="547" y="3989"/>
                  </a:cubicBezTo>
                  <a:cubicBezTo>
                    <a:pt x="591" y="4101"/>
                    <a:pt x="636" y="4212"/>
                    <a:pt x="680" y="4324"/>
                  </a:cubicBezTo>
                  <a:lnTo>
                    <a:pt x="832" y="4665"/>
                  </a:lnTo>
                  <a:lnTo>
                    <a:pt x="984" y="4973"/>
                  </a:lnTo>
                  <a:cubicBezTo>
                    <a:pt x="1035" y="5078"/>
                    <a:pt x="1085" y="5183"/>
                    <a:pt x="1136" y="5288"/>
                  </a:cubicBezTo>
                  <a:cubicBezTo>
                    <a:pt x="1187" y="5384"/>
                    <a:pt x="1237" y="5480"/>
                    <a:pt x="1288" y="5576"/>
                  </a:cubicBezTo>
                  <a:lnTo>
                    <a:pt x="1488" y="5843"/>
                  </a:lnTo>
                  <a:lnTo>
                    <a:pt x="1659" y="6078"/>
                  </a:lnTo>
                  <a:lnTo>
                    <a:pt x="1859" y="6272"/>
                  </a:lnTo>
                  <a:lnTo>
                    <a:pt x="2035" y="6439"/>
                  </a:lnTo>
                  <a:lnTo>
                    <a:pt x="2248" y="6560"/>
                  </a:lnTo>
                  <a:lnTo>
                    <a:pt x="2248" y="6606"/>
                  </a:lnTo>
                  <a:lnTo>
                    <a:pt x="2248" y="6680"/>
                  </a:lnTo>
                  <a:cubicBezTo>
                    <a:pt x="2256" y="6705"/>
                    <a:pt x="2264" y="6729"/>
                    <a:pt x="2272" y="6754"/>
                  </a:cubicBezTo>
                  <a:lnTo>
                    <a:pt x="2296" y="6874"/>
                  </a:lnTo>
                  <a:cubicBezTo>
                    <a:pt x="2310" y="6914"/>
                    <a:pt x="2325" y="6955"/>
                    <a:pt x="2339" y="6995"/>
                  </a:cubicBezTo>
                  <a:lnTo>
                    <a:pt x="2357" y="7142"/>
                  </a:lnTo>
                  <a:cubicBezTo>
                    <a:pt x="2373" y="7189"/>
                    <a:pt x="2390" y="7235"/>
                    <a:pt x="2406" y="7282"/>
                  </a:cubicBezTo>
                  <a:cubicBezTo>
                    <a:pt x="2420" y="7331"/>
                    <a:pt x="2434" y="7381"/>
                    <a:pt x="2448" y="7430"/>
                  </a:cubicBezTo>
                  <a:cubicBezTo>
                    <a:pt x="2454" y="7477"/>
                    <a:pt x="2461" y="7523"/>
                    <a:pt x="2467" y="7570"/>
                  </a:cubicBezTo>
                  <a:cubicBezTo>
                    <a:pt x="2483" y="7619"/>
                    <a:pt x="2499" y="7669"/>
                    <a:pt x="2515" y="7718"/>
                  </a:cubicBezTo>
                  <a:cubicBezTo>
                    <a:pt x="2535" y="7774"/>
                    <a:pt x="2556" y="7829"/>
                    <a:pt x="2576" y="7885"/>
                  </a:cubicBezTo>
                  <a:cubicBezTo>
                    <a:pt x="2592" y="7925"/>
                    <a:pt x="2609" y="7965"/>
                    <a:pt x="2625" y="8005"/>
                  </a:cubicBezTo>
                  <a:cubicBezTo>
                    <a:pt x="2639" y="8045"/>
                    <a:pt x="2653" y="8086"/>
                    <a:pt x="2667" y="8126"/>
                  </a:cubicBezTo>
                  <a:cubicBezTo>
                    <a:pt x="2687" y="8166"/>
                    <a:pt x="2708" y="8206"/>
                    <a:pt x="2728" y="8246"/>
                  </a:cubicBezTo>
                  <a:cubicBezTo>
                    <a:pt x="2750" y="8286"/>
                    <a:pt x="2773" y="8327"/>
                    <a:pt x="2795" y="8367"/>
                  </a:cubicBezTo>
                  <a:cubicBezTo>
                    <a:pt x="2817" y="8398"/>
                    <a:pt x="2839" y="8430"/>
                    <a:pt x="2861" y="8461"/>
                  </a:cubicBezTo>
                  <a:cubicBezTo>
                    <a:pt x="2890" y="8501"/>
                    <a:pt x="2918" y="8541"/>
                    <a:pt x="2947" y="8581"/>
                  </a:cubicBezTo>
                  <a:lnTo>
                    <a:pt x="3080" y="8701"/>
                  </a:lnTo>
                  <a:cubicBezTo>
                    <a:pt x="3131" y="8750"/>
                    <a:pt x="3181" y="8800"/>
                    <a:pt x="3232" y="8849"/>
                  </a:cubicBezTo>
                  <a:lnTo>
                    <a:pt x="3408" y="8989"/>
                  </a:lnTo>
                  <a:lnTo>
                    <a:pt x="3603" y="9157"/>
                  </a:lnTo>
                  <a:lnTo>
                    <a:pt x="3803" y="9304"/>
                  </a:lnTo>
                  <a:lnTo>
                    <a:pt x="4040" y="9471"/>
                  </a:lnTo>
                  <a:lnTo>
                    <a:pt x="4283" y="9592"/>
                  </a:lnTo>
                  <a:lnTo>
                    <a:pt x="4520" y="9712"/>
                  </a:lnTo>
                  <a:lnTo>
                    <a:pt x="4781" y="9806"/>
                  </a:lnTo>
                  <a:lnTo>
                    <a:pt x="5043" y="9906"/>
                  </a:lnTo>
                  <a:lnTo>
                    <a:pt x="5304" y="9973"/>
                  </a:lnTo>
                  <a:lnTo>
                    <a:pt x="5571" y="10000"/>
                  </a:lnTo>
                  <a:lnTo>
                    <a:pt x="5832" y="10000"/>
                  </a:lnTo>
                  <a:lnTo>
                    <a:pt x="6094" y="9973"/>
                  </a:lnTo>
                  <a:lnTo>
                    <a:pt x="6355" y="9853"/>
                  </a:lnTo>
                  <a:lnTo>
                    <a:pt x="6640" y="9685"/>
                  </a:lnTo>
                  <a:lnTo>
                    <a:pt x="6944" y="9444"/>
                  </a:lnTo>
                  <a:lnTo>
                    <a:pt x="7272" y="9137"/>
                  </a:lnTo>
                  <a:lnTo>
                    <a:pt x="7576" y="8795"/>
                  </a:lnTo>
                  <a:lnTo>
                    <a:pt x="7904" y="8440"/>
                  </a:lnTo>
                  <a:lnTo>
                    <a:pt x="8232" y="8052"/>
                  </a:lnTo>
                  <a:lnTo>
                    <a:pt x="8560" y="7671"/>
                  </a:lnTo>
                  <a:lnTo>
                    <a:pt x="8840" y="7256"/>
                  </a:lnTo>
                  <a:lnTo>
                    <a:pt x="9107" y="6901"/>
                  </a:lnTo>
                  <a:lnTo>
                    <a:pt x="9368" y="6539"/>
                  </a:lnTo>
                  <a:lnTo>
                    <a:pt x="9587" y="6252"/>
                  </a:lnTo>
                  <a:cubicBezTo>
                    <a:pt x="9638" y="6163"/>
                    <a:pt x="9688" y="6073"/>
                    <a:pt x="9739" y="5984"/>
                  </a:cubicBezTo>
                  <a:lnTo>
                    <a:pt x="9891" y="5790"/>
                  </a:lnTo>
                  <a:cubicBezTo>
                    <a:pt x="9919" y="5743"/>
                    <a:pt x="9948" y="5696"/>
                    <a:pt x="9976" y="5649"/>
                  </a:cubicBezTo>
                  <a:cubicBezTo>
                    <a:pt x="9984" y="5633"/>
                    <a:pt x="9992" y="5618"/>
                    <a:pt x="10000" y="5602"/>
                  </a:cubicBezTo>
                  <a:cubicBezTo>
                    <a:pt x="9992" y="5593"/>
                    <a:pt x="9984" y="5585"/>
                    <a:pt x="9976" y="5576"/>
                  </a:cubicBezTo>
                  <a:cubicBezTo>
                    <a:pt x="9970" y="5551"/>
                    <a:pt x="9691" y="6088"/>
                    <a:pt x="9685" y="6063"/>
                  </a:cubicBezTo>
                  <a:lnTo>
                    <a:pt x="9415" y="5960"/>
                  </a:lnTo>
                  <a:cubicBezTo>
                    <a:pt x="9393" y="5911"/>
                    <a:pt x="9642" y="6086"/>
                    <a:pt x="9620" y="6037"/>
                  </a:cubicBezTo>
                  <a:cubicBezTo>
                    <a:pt x="9592" y="5972"/>
                    <a:pt x="9801" y="6695"/>
                    <a:pt x="9773" y="6630"/>
                  </a:cubicBezTo>
                  <a:cubicBezTo>
                    <a:pt x="9728" y="6568"/>
                    <a:pt x="9242" y="5906"/>
                    <a:pt x="9197" y="5844"/>
                  </a:cubicBezTo>
                  <a:lnTo>
                    <a:pt x="8459" y="5640"/>
                  </a:lnTo>
                  <a:cubicBezTo>
                    <a:pt x="8240" y="5489"/>
                    <a:pt x="8043" y="5393"/>
                    <a:pt x="7921" y="5260"/>
                  </a:cubicBezTo>
                  <a:cubicBezTo>
                    <a:pt x="7785" y="4983"/>
                    <a:pt x="7660" y="4939"/>
                    <a:pt x="7655" y="4880"/>
                  </a:cubicBezTo>
                  <a:cubicBezTo>
                    <a:pt x="7620" y="4802"/>
                    <a:pt x="7586" y="4724"/>
                    <a:pt x="7551" y="4646"/>
                  </a:cubicBezTo>
                  <a:lnTo>
                    <a:pt x="8493" y="3554"/>
                  </a:lnTo>
                  <a:lnTo>
                    <a:pt x="8250" y="3387"/>
                  </a:lnTo>
                  <a:lnTo>
                    <a:pt x="7971" y="3293"/>
                  </a:lnTo>
                  <a:lnTo>
                    <a:pt x="7661" y="3220"/>
                  </a:lnTo>
                  <a:lnTo>
                    <a:pt x="7382" y="3220"/>
                  </a:lnTo>
                  <a:lnTo>
                    <a:pt x="7230" y="3220"/>
                  </a:lnTo>
                  <a:lnTo>
                    <a:pt x="7072" y="3220"/>
                  </a:lnTo>
                  <a:lnTo>
                    <a:pt x="6944" y="3220"/>
                  </a:lnTo>
                  <a:cubicBezTo>
                    <a:pt x="6908" y="3229"/>
                    <a:pt x="6871" y="3237"/>
                    <a:pt x="6835" y="3246"/>
                  </a:cubicBezTo>
                  <a:lnTo>
                    <a:pt x="6701" y="3266"/>
                  </a:lnTo>
                  <a:lnTo>
                    <a:pt x="6616" y="3293"/>
                  </a:lnTo>
                  <a:cubicBezTo>
                    <a:pt x="6588" y="3300"/>
                    <a:pt x="6559" y="3306"/>
                    <a:pt x="6531" y="3313"/>
                  </a:cubicBezTo>
                  <a:lnTo>
                    <a:pt x="6464" y="3340"/>
                  </a:lnTo>
                  <a:lnTo>
                    <a:pt x="6373" y="3367"/>
                  </a:lnTo>
                  <a:cubicBezTo>
                    <a:pt x="6353" y="3374"/>
                    <a:pt x="6332" y="3380"/>
                    <a:pt x="6312" y="3387"/>
                  </a:cubicBezTo>
                  <a:lnTo>
                    <a:pt x="6270" y="3387"/>
                  </a:lnTo>
                  <a:cubicBezTo>
                    <a:pt x="6254" y="3396"/>
                    <a:pt x="6237" y="3405"/>
                    <a:pt x="6221" y="3414"/>
                  </a:cubicBezTo>
                  <a:cubicBezTo>
                    <a:pt x="6207" y="3421"/>
                    <a:pt x="6193" y="3427"/>
                    <a:pt x="6179" y="3434"/>
                  </a:cubicBezTo>
                  <a:cubicBezTo>
                    <a:pt x="6173" y="3443"/>
                    <a:pt x="6166" y="3452"/>
                    <a:pt x="6160" y="3461"/>
                  </a:cubicBezTo>
                  <a:lnTo>
                    <a:pt x="6160" y="3434"/>
                  </a:lnTo>
                  <a:cubicBezTo>
                    <a:pt x="6152" y="3418"/>
                    <a:pt x="6144" y="3403"/>
                    <a:pt x="6136" y="3387"/>
                  </a:cubicBezTo>
                  <a:cubicBezTo>
                    <a:pt x="6128" y="3356"/>
                    <a:pt x="6120" y="3324"/>
                    <a:pt x="6112" y="3293"/>
                  </a:cubicBezTo>
                  <a:cubicBezTo>
                    <a:pt x="6106" y="3260"/>
                    <a:pt x="6100" y="3226"/>
                    <a:pt x="6094" y="3193"/>
                  </a:cubicBezTo>
                  <a:cubicBezTo>
                    <a:pt x="6086" y="3171"/>
                    <a:pt x="6077" y="3148"/>
                    <a:pt x="6069" y="3126"/>
                  </a:cubicBezTo>
                  <a:cubicBezTo>
                    <a:pt x="6063" y="3101"/>
                    <a:pt x="6057" y="3077"/>
                    <a:pt x="6051" y="3052"/>
                  </a:cubicBezTo>
                  <a:lnTo>
                    <a:pt x="6051" y="2979"/>
                  </a:lnTo>
                  <a:lnTo>
                    <a:pt x="6051" y="2932"/>
                  </a:lnTo>
                  <a:cubicBezTo>
                    <a:pt x="6043" y="2907"/>
                    <a:pt x="6035" y="2883"/>
                    <a:pt x="6027" y="2858"/>
                  </a:cubicBezTo>
                  <a:lnTo>
                    <a:pt x="6027" y="2784"/>
                  </a:lnTo>
                  <a:lnTo>
                    <a:pt x="6027" y="2718"/>
                  </a:lnTo>
                  <a:cubicBezTo>
                    <a:pt x="6035" y="2693"/>
                    <a:pt x="6043" y="2669"/>
                    <a:pt x="6051" y="2644"/>
                  </a:cubicBezTo>
                  <a:lnTo>
                    <a:pt x="6051" y="2570"/>
                  </a:lnTo>
                  <a:cubicBezTo>
                    <a:pt x="6043" y="2546"/>
                    <a:pt x="6035" y="2521"/>
                    <a:pt x="6027" y="2497"/>
                  </a:cubicBezTo>
                  <a:cubicBezTo>
                    <a:pt x="6019" y="2481"/>
                    <a:pt x="6010" y="2466"/>
                    <a:pt x="6002" y="2450"/>
                  </a:cubicBezTo>
                  <a:cubicBezTo>
                    <a:pt x="5996" y="2434"/>
                    <a:pt x="5990" y="2419"/>
                    <a:pt x="5984" y="2403"/>
                  </a:cubicBezTo>
                  <a:lnTo>
                    <a:pt x="5893" y="2303"/>
                  </a:lnTo>
                  <a:cubicBezTo>
                    <a:pt x="5865" y="2287"/>
                    <a:pt x="5836" y="2272"/>
                    <a:pt x="5808" y="2256"/>
                  </a:cubicBezTo>
                  <a:cubicBezTo>
                    <a:pt x="5772" y="2231"/>
                    <a:pt x="5735" y="2207"/>
                    <a:pt x="5699" y="2182"/>
                  </a:cubicBezTo>
                  <a:cubicBezTo>
                    <a:pt x="5662" y="2160"/>
                    <a:pt x="5626" y="2137"/>
                    <a:pt x="5589" y="2115"/>
                  </a:cubicBezTo>
                  <a:cubicBezTo>
                    <a:pt x="5567" y="2090"/>
                    <a:pt x="5544" y="2066"/>
                    <a:pt x="5522" y="2041"/>
                  </a:cubicBezTo>
                  <a:cubicBezTo>
                    <a:pt x="5516" y="2017"/>
                    <a:pt x="5510" y="1992"/>
                    <a:pt x="5504" y="1968"/>
                  </a:cubicBezTo>
                  <a:cubicBezTo>
                    <a:pt x="5496" y="1928"/>
                    <a:pt x="5488" y="1887"/>
                    <a:pt x="5480" y="1847"/>
                  </a:cubicBezTo>
                  <a:lnTo>
                    <a:pt x="5480" y="1754"/>
                  </a:lnTo>
                  <a:cubicBezTo>
                    <a:pt x="5474" y="1714"/>
                    <a:pt x="5468" y="1673"/>
                    <a:pt x="5462" y="1633"/>
                  </a:cubicBezTo>
                  <a:cubicBezTo>
                    <a:pt x="5454" y="1600"/>
                    <a:pt x="5445" y="1566"/>
                    <a:pt x="5437" y="1533"/>
                  </a:cubicBezTo>
                  <a:lnTo>
                    <a:pt x="5413" y="1419"/>
                  </a:lnTo>
                  <a:lnTo>
                    <a:pt x="5413" y="1345"/>
                  </a:lnTo>
                  <a:cubicBezTo>
                    <a:pt x="5407" y="1330"/>
                    <a:pt x="5401" y="1314"/>
                    <a:pt x="5395" y="1299"/>
                  </a:cubicBezTo>
                  <a:lnTo>
                    <a:pt x="5395" y="1272"/>
                  </a:lnTo>
                  <a:cubicBezTo>
                    <a:pt x="5381" y="1263"/>
                    <a:pt x="5366" y="1254"/>
                    <a:pt x="5352" y="1245"/>
                  </a:cubicBezTo>
                  <a:cubicBezTo>
                    <a:pt x="5330" y="1223"/>
                    <a:pt x="5308" y="1200"/>
                    <a:pt x="5286" y="1178"/>
                  </a:cubicBezTo>
                  <a:lnTo>
                    <a:pt x="5194" y="1124"/>
                  </a:lnTo>
                  <a:cubicBezTo>
                    <a:pt x="5180" y="1117"/>
                    <a:pt x="5166" y="1111"/>
                    <a:pt x="5152" y="1104"/>
                  </a:cubicBezTo>
                  <a:lnTo>
                    <a:pt x="5067" y="1058"/>
                  </a:lnTo>
                  <a:cubicBezTo>
                    <a:pt x="5045" y="1040"/>
                    <a:pt x="5022" y="1022"/>
                    <a:pt x="5000" y="1004"/>
                  </a:cubicBezTo>
                  <a:lnTo>
                    <a:pt x="4915" y="937"/>
                  </a:lnTo>
                  <a:cubicBezTo>
                    <a:pt x="4885" y="919"/>
                    <a:pt x="4854" y="902"/>
                    <a:pt x="4824" y="884"/>
                  </a:cubicBezTo>
                  <a:cubicBezTo>
                    <a:pt x="4796" y="868"/>
                    <a:pt x="4767" y="853"/>
                    <a:pt x="4739" y="837"/>
                  </a:cubicBezTo>
                  <a:cubicBezTo>
                    <a:pt x="4717" y="830"/>
                    <a:pt x="4694" y="824"/>
                    <a:pt x="4672" y="817"/>
                  </a:cubicBezTo>
                  <a:lnTo>
                    <a:pt x="4605" y="790"/>
                  </a:lnTo>
                  <a:cubicBezTo>
                    <a:pt x="4585" y="783"/>
                    <a:pt x="4564" y="777"/>
                    <a:pt x="4544" y="770"/>
                  </a:cubicBezTo>
                  <a:lnTo>
                    <a:pt x="4502" y="743"/>
                  </a:lnTo>
                  <a:lnTo>
                    <a:pt x="4478" y="743"/>
                  </a:lnTo>
                  <a:lnTo>
                    <a:pt x="4411" y="743"/>
                  </a:lnTo>
                  <a:lnTo>
                    <a:pt x="4301" y="716"/>
                  </a:lnTo>
                  <a:cubicBezTo>
                    <a:pt x="4265" y="700"/>
                    <a:pt x="4228" y="685"/>
                    <a:pt x="4192" y="669"/>
                  </a:cubicBezTo>
                  <a:lnTo>
                    <a:pt x="4040" y="649"/>
                  </a:lnTo>
                  <a:lnTo>
                    <a:pt x="3846" y="576"/>
                  </a:lnTo>
                  <a:lnTo>
                    <a:pt x="3645" y="502"/>
                  </a:lnTo>
                  <a:lnTo>
                    <a:pt x="3451" y="428"/>
                  </a:lnTo>
                  <a:lnTo>
                    <a:pt x="3256" y="382"/>
                  </a:lnTo>
                  <a:lnTo>
                    <a:pt x="3038" y="308"/>
                  </a:lnTo>
                  <a:lnTo>
                    <a:pt x="2837" y="234"/>
                  </a:lnTo>
                  <a:lnTo>
                    <a:pt x="2643" y="167"/>
                  </a:lnTo>
                  <a:lnTo>
                    <a:pt x="2491" y="120"/>
                  </a:lnTo>
                  <a:lnTo>
                    <a:pt x="2339" y="67"/>
                  </a:lnTo>
                  <a:cubicBezTo>
                    <a:pt x="2309" y="51"/>
                    <a:pt x="2278" y="36"/>
                    <a:pt x="2248" y="20"/>
                  </a:cubicBezTo>
                  <a:cubicBezTo>
                    <a:pt x="2228" y="13"/>
                    <a:pt x="2207" y="7"/>
                    <a:pt x="2187" y="0"/>
                  </a:cubicBezTo>
                  <a:lnTo>
                    <a:pt x="2163" y="0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rgbClr val="1FE0E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96"/>
            <p:cNvSpPr>
              <a:spLocks/>
            </p:cNvSpPr>
            <p:nvPr/>
          </p:nvSpPr>
          <p:spPr bwMode="auto">
            <a:xfrm>
              <a:off x="2912" y="814"/>
              <a:ext cx="887" cy="978"/>
            </a:xfrm>
            <a:custGeom>
              <a:avLst/>
              <a:gdLst>
                <a:gd name="T0" fmla="*/ 22 w 887"/>
                <a:gd name="T1" fmla="*/ 442 h 978"/>
                <a:gd name="T2" fmla="*/ 36 w 887"/>
                <a:gd name="T3" fmla="*/ 399 h 978"/>
                <a:gd name="T4" fmla="*/ 0 w 887"/>
                <a:gd name="T5" fmla="*/ 360 h 978"/>
                <a:gd name="T6" fmla="*/ 25 w 887"/>
                <a:gd name="T7" fmla="*/ 320 h 978"/>
                <a:gd name="T8" fmla="*/ 36 w 887"/>
                <a:gd name="T9" fmla="*/ 281 h 978"/>
                <a:gd name="T10" fmla="*/ 36 w 887"/>
                <a:gd name="T11" fmla="*/ 238 h 978"/>
                <a:gd name="T12" fmla="*/ 36 w 887"/>
                <a:gd name="T13" fmla="*/ 194 h 978"/>
                <a:gd name="T14" fmla="*/ 72 w 887"/>
                <a:gd name="T15" fmla="*/ 202 h 978"/>
                <a:gd name="T16" fmla="*/ 111 w 887"/>
                <a:gd name="T17" fmla="*/ 202 h 978"/>
                <a:gd name="T18" fmla="*/ 129 w 887"/>
                <a:gd name="T19" fmla="*/ 148 h 978"/>
                <a:gd name="T20" fmla="*/ 169 w 887"/>
                <a:gd name="T21" fmla="*/ 133 h 978"/>
                <a:gd name="T22" fmla="*/ 201 w 887"/>
                <a:gd name="T23" fmla="*/ 144 h 978"/>
                <a:gd name="T24" fmla="*/ 223 w 887"/>
                <a:gd name="T25" fmla="*/ 112 h 978"/>
                <a:gd name="T26" fmla="*/ 234 w 887"/>
                <a:gd name="T27" fmla="*/ 80 h 978"/>
                <a:gd name="T28" fmla="*/ 280 w 887"/>
                <a:gd name="T29" fmla="*/ 80 h 978"/>
                <a:gd name="T30" fmla="*/ 331 w 887"/>
                <a:gd name="T31" fmla="*/ 76 h 978"/>
                <a:gd name="T32" fmla="*/ 349 w 887"/>
                <a:gd name="T33" fmla="*/ 36 h 978"/>
                <a:gd name="T34" fmla="*/ 399 w 887"/>
                <a:gd name="T35" fmla="*/ 11 h 978"/>
                <a:gd name="T36" fmla="*/ 428 w 887"/>
                <a:gd name="T37" fmla="*/ 33 h 978"/>
                <a:gd name="T38" fmla="*/ 478 w 887"/>
                <a:gd name="T39" fmla="*/ 29 h 978"/>
                <a:gd name="T40" fmla="*/ 507 w 887"/>
                <a:gd name="T41" fmla="*/ 0 h 978"/>
                <a:gd name="T42" fmla="*/ 539 w 887"/>
                <a:gd name="T43" fmla="*/ 15 h 978"/>
                <a:gd name="T44" fmla="*/ 561 w 887"/>
                <a:gd name="T45" fmla="*/ 44 h 978"/>
                <a:gd name="T46" fmla="*/ 618 w 887"/>
                <a:gd name="T47" fmla="*/ 33 h 978"/>
                <a:gd name="T48" fmla="*/ 658 w 887"/>
                <a:gd name="T49" fmla="*/ 54 h 978"/>
                <a:gd name="T50" fmla="*/ 661 w 887"/>
                <a:gd name="T51" fmla="*/ 101 h 978"/>
                <a:gd name="T52" fmla="*/ 686 w 887"/>
                <a:gd name="T53" fmla="*/ 126 h 978"/>
                <a:gd name="T54" fmla="*/ 722 w 887"/>
                <a:gd name="T55" fmla="*/ 141 h 978"/>
                <a:gd name="T56" fmla="*/ 729 w 887"/>
                <a:gd name="T57" fmla="*/ 173 h 978"/>
                <a:gd name="T58" fmla="*/ 751 w 887"/>
                <a:gd name="T59" fmla="*/ 223 h 978"/>
                <a:gd name="T60" fmla="*/ 776 w 887"/>
                <a:gd name="T61" fmla="*/ 248 h 978"/>
                <a:gd name="T62" fmla="*/ 783 w 887"/>
                <a:gd name="T63" fmla="*/ 302 h 978"/>
                <a:gd name="T64" fmla="*/ 787 w 887"/>
                <a:gd name="T65" fmla="*/ 349 h 978"/>
                <a:gd name="T66" fmla="*/ 808 w 887"/>
                <a:gd name="T67" fmla="*/ 385 h 978"/>
                <a:gd name="T68" fmla="*/ 852 w 887"/>
                <a:gd name="T69" fmla="*/ 388 h 978"/>
                <a:gd name="T70" fmla="*/ 884 w 887"/>
                <a:gd name="T71" fmla="*/ 414 h 978"/>
                <a:gd name="T72" fmla="*/ 887 w 887"/>
                <a:gd name="T73" fmla="*/ 453 h 978"/>
                <a:gd name="T74" fmla="*/ 880 w 887"/>
                <a:gd name="T75" fmla="*/ 511 h 978"/>
                <a:gd name="T76" fmla="*/ 870 w 887"/>
                <a:gd name="T77" fmla="*/ 568 h 978"/>
                <a:gd name="T78" fmla="*/ 852 w 887"/>
                <a:gd name="T79" fmla="*/ 618 h 978"/>
                <a:gd name="T80" fmla="*/ 823 w 887"/>
                <a:gd name="T81" fmla="*/ 651 h 978"/>
                <a:gd name="T82" fmla="*/ 794 w 887"/>
                <a:gd name="T83" fmla="*/ 741 h 978"/>
                <a:gd name="T84" fmla="*/ 755 w 887"/>
                <a:gd name="T85" fmla="*/ 848 h 978"/>
                <a:gd name="T86" fmla="*/ 697 w 887"/>
                <a:gd name="T87" fmla="*/ 935 h 978"/>
                <a:gd name="T88" fmla="*/ 614 w 887"/>
                <a:gd name="T89" fmla="*/ 967 h 978"/>
                <a:gd name="T90" fmla="*/ 514 w 887"/>
                <a:gd name="T91" fmla="*/ 974 h 978"/>
                <a:gd name="T92" fmla="*/ 402 w 887"/>
                <a:gd name="T93" fmla="*/ 931 h 978"/>
                <a:gd name="T94" fmla="*/ 273 w 887"/>
                <a:gd name="T95" fmla="*/ 816 h 978"/>
                <a:gd name="T96" fmla="*/ 151 w 887"/>
                <a:gd name="T97" fmla="*/ 654 h 978"/>
                <a:gd name="T98" fmla="*/ 68 w 887"/>
                <a:gd name="T99" fmla="*/ 547 h 978"/>
                <a:gd name="T100" fmla="*/ 22 w 887"/>
                <a:gd name="T101" fmla="*/ 485 h 978"/>
                <a:gd name="T102" fmla="*/ 4 w 887"/>
                <a:gd name="T103" fmla="*/ 46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7" h="978">
                  <a:moveTo>
                    <a:pt x="4" y="460"/>
                  </a:moveTo>
                  <a:lnTo>
                    <a:pt x="7" y="460"/>
                  </a:lnTo>
                  <a:lnTo>
                    <a:pt x="14" y="453"/>
                  </a:lnTo>
                  <a:lnTo>
                    <a:pt x="22" y="442"/>
                  </a:lnTo>
                  <a:lnTo>
                    <a:pt x="29" y="432"/>
                  </a:lnTo>
                  <a:lnTo>
                    <a:pt x="36" y="421"/>
                  </a:lnTo>
                  <a:lnTo>
                    <a:pt x="40" y="410"/>
                  </a:lnTo>
                  <a:lnTo>
                    <a:pt x="36" y="399"/>
                  </a:lnTo>
                  <a:lnTo>
                    <a:pt x="25" y="392"/>
                  </a:lnTo>
                  <a:lnTo>
                    <a:pt x="11" y="381"/>
                  </a:lnTo>
                  <a:lnTo>
                    <a:pt x="4" y="374"/>
                  </a:lnTo>
                  <a:lnTo>
                    <a:pt x="0" y="360"/>
                  </a:lnTo>
                  <a:lnTo>
                    <a:pt x="4" y="349"/>
                  </a:lnTo>
                  <a:lnTo>
                    <a:pt x="11" y="342"/>
                  </a:lnTo>
                  <a:lnTo>
                    <a:pt x="18" y="331"/>
                  </a:lnTo>
                  <a:lnTo>
                    <a:pt x="25" y="320"/>
                  </a:lnTo>
                  <a:lnTo>
                    <a:pt x="36" y="317"/>
                  </a:lnTo>
                  <a:lnTo>
                    <a:pt x="36" y="306"/>
                  </a:lnTo>
                  <a:lnTo>
                    <a:pt x="40" y="288"/>
                  </a:lnTo>
                  <a:lnTo>
                    <a:pt x="36" y="281"/>
                  </a:lnTo>
                  <a:lnTo>
                    <a:pt x="36" y="270"/>
                  </a:lnTo>
                  <a:lnTo>
                    <a:pt x="36" y="259"/>
                  </a:lnTo>
                  <a:lnTo>
                    <a:pt x="36" y="248"/>
                  </a:lnTo>
                  <a:lnTo>
                    <a:pt x="36" y="238"/>
                  </a:lnTo>
                  <a:lnTo>
                    <a:pt x="32" y="227"/>
                  </a:lnTo>
                  <a:lnTo>
                    <a:pt x="32" y="216"/>
                  </a:lnTo>
                  <a:lnTo>
                    <a:pt x="36" y="209"/>
                  </a:lnTo>
                  <a:lnTo>
                    <a:pt x="36" y="194"/>
                  </a:lnTo>
                  <a:lnTo>
                    <a:pt x="43" y="191"/>
                  </a:lnTo>
                  <a:lnTo>
                    <a:pt x="50" y="191"/>
                  </a:lnTo>
                  <a:lnTo>
                    <a:pt x="65" y="198"/>
                  </a:lnTo>
                  <a:lnTo>
                    <a:pt x="72" y="202"/>
                  </a:lnTo>
                  <a:lnTo>
                    <a:pt x="86" y="205"/>
                  </a:lnTo>
                  <a:lnTo>
                    <a:pt x="97" y="209"/>
                  </a:lnTo>
                  <a:lnTo>
                    <a:pt x="104" y="209"/>
                  </a:lnTo>
                  <a:lnTo>
                    <a:pt x="111" y="202"/>
                  </a:lnTo>
                  <a:lnTo>
                    <a:pt x="115" y="187"/>
                  </a:lnTo>
                  <a:lnTo>
                    <a:pt x="115" y="173"/>
                  </a:lnTo>
                  <a:lnTo>
                    <a:pt x="122" y="159"/>
                  </a:lnTo>
                  <a:lnTo>
                    <a:pt x="129" y="148"/>
                  </a:lnTo>
                  <a:lnTo>
                    <a:pt x="140" y="144"/>
                  </a:lnTo>
                  <a:lnTo>
                    <a:pt x="151" y="137"/>
                  </a:lnTo>
                  <a:lnTo>
                    <a:pt x="162" y="133"/>
                  </a:lnTo>
                  <a:lnTo>
                    <a:pt x="169" y="133"/>
                  </a:lnTo>
                  <a:lnTo>
                    <a:pt x="176" y="141"/>
                  </a:lnTo>
                  <a:lnTo>
                    <a:pt x="180" y="144"/>
                  </a:lnTo>
                  <a:lnTo>
                    <a:pt x="190" y="144"/>
                  </a:lnTo>
                  <a:lnTo>
                    <a:pt x="201" y="144"/>
                  </a:lnTo>
                  <a:lnTo>
                    <a:pt x="208" y="141"/>
                  </a:lnTo>
                  <a:lnTo>
                    <a:pt x="212" y="130"/>
                  </a:lnTo>
                  <a:lnTo>
                    <a:pt x="219" y="123"/>
                  </a:lnTo>
                  <a:lnTo>
                    <a:pt x="223" y="112"/>
                  </a:lnTo>
                  <a:lnTo>
                    <a:pt x="223" y="101"/>
                  </a:lnTo>
                  <a:lnTo>
                    <a:pt x="223" y="90"/>
                  </a:lnTo>
                  <a:lnTo>
                    <a:pt x="226" y="83"/>
                  </a:lnTo>
                  <a:lnTo>
                    <a:pt x="234" y="80"/>
                  </a:lnTo>
                  <a:lnTo>
                    <a:pt x="244" y="80"/>
                  </a:lnTo>
                  <a:lnTo>
                    <a:pt x="255" y="76"/>
                  </a:lnTo>
                  <a:lnTo>
                    <a:pt x="270" y="80"/>
                  </a:lnTo>
                  <a:lnTo>
                    <a:pt x="280" y="80"/>
                  </a:lnTo>
                  <a:lnTo>
                    <a:pt x="291" y="83"/>
                  </a:lnTo>
                  <a:lnTo>
                    <a:pt x="305" y="83"/>
                  </a:lnTo>
                  <a:lnTo>
                    <a:pt x="323" y="80"/>
                  </a:lnTo>
                  <a:lnTo>
                    <a:pt x="331" y="76"/>
                  </a:lnTo>
                  <a:lnTo>
                    <a:pt x="338" y="69"/>
                  </a:lnTo>
                  <a:lnTo>
                    <a:pt x="341" y="58"/>
                  </a:lnTo>
                  <a:lnTo>
                    <a:pt x="345" y="51"/>
                  </a:lnTo>
                  <a:lnTo>
                    <a:pt x="349" y="36"/>
                  </a:lnTo>
                  <a:lnTo>
                    <a:pt x="359" y="26"/>
                  </a:lnTo>
                  <a:lnTo>
                    <a:pt x="374" y="18"/>
                  </a:lnTo>
                  <a:lnTo>
                    <a:pt x="384" y="15"/>
                  </a:lnTo>
                  <a:lnTo>
                    <a:pt x="399" y="11"/>
                  </a:lnTo>
                  <a:lnTo>
                    <a:pt x="410" y="11"/>
                  </a:lnTo>
                  <a:lnTo>
                    <a:pt x="417" y="15"/>
                  </a:lnTo>
                  <a:lnTo>
                    <a:pt x="424" y="26"/>
                  </a:lnTo>
                  <a:lnTo>
                    <a:pt x="428" y="33"/>
                  </a:lnTo>
                  <a:lnTo>
                    <a:pt x="438" y="36"/>
                  </a:lnTo>
                  <a:lnTo>
                    <a:pt x="449" y="36"/>
                  </a:lnTo>
                  <a:lnTo>
                    <a:pt x="464" y="36"/>
                  </a:lnTo>
                  <a:lnTo>
                    <a:pt x="478" y="29"/>
                  </a:lnTo>
                  <a:lnTo>
                    <a:pt x="489" y="22"/>
                  </a:lnTo>
                  <a:lnTo>
                    <a:pt x="496" y="15"/>
                  </a:lnTo>
                  <a:lnTo>
                    <a:pt x="503" y="8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1" y="4"/>
                  </a:lnTo>
                  <a:lnTo>
                    <a:pt x="532" y="8"/>
                  </a:lnTo>
                  <a:lnTo>
                    <a:pt x="539" y="15"/>
                  </a:lnTo>
                  <a:lnTo>
                    <a:pt x="546" y="22"/>
                  </a:lnTo>
                  <a:lnTo>
                    <a:pt x="553" y="33"/>
                  </a:lnTo>
                  <a:lnTo>
                    <a:pt x="557" y="40"/>
                  </a:lnTo>
                  <a:lnTo>
                    <a:pt x="561" y="44"/>
                  </a:lnTo>
                  <a:lnTo>
                    <a:pt x="571" y="44"/>
                  </a:lnTo>
                  <a:lnTo>
                    <a:pt x="586" y="40"/>
                  </a:lnTo>
                  <a:lnTo>
                    <a:pt x="604" y="40"/>
                  </a:lnTo>
                  <a:lnTo>
                    <a:pt x="618" y="33"/>
                  </a:lnTo>
                  <a:lnTo>
                    <a:pt x="636" y="33"/>
                  </a:lnTo>
                  <a:lnTo>
                    <a:pt x="647" y="33"/>
                  </a:lnTo>
                  <a:lnTo>
                    <a:pt x="658" y="44"/>
                  </a:lnTo>
                  <a:lnTo>
                    <a:pt x="658" y="54"/>
                  </a:lnTo>
                  <a:lnTo>
                    <a:pt x="661" y="65"/>
                  </a:lnTo>
                  <a:lnTo>
                    <a:pt x="661" y="76"/>
                  </a:lnTo>
                  <a:lnTo>
                    <a:pt x="661" y="90"/>
                  </a:lnTo>
                  <a:lnTo>
                    <a:pt x="661" y="101"/>
                  </a:lnTo>
                  <a:lnTo>
                    <a:pt x="665" y="108"/>
                  </a:lnTo>
                  <a:lnTo>
                    <a:pt x="668" y="119"/>
                  </a:lnTo>
                  <a:lnTo>
                    <a:pt x="679" y="126"/>
                  </a:lnTo>
                  <a:lnTo>
                    <a:pt x="686" y="126"/>
                  </a:lnTo>
                  <a:lnTo>
                    <a:pt x="697" y="130"/>
                  </a:lnTo>
                  <a:lnTo>
                    <a:pt x="708" y="133"/>
                  </a:lnTo>
                  <a:lnTo>
                    <a:pt x="715" y="137"/>
                  </a:lnTo>
                  <a:lnTo>
                    <a:pt x="722" y="141"/>
                  </a:lnTo>
                  <a:lnTo>
                    <a:pt x="729" y="144"/>
                  </a:lnTo>
                  <a:lnTo>
                    <a:pt x="733" y="151"/>
                  </a:lnTo>
                  <a:lnTo>
                    <a:pt x="733" y="162"/>
                  </a:lnTo>
                  <a:lnTo>
                    <a:pt x="729" y="173"/>
                  </a:lnTo>
                  <a:lnTo>
                    <a:pt x="733" y="187"/>
                  </a:lnTo>
                  <a:lnTo>
                    <a:pt x="737" y="198"/>
                  </a:lnTo>
                  <a:lnTo>
                    <a:pt x="744" y="212"/>
                  </a:lnTo>
                  <a:lnTo>
                    <a:pt x="751" y="223"/>
                  </a:lnTo>
                  <a:lnTo>
                    <a:pt x="758" y="234"/>
                  </a:lnTo>
                  <a:lnTo>
                    <a:pt x="765" y="238"/>
                  </a:lnTo>
                  <a:lnTo>
                    <a:pt x="773" y="245"/>
                  </a:lnTo>
                  <a:lnTo>
                    <a:pt x="776" y="248"/>
                  </a:lnTo>
                  <a:lnTo>
                    <a:pt x="780" y="266"/>
                  </a:lnTo>
                  <a:lnTo>
                    <a:pt x="780" y="277"/>
                  </a:lnTo>
                  <a:lnTo>
                    <a:pt x="780" y="288"/>
                  </a:lnTo>
                  <a:lnTo>
                    <a:pt x="783" y="302"/>
                  </a:lnTo>
                  <a:lnTo>
                    <a:pt x="783" y="317"/>
                  </a:lnTo>
                  <a:lnTo>
                    <a:pt x="783" y="327"/>
                  </a:lnTo>
                  <a:lnTo>
                    <a:pt x="783" y="342"/>
                  </a:lnTo>
                  <a:lnTo>
                    <a:pt x="787" y="349"/>
                  </a:lnTo>
                  <a:lnTo>
                    <a:pt x="790" y="363"/>
                  </a:lnTo>
                  <a:lnTo>
                    <a:pt x="794" y="371"/>
                  </a:lnTo>
                  <a:lnTo>
                    <a:pt x="801" y="381"/>
                  </a:lnTo>
                  <a:lnTo>
                    <a:pt x="808" y="385"/>
                  </a:lnTo>
                  <a:lnTo>
                    <a:pt x="816" y="388"/>
                  </a:lnTo>
                  <a:lnTo>
                    <a:pt x="826" y="385"/>
                  </a:lnTo>
                  <a:lnTo>
                    <a:pt x="841" y="388"/>
                  </a:lnTo>
                  <a:lnTo>
                    <a:pt x="852" y="388"/>
                  </a:lnTo>
                  <a:lnTo>
                    <a:pt x="866" y="392"/>
                  </a:lnTo>
                  <a:lnTo>
                    <a:pt x="873" y="396"/>
                  </a:lnTo>
                  <a:lnTo>
                    <a:pt x="884" y="406"/>
                  </a:lnTo>
                  <a:lnTo>
                    <a:pt x="884" y="414"/>
                  </a:lnTo>
                  <a:lnTo>
                    <a:pt x="887" y="424"/>
                  </a:lnTo>
                  <a:lnTo>
                    <a:pt x="887" y="432"/>
                  </a:lnTo>
                  <a:lnTo>
                    <a:pt x="887" y="442"/>
                  </a:lnTo>
                  <a:lnTo>
                    <a:pt x="887" y="453"/>
                  </a:lnTo>
                  <a:lnTo>
                    <a:pt x="887" y="468"/>
                  </a:lnTo>
                  <a:lnTo>
                    <a:pt x="887" y="482"/>
                  </a:lnTo>
                  <a:lnTo>
                    <a:pt x="884" y="496"/>
                  </a:lnTo>
                  <a:lnTo>
                    <a:pt x="880" y="511"/>
                  </a:lnTo>
                  <a:lnTo>
                    <a:pt x="880" y="529"/>
                  </a:lnTo>
                  <a:lnTo>
                    <a:pt x="877" y="543"/>
                  </a:lnTo>
                  <a:lnTo>
                    <a:pt x="877" y="557"/>
                  </a:lnTo>
                  <a:lnTo>
                    <a:pt x="870" y="568"/>
                  </a:lnTo>
                  <a:lnTo>
                    <a:pt x="866" y="582"/>
                  </a:lnTo>
                  <a:lnTo>
                    <a:pt x="862" y="593"/>
                  </a:lnTo>
                  <a:lnTo>
                    <a:pt x="859" y="604"/>
                  </a:lnTo>
                  <a:lnTo>
                    <a:pt x="852" y="618"/>
                  </a:lnTo>
                  <a:lnTo>
                    <a:pt x="841" y="626"/>
                  </a:lnTo>
                  <a:lnTo>
                    <a:pt x="834" y="629"/>
                  </a:lnTo>
                  <a:lnTo>
                    <a:pt x="830" y="636"/>
                  </a:lnTo>
                  <a:lnTo>
                    <a:pt x="823" y="651"/>
                  </a:lnTo>
                  <a:lnTo>
                    <a:pt x="819" y="669"/>
                  </a:lnTo>
                  <a:lnTo>
                    <a:pt x="812" y="687"/>
                  </a:lnTo>
                  <a:lnTo>
                    <a:pt x="805" y="712"/>
                  </a:lnTo>
                  <a:lnTo>
                    <a:pt x="794" y="741"/>
                  </a:lnTo>
                  <a:lnTo>
                    <a:pt x="787" y="769"/>
                  </a:lnTo>
                  <a:lnTo>
                    <a:pt x="780" y="794"/>
                  </a:lnTo>
                  <a:lnTo>
                    <a:pt x="769" y="823"/>
                  </a:lnTo>
                  <a:lnTo>
                    <a:pt x="755" y="848"/>
                  </a:lnTo>
                  <a:lnTo>
                    <a:pt x="744" y="877"/>
                  </a:lnTo>
                  <a:lnTo>
                    <a:pt x="729" y="899"/>
                  </a:lnTo>
                  <a:lnTo>
                    <a:pt x="715" y="917"/>
                  </a:lnTo>
                  <a:lnTo>
                    <a:pt x="697" y="935"/>
                  </a:lnTo>
                  <a:lnTo>
                    <a:pt x="679" y="945"/>
                  </a:lnTo>
                  <a:lnTo>
                    <a:pt x="658" y="952"/>
                  </a:lnTo>
                  <a:lnTo>
                    <a:pt x="636" y="963"/>
                  </a:lnTo>
                  <a:lnTo>
                    <a:pt x="614" y="967"/>
                  </a:lnTo>
                  <a:lnTo>
                    <a:pt x="593" y="974"/>
                  </a:lnTo>
                  <a:lnTo>
                    <a:pt x="568" y="978"/>
                  </a:lnTo>
                  <a:lnTo>
                    <a:pt x="543" y="978"/>
                  </a:lnTo>
                  <a:lnTo>
                    <a:pt x="514" y="974"/>
                  </a:lnTo>
                  <a:lnTo>
                    <a:pt x="489" y="970"/>
                  </a:lnTo>
                  <a:lnTo>
                    <a:pt x="460" y="960"/>
                  </a:lnTo>
                  <a:lnTo>
                    <a:pt x="431" y="949"/>
                  </a:lnTo>
                  <a:lnTo>
                    <a:pt x="402" y="931"/>
                  </a:lnTo>
                  <a:lnTo>
                    <a:pt x="374" y="913"/>
                  </a:lnTo>
                  <a:lnTo>
                    <a:pt x="341" y="884"/>
                  </a:lnTo>
                  <a:lnTo>
                    <a:pt x="305" y="852"/>
                  </a:lnTo>
                  <a:lnTo>
                    <a:pt x="273" y="816"/>
                  </a:lnTo>
                  <a:lnTo>
                    <a:pt x="241" y="776"/>
                  </a:lnTo>
                  <a:lnTo>
                    <a:pt x="208" y="733"/>
                  </a:lnTo>
                  <a:lnTo>
                    <a:pt x="180" y="694"/>
                  </a:lnTo>
                  <a:lnTo>
                    <a:pt x="151" y="654"/>
                  </a:lnTo>
                  <a:lnTo>
                    <a:pt x="129" y="626"/>
                  </a:lnTo>
                  <a:lnTo>
                    <a:pt x="104" y="593"/>
                  </a:lnTo>
                  <a:lnTo>
                    <a:pt x="86" y="568"/>
                  </a:lnTo>
                  <a:lnTo>
                    <a:pt x="68" y="547"/>
                  </a:lnTo>
                  <a:lnTo>
                    <a:pt x="54" y="529"/>
                  </a:lnTo>
                  <a:lnTo>
                    <a:pt x="40" y="511"/>
                  </a:lnTo>
                  <a:lnTo>
                    <a:pt x="29" y="496"/>
                  </a:lnTo>
                  <a:lnTo>
                    <a:pt x="22" y="485"/>
                  </a:lnTo>
                  <a:lnTo>
                    <a:pt x="14" y="475"/>
                  </a:lnTo>
                  <a:lnTo>
                    <a:pt x="7" y="464"/>
                  </a:lnTo>
                  <a:lnTo>
                    <a:pt x="4" y="460"/>
                  </a:lnTo>
                  <a:lnTo>
                    <a:pt x="4" y="46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97"/>
            <p:cNvSpPr>
              <a:spLocks/>
            </p:cNvSpPr>
            <p:nvPr/>
          </p:nvSpPr>
          <p:spPr bwMode="auto">
            <a:xfrm>
              <a:off x="3189" y="973"/>
              <a:ext cx="237" cy="571"/>
            </a:xfrm>
            <a:custGeom>
              <a:avLst/>
              <a:gdLst>
                <a:gd name="T0" fmla="*/ 230 w 237"/>
                <a:gd name="T1" fmla="*/ 25 h 571"/>
                <a:gd name="T2" fmla="*/ 208 w 237"/>
                <a:gd name="T3" fmla="*/ 32 h 571"/>
                <a:gd name="T4" fmla="*/ 179 w 237"/>
                <a:gd name="T5" fmla="*/ 46 h 571"/>
                <a:gd name="T6" fmla="*/ 140 w 237"/>
                <a:gd name="T7" fmla="*/ 68 h 571"/>
                <a:gd name="T8" fmla="*/ 100 w 237"/>
                <a:gd name="T9" fmla="*/ 97 h 571"/>
                <a:gd name="T10" fmla="*/ 64 w 237"/>
                <a:gd name="T11" fmla="*/ 132 h 571"/>
                <a:gd name="T12" fmla="*/ 39 w 237"/>
                <a:gd name="T13" fmla="*/ 172 h 571"/>
                <a:gd name="T14" fmla="*/ 28 w 237"/>
                <a:gd name="T15" fmla="*/ 219 h 571"/>
                <a:gd name="T16" fmla="*/ 36 w 237"/>
                <a:gd name="T17" fmla="*/ 265 h 571"/>
                <a:gd name="T18" fmla="*/ 54 w 237"/>
                <a:gd name="T19" fmla="*/ 319 h 571"/>
                <a:gd name="T20" fmla="*/ 72 w 237"/>
                <a:gd name="T21" fmla="*/ 370 h 571"/>
                <a:gd name="T22" fmla="*/ 97 w 237"/>
                <a:gd name="T23" fmla="*/ 416 h 571"/>
                <a:gd name="T24" fmla="*/ 122 w 237"/>
                <a:gd name="T25" fmla="*/ 459 h 571"/>
                <a:gd name="T26" fmla="*/ 143 w 237"/>
                <a:gd name="T27" fmla="*/ 499 h 571"/>
                <a:gd name="T28" fmla="*/ 165 w 237"/>
                <a:gd name="T29" fmla="*/ 524 h 571"/>
                <a:gd name="T30" fmla="*/ 179 w 237"/>
                <a:gd name="T31" fmla="*/ 542 h 571"/>
                <a:gd name="T32" fmla="*/ 201 w 237"/>
                <a:gd name="T33" fmla="*/ 542 h 571"/>
                <a:gd name="T34" fmla="*/ 226 w 237"/>
                <a:gd name="T35" fmla="*/ 524 h 571"/>
                <a:gd name="T36" fmla="*/ 233 w 237"/>
                <a:gd name="T37" fmla="*/ 520 h 571"/>
                <a:gd name="T38" fmla="*/ 237 w 237"/>
                <a:gd name="T39" fmla="*/ 528 h 571"/>
                <a:gd name="T40" fmla="*/ 230 w 237"/>
                <a:gd name="T41" fmla="*/ 546 h 571"/>
                <a:gd name="T42" fmla="*/ 208 w 237"/>
                <a:gd name="T43" fmla="*/ 556 h 571"/>
                <a:gd name="T44" fmla="*/ 187 w 237"/>
                <a:gd name="T45" fmla="*/ 567 h 571"/>
                <a:gd name="T46" fmla="*/ 165 w 237"/>
                <a:gd name="T47" fmla="*/ 567 h 571"/>
                <a:gd name="T48" fmla="*/ 154 w 237"/>
                <a:gd name="T49" fmla="*/ 553 h 571"/>
                <a:gd name="T50" fmla="*/ 129 w 237"/>
                <a:gd name="T51" fmla="*/ 524 h 571"/>
                <a:gd name="T52" fmla="*/ 97 w 237"/>
                <a:gd name="T53" fmla="*/ 477 h 571"/>
                <a:gd name="T54" fmla="*/ 61 w 237"/>
                <a:gd name="T55" fmla="*/ 416 h 571"/>
                <a:gd name="T56" fmla="*/ 28 w 237"/>
                <a:gd name="T57" fmla="*/ 352 h 571"/>
                <a:gd name="T58" fmla="*/ 7 w 237"/>
                <a:gd name="T59" fmla="*/ 280 h 571"/>
                <a:gd name="T60" fmla="*/ 0 w 237"/>
                <a:gd name="T61" fmla="*/ 219 h 571"/>
                <a:gd name="T62" fmla="*/ 18 w 237"/>
                <a:gd name="T63" fmla="*/ 161 h 571"/>
                <a:gd name="T64" fmla="*/ 57 w 237"/>
                <a:gd name="T65" fmla="*/ 118 h 571"/>
                <a:gd name="T66" fmla="*/ 97 w 237"/>
                <a:gd name="T67" fmla="*/ 82 h 571"/>
                <a:gd name="T68" fmla="*/ 133 w 237"/>
                <a:gd name="T69" fmla="*/ 53 h 571"/>
                <a:gd name="T70" fmla="*/ 165 w 237"/>
                <a:gd name="T71" fmla="*/ 32 h 571"/>
                <a:gd name="T72" fmla="*/ 190 w 237"/>
                <a:gd name="T73" fmla="*/ 18 h 571"/>
                <a:gd name="T74" fmla="*/ 212 w 237"/>
                <a:gd name="T75" fmla="*/ 7 h 571"/>
                <a:gd name="T76" fmla="*/ 233 w 237"/>
                <a:gd name="T77" fmla="*/ 0 h 571"/>
                <a:gd name="T78" fmla="*/ 233 w 237"/>
                <a:gd name="T79" fmla="*/ 2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7" h="571">
                  <a:moveTo>
                    <a:pt x="233" y="25"/>
                  </a:moveTo>
                  <a:lnTo>
                    <a:pt x="230" y="25"/>
                  </a:lnTo>
                  <a:lnTo>
                    <a:pt x="222" y="28"/>
                  </a:lnTo>
                  <a:lnTo>
                    <a:pt x="208" y="32"/>
                  </a:lnTo>
                  <a:lnTo>
                    <a:pt x="197" y="39"/>
                  </a:lnTo>
                  <a:lnTo>
                    <a:pt x="179" y="46"/>
                  </a:lnTo>
                  <a:lnTo>
                    <a:pt x="161" y="57"/>
                  </a:lnTo>
                  <a:lnTo>
                    <a:pt x="140" y="68"/>
                  </a:lnTo>
                  <a:lnTo>
                    <a:pt x="122" y="86"/>
                  </a:lnTo>
                  <a:lnTo>
                    <a:pt x="100" y="97"/>
                  </a:lnTo>
                  <a:lnTo>
                    <a:pt x="82" y="115"/>
                  </a:lnTo>
                  <a:lnTo>
                    <a:pt x="64" y="132"/>
                  </a:lnTo>
                  <a:lnTo>
                    <a:pt x="50" y="154"/>
                  </a:lnTo>
                  <a:lnTo>
                    <a:pt x="39" y="172"/>
                  </a:lnTo>
                  <a:lnTo>
                    <a:pt x="32" y="197"/>
                  </a:lnTo>
                  <a:lnTo>
                    <a:pt x="28" y="219"/>
                  </a:lnTo>
                  <a:lnTo>
                    <a:pt x="32" y="244"/>
                  </a:lnTo>
                  <a:lnTo>
                    <a:pt x="36" y="265"/>
                  </a:lnTo>
                  <a:lnTo>
                    <a:pt x="43" y="294"/>
                  </a:lnTo>
                  <a:lnTo>
                    <a:pt x="54" y="319"/>
                  </a:lnTo>
                  <a:lnTo>
                    <a:pt x="64" y="344"/>
                  </a:lnTo>
                  <a:lnTo>
                    <a:pt x="72" y="370"/>
                  </a:lnTo>
                  <a:lnTo>
                    <a:pt x="86" y="395"/>
                  </a:lnTo>
                  <a:lnTo>
                    <a:pt x="97" y="416"/>
                  </a:lnTo>
                  <a:lnTo>
                    <a:pt x="111" y="441"/>
                  </a:lnTo>
                  <a:lnTo>
                    <a:pt x="122" y="459"/>
                  </a:lnTo>
                  <a:lnTo>
                    <a:pt x="133" y="481"/>
                  </a:lnTo>
                  <a:lnTo>
                    <a:pt x="143" y="499"/>
                  </a:lnTo>
                  <a:lnTo>
                    <a:pt x="154" y="513"/>
                  </a:lnTo>
                  <a:lnTo>
                    <a:pt x="165" y="524"/>
                  </a:lnTo>
                  <a:lnTo>
                    <a:pt x="172" y="535"/>
                  </a:lnTo>
                  <a:lnTo>
                    <a:pt x="179" y="542"/>
                  </a:lnTo>
                  <a:lnTo>
                    <a:pt x="187" y="546"/>
                  </a:lnTo>
                  <a:lnTo>
                    <a:pt x="201" y="542"/>
                  </a:lnTo>
                  <a:lnTo>
                    <a:pt x="212" y="535"/>
                  </a:lnTo>
                  <a:lnTo>
                    <a:pt x="226" y="524"/>
                  </a:lnTo>
                  <a:lnTo>
                    <a:pt x="230" y="520"/>
                  </a:lnTo>
                  <a:lnTo>
                    <a:pt x="233" y="520"/>
                  </a:lnTo>
                  <a:lnTo>
                    <a:pt x="237" y="520"/>
                  </a:lnTo>
                  <a:lnTo>
                    <a:pt x="237" y="528"/>
                  </a:lnTo>
                  <a:lnTo>
                    <a:pt x="237" y="542"/>
                  </a:lnTo>
                  <a:lnTo>
                    <a:pt x="230" y="546"/>
                  </a:lnTo>
                  <a:lnTo>
                    <a:pt x="219" y="553"/>
                  </a:lnTo>
                  <a:lnTo>
                    <a:pt x="208" y="556"/>
                  </a:lnTo>
                  <a:lnTo>
                    <a:pt x="201" y="564"/>
                  </a:lnTo>
                  <a:lnTo>
                    <a:pt x="187" y="567"/>
                  </a:lnTo>
                  <a:lnTo>
                    <a:pt x="176" y="571"/>
                  </a:lnTo>
                  <a:lnTo>
                    <a:pt x="165" y="567"/>
                  </a:lnTo>
                  <a:lnTo>
                    <a:pt x="161" y="564"/>
                  </a:lnTo>
                  <a:lnTo>
                    <a:pt x="154" y="553"/>
                  </a:lnTo>
                  <a:lnTo>
                    <a:pt x="143" y="542"/>
                  </a:lnTo>
                  <a:lnTo>
                    <a:pt x="129" y="524"/>
                  </a:lnTo>
                  <a:lnTo>
                    <a:pt x="115" y="502"/>
                  </a:lnTo>
                  <a:lnTo>
                    <a:pt x="97" y="477"/>
                  </a:lnTo>
                  <a:lnTo>
                    <a:pt x="79" y="449"/>
                  </a:lnTo>
                  <a:lnTo>
                    <a:pt x="61" y="416"/>
                  </a:lnTo>
                  <a:lnTo>
                    <a:pt x="46" y="384"/>
                  </a:lnTo>
                  <a:lnTo>
                    <a:pt x="28" y="352"/>
                  </a:lnTo>
                  <a:lnTo>
                    <a:pt x="18" y="316"/>
                  </a:lnTo>
                  <a:lnTo>
                    <a:pt x="7" y="280"/>
                  </a:lnTo>
                  <a:lnTo>
                    <a:pt x="0" y="251"/>
                  </a:lnTo>
                  <a:lnTo>
                    <a:pt x="0" y="219"/>
                  </a:lnTo>
                  <a:lnTo>
                    <a:pt x="3" y="190"/>
                  </a:lnTo>
                  <a:lnTo>
                    <a:pt x="18" y="161"/>
                  </a:lnTo>
                  <a:lnTo>
                    <a:pt x="36" y="140"/>
                  </a:lnTo>
                  <a:lnTo>
                    <a:pt x="57" y="118"/>
                  </a:lnTo>
                  <a:lnTo>
                    <a:pt x="75" y="100"/>
                  </a:lnTo>
                  <a:lnTo>
                    <a:pt x="97" y="82"/>
                  </a:lnTo>
                  <a:lnTo>
                    <a:pt x="115" y="68"/>
                  </a:lnTo>
                  <a:lnTo>
                    <a:pt x="133" y="53"/>
                  </a:lnTo>
                  <a:lnTo>
                    <a:pt x="151" y="43"/>
                  </a:lnTo>
                  <a:lnTo>
                    <a:pt x="165" y="32"/>
                  </a:lnTo>
                  <a:lnTo>
                    <a:pt x="179" y="25"/>
                  </a:lnTo>
                  <a:lnTo>
                    <a:pt x="190" y="18"/>
                  </a:lnTo>
                  <a:lnTo>
                    <a:pt x="201" y="10"/>
                  </a:lnTo>
                  <a:lnTo>
                    <a:pt x="212" y="7"/>
                  </a:lnTo>
                  <a:lnTo>
                    <a:pt x="222" y="3"/>
                  </a:lnTo>
                  <a:lnTo>
                    <a:pt x="233" y="0"/>
                  </a:lnTo>
                  <a:lnTo>
                    <a:pt x="237" y="0"/>
                  </a:lnTo>
                  <a:lnTo>
                    <a:pt x="233" y="25"/>
                  </a:lnTo>
                  <a:lnTo>
                    <a:pt x="233" y="25"/>
                  </a:lnTo>
                  <a:close/>
                </a:path>
              </a:pathLst>
            </a:custGeom>
            <a:solidFill>
              <a:srgbClr val="E8635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98"/>
            <p:cNvSpPr>
              <a:spLocks/>
            </p:cNvSpPr>
            <p:nvPr/>
          </p:nvSpPr>
          <p:spPr bwMode="auto">
            <a:xfrm>
              <a:off x="1507" y="2198"/>
              <a:ext cx="536" cy="434"/>
            </a:xfrm>
            <a:custGeom>
              <a:avLst/>
              <a:gdLst>
                <a:gd name="T0" fmla="*/ 47 w 536"/>
                <a:gd name="T1" fmla="*/ 21 h 434"/>
                <a:gd name="T2" fmla="*/ 40 w 536"/>
                <a:gd name="T3" fmla="*/ 35 h 434"/>
                <a:gd name="T4" fmla="*/ 25 w 536"/>
                <a:gd name="T5" fmla="*/ 61 h 434"/>
                <a:gd name="T6" fmla="*/ 15 w 536"/>
                <a:gd name="T7" fmla="*/ 100 h 434"/>
                <a:gd name="T8" fmla="*/ 4 w 536"/>
                <a:gd name="T9" fmla="*/ 150 h 434"/>
                <a:gd name="T10" fmla="*/ 0 w 536"/>
                <a:gd name="T11" fmla="*/ 204 h 434"/>
                <a:gd name="T12" fmla="*/ 11 w 536"/>
                <a:gd name="T13" fmla="*/ 262 h 434"/>
                <a:gd name="T14" fmla="*/ 36 w 536"/>
                <a:gd name="T15" fmla="*/ 319 h 434"/>
                <a:gd name="T16" fmla="*/ 79 w 536"/>
                <a:gd name="T17" fmla="*/ 373 h 434"/>
                <a:gd name="T18" fmla="*/ 126 w 536"/>
                <a:gd name="T19" fmla="*/ 409 h 434"/>
                <a:gd name="T20" fmla="*/ 169 w 536"/>
                <a:gd name="T21" fmla="*/ 427 h 434"/>
                <a:gd name="T22" fmla="*/ 212 w 536"/>
                <a:gd name="T23" fmla="*/ 434 h 434"/>
                <a:gd name="T24" fmla="*/ 248 w 536"/>
                <a:gd name="T25" fmla="*/ 431 h 434"/>
                <a:gd name="T26" fmla="*/ 280 w 536"/>
                <a:gd name="T27" fmla="*/ 416 h 434"/>
                <a:gd name="T28" fmla="*/ 306 w 536"/>
                <a:gd name="T29" fmla="*/ 395 h 434"/>
                <a:gd name="T30" fmla="*/ 320 w 536"/>
                <a:gd name="T31" fmla="*/ 373 h 434"/>
                <a:gd name="T32" fmla="*/ 360 w 536"/>
                <a:gd name="T33" fmla="*/ 312 h 434"/>
                <a:gd name="T34" fmla="*/ 381 w 536"/>
                <a:gd name="T35" fmla="*/ 319 h 434"/>
                <a:gd name="T36" fmla="*/ 403 w 536"/>
                <a:gd name="T37" fmla="*/ 326 h 434"/>
                <a:gd name="T38" fmla="*/ 431 w 536"/>
                <a:gd name="T39" fmla="*/ 337 h 434"/>
                <a:gd name="T40" fmla="*/ 460 w 536"/>
                <a:gd name="T41" fmla="*/ 337 h 434"/>
                <a:gd name="T42" fmla="*/ 489 w 536"/>
                <a:gd name="T43" fmla="*/ 337 h 434"/>
                <a:gd name="T44" fmla="*/ 514 w 536"/>
                <a:gd name="T45" fmla="*/ 323 h 434"/>
                <a:gd name="T46" fmla="*/ 532 w 536"/>
                <a:gd name="T47" fmla="*/ 301 h 434"/>
                <a:gd name="T48" fmla="*/ 536 w 536"/>
                <a:gd name="T49" fmla="*/ 273 h 434"/>
                <a:gd name="T50" fmla="*/ 528 w 536"/>
                <a:gd name="T51" fmla="*/ 244 h 434"/>
                <a:gd name="T52" fmla="*/ 514 w 536"/>
                <a:gd name="T53" fmla="*/ 219 h 434"/>
                <a:gd name="T54" fmla="*/ 496 w 536"/>
                <a:gd name="T55" fmla="*/ 197 h 434"/>
                <a:gd name="T56" fmla="*/ 478 w 536"/>
                <a:gd name="T57" fmla="*/ 176 h 434"/>
                <a:gd name="T58" fmla="*/ 460 w 536"/>
                <a:gd name="T59" fmla="*/ 161 h 434"/>
                <a:gd name="T60" fmla="*/ 442 w 536"/>
                <a:gd name="T61" fmla="*/ 150 h 434"/>
                <a:gd name="T62" fmla="*/ 51 w 536"/>
                <a:gd name="T63" fmla="*/ 21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6" h="434">
                  <a:moveTo>
                    <a:pt x="51" y="21"/>
                  </a:moveTo>
                  <a:lnTo>
                    <a:pt x="47" y="21"/>
                  </a:lnTo>
                  <a:lnTo>
                    <a:pt x="43" y="25"/>
                  </a:lnTo>
                  <a:lnTo>
                    <a:pt x="40" y="35"/>
                  </a:lnTo>
                  <a:lnTo>
                    <a:pt x="33" y="50"/>
                  </a:lnTo>
                  <a:lnTo>
                    <a:pt x="25" y="61"/>
                  </a:lnTo>
                  <a:lnTo>
                    <a:pt x="22" y="82"/>
                  </a:lnTo>
                  <a:lnTo>
                    <a:pt x="15" y="100"/>
                  </a:lnTo>
                  <a:lnTo>
                    <a:pt x="7" y="125"/>
                  </a:lnTo>
                  <a:lnTo>
                    <a:pt x="4" y="150"/>
                  </a:lnTo>
                  <a:lnTo>
                    <a:pt x="0" y="176"/>
                  </a:lnTo>
                  <a:lnTo>
                    <a:pt x="0" y="204"/>
                  </a:lnTo>
                  <a:lnTo>
                    <a:pt x="4" y="233"/>
                  </a:lnTo>
                  <a:lnTo>
                    <a:pt x="11" y="262"/>
                  </a:lnTo>
                  <a:lnTo>
                    <a:pt x="22" y="291"/>
                  </a:lnTo>
                  <a:lnTo>
                    <a:pt x="36" y="319"/>
                  </a:lnTo>
                  <a:lnTo>
                    <a:pt x="61" y="348"/>
                  </a:lnTo>
                  <a:lnTo>
                    <a:pt x="79" y="373"/>
                  </a:lnTo>
                  <a:lnTo>
                    <a:pt x="104" y="395"/>
                  </a:lnTo>
                  <a:lnTo>
                    <a:pt x="126" y="409"/>
                  </a:lnTo>
                  <a:lnTo>
                    <a:pt x="148" y="420"/>
                  </a:lnTo>
                  <a:lnTo>
                    <a:pt x="169" y="427"/>
                  </a:lnTo>
                  <a:lnTo>
                    <a:pt x="191" y="434"/>
                  </a:lnTo>
                  <a:lnTo>
                    <a:pt x="212" y="434"/>
                  </a:lnTo>
                  <a:lnTo>
                    <a:pt x="234" y="434"/>
                  </a:lnTo>
                  <a:lnTo>
                    <a:pt x="248" y="431"/>
                  </a:lnTo>
                  <a:lnTo>
                    <a:pt x="266" y="423"/>
                  </a:lnTo>
                  <a:lnTo>
                    <a:pt x="280" y="416"/>
                  </a:lnTo>
                  <a:lnTo>
                    <a:pt x="295" y="406"/>
                  </a:lnTo>
                  <a:lnTo>
                    <a:pt x="306" y="395"/>
                  </a:lnTo>
                  <a:lnTo>
                    <a:pt x="313" y="384"/>
                  </a:lnTo>
                  <a:lnTo>
                    <a:pt x="320" y="373"/>
                  </a:lnTo>
                  <a:lnTo>
                    <a:pt x="327" y="362"/>
                  </a:lnTo>
                  <a:lnTo>
                    <a:pt x="360" y="312"/>
                  </a:lnTo>
                  <a:lnTo>
                    <a:pt x="367" y="312"/>
                  </a:lnTo>
                  <a:lnTo>
                    <a:pt x="381" y="319"/>
                  </a:lnTo>
                  <a:lnTo>
                    <a:pt x="392" y="323"/>
                  </a:lnTo>
                  <a:lnTo>
                    <a:pt x="403" y="326"/>
                  </a:lnTo>
                  <a:lnTo>
                    <a:pt x="417" y="330"/>
                  </a:lnTo>
                  <a:lnTo>
                    <a:pt x="431" y="337"/>
                  </a:lnTo>
                  <a:lnTo>
                    <a:pt x="446" y="337"/>
                  </a:lnTo>
                  <a:lnTo>
                    <a:pt x="460" y="337"/>
                  </a:lnTo>
                  <a:lnTo>
                    <a:pt x="475" y="337"/>
                  </a:lnTo>
                  <a:lnTo>
                    <a:pt x="489" y="337"/>
                  </a:lnTo>
                  <a:lnTo>
                    <a:pt x="500" y="330"/>
                  </a:lnTo>
                  <a:lnTo>
                    <a:pt x="514" y="323"/>
                  </a:lnTo>
                  <a:lnTo>
                    <a:pt x="521" y="312"/>
                  </a:lnTo>
                  <a:lnTo>
                    <a:pt x="532" y="301"/>
                  </a:lnTo>
                  <a:lnTo>
                    <a:pt x="532" y="287"/>
                  </a:lnTo>
                  <a:lnTo>
                    <a:pt x="536" y="273"/>
                  </a:lnTo>
                  <a:lnTo>
                    <a:pt x="532" y="258"/>
                  </a:lnTo>
                  <a:lnTo>
                    <a:pt x="528" y="244"/>
                  </a:lnTo>
                  <a:lnTo>
                    <a:pt x="521" y="229"/>
                  </a:lnTo>
                  <a:lnTo>
                    <a:pt x="514" y="219"/>
                  </a:lnTo>
                  <a:lnTo>
                    <a:pt x="507" y="204"/>
                  </a:lnTo>
                  <a:lnTo>
                    <a:pt x="496" y="197"/>
                  </a:lnTo>
                  <a:lnTo>
                    <a:pt x="485" y="186"/>
                  </a:lnTo>
                  <a:lnTo>
                    <a:pt x="478" y="176"/>
                  </a:lnTo>
                  <a:lnTo>
                    <a:pt x="467" y="165"/>
                  </a:lnTo>
                  <a:lnTo>
                    <a:pt x="460" y="161"/>
                  </a:lnTo>
                  <a:lnTo>
                    <a:pt x="446" y="150"/>
                  </a:lnTo>
                  <a:lnTo>
                    <a:pt x="442" y="150"/>
                  </a:lnTo>
                  <a:lnTo>
                    <a:pt x="90" y="0"/>
                  </a:lnTo>
                  <a:lnTo>
                    <a:pt x="51" y="21"/>
                  </a:lnTo>
                  <a:lnTo>
                    <a:pt x="51" y="21"/>
                  </a:lnTo>
                  <a:close/>
                </a:path>
              </a:pathLst>
            </a:custGeom>
            <a:solidFill>
              <a:srgbClr val="7D2B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1590" y="2007"/>
              <a:ext cx="323" cy="503"/>
            </a:xfrm>
            <a:custGeom>
              <a:avLst/>
              <a:gdLst>
                <a:gd name="T0" fmla="*/ 3 w 323"/>
                <a:gd name="T1" fmla="*/ 7 h 503"/>
                <a:gd name="T2" fmla="*/ 0 w 323"/>
                <a:gd name="T3" fmla="*/ 7 h 503"/>
                <a:gd name="T4" fmla="*/ 0 w 323"/>
                <a:gd name="T5" fmla="*/ 15 h 503"/>
                <a:gd name="T6" fmla="*/ 0 w 323"/>
                <a:gd name="T7" fmla="*/ 29 h 503"/>
                <a:gd name="T8" fmla="*/ 0 w 323"/>
                <a:gd name="T9" fmla="*/ 43 h 503"/>
                <a:gd name="T10" fmla="*/ 0 w 323"/>
                <a:gd name="T11" fmla="*/ 61 h 503"/>
                <a:gd name="T12" fmla="*/ 0 w 323"/>
                <a:gd name="T13" fmla="*/ 83 h 503"/>
                <a:gd name="T14" fmla="*/ 0 w 323"/>
                <a:gd name="T15" fmla="*/ 108 h 503"/>
                <a:gd name="T16" fmla="*/ 3 w 323"/>
                <a:gd name="T17" fmla="*/ 137 h 503"/>
                <a:gd name="T18" fmla="*/ 3 w 323"/>
                <a:gd name="T19" fmla="*/ 162 h 503"/>
                <a:gd name="T20" fmla="*/ 3 w 323"/>
                <a:gd name="T21" fmla="*/ 187 h 503"/>
                <a:gd name="T22" fmla="*/ 3 w 323"/>
                <a:gd name="T23" fmla="*/ 212 h 503"/>
                <a:gd name="T24" fmla="*/ 7 w 323"/>
                <a:gd name="T25" fmla="*/ 237 h 503"/>
                <a:gd name="T26" fmla="*/ 7 w 323"/>
                <a:gd name="T27" fmla="*/ 262 h 503"/>
                <a:gd name="T28" fmla="*/ 11 w 323"/>
                <a:gd name="T29" fmla="*/ 284 h 503"/>
                <a:gd name="T30" fmla="*/ 11 w 323"/>
                <a:gd name="T31" fmla="*/ 302 h 503"/>
                <a:gd name="T32" fmla="*/ 18 w 323"/>
                <a:gd name="T33" fmla="*/ 320 h 503"/>
                <a:gd name="T34" fmla="*/ 18 w 323"/>
                <a:gd name="T35" fmla="*/ 334 h 503"/>
                <a:gd name="T36" fmla="*/ 21 w 323"/>
                <a:gd name="T37" fmla="*/ 349 h 503"/>
                <a:gd name="T38" fmla="*/ 25 w 323"/>
                <a:gd name="T39" fmla="*/ 359 h 503"/>
                <a:gd name="T40" fmla="*/ 32 w 323"/>
                <a:gd name="T41" fmla="*/ 377 h 503"/>
                <a:gd name="T42" fmla="*/ 36 w 323"/>
                <a:gd name="T43" fmla="*/ 388 h 503"/>
                <a:gd name="T44" fmla="*/ 43 w 323"/>
                <a:gd name="T45" fmla="*/ 403 h 503"/>
                <a:gd name="T46" fmla="*/ 50 w 323"/>
                <a:gd name="T47" fmla="*/ 413 h 503"/>
                <a:gd name="T48" fmla="*/ 57 w 323"/>
                <a:gd name="T49" fmla="*/ 428 h 503"/>
                <a:gd name="T50" fmla="*/ 65 w 323"/>
                <a:gd name="T51" fmla="*/ 438 h 503"/>
                <a:gd name="T52" fmla="*/ 72 w 323"/>
                <a:gd name="T53" fmla="*/ 449 h 503"/>
                <a:gd name="T54" fmla="*/ 83 w 323"/>
                <a:gd name="T55" fmla="*/ 456 h 503"/>
                <a:gd name="T56" fmla="*/ 93 w 323"/>
                <a:gd name="T57" fmla="*/ 464 h 503"/>
                <a:gd name="T58" fmla="*/ 104 w 323"/>
                <a:gd name="T59" fmla="*/ 471 h 503"/>
                <a:gd name="T60" fmla="*/ 115 w 323"/>
                <a:gd name="T61" fmla="*/ 478 h 503"/>
                <a:gd name="T62" fmla="*/ 126 w 323"/>
                <a:gd name="T63" fmla="*/ 482 h 503"/>
                <a:gd name="T64" fmla="*/ 140 w 323"/>
                <a:gd name="T65" fmla="*/ 485 h 503"/>
                <a:gd name="T66" fmla="*/ 151 w 323"/>
                <a:gd name="T67" fmla="*/ 485 h 503"/>
                <a:gd name="T68" fmla="*/ 165 w 323"/>
                <a:gd name="T69" fmla="*/ 489 h 503"/>
                <a:gd name="T70" fmla="*/ 176 w 323"/>
                <a:gd name="T71" fmla="*/ 492 h 503"/>
                <a:gd name="T72" fmla="*/ 190 w 323"/>
                <a:gd name="T73" fmla="*/ 492 h 503"/>
                <a:gd name="T74" fmla="*/ 201 w 323"/>
                <a:gd name="T75" fmla="*/ 496 h 503"/>
                <a:gd name="T76" fmla="*/ 215 w 323"/>
                <a:gd name="T77" fmla="*/ 496 h 503"/>
                <a:gd name="T78" fmla="*/ 226 w 323"/>
                <a:gd name="T79" fmla="*/ 500 h 503"/>
                <a:gd name="T80" fmla="*/ 241 w 323"/>
                <a:gd name="T81" fmla="*/ 503 h 503"/>
                <a:gd name="T82" fmla="*/ 251 w 323"/>
                <a:gd name="T83" fmla="*/ 503 h 503"/>
                <a:gd name="T84" fmla="*/ 262 w 323"/>
                <a:gd name="T85" fmla="*/ 503 h 503"/>
                <a:gd name="T86" fmla="*/ 269 w 323"/>
                <a:gd name="T87" fmla="*/ 500 h 503"/>
                <a:gd name="T88" fmla="*/ 280 w 323"/>
                <a:gd name="T89" fmla="*/ 500 h 503"/>
                <a:gd name="T90" fmla="*/ 291 w 323"/>
                <a:gd name="T91" fmla="*/ 496 h 503"/>
                <a:gd name="T92" fmla="*/ 302 w 323"/>
                <a:gd name="T93" fmla="*/ 485 h 503"/>
                <a:gd name="T94" fmla="*/ 305 w 323"/>
                <a:gd name="T95" fmla="*/ 467 h 503"/>
                <a:gd name="T96" fmla="*/ 309 w 323"/>
                <a:gd name="T97" fmla="*/ 453 h 503"/>
                <a:gd name="T98" fmla="*/ 309 w 323"/>
                <a:gd name="T99" fmla="*/ 442 h 503"/>
                <a:gd name="T100" fmla="*/ 312 w 323"/>
                <a:gd name="T101" fmla="*/ 431 h 503"/>
                <a:gd name="T102" fmla="*/ 312 w 323"/>
                <a:gd name="T103" fmla="*/ 424 h 503"/>
                <a:gd name="T104" fmla="*/ 316 w 323"/>
                <a:gd name="T105" fmla="*/ 417 h 503"/>
                <a:gd name="T106" fmla="*/ 320 w 323"/>
                <a:gd name="T107" fmla="*/ 399 h 503"/>
                <a:gd name="T108" fmla="*/ 320 w 323"/>
                <a:gd name="T109" fmla="*/ 385 h 503"/>
                <a:gd name="T110" fmla="*/ 323 w 323"/>
                <a:gd name="T111" fmla="*/ 377 h 503"/>
                <a:gd name="T112" fmla="*/ 323 w 323"/>
                <a:gd name="T113" fmla="*/ 374 h 503"/>
                <a:gd name="T114" fmla="*/ 61 w 323"/>
                <a:gd name="T115" fmla="*/ 0 h 503"/>
                <a:gd name="T116" fmla="*/ 3 w 323"/>
                <a:gd name="T117" fmla="*/ 7 h 503"/>
                <a:gd name="T118" fmla="*/ 3 w 323"/>
                <a:gd name="T119" fmla="*/ 7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3" h="503">
                  <a:moveTo>
                    <a:pt x="3" y="7"/>
                  </a:moveTo>
                  <a:lnTo>
                    <a:pt x="0" y="7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0" y="61"/>
                  </a:lnTo>
                  <a:lnTo>
                    <a:pt x="0" y="83"/>
                  </a:lnTo>
                  <a:lnTo>
                    <a:pt x="0" y="108"/>
                  </a:lnTo>
                  <a:lnTo>
                    <a:pt x="3" y="137"/>
                  </a:lnTo>
                  <a:lnTo>
                    <a:pt x="3" y="162"/>
                  </a:lnTo>
                  <a:lnTo>
                    <a:pt x="3" y="187"/>
                  </a:lnTo>
                  <a:lnTo>
                    <a:pt x="3" y="212"/>
                  </a:lnTo>
                  <a:lnTo>
                    <a:pt x="7" y="237"/>
                  </a:lnTo>
                  <a:lnTo>
                    <a:pt x="7" y="262"/>
                  </a:lnTo>
                  <a:lnTo>
                    <a:pt x="11" y="284"/>
                  </a:lnTo>
                  <a:lnTo>
                    <a:pt x="11" y="302"/>
                  </a:lnTo>
                  <a:lnTo>
                    <a:pt x="18" y="320"/>
                  </a:lnTo>
                  <a:lnTo>
                    <a:pt x="18" y="334"/>
                  </a:lnTo>
                  <a:lnTo>
                    <a:pt x="21" y="349"/>
                  </a:lnTo>
                  <a:lnTo>
                    <a:pt x="25" y="359"/>
                  </a:lnTo>
                  <a:lnTo>
                    <a:pt x="32" y="377"/>
                  </a:lnTo>
                  <a:lnTo>
                    <a:pt x="36" y="388"/>
                  </a:lnTo>
                  <a:lnTo>
                    <a:pt x="43" y="403"/>
                  </a:lnTo>
                  <a:lnTo>
                    <a:pt x="50" y="413"/>
                  </a:lnTo>
                  <a:lnTo>
                    <a:pt x="57" y="428"/>
                  </a:lnTo>
                  <a:lnTo>
                    <a:pt x="65" y="438"/>
                  </a:lnTo>
                  <a:lnTo>
                    <a:pt x="72" y="449"/>
                  </a:lnTo>
                  <a:lnTo>
                    <a:pt x="83" y="456"/>
                  </a:lnTo>
                  <a:lnTo>
                    <a:pt x="93" y="464"/>
                  </a:lnTo>
                  <a:lnTo>
                    <a:pt x="104" y="471"/>
                  </a:lnTo>
                  <a:lnTo>
                    <a:pt x="115" y="478"/>
                  </a:lnTo>
                  <a:lnTo>
                    <a:pt x="126" y="482"/>
                  </a:lnTo>
                  <a:lnTo>
                    <a:pt x="140" y="485"/>
                  </a:lnTo>
                  <a:lnTo>
                    <a:pt x="151" y="485"/>
                  </a:lnTo>
                  <a:lnTo>
                    <a:pt x="165" y="489"/>
                  </a:lnTo>
                  <a:lnTo>
                    <a:pt x="176" y="492"/>
                  </a:lnTo>
                  <a:lnTo>
                    <a:pt x="190" y="492"/>
                  </a:lnTo>
                  <a:lnTo>
                    <a:pt x="201" y="496"/>
                  </a:lnTo>
                  <a:lnTo>
                    <a:pt x="215" y="496"/>
                  </a:lnTo>
                  <a:lnTo>
                    <a:pt x="226" y="500"/>
                  </a:lnTo>
                  <a:lnTo>
                    <a:pt x="241" y="503"/>
                  </a:lnTo>
                  <a:lnTo>
                    <a:pt x="251" y="503"/>
                  </a:lnTo>
                  <a:lnTo>
                    <a:pt x="262" y="503"/>
                  </a:lnTo>
                  <a:lnTo>
                    <a:pt x="269" y="500"/>
                  </a:lnTo>
                  <a:lnTo>
                    <a:pt x="280" y="500"/>
                  </a:lnTo>
                  <a:lnTo>
                    <a:pt x="291" y="496"/>
                  </a:lnTo>
                  <a:lnTo>
                    <a:pt x="302" y="485"/>
                  </a:lnTo>
                  <a:lnTo>
                    <a:pt x="305" y="467"/>
                  </a:lnTo>
                  <a:lnTo>
                    <a:pt x="309" y="453"/>
                  </a:lnTo>
                  <a:lnTo>
                    <a:pt x="309" y="442"/>
                  </a:lnTo>
                  <a:lnTo>
                    <a:pt x="312" y="431"/>
                  </a:lnTo>
                  <a:lnTo>
                    <a:pt x="312" y="424"/>
                  </a:lnTo>
                  <a:lnTo>
                    <a:pt x="316" y="417"/>
                  </a:lnTo>
                  <a:lnTo>
                    <a:pt x="320" y="399"/>
                  </a:lnTo>
                  <a:lnTo>
                    <a:pt x="320" y="385"/>
                  </a:lnTo>
                  <a:lnTo>
                    <a:pt x="323" y="377"/>
                  </a:lnTo>
                  <a:lnTo>
                    <a:pt x="323" y="374"/>
                  </a:lnTo>
                  <a:lnTo>
                    <a:pt x="61" y="0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CB8A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3580" y="1008"/>
              <a:ext cx="33" cy="76"/>
            </a:xfrm>
            <a:custGeom>
              <a:avLst/>
              <a:gdLst>
                <a:gd name="T0" fmla="*/ 15 w 33"/>
                <a:gd name="T1" fmla="*/ 0 h 76"/>
                <a:gd name="T2" fmla="*/ 22 w 33"/>
                <a:gd name="T3" fmla="*/ 8 h 76"/>
                <a:gd name="T4" fmla="*/ 29 w 33"/>
                <a:gd name="T5" fmla="*/ 18 h 76"/>
                <a:gd name="T6" fmla="*/ 33 w 33"/>
                <a:gd name="T7" fmla="*/ 36 h 76"/>
                <a:gd name="T8" fmla="*/ 33 w 33"/>
                <a:gd name="T9" fmla="*/ 54 h 76"/>
                <a:gd name="T10" fmla="*/ 29 w 33"/>
                <a:gd name="T11" fmla="*/ 62 h 76"/>
                <a:gd name="T12" fmla="*/ 25 w 33"/>
                <a:gd name="T13" fmla="*/ 72 h 76"/>
                <a:gd name="T14" fmla="*/ 18 w 33"/>
                <a:gd name="T15" fmla="*/ 76 h 76"/>
                <a:gd name="T16" fmla="*/ 11 w 33"/>
                <a:gd name="T17" fmla="*/ 76 h 76"/>
                <a:gd name="T18" fmla="*/ 7 w 33"/>
                <a:gd name="T19" fmla="*/ 65 h 76"/>
                <a:gd name="T20" fmla="*/ 4 w 33"/>
                <a:gd name="T21" fmla="*/ 58 h 76"/>
                <a:gd name="T22" fmla="*/ 0 w 33"/>
                <a:gd name="T23" fmla="*/ 47 h 76"/>
                <a:gd name="T24" fmla="*/ 0 w 33"/>
                <a:gd name="T25" fmla="*/ 40 h 76"/>
                <a:gd name="T26" fmla="*/ 0 w 33"/>
                <a:gd name="T27" fmla="*/ 29 h 76"/>
                <a:gd name="T28" fmla="*/ 0 w 33"/>
                <a:gd name="T29" fmla="*/ 18 h 76"/>
                <a:gd name="T30" fmla="*/ 7 w 33"/>
                <a:gd name="T31" fmla="*/ 8 h 76"/>
                <a:gd name="T32" fmla="*/ 15 w 33"/>
                <a:gd name="T33" fmla="*/ 0 h 76"/>
                <a:gd name="T34" fmla="*/ 15 w 33"/>
                <a:gd name="T3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76">
                  <a:moveTo>
                    <a:pt x="15" y="0"/>
                  </a:moveTo>
                  <a:lnTo>
                    <a:pt x="22" y="8"/>
                  </a:lnTo>
                  <a:lnTo>
                    <a:pt x="29" y="18"/>
                  </a:lnTo>
                  <a:lnTo>
                    <a:pt x="33" y="36"/>
                  </a:lnTo>
                  <a:lnTo>
                    <a:pt x="33" y="54"/>
                  </a:lnTo>
                  <a:lnTo>
                    <a:pt x="29" y="62"/>
                  </a:lnTo>
                  <a:lnTo>
                    <a:pt x="25" y="72"/>
                  </a:lnTo>
                  <a:lnTo>
                    <a:pt x="18" y="76"/>
                  </a:lnTo>
                  <a:lnTo>
                    <a:pt x="11" y="76"/>
                  </a:lnTo>
                  <a:lnTo>
                    <a:pt x="7" y="65"/>
                  </a:lnTo>
                  <a:lnTo>
                    <a:pt x="4" y="58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7" y="8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3473" y="1023"/>
              <a:ext cx="35" cy="72"/>
            </a:xfrm>
            <a:custGeom>
              <a:avLst/>
              <a:gdLst>
                <a:gd name="T0" fmla="*/ 14 w 35"/>
                <a:gd name="T1" fmla="*/ 0 h 72"/>
                <a:gd name="T2" fmla="*/ 21 w 35"/>
                <a:gd name="T3" fmla="*/ 3 h 72"/>
                <a:gd name="T4" fmla="*/ 28 w 35"/>
                <a:gd name="T5" fmla="*/ 14 h 72"/>
                <a:gd name="T6" fmla="*/ 32 w 35"/>
                <a:gd name="T7" fmla="*/ 29 h 72"/>
                <a:gd name="T8" fmla="*/ 35 w 35"/>
                <a:gd name="T9" fmla="*/ 43 h 72"/>
                <a:gd name="T10" fmla="*/ 35 w 35"/>
                <a:gd name="T11" fmla="*/ 54 h 72"/>
                <a:gd name="T12" fmla="*/ 32 w 35"/>
                <a:gd name="T13" fmla="*/ 65 h 72"/>
                <a:gd name="T14" fmla="*/ 21 w 35"/>
                <a:gd name="T15" fmla="*/ 72 h 72"/>
                <a:gd name="T16" fmla="*/ 14 w 35"/>
                <a:gd name="T17" fmla="*/ 72 h 72"/>
                <a:gd name="T18" fmla="*/ 7 w 35"/>
                <a:gd name="T19" fmla="*/ 61 h 72"/>
                <a:gd name="T20" fmla="*/ 3 w 35"/>
                <a:gd name="T21" fmla="*/ 54 h 72"/>
                <a:gd name="T22" fmla="*/ 0 w 35"/>
                <a:gd name="T23" fmla="*/ 43 h 72"/>
                <a:gd name="T24" fmla="*/ 0 w 35"/>
                <a:gd name="T25" fmla="*/ 36 h 72"/>
                <a:gd name="T26" fmla="*/ 0 w 35"/>
                <a:gd name="T27" fmla="*/ 25 h 72"/>
                <a:gd name="T28" fmla="*/ 0 w 35"/>
                <a:gd name="T29" fmla="*/ 14 h 72"/>
                <a:gd name="T30" fmla="*/ 7 w 35"/>
                <a:gd name="T31" fmla="*/ 3 h 72"/>
                <a:gd name="T32" fmla="*/ 14 w 35"/>
                <a:gd name="T33" fmla="*/ 0 h 72"/>
                <a:gd name="T34" fmla="*/ 14 w 35"/>
                <a:gd name="T3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72">
                  <a:moveTo>
                    <a:pt x="14" y="0"/>
                  </a:moveTo>
                  <a:lnTo>
                    <a:pt x="21" y="3"/>
                  </a:lnTo>
                  <a:lnTo>
                    <a:pt x="28" y="14"/>
                  </a:lnTo>
                  <a:lnTo>
                    <a:pt x="32" y="29"/>
                  </a:lnTo>
                  <a:lnTo>
                    <a:pt x="35" y="43"/>
                  </a:lnTo>
                  <a:lnTo>
                    <a:pt x="35" y="54"/>
                  </a:lnTo>
                  <a:lnTo>
                    <a:pt x="32" y="65"/>
                  </a:lnTo>
                  <a:lnTo>
                    <a:pt x="21" y="72"/>
                  </a:lnTo>
                  <a:lnTo>
                    <a:pt x="14" y="72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7" y="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3397" y="1055"/>
              <a:ext cx="32" cy="65"/>
            </a:xfrm>
            <a:custGeom>
              <a:avLst/>
              <a:gdLst>
                <a:gd name="T0" fmla="*/ 4 w 32"/>
                <a:gd name="T1" fmla="*/ 0 h 65"/>
                <a:gd name="T2" fmla="*/ 14 w 32"/>
                <a:gd name="T3" fmla="*/ 4 h 65"/>
                <a:gd name="T4" fmla="*/ 22 w 32"/>
                <a:gd name="T5" fmla="*/ 11 h 65"/>
                <a:gd name="T6" fmla="*/ 29 w 32"/>
                <a:gd name="T7" fmla="*/ 22 h 65"/>
                <a:gd name="T8" fmla="*/ 32 w 32"/>
                <a:gd name="T9" fmla="*/ 36 h 65"/>
                <a:gd name="T10" fmla="*/ 32 w 32"/>
                <a:gd name="T11" fmla="*/ 50 h 65"/>
                <a:gd name="T12" fmla="*/ 29 w 32"/>
                <a:gd name="T13" fmla="*/ 61 h 65"/>
                <a:gd name="T14" fmla="*/ 22 w 32"/>
                <a:gd name="T15" fmla="*/ 65 h 65"/>
                <a:gd name="T16" fmla="*/ 4 w 32"/>
                <a:gd name="T17" fmla="*/ 54 h 65"/>
                <a:gd name="T18" fmla="*/ 4 w 32"/>
                <a:gd name="T19" fmla="*/ 47 h 65"/>
                <a:gd name="T20" fmla="*/ 0 w 32"/>
                <a:gd name="T21" fmla="*/ 40 h 65"/>
                <a:gd name="T22" fmla="*/ 0 w 32"/>
                <a:gd name="T23" fmla="*/ 33 h 65"/>
                <a:gd name="T24" fmla="*/ 0 w 32"/>
                <a:gd name="T25" fmla="*/ 25 h 65"/>
                <a:gd name="T26" fmla="*/ 0 w 32"/>
                <a:gd name="T27" fmla="*/ 7 h 65"/>
                <a:gd name="T28" fmla="*/ 4 w 32"/>
                <a:gd name="T29" fmla="*/ 0 h 65"/>
                <a:gd name="T30" fmla="*/ 4 w 32"/>
                <a:gd name="T3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65">
                  <a:moveTo>
                    <a:pt x="4" y="0"/>
                  </a:moveTo>
                  <a:lnTo>
                    <a:pt x="14" y="4"/>
                  </a:lnTo>
                  <a:lnTo>
                    <a:pt x="22" y="11"/>
                  </a:lnTo>
                  <a:lnTo>
                    <a:pt x="29" y="22"/>
                  </a:lnTo>
                  <a:lnTo>
                    <a:pt x="32" y="36"/>
                  </a:lnTo>
                  <a:lnTo>
                    <a:pt x="32" y="50"/>
                  </a:lnTo>
                  <a:lnTo>
                    <a:pt x="29" y="61"/>
                  </a:lnTo>
                  <a:lnTo>
                    <a:pt x="22" y="65"/>
                  </a:lnTo>
                  <a:lnTo>
                    <a:pt x="4" y="54"/>
                  </a:lnTo>
                  <a:lnTo>
                    <a:pt x="4" y="4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3322" y="1120"/>
              <a:ext cx="32" cy="61"/>
            </a:xfrm>
            <a:custGeom>
              <a:avLst/>
              <a:gdLst>
                <a:gd name="T0" fmla="*/ 7 w 32"/>
                <a:gd name="T1" fmla="*/ 0 h 61"/>
                <a:gd name="T2" fmla="*/ 21 w 32"/>
                <a:gd name="T3" fmla="*/ 7 h 61"/>
                <a:gd name="T4" fmla="*/ 32 w 32"/>
                <a:gd name="T5" fmla="*/ 21 h 61"/>
                <a:gd name="T6" fmla="*/ 32 w 32"/>
                <a:gd name="T7" fmla="*/ 32 h 61"/>
                <a:gd name="T8" fmla="*/ 32 w 32"/>
                <a:gd name="T9" fmla="*/ 43 h 61"/>
                <a:gd name="T10" fmla="*/ 32 w 32"/>
                <a:gd name="T11" fmla="*/ 50 h 61"/>
                <a:gd name="T12" fmla="*/ 32 w 32"/>
                <a:gd name="T13" fmla="*/ 57 h 61"/>
                <a:gd name="T14" fmla="*/ 25 w 32"/>
                <a:gd name="T15" fmla="*/ 61 h 61"/>
                <a:gd name="T16" fmla="*/ 18 w 32"/>
                <a:gd name="T17" fmla="*/ 61 h 61"/>
                <a:gd name="T18" fmla="*/ 10 w 32"/>
                <a:gd name="T19" fmla="*/ 54 h 61"/>
                <a:gd name="T20" fmla="*/ 3 w 32"/>
                <a:gd name="T21" fmla="*/ 43 h 61"/>
                <a:gd name="T22" fmla="*/ 0 w 32"/>
                <a:gd name="T23" fmla="*/ 32 h 61"/>
                <a:gd name="T24" fmla="*/ 0 w 32"/>
                <a:gd name="T25" fmla="*/ 18 h 61"/>
                <a:gd name="T26" fmla="*/ 3 w 32"/>
                <a:gd name="T27" fmla="*/ 7 h 61"/>
                <a:gd name="T28" fmla="*/ 7 w 32"/>
                <a:gd name="T29" fmla="*/ 0 h 61"/>
                <a:gd name="T30" fmla="*/ 7 w 32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61">
                  <a:moveTo>
                    <a:pt x="7" y="0"/>
                  </a:moveTo>
                  <a:lnTo>
                    <a:pt x="21" y="7"/>
                  </a:lnTo>
                  <a:lnTo>
                    <a:pt x="32" y="21"/>
                  </a:lnTo>
                  <a:lnTo>
                    <a:pt x="32" y="32"/>
                  </a:lnTo>
                  <a:lnTo>
                    <a:pt x="32" y="43"/>
                  </a:lnTo>
                  <a:lnTo>
                    <a:pt x="32" y="50"/>
                  </a:lnTo>
                  <a:lnTo>
                    <a:pt x="32" y="57"/>
                  </a:lnTo>
                  <a:lnTo>
                    <a:pt x="25" y="61"/>
                  </a:lnTo>
                  <a:lnTo>
                    <a:pt x="18" y="61"/>
                  </a:lnTo>
                  <a:lnTo>
                    <a:pt x="10" y="54"/>
                  </a:lnTo>
                  <a:lnTo>
                    <a:pt x="3" y="43"/>
                  </a:lnTo>
                  <a:lnTo>
                    <a:pt x="0" y="32"/>
                  </a:lnTo>
                  <a:lnTo>
                    <a:pt x="0" y="18"/>
                  </a:lnTo>
                  <a:lnTo>
                    <a:pt x="3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3271" y="1174"/>
              <a:ext cx="40" cy="54"/>
            </a:xfrm>
            <a:custGeom>
              <a:avLst/>
              <a:gdLst>
                <a:gd name="T0" fmla="*/ 8 w 40"/>
                <a:gd name="T1" fmla="*/ 0 h 54"/>
                <a:gd name="T2" fmla="*/ 18 w 40"/>
                <a:gd name="T3" fmla="*/ 3 h 54"/>
                <a:gd name="T4" fmla="*/ 29 w 40"/>
                <a:gd name="T5" fmla="*/ 11 h 54"/>
                <a:gd name="T6" fmla="*/ 36 w 40"/>
                <a:gd name="T7" fmla="*/ 21 h 54"/>
                <a:gd name="T8" fmla="*/ 40 w 40"/>
                <a:gd name="T9" fmla="*/ 36 h 54"/>
                <a:gd name="T10" fmla="*/ 36 w 40"/>
                <a:gd name="T11" fmla="*/ 46 h 54"/>
                <a:gd name="T12" fmla="*/ 29 w 40"/>
                <a:gd name="T13" fmla="*/ 54 h 54"/>
                <a:gd name="T14" fmla="*/ 18 w 40"/>
                <a:gd name="T15" fmla="*/ 50 h 54"/>
                <a:gd name="T16" fmla="*/ 4 w 40"/>
                <a:gd name="T17" fmla="*/ 39 h 54"/>
                <a:gd name="T18" fmla="*/ 0 w 40"/>
                <a:gd name="T19" fmla="*/ 28 h 54"/>
                <a:gd name="T20" fmla="*/ 0 w 40"/>
                <a:gd name="T21" fmla="*/ 18 h 54"/>
                <a:gd name="T22" fmla="*/ 4 w 40"/>
                <a:gd name="T23" fmla="*/ 3 h 54"/>
                <a:gd name="T24" fmla="*/ 8 w 40"/>
                <a:gd name="T25" fmla="*/ 0 h 54"/>
                <a:gd name="T26" fmla="*/ 8 w 40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4">
                  <a:moveTo>
                    <a:pt x="8" y="0"/>
                  </a:moveTo>
                  <a:lnTo>
                    <a:pt x="18" y="3"/>
                  </a:lnTo>
                  <a:lnTo>
                    <a:pt x="29" y="11"/>
                  </a:lnTo>
                  <a:lnTo>
                    <a:pt x="36" y="21"/>
                  </a:lnTo>
                  <a:lnTo>
                    <a:pt x="40" y="36"/>
                  </a:lnTo>
                  <a:lnTo>
                    <a:pt x="36" y="46"/>
                  </a:lnTo>
                  <a:lnTo>
                    <a:pt x="29" y="54"/>
                  </a:lnTo>
                  <a:lnTo>
                    <a:pt x="18" y="50"/>
                  </a:lnTo>
                  <a:lnTo>
                    <a:pt x="4" y="39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105"/>
            <p:cNvSpPr>
              <a:spLocks/>
            </p:cNvSpPr>
            <p:nvPr/>
          </p:nvSpPr>
          <p:spPr bwMode="auto">
            <a:xfrm>
              <a:off x="3110" y="1210"/>
              <a:ext cx="36" cy="68"/>
            </a:xfrm>
            <a:custGeom>
              <a:avLst/>
              <a:gdLst>
                <a:gd name="T0" fmla="*/ 18 w 36"/>
                <a:gd name="T1" fmla="*/ 0 h 68"/>
                <a:gd name="T2" fmla="*/ 25 w 36"/>
                <a:gd name="T3" fmla="*/ 7 h 68"/>
                <a:gd name="T4" fmla="*/ 32 w 36"/>
                <a:gd name="T5" fmla="*/ 18 h 68"/>
                <a:gd name="T6" fmla="*/ 32 w 36"/>
                <a:gd name="T7" fmla="*/ 28 h 68"/>
                <a:gd name="T8" fmla="*/ 36 w 36"/>
                <a:gd name="T9" fmla="*/ 39 h 68"/>
                <a:gd name="T10" fmla="*/ 28 w 36"/>
                <a:gd name="T11" fmla="*/ 57 h 68"/>
                <a:gd name="T12" fmla="*/ 25 w 36"/>
                <a:gd name="T13" fmla="*/ 68 h 68"/>
                <a:gd name="T14" fmla="*/ 14 w 36"/>
                <a:gd name="T15" fmla="*/ 61 h 68"/>
                <a:gd name="T16" fmla="*/ 7 w 36"/>
                <a:gd name="T17" fmla="*/ 54 h 68"/>
                <a:gd name="T18" fmla="*/ 0 w 36"/>
                <a:gd name="T19" fmla="*/ 46 h 68"/>
                <a:gd name="T20" fmla="*/ 0 w 36"/>
                <a:gd name="T21" fmla="*/ 36 h 68"/>
                <a:gd name="T22" fmla="*/ 0 w 36"/>
                <a:gd name="T23" fmla="*/ 28 h 68"/>
                <a:gd name="T24" fmla="*/ 3 w 36"/>
                <a:gd name="T25" fmla="*/ 18 h 68"/>
                <a:gd name="T26" fmla="*/ 7 w 36"/>
                <a:gd name="T27" fmla="*/ 7 h 68"/>
                <a:gd name="T28" fmla="*/ 18 w 36"/>
                <a:gd name="T29" fmla="*/ 0 h 68"/>
                <a:gd name="T30" fmla="*/ 18 w 3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68">
                  <a:moveTo>
                    <a:pt x="18" y="0"/>
                  </a:moveTo>
                  <a:lnTo>
                    <a:pt x="25" y="7"/>
                  </a:lnTo>
                  <a:lnTo>
                    <a:pt x="32" y="18"/>
                  </a:lnTo>
                  <a:lnTo>
                    <a:pt x="32" y="28"/>
                  </a:lnTo>
                  <a:lnTo>
                    <a:pt x="36" y="39"/>
                  </a:lnTo>
                  <a:lnTo>
                    <a:pt x="28" y="57"/>
                  </a:lnTo>
                  <a:lnTo>
                    <a:pt x="25" y="68"/>
                  </a:lnTo>
                  <a:lnTo>
                    <a:pt x="14" y="61"/>
                  </a:lnTo>
                  <a:lnTo>
                    <a:pt x="7" y="54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3" y="18"/>
                  </a:lnTo>
                  <a:lnTo>
                    <a:pt x="7" y="7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106"/>
            <p:cNvSpPr>
              <a:spLocks/>
            </p:cNvSpPr>
            <p:nvPr/>
          </p:nvSpPr>
          <p:spPr bwMode="auto">
            <a:xfrm>
              <a:off x="3045" y="1224"/>
              <a:ext cx="29" cy="72"/>
            </a:xfrm>
            <a:custGeom>
              <a:avLst/>
              <a:gdLst>
                <a:gd name="T0" fmla="*/ 4 w 29"/>
                <a:gd name="T1" fmla="*/ 0 h 72"/>
                <a:gd name="T2" fmla="*/ 11 w 29"/>
                <a:gd name="T3" fmla="*/ 0 h 72"/>
                <a:gd name="T4" fmla="*/ 18 w 29"/>
                <a:gd name="T5" fmla="*/ 7 h 72"/>
                <a:gd name="T6" fmla="*/ 22 w 29"/>
                <a:gd name="T7" fmla="*/ 18 h 72"/>
                <a:gd name="T8" fmla="*/ 25 w 29"/>
                <a:gd name="T9" fmla="*/ 32 h 72"/>
                <a:gd name="T10" fmla="*/ 25 w 29"/>
                <a:gd name="T11" fmla="*/ 43 h 72"/>
                <a:gd name="T12" fmla="*/ 29 w 29"/>
                <a:gd name="T13" fmla="*/ 50 h 72"/>
                <a:gd name="T14" fmla="*/ 25 w 29"/>
                <a:gd name="T15" fmla="*/ 58 h 72"/>
                <a:gd name="T16" fmla="*/ 25 w 29"/>
                <a:gd name="T17" fmla="*/ 68 h 72"/>
                <a:gd name="T18" fmla="*/ 22 w 29"/>
                <a:gd name="T19" fmla="*/ 72 h 72"/>
                <a:gd name="T20" fmla="*/ 18 w 29"/>
                <a:gd name="T21" fmla="*/ 72 h 72"/>
                <a:gd name="T22" fmla="*/ 11 w 29"/>
                <a:gd name="T23" fmla="*/ 68 h 72"/>
                <a:gd name="T24" fmla="*/ 4 w 29"/>
                <a:gd name="T25" fmla="*/ 61 h 72"/>
                <a:gd name="T26" fmla="*/ 0 w 29"/>
                <a:gd name="T27" fmla="*/ 54 h 72"/>
                <a:gd name="T28" fmla="*/ 0 w 29"/>
                <a:gd name="T29" fmla="*/ 47 h 72"/>
                <a:gd name="T30" fmla="*/ 0 w 29"/>
                <a:gd name="T31" fmla="*/ 36 h 72"/>
                <a:gd name="T32" fmla="*/ 0 w 29"/>
                <a:gd name="T33" fmla="*/ 25 h 72"/>
                <a:gd name="T34" fmla="*/ 0 w 29"/>
                <a:gd name="T35" fmla="*/ 11 h 72"/>
                <a:gd name="T36" fmla="*/ 4 w 29"/>
                <a:gd name="T37" fmla="*/ 0 h 72"/>
                <a:gd name="T38" fmla="*/ 4 w 29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72">
                  <a:moveTo>
                    <a:pt x="4" y="0"/>
                  </a:moveTo>
                  <a:lnTo>
                    <a:pt x="11" y="0"/>
                  </a:lnTo>
                  <a:lnTo>
                    <a:pt x="18" y="7"/>
                  </a:lnTo>
                  <a:lnTo>
                    <a:pt x="22" y="18"/>
                  </a:lnTo>
                  <a:lnTo>
                    <a:pt x="25" y="32"/>
                  </a:lnTo>
                  <a:lnTo>
                    <a:pt x="25" y="43"/>
                  </a:lnTo>
                  <a:lnTo>
                    <a:pt x="29" y="50"/>
                  </a:lnTo>
                  <a:lnTo>
                    <a:pt x="25" y="58"/>
                  </a:lnTo>
                  <a:lnTo>
                    <a:pt x="25" y="68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1" y="68"/>
                  </a:lnTo>
                  <a:lnTo>
                    <a:pt x="4" y="61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0" y="1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107"/>
            <p:cNvSpPr>
              <a:spLocks/>
            </p:cNvSpPr>
            <p:nvPr/>
          </p:nvSpPr>
          <p:spPr bwMode="auto">
            <a:xfrm>
              <a:off x="2973" y="1256"/>
              <a:ext cx="32" cy="58"/>
            </a:xfrm>
            <a:custGeom>
              <a:avLst/>
              <a:gdLst>
                <a:gd name="T0" fmla="*/ 4 w 32"/>
                <a:gd name="T1" fmla="*/ 0 h 58"/>
                <a:gd name="T2" fmla="*/ 11 w 32"/>
                <a:gd name="T3" fmla="*/ 0 h 58"/>
                <a:gd name="T4" fmla="*/ 22 w 32"/>
                <a:gd name="T5" fmla="*/ 11 h 58"/>
                <a:gd name="T6" fmla="*/ 29 w 32"/>
                <a:gd name="T7" fmla="*/ 18 h 58"/>
                <a:gd name="T8" fmla="*/ 32 w 32"/>
                <a:gd name="T9" fmla="*/ 33 h 58"/>
                <a:gd name="T10" fmla="*/ 29 w 32"/>
                <a:gd name="T11" fmla="*/ 47 h 58"/>
                <a:gd name="T12" fmla="*/ 25 w 32"/>
                <a:gd name="T13" fmla="*/ 58 h 58"/>
                <a:gd name="T14" fmla="*/ 18 w 32"/>
                <a:gd name="T15" fmla="*/ 58 h 58"/>
                <a:gd name="T16" fmla="*/ 14 w 32"/>
                <a:gd name="T17" fmla="*/ 58 h 58"/>
                <a:gd name="T18" fmla="*/ 7 w 32"/>
                <a:gd name="T19" fmla="*/ 51 h 58"/>
                <a:gd name="T20" fmla="*/ 4 w 32"/>
                <a:gd name="T21" fmla="*/ 47 h 58"/>
                <a:gd name="T22" fmla="*/ 0 w 32"/>
                <a:gd name="T23" fmla="*/ 33 h 58"/>
                <a:gd name="T24" fmla="*/ 0 w 32"/>
                <a:gd name="T25" fmla="*/ 18 h 58"/>
                <a:gd name="T26" fmla="*/ 0 w 32"/>
                <a:gd name="T27" fmla="*/ 4 h 58"/>
                <a:gd name="T28" fmla="*/ 4 w 32"/>
                <a:gd name="T29" fmla="*/ 0 h 58"/>
                <a:gd name="T30" fmla="*/ 4 w 32"/>
                <a:gd name="T3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8">
                  <a:moveTo>
                    <a:pt x="4" y="0"/>
                  </a:moveTo>
                  <a:lnTo>
                    <a:pt x="11" y="0"/>
                  </a:lnTo>
                  <a:lnTo>
                    <a:pt x="22" y="11"/>
                  </a:lnTo>
                  <a:lnTo>
                    <a:pt x="29" y="18"/>
                  </a:lnTo>
                  <a:lnTo>
                    <a:pt x="32" y="33"/>
                  </a:lnTo>
                  <a:lnTo>
                    <a:pt x="29" y="47"/>
                  </a:lnTo>
                  <a:lnTo>
                    <a:pt x="25" y="58"/>
                  </a:lnTo>
                  <a:lnTo>
                    <a:pt x="18" y="58"/>
                  </a:lnTo>
                  <a:lnTo>
                    <a:pt x="14" y="58"/>
                  </a:lnTo>
                  <a:lnTo>
                    <a:pt x="7" y="51"/>
                  </a:lnTo>
                  <a:lnTo>
                    <a:pt x="4" y="47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08"/>
            <p:cNvSpPr>
              <a:spLocks/>
            </p:cNvSpPr>
            <p:nvPr/>
          </p:nvSpPr>
          <p:spPr bwMode="auto">
            <a:xfrm>
              <a:off x="1558" y="1490"/>
              <a:ext cx="790" cy="905"/>
            </a:xfrm>
            <a:custGeom>
              <a:avLst/>
              <a:gdLst>
                <a:gd name="T0" fmla="*/ 86 w 790"/>
                <a:gd name="T1" fmla="*/ 535 h 905"/>
                <a:gd name="T2" fmla="*/ 86 w 790"/>
                <a:gd name="T3" fmla="*/ 560 h 905"/>
                <a:gd name="T4" fmla="*/ 86 w 790"/>
                <a:gd name="T5" fmla="*/ 585 h 905"/>
                <a:gd name="T6" fmla="*/ 86 w 790"/>
                <a:gd name="T7" fmla="*/ 614 h 905"/>
                <a:gd name="T8" fmla="*/ 86 w 790"/>
                <a:gd name="T9" fmla="*/ 647 h 905"/>
                <a:gd name="T10" fmla="*/ 97 w 790"/>
                <a:gd name="T11" fmla="*/ 679 h 905"/>
                <a:gd name="T12" fmla="*/ 107 w 790"/>
                <a:gd name="T13" fmla="*/ 708 h 905"/>
                <a:gd name="T14" fmla="*/ 122 w 790"/>
                <a:gd name="T15" fmla="*/ 736 h 905"/>
                <a:gd name="T16" fmla="*/ 143 w 790"/>
                <a:gd name="T17" fmla="*/ 765 h 905"/>
                <a:gd name="T18" fmla="*/ 165 w 790"/>
                <a:gd name="T19" fmla="*/ 790 h 905"/>
                <a:gd name="T20" fmla="*/ 190 w 790"/>
                <a:gd name="T21" fmla="*/ 815 h 905"/>
                <a:gd name="T22" fmla="*/ 215 w 790"/>
                <a:gd name="T23" fmla="*/ 840 h 905"/>
                <a:gd name="T24" fmla="*/ 240 w 790"/>
                <a:gd name="T25" fmla="*/ 862 h 905"/>
                <a:gd name="T26" fmla="*/ 265 w 790"/>
                <a:gd name="T27" fmla="*/ 880 h 905"/>
                <a:gd name="T28" fmla="*/ 291 w 790"/>
                <a:gd name="T29" fmla="*/ 894 h 905"/>
                <a:gd name="T30" fmla="*/ 309 w 790"/>
                <a:gd name="T31" fmla="*/ 902 h 905"/>
                <a:gd name="T32" fmla="*/ 337 w 790"/>
                <a:gd name="T33" fmla="*/ 905 h 905"/>
                <a:gd name="T34" fmla="*/ 380 w 790"/>
                <a:gd name="T35" fmla="*/ 898 h 905"/>
                <a:gd name="T36" fmla="*/ 427 w 790"/>
                <a:gd name="T37" fmla="*/ 876 h 905"/>
                <a:gd name="T38" fmla="*/ 481 w 790"/>
                <a:gd name="T39" fmla="*/ 840 h 905"/>
                <a:gd name="T40" fmla="*/ 542 w 790"/>
                <a:gd name="T41" fmla="*/ 779 h 905"/>
                <a:gd name="T42" fmla="*/ 607 w 790"/>
                <a:gd name="T43" fmla="*/ 697 h 905"/>
                <a:gd name="T44" fmla="*/ 675 w 790"/>
                <a:gd name="T45" fmla="*/ 585 h 905"/>
                <a:gd name="T46" fmla="*/ 711 w 790"/>
                <a:gd name="T47" fmla="*/ 517 h 905"/>
                <a:gd name="T48" fmla="*/ 718 w 790"/>
                <a:gd name="T49" fmla="*/ 499 h 905"/>
                <a:gd name="T50" fmla="*/ 729 w 790"/>
                <a:gd name="T51" fmla="*/ 474 h 905"/>
                <a:gd name="T52" fmla="*/ 740 w 790"/>
                <a:gd name="T53" fmla="*/ 438 h 905"/>
                <a:gd name="T54" fmla="*/ 754 w 790"/>
                <a:gd name="T55" fmla="*/ 399 h 905"/>
                <a:gd name="T56" fmla="*/ 768 w 790"/>
                <a:gd name="T57" fmla="*/ 359 h 905"/>
                <a:gd name="T58" fmla="*/ 776 w 790"/>
                <a:gd name="T59" fmla="*/ 323 h 905"/>
                <a:gd name="T60" fmla="*/ 786 w 790"/>
                <a:gd name="T61" fmla="*/ 294 h 905"/>
                <a:gd name="T62" fmla="*/ 786 w 790"/>
                <a:gd name="T63" fmla="*/ 276 h 905"/>
                <a:gd name="T64" fmla="*/ 783 w 790"/>
                <a:gd name="T65" fmla="*/ 251 h 905"/>
                <a:gd name="T66" fmla="*/ 779 w 790"/>
                <a:gd name="T67" fmla="*/ 226 h 905"/>
                <a:gd name="T68" fmla="*/ 772 w 790"/>
                <a:gd name="T69" fmla="*/ 197 h 905"/>
                <a:gd name="T70" fmla="*/ 765 w 790"/>
                <a:gd name="T71" fmla="*/ 172 h 905"/>
                <a:gd name="T72" fmla="*/ 754 w 790"/>
                <a:gd name="T73" fmla="*/ 151 h 905"/>
                <a:gd name="T74" fmla="*/ 747 w 790"/>
                <a:gd name="T75" fmla="*/ 129 h 905"/>
                <a:gd name="T76" fmla="*/ 362 w 790"/>
                <a:gd name="T77" fmla="*/ 0 h 905"/>
                <a:gd name="T78" fmla="*/ 0 w 790"/>
                <a:gd name="T79" fmla="*/ 445 h 905"/>
                <a:gd name="T80" fmla="*/ 89 w 790"/>
                <a:gd name="T81" fmla="*/ 532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0" h="905">
                  <a:moveTo>
                    <a:pt x="89" y="532"/>
                  </a:moveTo>
                  <a:lnTo>
                    <a:pt x="86" y="535"/>
                  </a:lnTo>
                  <a:lnTo>
                    <a:pt x="86" y="553"/>
                  </a:lnTo>
                  <a:lnTo>
                    <a:pt x="86" y="560"/>
                  </a:lnTo>
                  <a:lnTo>
                    <a:pt x="86" y="571"/>
                  </a:lnTo>
                  <a:lnTo>
                    <a:pt x="86" y="585"/>
                  </a:lnTo>
                  <a:lnTo>
                    <a:pt x="86" y="600"/>
                  </a:lnTo>
                  <a:lnTo>
                    <a:pt x="86" y="614"/>
                  </a:lnTo>
                  <a:lnTo>
                    <a:pt x="86" y="629"/>
                  </a:lnTo>
                  <a:lnTo>
                    <a:pt x="86" y="647"/>
                  </a:lnTo>
                  <a:lnTo>
                    <a:pt x="93" y="661"/>
                  </a:lnTo>
                  <a:lnTo>
                    <a:pt x="97" y="679"/>
                  </a:lnTo>
                  <a:lnTo>
                    <a:pt x="100" y="693"/>
                  </a:lnTo>
                  <a:lnTo>
                    <a:pt x="107" y="708"/>
                  </a:lnTo>
                  <a:lnTo>
                    <a:pt x="115" y="726"/>
                  </a:lnTo>
                  <a:lnTo>
                    <a:pt x="122" y="736"/>
                  </a:lnTo>
                  <a:lnTo>
                    <a:pt x="132" y="751"/>
                  </a:lnTo>
                  <a:lnTo>
                    <a:pt x="143" y="765"/>
                  </a:lnTo>
                  <a:lnTo>
                    <a:pt x="154" y="776"/>
                  </a:lnTo>
                  <a:lnTo>
                    <a:pt x="165" y="790"/>
                  </a:lnTo>
                  <a:lnTo>
                    <a:pt x="179" y="805"/>
                  </a:lnTo>
                  <a:lnTo>
                    <a:pt x="190" y="815"/>
                  </a:lnTo>
                  <a:lnTo>
                    <a:pt x="204" y="830"/>
                  </a:lnTo>
                  <a:lnTo>
                    <a:pt x="215" y="840"/>
                  </a:lnTo>
                  <a:lnTo>
                    <a:pt x="229" y="851"/>
                  </a:lnTo>
                  <a:lnTo>
                    <a:pt x="240" y="862"/>
                  </a:lnTo>
                  <a:lnTo>
                    <a:pt x="255" y="873"/>
                  </a:lnTo>
                  <a:lnTo>
                    <a:pt x="265" y="880"/>
                  </a:lnTo>
                  <a:lnTo>
                    <a:pt x="280" y="887"/>
                  </a:lnTo>
                  <a:lnTo>
                    <a:pt x="291" y="894"/>
                  </a:lnTo>
                  <a:lnTo>
                    <a:pt x="301" y="902"/>
                  </a:lnTo>
                  <a:lnTo>
                    <a:pt x="309" y="902"/>
                  </a:lnTo>
                  <a:lnTo>
                    <a:pt x="323" y="905"/>
                  </a:lnTo>
                  <a:lnTo>
                    <a:pt x="337" y="905"/>
                  </a:lnTo>
                  <a:lnTo>
                    <a:pt x="359" y="905"/>
                  </a:lnTo>
                  <a:lnTo>
                    <a:pt x="380" y="898"/>
                  </a:lnTo>
                  <a:lnTo>
                    <a:pt x="402" y="891"/>
                  </a:lnTo>
                  <a:lnTo>
                    <a:pt x="427" y="876"/>
                  </a:lnTo>
                  <a:lnTo>
                    <a:pt x="456" y="862"/>
                  </a:lnTo>
                  <a:lnTo>
                    <a:pt x="481" y="840"/>
                  </a:lnTo>
                  <a:lnTo>
                    <a:pt x="513" y="812"/>
                  </a:lnTo>
                  <a:lnTo>
                    <a:pt x="542" y="779"/>
                  </a:lnTo>
                  <a:lnTo>
                    <a:pt x="574" y="743"/>
                  </a:lnTo>
                  <a:lnTo>
                    <a:pt x="607" y="697"/>
                  </a:lnTo>
                  <a:lnTo>
                    <a:pt x="643" y="647"/>
                  </a:lnTo>
                  <a:lnTo>
                    <a:pt x="675" y="585"/>
                  </a:lnTo>
                  <a:lnTo>
                    <a:pt x="711" y="517"/>
                  </a:lnTo>
                  <a:lnTo>
                    <a:pt x="711" y="517"/>
                  </a:lnTo>
                  <a:lnTo>
                    <a:pt x="715" y="510"/>
                  </a:lnTo>
                  <a:lnTo>
                    <a:pt x="718" y="499"/>
                  </a:lnTo>
                  <a:lnTo>
                    <a:pt x="722" y="488"/>
                  </a:lnTo>
                  <a:lnTo>
                    <a:pt x="729" y="474"/>
                  </a:lnTo>
                  <a:lnTo>
                    <a:pt x="732" y="456"/>
                  </a:lnTo>
                  <a:lnTo>
                    <a:pt x="740" y="438"/>
                  </a:lnTo>
                  <a:lnTo>
                    <a:pt x="747" y="420"/>
                  </a:lnTo>
                  <a:lnTo>
                    <a:pt x="754" y="399"/>
                  </a:lnTo>
                  <a:lnTo>
                    <a:pt x="761" y="381"/>
                  </a:lnTo>
                  <a:lnTo>
                    <a:pt x="768" y="359"/>
                  </a:lnTo>
                  <a:lnTo>
                    <a:pt x="772" y="345"/>
                  </a:lnTo>
                  <a:lnTo>
                    <a:pt x="776" y="323"/>
                  </a:lnTo>
                  <a:lnTo>
                    <a:pt x="783" y="309"/>
                  </a:lnTo>
                  <a:lnTo>
                    <a:pt x="786" y="294"/>
                  </a:lnTo>
                  <a:lnTo>
                    <a:pt x="790" y="287"/>
                  </a:lnTo>
                  <a:lnTo>
                    <a:pt x="786" y="276"/>
                  </a:lnTo>
                  <a:lnTo>
                    <a:pt x="786" y="262"/>
                  </a:lnTo>
                  <a:lnTo>
                    <a:pt x="783" y="251"/>
                  </a:lnTo>
                  <a:lnTo>
                    <a:pt x="783" y="237"/>
                  </a:lnTo>
                  <a:lnTo>
                    <a:pt x="779" y="226"/>
                  </a:lnTo>
                  <a:lnTo>
                    <a:pt x="776" y="212"/>
                  </a:lnTo>
                  <a:lnTo>
                    <a:pt x="772" y="197"/>
                  </a:lnTo>
                  <a:lnTo>
                    <a:pt x="768" y="187"/>
                  </a:lnTo>
                  <a:lnTo>
                    <a:pt x="765" y="172"/>
                  </a:lnTo>
                  <a:lnTo>
                    <a:pt x="758" y="162"/>
                  </a:lnTo>
                  <a:lnTo>
                    <a:pt x="754" y="151"/>
                  </a:lnTo>
                  <a:lnTo>
                    <a:pt x="750" y="140"/>
                  </a:lnTo>
                  <a:lnTo>
                    <a:pt x="747" y="129"/>
                  </a:lnTo>
                  <a:lnTo>
                    <a:pt x="747" y="126"/>
                  </a:lnTo>
                  <a:lnTo>
                    <a:pt x="362" y="0"/>
                  </a:lnTo>
                  <a:lnTo>
                    <a:pt x="75" y="244"/>
                  </a:lnTo>
                  <a:lnTo>
                    <a:pt x="0" y="445"/>
                  </a:lnTo>
                  <a:lnTo>
                    <a:pt x="89" y="532"/>
                  </a:lnTo>
                  <a:lnTo>
                    <a:pt x="89" y="532"/>
                  </a:lnTo>
                  <a:close/>
                </a:path>
              </a:pathLst>
            </a:custGeom>
            <a:solidFill>
              <a:srgbClr val="FFCCA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09"/>
            <p:cNvSpPr>
              <a:spLocks/>
            </p:cNvSpPr>
            <p:nvPr/>
          </p:nvSpPr>
          <p:spPr bwMode="auto">
            <a:xfrm>
              <a:off x="3286" y="1077"/>
              <a:ext cx="370" cy="197"/>
            </a:xfrm>
            <a:custGeom>
              <a:avLst/>
              <a:gdLst>
                <a:gd name="T0" fmla="*/ 0 w 370"/>
                <a:gd name="T1" fmla="*/ 190 h 197"/>
                <a:gd name="T2" fmla="*/ 0 w 370"/>
                <a:gd name="T3" fmla="*/ 187 h 197"/>
                <a:gd name="T4" fmla="*/ 3 w 370"/>
                <a:gd name="T5" fmla="*/ 179 h 197"/>
                <a:gd name="T6" fmla="*/ 10 w 370"/>
                <a:gd name="T7" fmla="*/ 165 h 197"/>
                <a:gd name="T8" fmla="*/ 21 w 370"/>
                <a:gd name="T9" fmla="*/ 154 h 197"/>
                <a:gd name="T10" fmla="*/ 32 w 370"/>
                <a:gd name="T11" fmla="*/ 133 h 197"/>
                <a:gd name="T12" fmla="*/ 46 w 370"/>
                <a:gd name="T13" fmla="*/ 115 h 197"/>
                <a:gd name="T14" fmla="*/ 64 w 370"/>
                <a:gd name="T15" fmla="*/ 97 h 197"/>
                <a:gd name="T16" fmla="*/ 86 w 370"/>
                <a:gd name="T17" fmla="*/ 79 h 197"/>
                <a:gd name="T18" fmla="*/ 107 w 370"/>
                <a:gd name="T19" fmla="*/ 57 h 197"/>
                <a:gd name="T20" fmla="*/ 136 w 370"/>
                <a:gd name="T21" fmla="*/ 39 h 197"/>
                <a:gd name="T22" fmla="*/ 165 w 370"/>
                <a:gd name="T23" fmla="*/ 25 h 197"/>
                <a:gd name="T24" fmla="*/ 201 w 370"/>
                <a:gd name="T25" fmla="*/ 14 h 197"/>
                <a:gd name="T26" fmla="*/ 237 w 370"/>
                <a:gd name="T27" fmla="*/ 3 h 197"/>
                <a:gd name="T28" fmla="*/ 276 w 370"/>
                <a:gd name="T29" fmla="*/ 0 h 197"/>
                <a:gd name="T30" fmla="*/ 319 w 370"/>
                <a:gd name="T31" fmla="*/ 3 h 197"/>
                <a:gd name="T32" fmla="*/ 370 w 370"/>
                <a:gd name="T33" fmla="*/ 14 h 197"/>
                <a:gd name="T34" fmla="*/ 370 w 370"/>
                <a:gd name="T35" fmla="*/ 14 h 197"/>
                <a:gd name="T36" fmla="*/ 366 w 370"/>
                <a:gd name="T37" fmla="*/ 18 h 197"/>
                <a:gd name="T38" fmla="*/ 363 w 370"/>
                <a:gd name="T39" fmla="*/ 25 h 197"/>
                <a:gd name="T40" fmla="*/ 359 w 370"/>
                <a:gd name="T41" fmla="*/ 36 h 197"/>
                <a:gd name="T42" fmla="*/ 352 w 370"/>
                <a:gd name="T43" fmla="*/ 46 h 197"/>
                <a:gd name="T44" fmla="*/ 345 w 370"/>
                <a:gd name="T45" fmla="*/ 57 h 197"/>
                <a:gd name="T46" fmla="*/ 334 w 370"/>
                <a:gd name="T47" fmla="*/ 72 h 197"/>
                <a:gd name="T48" fmla="*/ 319 w 370"/>
                <a:gd name="T49" fmla="*/ 86 h 197"/>
                <a:gd name="T50" fmla="*/ 298 w 370"/>
                <a:gd name="T51" fmla="*/ 104 h 197"/>
                <a:gd name="T52" fmla="*/ 276 w 370"/>
                <a:gd name="T53" fmla="*/ 118 h 197"/>
                <a:gd name="T54" fmla="*/ 251 w 370"/>
                <a:gd name="T55" fmla="*/ 133 h 197"/>
                <a:gd name="T56" fmla="*/ 222 w 370"/>
                <a:gd name="T57" fmla="*/ 151 h 197"/>
                <a:gd name="T58" fmla="*/ 183 w 370"/>
                <a:gd name="T59" fmla="*/ 161 h 197"/>
                <a:gd name="T60" fmla="*/ 140 w 370"/>
                <a:gd name="T61" fmla="*/ 176 h 197"/>
                <a:gd name="T62" fmla="*/ 93 w 370"/>
                <a:gd name="T63" fmla="*/ 187 h 197"/>
                <a:gd name="T64" fmla="*/ 43 w 370"/>
                <a:gd name="T65" fmla="*/ 197 h 197"/>
                <a:gd name="T66" fmla="*/ 0 w 370"/>
                <a:gd name="T67" fmla="*/ 190 h 197"/>
                <a:gd name="T68" fmla="*/ 0 w 370"/>
                <a:gd name="T69" fmla="*/ 19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0" h="197">
                  <a:moveTo>
                    <a:pt x="0" y="190"/>
                  </a:moveTo>
                  <a:lnTo>
                    <a:pt x="0" y="187"/>
                  </a:lnTo>
                  <a:lnTo>
                    <a:pt x="3" y="179"/>
                  </a:lnTo>
                  <a:lnTo>
                    <a:pt x="10" y="165"/>
                  </a:lnTo>
                  <a:lnTo>
                    <a:pt x="21" y="154"/>
                  </a:lnTo>
                  <a:lnTo>
                    <a:pt x="32" y="133"/>
                  </a:lnTo>
                  <a:lnTo>
                    <a:pt x="46" y="115"/>
                  </a:lnTo>
                  <a:lnTo>
                    <a:pt x="64" y="97"/>
                  </a:lnTo>
                  <a:lnTo>
                    <a:pt x="86" y="79"/>
                  </a:lnTo>
                  <a:lnTo>
                    <a:pt x="107" y="57"/>
                  </a:lnTo>
                  <a:lnTo>
                    <a:pt x="136" y="39"/>
                  </a:lnTo>
                  <a:lnTo>
                    <a:pt x="165" y="25"/>
                  </a:lnTo>
                  <a:lnTo>
                    <a:pt x="201" y="14"/>
                  </a:lnTo>
                  <a:lnTo>
                    <a:pt x="237" y="3"/>
                  </a:lnTo>
                  <a:lnTo>
                    <a:pt x="276" y="0"/>
                  </a:lnTo>
                  <a:lnTo>
                    <a:pt x="319" y="3"/>
                  </a:lnTo>
                  <a:lnTo>
                    <a:pt x="370" y="14"/>
                  </a:lnTo>
                  <a:lnTo>
                    <a:pt x="370" y="14"/>
                  </a:lnTo>
                  <a:lnTo>
                    <a:pt x="366" y="18"/>
                  </a:lnTo>
                  <a:lnTo>
                    <a:pt x="363" y="25"/>
                  </a:lnTo>
                  <a:lnTo>
                    <a:pt x="359" y="36"/>
                  </a:lnTo>
                  <a:lnTo>
                    <a:pt x="352" y="46"/>
                  </a:lnTo>
                  <a:lnTo>
                    <a:pt x="345" y="57"/>
                  </a:lnTo>
                  <a:lnTo>
                    <a:pt x="334" y="72"/>
                  </a:lnTo>
                  <a:lnTo>
                    <a:pt x="319" y="86"/>
                  </a:lnTo>
                  <a:lnTo>
                    <a:pt x="298" y="104"/>
                  </a:lnTo>
                  <a:lnTo>
                    <a:pt x="276" y="118"/>
                  </a:lnTo>
                  <a:lnTo>
                    <a:pt x="251" y="133"/>
                  </a:lnTo>
                  <a:lnTo>
                    <a:pt x="222" y="151"/>
                  </a:lnTo>
                  <a:lnTo>
                    <a:pt x="183" y="161"/>
                  </a:lnTo>
                  <a:lnTo>
                    <a:pt x="140" y="176"/>
                  </a:lnTo>
                  <a:lnTo>
                    <a:pt x="93" y="187"/>
                  </a:lnTo>
                  <a:lnTo>
                    <a:pt x="43" y="197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8E0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110"/>
            <p:cNvSpPr>
              <a:spLocks/>
            </p:cNvSpPr>
            <p:nvPr/>
          </p:nvSpPr>
          <p:spPr bwMode="auto">
            <a:xfrm>
              <a:off x="3347" y="1109"/>
              <a:ext cx="240" cy="126"/>
            </a:xfrm>
            <a:custGeom>
              <a:avLst/>
              <a:gdLst>
                <a:gd name="T0" fmla="*/ 0 w 240"/>
                <a:gd name="T1" fmla="*/ 119 h 126"/>
                <a:gd name="T2" fmla="*/ 3 w 240"/>
                <a:gd name="T3" fmla="*/ 111 h 126"/>
                <a:gd name="T4" fmla="*/ 11 w 240"/>
                <a:gd name="T5" fmla="*/ 97 h 126"/>
                <a:gd name="T6" fmla="*/ 18 w 240"/>
                <a:gd name="T7" fmla="*/ 86 h 126"/>
                <a:gd name="T8" fmla="*/ 32 w 240"/>
                <a:gd name="T9" fmla="*/ 76 h 126"/>
                <a:gd name="T10" fmla="*/ 43 w 240"/>
                <a:gd name="T11" fmla="*/ 61 h 126"/>
                <a:gd name="T12" fmla="*/ 57 w 240"/>
                <a:gd name="T13" fmla="*/ 54 h 126"/>
                <a:gd name="T14" fmla="*/ 75 w 240"/>
                <a:gd name="T15" fmla="*/ 40 h 126"/>
                <a:gd name="T16" fmla="*/ 90 w 240"/>
                <a:gd name="T17" fmla="*/ 29 h 126"/>
                <a:gd name="T18" fmla="*/ 111 w 240"/>
                <a:gd name="T19" fmla="*/ 18 h 126"/>
                <a:gd name="T20" fmla="*/ 133 w 240"/>
                <a:gd name="T21" fmla="*/ 11 h 126"/>
                <a:gd name="T22" fmla="*/ 154 w 240"/>
                <a:gd name="T23" fmla="*/ 4 h 126"/>
                <a:gd name="T24" fmla="*/ 183 w 240"/>
                <a:gd name="T25" fmla="*/ 0 h 126"/>
                <a:gd name="T26" fmla="*/ 208 w 240"/>
                <a:gd name="T27" fmla="*/ 0 h 126"/>
                <a:gd name="T28" fmla="*/ 240 w 240"/>
                <a:gd name="T29" fmla="*/ 4 h 126"/>
                <a:gd name="T30" fmla="*/ 237 w 240"/>
                <a:gd name="T31" fmla="*/ 7 h 126"/>
                <a:gd name="T32" fmla="*/ 233 w 240"/>
                <a:gd name="T33" fmla="*/ 22 h 126"/>
                <a:gd name="T34" fmla="*/ 226 w 240"/>
                <a:gd name="T35" fmla="*/ 25 h 126"/>
                <a:gd name="T36" fmla="*/ 219 w 240"/>
                <a:gd name="T37" fmla="*/ 36 h 126"/>
                <a:gd name="T38" fmla="*/ 212 w 240"/>
                <a:gd name="T39" fmla="*/ 47 h 126"/>
                <a:gd name="T40" fmla="*/ 205 w 240"/>
                <a:gd name="T41" fmla="*/ 58 h 126"/>
                <a:gd name="T42" fmla="*/ 194 w 240"/>
                <a:gd name="T43" fmla="*/ 68 h 126"/>
                <a:gd name="T44" fmla="*/ 179 w 240"/>
                <a:gd name="T45" fmla="*/ 79 h 126"/>
                <a:gd name="T46" fmla="*/ 161 w 240"/>
                <a:gd name="T47" fmla="*/ 90 h 126"/>
                <a:gd name="T48" fmla="*/ 143 w 240"/>
                <a:gd name="T49" fmla="*/ 97 h 126"/>
                <a:gd name="T50" fmla="*/ 118 w 240"/>
                <a:gd name="T51" fmla="*/ 104 h 126"/>
                <a:gd name="T52" fmla="*/ 97 w 240"/>
                <a:gd name="T53" fmla="*/ 115 h 126"/>
                <a:gd name="T54" fmla="*/ 64 w 240"/>
                <a:gd name="T55" fmla="*/ 119 h 126"/>
                <a:gd name="T56" fmla="*/ 36 w 240"/>
                <a:gd name="T57" fmla="*/ 126 h 126"/>
                <a:gd name="T58" fmla="*/ 0 w 240"/>
                <a:gd name="T59" fmla="*/ 119 h 126"/>
                <a:gd name="T60" fmla="*/ 0 w 240"/>
                <a:gd name="T61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0" h="126">
                  <a:moveTo>
                    <a:pt x="0" y="119"/>
                  </a:moveTo>
                  <a:lnTo>
                    <a:pt x="3" y="111"/>
                  </a:lnTo>
                  <a:lnTo>
                    <a:pt x="11" y="97"/>
                  </a:lnTo>
                  <a:lnTo>
                    <a:pt x="18" y="86"/>
                  </a:lnTo>
                  <a:lnTo>
                    <a:pt x="32" y="76"/>
                  </a:lnTo>
                  <a:lnTo>
                    <a:pt x="43" y="61"/>
                  </a:lnTo>
                  <a:lnTo>
                    <a:pt x="57" y="54"/>
                  </a:lnTo>
                  <a:lnTo>
                    <a:pt x="75" y="40"/>
                  </a:lnTo>
                  <a:lnTo>
                    <a:pt x="90" y="29"/>
                  </a:lnTo>
                  <a:lnTo>
                    <a:pt x="111" y="18"/>
                  </a:lnTo>
                  <a:lnTo>
                    <a:pt x="133" y="11"/>
                  </a:lnTo>
                  <a:lnTo>
                    <a:pt x="154" y="4"/>
                  </a:lnTo>
                  <a:lnTo>
                    <a:pt x="183" y="0"/>
                  </a:lnTo>
                  <a:lnTo>
                    <a:pt x="208" y="0"/>
                  </a:lnTo>
                  <a:lnTo>
                    <a:pt x="240" y="4"/>
                  </a:lnTo>
                  <a:lnTo>
                    <a:pt x="237" y="7"/>
                  </a:lnTo>
                  <a:lnTo>
                    <a:pt x="233" y="22"/>
                  </a:lnTo>
                  <a:lnTo>
                    <a:pt x="226" y="25"/>
                  </a:lnTo>
                  <a:lnTo>
                    <a:pt x="219" y="36"/>
                  </a:lnTo>
                  <a:lnTo>
                    <a:pt x="212" y="47"/>
                  </a:lnTo>
                  <a:lnTo>
                    <a:pt x="205" y="58"/>
                  </a:lnTo>
                  <a:lnTo>
                    <a:pt x="194" y="68"/>
                  </a:lnTo>
                  <a:lnTo>
                    <a:pt x="179" y="79"/>
                  </a:lnTo>
                  <a:lnTo>
                    <a:pt x="161" y="90"/>
                  </a:lnTo>
                  <a:lnTo>
                    <a:pt x="143" y="97"/>
                  </a:lnTo>
                  <a:lnTo>
                    <a:pt x="118" y="104"/>
                  </a:lnTo>
                  <a:lnTo>
                    <a:pt x="97" y="115"/>
                  </a:lnTo>
                  <a:lnTo>
                    <a:pt x="64" y="119"/>
                  </a:lnTo>
                  <a:lnTo>
                    <a:pt x="36" y="126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FEB6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111"/>
            <p:cNvSpPr>
              <a:spLocks/>
            </p:cNvSpPr>
            <p:nvPr/>
          </p:nvSpPr>
          <p:spPr bwMode="auto">
            <a:xfrm>
              <a:off x="2370" y="1641"/>
              <a:ext cx="2076" cy="1548"/>
            </a:xfrm>
            <a:custGeom>
              <a:avLst/>
              <a:gdLst>
                <a:gd name="T0" fmla="*/ 1792 w 2076"/>
                <a:gd name="T1" fmla="*/ 133 h 1548"/>
                <a:gd name="T2" fmla="*/ 1821 w 2076"/>
                <a:gd name="T3" fmla="*/ 215 h 1548"/>
                <a:gd name="T4" fmla="*/ 1875 w 2076"/>
                <a:gd name="T5" fmla="*/ 366 h 1548"/>
                <a:gd name="T6" fmla="*/ 1936 w 2076"/>
                <a:gd name="T7" fmla="*/ 557 h 1548"/>
                <a:gd name="T8" fmla="*/ 1979 w 2076"/>
                <a:gd name="T9" fmla="*/ 751 h 1548"/>
                <a:gd name="T10" fmla="*/ 2001 w 2076"/>
                <a:gd name="T11" fmla="*/ 912 h 1548"/>
                <a:gd name="T12" fmla="*/ 2004 w 2076"/>
                <a:gd name="T13" fmla="*/ 941 h 1548"/>
                <a:gd name="T14" fmla="*/ 2022 w 2076"/>
                <a:gd name="T15" fmla="*/ 1020 h 1548"/>
                <a:gd name="T16" fmla="*/ 2044 w 2076"/>
                <a:gd name="T17" fmla="*/ 1142 h 1548"/>
                <a:gd name="T18" fmla="*/ 2062 w 2076"/>
                <a:gd name="T19" fmla="*/ 1297 h 1548"/>
                <a:gd name="T20" fmla="*/ 2076 w 2076"/>
                <a:gd name="T21" fmla="*/ 1462 h 1548"/>
                <a:gd name="T22" fmla="*/ 1110 w 2076"/>
                <a:gd name="T23" fmla="*/ 1401 h 1548"/>
                <a:gd name="T24" fmla="*/ 1088 w 2076"/>
                <a:gd name="T25" fmla="*/ 1383 h 1548"/>
                <a:gd name="T26" fmla="*/ 1052 w 2076"/>
                <a:gd name="T27" fmla="*/ 1329 h 1548"/>
                <a:gd name="T28" fmla="*/ 995 w 2076"/>
                <a:gd name="T29" fmla="*/ 1236 h 1548"/>
                <a:gd name="T30" fmla="*/ 937 w 2076"/>
                <a:gd name="T31" fmla="*/ 1095 h 1548"/>
                <a:gd name="T32" fmla="*/ 887 w 2076"/>
                <a:gd name="T33" fmla="*/ 905 h 1548"/>
                <a:gd name="T34" fmla="*/ 100 w 2076"/>
                <a:gd name="T35" fmla="*/ 1289 h 1548"/>
                <a:gd name="T36" fmla="*/ 86 w 2076"/>
                <a:gd name="T37" fmla="*/ 1279 h 1548"/>
                <a:gd name="T38" fmla="*/ 57 w 2076"/>
                <a:gd name="T39" fmla="*/ 1250 h 1548"/>
                <a:gd name="T40" fmla="*/ 25 w 2076"/>
                <a:gd name="T41" fmla="*/ 1203 h 1548"/>
                <a:gd name="T42" fmla="*/ 3 w 2076"/>
                <a:gd name="T43" fmla="*/ 1139 h 1548"/>
                <a:gd name="T44" fmla="*/ 3 w 2076"/>
                <a:gd name="T45" fmla="*/ 1060 h 1548"/>
                <a:gd name="T46" fmla="*/ 35 w 2076"/>
                <a:gd name="T47" fmla="*/ 1016 h 1548"/>
                <a:gd name="T48" fmla="*/ 129 w 2076"/>
                <a:gd name="T49" fmla="*/ 973 h 1548"/>
                <a:gd name="T50" fmla="*/ 265 w 2076"/>
                <a:gd name="T51" fmla="*/ 923 h 1548"/>
                <a:gd name="T52" fmla="*/ 409 w 2076"/>
                <a:gd name="T53" fmla="*/ 858 h 1548"/>
                <a:gd name="T54" fmla="*/ 535 w 2076"/>
                <a:gd name="T55" fmla="*/ 794 h 1548"/>
                <a:gd name="T56" fmla="*/ 607 w 2076"/>
                <a:gd name="T57" fmla="*/ 725 h 1548"/>
                <a:gd name="T58" fmla="*/ 657 w 2076"/>
                <a:gd name="T59" fmla="*/ 664 h 1548"/>
                <a:gd name="T60" fmla="*/ 700 w 2076"/>
                <a:gd name="T61" fmla="*/ 614 h 1548"/>
                <a:gd name="T62" fmla="*/ 736 w 2076"/>
                <a:gd name="T63" fmla="*/ 567 h 1548"/>
                <a:gd name="T64" fmla="*/ 765 w 2076"/>
                <a:gd name="T65" fmla="*/ 528 h 1548"/>
                <a:gd name="T66" fmla="*/ 783 w 2076"/>
                <a:gd name="T67" fmla="*/ 492 h 1548"/>
                <a:gd name="T68" fmla="*/ 801 w 2076"/>
                <a:gd name="T69" fmla="*/ 452 h 1548"/>
                <a:gd name="T70" fmla="*/ 829 w 2076"/>
                <a:gd name="T71" fmla="*/ 424 h 1548"/>
                <a:gd name="T72" fmla="*/ 858 w 2076"/>
                <a:gd name="T73" fmla="*/ 399 h 1548"/>
                <a:gd name="T74" fmla="*/ 887 w 2076"/>
                <a:gd name="T75" fmla="*/ 381 h 1548"/>
                <a:gd name="T76" fmla="*/ 923 w 2076"/>
                <a:gd name="T77" fmla="*/ 366 h 1548"/>
                <a:gd name="T78" fmla="*/ 977 w 2076"/>
                <a:gd name="T79" fmla="*/ 352 h 1548"/>
                <a:gd name="T80" fmla="*/ 1067 w 2076"/>
                <a:gd name="T81" fmla="*/ 330 h 1548"/>
                <a:gd name="T82" fmla="*/ 1182 w 2076"/>
                <a:gd name="T83" fmla="*/ 298 h 1548"/>
                <a:gd name="T84" fmla="*/ 1300 w 2076"/>
                <a:gd name="T85" fmla="*/ 255 h 1548"/>
                <a:gd name="T86" fmla="*/ 1419 w 2076"/>
                <a:gd name="T87" fmla="*/ 205 h 1548"/>
                <a:gd name="T88" fmla="*/ 1483 w 2076"/>
                <a:gd name="T89" fmla="*/ 158 h 1548"/>
                <a:gd name="T90" fmla="*/ 1534 w 2076"/>
                <a:gd name="T91" fmla="*/ 108 h 1548"/>
                <a:gd name="T92" fmla="*/ 1570 w 2076"/>
                <a:gd name="T93" fmla="*/ 57 h 1548"/>
                <a:gd name="T94" fmla="*/ 1591 w 2076"/>
                <a:gd name="T95" fmla="*/ 18 h 1548"/>
                <a:gd name="T96" fmla="*/ 1602 w 2076"/>
                <a:gd name="T97" fmla="*/ 0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76" h="1548">
                  <a:moveTo>
                    <a:pt x="1602" y="0"/>
                  </a:moveTo>
                  <a:lnTo>
                    <a:pt x="1789" y="125"/>
                  </a:lnTo>
                  <a:lnTo>
                    <a:pt x="1792" y="133"/>
                  </a:lnTo>
                  <a:lnTo>
                    <a:pt x="1800" y="151"/>
                  </a:lnTo>
                  <a:lnTo>
                    <a:pt x="1807" y="179"/>
                  </a:lnTo>
                  <a:lnTo>
                    <a:pt x="1821" y="215"/>
                  </a:lnTo>
                  <a:lnTo>
                    <a:pt x="1839" y="262"/>
                  </a:lnTo>
                  <a:lnTo>
                    <a:pt x="1857" y="312"/>
                  </a:lnTo>
                  <a:lnTo>
                    <a:pt x="1875" y="366"/>
                  </a:lnTo>
                  <a:lnTo>
                    <a:pt x="1897" y="431"/>
                  </a:lnTo>
                  <a:lnTo>
                    <a:pt x="1915" y="492"/>
                  </a:lnTo>
                  <a:lnTo>
                    <a:pt x="1936" y="557"/>
                  </a:lnTo>
                  <a:lnTo>
                    <a:pt x="1950" y="621"/>
                  </a:lnTo>
                  <a:lnTo>
                    <a:pt x="1968" y="689"/>
                  </a:lnTo>
                  <a:lnTo>
                    <a:pt x="1979" y="751"/>
                  </a:lnTo>
                  <a:lnTo>
                    <a:pt x="1990" y="808"/>
                  </a:lnTo>
                  <a:lnTo>
                    <a:pt x="1997" y="862"/>
                  </a:lnTo>
                  <a:lnTo>
                    <a:pt x="2001" y="912"/>
                  </a:lnTo>
                  <a:lnTo>
                    <a:pt x="2001" y="912"/>
                  </a:lnTo>
                  <a:lnTo>
                    <a:pt x="2001" y="923"/>
                  </a:lnTo>
                  <a:lnTo>
                    <a:pt x="2004" y="941"/>
                  </a:lnTo>
                  <a:lnTo>
                    <a:pt x="2012" y="963"/>
                  </a:lnTo>
                  <a:lnTo>
                    <a:pt x="2015" y="988"/>
                  </a:lnTo>
                  <a:lnTo>
                    <a:pt x="2022" y="1020"/>
                  </a:lnTo>
                  <a:lnTo>
                    <a:pt x="2029" y="1060"/>
                  </a:lnTo>
                  <a:lnTo>
                    <a:pt x="2037" y="1103"/>
                  </a:lnTo>
                  <a:lnTo>
                    <a:pt x="2044" y="1142"/>
                  </a:lnTo>
                  <a:lnTo>
                    <a:pt x="2047" y="1192"/>
                  </a:lnTo>
                  <a:lnTo>
                    <a:pt x="2055" y="1243"/>
                  </a:lnTo>
                  <a:lnTo>
                    <a:pt x="2062" y="1297"/>
                  </a:lnTo>
                  <a:lnTo>
                    <a:pt x="2065" y="1351"/>
                  </a:lnTo>
                  <a:lnTo>
                    <a:pt x="2073" y="1404"/>
                  </a:lnTo>
                  <a:lnTo>
                    <a:pt x="2076" y="1462"/>
                  </a:lnTo>
                  <a:lnTo>
                    <a:pt x="2076" y="1519"/>
                  </a:lnTo>
                  <a:lnTo>
                    <a:pt x="2069" y="1548"/>
                  </a:lnTo>
                  <a:lnTo>
                    <a:pt x="1110" y="1401"/>
                  </a:lnTo>
                  <a:lnTo>
                    <a:pt x="1106" y="1397"/>
                  </a:lnTo>
                  <a:lnTo>
                    <a:pt x="1099" y="1394"/>
                  </a:lnTo>
                  <a:lnTo>
                    <a:pt x="1088" y="1383"/>
                  </a:lnTo>
                  <a:lnTo>
                    <a:pt x="1081" y="1372"/>
                  </a:lnTo>
                  <a:lnTo>
                    <a:pt x="1063" y="1351"/>
                  </a:lnTo>
                  <a:lnTo>
                    <a:pt x="1052" y="1329"/>
                  </a:lnTo>
                  <a:lnTo>
                    <a:pt x="1034" y="1304"/>
                  </a:lnTo>
                  <a:lnTo>
                    <a:pt x="1016" y="1275"/>
                  </a:lnTo>
                  <a:lnTo>
                    <a:pt x="995" y="1236"/>
                  </a:lnTo>
                  <a:lnTo>
                    <a:pt x="977" y="1196"/>
                  </a:lnTo>
                  <a:lnTo>
                    <a:pt x="955" y="1146"/>
                  </a:lnTo>
                  <a:lnTo>
                    <a:pt x="937" y="1095"/>
                  </a:lnTo>
                  <a:lnTo>
                    <a:pt x="916" y="1038"/>
                  </a:lnTo>
                  <a:lnTo>
                    <a:pt x="901" y="977"/>
                  </a:lnTo>
                  <a:lnTo>
                    <a:pt x="887" y="905"/>
                  </a:lnTo>
                  <a:lnTo>
                    <a:pt x="876" y="833"/>
                  </a:lnTo>
                  <a:lnTo>
                    <a:pt x="815" y="980"/>
                  </a:lnTo>
                  <a:lnTo>
                    <a:pt x="100" y="1289"/>
                  </a:lnTo>
                  <a:lnTo>
                    <a:pt x="97" y="1286"/>
                  </a:lnTo>
                  <a:lnTo>
                    <a:pt x="93" y="1282"/>
                  </a:lnTo>
                  <a:lnTo>
                    <a:pt x="86" y="1279"/>
                  </a:lnTo>
                  <a:lnTo>
                    <a:pt x="79" y="1271"/>
                  </a:lnTo>
                  <a:lnTo>
                    <a:pt x="68" y="1261"/>
                  </a:lnTo>
                  <a:lnTo>
                    <a:pt x="57" y="1250"/>
                  </a:lnTo>
                  <a:lnTo>
                    <a:pt x="46" y="1236"/>
                  </a:lnTo>
                  <a:lnTo>
                    <a:pt x="35" y="1221"/>
                  </a:lnTo>
                  <a:lnTo>
                    <a:pt x="25" y="1203"/>
                  </a:lnTo>
                  <a:lnTo>
                    <a:pt x="17" y="1182"/>
                  </a:lnTo>
                  <a:lnTo>
                    <a:pt x="7" y="1160"/>
                  </a:lnTo>
                  <a:lnTo>
                    <a:pt x="3" y="1139"/>
                  </a:lnTo>
                  <a:lnTo>
                    <a:pt x="0" y="1113"/>
                  </a:lnTo>
                  <a:lnTo>
                    <a:pt x="0" y="1088"/>
                  </a:lnTo>
                  <a:lnTo>
                    <a:pt x="3" y="1060"/>
                  </a:lnTo>
                  <a:lnTo>
                    <a:pt x="14" y="1034"/>
                  </a:lnTo>
                  <a:lnTo>
                    <a:pt x="17" y="1024"/>
                  </a:lnTo>
                  <a:lnTo>
                    <a:pt x="35" y="1016"/>
                  </a:lnTo>
                  <a:lnTo>
                    <a:pt x="61" y="1002"/>
                  </a:lnTo>
                  <a:lnTo>
                    <a:pt x="93" y="991"/>
                  </a:lnTo>
                  <a:lnTo>
                    <a:pt x="129" y="973"/>
                  </a:lnTo>
                  <a:lnTo>
                    <a:pt x="172" y="959"/>
                  </a:lnTo>
                  <a:lnTo>
                    <a:pt x="219" y="941"/>
                  </a:lnTo>
                  <a:lnTo>
                    <a:pt x="265" y="923"/>
                  </a:lnTo>
                  <a:lnTo>
                    <a:pt x="316" y="901"/>
                  </a:lnTo>
                  <a:lnTo>
                    <a:pt x="366" y="883"/>
                  </a:lnTo>
                  <a:lnTo>
                    <a:pt x="409" y="858"/>
                  </a:lnTo>
                  <a:lnTo>
                    <a:pt x="456" y="837"/>
                  </a:lnTo>
                  <a:lnTo>
                    <a:pt x="499" y="815"/>
                  </a:lnTo>
                  <a:lnTo>
                    <a:pt x="535" y="794"/>
                  </a:lnTo>
                  <a:lnTo>
                    <a:pt x="564" y="769"/>
                  </a:lnTo>
                  <a:lnTo>
                    <a:pt x="589" y="751"/>
                  </a:lnTo>
                  <a:lnTo>
                    <a:pt x="607" y="725"/>
                  </a:lnTo>
                  <a:lnTo>
                    <a:pt x="625" y="704"/>
                  </a:lnTo>
                  <a:lnTo>
                    <a:pt x="639" y="682"/>
                  </a:lnTo>
                  <a:lnTo>
                    <a:pt x="657" y="664"/>
                  </a:lnTo>
                  <a:lnTo>
                    <a:pt x="671" y="646"/>
                  </a:lnTo>
                  <a:lnTo>
                    <a:pt x="686" y="628"/>
                  </a:lnTo>
                  <a:lnTo>
                    <a:pt x="700" y="614"/>
                  </a:lnTo>
                  <a:lnTo>
                    <a:pt x="715" y="600"/>
                  </a:lnTo>
                  <a:lnTo>
                    <a:pt x="725" y="582"/>
                  </a:lnTo>
                  <a:lnTo>
                    <a:pt x="736" y="567"/>
                  </a:lnTo>
                  <a:lnTo>
                    <a:pt x="747" y="553"/>
                  </a:lnTo>
                  <a:lnTo>
                    <a:pt x="758" y="542"/>
                  </a:lnTo>
                  <a:lnTo>
                    <a:pt x="765" y="528"/>
                  </a:lnTo>
                  <a:lnTo>
                    <a:pt x="772" y="513"/>
                  </a:lnTo>
                  <a:lnTo>
                    <a:pt x="779" y="503"/>
                  </a:lnTo>
                  <a:lnTo>
                    <a:pt x="783" y="492"/>
                  </a:lnTo>
                  <a:lnTo>
                    <a:pt x="790" y="478"/>
                  </a:lnTo>
                  <a:lnTo>
                    <a:pt x="794" y="467"/>
                  </a:lnTo>
                  <a:lnTo>
                    <a:pt x="801" y="452"/>
                  </a:lnTo>
                  <a:lnTo>
                    <a:pt x="812" y="442"/>
                  </a:lnTo>
                  <a:lnTo>
                    <a:pt x="819" y="434"/>
                  </a:lnTo>
                  <a:lnTo>
                    <a:pt x="829" y="424"/>
                  </a:lnTo>
                  <a:lnTo>
                    <a:pt x="840" y="413"/>
                  </a:lnTo>
                  <a:lnTo>
                    <a:pt x="847" y="406"/>
                  </a:lnTo>
                  <a:lnTo>
                    <a:pt x="858" y="399"/>
                  </a:lnTo>
                  <a:lnTo>
                    <a:pt x="869" y="391"/>
                  </a:lnTo>
                  <a:lnTo>
                    <a:pt x="876" y="388"/>
                  </a:lnTo>
                  <a:lnTo>
                    <a:pt x="887" y="381"/>
                  </a:lnTo>
                  <a:lnTo>
                    <a:pt x="901" y="370"/>
                  </a:lnTo>
                  <a:lnTo>
                    <a:pt x="916" y="366"/>
                  </a:lnTo>
                  <a:lnTo>
                    <a:pt x="923" y="366"/>
                  </a:lnTo>
                  <a:lnTo>
                    <a:pt x="934" y="363"/>
                  </a:lnTo>
                  <a:lnTo>
                    <a:pt x="952" y="355"/>
                  </a:lnTo>
                  <a:lnTo>
                    <a:pt x="977" y="352"/>
                  </a:lnTo>
                  <a:lnTo>
                    <a:pt x="1002" y="345"/>
                  </a:lnTo>
                  <a:lnTo>
                    <a:pt x="1034" y="337"/>
                  </a:lnTo>
                  <a:lnTo>
                    <a:pt x="1067" y="330"/>
                  </a:lnTo>
                  <a:lnTo>
                    <a:pt x="1103" y="319"/>
                  </a:lnTo>
                  <a:lnTo>
                    <a:pt x="1138" y="309"/>
                  </a:lnTo>
                  <a:lnTo>
                    <a:pt x="1182" y="298"/>
                  </a:lnTo>
                  <a:lnTo>
                    <a:pt x="1221" y="284"/>
                  </a:lnTo>
                  <a:lnTo>
                    <a:pt x="1261" y="269"/>
                  </a:lnTo>
                  <a:lnTo>
                    <a:pt x="1300" y="255"/>
                  </a:lnTo>
                  <a:lnTo>
                    <a:pt x="1343" y="240"/>
                  </a:lnTo>
                  <a:lnTo>
                    <a:pt x="1383" y="222"/>
                  </a:lnTo>
                  <a:lnTo>
                    <a:pt x="1419" y="205"/>
                  </a:lnTo>
                  <a:lnTo>
                    <a:pt x="1440" y="190"/>
                  </a:lnTo>
                  <a:lnTo>
                    <a:pt x="1465" y="176"/>
                  </a:lnTo>
                  <a:lnTo>
                    <a:pt x="1483" y="158"/>
                  </a:lnTo>
                  <a:lnTo>
                    <a:pt x="1501" y="140"/>
                  </a:lnTo>
                  <a:lnTo>
                    <a:pt x="1519" y="122"/>
                  </a:lnTo>
                  <a:lnTo>
                    <a:pt x="1534" y="108"/>
                  </a:lnTo>
                  <a:lnTo>
                    <a:pt x="1548" y="90"/>
                  </a:lnTo>
                  <a:lnTo>
                    <a:pt x="1562" y="75"/>
                  </a:lnTo>
                  <a:lnTo>
                    <a:pt x="1570" y="57"/>
                  </a:lnTo>
                  <a:lnTo>
                    <a:pt x="1577" y="43"/>
                  </a:lnTo>
                  <a:lnTo>
                    <a:pt x="1584" y="28"/>
                  </a:lnTo>
                  <a:lnTo>
                    <a:pt x="1591" y="18"/>
                  </a:lnTo>
                  <a:lnTo>
                    <a:pt x="1595" y="11"/>
                  </a:lnTo>
                  <a:lnTo>
                    <a:pt x="1602" y="3"/>
                  </a:lnTo>
                  <a:lnTo>
                    <a:pt x="1602" y="0"/>
                  </a:lnTo>
                  <a:lnTo>
                    <a:pt x="1602" y="0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112"/>
            <p:cNvSpPr>
              <a:spLocks/>
            </p:cNvSpPr>
            <p:nvPr/>
          </p:nvSpPr>
          <p:spPr bwMode="auto">
            <a:xfrm>
              <a:off x="2955" y="1271"/>
              <a:ext cx="219" cy="151"/>
            </a:xfrm>
            <a:custGeom>
              <a:avLst/>
              <a:gdLst>
                <a:gd name="T0" fmla="*/ 0 w 219"/>
                <a:gd name="T1" fmla="*/ 57 h 151"/>
                <a:gd name="T2" fmla="*/ 0 w 219"/>
                <a:gd name="T3" fmla="*/ 54 h 151"/>
                <a:gd name="T4" fmla="*/ 4 w 219"/>
                <a:gd name="T5" fmla="*/ 50 h 151"/>
                <a:gd name="T6" fmla="*/ 11 w 219"/>
                <a:gd name="T7" fmla="*/ 46 h 151"/>
                <a:gd name="T8" fmla="*/ 22 w 219"/>
                <a:gd name="T9" fmla="*/ 43 h 151"/>
                <a:gd name="T10" fmla="*/ 29 w 219"/>
                <a:gd name="T11" fmla="*/ 36 h 151"/>
                <a:gd name="T12" fmla="*/ 43 w 219"/>
                <a:gd name="T13" fmla="*/ 32 h 151"/>
                <a:gd name="T14" fmla="*/ 58 w 219"/>
                <a:gd name="T15" fmla="*/ 25 h 151"/>
                <a:gd name="T16" fmla="*/ 76 w 219"/>
                <a:gd name="T17" fmla="*/ 18 h 151"/>
                <a:gd name="T18" fmla="*/ 90 w 219"/>
                <a:gd name="T19" fmla="*/ 11 h 151"/>
                <a:gd name="T20" fmla="*/ 112 w 219"/>
                <a:gd name="T21" fmla="*/ 7 h 151"/>
                <a:gd name="T22" fmla="*/ 126 w 219"/>
                <a:gd name="T23" fmla="*/ 3 h 151"/>
                <a:gd name="T24" fmla="*/ 147 w 219"/>
                <a:gd name="T25" fmla="*/ 0 h 151"/>
                <a:gd name="T26" fmla="*/ 165 w 219"/>
                <a:gd name="T27" fmla="*/ 0 h 151"/>
                <a:gd name="T28" fmla="*/ 183 w 219"/>
                <a:gd name="T29" fmla="*/ 0 h 151"/>
                <a:gd name="T30" fmla="*/ 201 w 219"/>
                <a:gd name="T31" fmla="*/ 0 h 151"/>
                <a:gd name="T32" fmla="*/ 219 w 219"/>
                <a:gd name="T33" fmla="*/ 7 h 151"/>
                <a:gd name="T34" fmla="*/ 219 w 219"/>
                <a:gd name="T35" fmla="*/ 7 h 151"/>
                <a:gd name="T36" fmla="*/ 216 w 219"/>
                <a:gd name="T37" fmla="*/ 11 h 151"/>
                <a:gd name="T38" fmla="*/ 212 w 219"/>
                <a:gd name="T39" fmla="*/ 18 h 151"/>
                <a:gd name="T40" fmla="*/ 209 w 219"/>
                <a:gd name="T41" fmla="*/ 28 h 151"/>
                <a:gd name="T42" fmla="*/ 201 w 219"/>
                <a:gd name="T43" fmla="*/ 39 h 151"/>
                <a:gd name="T44" fmla="*/ 194 w 219"/>
                <a:gd name="T45" fmla="*/ 54 h 151"/>
                <a:gd name="T46" fmla="*/ 187 w 219"/>
                <a:gd name="T47" fmla="*/ 68 h 151"/>
                <a:gd name="T48" fmla="*/ 180 w 219"/>
                <a:gd name="T49" fmla="*/ 82 h 151"/>
                <a:gd name="T50" fmla="*/ 165 w 219"/>
                <a:gd name="T51" fmla="*/ 93 h 151"/>
                <a:gd name="T52" fmla="*/ 158 w 219"/>
                <a:gd name="T53" fmla="*/ 107 h 151"/>
                <a:gd name="T54" fmla="*/ 144 w 219"/>
                <a:gd name="T55" fmla="*/ 118 h 151"/>
                <a:gd name="T56" fmla="*/ 133 w 219"/>
                <a:gd name="T57" fmla="*/ 133 h 151"/>
                <a:gd name="T58" fmla="*/ 119 w 219"/>
                <a:gd name="T59" fmla="*/ 140 h 151"/>
                <a:gd name="T60" fmla="*/ 104 w 219"/>
                <a:gd name="T61" fmla="*/ 147 h 151"/>
                <a:gd name="T62" fmla="*/ 90 w 219"/>
                <a:gd name="T63" fmla="*/ 151 h 151"/>
                <a:gd name="T64" fmla="*/ 72 w 219"/>
                <a:gd name="T65" fmla="*/ 151 h 151"/>
                <a:gd name="T66" fmla="*/ 0 w 219"/>
                <a:gd name="T67" fmla="*/ 57 h 151"/>
                <a:gd name="T68" fmla="*/ 0 w 219"/>
                <a:gd name="T6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9" h="151">
                  <a:moveTo>
                    <a:pt x="0" y="57"/>
                  </a:moveTo>
                  <a:lnTo>
                    <a:pt x="0" y="54"/>
                  </a:lnTo>
                  <a:lnTo>
                    <a:pt x="4" y="50"/>
                  </a:lnTo>
                  <a:lnTo>
                    <a:pt x="11" y="46"/>
                  </a:lnTo>
                  <a:lnTo>
                    <a:pt x="22" y="43"/>
                  </a:lnTo>
                  <a:lnTo>
                    <a:pt x="29" y="36"/>
                  </a:lnTo>
                  <a:lnTo>
                    <a:pt x="43" y="32"/>
                  </a:lnTo>
                  <a:lnTo>
                    <a:pt x="58" y="25"/>
                  </a:lnTo>
                  <a:lnTo>
                    <a:pt x="76" y="18"/>
                  </a:lnTo>
                  <a:lnTo>
                    <a:pt x="90" y="11"/>
                  </a:lnTo>
                  <a:lnTo>
                    <a:pt x="112" y="7"/>
                  </a:lnTo>
                  <a:lnTo>
                    <a:pt x="126" y="3"/>
                  </a:lnTo>
                  <a:lnTo>
                    <a:pt x="147" y="0"/>
                  </a:lnTo>
                  <a:lnTo>
                    <a:pt x="165" y="0"/>
                  </a:lnTo>
                  <a:lnTo>
                    <a:pt x="183" y="0"/>
                  </a:lnTo>
                  <a:lnTo>
                    <a:pt x="201" y="0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16" y="11"/>
                  </a:lnTo>
                  <a:lnTo>
                    <a:pt x="212" y="18"/>
                  </a:lnTo>
                  <a:lnTo>
                    <a:pt x="209" y="28"/>
                  </a:lnTo>
                  <a:lnTo>
                    <a:pt x="201" y="39"/>
                  </a:lnTo>
                  <a:lnTo>
                    <a:pt x="194" y="54"/>
                  </a:lnTo>
                  <a:lnTo>
                    <a:pt x="187" y="68"/>
                  </a:lnTo>
                  <a:lnTo>
                    <a:pt x="180" y="82"/>
                  </a:lnTo>
                  <a:lnTo>
                    <a:pt x="165" y="93"/>
                  </a:lnTo>
                  <a:lnTo>
                    <a:pt x="158" y="107"/>
                  </a:lnTo>
                  <a:lnTo>
                    <a:pt x="144" y="118"/>
                  </a:lnTo>
                  <a:lnTo>
                    <a:pt x="133" y="133"/>
                  </a:lnTo>
                  <a:lnTo>
                    <a:pt x="119" y="140"/>
                  </a:lnTo>
                  <a:lnTo>
                    <a:pt x="104" y="147"/>
                  </a:lnTo>
                  <a:lnTo>
                    <a:pt x="90" y="151"/>
                  </a:lnTo>
                  <a:lnTo>
                    <a:pt x="72" y="151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8E0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113"/>
            <p:cNvSpPr>
              <a:spLocks/>
            </p:cNvSpPr>
            <p:nvPr/>
          </p:nvSpPr>
          <p:spPr bwMode="auto">
            <a:xfrm>
              <a:off x="1665" y="1838"/>
              <a:ext cx="47" cy="54"/>
            </a:xfrm>
            <a:custGeom>
              <a:avLst/>
              <a:gdLst>
                <a:gd name="T0" fmla="*/ 36 w 47"/>
                <a:gd name="T1" fmla="*/ 0 h 54"/>
                <a:gd name="T2" fmla="*/ 47 w 47"/>
                <a:gd name="T3" fmla="*/ 4 h 54"/>
                <a:gd name="T4" fmla="*/ 47 w 47"/>
                <a:gd name="T5" fmla="*/ 18 h 54"/>
                <a:gd name="T6" fmla="*/ 47 w 47"/>
                <a:gd name="T7" fmla="*/ 29 h 54"/>
                <a:gd name="T8" fmla="*/ 40 w 47"/>
                <a:gd name="T9" fmla="*/ 43 h 54"/>
                <a:gd name="T10" fmla="*/ 29 w 47"/>
                <a:gd name="T11" fmla="*/ 51 h 54"/>
                <a:gd name="T12" fmla="*/ 22 w 47"/>
                <a:gd name="T13" fmla="*/ 54 h 54"/>
                <a:gd name="T14" fmla="*/ 11 w 47"/>
                <a:gd name="T15" fmla="*/ 51 h 54"/>
                <a:gd name="T16" fmla="*/ 4 w 47"/>
                <a:gd name="T17" fmla="*/ 43 h 54"/>
                <a:gd name="T18" fmla="*/ 0 w 47"/>
                <a:gd name="T19" fmla="*/ 33 h 54"/>
                <a:gd name="T20" fmla="*/ 4 w 47"/>
                <a:gd name="T21" fmla="*/ 25 h 54"/>
                <a:gd name="T22" fmla="*/ 8 w 47"/>
                <a:gd name="T23" fmla="*/ 18 h 54"/>
                <a:gd name="T24" fmla="*/ 11 w 47"/>
                <a:gd name="T25" fmla="*/ 15 h 54"/>
                <a:gd name="T26" fmla="*/ 22 w 47"/>
                <a:gd name="T27" fmla="*/ 8 h 54"/>
                <a:gd name="T28" fmla="*/ 36 w 47"/>
                <a:gd name="T29" fmla="*/ 0 h 54"/>
                <a:gd name="T30" fmla="*/ 36 w 47"/>
                <a:gd name="T3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4">
                  <a:moveTo>
                    <a:pt x="36" y="0"/>
                  </a:moveTo>
                  <a:lnTo>
                    <a:pt x="47" y="4"/>
                  </a:lnTo>
                  <a:lnTo>
                    <a:pt x="47" y="18"/>
                  </a:lnTo>
                  <a:lnTo>
                    <a:pt x="47" y="29"/>
                  </a:lnTo>
                  <a:lnTo>
                    <a:pt x="40" y="43"/>
                  </a:lnTo>
                  <a:lnTo>
                    <a:pt x="29" y="51"/>
                  </a:lnTo>
                  <a:lnTo>
                    <a:pt x="22" y="54"/>
                  </a:lnTo>
                  <a:lnTo>
                    <a:pt x="11" y="5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4" y="25"/>
                  </a:lnTo>
                  <a:lnTo>
                    <a:pt x="8" y="18"/>
                  </a:lnTo>
                  <a:lnTo>
                    <a:pt x="11" y="15"/>
                  </a:lnTo>
                  <a:lnTo>
                    <a:pt x="22" y="8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7817F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114"/>
            <p:cNvSpPr>
              <a:spLocks/>
            </p:cNvSpPr>
            <p:nvPr/>
          </p:nvSpPr>
          <p:spPr bwMode="auto">
            <a:xfrm>
              <a:off x="1716" y="1863"/>
              <a:ext cx="32" cy="54"/>
            </a:xfrm>
            <a:custGeom>
              <a:avLst/>
              <a:gdLst>
                <a:gd name="T0" fmla="*/ 18 w 32"/>
                <a:gd name="T1" fmla="*/ 0 h 54"/>
                <a:gd name="T2" fmla="*/ 28 w 32"/>
                <a:gd name="T3" fmla="*/ 8 h 54"/>
                <a:gd name="T4" fmla="*/ 32 w 32"/>
                <a:gd name="T5" fmla="*/ 15 h 54"/>
                <a:gd name="T6" fmla="*/ 32 w 32"/>
                <a:gd name="T7" fmla="*/ 29 h 54"/>
                <a:gd name="T8" fmla="*/ 32 w 32"/>
                <a:gd name="T9" fmla="*/ 40 h 54"/>
                <a:gd name="T10" fmla="*/ 18 w 32"/>
                <a:gd name="T11" fmla="*/ 51 h 54"/>
                <a:gd name="T12" fmla="*/ 3 w 32"/>
                <a:gd name="T13" fmla="*/ 54 h 54"/>
                <a:gd name="T14" fmla="*/ 0 w 32"/>
                <a:gd name="T15" fmla="*/ 40 h 54"/>
                <a:gd name="T16" fmla="*/ 3 w 32"/>
                <a:gd name="T17" fmla="*/ 22 h 54"/>
                <a:gd name="T18" fmla="*/ 7 w 32"/>
                <a:gd name="T19" fmla="*/ 11 h 54"/>
                <a:gd name="T20" fmla="*/ 18 w 32"/>
                <a:gd name="T21" fmla="*/ 0 h 54"/>
                <a:gd name="T22" fmla="*/ 18 w 32"/>
                <a:gd name="T2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54">
                  <a:moveTo>
                    <a:pt x="18" y="0"/>
                  </a:moveTo>
                  <a:lnTo>
                    <a:pt x="28" y="8"/>
                  </a:lnTo>
                  <a:lnTo>
                    <a:pt x="32" y="15"/>
                  </a:lnTo>
                  <a:lnTo>
                    <a:pt x="32" y="29"/>
                  </a:lnTo>
                  <a:lnTo>
                    <a:pt x="32" y="40"/>
                  </a:lnTo>
                  <a:lnTo>
                    <a:pt x="18" y="51"/>
                  </a:lnTo>
                  <a:lnTo>
                    <a:pt x="3" y="54"/>
                  </a:lnTo>
                  <a:lnTo>
                    <a:pt x="0" y="40"/>
                  </a:lnTo>
                  <a:lnTo>
                    <a:pt x="3" y="22"/>
                  </a:lnTo>
                  <a:lnTo>
                    <a:pt x="7" y="1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17F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115"/>
            <p:cNvSpPr>
              <a:spLocks/>
            </p:cNvSpPr>
            <p:nvPr/>
          </p:nvSpPr>
          <p:spPr bwMode="auto">
            <a:xfrm>
              <a:off x="1762" y="1878"/>
              <a:ext cx="29" cy="65"/>
            </a:xfrm>
            <a:custGeom>
              <a:avLst/>
              <a:gdLst>
                <a:gd name="T0" fmla="*/ 15 w 29"/>
                <a:gd name="T1" fmla="*/ 0 h 65"/>
                <a:gd name="T2" fmla="*/ 22 w 29"/>
                <a:gd name="T3" fmla="*/ 3 h 65"/>
                <a:gd name="T4" fmla="*/ 25 w 29"/>
                <a:gd name="T5" fmla="*/ 14 h 65"/>
                <a:gd name="T6" fmla="*/ 29 w 29"/>
                <a:gd name="T7" fmla="*/ 25 h 65"/>
                <a:gd name="T8" fmla="*/ 29 w 29"/>
                <a:gd name="T9" fmla="*/ 39 h 65"/>
                <a:gd name="T10" fmla="*/ 25 w 29"/>
                <a:gd name="T11" fmla="*/ 50 h 65"/>
                <a:gd name="T12" fmla="*/ 22 w 29"/>
                <a:gd name="T13" fmla="*/ 57 h 65"/>
                <a:gd name="T14" fmla="*/ 15 w 29"/>
                <a:gd name="T15" fmla="*/ 61 h 65"/>
                <a:gd name="T16" fmla="*/ 8 w 29"/>
                <a:gd name="T17" fmla="*/ 65 h 65"/>
                <a:gd name="T18" fmla="*/ 4 w 29"/>
                <a:gd name="T19" fmla="*/ 54 h 65"/>
                <a:gd name="T20" fmla="*/ 0 w 29"/>
                <a:gd name="T21" fmla="*/ 47 h 65"/>
                <a:gd name="T22" fmla="*/ 0 w 29"/>
                <a:gd name="T23" fmla="*/ 36 h 65"/>
                <a:gd name="T24" fmla="*/ 0 w 29"/>
                <a:gd name="T25" fmla="*/ 29 h 65"/>
                <a:gd name="T26" fmla="*/ 4 w 29"/>
                <a:gd name="T27" fmla="*/ 11 h 65"/>
                <a:gd name="T28" fmla="*/ 15 w 29"/>
                <a:gd name="T29" fmla="*/ 0 h 65"/>
                <a:gd name="T30" fmla="*/ 15 w 29"/>
                <a:gd name="T3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65">
                  <a:moveTo>
                    <a:pt x="15" y="0"/>
                  </a:moveTo>
                  <a:lnTo>
                    <a:pt x="22" y="3"/>
                  </a:lnTo>
                  <a:lnTo>
                    <a:pt x="25" y="14"/>
                  </a:lnTo>
                  <a:lnTo>
                    <a:pt x="29" y="25"/>
                  </a:lnTo>
                  <a:lnTo>
                    <a:pt x="29" y="39"/>
                  </a:lnTo>
                  <a:lnTo>
                    <a:pt x="25" y="50"/>
                  </a:lnTo>
                  <a:lnTo>
                    <a:pt x="22" y="57"/>
                  </a:lnTo>
                  <a:lnTo>
                    <a:pt x="15" y="61"/>
                  </a:lnTo>
                  <a:lnTo>
                    <a:pt x="8" y="65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4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817F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116"/>
            <p:cNvSpPr>
              <a:spLocks/>
            </p:cNvSpPr>
            <p:nvPr/>
          </p:nvSpPr>
          <p:spPr bwMode="auto">
            <a:xfrm>
              <a:off x="1805" y="1899"/>
              <a:ext cx="33" cy="61"/>
            </a:xfrm>
            <a:custGeom>
              <a:avLst/>
              <a:gdLst>
                <a:gd name="T0" fmla="*/ 11 w 33"/>
                <a:gd name="T1" fmla="*/ 0 h 61"/>
                <a:gd name="T2" fmla="*/ 22 w 33"/>
                <a:gd name="T3" fmla="*/ 4 h 61"/>
                <a:gd name="T4" fmla="*/ 29 w 33"/>
                <a:gd name="T5" fmla="*/ 11 h 61"/>
                <a:gd name="T6" fmla="*/ 33 w 33"/>
                <a:gd name="T7" fmla="*/ 22 h 61"/>
                <a:gd name="T8" fmla="*/ 33 w 33"/>
                <a:gd name="T9" fmla="*/ 36 h 61"/>
                <a:gd name="T10" fmla="*/ 29 w 33"/>
                <a:gd name="T11" fmla="*/ 44 h 61"/>
                <a:gd name="T12" fmla="*/ 26 w 33"/>
                <a:gd name="T13" fmla="*/ 54 h 61"/>
                <a:gd name="T14" fmla="*/ 18 w 33"/>
                <a:gd name="T15" fmla="*/ 61 h 61"/>
                <a:gd name="T16" fmla="*/ 11 w 33"/>
                <a:gd name="T17" fmla="*/ 61 h 61"/>
                <a:gd name="T18" fmla="*/ 4 w 33"/>
                <a:gd name="T19" fmla="*/ 44 h 61"/>
                <a:gd name="T20" fmla="*/ 0 w 33"/>
                <a:gd name="T21" fmla="*/ 29 h 61"/>
                <a:gd name="T22" fmla="*/ 0 w 33"/>
                <a:gd name="T23" fmla="*/ 11 h 61"/>
                <a:gd name="T24" fmla="*/ 11 w 33"/>
                <a:gd name="T25" fmla="*/ 0 h 61"/>
                <a:gd name="T26" fmla="*/ 11 w 33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61">
                  <a:moveTo>
                    <a:pt x="11" y="0"/>
                  </a:moveTo>
                  <a:lnTo>
                    <a:pt x="22" y="4"/>
                  </a:lnTo>
                  <a:lnTo>
                    <a:pt x="29" y="11"/>
                  </a:lnTo>
                  <a:lnTo>
                    <a:pt x="33" y="22"/>
                  </a:lnTo>
                  <a:lnTo>
                    <a:pt x="33" y="36"/>
                  </a:lnTo>
                  <a:lnTo>
                    <a:pt x="29" y="44"/>
                  </a:lnTo>
                  <a:lnTo>
                    <a:pt x="26" y="54"/>
                  </a:lnTo>
                  <a:lnTo>
                    <a:pt x="18" y="61"/>
                  </a:lnTo>
                  <a:lnTo>
                    <a:pt x="11" y="61"/>
                  </a:lnTo>
                  <a:lnTo>
                    <a:pt x="4" y="44"/>
                  </a:lnTo>
                  <a:lnTo>
                    <a:pt x="0" y="29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817F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117"/>
            <p:cNvSpPr>
              <a:spLocks/>
            </p:cNvSpPr>
            <p:nvPr/>
          </p:nvSpPr>
          <p:spPr bwMode="auto">
            <a:xfrm>
              <a:off x="1974" y="1907"/>
              <a:ext cx="40" cy="53"/>
            </a:xfrm>
            <a:custGeom>
              <a:avLst/>
              <a:gdLst>
                <a:gd name="T0" fmla="*/ 11 w 40"/>
                <a:gd name="T1" fmla="*/ 0 h 53"/>
                <a:gd name="T2" fmla="*/ 18 w 40"/>
                <a:gd name="T3" fmla="*/ 3 h 53"/>
                <a:gd name="T4" fmla="*/ 29 w 40"/>
                <a:gd name="T5" fmla="*/ 10 h 53"/>
                <a:gd name="T6" fmla="*/ 33 w 40"/>
                <a:gd name="T7" fmla="*/ 21 h 53"/>
                <a:gd name="T8" fmla="*/ 40 w 40"/>
                <a:gd name="T9" fmla="*/ 36 h 53"/>
                <a:gd name="T10" fmla="*/ 40 w 40"/>
                <a:gd name="T11" fmla="*/ 43 h 53"/>
                <a:gd name="T12" fmla="*/ 36 w 40"/>
                <a:gd name="T13" fmla="*/ 50 h 53"/>
                <a:gd name="T14" fmla="*/ 29 w 40"/>
                <a:gd name="T15" fmla="*/ 53 h 53"/>
                <a:gd name="T16" fmla="*/ 22 w 40"/>
                <a:gd name="T17" fmla="*/ 53 h 53"/>
                <a:gd name="T18" fmla="*/ 8 w 40"/>
                <a:gd name="T19" fmla="*/ 43 h 53"/>
                <a:gd name="T20" fmla="*/ 0 w 40"/>
                <a:gd name="T21" fmla="*/ 28 h 53"/>
                <a:gd name="T22" fmla="*/ 0 w 40"/>
                <a:gd name="T23" fmla="*/ 10 h 53"/>
                <a:gd name="T24" fmla="*/ 11 w 40"/>
                <a:gd name="T25" fmla="*/ 0 h 53"/>
                <a:gd name="T26" fmla="*/ 11 w 40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3">
                  <a:moveTo>
                    <a:pt x="11" y="0"/>
                  </a:moveTo>
                  <a:lnTo>
                    <a:pt x="18" y="3"/>
                  </a:lnTo>
                  <a:lnTo>
                    <a:pt x="29" y="10"/>
                  </a:lnTo>
                  <a:lnTo>
                    <a:pt x="33" y="21"/>
                  </a:lnTo>
                  <a:lnTo>
                    <a:pt x="40" y="36"/>
                  </a:lnTo>
                  <a:lnTo>
                    <a:pt x="40" y="43"/>
                  </a:lnTo>
                  <a:lnTo>
                    <a:pt x="36" y="50"/>
                  </a:lnTo>
                  <a:lnTo>
                    <a:pt x="29" y="53"/>
                  </a:lnTo>
                  <a:lnTo>
                    <a:pt x="22" y="53"/>
                  </a:lnTo>
                  <a:lnTo>
                    <a:pt x="8" y="43"/>
                  </a:lnTo>
                  <a:lnTo>
                    <a:pt x="0" y="28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817F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118"/>
            <p:cNvSpPr>
              <a:spLocks/>
            </p:cNvSpPr>
            <p:nvPr/>
          </p:nvSpPr>
          <p:spPr bwMode="auto">
            <a:xfrm>
              <a:off x="1867" y="1910"/>
              <a:ext cx="25" cy="61"/>
            </a:xfrm>
            <a:custGeom>
              <a:avLst/>
              <a:gdLst>
                <a:gd name="T0" fmla="*/ 14 w 25"/>
                <a:gd name="T1" fmla="*/ 0 h 61"/>
                <a:gd name="T2" fmla="*/ 21 w 25"/>
                <a:gd name="T3" fmla="*/ 4 h 61"/>
                <a:gd name="T4" fmla="*/ 25 w 25"/>
                <a:gd name="T5" fmla="*/ 15 h 61"/>
                <a:gd name="T6" fmla="*/ 25 w 25"/>
                <a:gd name="T7" fmla="*/ 29 h 61"/>
                <a:gd name="T8" fmla="*/ 25 w 25"/>
                <a:gd name="T9" fmla="*/ 43 h 61"/>
                <a:gd name="T10" fmla="*/ 21 w 25"/>
                <a:gd name="T11" fmla="*/ 50 h 61"/>
                <a:gd name="T12" fmla="*/ 21 w 25"/>
                <a:gd name="T13" fmla="*/ 58 h 61"/>
                <a:gd name="T14" fmla="*/ 14 w 25"/>
                <a:gd name="T15" fmla="*/ 61 h 61"/>
                <a:gd name="T16" fmla="*/ 3 w 25"/>
                <a:gd name="T17" fmla="*/ 61 h 61"/>
                <a:gd name="T18" fmla="*/ 0 w 25"/>
                <a:gd name="T19" fmla="*/ 43 h 61"/>
                <a:gd name="T20" fmla="*/ 0 w 25"/>
                <a:gd name="T21" fmla="*/ 29 h 61"/>
                <a:gd name="T22" fmla="*/ 0 w 25"/>
                <a:gd name="T23" fmla="*/ 11 h 61"/>
                <a:gd name="T24" fmla="*/ 14 w 25"/>
                <a:gd name="T25" fmla="*/ 0 h 61"/>
                <a:gd name="T26" fmla="*/ 14 w 25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61">
                  <a:moveTo>
                    <a:pt x="14" y="0"/>
                  </a:moveTo>
                  <a:lnTo>
                    <a:pt x="21" y="4"/>
                  </a:lnTo>
                  <a:lnTo>
                    <a:pt x="25" y="15"/>
                  </a:lnTo>
                  <a:lnTo>
                    <a:pt x="25" y="29"/>
                  </a:lnTo>
                  <a:lnTo>
                    <a:pt x="25" y="43"/>
                  </a:lnTo>
                  <a:lnTo>
                    <a:pt x="21" y="50"/>
                  </a:lnTo>
                  <a:lnTo>
                    <a:pt x="21" y="58"/>
                  </a:lnTo>
                  <a:lnTo>
                    <a:pt x="14" y="61"/>
                  </a:lnTo>
                  <a:lnTo>
                    <a:pt x="3" y="61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1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817F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119"/>
            <p:cNvSpPr>
              <a:spLocks/>
            </p:cNvSpPr>
            <p:nvPr/>
          </p:nvSpPr>
          <p:spPr bwMode="auto">
            <a:xfrm>
              <a:off x="1910" y="1914"/>
              <a:ext cx="28" cy="50"/>
            </a:xfrm>
            <a:custGeom>
              <a:avLst/>
              <a:gdLst>
                <a:gd name="T0" fmla="*/ 10 w 28"/>
                <a:gd name="T1" fmla="*/ 0 h 50"/>
                <a:gd name="T2" fmla="*/ 25 w 28"/>
                <a:gd name="T3" fmla="*/ 7 h 50"/>
                <a:gd name="T4" fmla="*/ 28 w 28"/>
                <a:gd name="T5" fmla="*/ 21 h 50"/>
                <a:gd name="T6" fmla="*/ 28 w 28"/>
                <a:gd name="T7" fmla="*/ 36 h 50"/>
                <a:gd name="T8" fmla="*/ 25 w 28"/>
                <a:gd name="T9" fmla="*/ 46 h 50"/>
                <a:gd name="T10" fmla="*/ 18 w 28"/>
                <a:gd name="T11" fmla="*/ 50 h 50"/>
                <a:gd name="T12" fmla="*/ 10 w 28"/>
                <a:gd name="T13" fmla="*/ 50 h 50"/>
                <a:gd name="T14" fmla="*/ 7 w 28"/>
                <a:gd name="T15" fmla="*/ 46 h 50"/>
                <a:gd name="T16" fmla="*/ 7 w 28"/>
                <a:gd name="T17" fmla="*/ 43 h 50"/>
                <a:gd name="T18" fmla="*/ 3 w 28"/>
                <a:gd name="T19" fmla="*/ 36 h 50"/>
                <a:gd name="T20" fmla="*/ 0 w 28"/>
                <a:gd name="T21" fmla="*/ 29 h 50"/>
                <a:gd name="T22" fmla="*/ 3 w 28"/>
                <a:gd name="T23" fmla="*/ 18 h 50"/>
                <a:gd name="T24" fmla="*/ 7 w 28"/>
                <a:gd name="T25" fmla="*/ 11 h 50"/>
                <a:gd name="T26" fmla="*/ 7 w 28"/>
                <a:gd name="T27" fmla="*/ 3 h 50"/>
                <a:gd name="T28" fmla="*/ 10 w 28"/>
                <a:gd name="T29" fmla="*/ 0 h 50"/>
                <a:gd name="T30" fmla="*/ 10 w 28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50">
                  <a:moveTo>
                    <a:pt x="10" y="0"/>
                  </a:moveTo>
                  <a:lnTo>
                    <a:pt x="25" y="7"/>
                  </a:lnTo>
                  <a:lnTo>
                    <a:pt x="28" y="21"/>
                  </a:lnTo>
                  <a:lnTo>
                    <a:pt x="28" y="36"/>
                  </a:lnTo>
                  <a:lnTo>
                    <a:pt x="25" y="46"/>
                  </a:lnTo>
                  <a:lnTo>
                    <a:pt x="18" y="50"/>
                  </a:lnTo>
                  <a:lnTo>
                    <a:pt x="10" y="50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7" y="11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817F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120"/>
            <p:cNvSpPr>
              <a:spLocks/>
            </p:cNvSpPr>
            <p:nvPr/>
          </p:nvSpPr>
          <p:spPr bwMode="auto">
            <a:xfrm>
              <a:off x="2161" y="1928"/>
              <a:ext cx="40" cy="50"/>
            </a:xfrm>
            <a:custGeom>
              <a:avLst/>
              <a:gdLst>
                <a:gd name="T0" fmla="*/ 29 w 40"/>
                <a:gd name="T1" fmla="*/ 0 h 50"/>
                <a:gd name="T2" fmla="*/ 36 w 40"/>
                <a:gd name="T3" fmla="*/ 7 h 50"/>
                <a:gd name="T4" fmla="*/ 40 w 40"/>
                <a:gd name="T5" fmla="*/ 18 h 50"/>
                <a:gd name="T6" fmla="*/ 36 w 40"/>
                <a:gd name="T7" fmla="*/ 32 h 50"/>
                <a:gd name="T8" fmla="*/ 32 w 40"/>
                <a:gd name="T9" fmla="*/ 47 h 50"/>
                <a:gd name="T10" fmla="*/ 18 w 40"/>
                <a:gd name="T11" fmla="*/ 50 h 50"/>
                <a:gd name="T12" fmla="*/ 7 w 40"/>
                <a:gd name="T13" fmla="*/ 50 h 50"/>
                <a:gd name="T14" fmla="*/ 0 w 40"/>
                <a:gd name="T15" fmla="*/ 36 h 50"/>
                <a:gd name="T16" fmla="*/ 4 w 40"/>
                <a:gd name="T17" fmla="*/ 22 h 50"/>
                <a:gd name="T18" fmla="*/ 11 w 40"/>
                <a:gd name="T19" fmla="*/ 7 h 50"/>
                <a:gd name="T20" fmla="*/ 29 w 40"/>
                <a:gd name="T21" fmla="*/ 0 h 50"/>
                <a:gd name="T22" fmla="*/ 29 w 40"/>
                <a:gd name="T2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50">
                  <a:moveTo>
                    <a:pt x="29" y="0"/>
                  </a:moveTo>
                  <a:lnTo>
                    <a:pt x="36" y="7"/>
                  </a:lnTo>
                  <a:lnTo>
                    <a:pt x="40" y="18"/>
                  </a:lnTo>
                  <a:lnTo>
                    <a:pt x="36" y="32"/>
                  </a:lnTo>
                  <a:lnTo>
                    <a:pt x="32" y="47"/>
                  </a:lnTo>
                  <a:lnTo>
                    <a:pt x="18" y="50"/>
                  </a:lnTo>
                  <a:lnTo>
                    <a:pt x="7" y="50"/>
                  </a:lnTo>
                  <a:lnTo>
                    <a:pt x="0" y="36"/>
                  </a:lnTo>
                  <a:lnTo>
                    <a:pt x="4" y="22"/>
                  </a:lnTo>
                  <a:lnTo>
                    <a:pt x="11" y="7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817F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121"/>
            <p:cNvSpPr>
              <a:spLocks/>
            </p:cNvSpPr>
            <p:nvPr/>
          </p:nvSpPr>
          <p:spPr bwMode="auto">
            <a:xfrm>
              <a:off x="2193" y="1960"/>
              <a:ext cx="33" cy="58"/>
            </a:xfrm>
            <a:custGeom>
              <a:avLst/>
              <a:gdLst>
                <a:gd name="T0" fmla="*/ 11 w 33"/>
                <a:gd name="T1" fmla="*/ 0 h 58"/>
                <a:gd name="T2" fmla="*/ 18 w 33"/>
                <a:gd name="T3" fmla="*/ 4 h 58"/>
                <a:gd name="T4" fmla="*/ 26 w 33"/>
                <a:gd name="T5" fmla="*/ 8 h 58"/>
                <a:gd name="T6" fmla="*/ 29 w 33"/>
                <a:gd name="T7" fmla="*/ 11 h 58"/>
                <a:gd name="T8" fmla="*/ 33 w 33"/>
                <a:gd name="T9" fmla="*/ 22 h 58"/>
                <a:gd name="T10" fmla="*/ 26 w 33"/>
                <a:gd name="T11" fmla="*/ 40 h 58"/>
                <a:gd name="T12" fmla="*/ 18 w 33"/>
                <a:gd name="T13" fmla="*/ 54 h 58"/>
                <a:gd name="T14" fmla="*/ 11 w 33"/>
                <a:gd name="T15" fmla="*/ 58 h 58"/>
                <a:gd name="T16" fmla="*/ 4 w 33"/>
                <a:gd name="T17" fmla="*/ 58 h 58"/>
                <a:gd name="T18" fmla="*/ 0 w 33"/>
                <a:gd name="T19" fmla="*/ 54 h 58"/>
                <a:gd name="T20" fmla="*/ 0 w 33"/>
                <a:gd name="T21" fmla="*/ 47 h 58"/>
                <a:gd name="T22" fmla="*/ 0 w 33"/>
                <a:gd name="T23" fmla="*/ 40 h 58"/>
                <a:gd name="T24" fmla="*/ 0 w 33"/>
                <a:gd name="T25" fmla="*/ 29 h 58"/>
                <a:gd name="T26" fmla="*/ 4 w 33"/>
                <a:gd name="T27" fmla="*/ 18 h 58"/>
                <a:gd name="T28" fmla="*/ 8 w 33"/>
                <a:gd name="T29" fmla="*/ 11 h 58"/>
                <a:gd name="T30" fmla="*/ 8 w 33"/>
                <a:gd name="T31" fmla="*/ 4 h 58"/>
                <a:gd name="T32" fmla="*/ 11 w 33"/>
                <a:gd name="T33" fmla="*/ 0 h 58"/>
                <a:gd name="T34" fmla="*/ 11 w 33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58">
                  <a:moveTo>
                    <a:pt x="11" y="0"/>
                  </a:moveTo>
                  <a:lnTo>
                    <a:pt x="18" y="4"/>
                  </a:lnTo>
                  <a:lnTo>
                    <a:pt x="26" y="8"/>
                  </a:lnTo>
                  <a:lnTo>
                    <a:pt x="29" y="11"/>
                  </a:lnTo>
                  <a:lnTo>
                    <a:pt x="33" y="22"/>
                  </a:lnTo>
                  <a:lnTo>
                    <a:pt x="26" y="40"/>
                  </a:lnTo>
                  <a:lnTo>
                    <a:pt x="18" y="54"/>
                  </a:lnTo>
                  <a:lnTo>
                    <a:pt x="11" y="58"/>
                  </a:lnTo>
                  <a:lnTo>
                    <a:pt x="4" y="58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817F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122"/>
            <p:cNvSpPr>
              <a:spLocks/>
            </p:cNvSpPr>
            <p:nvPr/>
          </p:nvSpPr>
          <p:spPr bwMode="auto">
            <a:xfrm>
              <a:off x="2226" y="1989"/>
              <a:ext cx="29" cy="58"/>
            </a:xfrm>
            <a:custGeom>
              <a:avLst/>
              <a:gdLst>
                <a:gd name="T0" fmla="*/ 11 w 29"/>
                <a:gd name="T1" fmla="*/ 0 h 58"/>
                <a:gd name="T2" fmla="*/ 21 w 29"/>
                <a:gd name="T3" fmla="*/ 4 h 58"/>
                <a:gd name="T4" fmla="*/ 29 w 29"/>
                <a:gd name="T5" fmla="*/ 22 h 58"/>
                <a:gd name="T6" fmla="*/ 29 w 29"/>
                <a:gd name="T7" fmla="*/ 36 h 58"/>
                <a:gd name="T8" fmla="*/ 25 w 29"/>
                <a:gd name="T9" fmla="*/ 51 h 58"/>
                <a:gd name="T10" fmla="*/ 18 w 29"/>
                <a:gd name="T11" fmla="*/ 58 h 58"/>
                <a:gd name="T12" fmla="*/ 7 w 29"/>
                <a:gd name="T13" fmla="*/ 58 h 58"/>
                <a:gd name="T14" fmla="*/ 0 w 29"/>
                <a:gd name="T15" fmla="*/ 43 h 58"/>
                <a:gd name="T16" fmla="*/ 0 w 29"/>
                <a:gd name="T17" fmla="*/ 25 h 58"/>
                <a:gd name="T18" fmla="*/ 0 w 29"/>
                <a:gd name="T19" fmla="*/ 11 h 58"/>
                <a:gd name="T20" fmla="*/ 11 w 29"/>
                <a:gd name="T21" fmla="*/ 0 h 58"/>
                <a:gd name="T22" fmla="*/ 11 w 29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58">
                  <a:moveTo>
                    <a:pt x="11" y="0"/>
                  </a:moveTo>
                  <a:lnTo>
                    <a:pt x="21" y="4"/>
                  </a:lnTo>
                  <a:lnTo>
                    <a:pt x="29" y="22"/>
                  </a:lnTo>
                  <a:lnTo>
                    <a:pt x="29" y="36"/>
                  </a:lnTo>
                  <a:lnTo>
                    <a:pt x="25" y="51"/>
                  </a:lnTo>
                  <a:lnTo>
                    <a:pt x="18" y="58"/>
                  </a:lnTo>
                  <a:lnTo>
                    <a:pt x="7" y="58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817F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123"/>
            <p:cNvSpPr>
              <a:spLocks/>
            </p:cNvSpPr>
            <p:nvPr/>
          </p:nvSpPr>
          <p:spPr bwMode="auto">
            <a:xfrm>
              <a:off x="1899" y="2208"/>
              <a:ext cx="140" cy="87"/>
            </a:xfrm>
            <a:custGeom>
              <a:avLst/>
              <a:gdLst>
                <a:gd name="T0" fmla="*/ 21 w 140"/>
                <a:gd name="T1" fmla="*/ 0 h 87"/>
                <a:gd name="T2" fmla="*/ 14 w 140"/>
                <a:gd name="T3" fmla="*/ 4 h 87"/>
                <a:gd name="T4" fmla="*/ 7 w 140"/>
                <a:gd name="T5" fmla="*/ 18 h 87"/>
                <a:gd name="T6" fmla="*/ 0 w 140"/>
                <a:gd name="T7" fmla="*/ 25 h 87"/>
                <a:gd name="T8" fmla="*/ 3 w 140"/>
                <a:gd name="T9" fmla="*/ 36 h 87"/>
                <a:gd name="T10" fmla="*/ 3 w 140"/>
                <a:gd name="T11" fmla="*/ 47 h 87"/>
                <a:gd name="T12" fmla="*/ 14 w 140"/>
                <a:gd name="T13" fmla="*/ 61 h 87"/>
                <a:gd name="T14" fmla="*/ 25 w 140"/>
                <a:gd name="T15" fmla="*/ 72 h 87"/>
                <a:gd name="T16" fmla="*/ 43 w 140"/>
                <a:gd name="T17" fmla="*/ 79 h 87"/>
                <a:gd name="T18" fmla="*/ 50 w 140"/>
                <a:gd name="T19" fmla="*/ 79 h 87"/>
                <a:gd name="T20" fmla="*/ 57 w 140"/>
                <a:gd name="T21" fmla="*/ 83 h 87"/>
                <a:gd name="T22" fmla="*/ 68 w 140"/>
                <a:gd name="T23" fmla="*/ 87 h 87"/>
                <a:gd name="T24" fmla="*/ 79 w 140"/>
                <a:gd name="T25" fmla="*/ 87 h 87"/>
                <a:gd name="T26" fmla="*/ 90 w 140"/>
                <a:gd name="T27" fmla="*/ 87 h 87"/>
                <a:gd name="T28" fmla="*/ 108 w 140"/>
                <a:gd name="T29" fmla="*/ 83 h 87"/>
                <a:gd name="T30" fmla="*/ 118 w 140"/>
                <a:gd name="T31" fmla="*/ 79 h 87"/>
                <a:gd name="T32" fmla="*/ 126 w 140"/>
                <a:gd name="T33" fmla="*/ 72 h 87"/>
                <a:gd name="T34" fmla="*/ 140 w 140"/>
                <a:gd name="T35" fmla="*/ 47 h 87"/>
                <a:gd name="T36" fmla="*/ 133 w 140"/>
                <a:gd name="T37" fmla="*/ 43 h 87"/>
                <a:gd name="T38" fmla="*/ 118 w 140"/>
                <a:gd name="T39" fmla="*/ 40 h 87"/>
                <a:gd name="T40" fmla="*/ 108 w 140"/>
                <a:gd name="T41" fmla="*/ 36 h 87"/>
                <a:gd name="T42" fmla="*/ 97 w 140"/>
                <a:gd name="T43" fmla="*/ 33 h 87"/>
                <a:gd name="T44" fmla="*/ 86 w 140"/>
                <a:gd name="T45" fmla="*/ 29 h 87"/>
                <a:gd name="T46" fmla="*/ 75 w 140"/>
                <a:gd name="T47" fmla="*/ 25 h 87"/>
                <a:gd name="T48" fmla="*/ 65 w 140"/>
                <a:gd name="T49" fmla="*/ 18 h 87"/>
                <a:gd name="T50" fmla="*/ 50 w 140"/>
                <a:gd name="T51" fmla="*/ 15 h 87"/>
                <a:gd name="T52" fmla="*/ 43 w 140"/>
                <a:gd name="T53" fmla="*/ 11 h 87"/>
                <a:gd name="T54" fmla="*/ 36 w 140"/>
                <a:gd name="T55" fmla="*/ 11 h 87"/>
                <a:gd name="T56" fmla="*/ 21 w 140"/>
                <a:gd name="T57" fmla="*/ 4 h 87"/>
                <a:gd name="T58" fmla="*/ 21 w 140"/>
                <a:gd name="T59" fmla="*/ 0 h 87"/>
                <a:gd name="T60" fmla="*/ 21 w 140"/>
                <a:gd name="T6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87">
                  <a:moveTo>
                    <a:pt x="21" y="0"/>
                  </a:moveTo>
                  <a:lnTo>
                    <a:pt x="14" y="4"/>
                  </a:lnTo>
                  <a:lnTo>
                    <a:pt x="7" y="18"/>
                  </a:lnTo>
                  <a:lnTo>
                    <a:pt x="0" y="25"/>
                  </a:lnTo>
                  <a:lnTo>
                    <a:pt x="3" y="36"/>
                  </a:lnTo>
                  <a:lnTo>
                    <a:pt x="3" y="47"/>
                  </a:lnTo>
                  <a:lnTo>
                    <a:pt x="14" y="61"/>
                  </a:lnTo>
                  <a:lnTo>
                    <a:pt x="25" y="72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7" y="83"/>
                  </a:lnTo>
                  <a:lnTo>
                    <a:pt x="68" y="87"/>
                  </a:lnTo>
                  <a:lnTo>
                    <a:pt x="79" y="87"/>
                  </a:lnTo>
                  <a:lnTo>
                    <a:pt x="90" y="87"/>
                  </a:lnTo>
                  <a:lnTo>
                    <a:pt x="108" y="83"/>
                  </a:lnTo>
                  <a:lnTo>
                    <a:pt x="118" y="79"/>
                  </a:lnTo>
                  <a:lnTo>
                    <a:pt x="126" y="72"/>
                  </a:lnTo>
                  <a:lnTo>
                    <a:pt x="140" y="47"/>
                  </a:lnTo>
                  <a:lnTo>
                    <a:pt x="133" y="43"/>
                  </a:lnTo>
                  <a:lnTo>
                    <a:pt x="118" y="40"/>
                  </a:lnTo>
                  <a:lnTo>
                    <a:pt x="108" y="36"/>
                  </a:lnTo>
                  <a:lnTo>
                    <a:pt x="97" y="33"/>
                  </a:lnTo>
                  <a:lnTo>
                    <a:pt x="86" y="29"/>
                  </a:lnTo>
                  <a:lnTo>
                    <a:pt x="75" y="25"/>
                  </a:lnTo>
                  <a:lnTo>
                    <a:pt x="65" y="18"/>
                  </a:lnTo>
                  <a:lnTo>
                    <a:pt x="50" y="15"/>
                  </a:lnTo>
                  <a:lnTo>
                    <a:pt x="43" y="11"/>
                  </a:lnTo>
                  <a:lnTo>
                    <a:pt x="36" y="11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124"/>
            <p:cNvSpPr>
              <a:spLocks/>
            </p:cNvSpPr>
            <p:nvPr/>
          </p:nvSpPr>
          <p:spPr bwMode="auto">
            <a:xfrm>
              <a:off x="3548" y="2295"/>
              <a:ext cx="133" cy="779"/>
            </a:xfrm>
            <a:custGeom>
              <a:avLst/>
              <a:gdLst>
                <a:gd name="T0" fmla="*/ 11 w 133"/>
                <a:gd name="T1" fmla="*/ 0 h 779"/>
                <a:gd name="T2" fmla="*/ 18 w 133"/>
                <a:gd name="T3" fmla="*/ 10 h 779"/>
                <a:gd name="T4" fmla="*/ 25 w 133"/>
                <a:gd name="T5" fmla="*/ 28 h 779"/>
                <a:gd name="T6" fmla="*/ 29 w 133"/>
                <a:gd name="T7" fmla="*/ 43 h 779"/>
                <a:gd name="T8" fmla="*/ 32 w 133"/>
                <a:gd name="T9" fmla="*/ 61 h 779"/>
                <a:gd name="T10" fmla="*/ 32 w 133"/>
                <a:gd name="T11" fmla="*/ 75 h 779"/>
                <a:gd name="T12" fmla="*/ 32 w 133"/>
                <a:gd name="T13" fmla="*/ 93 h 779"/>
                <a:gd name="T14" fmla="*/ 32 w 133"/>
                <a:gd name="T15" fmla="*/ 111 h 779"/>
                <a:gd name="T16" fmla="*/ 32 w 133"/>
                <a:gd name="T17" fmla="*/ 129 h 779"/>
                <a:gd name="T18" fmla="*/ 32 w 133"/>
                <a:gd name="T19" fmla="*/ 147 h 779"/>
                <a:gd name="T20" fmla="*/ 29 w 133"/>
                <a:gd name="T21" fmla="*/ 165 h 779"/>
                <a:gd name="T22" fmla="*/ 29 w 133"/>
                <a:gd name="T23" fmla="*/ 179 h 779"/>
                <a:gd name="T24" fmla="*/ 29 w 133"/>
                <a:gd name="T25" fmla="*/ 201 h 779"/>
                <a:gd name="T26" fmla="*/ 29 w 133"/>
                <a:gd name="T27" fmla="*/ 215 h 779"/>
                <a:gd name="T28" fmla="*/ 32 w 133"/>
                <a:gd name="T29" fmla="*/ 233 h 779"/>
                <a:gd name="T30" fmla="*/ 32 w 133"/>
                <a:gd name="T31" fmla="*/ 251 h 779"/>
                <a:gd name="T32" fmla="*/ 39 w 133"/>
                <a:gd name="T33" fmla="*/ 269 h 779"/>
                <a:gd name="T34" fmla="*/ 39 w 133"/>
                <a:gd name="T35" fmla="*/ 298 h 779"/>
                <a:gd name="T36" fmla="*/ 43 w 133"/>
                <a:gd name="T37" fmla="*/ 330 h 779"/>
                <a:gd name="T38" fmla="*/ 47 w 133"/>
                <a:gd name="T39" fmla="*/ 359 h 779"/>
                <a:gd name="T40" fmla="*/ 54 w 133"/>
                <a:gd name="T41" fmla="*/ 391 h 779"/>
                <a:gd name="T42" fmla="*/ 57 w 133"/>
                <a:gd name="T43" fmla="*/ 420 h 779"/>
                <a:gd name="T44" fmla="*/ 65 w 133"/>
                <a:gd name="T45" fmla="*/ 452 h 779"/>
                <a:gd name="T46" fmla="*/ 68 w 133"/>
                <a:gd name="T47" fmla="*/ 481 h 779"/>
                <a:gd name="T48" fmla="*/ 75 w 133"/>
                <a:gd name="T49" fmla="*/ 510 h 779"/>
                <a:gd name="T50" fmla="*/ 79 w 133"/>
                <a:gd name="T51" fmla="*/ 538 h 779"/>
                <a:gd name="T52" fmla="*/ 86 w 133"/>
                <a:gd name="T53" fmla="*/ 567 h 779"/>
                <a:gd name="T54" fmla="*/ 93 w 133"/>
                <a:gd name="T55" fmla="*/ 600 h 779"/>
                <a:gd name="T56" fmla="*/ 104 w 133"/>
                <a:gd name="T57" fmla="*/ 628 h 779"/>
                <a:gd name="T58" fmla="*/ 111 w 133"/>
                <a:gd name="T59" fmla="*/ 657 h 779"/>
                <a:gd name="T60" fmla="*/ 119 w 133"/>
                <a:gd name="T61" fmla="*/ 689 h 779"/>
                <a:gd name="T62" fmla="*/ 126 w 133"/>
                <a:gd name="T63" fmla="*/ 718 h 779"/>
                <a:gd name="T64" fmla="*/ 133 w 133"/>
                <a:gd name="T65" fmla="*/ 750 h 779"/>
                <a:gd name="T66" fmla="*/ 126 w 133"/>
                <a:gd name="T67" fmla="*/ 765 h 779"/>
                <a:gd name="T68" fmla="*/ 119 w 133"/>
                <a:gd name="T69" fmla="*/ 779 h 779"/>
                <a:gd name="T70" fmla="*/ 111 w 133"/>
                <a:gd name="T71" fmla="*/ 768 h 779"/>
                <a:gd name="T72" fmla="*/ 101 w 133"/>
                <a:gd name="T73" fmla="*/ 761 h 779"/>
                <a:gd name="T74" fmla="*/ 90 w 133"/>
                <a:gd name="T75" fmla="*/ 711 h 779"/>
                <a:gd name="T76" fmla="*/ 79 w 133"/>
                <a:gd name="T77" fmla="*/ 664 h 779"/>
                <a:gd name="T78" fmla="*/ 68 w 133"/>
                <a:gd name="T79" fmla="*/ 621 h 779"/>
                <a:gd name="T80" fmla="*/ 57 w 133"/>
                <a:gd name="T81" fmla="*/ 574 h 779"/>
                <a:gd name="T82" fmla="*/ 47 w 133"/>
                <a:gd name="T83" fmla="*/ 528 h 779"/>
                <a:gd name="T84" fmla="*/ 36 w 133"/>
                <a:gd name="T85" fmla="*/ 481 h 779"/>
                <a:gd name="T86" fmla="*/ 29 w 133"/>
                <a:gd name="T87" fmla="*/ 434 h 779"/>
                <a:gd name="T88" fmla="*/ 22 w 133"/>
                <a:gd name="T89" fmla="*/ 388 h 779"/>
                <a:gd name="T90" fmla="*/ 14 w 133"/>
                <a:gd name="T91" fmla="*/ 341 h 779"/>
                <a:gd name="T92" fmla="*/ 11 w 133"/>
                <a:gd name="T93" fmla="*/ 294 h 779"/>
                <a:gd name="T94" fmla="*/ 4 w 133"/>
                <a:gd name="T95" fmla="*/ 244 h 779"/>
                <a:gd name="T96" fmla="*/ 4 w 133"/>
                <a:gd name="T97" fmla="*/ 201 h 779"/>
                <a:gd name="T98" fmla="*/ 0 w 133"/>
                <a:gd name="T99" fmla="*/ 150 h 779"/>
                <a:gd name="T100" fmla="*/ 0 w 133"/>
                <a:gd name="T101" fmla="*/ 104 h 779"/>
                <a:gd name="T102" fmla="*/ 0 w 133"/>
                <a:gd name="T103" fmla="*/ 57 h 779"/>
                <a:gd name="T104" fmla="*/ 7 w 133"/>
                <a:gd name="T105" fmla="*/ 7 h 779"/>
                <a:gd name="T106" fmla="*/ 7 w 133"/>
                <a:gd name="T107" fmla="*/ 0 h 779"/>
                <a:gd name="T108" fmla="*/ 11 w 133"/>
                <a:gd name="T109" fmla="*/ 0 h 779"/>
                <a:gd name="T110" fmla="*/ 11 w 133"/>
                <a:gd name="T111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" h="779">
                  <a:moveTo>
                    <a:pt x="11" y="0"/>
                  </a:moveTo>
                  <a:lnTo>
                    <a:pt x="18" y="10"/>
                  </a:lnTo>
                  <a:lnTo>
                    <a:pt x="25" y="28"/>
                  </a:lnTo>
                  <a:lnTo>
                    <a:pt x="29" y="43"/>
                  </a:lnTo>
                  <a:lnTo>
                    <a:pt x="32" y="61"/>
                  </a:lnTo>
                  <a:lnTo>
                    <a:pt x="32" y="75"/>
                  </a:lnTo>
                  <a:lnTo>
                    <a:pt x="32" y="93"/>
                  </a:lnTo>
                  <a:lnTo>
                    <a:pt x="32" y="111"/>
                  </a:lnTo>
                  <a:lnTo>
                    <a:pt x="32" y="129"/>
                  </a:lnTo>
                  <a:lnTo>
                    <a:pt x="32" y="147"/>
                  </a:lnTo>
                  <a:lnTo>
                    <a:pt x="29" y="165"/>
                  </a:lnTo>
                  <a:lnTo>
                    <a:pt x="29" y="179"/>
                  </a:lnTo>
                  <a:lnTo>
                    <a:pt x="29" y="201"/>
                  </a:lnTo>
                  <a:lnTo>
                    <a:pt x="29" y="215"/>
                  </a:lnTo>
                  <a:lnTo>
                    <a:pt x="32" y="233"/>
                  </a:lnTo>
                  <a:lnTo>
                    <a:pt x="32" y="251"/>
                  </a:lnTo>
                  <a:lnTo>
                    <a:pt x="39" y="269"/>
                  </a:lnTo>
                  <a:lnTo>
                    <a:pt x="39" y="298"/>
                  </a:lnTo>
                  <a:lnTo>
                    <a:pt x="43" y="330"/>
                  </a:lnTo>
                  <a:lnTo>
                    <a:pt x="47" y="359"/>
                  </a:lnTo>
                  <a:lnTo>
                    <a:pt x="54" y="391"/>
                  </a:lnTo>
                  <a:lnTo>
                    <a:pt x="57" y="420"/>
                  </a:lnTo>
                  <a:lnTo>
                    <a:pt x="65" y="452"/>
                  </a:lnTo>
                  <a:lnTo>
                    <a:pt x="68" y="481"/>
                  </a:lnTo>
                  <a:lnTo>
                    <a:pt x="75" y="510"/>
                  </a:lnTo>
                  <a:lnTo>
                    <a:pt x="79" y="538"/>
                  </a:lnTo>
                  <a:lnTo>
                    <a:pt x="86" y="567"/>
                  </a:lnTo>
                  <a:lnTo>
                    <a:pt x="93" y="600"/>
                  </a:lnTo>
                  <a:lnTo>
                    <a:pt x="104" y="628"/>
                  </a:lnTo>
                  <a:lnTo>
                    <a:pt x="111" y="657"/>
                  </a:lnTo>
                  <a:lnTo>
                    <a:pt x="119" y="689"/>
                  </a:lnTo>
                  <a:lnTo>
                    <a:pt x="126" y="718"/>
                  </a:lnTo>
                  <a:lnTo>
                    <a:pt x="133" y="750"/>
                  </a:lnTo>
                  <a:lnTo>
                    <a:pt x="126" y="765"/>
                  </a:lnTo>
                  <a:lnTo>
                    <a:pt x="119" y="779"/>
                  </a:lnTo>
                  <a:lnTo>
                    <a:pt x="111" y="768"/>
                  </a:lnTo>
                  <a:lnTo>
                    <a:pt x="101" y="761"/>
                  </a:lnTo>
                  <a:lnTo>
                    <a:pt x="90" y="711"/>
                  </a:lnTo>
                  <a:lnTo>
                    <a:pt x="79" y="664"/>
                  </a:lnTo>
                  <a:lnTo>
                    <a:pt x="68" y="621"/>
                  </a:lnTo>
                  <a:lnTo>
                    <a:pt x="57" y="574"/>
                  </a:lnTo>
                  <a:lnTo>
                    <a:pt x="47" y="528"/>
                  </a:lnTo>
                  <a:lnTo>
                    <a:pt x="36" y="481"/>
                  </a:lnTo>
                  <a:lnTo>
                    <a:pt x="29" y="434"/>
                  </a:lnTo>
                  <a:lnTo>
                    <a:pt x="22" y="388"/>
                  </a:lnTo>
                  <a:lnTo>
                    <a:pt x="14" y="341"/>
                  </a:lnTo>
                  <a:lnTo>
                    <a:pt x="11" y="294"/>
                  </a:lnTo>
                  <a:lnTo>
                    <a:pt x="4" y="244"/>
                  </a:lnTo>
                  <a:lnTo>
                    <a:pt x="4" y="201"/>
                  </a:lnTo>
                  <a:lnTo>
                    <a:pt x="0" y="150"/>
                  </a:lnTo>
                  <a:lnTo>
                    <a:pt x="0" y="104"/>
                  </a:lnTo>
                  <a:lnTo>
                    <a:pt x="0" y="57"/>
                  </a:lnTo>
                  <a:lnTo>
                    <a:pt x="7" y="7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125"/>
            <p:cNvSpPr>
              <a:spLocks/>
            </p:cNvSpPr>
            <p:nvPr/>
          </p:nvSpPr>
          <p:spPr bwMode="auto">
            <a:xfrm>
              <a:off x="2984" y="1307"/>
              <a:ext cx="140" cy="100"/>
            </a:xfrm>
            <a:custGeom>
              <a:avLst/>
              <a:gdLst>
                <a:gd name="T0" fmla="*/ 0 w 140"/>
                <a:gd name="T1" fmla="*/ 54 h 100"/>
                <a:gd name="T2" fmla="*/ 3 w 140"/>
                <a:gd name="T3" fmla="*/ 50 h 100"/>
                <a:gd name="T4" fmla="*/ 14 w 140"/>
                <a:gd name="T5" fmla="*/ 43 h 100"/>
                <a:gd name="T6" fmla="*/ 21 w 140"/>
                <a:gd name="T7" fmla="*/ 39 h 100"/>
                <a:gd name="T8" fmla="*/ 29 w 140"/>
                <a:gd name="T9" fmla="*/ 36 h 100"/>
                <a:gd name="T10" fmla="*/ 39 w 140"/>
                <a:gd name="T11" fmla="*/ 28 h 100"/>
                <a:gd name="T12" fmla="*/ 50 w 140"/>
                <a:gd name="T13" fmla="*/ 25 h 100"/>
                <a:gd name="T14" fmla="*/ 61 w 140"/>
                <a:gd name="T15" fmla="*/ 21 h 100"/>
                <a:gd name="T16" fmla="*/ 72 w 140"/>
                <a:gd name="T17" fmla="*/ 14 h 100"/>
                <a:gd name="T18" fmla="*/ 86 w 140"/>
                <a:gd name="T19" fmla="*/ 10 h 100"/>
                <a:gd name="T20" fmla="*/ 97 w 140"/>
                <a:gd name="T21" fmla="*/ 7 h 100"/>
                <a:gd name="T22" fmla="*/ 108 w 140"/>
                <a:gd name="T23" fmla="*/ 0 h 100"/>
                <a:gd name="T24" fmla="*/ 118 w 140"/>
                <a:gd name="T25" fmla="*/ 0 h 100"/>
                <a:gd name="T26" fmla="*/ 129 w 140"/>
                <a:gd name="T27" fmla="*/ 0 h 100"/>
                <a:gd name="T28" fmla="*/ 140 w 140"/>
                <a:gd name="T29" fmla="*/ 0 h 100"/>
                <a:gd name="T30" fmla="*/ 136 w 140"/>
                <a:gd name="T31" fmla="*/ 3 h 100"/>
                <a:gd name="T32" fmla="*/ 129 w 140"/>
                <a:gd name="T33" fmla="*/ 14 h 100"/>
                <a:gd name="T34" fmla="*/ 118 w 140"/>
                <a:gd name="T35" fmla="*/ 28 h 100"/>
                <a:gd name="T36" fmla="*/ 108 w 140"/>
                <a:gd name="T37" fmla="*/ 46 h 100"/>
                <a:gd name="T38" fmla="*/ 93 w 140"/>
                <a:gd name="T39" fmla="*/ 64 h 100"/>
                <a:gd name="T40" fmla="*/ 75 w 140"/>
                <a:gd name="T41" fmla="*/ 79 h 100"/>
                <a:gd name="T42" fmla="*/ 57 w 140"/>
                <a:gd name="T43" fmla="*/ 93 h 100"/>
                <a:gd name="T44" fmla="*/ 39 w 140"/>
                <a:gd name="T45" fmla="*/ 100 h 100"/>
                <a:gd name="T46" fmla="*/ 0 w 140"/>
                <a:gd name="T47" fmla="*/ 54 h 100"/>
                <a:gd name="T48" fmla="*/ 0 w 140"/>
                <a:gd name="T49" fmla="*/ 5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0" h="100">
                  <a:moveTo>
                    <a:pt x="0" y="54"/>
                  </a:moveTo>
                  <a:lnTo>
                    <a:pt x="3" y="50"/>
                  </a:lnTo>
                  <a:lnTo>
                    <a:pt x="14" y="43"/>
                  </a:lnTo>
                  <a:lnTo>
                    <a:pt x="21" y="39"/>
                  </a:lnTo>
                  <a:lnTo>
                    <a:pt x="29" y="36"/>
                  </a:lnTo>
                  <a:lnTo>
                    <a:pt x="39" y="28"/>
                  </a:lnTo>
                  <a:lnTo>
                    <a:pt x="50" y="25"/>
                  </a:lnTo>
                  <a:lnTo>
                    <a:pt x="61" y="21"/>
                  </a:lnTo>
                  <a:lnTo>
                    <a:pt x="72" y="14"/>
                  </a:lnTo>
                  <a:lnTo>
                    <a:pt x="86" y="10"/>
                  </a:lnTo>
                  <a:lnTo>
                    <a:pt x="97" y="7"/>
                  </a:lnTo>
                  <a:lnTo>
                    <a:pt x="108" y="0"/>
                  </a:lnTo>
                  <a:lnTo>
                    <a:pt x="118" y="0"/>
                  </a:lnTo>
                  <a:lnTo>
                    <a:pt x="129" y="0"/>
                  </a:lnTo>
                  <a:lnTo>
                    <a:pt x="140" y="0"/>
                  </a:lnTo>
                  <a:lnTo>
                    <a:pt x="136" y="3"/>
                  </a:lnTo>
                  <a:lnTo>
                    <a:pt x="129" y="14"/>
                  </a:lnTo>
                  <a:lnTo>
                    <a:pt x="118" y="28"/>
                  </a:lnTo>
                  <a:lnTo>
                    <a:pt x="108" y="46"/>
                  </a:lnTo>
                  <a:lnTo>
                    <a:pt x="93" y="64"/>
                  </a:lnTo>
                  <a:lnTo>
                    <a:pt x="75" y="79"/>
                  </a:lnTo>
                  <a:lnTo>
                    <a:pt x="57" y="93"/>
                  </a:lnTo>
                  <a:lnTo>
                    <a:pt x="39" y="10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BFEB6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126"/>
            <p:cNvSpPr>
              <a:spLocks/>
            </p:cNvSpPr>
            <p:nvPr/>
          </p:nvSpPr>
          <p:spPr bwMode="auto">
            <a:xfrm>
              <a:off x="3182" y="1752"/>
              <a:ext cx="384" cy="600"/>
            </a:xfrm>
            <a:custGeom>
              <a:avLst/>
              <a:gdLst>
                <a:gd name="T0" fmla="*/ 140 w 384"/>
                <a:gd name="T1" fmla="*/ 0 h 600"/>
                <a:gd name="T2" fmla="*/ 136 w 384"/>
                <a:gd name="T3" fmla="*/ 4 h 600"/>
                <a:gd name="T4" fmla="*/ 122 w 384"/>
                <a:gd name="T5" fmla="*/ 14 h 600"/>
                <a:gd name="T6" fmla="*/ 111 w 384"/>
                <a:gd name="T7" fmla="*/ 18 h 600"/>
                <a:gd name="T8" fmla="*/ 100 w 384"/>
                <a:gd name="T9" fmla="*/ 25 h 600"/>
                <a:gd name="T10" fmla="*/ 89 w 384"/>
                <a:gd name="T11" fmla="*/ 36 h 600"/>
                <a:gd name="T12" fmla="*/ 79 w 384"/>
                <a:gd name="T13" fmla="*/ 47 h 600"/>
                <a:gd name="T14" fmla="*/ 64 w 384"/>
                <a:gd name="T15" fmla="*/ 54 h 600"/>
                <a:gd name="T16" fmla="*/ 53 w 384"/>
                <a:gd name="T17" fmla="*/ 65 h 600"/>
                <a:gd name="T18" fmla="*/ 39 w 384"/>
                <a:gd name="T19" fmla="*/ 76 h 600"/>
                <a:gd name="T20" fmla="*/ 32 w 384"/>
                <a:gd name="T21" fmla="*/ 86 h 600"/>
                <a:gd name="T22" fmla="*/ 21 w 384"/>
                <a:gd name="T23" fmla="*/ 94 h 600"/>
                <a:gd name="T24" fmla="*/ 10 w 384"/>
                <a:gd name="T25" fmla="*/ 104 h 600"/>
                <a:gd name="T26" fmla="*/ 3 w 384"/>
                <a:gd name="T27" fmla="*/ 111 h 600"/>
                <a:gd name="T28" fmla="*/ 0 w 384"/>
                <a:gd name="T29" fmla="*/ 119 h 600"/>
                <a:gd name="T30" fmla="*/ 158 w 384"/>
                <a:gd name="T31" fmla="*/ 155 h 600"/>
                <a:gd name="T32" fmla="*/ 28 w 384"/>
                <a:gd name="T33" fmla="*/ 302 h 600"/>
                <a:gd name="T34" fmla="*/ 32 w 384"/>
                <a:gd name="T35" fmla="*/ 302 h 600"/>
                <a:gd name="T36" fmla="*/ 39 w 384"/>
                <a:gd name="T37" fmla="*/ 305 h 600"/>
                <a:gd name="T38" fmla="*/ 57 w 384"/>
                <a:gd name="T39" fmla="*/ 313 h 600"/>
                <a:gd name="T40" fmla="*/ 75 w 384"/>
                <a:gd name="T41" fmla="*/ 320 h 600"/>
                <a:gd name="T42" fmla="*/ 100 w 384"/>
                <a:gd name="T43" fmla="*/ 331 h 600"/>
                <a:gd name="T44" fmla="*/ 125 w 384"/>
                <a:gd name="T45" fmla="*/ 341 h 600"/>
                <a:gd name="T46" fmla="*/ 154 w 384"/>
                <a:gd name="T47" fmla="*/ 356 h 600"/>
                <a:gd name="T48" fmla="*/ 186 w 384"/>
                <a:gd name="T49" fmla="*/ 374 h 600"/>
                <a:gd name="T50" fmla="*/ 215 w 384"/>
                <a:gd name="T51" fmla="*/ 392 h 600"/>
                <a:gd name="T52" fmla="*/ 247 w 384"/>
                <a:gd name="T53" fmla="*/ 413 h 600"/>
                <a:gd name="T54" fmla="*/ 276 w 384"/>
                <a:gd name="T55" fmla="*/ 438 h 600"/>
                <a:gd name="T56" fmla="*/ 305 w 384"/>
                <a:gd name="T57" fmla="*/ 467 h 600"/>
                <a:gd name="T58" fmla="*/ 330 w 384"/>
                <a:gd name="T59" fmla="*/ 496 h 600"/>
                <a:gd name="T60" fmla="*/ 352 w 384"/>
                <a:gd name="T61" fmla="*/ 528 h 600"/>
                <a:gd name="T62" fmla="*/ 370 w 384"/>
                <a:gd name="T63" fmla="*/ 561 h 600"/>
                <a:gd name="T64" fmla="*/ 384 w 384"/>
                <a:gd name="T65" fmla="*/ 600 h 600"/>
                <a:gd name="T66" fmla="*/ 373 w 384"/>
                <a:gd name="T67" fmla="*/ 363 h 600"/>
                <a:gd name="T68" fmla="*/ 370 w 384"/>
                <a:gd name="T69" fmla="*/ 359 h 600"/>
                <a:gd name="T70" fmla="*/ 366 w 384"/>
                <a:gd name="T71" fmla="*/ 352 h 600"/>
                <a:gd name="T72" fmla="*/ 359 w 384"/>
                <a:gd name="T73" fmla="*/ 341 h 600"/>
                <a:gd name="T74" fmla="*/ 355 w 384"/>
                <a:gd name="T75" fmla="*/ 331 h 600"/>
                <a:gd name="T76" fmla="*/ 344 w 384"/>
                <a:gd name="T77" fmla="*/ 313 h 600"/>
                <a:gd name="T78" fmla="*/ 337 w 384"/>
                <a:gd name="T79" fmla="*/ 295 h 600"/>
                <a:gd name="T80" fmla="*/ 326 w 384"/>
                <a:gd name="T81" fmla="*/ 273 h 600"/>
                <a:gd name="T82" fmla="*/ 319 w 384"/>
                <a:gd name="T83" fmla="*/ 255 h 600"/>
                <a:gd name="T84" fmla="*/ 308 w 384"/>
                <a:gd name="T85" fmla="*/ 230 h 600"/>
                <a:gd name="T86" fmla="*/ 298 w 384"/>
                <a:gd name="T87" fmla="*/ 208 h 600"/>
                <a:gd name="T88" fmla="*/ 291 w 384"/>
                <a:gd name="T89" fmla="*/ 187 h 600"/>
                <a:gd name="T90" fmla="*/ 283 w 384"/>
                <a:gd name="T91" fmla="*/ 169 h 600"/>
                <a:gd name="T92" fmla="*/ 276 w 384"/>
                <a:gd name="T93" fmla="*/ 147 h 600"/>
                <a:gd name="T94" fmla="*/ 276 w 384"/>
                <a:gd name="T95" fmla="*/ 133 h 600"/>
                <a:gd name="T96" fmla="*/ 276 w 384"/>
                <a:gd name="T97" fmla="*/ 119 h 600"/>
                <a:gd name="T98" fmla="*/ 276 w 384"/>
                <a:gd name="T99" fmla="*/ 108 h 600"/>
                <a:gd name="T100" fmla="*/ 276 w 384"/>
                <a:gd name="T101" fmla="*/ 97 h 600"/>
                <a:gd name="T102" fmla="*/ 269 w 384"/>
                <a:gd name="T103" fmla="*/ 86 h 600"/>
                <a:gd name="T104" fmla="*/ 258 w 384"/>
                <a:gd name="T105" fmla="*/ 72 h 600"/>
                <a:gd name="T106" fmla="*/ 247 w 384"/>
                <a:gd name="T107" fmla="*/ 61 h 600"/>
                <a:gd name="T108" fmla="*/ 233 w 384"/>
                <a:gd name="T109" fmla="*/ 47 h 600"/>
                <a:gd name="T110" fmla="*/ 222 w 384"/>
                <a:gd name="T111" fmla="*/ 40 h 600"/>
                <a:gd name="T112" fmla="*/ 215 w 384"/>
                <a:gd name="T113" fmla="*/ 32 h 600"/>
                <a:gd name="T114" fmla="*/ 211 w 384"/>
                <a:gd name="T115" fmla="*/ 32 h 600"/>
                <a:gd name="T116" fmla="*/ 140 w 384"/>
                <a:gd name="T117" fmla="*/ 0 h 600"/>
                <a:gd name="T118" fmla="*/ 140 w 384"/>
                <a:gd name="T11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4" h="600">
                  <a:moveTo>
                    <a:pt x="140" y="0"/>
                  </a:moveTo>
                  <a:lnTo>
                    <a:pt x="136" y="4"/>
                  </a:lnTo>
                  <a:lnTo>
                    <a:pt x="122" y="14"/>
                  </a:lnTo>
                  <a:lnTo>
                    <a:pt x="111" y="18"/>
                  </a:lnTo>
                  <a:lnTo>
                    <a:pt x="100" y="25"/>
                  </a:lnTo>
                  <a:lnTo>
                    <a:pt x="89" y="36"/>
                  </a:lnTo>
                  <a:lnTo>
                    <a:pt x="79" y="47"/>
                  </a:lnTo>
                  <a:lnTo>
                    <a:pt x="64" y="54"/>
                  </a:lnTo>
                  <a:lnTo>
                    <a:pt x="53" y="65"/>
                  </a:lnTo>
                  <a:lnTo>
                    <a:pt x="39" y="76"/>
                  </a:lnTo>
                  <a:lnTo>
                    <a:pt x="32" y="86"/>
                  </a:lnTo>
                  <a:lnTo>
                    <a:pt x="21" y="94"/>
                  </a:lnTo>
                  <a:lnTo>
                    <a:pt x="10" y="104"/>
                  </a:lnTo>
                  <a:lnTo>
                    <a:pt x="3" y="111"/>
                  </a:lnTo>
                  <a:lnTo>
                    <a:pt x="0" y="119"/>
                  </a:lnTo>
                  <a:lnTo>
                    <a:pt x="158" y="155"/>
                  </a:lnTo>
                  <a:lnTo>
                    <a:pt x="28" y="302"/>
                  </a:lnTo>
                  <a:lnTo>
                    <a:pt x="32" y="302"/>
                  </a:lnTo>
                  <a:lnTo>
                    <a:pt x="39" y="305"/>
                  </a:lnTo>
                  <a:lnTo>
                    <a:pt x="57" y="313"/>
                  </a:lnTo>
                  <a:lnTo>
                    <a:pt x="75" y="320"/>
                  </a:lnTo>
                  <a:lnTo>
                    <a:pt x="100" y="331"/>
                  </a:lnTo>
                  <a:lnTo>
                    <a:pt x="125" y="341"/>
                  </a:lnTo>
                  <a:lnTo>
                    <a:pt x="154" y="356"/>
                  </a:lnTo>
                  <a:lnTo>
                    <a:pt x="186" y="374"/>
                  </a:lnTo>
                  <a:lnTo>
                    <a:pt x="215" y="392"/>
                  </a:lnTo>
                  <a:lnTo>
                    <a:pt x="247" y="413"/>
                  </a:lnTo>
                  <a:lnTo>
                    <a:pt x="276" y="438"/>
                  </a:lnTo>
                  <a:lnTo>
                    <a:pt x="305" y="467"/>
                  </a:lnTo>
                  <a:lnTo>
                    <a:pt x="330" y="496"/>
                  </a:lnTo>
                  <a:lnTo>
                    <a:pt x="352" y="528"/>
                  </a:lnTo>
                  <a:lnTo>
                    <a:pt x="370" y="561"/>
                  </a:lnTo>
                  <a:lnTo>
                    <a:pt x="384" y="600"/>
                  </a:lnTo>
                  <a:lnTo>
                    <a:pt x="373" y="363"/>
                  </a:lnTo>
                  <a:lnTo>
                    <a:pt x="370" y="359"/>
                  </a:lnTo>
                  <a:lnTo>
                    <a:pt x="366" y="352"/>
                  </a:lnTo>
                  <a:lnTo>
                    <a:pt x="359" y="341"/>
                  </a:lnTo>
                  <a:lnTo>
                    <a:pt x="355" y="331"/>
                  </a:lnTo>
                  <a:lnTo>
                    <a:pt x="344" y="313"/>
                  </a:lnTo>
                  <a:lnTo>
                    <a:pt x="337" y="295"/>
                  </a:lnTo>
                  <a:lnTo>
                    <a:pt x="326" y="273"/>
                  </a:lnTo>
                  <a:lnTo>
                    <a:pt x="319" y="255"/>
                  </a:lnTo>
                  <a:lnTo>
                    <a:pt x="308" y="230"/>
                  </a:lnTo>
                  <a:lnTo>
                    <a:pt x="298" y="208"/>
                  </a:lnTo>
                  <a:lnTo>
                    <a:pt x="291" y="187"/>
                  </a:lnTo>
                  <a:lnTo>
                    <a:pt x="283" y="169"/>
                  </a:lnTo>
                  <a:lnTo>
                    <a:pt x="276" y="147"/>
                  </a:lnTo>
                  <a:lnTo>
                    <a:pt x="276" y="133"/>
                  </a:lnTo>
                  <a:lnTo>
                    <a:pt x="276" y="119"/>
                  </a:lnTo>
                  <a:lnTo>
                    <a:pt x="276" y="108"/>
                  </a:lnTo>
                  <a:lnTo>
                    <a:pt x="276" y="97"/>
                  </a:lnTo>
                  <a:lnTo>
                    <a:pt x="269" y="86"/>
                  </a:lnTo>
                  <a:lnTo>
                    <a:pt x="258" y="72"/>
                  </a:lnTo>
                  <a:lnTo>
                    <a:pt x="247" y="61"/>
                  </a:lnTo>
                  <a:lnTo>
                    <a:pt x="233" y="47"/>
                  </a:lnTo>
                  <a:lnTo>
                    <a:pt x="222" y="40"/>
                  </a:lnTo>
                  <a:lnTo>
                    <a:pt x="215" y="32"/>
                  </a:lnTo>
                  <a:lnTo>
                    <a:pt x="211" y="32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127"/>
            <p:cNvSpPr>
              <a:spLocks/>
            </p:cNvSpPr>
            <p:nvPr/>
          </p:nvSpPr>
          <p:spPr bwMode="auto">
            <a:xfrm>
              <a:off x="3986" y="2686"/>
              <a:ext cx="403" cy="482"/>
            </a:xfrm>
            <a:custGeom>
              <a:avLst/>
              <a:gdLst>
                <a:gd name="T0" fmla="*/ 313 w 403"/>
                <a:gd name="T1" fmla="*/ 0 h 482"/>
                <a:gd name="T2" fmla="*/ 320 w 403"/>
                <a:gd name="T3" fmla="*/ 18 h 482"/>
                <a:gd name="T4" fmla="*/ 331 w 403"/>
                <a:gd name="T5" fmla="*/ 54 h 482"/>
                <a:gd name="T6" fmla="*/ 349 w 403"/>
                <a:gd name="T7" fmla="*/ 97 h 482"/>
                <a:gd name="T8" fmla="*/ 363 w 403"/>
                <a:gd name="T9" fmla="*/ 151 h 482"/>
                <a:gd name="T10" fmla="*/ 381 w 403"/>
                <a:gd name="T11" fmla="*/ 205 h 482"/>
                <a:gd name="T12" fmla="*/ 396 w 403"/>
                <a:gd name="T13" fmla="*/ 255 h 482"/>
                <a:gd name="T14" fmla="*/ 403 w 403"/>
                <a:gd name="T15" fmla="*/ 306 h 482"/>
                <a:gd name="T16" fmla="*/ 399 w 403"/>
                <a:gd name="T17" fmla="*/ 345 h 482"/>
                <a:gd name="T18" fmla="*/ 392 w 403"/>
                <a:gd name="T19" fmla="*/ 377 h 482"/>
                <a:gd name="T20" fmla="*/ 374 w 403"/>
                <a:gd name="T21" fmla="*/ 410 h 482"/>
                <a:gd name="T22" fmla="*/ 356 w 403"/>
                <a:gd name="T23" fmla="*/ 431 h 482"/>
                <a:gd name="T24" fmla="*/ 334 w 403"/>
                <a:gd name="T25" fmla="*/ 449 h 482"/>
                <a:gd name="T26" fmla="*/ 316 w 403"/>
                <a:gd name="T27" fmla="*/ 467 h 482"/>
                <a:gd name="T28" fmla="*/ 295 w 403"/>
                <a:gd name="T29" fmla="*/ 478 h 482"/>
                <a:gd name="T30" fmla="*/ 288 w 403"/>
                <a:gd name="T31" fmla="*/ 482 h 482"/>
                <a:gd name="T32" fmla="*/ 266 w 403"/>
                <a:gd name="T33" fmla="*/ 478 h 482"/>
                <a:gd name="T34" fmla="*/ 234 w 403"/>
                <a:gd name="T35" fmla="*/ 474 h 482"/>
                <a:gd name="T36" fmla="*/ 194 w 403"/>
                <a:gd name="T37" fmla="*/ 471 h 482"/>
                <a:gd name="T38" fmla="*/ 151 w 403"/>
                <a:gd name="T39" fmla="*/ 464 h 482"/>
                <a:gd name="T40" fmla="*/ 108 w 403"/>
                <a:gd name="T41" fmla="*/ 456 h 482"/>
                <a:gd name="T42" fmla="*/ 76 w 403"/>
                <a:gd name="T43" fmla="*/ 449 h 482"/>
                <a:gd name="T44" fmla="*/ 54 w 403"/>
                <a:gd name="T45" fmla="*/ 446 h 482"/>
                <a:gd name="T46" fmla="*/ 51 w 403"/>
                <a:gd name="T47" fmla="*/ 442 h 482"/>
                <a:gd name="T48" fmla="*/ 43 w 403"/>
                <a:gd name="T49" fmla="*/ 424 h 482"/>
                <a:gd name="T50" fmla="*/ 33 w 403"/>
                <a:gd name="T51" fmla="*/ 402 h 482"/>
                <a:gd name="T52" fmla="*/ 25 w 403"/>
                <a:gd name="T53" fmla="*/ 377 h 482"/>
                <a:gd name="T54" fmla="*/ 15 w 403"/>
                <a:gd name="T55" fmla="*/ 349 h 482"/>
                <a:gd name="T56" fmla="*/ 7 w 403"/>
                <a:gd name="T57" fmla="*/ 323 h 482"/>
                <a:gd name="T58" fmla="*/ 0 w 403"/>
                <a:gd name="T59" fmla="*/ 302 h 482"/>
                <a:gd name="T60" fmla="*/ 0 w 403"/>
                <a:gd name="T61" fmla="*/ 291 h 482"/>
                <a:gd name="T62" fmla="*/ 313 w 403"/>
                <a:gd name="T63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3" h="482">
                  <a:moveTo>
                    <a:pt x="313" y="0"/>
                  </a:moveTo>
                  <a:lnTo>
                    <a:pt x="313" y="0"/>
                  </a:lnTo>
                  <a:lnTo>
                    <a:pt x="316" y="7"/>
                  </a:lnTo>
                  <a:lnTo>
                    <a:pt x="320" y="18"/>
                  </a:lnTo>
                  <a:lnTo>
                    <a:pt x="327" y="36"/>
                  </a:lnTo>
                  <a:lnTo>
                    <a:pt x="331" y="54"/>
                  </a:lnTo>
                  <a:lnTo>
                    <a:pt x="338" y="76"/>
                  </a:lnTo>
                  <a:lnTo>
                    <a:pt x="349" y="97"/>
                  </a:lnTo>
                  <a:lnTo>
                    <a:pt x="360" y="126"/>
                  </a:lnTo>
                  <a:lnTo>
                    <a:pt x="363" y="151"/>
                  </a:lnTo>
                  <a:lnTo>
                    <a:pt x="374" y="176"/>
                  </a:lnTo>
                  <a:lnTo>
                    <a:pt x="381" y="205"/>
                  </a:lnTo>
                  <a:lnTo>
                    <a:pt x="388" y="230"/>
                  </a:lnTo>
                  <a:lnTo>
                    <a:pt x="396" y="255"/>
                  </a:lnTo>
                  <a:lnTo>
                    <a:pt x="399" y="280"/>
                  </a:lnTo>
                  <a:lnTo>
                    <a:pt x="403" y="306"/>
                  </a:lnTo>
                  <a:lnTo>
                    <a:pt x="403" y="327"/>
                  </a:lnTo>
                  <a:lnTo>
                    <a:pt x="399" y="345"/>
                  </a:lnTo>
                  <a:lnTo>
                    <a:pt x="396" y="363"/>
                  </a:lnTo>
                  <a:lnTo>
                    <a:pt x="392" y="377"/>
                  </a:lnTo>
                  <a:lnTo>
                    <a:pt x="385" y="395"/>
                  </a:lnTo>
                  <a:lnTo>
                    <a:pt x="374" y="410"/>
                  </a:lnTo>
                  <a:lnTo>
                    <a:pt x="367" y="420"/>
                  </a:lnTo>
                  <a:lnTo>
                    <a:pt x="356" y="431"/>
                  </a:lnTo>
                  <a:lnTo>
                    <a:pt x="349" y="446"/>
                  </a:lnTo>
                  <a:lnTo>
                    <a:pt x="334" y="449"/>
                  </a:lnTo>
                  <a:lnTo>
                    <a:pt x="327" y="460"/>
                  </a:lnTo>
                  <a:lnTo>
                    <a:pt x="316" y="467"/>
                  </a:lnTo>
                  <a:lnTo>
                    <a:pt x="309" y="474"/>
                  </a:lnTo>
                  <a:lnTo>
                    <a:pt x="295" y="478"/>
                  </a:lnTo>
                  <a:lnTo>
                    <a:pt x="291" y="482"/>
                  </a:lnTo>
                  <a:lnTo>
                    <a:pt x="288" y="482"/>
                  </a:lnTo>
                  <a:lnTo>
                    <a:pt x="281" y="482"/>
                  </a:lnTo>
                  <a:lnTo>
                    <a:pt x="266" y="478"/>
                  </a:lnTo>
                  <a:lnTo>
                    <a:pt x="255" y="478"/>
                  </a:lnTo>
                  <a:lnTo>
                    <a:pt x="234" y="474"/>
                  </a:lnTo>
                  <a:lnTo>
                    <a:pt x="216" y="474"/>
                  </a:lnTo>
                  <a:lnTo>
                    <a:pt x="194" y="471"/>
                  </a:lnTo>
                  <a:lnTo>
                    <a:pt x="173" y="467"/>
                  </a:lnTo>
                  <a:lnTo>
                    <a:pt x="151" y="464"/>
                  </a:lnTo>
                  <a:lnTo>
                    <a:pt x="130" y="460"/>
                  </a:lnTo>
                  <a:lnTo>
                    <a:pt x="108" y="456"/>
                  </a:lnTo>
                  <a:lnTo>
                    <a:pt x="90" y="456"/>
                  </a:lnTo>
                  <a:lnTo>
                    <a:pt x="76" y="449"/>
                  </a:lnTo>
                  <a:lnTo>
                    <a:pt x="65" y="449"/>
                  </a:lnTo>
                  <a:lnTo>
                    <a:pt x="54" y="446"/>
                  </a:lnTo>
                  <a:lnTo>
                    <a:pt x="54" y="446"/>
                  </a:lnTo>
                  <a:lnTo>
                    <a:pt x="51" y="442"/>
                  </a:lnTo>
                  <a:lnTo>
                    <a:pt x="47" y="435"/>
                  </a:lnTo>
                  <a:lnTo>
                    <a:pt x="43" y="424"/>
                  </a:lnTo>
                  <a:lnTo>
                    <a:pt x="40" y="417"/>
                  </a:lnTo>
                  <a:lnTo>
                    <a:pt x="33" y="402"/>
                  </a:lnTo>
                  <a:lnTo>
                    <a:pt x="29" y="392"/>
                  </a:lnTo>
                  <a:lnTo>
                    <a:pt x="25" y="377"/>
                  </a:lnTo>
                  <a:lnTo>
                    <a:pt x="22" y="363"/>
                  </a:lnTo>
                  <a:lnTo>
                    <a:pt x="15" y="349"/>
                  </a:lnTo>
                  <a:lnTo>
                    <a:pt x="11" y="334"/>
                  </a:lnTo>
                  <a:lnTo>
                    <a:pt x="7" y="323"/>
                  </a:lnTo>
                  <a:lnTo>
                    <a:pt x="4" y="313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313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128"/>
            <p:cNvSpPr>
              <a:spLocks/>
            </p:cNvSpPr>
            <p:nvPr/>
          </p:nvSpPr>
          <p:spPr bwMode="auto">
            <a:xfrm>
              <a:off x="3365" y="1565"/>
              <a:ext cx="172" cy="140"/>
            </a:xfrm>
            <a:custGeom>
              <a:avLst/>
              <a:gdLst>
                <a:gd name="T0" fmla="*/ 0 w 172"/>
                <a:gd name="T1" fmla="*/ 112 h 140"/>
                <a:gd name="T2" fmla="*/ 0 w 172"/>
                <a:gd name="T3" fmla="*/ 108 h 140"/>
                <a:gd name="T4" fmla="*/ 3 w 172"/>
                <a:gd name="T5" fmla="*/ 104 h 140"/>
                <a:gd name="T6" fmla="*/ 7 w 172"/>
                <a:gd name="T7" fmla="*/ 97 h 140"/>
                <a:gd name="T8" fmla="*/ 18 w 172"/>
                <a:gd name="T9" fmla="*/ 94 h 140"/>
                <a:gd name="T10" fmla="*/ 25 w 172"/>
                <a:gd name="T11" fmla="*/ 94 h 140"/>
                <a:gd name="T12" fmla="*/ 32 w 172"/>
                <a:gd name="T13" fmla="*/ 94 h 140"/>
                <a:gd name="T14" fmla="*/ 39 w 172"/>
                <a:gd name="T15" fmla="*/ 90 h 140"/>
                <a:gd name="T16" fmla="*/ 50 w 172"/>
                <a:gd name="T17" fmla="*/ 90 h 140"/>
                <a:gd name="T18" fmla="*/ 61 w 172"/>
                <a:gd name="T19" fmla="*/ 87 h 140"/>
                <a:gd name="T20" fmla="*/ 68 w 172"/>
                <a:gd name="T21" fmla="*/ 83 h 140"/>
                <a:gd name="T22" fmla="*/ 79 w 172"/>
                <a:gd name="T23" fmla="*/ 79 h 140"/>
                <a:gd name="T24" fmla="*/ 86 w 172"/>
                <a:gd name="T25" fmla="*/ 72 h 140"/>
                <a:gd name="T26" fmla="*/ 100 w 172"/>
                <a:gd name="T27" fmla="*/ 58 h 140"/>
                <a:gd name="T28" fmla="*/ 115 w 172"/>
                <a:gd name="T29" fmla="*/ 47 h 140"/>
                <a:gd name="T30" fmla="*/ 122 w 172"/>
                <a:gd name="T31" fmla="*/ 33 h 140"/>
                <a:gd name="T32" fmla="*/ 133 w 172"/>
                <a:gd name="T33" fmla="*/ 22 h 140"/>
                <a:gd name="T34" fmla="*/ 140 w 172"/>
                <a:gd name="T35" fmla="*/ 7 h 140"/>
                <a:gd name="T36" fmla="*/ 147 w 172"/>
                <a:gd name="T37" fmla="*/ 4 h 140"/>
                <a:gd name="T38" fmla="*/ 154 w 172"/>
                <a:gd name="T39" fmla="*/ 0 h 140"/>
                <a:gd name="T40" fmla="*/ 165 w 172"/>
                <a:gd name="T41" fmla="*/ 15 h 140"/>
                <a:gd name="T42" fmla="*/ 169 w 172"/>
                <a:gd name="T43" fmla="*/ 22 h 140"/>
                <a:gd name="T44" fmla="*/ 172 w 172"/>
                <a:gd name="T45" fmla="*/ 33 h 140"/>
                <a:gd name="T46" fmla="*/ 169 w 172"/>
                <a:gd name="T47" fmla="*/ 47 h 140"/>
                <a:gd name="T48" fmla="*/ 169 w 172"/>
                <a:gd name="T49" fmla="*/ 61 h 140"/>
                <a:gd name="T50" fmla="*/ 165 w 172"/>
                <a:gd name="T51" fmla="*/ 76 h 140"/>
                <a:gd name="T52" fmla="*/ 154 w 172"/>
                <a:gd name="T53" fmla="*/ 90 h 140"/>
                <a:gd name="T54" fmla="*/ 143 w 172"/>
                <a:gd name="T55" fmla="*/ 101 h 140"/>
                <a:gd name="T56" fmla="*/ 129 w 172"/>
                <a:gd name="T57" fmla="*/ 115 h 140"/>
                <a:gd name="T58" fmla="*/ 115 w 172"/>
                <a:gd name="T59" fmla="*/ 122 h 140"/>
                <a:gd name="T60" fmla="*/ 97 w 172"/>
                <a:gd name="T61" fmla="*/ 133 h 140"/>
                <a:gd name="T62" fmla="*/ 86 w 172"/>
                <a:gd name="T63" fmla="*/ 133 h 140"/>
                <a:gd name="T64" fmla="*/ 79 w 172"/>
                <a:gd name="T65" fmla="*/ 137 h 140"/>
                <a:gd name="T66" fmla="*/ 68 w 172"/>
                <a:gd name="T67" fmla="*/ 137 h 140"/>
                <a:gd name="T68" fmla="*/ 61 w 172"/>
                <a:gd name="T69" fmla="*/ 140 h 140"/>
                <a:gd name="T70" fmla="*/ 46 w 172"/>
                <a:gd name="T71" fmla="*/ 140 h 140"/>
                <a:gd name="T72" fmla="*/ 36 w 172"/>
                <a:gd name="T73" fmla="*/ 137 h 140"/>
                <a:gd name="T74" fmla="*/ 25 w 172"/>
                <a:gd name="T75" fmla="*/ 133 h 140"/>
                <a:gd name="T76" fmla="*/ 18 w 172"/>
                <a:gd name="T77" fmla="*/ 126 h 140"/>
                <a:gd name="T78" fmla="*/ 3 w 172"/>
                <a:gd name="T79" fmla="*/ 115 h 140"/>
                <a:gd name="T80" fmla="*/ 0 w 172"/>
                <a:gd name="T81" fmla="*/ 112 h 140"/>
                <a:gd name="T82" fmla="*/ 0 w 172"/>
                <a:gd name="T83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40">
                  <a:moveTo>
                    <a:pt x="0" y="112"/>
                  </a:moveTo>
                  <a:lnTo>
                    <a:pt x="0" y="108"/>
                  </a:lnTo>
                  <a:lnTo>
                    <a:pt x="3" y="104"/>
                  </a:lnTo>
                  <a:lnTo>
                    <a:pt x="7" y="97"/>
                  </a:lnTo>
                  <a:lnTo>
                    <a:pt x="18" y="94"/>
                  </a:lnTo>
                  <a:lnTo>
                    <a:pt x="25" y="94"/>
                  </a:lnTo>
                  <a:lnTo>
                    <a:pt x="32" y="94"/>
                  </a:lnTo>
                  <a:lnTo>
                    <a:pt x="39" y="90"/>
                  </a:lnTo>
                  <a:lnTo>
                    <a:pt x="50" y="90"/>
                  </a:lnTo>
                  <a:lnTo>
                    <a:pt x="61" y="87"/>
                  </a:lnTo>
                  <a:lnTo>
                    <a:pt x="68" y="83"/>
                  </a:lnTo>
                  <a:lnTo>
                    <a:pt x="79" y="79"/>
                  </a:lnTo>
                  <a:lnTo>
                    <a:pt x="86" y="72"/>
                  </a:lnTo>
                  <a:lnTo>
                    <a:pt x="100" y="58"/>
                  </a:lnTo>
                  <a:lnTo>
                    <a:pt x="115" y="47"/>
                  </a:lnTo>
                  <a:lnTo>
                    <a:pt x="122" y="33"/>
                  </a:lnTo>
                  <a:lnTo>
                    <a:pt x="133" y="22"/>
                  </a:lnTo>
                  <a:lnTo>
                    <a:pt x="140" y="7"/>
                  </a:lnTo>
                  <a:lnTo>
                    <a:pt x="147" y="4"/>
                  </a:lnTo>
                  <a:lnTo>
                    <a:pt x="154" y="0"/>
                  </a:lnTo>
                  <a:lnTo>
                    <a:pt x="165" y="15"/>
                  </a:lnTo>
                  <a:lnTo>
                    <a:pt x="169" y="22"/>
                  </a:lnTo>
                  <a:lnTo>
                    <a:pt x="172" y="33"/>
                  </a:lnTo>
                  <a:lnTo>
                    <a:pt x="169" y="47"/>
                  </a:lnTo>
                  <a:lnTo>
                    <a:pt x="169" y="61"/>
                  </a:lnTo>
                  <a:lnTo>
                    <a:pt x="165" y="76"/>
                  </a:lnTo>
                  <a:lnTo>
                    <a:pt x="154" y="90"/>
                  </a:lnTo>
                  <a:lnTo>
                    <a:pt x="143" y="101"/>
                  </a:lnTo>
                  <a:lnTo>
                    <a:pt x="129" y="115"/>
                  </a:lnTo>
                  <a:lnTo>
                    <a:pt x="115" y="122"/>
                  </a:lnTo>
                  <a:lnTo>
                    <a:pt x="97" y="133"/>
                  </a:lnTo>
                  <a:lnTo>
                    <a:pt x="86" y="133"/>
                  </a:lnTo>
                  <a:lnTo>
                    <a:pt x="79" y="137"/>
                  </a:lnTo>
                  <a:lnTo>
                    <a:pt x="68" y="137"/>
                  </a:lnTo>
                  <a:lnTo>
                    <a:pt x="61" y="140"/>
                  </a:lnTo>
                  <a:lnTo>
                    <a:pt x="46" y="140"/>
                  </a:lnTo>
                  <a:lnTo>
                    <a:pt x="36" y="137"/>
                  </a:lnTo>
                  <a:lnTo>
                    <a:pt x="25" y="133"/>
                  </a:lnTo>
                  <a:lnTo>
                    <a:pt x="18" y="126"/>
                  </a:lnTo>
                  <a:lnTo>
                    <a:pt x="3" y="11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129"/>
            <p:cNvSpPr>
              <a:spLocks/>
            </p:cNvSpPr>
            <p:nvPr/>
          </p:nvSpPr>
          <p:spPr bwMode="auto">
            <a:xfrm>
              <a:off x="1867" y="2923"/>
              <a:ext cx="2885" cy="1279"/>
            </a:xfrm>
            <a:custGeom>
              <a:avLst/>
              <a:gdLst>
                <a:gd name="T0" fmla="*/ 1006 w 2885"/>
                <a:gd name="T1" fmla="*/ 119 h 1279"/>
                <a:gd name="T2" fmla="*/ 930 w 2885"/>
                <a:gd name="T3" fmla="*/ 155 h 1279"/>
                <a:gd name="T4" fmla="*/ 819 w 2885"/>
                <a:gd name="T5" fmla="*/ 212 h 1279"/>
                <a:gd name="T6" fmla="*/ 700 w 2885"/>
                <a:gd name="T7" fmla="*/ 277 h 1279"/>
                <a:gd name="T8" fmla="*/ 603 w 2885"/>
                <a:gd name="T9" fmla="*/ 338 h 1279"/>
                <a:gd name="T10" fmla="*/ 546 w 2885"/>
                <a:gd name="T11" fmla="*/ 385 h 1279"/>
                <a:gd name="T12" fmla="*/ 503 w 2885"/>
                <a:gd name="T13" fmla="*/ 421 h 1279"/>
                <a:gd name="T14" fmla="*/ 459 w 2885"/>
                <a:gd name="T15" fmla="*/ 456 h 1279"/>
                <a:gd name="T16" fmla="*/ 413 w 2885"/>
                <a:gd name="T17" fmla="*/ 492 h 1279"/>
                <a:gd name="T18" fmla="*/ 366 w 2885"/>
                <a:gd name="T19" fmla="*/ 521 h 1279"/>
                <a:gd name="T20" fmla="*/ 316 w 2885"/>
                <a:gd name="T21" fmla="*/ 550 h 1279"/>
                <a:gd name="T22" fmla="*/ 262 w 2885"/>
                <a:gd name="T23" fmla="*/ 579 h 1279"/>
                <a:gd name="T24" fmla="*/ 212 w 2885"/>
                <a:gd name="T25" fmla="*/ 625 h 1279"/>
                <a:gd name="T26" fmla="*/ 168 w 2885"/>
                <a:gd name="T27" fmla="*/ 676 h 1279"/>
                <a:gd name="T28" fmla="*/ 140 w 2885"/>
                <a:gd name="T29" fmla="*/ 733 h 1279"/>
                <a:gd name="T30" fmla="*/ 118 w 2885"/>
                <a:gd name="T31" fmla="*/ 783 h 1279"/>
                <a:gd name="T32" fmla="*/ 111 w 2885"/>
                <a:gd name="T33" fmla="*/ 841 h 1279"/>
                <a:gd name="T34" fmla="*/ 82 w 2885"/>
                <a:gd name="T35" fmla="*/ 920 h 1279"/>
                <a:gd name="T36" fmla="*/ 50 w 2885"/>
                <a:gd name="T37" fmla="*/ 1013 h 1279"/>
                <a:gd name="T38" fmla="*/ 21 w 2885"/>
                <a:gd name="T39" fmla="*/ 1096 h 1279"/>
                <a:gd name="T40" fmla="*/ 3 w 2885"/>
                <a:gd name="T41" fmla="*/ 1161 h 1279"/>
                <a:gd name="T42" fmla="*/ 21 w 2885"/>
                <a:gd name="T43" fmla="*/ 1189 h 1279"/>
                <a:gd name="T44" fmla="*/ 240 w 2885"/>
                <a:gd name="T45" fmla="*/ 1222 h 1279"/>
                <a:gd name="T46" fmla="*/ 596 w 2885"/>
                <a:gd name="T47" fmla="*/ 1258 h 1279"/>
                <a:gd name="T48" fmla="*/ 984 w 2885"/>
                <a:gd name="T49" fmla="*/ 1279 h 1279"/>
                <a:gd name="T50" fmla="*/ 1282 w 2885"/>
                <a:gd name="T51" fmla="*/ 1265 h 1279"/>
                <a:gd name="T52" fmla="*/ 1383 w 2885"/>
                <a:gd name="T53" fmla="*/ 1207 h 1279"/>
                <a:gd name="T54" fmla="*/ 1329 w 2885"/>
                <a:gd name="T55" fmla="*/ 1121 h 1279"/>
                <a:gd name="T56" fmla="*/ 1282 w 2885"/>
                <a:gd name="T57" fmla="*/ 1056 h 1279"/>
                <a:gd name="T58" fmla="*/ 1257 w 2885"/>
                <a:gd name="T59" fmla="*/ 1010 h 1279"/>
                <a:gd name="T60" fmla="*/ 1264 w 2885"/>
                <a:gd name="T61" fmla="*/ 974 h 1279"/>
                <a:gd name="T62" fmla="*/ 1315 w 2885"/>
                <a:gd name="T63" fmla="*/ 949 h 1279"/>
                <a:gd name="T64" fmla="*/ 1447 w 2885"/>
                <a:gd name="T65" fmla="*/ 938 h 1279"/>
                <a:gd name="T66" fmla="*/ 1685 w 2885"/>
                <a:gd name="T67" fmla="*/ 924 h 1279"/>
                <a:gd name="T68" fmla="*/ 1983 w 2885"/>
                <a:gd name="T69" fmla="*/ 906 h 1279"/>
                <a:gd name="T70" fmla="*/ 2274 w 2885"/>
                <a:gd name="T71" fmla="*/ 852 h 1279"/>
                <a:gd name="T72" fmla="*/ 2515 w 2885"/>
                <a:gd name="T73" fmla="*/ 765 h 1279"/>
                <a:gd name="T74" fmla="*/ 2651 w 2885"/>
                <a:gd name="T75" fmla="*/ 625 h 1279"/>
                <a:gd name="T76" fmla="*/ 2755 w 2885"/>
                <a:gd name="T77" fmla="*/ 496 h 1279"/>
                <a:gd name="T78" fmla="*/ 2841 w 2885"/>
                <a:gd name="T79" fmla="*/ 399 h 1279"/>
                <a:gd name="T80" fmla="*/ 2885 w 2885"/>
                <a:gd name="T81" fmla="*/ 331 h 1279"/>
                <a:gd name="T82" fmla="*/ 2867 w 2885"/>
                <a:gd name="T83" fmla="*/ 291 h 1279"/>
                <a:gd name="T84" fmla="*/ 2773 w 2885"/>
                <a:gd name="T85" fmla="*/ 280 h 1279"/>
                <a:gd name="T86" fmla="*/ 2529 w 2885"/>
                <a:gd name="T87" fmla="*/ 252 h 1279"/>
                <a:gd name="T88" fmla="*/ 2166 w 2885"/>
                <a:gd name="T89" fmla="*/ 191 h 1279"/>
                <a:gd name="T90" fmla="*/ 1760 w 2885"/>
                <a:gd name="T91" fmla="*/ 112 h 1279"/>
                <a:gd name="T92" fmla="*/ 1419 w 2885"/>
                <a:gd name="T93" fmla="*/ 43 h 1279"/>
                <a:gd name="T94" fmla="*/ 1225 w 2885"/>
                <a:gd name="T95" fmla="*/ 0 h 1279"/>
                <a:gd name="T96" fmla="*/ 1020 w 2885"/>
                <a:gd name="T97" fmla="*/ 112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5" h="1279">
                  <a:moveTo>
                    <a:pt x="1020" y="112"/>
                  </a:moveTo>
                  <a:lnTo>
                    <a:pt x="1016" y="112"/>
                  </a:lnTo>
                  <a:lnTo>
                    <a:pt x="1006" y="119"/>
                  </a:lnTo>
                  <a:lnTo>
                    <a:pt x="984" y="130"/>
                  </a:lnTo>
                  <a:lnTo>
                    <a:pt x="959" y="140"/>
                  </a:lnTo>
                  <a:lnTo>
                    <a:pt x="930" y="155"/>
                  </a:lnTo>
                  <a:lnTo>
                    <a:pt x="894" y="173"/>
                  </a:lnTo>
                  <a:lnTo>
                    <a:pt x="858" y="194"/>
                  </a:lnTo>
                  <a:lnTo>
                    <a:pt x="819" y="212"/>
                  </a:lnTo>
                  <a:lnTo>
                    <a:pt x="779" y="234"/>
                  </a:lnTo>
                  <a:lnTo>
                    <a:pt x="740" y="255"/>
                  </a:lnTo>
                  <a:lnTo>
                    <a:pt x="700" y="277"/>
                  </a:lnTo>
                  <a:lnTo>
                    <a:pt x="664" y="298"/>
                  </a:lnTo>
                  <a:lnTo>
                    <a:pt x="632" y="316"/>
                  </a:lnTo>
                  <a:lnTo>
                    <a:pt x="603" y="338"/>
                  </a:lnTo>
                  <a:lnTo>
                    <a:pt x="578" y="352"/>
                  </a:lnTo>
                  <a:lnTo>
                    <a:pt x="564" y="370"/>
                  </a:lnTo>
                  <a:lnTo>
                    <a:pt x="546" y="385"/>
                  </a:lnTo>
                  <a:lnTo>
                    <a:pt x="531" y="395"/>
                  </a:lnTo>
                  <a:lnTo>
                    <a:pt x="517" y="410"/>
                  </a:lnTo>
                  <a:lnTo>
                    <a:pt x="503" y="421"/>
                  </a:lnTo>
                  <a:lnTo>
                    <a:pt x="488" y="435"/>
                  </a:lnTo>
                  <a:lnTo>
                    <a:pt x="474" y="446"/>
                  </a:lnTo>
                  <a:lnTo>
                    <a:pt x="459" y="456"/>
                  </a:lnTo>
                  <a:lnTo>
                    <a:pt x="445" y="471"/>
                  </a:lnTo>
                  <a:lnTo>
                    <a:pt x="427" y="482"/>
                  </a:lnTo>
                  <a:lnTo>
                    <a:pt x="413" y="492"/>
                  </a:lnTo>
                  <a:lnTo>
                    <a:pt x="398" y="503"/>
                  </a:lnTo>
                  <a:lnTo>
                    <a:pt x="384" y="514"/>
                  </a:lnTo>
                  <a:lnTo>
                    <a:pt x="366" y="521"/>
                  </a:lnTo>
                  <a:lnTo>
                    <a:pt x="352" y="532"/>
                  </a:lnTo>
                  <a:lnTo>
                    <a:pt x="334" y="539"/>
                  </a:lnTo>
                  <a:lnTo>
                    <a:pt x="316" y="550"/>
                  </a:lnTo>
                  <a:lnTo>
                    <a:pt x="298" y="557"/>
                  </a:lnTo>
                  <a:lnTo>
                    <a:pt x="280" y="568"/>
                  </a:lnTo>
                  <a:lnTo>
                    <a:pt x="262" y="579"/>
                  </a:lnTo>
                  <a:lnTo>
                    <a:pt x="244" y="593"/>
                  </a:lnTo>
                  <a:lnTo>
                    <a:pt x="226" y="607"/>
                  </a:lnTo>
                  <a:lnTo>
                    <a:pt x="212" y="625"/>
                  </a:lnTo>
                  <a:lnTo>
                    <a:pt x="197" y="640"/>
                  </a:lnTo>
                  <a:lnTo>
                    <a:pt x="183" y="661"/>
                  </a:lnTo>
                  <a:lnTo>
                    <a:pt x="168" y="676"/>
                  </a:lnTo>
                  <a:lnTo>
                    <a:pt x="158" y="697"/>
                  </a:lnTo>
                  <a:lnTo>
                    <a:pt x="147" y="712"/>
                  </a:lnTo>
                  <a:lnTo>
                    <a:pt x="140" y="733"/>
                  </a:lnTo>
                  <a:lnTo>
                    <a:pt x="129" y="751"/>
                  </a:lnTo>
                  <a:lnTo>
                    <a:pt x="122" y="769"/>
                  </a:lnTo>
                  <a:lnTo>
                    <a:pt x="118" y="783"/>
                  </a:lnTo>
                  <a:lnTo>
                    <a:pt x="118" y="805"/>
                  </a:lnTo>
                  <a:lnTo>
                    <a:pt x="115" y="819"/>
                  </a:lnTo>
                  <a:lnTo>
                    <a:pt x="111" y="841"/>
                  </a:lnTo>
                  <a:lnTo>
                    <a:pt x="104" y="866"/>
                  </a:lnTo>
                  <a:lnTo>
                    <a:pt x="97" y="891"/>
                  </a:lnTo>
                  <a:lnTo>
                    <a:pt x="82" y="920"/>
                  </a:lnTo>
                  <a:lnTo>
                    <a:pt x="75" y="949"/>
                  </a:lnTo>
                  <a:lnTo>
                    <a:pt x="61" y="981"/>
                  </a:lnTo>
                  <a:lnTo>
                    <a:pt x="50" y="1013"/>
                  </a:lnTo>
                  <a:lnTo>
                    <a:pt x="39" y="1042"/>
                  </a:lnTo>
                  <a:lnTo>
                    <a:pt x="28" y="1071"/>
                  </a:lnTo>
                  <a:lnTo>
                    <a:pt x="21" y="1096"/>
                  </a:lnTo>
                  <a:lnTo>
                    <a:pt x="14" y="1121"/>
                  </a:lnTo>
                  <a:lnTo>
                    <a:pt x="7" y="1143"/>
                  </a:lnTo>
                  <a:lnTo>
                    <a:pt x="3" y="1161"/>
                  </a:lnTo>
                  <a:lnTo>
                    <a:pt x="0" y="1175"/>
                  </a:lnTo>
                  <a:lnTo>
                    <a:pt x="3" y="1186"/>
                  </a:lnTo>
                  <a:lnTo>
                    <a:pt x="21" y="1189"/>
                  </a:lnTo>
                  <a:lnTo>
                    <a:pt x="71" y="1200"/>
                  </a:lnTo>
                  <a:lnTo>
                    <a:pt x="147" y="1211"/>
                  </a:lnTo>
                  <a:lnTo>
                    <a:pt x="240" y="1222"/>
                  </a:lnTo>
                  <a:lnTo>
                    <a:pt x="348" y="1232"/>
                  </a:lnTo>
                  <a:lnTo>
                    <a:pt x="470" y="1247"/>
                  </a:lnTo>
                  <a:lnTo>
                    <a:pt x="596" y="1258"/>
                  </a:lnTo>
                  <a:lnTo>
                    <a:pt x="732" y="1268"/>
                  </a:lnTo>
                  <a:lnTo>
                    <a:pt x="862" y="1272"/>
                  </a:lnTo>
                  <a:lnTo>
                    <a:pt x="984" y="1279"/>
                  </a:lnTo>
                  <a:lnTo>
                    <a:pt x="1099" y="1279"/>
                  </a:lnTo>
                  <a:lnTo>
                    <a:pt x="1203" y="1276"/>
                  </a:lnTo>
                  <a:lnTo>
                    <a:pt x="1282" y="1265"/>
                  </a:lnTo>
                  <a:lnTo>
                    <a:pt x="1347" y="1254"/>
                  </a:lnTo>
                  <a:lnTo>
                    <a:pt x="1379" y="1232"/>
                  </a:lnTo>
                  <a:lnTo>
                    <a:pt x="1383" y="1207"/>
                  </a:lnTo>
                  <a:lnTo>
                    <a:pt x="1361" y="1179"/>
                  </a:lnTo>
                  <a:lnTo>
                    <a:pt x="1347" y="1150"/>
                  </a:lnTo>
                  <a:lnTo>
                    <a:pt x="1329" y="1121"/>
                  </a:lnTo>
                  <a:lnTo>
                    <a:pt x="1315" y="1100"/>
                  </a:lnTo>
                  <a:lnTo>
                    <a:pt x="1297" y="1078"/>
                  </a:lnTo>
                  <a:lnTo>
                    <a:pt x="1282" y="1056"/>
                  </a:lnTo>
                  <a:lnTo>
                    <a:pt x="1271" y="1042"/>
                  </a:lnTo>
                  <a:lnTo>
                    <a:pt x="1264" y="1024"/>
                  </a:lnTo>
                  <a:lnTo>
                    <a:pt x="1257" y="1010"/>
                  </a:lnTo>
                  <a:lnTo>
                    <a:pt x="1253" y="995"/>
                  </a:lnTo>
                  <a:lnTo>
                    <a:pt x="1257" y="981"/>
                  </a:lnTo>
                  <a:lnTo>
                    <a:pt x="1264" y="974"/>
                  </a:lnTo>
                  <a:lnTo>
                    <a:pt x="1275" y="963"/>
                  </a:lnTo>
                  <a:lnTo>
                    <a:pt x="1293" y="956"/>
                  </a:lnTo>
                  <a:lnTo>
                    <a:pt x="1315" y="949"/>
                  </a:lnTo>
                  <a:lnTo>
                    <a:pt x="1350" y="945"/>
                  </a:lnTo>
                  <a:lnTo>
                    <a:pt x="1390" y="941"/>
                  </a:lnTo>
                  <a:lnTo>
                    <a:pt x="1447" y="938"/>
                  </a:lnTo>
                  <a:lnTo>
                    <a:pt x="1519" y="931"/>
                  </a:lnTo>
                  <a:lnTo>
                    <a:pt x="1598" y="931"/>
                  </a:lnTo>
                  <a:lnTo>
                    <a:pt x="1685" y="924"/>
                  </a:lnTo>
                  <a:lnTo>
                    <a:pt x="1782" y="920"/>
                  </a:lnTo>
                  <a:lnTo>
                    <a:pt x="1879" y="913"/>
                  </a:lnTo>
                  <a:lnTo>
                    <a:pt x="1983" y="906"/>
                  </a:lnTo>
                  <a:lnTo>
                    <a:pt x="2080" y="888"/>
                  </a:lnTo>
                  <a:lnTo>
                    <a:pt x="2180" y="873"/>
                  </a:lnTo>
                  <a:lnTo>
                    <a:pt x="2274" y="852"/>
                  </a:lnTo>
                  <a:lnTo>
                    <a:pt x="2367" y="830"/>
                  </a:lnTo>
                  <a:lnTo>
                    <a:pt x="2446" y="798"/>
                  </a:lnTo>
                  <a:lnTo>
                    <a:pt x="2515" y="765"/>
                  </a:lnTo>
                  <a:lnTo>
                    <a:pt x="2576" y="722"/>
                  </a:lnTo>
                  <a:lnTo>
                    <a:pt x="2619" y="676"/>
                  </a:lnTo>
                  <a:lnTo>
                    <a:pt x="2651" y="625"/>
                  </a:lnTo>
                  <a:lnTo>
                    <a:pt x="2687" y="579"/>
                  </a:lnTo>
                  <a:lnTo>
                    <a:pt x="2723" y="536"/>
                  </a:lnTo>
                  <a:lnTo>
                    <a:pt x="2755" y="496"/>
                  </a:lnTo>
                  <a:lnTo>
                    <a:pt x="2784" y="456"/>
                  </a:lnTo>
                  <a:lnTo>
                    <a:pt x="2816" y="428"/>
                  </a:lnTo>
                  <a:lnTo>
                    <a:pt x="2841" y="399"/>
                  </a:lnTo>
                  <a:lnTo>
                    <a:pt x="2859" y="374"/>
                  </a:lnTo>
                  <a:lnTo>
                    <a:pt x="2874" y="352"/>
                  </a:lnTo>
                  <a:lnTo>
                    <a:pt x="2885" y="331"/>
                  </a:lnTo>
                  <a:lnTo>
                    <a:pt x="2885" y="316"/>
                  </a:lnTo>
                  <a:lnTo>
                    <a:pt x="2881" y="306"/>
                  </a:lnTo>
                  <a:lnTo>
                    <a:pt x="2867" y="291"/>
                  </a:lnTo>
                  <a:lnTo>
                    <a:pt x="2845" y="288"/>
                  </a:lnTo>
                  <a:lnTo>
                    <a:pt x="2813" y="280"/>
                  </a:lnTo>
                  <a:lnTo>
                    <a:pt x="2773" y="280"/>
                  </a:lnTo>
                  <a:lnTo>
                    <a:pt x="2712" y="277"/>
                  </a:lnTo>
                  <a:lnTo>
                    <a:pt x="2629" y="270"/>
                  </a:lnTo>
                  <a:lnTo>
                    <a:pt x="2529" y="252"/>
                  </a:lnTo>
                  <a:lnTo>
                    <a:pt x="2418" y="237"/>
                  </a:lnTo>
                  <a:lnTo>
                    <a:pt x="2295" y="212"/>
                  </a:lnTo>
                  <a:lnTo>
                    <a:pt x="2166" y="191"/>
                  </a:lnTo>
                  <a:lnTo>
                    <a:pt x="2029" y="165"/>
                  </a:lnTo>
                  <a:lnTo>
                    <a:pt x="1897" y="140"/>
                  </a:lnTo>
                  <a:lnTo>
                    <a:pt x="1760" y="112"/>
                  </a:lnTo>
                  <a:lnTo>
                    <a:pt x="1634" y="86"/>
                  </a:lnTo>
                  <a:lnTo>
                    <a:pt x="1519" y="65"/>
                  </a:lnTo>
                  <a:lnTo>
                    <a:pt x="1419" y="43"/>
                  </a:lnTo>
                  <a:lnTo>
                    <a:pt x="1332" y="25"/>
                  </a:lnTo>
                  <a:lnTo>
                    <a:pt x="1268" y="11"/>
                  </a:lnTo>
                  <a:lnTo>
                    <a:pt x="1225" y="0"/>
                  </a:lnTo>
                  <a:lnTo>
                    <a:pt x="1214" y="0"/>
                  </a:lnTo>
                  <a:lnTo>
                    <a:pt x="1020" y="112"/>
                  </a:lnTo>
                  <a:lnTo>
                    <a:pt x="1020" y="112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130"/>
            <p:cNvSpPr>
              <a:spLocks/>
            </p:cNvSpPr>
            <p:nvPr/>
          </p:nvSpPr>
          <p:spPr bwMode="auto">
            <a:xfrm>
              <a:off x="3508" y="1493"/>
              <a:ext cx="568" cy="848"/>
            </a:xfrm>
            <a:custGeom>
              <a:avLst/>
              <a:gdLst>
                <a:gd name="T0" fmla="*/ 256 w 568"/>
                <a:gd name="T1" fmla="*/ 0 h 848"/>
                <a:gd name="T2" fmla="*/ 281 w 568"/>
                <a:gd name="T3" fmla="*/ 0 h 848"/>
                <a:gd name="T4" fmla="*/ 320 w 568"/>
                <a:gd name="T5" fmla="*/ 11 h 848"/>
                <a:gd name="T6" fmla="*/ 371 w 568"/>
                <a:gd name="T7" fmla="*/ 22 h 848"/>
                <a:gd name="T8" fmla="*/ 428 w 568"/>
                <a:gd name="T9" fmla="*/ 40 h 848"/>
                <a:gd name="T10" fmla="*/ 482 w 568"/>
                <a:gd name="T11" fmla="*/ 65 h 848"/>
                <a:gd name="T12" fmla="*/ 529 w 568"/>
                <a:gd name="T13" fmla="*/ 97 h 848"/>
                <a:gd name="T14" fmla="*/ 561 w 568"/>
                <a:gd name="T15" fmla="*/ 137 h 848"/>
                <a:gd name="T16" fmla="*/ 565 w 568"/>
                <a:gd name="T17" fmla="*/ 162 h 848"/>
                <a:gd name="T18" fmla="*/ 550 w 568"/>
                <a:gd name="T19" fmla="*/ 169 h 848"/>
                <a:gd name="T20" fmla="*/ 525 w 568"/>
                <a:gd name="T21" fmla="*/ 187 h 848"/>
                <a:gd name="T22" fmla="*/ 496 w 568"/>
                <a:gd name="T23" fmla="*/ 209 h 848"/>
                <a:gd name="T24" fmla="*/ 464 w 568"/>
                <a:gd name="T25" fmla="*/ 230 h 848"/>
                <a:gd name="T26" fmla="*/ 428 w 568"/>
                <a:gd name="T27" fmla="*/ 256 h 848"/>
                <a:gd name="T28" fmla="*/ 399 w 568"/>
                <a:gd name="T29" fmla="*/ 277 h 848"/>
                <a:gd name="T30" fmla="*/ 378 w 568"/>
                <a:gd name="T31" fmla="*/ 299 h 848"/>
                <a:gd name="T32" fmla="*/ 378 w 568"/>
                <a:gd name="T33" fmla="*/ 306 h 848"/>
                <a:gd name="T34" fmla="*/ 403 w 568"/>
                <a:gd name="T35" fmla="*/ 302 h 848"/>
                <a:gd name="T36" fmla="*/ 432 w 568"/>
                <a:gd name="T37" fmla="*/ 302 h 848"/>
                <a:gd name="T38" fmla="*/ 460 w 568"/>
                <a:gd name="T39" fmla="*/ 302 h 848"/>
                <a:gd name="T40" fmla="*/ 489 w 568"/>
                <a:gd name="T41" fmla="*/ 302 h 848"/>
                <a:gd name="T42" fmla="*/ 518 w 568"/>
                <a:gd name="T43" fmla="*/ 309 h 848"/>
                <a:gd name="T44" fmla="*/ 536 w 568"/>
                <a:gd name="T45" fmla="*/ 324 h 848"/>
                <a:gd name="T46" fmla="*/ 543 w 568"/>
                <a:gd name="T47" fmla="*/ 335 h 848"/>
                <a:gd name="T48" fmla="*/ 511 w 568"/>
                <a:gd name="T49" fmla="*/ 349 h 848"/>
                <a:gd name="T50" fmla="*/ 460 w 568"/>
                <a:gd name="T51" fmla="*/ 378 h 848"/>
                <a:gd name="T52" fmla="*/ 388 w 568"/>
                <a:gd name="T53" fmla="*/ 424 h 848"/>
                <a:gd name="T54" fmla="*/ 313 w 568"/>
                <a:gd name="T55" fmla="*/ 485 h 848"/>
                <a:gd name="T56" fmla="*/ 230 w 568"/>
                <a:gd name="T57" fmla="*/ 564 h 848"/>
                <a:gd name="T58" fmla="*/ 155 w 568"/>
                <a:gd name="T59" fmla="*/ 661 h 848"/>
                <a:gd name="T60" fmla="*/ 90 w 568"/>
                <a:gd name="T61" fmla="*/ 780 h 848"/>
                <a:gd name="T62" fmla="*/ 0 w 568"/>
                <a:gd name="T63" fmla="*/ 683 h 848"/>
                <a:gd name="T64" fmla="*/ 90 w 568"/>
                <a:gd name="T65" fmla="*/ 568 h 848"/>
                <a:gd name="T66" fmla="*/ 108 w 568"/>
                <a:gd name="T67" fmla="*/ 550 h 848"/>
                <a:gd name="T68" fmla="*/ 137 w 568"/>
                <a:gd name="T69" fmla="*/ 511 h 848"/>
                <a:gd name="T70" fmla="*/ 173 w 568"/>
                <a:gd name="T71" fmla="*/ 464 h 848"/>
                <a:gd name="T72" fmla="*/ 212 w 568"/>
                <a:gd name="T73" fmla="*/ 406 h 848"/>
                <a:gd name="T74" fmla="*/ 245 w 568"/>
                <a:gd name="T75" fmla="*/ 345 h 848"/>
                <a:gd name="T76" fmla="*/ 270 w 568"/>
                <a:gd name="T77" fmla="*/ 288 h 848"/>
                <a:gd name="T78" fmla="*/ 281 w 568"/>
                <a:gd name="T79" fmla="*/ 230 h 848"/>
                <a:gd name="T80" fmla="*/ 256 w 568"/>
                <a:gd name="T81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8" h="848">
                  <a:moveTo>
                    <a:pt x="256" y="0"/>
                  </a:moveTo>
                  <a:lnTo>
                    <a:pt x="256" y="0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99" y="8"/>
                  </a:lnTo>
                  <a:lnTo>
                    <a:pt x="320" y="11"/>
                  </a:lnTo>
                  <a:lnTo>
                    <a:pt x="345" y="18"/>
                  </a:lnTo>
                  <a:lnTo>
                    <a:pt x="371" y="22"/>
                  </a:lnTo>
                  <a:lnTo>
                    <a:pt x="399" y="33"/>
                  </a:lnTo>
                  <a:lnTo>
                    <a:pt x="428" y="40"/>
                  </a:lnTo>
                  <a:lnTo>
                    <a:pt x="457" y="54"/>
                  </a:lnTo>
                  <a:lnTo>
                    <a:pt x="482" y="65"/>
                  </a:lnTo>
                  <a:lnTo>
                    <a:pt x="507" y="83"/>
                  </a:lnTo>
                  <a:lnTo>
                    <a:pt x="529" y="97"/>
                  </a:lnTo>
                  <a:lnTo>
                    <a:pt x="547" y="115"/>
                  </a:lnTo>
                  <a:lnTo>
                    <a:pt x="561" y="137"/>
                  </a:lnTo>
                  <a:lnTo>
                    <a:pt x="568" y="162"/>
                  </a:lnTo>
                  <a:lnTo>
                    <a:pt x="565" y="162"/>
                  </a:lnTo>
                  <a:lnTo>
                    <a:pt x="561" y="166"/>
                  </a:lnTo>
                  <a:lnTo>
                    <a:pt x="550" y="169"/>
                  </a:lnTo>
                  <a:lnTo>
                    <a:pt x="539" y="180"/>
                  </a:lnTo>
                  <a:lnTo>
                    <a:pt x="525" y="187"/>
                  </a:lnTo>
                  <a:lnTo>
                    <a:pt x="511" y="198"/>
                  </a:lnTo>
                  <a:lnTo>
                    <a:pt x="496" y="209"/>
                  </a:lnTo>
                  <a:lnTo>
                    <a:pt x="482" y="220"/>
                  </a:lnTo>
                  <a:lnTo>
                    <a:pt x="464" y="230"/>
                  </a:lnTo>
                  <a:lnTo>
                    <a:pt x="446" y="245"/>
                  </a:lnTo>
                  <a:lnTo>
                    <a:pt x="428" y="256"/>
                  </a:lnTo>
                  <a:lnTo>
                    <a:pt x="414" y="266"/>
                  </a:lnTo>
                  <a:lnTo>
                    <a:pt x="399" y="277"/>
                  </a:lnTo>
                  <a:lnTo>
                    <a:pt x="388" y="288"/>
                  </a:lnTo>
                  <a:lnTo>
                    <a:pt x="378" y="299"/>
                  </a:lnTo>
                  <a:lnTo>
                    <a:pt x="374" y="306"/>
                  </a:lnTo>
                  <a:lnTo>
                    <a:pt x="378" y="306"/>
                  </a:lnTo>
                  <a:lnTo>
                    <a:pt x="396" y="302"/>
                  </a:lnTo>
                  <a:lnTo>
                    <a:pt x="403" y="302"/>
                  </a:lnTo>
                  <a:lnTo>
                    <a:pt x="417" y="302"/>
                  </a:lnTo>
                  <a:lnTo>
                    <a:pt x="432" y="302"/>
                  </a:lnTo>
                  <a:lnTo>
                    <a:pt x="446" y="302"/>
                  </a:lnTo>
                  <a:lnTo>
                    <a:pt x="460" y="302"/>
                  </a:lnTo>
                  <a:lnTo>
                    <a:pt x="475" y="302"/>
                  </a:lnTo>
                  <a:lnTo>
                    <a:pt x="489" y="302"/>
                  </a:lnTo>
                  <a:lnTo>
                    <a:pt x="503" y="306"/>
                  </a:lnTo>
                  <a:lnTo>
                    <a:pt x="518" y="309"/>
                  </a:lnTo>
                  <a:lnTo>
                    <a:pt x="529" y="317"/>
                  </a:lnTo>
                  <a:lnTo>
                    <a:pt x="536" y="324"/>
                  </a:lnTo>
                  <a:lnTo>
                    <a:pt x="547" y="335"/>
                  </a:lnTo>
                  <a:lnTo>
                    <a:pt x="543" y="335"/>
                  </a:lnTo>
                  <a:lnTo>
                    <a:pt x="532" y="342"/>
                  </a:lnTo>
                  <a:lnTo>
                    <a:pt x="511" y="349"/>
                  </a:lnTo>
                  <a:lnTo>
                    <a:pt x="489" y="363"/>
                  </a:lnTo>
                  <a:lnTo>
                    <a:pt x="460" y="378"/>
                  </a:lnTo>
                  <a:lnTo>
                    <a:pt x="428" y="399"/>
                  </a:lnTo>
                  <a:lnTo>
                    <a:pt x="388" y="424"/>
                  </a:lnTo>
                  <a:lnTo>
                    <a:pt x="353" y="453"/>
                  </a:lnTo>
                  <a:lnTo>
                    <a:pt x="313" y="485"/>
                  </a:lnTo>
                  <a:lnTo>
                    <a:pt x="270" y="525"/>
                  </a:lnTo>
                  <a:lnTo>
                    <a:pt x="230" y="564"/>
                  </a:lnTo>
                  <a:lnTo>
                    <a:pt x="191" y="615"/>
                  </a:lnTo>
                  <a:lnTo>
                    <a:pt x="155" y="661"/>
                  </a:lnTo>
                  <a:lnTo>
                    <a:pt x="119" y="719"/>
                  </a:lnTo>
                  <a:lnTo>
                    <a:pt x="90" y="780"/>
                  </a:lnTo>
                  <a:lnTo>
                    <a:pt x="65" y="848"/>
                  </a:lnTo>
                  <a:lnTo>
                    <a:pt x="0" y="683"/>
                  </a:lnTo>
                  <a:lnTo>
                    <a:pt x="90" y="572"/>
                  </a:lnTo>
                  <a:lnTo>
                    <a:pt x="90" y="568"/>
                  </a:lnTo>
                  <a:lnTo>
                    <a:pt x="97" y="561"/>
                  </a:lnTo>
                  <a:lnTo>
                    <a:pt x="108" y="550"/>
                  </a:lnTo>
                  <a:lnTo>
                    <a:pt x="123" y="532"/>
                  </a:lnTo>
                  <a:lnTo>
                    <a:pt x="137" y="511"/>
                  </a:lnTo>
                  <a:lnTo>
                    <a:pt x="155" y="489"/>
                  </a:lnTo>
                  <a:lnTo>
                    <a:pt x="173" y="464"/>
                  </a:lnTo>
                  <a:lnTo>
                    <a:pt x="194" y="439"/>
                  </a:lnTo>
                  <a:lnTo>
                    <a:pt x="212" y="406"/>
                  </a:lnTo>
                  <a:lnTo>
                    <a:pt x="230" y="378"/>
                  </a:lnTo>
                  <a:lnTo>
                    <a:pt x="245" y="345"/>
                  </a:lnTo>
                  <a:lnTo>
                    <a:pt x="259" y="317"/>
                  </a:lnTo>
                  <a:lnTo>
                    <a:pt x="270" y="288"/>
                  </a:lnTo>
                  <a:lnTo>
                    <a:pt x="277" y="259"/>
                  </a:lnTo>
                  <a:lnTo>
                    <a:pt x="281" y="230"/>
                  </a:lnTo>
                  <a:lnTo>
                    <a:pt x="281" y="20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131"/>
            <p:cNvSpPr>
              <a:spLocks/>
            </p:cNvSpPr>
            <p:nvPr/>
          </p:nvSpPr>
          <p:spPr bwMode="auto">
            <a:xfrm>
              <a:off x="3020" y="1885"/>
              <a:ext cx="1092" cy="1455"/>
            </a:xfrm>
            <a:custGeom>
              <a:avLst/>
              <a:gdLst>
                <a:gd name="T0" fmla="*/ 916 w 1092"/>
                <a:gd name="T1" fmla="*/ 32 h 1455"/>
                <a:gd name="T2" fmla="*/ 941 w 1092"/>
                <a:gd name="T3" fmla="*/ 18 h 1455"/>
                <a:gd name="T4" fmla="*/ 963 w 1092"/>
                <a:gd name="T5" fmla="*/ 11 h 1455"/>
                <a:gd name="T6" fmla="*/ 988 w 1092"/>
                <a:gd name="T7" fmla="*/ 0 h 1455"/>
                <a:gd name="T8" fmla="*/ 1017 w 1092"/>
                <a:gd name="T9" fmla="*/ 0 h 1455"/>
                <a:gd name="T10" fmla="*/ 1042 w 1092"/>
                <a:gd name="T11" fmla="*/ 11 h 1455"/>
                <a:gd name="T12" fmla="*/ 1063 w 1092"/>
                <a:gd name="T13" fmla="*/ 36 h 1455"/>
                <a:gd name="T14" fmla="*/ 1078 w 1092"/>
                <a:gd name="T15" fmla="*/ 75 h 1455"/>
                <a:gd name="T16" fmla="*/ 1088 w 1092"/>
                <a:gd name="T17" fmla="*/ 140 h 1455"/>
                <a:gd name="T18" fmla="*/ 1092 w 1092"/>
                <a:gd name="T19" fmla="*/ 226 h 1455"/>
                <a:gd name="T20" fmla="*/ 1085 w 1092"/>
                <a:gd name="T21" fmla="*/ 331 h 1455"/>
                <a:gd name="T22" fmla="*/ 1070 w 1092"/>
                <a:gd name="T23" fmla="*/ 449 h 1455"/>
                <a:gd name="T24" fmla="*/ 1038 w 1092"/>
                <a:gd name="T25" fmla="*/ 578 h 1455"/>
                <a:gd name="T26" fmla="*/ 991 w 1092"/>
                <a:gd name="T27" fmla="*/ 715 h 1455"/>
                <a:gd name="T28" fmla="*/ 923 w 1092"/>
                <a:gd name="T29" fmla="*/ 851 h 1455"/>
                <a:gd name="T30" fmla="*/ 833 w 1092"/>
                <a:gd name="T31" fmla="*/ 984 h 1455"/>
                <a:gd name="T32" fmla="*/ 729 w 1092"/>
                <a:gd name="T33" fmla="*/ 1103 h 1455"/>
                <a:gd name="T34" fmla="*/ 618 w 1092"/>
                <a:gd name="T35" fmla="*/ 1203 h 1455"/>
                <a:gd name="T36" fmla="*/ 510 w 1092"/>
                <a:gd name="T37" fmla="*/ 1290 h 1455"/>
                <a:gd name="T38" fmla="*/ 406 w 1092"/>
                <a:gd name="T39" fmla="*/ 1358 h 1455"/>
                <a:gd name="T40" fmla="*/ 312 w 1092"/>
                <a:gd name="T41" fmla="*/ 1408 h 1455"/>
                <a:gd name="T42" fmla="*/ 237 w 1092"/>
                <a:gd name="T43" fmla="*/ 1441 h 1455"/>
                <a:gd name="T44" fmla="*/ 183 w 1092"/>
                <a:gd name="T45" fmla="*/ 1455 h 1455"/>
                <a:gd name="T46" fmla="*/ 154 w 1092"/>
                <a:gd name="T47" fmla="*/ 1448 h 1455"/>
                <a:gd name="T48" fmla="*/ 129 w 1092"/>
                <a:gd name="T49" fmla="*/ 1426 h 1455"/>
                <a:gd name="T50" fmla="*/ 97 w 1092"/>
                <a:gd name="T51" fmla="*/ 1394 h 1455"/>
                <a:gd name="T52" fmla="*/ 72 w 1092"/>
                <a:gd name="T53" fmla="*/ 1358 h 1455"/>
                <a:gd name="T54" fmla="*/ 47 w 1092"/>
                <a:gd name="T55" fmla="*/ 1322 h 1455"/>
                <a:gd name="T56" fmla="*/ 25 w 1092"/>
                <a:gd name="T57" fmla="*/ 1286 h 1455"/>
                <a:gd name="T58" fmla="*/ 7 w 1092"/>
                <a:gd name="T59" fmla="*/ 1261 h 1455"/>
                <a:gd name="T60" fmla="*/ 0 w 1092"/>
                <a:gd name="T61" fmla="*/ 1247 h 1455"/>
                <a:gd name="T62" fmla="*/ 21 w 1092"/>
                <a:gd name="T63" fmla="*/ 1232 h 1455"/>
                <a:gd name="T64" fmla="*/ 72 w 1092"/>
                <a:gd name="T65" fmla="*/ 1196 h 1455"/>
                <a:gd name="T66" fmla="*/ 147 w 1092"/>
                <a:gd name="T67" fmla="*/ 1142 h 1455"/>
                <a:gd name="T68" fmla="*/ 237 w 1092"/>
                <a:gd name="T69" fmla="*/ 1085 h 1455"/>
                <a:gd name="T70" fmla="*/ 323 w 1092"/>
                <a:gd name="T71" fmla="*/ 1017 h 1455"/>
                <a:gd name="T72" fmla="*/ 406 w 1092"/>
                <a:gd name="T73" fmla="*/ 956 h 1455"/>
                <a:gd name="T74" fmla="*/ 463 w 1092"/>
                <a:gd name="T75" fmla="*/ 898 h 1455"/>
                <a:gd name="T76" fmla="*/ 496 w 1092"/>
                <a:gd name="T77" fmla="*/ 859 h 1455"/>
                <a:gd name="T78" fmla="*/ 553 w 1092"/>
                <a:gd name="T79" fmla="*/ 794 h 1455"/>
                <a:gd name="T80" fmla="*/ 582 w 1092"/>
                <a:gd name="T81" fmla="*/ 754 h 1455"/>
                <a:gd name="T82" fmla="*/ 593 w 1092"/>
                <a:gd name="T83" fmla="*/ 733 h 1455"/>
                <a:gd name="T84" fmla="*/ 621 w 1092"/>
                <a:gd name="T85" fmla="*/ 683 h 1455"/>
                <a:gd name="T86" fmla="*/ 657 w 1092"/>
                <a:gd name="T87" fmla="*/ 607 h 1455"/>
                <a:gd name="T88" fmla="*/ 704 w 1092"/>
                <a:gd name="T89" fmla="*/ 517 h 1455"/>
                <a:gd name="T90" fmla="*/ 747 w 1092"/>
                <a:gd name="T91" fmla="*/ 420 h 1455"/>
                <a:gd name="T92" fmla="*/ 787 w 1092"/>
                <a:gd name="T93" fmla="*/ 327 h 1455"/>
                <a:gd name="T94" fmla="*/ 812 w 1092"/>
                <a:gd name="T95" fmla="*/ 241 h 1455"/>
                <a:gd name="T96" fmla="*/ 823 w 1092"/>
                <a:gd name="T97" fmla="*/ 180 h 1455"/>
                <a:gd name="T98" fmla="*/ 916 w 1092"/>
                <a:gd name="T99" fmla="*/ 4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2" h="1455">
                  <a:moveTo>
                    <a:pt x="916" y="40"/>
                  </a:moveTo>
                  <a:lnTo>
                    <a:pt x="916" y="32"/>
                  </a:lnTo>
                  <a:lnTo>
                    <a:pt x="934" y="25"/>
                  </a:lnTo>
                  <a:lnTo>
                    <a:pt x="941" y="18"/>
                  </a:lnTo>
                  <a:lnTo>
                    <a:pt x="952" y="14"/>
                  </a:lnTo>
                  <a:lnTo>
                    <a:pt x="963" y="11"/>
                  </a:lnTo>
                  <a:lnTo>
                    <a:pt x="977" y="7"/>
                  </a:lnTo>
                  <a:lnTo>
                    <a:pt x="988" y="0"/>
                  </a:lnTo>
                  <a:lnTo>
                    <a:pt x="1002" y="0"/>
                  </a:lnTo>
                  <a:lnTo>
                    <a:pt x="1017" y="0"/>
                  </a:lnTo>
                  <a:lnTo>
                    <a:pt x="1031" y="7"/>
                  </a:lnTo>
                  <a:lnTo>
                    <a:pt x="1042" y="11"/>
                  </a:lnTo>
                  <a:lnTo>
                    <a:pt x="1056" y="22"/>
                  </a:lnTo>
                  <a:lnTo>
                    <a:pt x="1063" y="36"/>
                  </a:lnTo>
                  <a:lnTo>
                    <a:pt x="1074" y="54"/>
                  </a:lnTo>
                  <a:lnTo>
                    <a:pt x="1078" y="75"/>
                  </a:lnTo>
                  <a:lnTo>
                    <a:pt x="1085" y="104"/>
                  </a:lnTo>
                  <a:lnTo>
                    <a:pt x="1088" y="140"/>
                  </a:lnTo>
                  <a:lnTo>
                    <a:pt x="1092" y="180"/>
                  </a:lnTo>
                  <a:lnTo>
                    <a:pt x="1092" y="226"/>
                  </a:lnTo>
                  <a:lnTo>
                    <a:pt x="1092" y="277"/>
                  </a:lnTo>
                  <a:lnTo>
                    <a:pt x="1085" y="331"/>
                  </a:lnTo>
                  <a:lnTo>
                    <a:pt x="1081" y="392"/>
                  </a:lnTo>
                  <a:lnTo>
                    <a:pt x="1070" y="449"/>
                  </a:lnTo>
                  <a:lnTo>
                    <a:pt x="1056" y="514"/>
                  </a:lnTo>
                  <a:lnTo>
                    <a:pt x="1038" y="578"/>
                  </a:lnTo>
                  <a:lnTo>
                    <a:pt x="1020" y="647"/>
                  </a:lnTo>
                  <a:lnTo>
                    <a:pt x="991" y="715"/>
                  </a:lnTo>
                  <a:lnTo>
                    <a:pt x="959" y="783"/>
                  </a:lnTo>
                  <a:lnTo>
                    <a:pt x="923" y="851"/>
                  </a:lnTo>
                  <a:lnTo>
                    <a:pt x="884" y="920"/>
                  </a:lnTo>
                  <a:lnTo>
                    <a:pt x="833" y="984"/>
                  </a:lnTo>
                  <a:lnTo>
                    <a:pt x="783" y="1045"/>
                  </a:lnTo>
                  <a:lnTo>
                    <a:pt x="729" y="1103"/>
                  </a:lnTo>
                  <a:lnTo>
                    <a:pt x="675" y="1157"/>
                  </a:lnTo>
                  <a:lnTo>
                    <a:pt x="618" y="1203"/>
                  </a:lnTo>
                  <a:lnTo>
                    <a:pt x="564" y="1247"/>
                  </a:lnTo>
                  <a:lnTo>
                    <a:pt x="510" y="1290"/>
                  </a:lnTo>
                  <a:lnTo>
                    <a:pt x="456" y="1326"/>
                  </a:lnTo>
                  <a:lnTo>
                    <a:pt x="406" y="1358"/>
                  </a:lnTo>
                  <a:lnTo>
                    <a:pt x="356" y="1383"/>
                  </a:lnTo>
                  <a:lnTo>
                    <a:pt x="312" y="1408"/>
                  </a:lnTo>
                  <a:lnTo>
                    <a:pt x="273" y="1426"/>
                  </a:lnTo>
                  <a:lnTo>
                    <a:pt x="237" y="1441"/>
                  </a:lnTo>
                  <a:lnTo>
                    <a:pt x="208" y="1448"/>
                  </a:lnTo>
                  <a:lnTo>
                    <a:pt x="183" y="1455"/>
                  </a:lnTo>
                  <a:lnTo>
                    <a:pt x="169" y="1455"/>
                  </a:lnTo>
                  <a:lnTo>
                    <a:pt x="154" y="1448"/>
                  </a:lnTo>
                  <a:lnTo>
                    <a:pt x="140" y="1437"/>
                  </a:lnTo>
                  <a:lnTo>
                    <a:pt x="129" y="1426"/>
                  </a:lnTo>
                  <a:lnTo>
                    <a:pt x="115" y="1412"/>
                  </a:lnTo>
                  <a:lnTo>
                    <a:pt x="97" y="1394"/>
                  </a:lnTo>
                  <a:lnTo>
                    <a:pt x="86" y="1380"/>
                  </a:lnTo>
                  <a:lnTo>
                    <a:pt x="72" y="1358"/>
                  </a:lnTo>
                  <a:lnTo>
                    <a:pt x="61" y="1344"/>
                  </a:lnTo>
                  <a:lnTo>
                    <a:pt x="47" y="1322"/>
                  </a:lnTo>
                  <a:lnTo>
                    <a:pt x="36" y="1304"/>
                  </a:lnTo>
                  <a:lnTo>
                    <a:pt x="25" y="1286"/>
                  </a:lnTo>
                  <a:lnTo>
                    <a:pt x="18" y="1275"/>
                  </a:lnTo>
                  <a:lnTo>
                    <a:pt x="7" y="1261"/>
                  </a:lnTo>
                  <a:lnTo>
                    <a:pt x="3" y="1250"/>
                  </a:lnTo>
                  <a:lnTo>
                    <a:pt x="0" y="1247"/>
                  </a:lnTo>
                  <a:lnTo>
                    <a:pt x="3" y="1239"/>
                  </a:lnTo>
                  <a:lnTo>
                    <a:pt x="21" y="1232"/>
                  </a:lnTo>
                  <a:lnTo>
                    <a:pt x="43" y="1214"/>
                  </a:lnTo>
                  <a:lnTo>
                    <a:pt x="72" y="1196"/>
                  </a:lnTo>
                  <a:lnTo>
                    <a:pt x="108" y="1171"/>
                  </a:lnTo>
                  <a:lnTo>
                    <a:pt x="147" y="1142"/>
                  </a:lnTo>
                  <a:lnTo>
                    <a:pt x="190" y="1114"/>
                  </a:lnTo>
                  <a:lnTo>
                    <a:pt x="237" y="1085"/>
                  </a:lnTo>
                  <a:lnTo>
                    <a:pt x="280" y="1049"/>
                  </a:lnTo>
                  <a:lnTo>
                    <a:pt x="323" y="1017"/>
                  </a:lnTo>
                  <a:lnTo>
                    <a:pt x="366" y="984"/>
                  </a:lnTo>
                  <a:lnTo>
                    <a:pt x="406" y="956"/>
                  </a:lnTo>
                  <a:lnTo>
                    <a:pt x="438" y="923"/>
                  </a:lnTo>
                  <a:lnTo>
                    <a:pt x="463" y="898"/>
                  </a:lnTo>
                  <a:lnTo>
                    <a:pt x="481" y="877"/>
                  </a:lnTo>
                  <a:lnTo>
                    <a:pt x="496" y="859"/>
                  </a:lnTo>
                  <a:lnTo>
                    <a:pt x="582" y="869"/>
                  </a:lnTo>
                  <a:lnTo>
                    <a:pt x="553" y="794"/>
                  </a:lnTo>
                  <a:lnTo>
                    <a:pt x="629" y="780"/>
                  </a:lnTo>
                  <a:lnTo>
                    <a:pt x="582" y="754"/>
                  </a:lnTo>
                  <a:lnTo>
                    <a:pt x="585" y="751"/>
                  </a:lnTo>
                  <a:lnTo>
                    <a:pt x="593" y="733"/>
                  </a:lnTo>
                  <a:lnTo>
                    <a:pt x="603" y="711"/>
                  </a:lnTo>
                  <a:lnTo>
                    <a:pt x="621" y="683"/>
                  </a:lnTo>
                  <a:lnTo>
                    <a:pt x="639" y="647"/>
                  </a:lnTo>
                  <a:lnTo>
                    <a:pt x="657" y="607"/>
                  </a:lnTo>
                  <a:lnTo>
                    <a:pt x="679" y="560"/>
                  </a:lnTo>
                  <a:lnTo>
                    <a:pt x="704" y="517"/>
                  </a:lnTo>
                  <a:lnTo>
                    <a:pt x="726" y="467"/>
                  </a:lnTo>
                  <a:lnTo>
                    <a:pt x="747" y="420"/>
                  </a:lnTo>
                  <a:lnTo>
                    <a:pt x="765" y="370"/>
                  </a:lnTo>
                  <a:lnTo>
                    <a:pt x="787" y="327"/>
                  </a:lnTo>
                  <a:lnTo>
                    <a:pt x="801" y="280"/>
                  </a:lnTo>
                  <a:lnTo>
                    <a:pt x="812" y="241"/>
                  </a:lnTo>
                  <a:lnTo>
                    <a:pt x="819" y="205"/>
                  </a:lnTo>
                  <a:lnTo>
                    <a:pt x="823" y="180"/>
                  </a:lnTo>
                  <a:lnTo>
                    <a:pt x="916" y="40"/>
                  </a:lnTo>
                  <a:lnTo>
                    <a:pt x="91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132"/>
            <p:cNvSpPr>
              <a:spLocks/>
            </p:cNvSpPr>
            <p:nvPr/>
          </p:nvSpPr>
          <p:spPr bwMode="auto">
            <a:xfrm>
              <a:off x="2801" y="2884"/>
              <a:ext cx="391" cy="179"/>
            </a:xfrm>
            <a:custGeom>
              <a:avLst/>
              <a:gdLst>
                <a:gd name="T0" fmla="*/ 0 w 391"/>
                <a:gd name="T1" fmla="*/ 0 h 179"/>
                <a:gd name="T2" fmla="*/ 3 w 391"/>
                <a:gd name="T3" fmla="*/ 0 h 179"/>
                <a:gd name="T4" fmla="*/ 10 w 391"/>
                <a:gd name="T5" fmla="*/ 0 h 179"/>
                <a:gd name="T6" fmla="*/ 28 w 391"/>
                <a:gd name="T7" fmla="*/ 0 h 179"/>
                <a:gd name="T8" fmla="*/ 54 w 391"/>
                <a:gd name="T9" fmla="*/ 3 h 179"/>
                <a:gd name="T10" fmla="*/ 79 w 391"/>
                <a:gd name="T11" fmla="*/ 3 h 179"/>
                <a:gd name="T12" fmla="*/ 111 w 391"/>
                <a:gd name="T13" fmla="*/ 7 h 179"/>
                <a:gd name="T14" fmla="*/ 140 w 391"/>
                <a:gd name="T15" fmla="*/ 11 h 179"/>
                <a:gd name="T16" fmla="*/ 176 w 391"/>
                <a:gd name="T17" fmla="*/ 18 h 179"/>
                <a:gd name="T18" fmla="*/ 208 w 391"/>
                <a:gd name="T19" fmla="*/ 21 h 179"/>
                <a:gd name="T20" fmla="*/ 240 w 391"/>
                <a:gd name="T21" fmla="*/ 28 h 179"/>
                <a:gd name="T22" fmla="*/ 269 w 391"/>
                <a:gd name="T23" fmla="*/ 32 h 179"/>
                <a:gd name="T24" fmla="*/ 301 w 391"/>
                <a:gd name="T25" fmla="*/ 43 h 179"/>
                <a:gd name="T26" fmla="*/ 323 w 391"/>
                <a:gd name="T27" fmla="*/ 50 h 179"/>
                <a:gd name="T28" fmla="*/ 345 w 391"/>
                <a:gd name="T29" fmla="*/ 61 h 179"/>
                <a:gd name="T30" fmla="*/ 359 w 391"/>
                <a:gd name="T31" fmla="*/ 72 h 179"/>
                <a:gd name="T32" fmla="*/ 370 w 391"/>
                <a:gd name="T33" fmla="*/ 86 h 179"/>
                <a:gd name="T34" fmla="*/ 373 w 391"/>
                <a:gd name="T35" fmla="*/ 90 h 179"/>
                <a:gd name="T36" fmla="*/ 384 w 391"/>
                <a:gd name="T37" fmla="*/ 100 h 179"/>
                <a:gd name="T38" fmla="*/ 391 w 391"/>
                <a:gd name="T39" fmla="*/ 111 h 179"/>
                <a:gd name="T40" fmla="*/ 391 w 391"/>
                <a:gd name="T41" fmla="*/ 122 h 179"/>
                <a:gd name="T42" fmla="*/ 384 w 391"/>
                <a:gd name="T43" fmla="*/ 122 h 179"/>
                <a:gd name="T44" fmla="*/ 381 w 391"/>
                <a:gd name="T45" fmla="*/ 122 h 179"/>
                <a:gd name="T46" fmla="*/ 370 w 391"/>
                <a:gd name="T47" fmla="*/ 122 h 179"/>
                <a:gd name="T48" fmla="*/ 363 w 391"/>
                <a:gd name="T49" fmla="*/ 118 h 179"/>
                <a:gd name="T50" fmla="*/ 348 w 391"/>
                <a:gd name="T51" fmla="*/ 115 h 179"/>
                <a:gd name="T52" fmla="*/ 337 w 391"/>
                <a:gd name="T53" fmla="*/ 111 h 179"/>
                <a:gd name="T54" fmla="*/ 323 w 391"/>
                <a:gd name="T55" fmla="*/ 108 h 179"/>
                <a:gd name="T56" fmla="*/ 309 w 391"/>
                <a:gd name="T57" fmla="*/ 104 h 179"/>
                <a:gd name="T58" fmla="*/ 291 w 391"/>
                <a:gd name="T59" fmla="*/ 97 h 179"/>
                <a:gd name="T60" fmla="*/ 276 w 391"/>
                <a:gd name="T61" fmla="*/ 93 h 179"/>
                <a:gd name="T62" fmla="*/ 262 w 391"/>
                <a:gd name="T63" fmla="*/ 93 h 179"/>
                <a:gd name="T64" fmla="*/ 244 w 391"/>
                <a:gd name="T65" fmla="*/ 93 h 179"/>
                <a:gd name="T66" fmla="*/ 230 w 391"/>
                <a:gd name="T67" fmla="*/ 93 h 179"/>
                <a:gd name="T68" fmla="*/ 215 w 391"/>
                <a:gd name="T69" fmla="*/ 97 h 179"/>
                <a:gd name="T70" fmla="*/ 201 w 391"/>
                <a:gd name="T71" fmla="*/ 104 h 179"/>
                <a:gd name="T72" fmla="*/ 190 w 391"/>
                <a:gd name="T73" fmla="*/ 111 h 179"/>
                <a:gd name="T74" fmla="*/ 194 w 391"/>
                <a:gd name="T75" fmla="*/ 111 h 179"/>
                <a:gd name="T76" fmla="*/ 204 w 391"/>
                <a:gd name="T77" fmla="*/ 118 h 179"/>
                <a:gd name="T78" fmla="*/ 215 w 391"/>
                <a:gd name="T79" fmla="*/ 125 h 179"/>
                <a:gd name="T80" fmla="*/ 237 w 391"/>
                <a:gd name="T81" fmla="*/ 136 h 179"/>
                <a:gd name="T82" fmla="*/ 248 w 391"/>
                <a:gd name="T83" fmla="*/ 143 h 179"/>
                <a:gd name="T84" fmla="*/ 262 w 391"/>
                <a:gd name="T85" fmla="*/ 154 h 179"/>
                <a:gd name="T86" fmla="*/ 269 w 391"/>
                <a:gd name="T87" fmla="*/ 165 h 179"/>
                <a:gd name="T88" fmla="*/ 269 w 391"/>
                <a:gd name="T89" fmla="*/ 176 h 179"/>
                <a:gd name="T90" fmla="*/ 262 w 391"/>
                <a:gd name="T91" fmla="*/ 179 h 179"/>
                <a:gd name="T92" fmla="*/ 255 w 391"/>
                <a:gd name="T93" fmla="*/ 179 h 179"/>
                <a:gd name="T94" fmla="*/ 244 w 391"/>
                <a:gd name="T95" fmla="*/ 179 h 179"/>
                <a:gd name="T96" fmla="*/ 233 w 391"/>
                <a:gd name="T97" fmla="*/ 179 h 179"/>
                <a:gd name="T98" fmla="*/ 215 w 391"/>
                <a:gd name="T99" fmla="*/ 179 h 179"/>
                <a:gd name="T100" fmla="*/ 204 w 391"/>
                <a:gd name="T101" fmla="*/ 176 h 179"/>
                <a:gd name="T102" fmla="*/ 186 w 391"/>
                <a:gd name="T103" fmla="*/ 172 h 179"/>
                <a:gd name="T104" fmla="*/ 172 w 391"/>
                <a:gd name="T105" fmla="*/ 172 h 179"/>
                <a:gd name="T106" fmla="*/ 154 w 391"/>
                <a:gd name="T107" fmla="*/ 165 h 179"/>
                <a:gd name="T108" fmla="*/ 140 w 391"/>
                <a:gd name="T109" fmla="*/ 161 h 179"/>
                <a:gd name="T110" fmla="*/ 122 w 391"/>
                <a:gd name="T111" fmla="*/ 158 h 179"/>
                <a:gd name="T112" fmla="*/ 111 w 391"/>
                <a:gd name="T113" fmla="*/ 158 h 179"/>
                <a:gd name="T114" fmla="*/ 100 w 391"/>
                <a:gd name="T115" fmla="*/ 154 h 179"/>
                <a:gd name="T116" fmla="*/ 93 w 391"/>
                <a:gd name="T117" fmla="*/ 151 h 179"/>
                <a:gd name="T118" fmla="*/ 86 w 391"/>
                <a:gd name="T119" fmla="*/ 151 h 179"/>
                <a:gd name="T120" fmla="*/ 0 w 391"/>
                <a:gd name="T121" fmla="*/ 0 h 179"/>
                <a:gd name="T122" fmla="*/ 0 w 391"/>
                <a:gd name="T1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" h="179">
                  <a:moveTo>
                    <a:pt x="0" y="0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28" y="0"/>
                  </a:lnTo>
                  <a:lnTo>
                    <a:pt x="54" y="3"/>
                  </a:lnTo>
                  <a:lnTo>
                    <a:pt x="79" y="3"/>
                  </a:lnTo>
                  <a:lnTo>
                    <a:pt x="111" y="7"/>
                  </a:lnTo>
                  <a:lnTo>
                    <a:pt x="140" y="11"/>
                  </a:lnTo>
                  <a:lnTo>
                    <a:pt x="176" y="18"/>
                  </a:lnTo>
                  <a:lnTo>
                    <a:pt x="208" y="21"/>
                  </a:lnTo>
                  <a:lnTo>
                    <a:pt x="240" y="28"/>
                  </a:lnTo>
                  <a:lnTo>
                    <a:pt x="269" y="32"/>
                  </a:lnTo>
                  <a:lnTo>
                    <a:pt x="301" y="43"/>
                  </a:lnTo>
                  <a:lnTo>
                    <a:pt x="323" y="50"/>
                  </a:lnTo>
                  <a:lnTo>
                    <a:pt x="345" y="61"/>
                  </a:lnTo>
                  <a:lnTo>
                    <a:pt x="359" y="72"/>
                  </a:lnTo>
                  <a:lnTo>
                    <a:pt x="370" y="86"/>
                  </a:lnTo>
                  <a:lnTo>
                    <a:pt x="373" y="90"/>
                  </a:lnTo>
                  <a:lnTo>
                    <a:pt x="384" y="100"/>
                  </a:lnTo>
                  <a:lnTo>
                    <a:pt x="391" y="111"/>
                  </a:lnTo>
                  <a:lnTo>
                    <a:pt x="391" y="122"/>
                  </a:lnTo>
                  <a:lnTo>
                    <a:pt x="384" y="122"/>
                  </a:lnTo>
                  <a:lnTo>
                    <a:pt x="381" y="122"/>
                  </a:lnTo>
                  <a:lnTo>
                    <a:pt x="370" y="122"/>
                  </a:lnTo>
                  <a:lnTo>
                    <a:pt x="363" y="118"/>
                  </a:lnTo>
                  <a:lnTo>
                    <a:pt x="348" y="115"/>
                  </a:lnTo>
                  <a:lnTo>
                    <a:pt x="337" y="111"/>
                  </a:lnTo>
                  <a:lnTo>
                    <a:pt x="323" y="108"/>
                  </a:lnTo>
                  <a:lnTo>
                    <a:pt x="309" y="104"/>
                  </a:lnTo>
                  <a:lnTo>
                    <a:pt x="291" y="97"/>
                  </a:lnTo>
                  <a:lnTo>
                    <a:pt x="276" y="93"/>
                  </a:lnTo>
                  <a:lnTo>
                    <a:pt x="262" y="93"/>
                  </a:lnTo>
                  <a:lnTo>
                    <a:pt x="244" y="93"/>
                  </a:lnTo>
                  <a:lnTo>
                    <a:pt x="230" y="93"/>
                  </a:lnTo>
                  <a:lnTo>
                    <a:pt x="215" y="97"/>
                  </a:lnTo>
                  <a:lnTo>
                    <a:pt x="201" y="104"/>
                  </a:lnTo>
                  <a:lnTo>
                    <a:pt x="190" y="111"/>
                  </a:lnTo>
                  <a:lnTo>
                    <a:pt x="194" y="111"/>
                  </a:lnTo>
                  <a:lnTo>
                    <a:pt x="204" y="118"/>
                  </a:lnTo>
                  <a:lnTo>
                    <a:pt x="215" y="125"/>
                  </a:lnTo>
                  <a:lnTo>
                    <a:pt x="237" y="136"/>
                  </a:lnTo>
                  <a:lnTo>
                    <a:pt x="248" y="143"/>
                  </a:lnTo>
                  <a:lnTo>
                    <a:pt x="262" y="154"/>
                  </a:lnTo>
                  <a:lnTo>
                    <a:pt x="269" y="165"/>
                  </a:lnTo>
                  <a:lnTo>
                    <a:pt x="269" y="176"/>
                  </a:lnTo>
                  <a:lnTo>
                    <a:pt x="262" y="179"/>
                  </a:lnTo>
                  <a:lnTo>
                    <a:pt x="255" y="179"/>
                  </a:lnTo>
                  <a:lnTo>
                    <a:pt x="244" y="179"/>
                  </a:lnTo>
                  <a:lnTo>
                    <a:pt x="233" y="179"/>
                  </a:lnTo>
                  <a:lnTo>
                    <a:pt x="215" y="179"/>
                  </a:lnTo>
                  <a:lnTo>
                    <a:pt x="204" y="176"/>
                  </a:lnTo>
                  <a:lnTo>
                    <a:pt x="186" y="172"/>
                  </a:lnTo>
                  <a:lnTo>
                    <a:pt x="172" y="172"/>
                  </a:lnTo>
                  <a:lnTo>
                    <a:pt x="154" y="165"/>
                  </a:lnTo>
                  <a:lnTo>
                    <a:pt x="140" y="161"/>
                  </a:lnTo>
                  <a:lnTo>
                    <a:pt x="122" y="158"/>
                  </a:lnTo>
                  <a:lnTo>
                    <a:pt x="111" y="158"/>
                  </a:lnTo>
                  <a:lnTo>
                    <a:pt x="100" y="154"/>
                  </a:lnTo>
                  <a:lnTo>
                    <a:pt x="93" y="151"/>
                  </a:lnTo>
                  <a:lnTo>
                    <a:pt x="86" y="1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AB9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133"/>
            <p:cNvSpPr>
              <a:spLocks/>
            </p:cNvSpPr>
            <p:nvPr/>
          </p:nvSpPr>
          <p:spPr bwMode="auto">
            <a:xfrm>
              <a:off x="3943" y="2564"/>
              <a:ext cx="374" cy="445"/>
            </a:xfrm>
            <a:custGeom>
              <a:avLst/>
              <a:gdLst>
                <a:gd name="T0" fmla="*/ 0 w 374"/>
                <a:gd name="T1" fmla="*/ 251 h 445"/>
                <a:gd name="T2" fmla="*/ 68 w 374"/>
                <a:gd name="T3" fmla="*/ 445 h 445"/>
                <a:gd name="T4" fmla="*/ 68 w 374"/>
                <a:gd name="T5" fmla="*/ 442 h 445"/>
                <a:gd name="T6" fmla="*/ 79 w 374"/>
                <a:gd name="T7" fmla="*/ 438 h 445"/>
                <a:gd name="T8" fmla="*/ 97 w 374"/>
                <a:gd name="T9" fmla="*/ 428 h 445"/>
                <a:gd name="T10" fmla="*/ 115 w 374"/>
                <a:gd name="T11" fmla="*/ 417 h 445"/>
                <a:gd name="T12" fmla="*/ 137 w 374"/>
                <a:gd name="T13" fmla="*/ 399 h 445"/>
                <a:gd name="T14" fmla="*/ 162 w 374"/>
                <a:gd name="T15" fmla="*/ 381 h 445"/>
                <a:gd name="T16" fmla="*/ 191 w 374"/>
                <a:gd name="T17" fmla="*/ 363 h 445"/>
                <a:gd name="T18" fmla="*/ 223 w 374"/>
                <a:gd name="T19" fmla="*/ 345 h 445"/>
                <a:gd name="T20" fmla="*/ 248 w 374"/>
                <a:gd name="T21" fmla="*/ 320 h 445"/>
                <a:gd name="T22" fmla="*/ 277 w 374"/>
                <a:gd name="T23" fmla="*/ 298 h 445"/>
                <a:gd name="T24" fmla="*/ 302 w 374"/>
                <a:gd name="T25" fmla="*/ 277 h 445"/>
                <a:gd name="T26" fmla="*/ 327 w 374"/>
                <a:gd name="T27" fmla="*/ 255 h 445"/>
                <a:gd name="T28" fmla="*/ 345 w 374"/>
                <a:gd name="T29" fmla="*/ 234 h 445"/>
                <a:gd name="T30" fmla="*/ 359 w 374"/>
                <a:gd name="T31" fmla="*/ 212 h 445"/>
                <a:gd name="T32" fmla="*/ 370 w 374"/>
                <a:gd name="T33" fmla="*/ 190 h 445"/>
                <a:gd name="T34" fmla="*/ 374 w 374"/>
                <a:gd name="T35" fmla="*/ 176 h 445"/>
                <a:gd name="T36" fmla="*/ 374 w 374"/>
                <a:gd name="T37" fmla="*/ 158 h 445"/>
                <a:gd name="T38" fmla="*/ 370 w 374"/>
                <a:gd name="T39" fmla="*/ 144 h 445"/>
                <a:gd name="T40" fmla="*/ 370 w 374"/>
                <a:gd name="T41" fmla="*/ 126 h 445"/>
                <a:gd name="T42" fmla="*/ 367 w 374"/>
                <a:gd name="T43" fmla="*/ 111 h 445"/>
                <a:gd name="T44" fmla="*/ 363 w 374"/>
                <a:gd name="T45" fmla="*/ 93 h 445"/>
                <a:gd name="T46" fmla="*/ 356 w 374"/>
                <a:gd name="T47" fmla="*/ 79 h 445"/>
                <a:gd name="T48" fmla="*/ 352 w 374"/>
                <a:gd name="T49" fmla="*/ 65 h 445"/>
                <a:gd name="T50" fmla="*/ 349 w 374"/>
                <a:gd name="T51" fmla="*/ 54 h 445"/>
                <a:gd name="T52" fmla="*/ 342 w 374"/>
                <a:gd name="T53" fmla="*/ 40 h 445"/>
                <a:gd name="T54" fmla="*/ 338 w 374"/>
                <a:gd name="T55" fmla="*/ 32 h 445"/>
                <a:gd name="T56" fmla="*/ 334 w 374"/>
                <a:gd name="T57" fmla="*/ 22 h 445"/>
                <a:gd name="T58" fmla="*/ 331 w 374"/>
                <a:gd name="T59" fmla="*/ 14 h 445"/>
                <a:gd name="T60" fmla="*/ 324 w 374"/>
                <a:gd name="T61" fmla="*/ 4 h 445"/>
                <a:gd name="T62" fmla="*/ 324 w 374"/>
                <a:gd name="T63" fmla="*/ 0 h 445"/>
                <a:gd name="T64" fmla="*/ 0 w 374"/>
                <a:gd name="T65" fmla="*/ 251 h 445"/>
                <a:gd name="T66" fmla="*/ 0 w 374"/>
                <a:gd name="T67" fmla="*/ 25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445">
                  <a:moveTo>
                    <a:pt x="0" y="251"/>
                  </a:moveTo>
                  <a:lnTo>
                    <a:pt x="68" y="445"/>
                  </a:lnTo>
                  <a:lnTo>
                    <a:pt x="68" y="442"/>
                  </a:lnTo>
                  <a:lnTo>
                    <a:pt x="79" y="438"/>
                  </a:lnTo>
                  <a:lnTo>
                    <a:pt x="97" y="428"/>
                  </a:lnTo>
                  <a:lnTo>
                    <a:pt x="115" y="417"/>
                  </a:lnTo>
                  <a:lnTo>
                    <a:pt x="137" y="399"/>
                  </a:lnTo>
                  <a:lnTo>
                    <a:pt x="162" y="381"/>
                  </a:lnTo>
                  <a:lnTo>
                    <a:pt x="191" y="363"/>
                  </a:lnTo>
                  <a:lnTo>
                    <a:pt x="223" y="345"/>
                  </a:lnTo>
                  <a:lnTo>
                    <a:pt x="248" y="320"/>
                  </a:lnTo>
                  <a:lnTo>
                    <a:pt x="277" y="298"/>
                  </a:lnTo>
                  <a:lnTo>
                    <a:pt x="302" y="277"/>
                  </a:lnTo>
                  <a:lnTo>
                    <a:pt x="327" y="255"/>
                  </a:lnTo>
                  <a:lnTo>
                    <a:pt x="345" y="234"/>
                  </a:lnTo>
                  <a:lnTo>
                    <a:pt x="359" y="212"/>
                  </a:lnTo>
                  <a:lnTo>
                    <a:pt x="370" y="190"/>
                  </a:lnTo>
                  <a:lnTo>
                    <a:pt x="374" y="176"/>
                  </a:lnTo>
                  <a:lnTo>
                    <a:pt x="374" y="158"/>
                  </a:lnTo>
                  <a:lnTo>
                    <a:pt x="370" y="144"/>
                  </a:lnTo>
                  <a:lnTo>
                    <a:pt x="370" y="126"/>
                  </a:lnTo>
                  <a:lnTo>
                    <a:pt x="367" y="111"/>
                  </a:lnTo>
                  <a:lnTo>
                    <a:pt x="363" y="93"/>
                  </a:lnTo>
                  <a:lnTo>
                    <a:pt x="356" y="79"/>
                  </a:lnTo>
                  <a:lnTo>
                    <a:pt x="352" y="65"/>
                  </a:lnTo>
                  <a:lnTo>
                    <a:pt x="349" y="54"/>
                  </a:lnTo>
                  <a:lnTo>
                    <a:pt x="342" y="40"/>
                  </a:lnTo>
                  <a:lnTo>
                    <a:pt x="338" y="32"/>
                  </a:lnTo>
                  <a:lnTo>
                    <a:pt x="334" y="22"/>
                  </a:lnTo>
                  <a:lnTo>
                    <a:pt x="331" y="14"/>
                  </a:lnTo>
                  <a:lnTo>
                    <a:pt x="324" y="4"/>
                  </a:lnTo>
                  <a:lnTo>
                    <a:pt x="324" y="0"/>
                  </a:lnTo>
                  <a:lnTo>
                    <a:pt x="0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EDE8B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134"/>
            <p:cNvSpPr>
              <a:spLocks/>
            </p:cNvSpPr>
            <p:nvPr/>
          </p:nvSpPr>
          <p:spPr bwMode="auto">
            <a:xfrm>
              <a:off x="2621" y="3132"/>
              <a:ext cx="514" cy="319"/>
            </a:xfrm>
            <a:custGeom>
              <a:avLst/>
              <a:gdLst>
                <a:gd name="T0" fmla="*/ 395 w 514"/>
                <a:gd name="T1" fmla="*/ 0 h 319"/>
                <a:gd name="T2" fmla="*/ 374 w 514"/>
                <a:gd name="T3" fmla="*/ 0 h 319"/>
                <a:gd name="T4" fmla="*/ 341 w 514"/>
                <a:gd name="T5" fmla="*/ 0 h 319"/>
                <a:gd name="T6" fmla="*/ 298 w 514"/>
                <a:gd name="T7" fmla="*/ 3 h 319"/>
                <a:gd name="T8" fmla="*/ 255 w 514"/>
                <a:gd name="T9" fmla="*/ 7 h 319"/>
                <a:gd name="T10" fmla="*/ 212 w 514"/>
                <a:gd name="T11" fmla="*/ 10 h 319"/>
                <a:gd name="T12" fmla="*/ 180 w 514"/>
                <a:gd name="T13" fmla="*/ 21 h 319"/>
                <a:gd name="T14" fmla="*/ 165 w 514"/>
                <a:gd name="T15" fmla="*/ 32 h 319"/>
                <a:gd name="T16" fmla="*/ 172 w 514"/>
                <a:gd name="T17" fmla="*/ 43 h 319"/>
                <a:gd name="T18" fmla="*/ 190 w 514"/>
                <a:gd name="T19" fmla="*/ 53 h 319"/>
                <a:gd name="T20" fmla="*/ 208 w 514"/>
                <a:gd name="T21" fmla="*/ 64 h 319"/>
                <a:gd name="T22" fmla="*/ 219 w 514"/>
                <a:gd name="T23" fmla="*/ 75 h 319"/>
                <a:gd name="T24" fmla="*/ 216 w 514"/>
                <a:gd name="T25" fmla="*/ 93 h 319"/>
                <a:gd name="T26" fmla="*/ 194 w 514"/>
                <a:gd name="T27" fmla="*/ 104 h 319"/>
                <a:gd name="T28" fmla="*/ 165 w 514"/>
                <a:gd name="T29" fmla="*/ 115 h 319"/>
                <a:gd name="T30" fmla="*/ 129 w 514"/>
                <a:gd name="T31" fmla="*/ 125 h 319"/>
                <a:gd name="T32" fmla="*/ 93 w 514"/>
                <a:gd name="T33" fmla="*/ 136 h 319"/>
                <a:gd name="T34" fmla="*/ 58 w 514"/>
                <a:gd name="T35" fmla="*/ 147 h 319"/>
                <a:gd name="T36" fmla="*/ 25 w 514"/>
                <a:gd name="T37" fmla="*/ 161 h 319"/>
                <a:gd name="T38" fmla="*/ 11 w 514"/>
                <a:gd name="T39" fmla="*/ 172 h 319"/>
                <a:gd name="T40" fmla="*/ 7 w 514"/>
                <a:gd name="T41" fmla="*/ 183 h 319"/>
                <a:gd name="T42" fmla="*/ 25 w 514"/>
                <a:gd name="T43" fmla="*/ 190 h 319"/>
                <a:gd name="T44" fmla="*/ 50 w 514"/>
                <a:gd name="T45" fmla="*/ 190 h 319"/>
                <a:gd name="T46" fmla="*/ 75 w 514"/>
                <a:gd name="T47" fmla="*/ 190 h 319"/>
                <a:gd name="T48" fmla="*/ 75 w 514"/>
                <a:gd name="T49" fmla="*/ 190 h 319"/>
                <a:gd name="T50" fmla="*/ 50 w 514"/>
                <a:gd name="T51" fmla="*/ 201 h 319"/>
                <a:gd name="T52" fmla="*/ 18 w 514"/>
                <a:gd name="T53" fmla="*/ 219 h 319"/>
                <a:gd name="T54" fmla="*/ 0 w 514"/>
                <a:gd name="T55" fmla="*/ 233 h 319"/>
                <a:gd name="T56" fmla="*/ 14 w 514"/>
                <a:gd name="T57" fmla="*/ 244 h 319"/>
                <a:gd name="T58" fmla="*/ 36 w 514"/>
                <a:gd name="T59" fmla="*/ 244 h 319"/>
                <a:gd name="T60" fmla="*/ 58 w 514"/>
                <a:gd name="T61" fmla="*/ 244 h 319"/>
                <a:gd name="T62" fmla="*/ 75 w 514"/>
                <a:gd name="T63" fmla="*/ 244 h 319"/>
                <a:gd name="T64" fmla="*/ 72 w 514"/>
                <a:gd name="T65" fmla="*/ 244 h 319"/>
                <a:gd name="T66" fmla="*/ 50 w 514"/>
                <a:gd name="T67" fmla="*/ 255 h 319"/>
                <a:gd name="T68" fmla="*/ 25 w 514"/>
                <a:gd name="T69" fmla="*/ 265 h 319"/>
                <a:gd name="T70" fmla="*/ 11 w 514"/>
                <a:gd name="T71" fmla="*/ 276 h 319"/>
                <a:gd name="T72" fmla="*/ 18 w 514"/>
                <a:gd name="T73" fmla="*/ 283 h 319"/>
                <a:gd name="T74" fmla="*/ 47 w 514"/>
                <a:gd name="T75" fmla="*/ 287 h 319"/>
                <a:gd name="T76" fmla="*/ 72 w 514"/>
                <a:gd name="T77" fmla="*/ 283 h 319"/>
                <a:gd name="T78" fmla="*/ 90 w 514"/>
                <a:gd name="T79" fmla="*/ 283 h 319"/>
                <a:gd name="T80" fmla="*/ 86 w 514"/>
                <a:gd name="T81" fmla="*/ 287 h 319"/>
                <a:gd name="T82" fmla="*/ 65 w 514"/>
                <a:gd name="T83" fmla="*/ 316 h 319"/>
                <a:gd name="T84" fmla="*/ 75 w 514"/>
                <a:gd name="T85" fmla="*/ 316 h 319"/>
                <a:gd name="T86" fmla="*/ 97 w 514"/>
                <a:gd name="T87" fmla="*/ 312 h 319"/>
                <a:gd name="T88" fmla="*/ 129 w 514"/>
                <a:gd name="T89" fmla="*/ 305 h 319"/>
                <a:gd name="T90" fmla="*/ 172 w 514"/>
                <a:gd name="T91" fmla="*/ 294 h 319"/>
                <a:gd name="T92" fmla="*/ 223 w 514"/>
                <a:gd name="T93" fmla="*/ 283 h 319"/>
                <a:gd name="T94" fmla="*/ 273 w 514"/>
                <a:gd name="T95" fmla="*/ 269 h 319"/>
                <a:gd name="T96" fmla="*/ 323 w 514"/>
                <a:gd name="T97" fmla="*/ 251 h 319"/>
                <a:gd name="T98" fmla="*/ 370 w 514"/>
                <a:gd name="T99" fmla="*/ 230 h 319"/>
                <a:gd name="T100" fmla="*/ 413 w 514"/>
                <a:gd name="T101" fmla="*/ 208 h 319"/>
                <a:gd name="T102" fmla="*/ 446 w 514"/>
                <a:gd name="T103" fmla="*/ 186 h 319"/>
                <a:gd name="T104" fmla="*/ 471 w 514"/>
                <a:gd name="T105" fmla="*/ 172 h 319"/>
                <a:gd name="T106" fmla="*/ 489 w 514"/>
                <a:gd name="T107" fmla="*/ 165 h 319"/>
                <a:gd name="T108" fmla="*/ 503 w 514"/>
                <a:gd name="T109" fmla="*/ 161 h 319"/>
                <a:gd name="T110" fmla="*/ 514 w 514"/>
                <a:gd name="T111" fmla="*/ 161 h 319"/>
                <a:gd name="T112" fmla="*/ 399 w 514"/>
                <a:gd name="T11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4" h="319">
                  <a:moveTo>
                    <a:pt x="399" y="0"/>
                  </a:moveTo>
                  <a:lnTo>
                    <a:pt x="395" y="0"/>
                  </a:lnTo>
                  <a:lnTo>
                    <a:pt x="388" y="0"/>
                  </a:lnTo>
                  <a:lnTo>
                    <a:pt x="374" y="0"/>
                  </a:lnTo>
                  <a:lnTo>
                    <a:pt x="359" y="0"/>
                  </a:lnTo>
                  <a:lnTo>
                    <a:pt x="341" y="0"/>
                  </a:lnTo>
                  <a:lnTo>
                    <a:pt x="320" y="0"/>
                  </a:lnTo>
                  <a:lnTo>
                    <a:pt x="298" y="3"/>
                  </a:lnTo>
                  <a:lnTo>
                    <a:pt x="277" y="7"/>
                  </a:lnTo>
                  <a:lnTo>
                    <a:pt x="255" y="7"/>
                  </a:lnTo>
                  <a:lnTo>
                    <a:pt x="234" y="10"/>
                  </a:lnTo>
                  <a:lnTo>
                    <a:pt x="212" y="10"/>
                  </a:lnTo>
                  <a:lnTo>
                    <a:pt x="194" y="18"/>
                  </a:lnTo>
                  <a:lnTo>
                    <a:pt x="180" y="21"/>
                  </a:lnTo>
                  <a:lnTo>
                    <a:pt x="172" y="25"/>
                  </a:lnTo>
                  <a:lnTo>
                    <a:pt x="165" y="32"/>
                  </a:lnTo>
                  <a:lnTo>
                    <a:pt x="165" y="36"/>
                  </a:lnTo>
                  <a:lnTo>
                    <a:pt x="172" y="43"/>
                  </a:lnTo>
                  <a:lnTo>
                    <a:pt x="183" y="50"/>
                  </a:lnTo>
                  <a:lnTo>
                    <a:pt x="190" y="53"/>
                  </a:lnTo>
                  <a:lnTo>
                    <a:pt x="201" y="61"/>
                  </a:lnTo>
                  <a:lnTo>
                    <a:pt x="208" y="64"/>
                  </a:lnTo>
                  <a:lnTo>
                    <a:pt x="216" y="68"/>
                  </a:lnTo>
                  <a:lnTo>
                    <a:pt x="219" y="75"/>
                  </a:lnTo>
                  <a:lnTo>
                    <a:pt x="219" y="86"/>
                  </a:lnTo>
                  <a:lnTo>
                    <a:pt x="216" y="93"/>
                  </a:lnTo>
                  <a:lnTo>
                    <a:pt x="205" y="97"/>
                  </a:lnTo>
                  <a:lnTo>
                    <a:pt x="194" y="104"/>
                  </a:lnTo>
                  <a:lnTo>
                    <a:pt x="183" y="107"/>
                  </a:lnTo>
                  <a:lnTo>
                    <a:pt x="165" y="115"/>
                  </a:lnTo>
                  <a:lnTo>
                    <a:pt x="151" y="122"/>
                  </a:lnTo>
                  <a:lnTo>
                    <a:pt x="129" y="125"/>
                  </a:lnTo>
                  <a:lnTo>
                    <a:pt x="115" y="133"/>
                  </a:lnTo>
                  <a:lnTo>
                    <a:pt x="93" y="136"/>
                  </a:lnTo>
                  <a:lnTo>
                    <a:pt x="75" y="143"/>
                  </a:lnTo>
                  <a:lnTo>
                    <a:pt x="58" y="147"/>
                  </a:lnTo>
                  <a:lnTo>
                    <a:pt x="43" y="154"/>
                  </a:lnTo>
                  <a:lnTo>
                    <a:pt x="25" y="161"/>
                  </a:lnTo>
                  <a:lnTo>
                    <a:pt x="18" y="165"/>
                  </a:lnTo>
                  <a:lnTo>
                    <a:pt x="11" y="172"/>
                  </a:lnTo>
                  <a:lnTo>
                    <a:pt x="7" y="176"/>
                  </a:lnTo>
                  <a:lnTo>
                    <a:pt x="7" y="183"/>
                  </a:lnTo>
                  <a:lnTo>
                    <a:pt x="14" y="190"/>
                  </a:lnTo>
                  <a:lnTo>
                    <a:pt x="25" y="190"/>
                  </a:lnTo>
                  <a:lnTo>
                    <a:pt x="40" y="194"/>
                  </a:lnTo>
                  <a:lnTo>
                    <a:pt x="50" y="190"/>
                  </a:lnTo>
                  <a:lnTo>
                    <a:pt x="65" y="190"/>
                  </a:lnTo>
                  <a:lnTo>
                    <a:pt x="75" y="190"/>
                  </a:lnTo>
                  <a:lnTo>
                    <a:pt x="79" y="190"/>
                  </a:lnTo>
                  <a:lnTo>
                    <a:pt x="75" y="190"/>
                  </a:lnTo>
                  <a:lnTo>
                    <a:pt x="65" y="194"/>
                  </a:lnTo>
                  <a:lnTo>
                    <a:pt x="50" y="201"/>
                  </a:lnTo>
                  <a:lnTo>
                    <a:pt x="36" y="212"/>
                  </a:lnTo>
                  <a:lnTo>
                    <a:pt x="18" y="219"/>
                  </a:lnTo>
                  <a:lnTo>
                    <a:pt x="7" y="226"/>
                  </a:lnTo>
                  <a:lnTo>
                    <a:pt x="0" y="233"/>
                  </a:lnTo>
                  <a:lnTo>
                    <a:pt x="4" y="240"/>
                  </a:lnTo>
                  <a:lnTo>
                    <a:pt x="14" y="244"/>
                  </a:lnTo>
                  <a:lnTo>
                    <a:pt x="22" y="244"/>
                  </a:lnTo>
                  <a:lnTo>
                    <a:pt x="36" y="244"/>
                  </a:lnTo>
                  <a:lnTo>
                    <a:pt x="50" y="247"/>
                  </a:lnTo>
                  <a:lnTo>
                    <a:pt x="58" y="244"/>
                  </a:lnTo>
                  <a:lnTo>
                    <a:pt x="68" y="244"/>
                  </a:lnTo>
                  <a:lnTo>
                    <a:pt x="75" y="244"/>
                  </a:lnTo>
                  <a:lnTo>
                    <a:pt x="79" y="244"/>
                  </a:lnTo>
                  <a:lnTo>
                    <a:pt x="72" y="244"/>
                  </a:lnTo>
                  <a:lnTo>
                    <a:pt x="65" y="247"/>
                  </a:lnTo>
                  <a:lnTo>
                    <a:pt x="50" y="255"/>
                  </a:lnTo>
                  <a:lnTo>
                    <a:pt x="40" y="258"/>
                  </a:lnTo>
                  <a:lnTo>
                    <a:pt x="25" y="265"/>
                  </a:lnTo>
                  <a:lnTo>
                    <a:pt x="14" y="273"/>
                  </a:lnTo>
                  <a:lnTo>
                    <a:pt x="11" y="276"/>
                  </a:lnTo>
                  <a:lnTo>
                    <a:pt x="14" y="283"/>
                  </a:lnTo>
                  <a:lnTo>
                    <a:pt x="18" y="283"/>
                  </a:lnTo>
                  <a:lnTo>
                    <a:pt x="32" y="287"/>
                  </a:lnTo>
                  <a:lnTo>
                    <a:pt x="47" y="287"/>
                  </a:lnTo>
                  <a:lnTo>
                    <a:pt x="58" y="287"/>
                  </a:lnTo>
                  <a:lnTo>
                    <a:pt x="72" y="283"/>
                  </a:lnTo>
                  <a:lnTo>
                    <a:pt x="83" y="283"/>
                  </a:lnTo>
                  <a:lnTo>
                    <a:pt x="90" y="283"/>
                  </a:lnTo>
                  <a:lnTo>
                    <a:pt x="93" y="283"/>
                  </a:lnTo>
                  <a:lnTo>
                    <a:pt x="86" y="287"/>
                  </a:lnTo>
                  <a:lnTo>
                    <a:pt x="75" y="301"/>
                  </a:lnTo>
                  <a:lnTo>
                    <a:pt x="65" y="316"/>
                  </a:lnTo>
                  <a:lnTo>
                    <a:pt x="72" y="319"/>
                  </a:lnTo>
                  <a:lnTo>
                    <a:pt x="75" y="316"/>
                  </a:lnTo>
                  <a:lnTo>
                    <a:pt x="83" y="316"/>
                  </a:lnTo>
                  <a:lnTo>
                    <a:pt x="97" y="312"/>
                  </a:lnTo>
                  <a:lnTo>
                    <a:pt x="115" y="309"/>
                  </a:lnTo>
                  <a:lnTo>
                    <a:pt x="129" y="305"/>
                  </a:lnTo>
                  <a:lnTo>
                    <a:pt x="151" y="301"/>
                  </a:lnTo>
                  <a:lnTo>
                    <a:pt x="172" y="294"/>
                  </a:lnTo>
                  <a:lnTo>
                    <a:pt x="198" y="291"/>
                  </a:lnTo>
                  <a:lnTo>
                    <a:pt x="223" y="283"/>
                  </a:lnTo>
                  <a:lnTo>
                    <a:pt x="248" y="280"/>
                  </a:lnTo>
                  <a:lnTo>
                    <a:pt x="273" y="269"/>
                  </a:lnTo>
                  <a:lnTo>
                    <a:pt x="298" y="262"/>
                  </a:lnTo>
                  <a:lnTo>
                    <a:pt x="323" y="251"/>
                  </a:lnTo>
                  <a:lnTo>
                    <a:pt x="349" y="244"/>
                  </a:lnTo>
                  <a:lnTo>
                    <a:pt x="370" y="230"/>
                  </a:lnTo>
                  <a:lnTo>
                    <a:pt x="395" y="219"/>
                  </a:lnTo>
                  <a:lnTo>
                    <a:pt x="413" y="208"/>
                  </a:lnTo>
                  <a:lnTo>
                    <a:pt x="431" y="197"/>
                  </a:lnTo>
                  <a:lnTo>
                    <a:pt x="446" y="186"/>
                  </a:lnTo>
                  <a:lnTo>
                    <a:pt x="460" y="179"/>
                  </a:lnTo>
                  <a:lnTo>
                    <a:pt x="471" y="172"/>
                  </a:lnTo>
                  <a:lnTo>
                    <a:pt x="481" y="168"/>
                  </a:lnTo>
                  <a:lnTo>
                    <a:pt x="489" y="165"/>
                  </a:lnTo>
                  <a:lnTo>
                    <a:pt x="496" y="165"/>
                  </a:lnTo>
                  <a:lnTo>
                    <a:pt x="503" y="161"/>
                  </a:lnTo>
                  <a:lnTo>
                    <a:pt x="510" y="161"/>
                  </a:lnTo>
                  <a:lnTo>
                    <a:pt x="514" y="161"/>
                  </a:lnTo>
                  <a:lnTo>
                    <a:pt x="514" y="161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135"/>
            <p:cNvSpPr>
              <a:spLocks/>
            </p:cNvSpPr>
            <p:nvPr/>
          </p:nvSpPr>
          <p:spPr bwMode="auto">
            <a:xfrm>
              <a:off x="3235" y="3160"/>
              <a:ext cx="115" cy="133"/>
            </a:xfrm>
            <a:custGeom>
              <a:avLst/>
              <a:gdLst>
                <a:gd name="T0" fmla="*/ 11 w 115"/>
                <a:gd name="T1" fmla="*/ 0 h 133"/>
                <a:gd name="T2" fmla="*/ 18 w 115"/>
                <a:gd name="T3" fmla="*/ 8 h 133"/>
                <a:gd name="T4" fmla="*/ 33 w 115"/>
                <a:gd name="T5" fmla="*/ 22 h 133"/>
                <a:gd name="T6" fmla="*/ 44 w 115"/>
                <a:gd name="T7" fmla="*/ 40 h 133"/>
                <a:gd name="T8" fmla="*/ 58 w 115"/>
                <a:gd name="T9" fmla="*/ 54 h 133"/>
                <a:gd name="T10" fmla="*/ 69 w 115"/>
                <a:gd name="T11" fmla="*/ 69 h 133"/>
                <a:gd name="T12" fmla="*/ 83 w 115"/>
                <a:gd name="T13" fmla="*/ 79 h 133"/>
                <a:gd name="T14" fmla="*/ 97 w 115"/>
                <a:gd name="T15" fmla="*/ 90 h 133"/>
                <a:gd name="T16" fmla="*/ 115 w 115"/>
                <a:gd name="T17" fmla="*/ 105 h 133"/>
                <a:gd name="T18" fmla="*/ 108 w 115"/>
                <a:gd name="T19" fmla="*/ 115 h 133"/>
                <a:gd name="T20" fmla="*/ 105 w 115"/>
                <a:gd name="T21" fmla="*/ 133 h 133"/>
                <a:gd name="T22" fmla="*/ 94 w 115"/>
                <a:gd name="T23" fmla="*/ 126 h 133"/>
                <a:gd name="T24" fmla="*/ 87 w 115"/>
                <a:gd name="T25" fmla="*/ 122 h 133"/>
                <a:gd name="T26" fmla="*/ 76 w 115"/>
                <a:gd name="T27" fmla="*/ 119 h 133"/>
                <a:gd name="T28" fmla="*/ 65 w 115"/>
                <a:gd name="T29" fmla="*/ 115 h 133"/>
                <a:gd name="T30" fmla="*/ 54 w 115"/>
                <a:gd name="T31" fmla="*/ 105 h 133"/>
                <a:gd name="T32" fmla="*/ 47 w 115"/>
                <a:gd name="T33" fmla="*/ 97 h 133"/>
                <a:gd name="T34" fmla="*/ 36 w 115"/>
                <a:gd name="T35" fmla="*/ 90 h 133"/>
                <a:gd name="T36" fmla="*/ 29 w 115"/>
                <a:gd name="T37" fmla="*/ 79 h 133"/>
                <a:gd name="T38" fmla="*/ 18 w 115"/>
                <a:gd name="T39" fmla="*/ 72 h 133"/>
                <a:gd name="T40" fmla="*/ 15 w 115"/>
                <a:gd name="T41" fmla="*/ 61 h 133"/>
                <a:gd name="T42" fmla="*/ 8 w 115"/>
                <a:gd name="T43" fmla="*/ 51 h 133"/>
                <a:gd name="T44" fmla="*/ 4 w 115"/>
                <a:gd name="T45" fmla="*/ 40 h 133"/>
                <a:gd name="T46" fmla="*/ 0 w 115"/>
                <a:gd name="T47" fmla="*/ 29 h 133"/>
                <a:gd name="T48" fmla="*/ 0 w 115"/>
                <a:gd name="T49" fmla="*/ 18 h 133"/>
                <a:gd name="T50" fmla="*/ 4 w 115"/>
                <a:gd name="T51" fmla="*/ 8 h 133"/>
                <a:gd name="T52" fmla="*/ 11 w 115"/>
                <a:gd name="T53" fmla="*/ 0 h 133"/>
                <a:gd name="T54" fmla="*/ 11 w 115"/>
                <a:gd name="T5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" h="133">
                  <a:moveTo>
                    <a:pt x="11" y="0"/>
                  </a:moveTo>
                  <a:lnTo>
                    <a:pt x="18" y="8"/>
                  </a:lnTo>
                  <a:lnTo>
                    <a:pt x="33" y="22"/>
                  </a:lnTo>
                  <a:lnTo>
                    <a:pt x="44" y="40"/>
                  </a:lnTo>
                  <a:lnTo>
                    <a:pt x="58" y="54"/>
                  </a:lnTo>
                  <a:lnTo>
                    <a:pt x="69" y="69"/>
                  </a:lnTo>
                  <a:lnTo>
                    <a:pt x="83" y="79"/>
                  </a:lnTo>
                  <a:lnTo>
                    <a:pt x="97" y="90"/>
                  </a:lnTo>
                  <a:lnTo>
                    <a:pt x="115" y="105"/>
                  </a:lnTo>
                  <a:lnTo>
                    <a:pt x="108" y="115"/>
                  </a:lnTo>
                  <a:lnTo>
                    <a:pt x="105" y="133"/>
                  </a:lnTo>
                  <a:lnTo>
                    <a:pt x="94" y="126"/>
                  </a:lnTo>
                  <a:lnTo>
                    <a:pt x="87" y="122"/>
                  </a:lnTo>
                  <a:lnTo>
                    <a:pt x="76" y="119"/>
                  </a:lnTo>
                  <a:lnTo>
                    <a:pt x="65" y="115"/>
                  </a:lnTo>
                  <a:lnTo>
                    <a:pt x="54" y="105"/>
                  </a:lnTo>
                  <a:lnTo>
                    <a:pt x="47" y="97"/>
                  </a:lnTo>
                  <a:lnTo>
                    <a:pt x="36" y="90"/>
                  </a:lnTo>
                  <a:lnTo>
                    <a:pt x="29" y="79"/>
                  </a:lnTo>
                  <a:lnTo>
                    <a:pt x="18" y="72"/>
                  </a:lnTo>
                  <a:lnTo>
                    <a:pt x="15" y="61"/>
                  </a:lnTo>
                  <a:lnTo>
                    <a:pt x="8" y="51"/>
                  </a:lnTo>
                  <a:lnTo>
                    <a:pt x="4" y="40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136"/>
            <p:cNvSpPr>
              <a:spLocks/>
            </p:cNvSpPr>
            <p:nvPr/>
          </p:nvSpPr>
          <p:spPr bwMode="auto">
            <a:xfrm>
              <a:off x="1967" y="2675"/>
              <a:ext cx="420" cy="281"/>
            </a:xfrm>
            <a:custGeom>
              <a:avLst/>
              <a:gdLst>
                <a:gd name="T0" fmla="*/ 413 w 420"/>
                <a:gd name="T1" fmla="*/ 0 h 281"/>
                <a:gd name="T2" fmla="*/ 399 w 420"/>
                <a:gd name="T3" fmla="*/ 0 h 281"/>
                <a:gd name="T4" fmla="*/ 367 w 420"/>
                <a:gd name="T5" fmla="*/ 4 h 281"/>
                <a:gd name="T6" fmla="*/ 334 w 420"/>
                <a:gd name="T7" fmla="*/ 8 h 281"/>
                <a:gd name="T8" fmla="*/ 295 w 420"/>
                <a:gd name="T9" fmla="*/ 15 h 281"/>
                <a:gd name="T10" fmla="*/ 255 w 420"/>
                <a:gd name="T11" fmla="*/ 26 h 281"/>
                <a:gd name="T12" fmla="*/ 219 w 420"/>
                <a:gd name="T13" fmla="*/ 36 h 281"/>
                <a:gd name="T14" fmla="*/ 194 w 420"/>
                <a:gd name="T15" fmla="*/ 51 h 281"/>
                <a:gd name="T16" fmla="*/ 176 w 420"/>
                <a:gd name="T17" fmla="*/ 69 h 281"/>
                <a:gd name="T18" fmla="*/ 155 w 420"/>
                <a:gd name="T19" fmla="*/ 87 h 281"/>
                <a:gd name="T20" fmla="*/ 122 w 420"/>
                <a:gd name="T21" fmla="*/ 112 h 281"/>
                <a:gd name="T22" fmla="*/ 94 w 420"/>
                <a:gd name="T23" fmla="*/ 140 h 281"/>
                <a:gd name="T24" fmla="*/ 61 w 420"/>
                <a:gd name="T25" fmla="*/ 166 h 281"/>
                <a:gd name="T26" fmla="*/ 29 w 420"/>
                <a:gd name="T27" fmla="*/ 191 h 281"/>
                <a:gd name="T28" fmla="*/ 11 w 420"/>
                <a:gd name="T29" fmla="*/ 216 h 281"/>
                <a:gd name="T30" fmla="*/ 0 w 420"/>
                <a:gd name="T31" fmla="*/ 237 h 281"/>
                <a:gd name="T32" fmla="*/ 4 w 420"/>
                <a:gd name="T33" fmla="*/ 252 h 281"/>
                <a:gd name="T34" fmla="*/ 18 w 420"/>
                <a:gd name="T35" fmla="*/ 255 h 281"/>
                <a:gd name="T36" fmla="*/ 36 w 420"/>
                <a:gd name="T37" fmla="*/ 248 h 281"/>
                <a:gd name="T38" fmla="*/ 58 w 420"/>
                <a:gd name="T39" fmla="*/ 241 h 281"/>
                <a:gd name="T40" fmla="*/ 79 w 420"/>
                <a:gd name="T41" fmla="*/ 230 h 281"/>
                <a:gd name="T42" fmla="*/ 108 w 420"/>
                <a:gd name="T43" fmla="*/ 220 h 281"/>
                <a:gd name="T44" fmla="*/ 137 w 420"/>
                <a:gd name="T45" fmla="*/ 209 h 281"/>
                <a:gd name="T46" fmla="*/ 165 w 420"/>
                <a:gd name="T47" fmla="*/ 202 h 281"/>
                <a:gd name="T48" fmla="*/ 191 w 420"/>
                <a:gd name="T49" fmla="*/ 194 h 281"/>
                <a:gd name="T50" fmla="*/ 216 w 420"/>
                <a:gd name="T51" fmla="*/ 187 h 281"/>
                <a:gd name="T52" fmla="*/ 230 w 420"/>
                <a:gd name="T53" fmla="*/ 180 h 281"/>
                <a:gd name="T54" fmla="*/ 252 w 420"/>
                <a:gd name="T55" fmla="*/ 176 h 281"/>
                <a:gd name="T56" fmla="*/ 262 w 420"/>
                <a:gd name="T57" fmla="*/ 184 h 281"/>
                <a:gd name="T58" fmla="*/ 259 w 420"/>
                <a:gd name="T59" fmla="*/ 202 h 281"/>
                <a:gd name="T60" fmla="*/ 237 w 420"/>
                <a:gd name="T61" fmla="*/ 234 h 281"/>
                <a:gd name="T62" fmla="*/ 216 w 420"/>
                <a:gd name="T63" fmla="*/ 259 h 281"/>
                <a:gd name="T64" fmla="*/ 209 w 420"/>
                <a:gd name="T65" fmla="*/ 277 h 281"/>
                <a:gd name="T66" fmla="*/ 223 w 420"/>
                <a:gd name="T67" fmla="*/ 277 h 281"/>
                <a:gd name="T68" fmla="*/ 241 w 420"/>
                <a:gd name="T69" fmla="*/ 270 h 281"/>
                <a:gd name="T70" fmla="*/ 270 w 420"/>
                <a:gd name="T71" fmla="*/ 263 h 281"/>
                <a:gd name="T72" fmla="*/ 302 w 420"/>
                <a:gd name="T73" fmla="*/ 248 h 281"/>
                <a:gd name="T74" fmla="*/ 334 w 420"/>
                <a:gd name="T75" fmla="*/ 237 h 281"/>
                <a:gd name="T76" fmla="*/ 363 w 420"/>
                <a:gd name="T77" fmla="*/ 220 h 281"/>
                <a:gd name="T78" fmla="*/ 392 w 420"/>
                <a:gd name="T79" fmla="*/ 202 h 281"/>
                <a:gd name="T80" fmla="*/ 413 w 420"/>
                <a:gd name="T81" fmla="*/ 184 h 281"/>
                <a:gd name="T82" fmla="*/ 417 w 420"/>
                <a:gd name="T8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0" h="281">
                  <a:moveTo>
                    <a:pt x="417" y="0"/>
                  </a:moveTo>
                  <a:lnTo>
                    <a:pt x="413" y="0"/>
                  </a:lnTo>
                  <a:lnTo>
                    <a:pt x="406" y="0"/>
                  </a:lnTo>
                  <a:lnTo>
                    <a:pt x="399" y="0"/>
                  </a:lnTo>
                  <a:lnTo>
                    <a:pt x="385" y="0"/>
                  </a:lnTo>
                  <a:lnTo>
                    <a:pt x="367" y="4"/>
                  </a:lnTo>
                  <a:lnTo>
                    <a:pt x="352" y="4"/>
                  </a:lnTo>
                  <a:lnTo>
                    <a:pt x="334" y="8"/>
                  </a:lnTo>
                  <a:lnTo>
                    <a:pt x="316" y="11"/>
                  </a:lnTo>
                  <a:lnTo>
                    <a:pt x="295" y="15"/>
                  </a:lnTo>
                  <a:lnTo>
                    <a:pt x="273" y="18"/>
                  </a:lnTo>
                  <a:lnTo>
                    <a:pt x="255" y="26"/>
                  </a:lnTo>
                  <a:lnTo>
                    <a:pt x="237" y="33"/>
                  </a:lnTo>
                  <a:lnTo>
                    <a:pt x="219" y="36"/>
                  </a:lnTo>
                  <a:lnTo>
                    <a:pt x="205" y="43"/>
                  </a:lnTo>
                  <a:lnTo>
                    <a:pt x="194" y="51"/>
                  </a:lnTo>
                  <a:lnTo>
                    <a:pt x="187" y="61"/>
                  </a:lnTo>
                  <a:lnTo>
                    <a:pt x="176" y="69"/>
                  </a:lnTo>
                  <a:lnTo>
                    <a:pt x="169" y="76"/>
                  </a:lnTo>
                  <a:lnTo>
                    <a:pt x="155" y="87"/>
                  </a:lnTo>
                  <a:lnTo>
                    <a:pt x="140" y="101"/>
                  </a:lnTo>
                  <a:lnTo>
                    <a:pt x="122" y="112"/>
                  </a:lnTo>
                  <a:lnTo>
                    <a:pt x="108" y="126"/>
                  </a:lnTo>
                  <a:lnTo>
                    <a:pt x="94" y="140"/>
                  </a:lnTo>
                  <a:lnTo>
                    <a:pt x="79" y="155"/>
                  </a:lnTo>
                  <a:lnTo>
                    <a:pt x="61" y="166"/>
                  </a:lnTo>
                  <a:lnTo>
                    <a:pt x="47" y="180"/>
                  </a:lnTo>
                  <a:lnTo>
                    <a:pt x="29" y="191"/>
                  </a:lnTo>
                  <a:lnTo>
                    <a:pt x="18" y="205"/>
                  </a:lnTo>
                  <a:lnTo>
                    <a:pt x="11" y="216"/>
                  </a:lnTo>
                  <a:lnTo>
                    <a:pt x="4" y="227"/>
                  </a:lnTo>
                  <a:lnTo>
                    <a:pt x="0" y="237"/>
                  </a:lnTo>
                  <a:lnTo>
                    <a:pt x="0" y="245"/>
                  </a:lnTo>
                  <a:lnTo>
                    <a:pt x="4" y="252"/>
                  </a:lnTo>
                  <a:lnTo>
                    <a:pt x="15" y="255"/>
                  </a:lnTo>
                  <a:lnTo>
                    <a:pt x="18" y="255"/>
                  </a:lnTo>
                  <a:lnTo>
                    <a:pt x="29" y="252"/>
                  </a:lnTo>
                  <a:lnTo>
                    <a:pt x="36" y="248"/>
                  </a:lnTo>
                  <a:lnTo>
                    <a:pt x="47" y="245"/>
                  </a:lnTo>
                  <a:lnTo>
                    <a:pt x="58" y="241"/>
                  </a:lnTo>
                  <a:lnTo>
                    <a:pt x="68" y="234"/>
                  </a:lnTo>
                  <a:lnTo>
                    <a:pt x="79" y="230"/>
                  </a:lnTo>
                  <a:lnTo>
                    <a:pt x="94" y="223"/>
                  </a:lnTo>
                  <a:lnTo>
                    <a:pt x="108" y="220"/>
                  </a:lnTo>
                  <a:lnTo>
                    <a:pt x="122" y="216"/>
                  </a:lnTo>
                  <a:lnTo>
                    <a:pt x="137" y="209"/>
                  </a:lnTo>
                  <a:lnTo>
                    <a:pt x="155" y="205"/>
                  </a:lnTo>
                  <a:lnTo>
                    <a:pt x="165" y="202"/>
                  </a:lnTo>
                  <a:lnTo>
                    <a:pt x="180" y="198"/>
                  </a:lnTo>
                  <a:lnTo>
                    <a:pt x="191" y="194"/>
                  </a:lnTo>
                  <a:lnTo>
                    <a:pt x="205" y="191"/>
                  </a:lnTo>
                  <a:lnTo>
                    <a:pt x="216" y="187"/>
                  </a:lnTo>
                  <a:lnTo>
                    <a:pt x="226" y="184"/>
                  </a:lnTo>
                  <a:lnTo>
                    <a:pt x="230" y="180"/>
                  </a:lnTo>
                  <a:lnTo>
                    <a:pt x="241" y="180"/>
                  </a:lnTo>
                  <a:lnTo>
                    <a:pt x="252" y="176"/>
                  </a:lnTo>
                  <a:lnTo>
                    <a:pt x="259" y="180"/>
                  </a:lnTo>
                  <a:lnTo>
                    <a:pt x="262" y="184"/>
                  </a:lnTo>
                  <a:lnTo>
                    <a:pt x="266" y="194"/>
                  </a:lnTo>
                  <a:lnTo>
                    <a:pt x="259" y="202"/>
                  </a:lnTo>
                  <a:lnTo>
                    <a:pt x="252" y="216"/>
                  </a:lnTo>
                  <a:lnTo>
                    <a:pt x="237" y="234"/>
                  </a:lnTo>
                  <a:lnTo>
                    <a:pt x="226" y="248"/>
                  </a:lnTo>
                  <a:lnTo>
                    <a:pt x="216" y="259"/>
                  </a:lnTo>
                  <a:lnTo>
                    <a:pt x="209" y="273"/>
                  </a:lnTo>
                  <a:lnTo>
                    <a:pt x="209" y="277"/>
                  </a:lnTo>
                  <a:lnTo>
                    <a:pt x="216" y="281"/>
                  </a:lnTo>
                  <a:lnTo>
                    <a:pt x="223" y="277"/>
                  </a:lnTo>
                  <a:lnTo>
                    <a:pt x="230" y="277"/>
                  </a:lnTo>
                  <a:lnTo>
                    <a:pt x="241" y="270"/>
                  </a:lnTo>
                  <a:lnTo>
                    <a:pt x="259" y="266"/>
                  </a:lnTo>
                  <a:lnTo>
                    <a:pt x="270" y="263"/>
                  </a:lnTo>
                  <a:lnTo>
                    <a:pt x="288" y="255"/>
                  </a:lnTo>
                  <a:lnTo>
                    <a:pt x="302" y="248"/>
                  </a:lnTo>
                  <a:lnTo>
                    <a:pt x="320" y="245"/>
                  </a:lnTo>
                  <a:lnTo>
                    <a:pt x="334" y="237"/>
                  </a:lnTo>
                  <a:lnTo>
                    <a:pt x="352" y="227"/>
                  </a:lnTo>
                  <a:lnTo>
                    <a:pt x="363" y="220"/>
                  </a:lnTo>
                  <a:lnTo>
                    <a:pt x="381" y="212"/>
                  </a:lnTo>
                  <a:lnTo>
                    <a:pt x="392" y="202"/>
                  </a:lnTo>
                  <a:lnTo>
                    <a:pt x="403" y="194"/>
                  </a:lnTo>
                  <a:lnTo>
                    <a:pt x="413" y="184"/>
                  </a:lnTo>
                  <a:lnTo>
                    <a:pt x="420" y="176"/>
                  </a:lnTo>
                  <a:lnTo>
                    <a:pt x="417" y="0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137"/>
            <p:cNvSpPr>
              <a:spLocks/>
            </p:cNvSpPr>
            <p:nvPr/>
          </p:nvSpPr>
          <p:spPr bwMode="auto">
            <a:xfrm>
              <a:off x="2355" y="2992"/>
              <a:ext cx="421" cy="287"/>
            </a:xfrm>
            <a:custGeom>
              <a:avLst/>
              <a:gdLst>
                <a:gd name="T0" fmla="*/ 18 w 421"/>
                <a:gd name="T1" fmla="*/ 136 h 287"/>
                <a:gd name="T2" fmla="*/ 36 w 421"/>
                <a:gd name="T3" fmla="*/ 125 h 287"/>
                <a:gd name="T4" fmla="*/ 61 w 421"/>
                <a:gd name="T5" fmla="*/ 104 h 287"/>
                <a:gd name="T6" fmla="*/ 97 w 421"/>
                <a:gd name="T7" fmla="*/ 82 h 287"/>
                <a:gd name="T8" fmla="*/ 137 w 421"/>
                <a:gd name="T9" fmla="*/ 57 h 287"/>
                <a:gd name="T10" fmla="*/ 176 w 421"/>
                <a:gd name="T11" fmla="*/ 35 h 287"/>
                <a:gd name="T12" fmla="*/ 209 w 421"/>
                <a:gd name="T13" fmla="*/ 14 h 287"/>
                <a:gd name="T14" fmla="*/ 230 w 421"/>
                <a:gd name="T15" fmla="*/ 0 h 287"/>
                <a:gd name="T16" fmla="*/ 248 w 421"/>
                <a:gd name="T17" fmla="*/ 0 h 287"/>
                <a:gd name="T18" fmla="*/ 237 w 421"/>
                <a:gd name="T19" fmla="*/ 17 h 287"/>
                <a:gd name="T20" fmla="*/ 227 w 421"/>
                <a:gd name="T21" fmla="*/ 35 h 287"/>
                <a:gd name="T22" fmla="*/ 209 w 421"/>
                <a:gd name="T23" fmla="*/ 64 h 287"/>
                <a:gd name="T24" fmla="*/ 187 w 421"/>
                <a:gd name="T25" fmla="*/ 93 h 287"/>
                <a:gd name="T26" fmla="*/ 187 w 421"/>
                <a:gd name="T27" fmla="*/ 96 h 287"/>
                <a:gd name="T28" fmla="*/ 209 w 421"/>
                <a:gd name="T29" fmla="*/ 93 h 287"/>
                <a:gd name="T30" fmla="*/ 230 w 421"/>
                <a:gd name="T31" fmla="*/ 93 h 287"/>
                <a:gd name="T32" fmla="*/ 259 w 421"/>
                <a:gd name="T33" fmla="*/ 89 h 287"/>
                <a:gd name="T34" fmla="*/ 291 w 421"/>
                <a:gd name="T35" fmla="*/ 86 h 287"/>
                <a:gd name="T36" fmla="*/ 320 w 421"/>
                <a:gd name="T37" fmla="*/ 79 h 287"/>
                <a:gd name="T38" fmla="*/ 349 w 421"/>
                <a:gd name="T39" fmla="*/ 71 h 287"/>
                <a:gd name="T40" fmla="*/ 377 w 421"/>
                <a:gd name="T41" fmla="*/ 57 h 287"/>
                <a:gd name="T42" fmla="*/ 392 w 421"/>
                <a:gd name="T43" fmla="*/ 53 h 287"/>
                <a:gd name="T44" fmla="*/ 395 w 421"/>
                <a:gd name="T45" fmla="*/ 61 h 287"/>
                <a:gd name="T46" fmla="*/ 385 w 421"/>
                <a:gd name="T47" fmla="*/ 79 h 287"/>
                <a:gd name="T48" fmla="*/ 367 w 421"/>
                <a:gd name="T49" fmla="*/ 96 h 287"/>
                <a:gd name="T50" fmla="*/ 367 w 421"/>
                <a:gd name="T51" fmla="*/ 100 h 287"/>
                <a:gd name="T52" fmla="*/ 385 w 421"/>
                <a:gd name="T53" fmla="*/ 93 h 287"/>
                <a:gd name="T54" fmla="*/ 403 w 421"/>
                <a:gd name="T55" fmla="*/ 86 h 287"/>
                <a:gd name="T56" fmla="*/ 417 w 421"/>
                <a:gd name="T57" fmla="*/ 86 h 287"/>
                <a:gd name="T58" fmla="*/ 413 w 421"/>
                <a:gd name="T59" fmla="*/ 104 h 287"/>
                <a:gd name="T60" fmla="*/ 381 w 421"/>
                <a:gd name="T61" fmla="*/ 129 h 287"/>
                <a:gd name="T62" fmla="*/ 385 w 421"/>
                <a:gd name="T63" fmla="*/ 136 h 287"/>
                <a:gd name="T64" fmla="*/ 399 w 421"/>
                <a:gd name="T65" fmla="*/ 136 h 287"/>
                <a:gd name="T66" fmla="*/ 413 w 421"/>
                <a:gd name="T67" fmla="*/ 140 h 287"/>
                <a:gd name="T68" fmla="*/ 392 w 421"/>
                <a:gd name="T69" fmla="*/ 161 h 287"/>
                <a:gd name="T70" fmla="*/ 374 w 421"/>
                <a:gd name="T71" fmla="*/ 172 h 287"/>
                <a:gd name="T72" fmla="*/ 381 w 421"/>
                <a:gd name="T73" fmla="*/ 176 h 287"/>
                <a:gd name="T74" fmla="*/ 395 w 421"/>
                <a:gd name="T75" fmla="*/ 193 h 287"/>
                <a:gd name="T76" fmla="*/ 377 w 421"/>
                <a:gd name="T77" fmla="*/ 204 h 287"/>
                <a:gd name="T78" fmla="*/ 341 w 421"/>
                <a:gd name="T79" fmla="*/ 219 h 287"/>
                <a:gd name="T80" fmla="*/ 291 w 421"/>
                <a:gd name="T81" fmla="*/ 237 h 287"/>
                <a:gd name="T82" fmla="*/ 234 w 421"/>
                <a:gd name="T83" fmla="*/ 255 h 287"/>
                <a:gd name="T84" fmla="*/ 176 w 421"/>
                <a:gd name="T85" fmla="*/ 273 h 287"/>
                <a:gd name="T86" fmla="*/ 119 w 421"/>
                <a:gd name="T87" fmla="*/ 283 h 287"/>
                <a:gd name="T88" fmla="*/ 72 w 421"/>
                <a:gd name="T89" fmla="*/ 287 h 287"/>
                <a:gd name="T90" fmla="*/ 40 w 421"/>
                <a:gd name="T91" fmla="*/ 283 h 287"/>
                <a:gd name="T92" fmla="*/ 18 w 421"/>
                <a:gd name="T93" fmla="*/ 265 h 287"/>
                <a:gd name="T94" fmla="*/ 4 w 421"/>
                <a:gd name="T95" fmla="*/ 244 h 287"/>
                <a:gd name="T96" fmla="*/ 0 w 421"/>
                <a:gd name="T97" fmla="*/ 219 h 287"/>
                <a:gd name="T98" fmla="*/ 4 w 421"/>
                <a:gd name="T99" fmla="*/ 197 h 287"/>
                <a:gd name="T100" fmla="*/ 4 w 421"/>
                <a:gd name="T101" fmla="*/ 172 h 287"/>
                <a:gd name="T102" fmla="*/ 11 w 421"/>
                <a:gd name="T103" fmla="*/ 154 h 287"/>
                <a:gd name="T104" fmla="*/ 18 w 421"/>
                <a:gd name="T105" fmla="*/ 14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1" h="287">
                  <a:moveTo>
                    <a:pt x="18" y="140"/>
                  </a:moveTo>
                  <a:lnTo>
                    <a:pt x="18" y="136"/>
                  </a:lnTo>
                  <a:lnTo>
                    <a:pt x="25" y="132"/>
                  </a:lnTo>
                  <a:lnTo>
                    <a:pt x="36" y="125"/>
                  </a:lnTo>
                  <a:lnTo>
                    <a:pt x="47" y="114"/>
                  </a:lnTo>
                  <a:lnTo>
                    <a:pt x="61" y="104"/>
                  </a:lnTo>
                  <a:lnTo>
                    <a:pt x="79" y="93"/>
                  </a:lnTo>
                  <a:lnTo>
                    <a:pt x="97" y="82"/>
                  </a:lnTo>
                  <a:lnTo>
                    <a:pt x="119" y="71"/>
                  </a:lnTo>
                  <a:lnTo>
                    <a:pt x="137" y="57"/>
                  </a:lnTo>
                  <a:lnTo>
                    <a:pt x="155" y="46"/>
                  </a:lnTo>
                  <a:lnTo>
                    <a:pt x="176" y="35"/>
                  </a:lnTo>
                  <a:lnTo>
                    <a:pt x="194" y="25"/>
                  </a:lnTo>
                  <a:lnTo>
                    <a:pt x="209" y="14"/>
                  </a:lnTo>
                  <a:lnTo>
                    <a:pt x="223" y="7"/>
                  </a:lnTo>
                  <a:lnTo>
                    <a:pt x="230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44" y="10"/>
                  </a:lnTo>
                  <a:lnTo>
                    <a:pt x="237" y="17"/>
                  </a:lnTo>
                  <a:lnTo>
                    <a:pt x="234" y="25"/>
                  </a:lnTo>
                  <a:lnTo>
                    <a:pt x="227" y="35"/>
                  </a:lnTo>
                  <a:lnTo>
                    <a:pt x="223" y="46"/>
                  </a:lnTo>
                  <a:lnTo>
                    <a:pt x="209" y="64"/>
                  </a:lnTo>
                  <a:lnTo>
                    <a:pt x="194" y="79"/>
                  </a:lnTo>
                  <a:lnTo>
                    <a:pt x="187" y="93"/>
                  </a:lnTo>
                  <a:lnTo>
                    <a:pt x="183" y="96"/>
                  </a:lnTo>
                  <a:lnTo>
                    <a:pt x="187" y="96"/>
                  </a:lnTo>
                  <a:lnTo>
                    <a:pt x="201" y="96"/>
                  </a:lnTo>
                  <a:lnTo>
                    <a:pt x="209" y="93"/>
                  </a:lnTo>
                  <a:lnTo>
                    <a:pt x="219" y="93"/>
                  </a:lnTo>
                  <a:lnTo>
                    <a:pt x="230" y="93"/>
                  </a:lnTo>
                  <a:lnTo>
                    <a:pt x="248" y="93"/>
                  </a:lnTo>
                  <a:lnTo>
                    <a:pt x="259" y="89"/>
                  </a:lnTo>
                  <a:lnTo>
                    <a:pt x="277" y="89"/>
                  </a:lnTo>
                  <a:lnTo>
                    <a:pt x="291" y="86"/>
                  </a:lnTo>
                  <a:lnTo>
                    <a:pt x="306" y="82"/>
                  </a:lnTo>
                  <a:lnTo>
                    <a:pt x="320" y="79"/>
                  </a:lnTo>
                  <a:lnTo>
                    <a:pt x="334" y="75"/>
                  </a:lnTo>
                  <a:lnTo>
                    <a:pt x="349" y="71"/>
                  </a:lnTo>
                  <a:lnTo>
                    <a:pt x="367" y="64"/>
                  </a:lnTo>
                  <a:lnTo>
                    <a:pt x="377" y="57"/>
                  </a:lnTo>
                  <a:lnTo>
                    <a:pt x="385" y="53"/>
                  </a:lnTo>
                  <a:lnTo>
                    <a:pt x="392" y="53"/>
                  </a:lnTo>
                  <a:lnTo>
                    <a:pt x="395" y="53"/>
                  </a:lnTo>
                  <a:lnTo>
                    <a:pt x="395" y="61"/>
                  </a:lnTo>
                  <a:lnTo>
                    <a:pt x="392" y="71"/>
                  </a:lnTo>
                  <a:lnTo>
                    <a:pt x="385" y="79"/>
                  </a:lnTo>
                  <a:lnTo>
                    <a:pt x="377" y="89"/>
                  </a:lnTo>
                  <a:lnTo>
                    <a:pt x="367" y="96"/>
                  </a:lnTo>
                  <a:lnTo>
                    <a:pt x="367" y="100"/>
                  </a:lnTo>
                  <a:lnTo>
                    <a:pt x="367" y="100"/>
                  </a:lnTo>
                  <a:lnTo>
                    <a:pt x="374" y="96"/>
                  </a:lnTo>
                  <a:lnTo>
                    <a:pt x="385" y="93"/>
                  </a:lnTo>
                  <a:lnTo>
                    <a:pt x="392" y="89"/>
                  </a:lnTo>
                  <a:lnTo>
                    <a:pt x="403" y="86"/>
                  </a:lnTo>
                  <a:lnTo>
                    <a:pt x="413" y="86"/>
                  </a:lnTo>
                  <a:lnTo>
                    <a:pt x="417" y="86"/>
                  </a:lnTo>
                  <a:lnTo>
                    <a:pt x="421" y="93"/>
                  </a:lnTo>
                  <a:lnTo>
                    <a:pt x="413" y="104"/>
                  </a:lnTo>
                  <a:lnTo>
                    <a:pt x="399" y="118"/>
                  </a:lnTo>
                  <a:lnTo>
                    <a:pt x="381" y="129"/>
                  </a:lnTo>
                  <a:lnTo>
                    <a:pt x="370" y="140"/>
                  </a:lnTo>
                  <a:lnTo>
                    <a:pt x="385" y="136"/>
                  </a:lnTo>
                  <a:lnTo>
                    <a:pt x="392" y="136"/>
                  </a:lnTo>
                  <a:lnTo>
                    <a:pt x="399" y="136"/>
                  </a:lnTo>
                  <a:lnTo>
                    <a:pt x="406" y="136"/>
                  </a:lnTo>
                  <a:lnTo>
                    <a:pt x="413" y="140"/>
                  </a:lnTo>
                  <a:lnTo>
                    <a:pt x="406" y="147"/>
                  </a:lnTo>
                  <a:lnTo>
                    <a:pt x="392" y="161"/>
                  </a:lnTo>
                  <a:lnTo>
                    <a:pt x="385" y="168"/>
                  </a:lnTo>
                  <a:lnTo>
                    <a:pt x="374" y="172"/>
                  </a:lnTo>
                  <a:lnTo>
                    <a:pt x="363" y="179"/>
                  </a:lnTo>
                  <a:lnTo>
                    <a:pt x="381" y="176"/>
                  </a:lnTo>
                  <a:lnTo>
                    <a:pt x="395" y="179"/>
                  </a:lnTo>
                  <a:lnTo>
                    <a:pt x="395" y="193"/>
                  </a:lnTo>
                  <a:lnTo>
                    <a:pt x="385" y="197"/>
                  </a:lnTo>
                  <a:lnTo>
                    <a:pt x="377" y="204"/>
                  </a:lnTo>
                  <a:lnTo>
                    <a:pt x="359" y="208"/>
                  </a:lnTo>
                  <a:lnTo>
                    <a:pt x="341" y="219"/>
                  </a:lnTo>
                  <a:lnTo>
                    <a:pt x="316" y="226"/>
                  </a:lnTo>
                  <a:lnTo>
                    <a:pt x="291" y="237"/>
                  </a:lnTo>
                  <a:lnTo>
                    <a:pt x="262" y="247"/>
                  </a:lnTo>
                  <a:lnTo>
                    <a:pt x="234" y="255"/>
                  </a:lnTo>
                  <a:lnTo>
                    <a:pt x="205" y="262"/>
                  </a:lnTo>
                  <a:lnTo>
                    <a:pt x="176" y="273"/>
                  </a:lnTo>
                  <a:lnTo>
                    <a:pt x="144" y="276"/>
                  </a:lnTo>
                  <a:lnTo>
                    <a:pt x="119" y="283"/>
                  </a:lnTo>
                  <a:lnTo>
                    <a:pt x="94" y="283"/>
                  </a:lnTo>
                  <a:lnTo>
                    <a:pt x="72" y="287"/>
                  </a:lnTo>
                  <a:lnTo>
                    <a:pt x="54" y="283"/>
                  </a:lnTo>
                  <a:lnTo>
                    <a:pt x="40" y="283"/>
                  </a:lnTo>
                  <a:lnTo>
                    <a:pt x="25" y="273"/>
                  </a:lnTo>
                  <a:lnTo>
                    <a:pt x="18" y="265"/>
                  </a:lnTo>
                  <a:lnTo>
                    <a:pt x="11" y="255"/>
                  </a:lnTo>
                  <a:lnTo>
                    <a:pt x="4" y="244"/>
                  </a:lnTo>
                  <a:lnTo>
                    <a:pt x="0" y="229"/>
                  </a:lnTo>
                  <a:lnTo>
                    <a:pt x="0" y="219"/>
                  </a:lnTo>
                  <a:lnTo>
                    <a:pt x="0" y="208"/>
                  </a:lnTo>
                  <a:lnTo>
                    <a:pt x="4" y="197"/>
                  </a:lnTo>
                  <a:lnTo>
                    <a:pt x="4" y="183"/>
                  </a:lnTo>
                  <a:lnTo>
                    <a:pt x="4" y="172"/>
                  </a:lnTo>
                  <a:lnTo>
                    <a:pt x="7" y="161"/>
                  </a:lnTo>
                  <a:lnTo>
                    <a:pt x="11" y="154"/>
                  </a:lnTo>
                  <a:lnTo>
                    <a:pt x="15" y="140"/>
                  </a:lnTo>
                  <a:lnTo>
                    <a:pt x="18" y="140"/>
                  </a:lnTo>
                  <a:lnTo>
                    <a:pt x="18" y="140"/>
                  </a:lnTo>
                  <a:close/>
                </a:path>
              </a:pathLst>
            </a:custGeom>
            <a:solidFill>
              <a:srgbClr val="FAB5A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138"/>
            <p:cNvSpPr>
              <a:spLocks/>
            </p:cNvSpPr>
            <p:nvPr/>
          </p:nvSpPr>
          <p:spPr bwMode="auto">
            <a:xfrm>
              <a:off x="1414" y="1271"/>
              <a:ext cx="981" cy="794"/>
            </a:xfrm>
            <a:custGeom>
              <a:avLst/>
              <a:gdLst>
                <a:gd name="T0" fmla="*/ 205 w 981"/>
                <a:gd name="T1" fmla="*/ 725 h 794"/>
                <a:gd name="T2" fmla="*/ 190 w 981"/>
                <a:gd name="T3" fmla="*/ 668 h 794"/>
                <a:gd name="T4" fmla="*/ 194 w 981"/>
                <a:gd name="T5" fmla="*/ 614 h 794"/>
                <a:gd name="T6" fmla="*/ 212 w 981"/>
                <a:gd name="T7" fmla="*/ 578 h 794"/>
                <a:gd name="T8" fmla="*/ 266 w 981"/>
                <a:gd name="T9" fmla="*/ 557 h 794"/>
                <a:gd name="T10" fmla="*/ 273 w 981"/>
                <a:gd name="T11" fmla="*/ 474 h 794"/>
                <a:gd name="T12" fmla="*/ 316 w 981"/>
                <a:gd name="T13" fmla="*/ 434 h 794"/>
                <a:gd name="T14" fmla="*/ 377 w 981"/>
                <a:gd name="T15" fmla="*/ 384 h 794"/>
                <a:gd name="T16" fmla="*/ 438 w 981"/>
                <a:gd name="T17" fmla="*/ 355 h 794"/>
                <a:gd name="T18" fmla="*/ 463 w 981"/>
                <a:gd name="T19" fmla="*/ 301 h 794"/>
                <a:gd name="T20" fmla="*/ 517 w 981"/>
                <a:gd name="T21" fmla="*/ 262 h 794"/>
                <a:gd name="T22" fmla="*/ 589 w 981"/>
                <a:gd name="T23" fmla="*/ 280 h 794"/>
                <a:gd name="T24" fmla="*/ 675 w 981"/>
                <a:gd name="T25" fmla="*/ 276 h 794"/>
                <a:gd name="T26" fmla="*/ 715 w 981"/>
                <a:gd name="T27" fmla="*/ 330 h 794"/>
                <a:gd name="T28" fmla="*/ 776 w 981"/>
                <a:gd name="T29" fmla="*/ 359 h 794"/>
                <a:gd name="T30" fmla="*/ 837 w 981"/>
                <a:gd name="T31" fmla="*/ 377 h 794"/>
                <a:gd name="T32" fmla="*/ 848 w 981"/>
                <a:gd name="T33" fmla="*/ 431 h 794"/>
                <a:gd name="T34" fmla="*/ 905 w 981"/>
                <a:gd name="T35" fmla="*/ 449 h 794"/>
                <a:gd name="T36" fmla="*/ 916 w 981"/>
                <a:gd name="T37" fmla="*/ 492 h 794"/>
                <a:gd name="T38" fmla="*/ 916 w 981"/>
                <a:gd name="T39" fmla="*/ 539 h 794"/>
                <a:gd name="T40" fmla="*/ 952 w 981"/>
                <a:gd name="T41" fmla="*/ 524 h 794"/>
                <a:gd name="T42" fmla="*/ 963 w 981"/>
                <a:gd name="T43" fmla="*/ 470 h 794"/>
                <a:gd name="T44" fmla="*/ 981 w 981"/>
                <a:gd name="T45" fmla="*/ 416 h 794"/>
                <a:gd name="T46" fmla="*/ 945 w 981"/>
                <a:gd name="T47" fmla="*/ 363 h 794"/>
                <a:gd name="T48" fmla="*/ 966 w 981"/>
                <a:gd name="T49" fmla="*/ 316 h 794"/>
                <a:gd name="T50" fmla="*/ 916 w 981"/>
                <a:gd name="T51" fmla="*/ 258 h 794"/>
                <a:gd name="T52" fmla="*/ 894 w 981"/>
                <a:gd name="T53" fmla="*/ 201 h 794"/>
                <a:gd name="T54" fmla="*/ 876 w 981"/>
                <a:gd name="T55" fmla="*/ 158 h 794"/>
                <a:gd name="T56" fmla="*/ 830 w 981"/>
                <a:gd name="T57" fmla="*/ 104 h 794"/>
                <a:gd name="T58" fmla="*/ 812 w 981"/>
                <a:gd name="T59" fmla="*/ 46 h 794"/>
                <a:gd name="T60" fmla="*/ 765 w 981"/>
                <a:gd name="T61" fmla="*/ 54 h 794"/>
                <a:gd name="T62" fmla="*/ 690 w 981"/>
                <a:gd name="T63" fmla="*/ 32 h 794"/>
                <a:gd name="T64" fmla="*/ 614 w 981"/>
                <a:gd name="T65" fmla="*/ 3 h 794"/>
                <a:gd name="T66" fmla="*/ 557 w 981"/>
                <a:gd name="T67" fmla="*/ 11 h 794"/>
                <a:gd name="T68" fmla="*/ 510 w 981"/>
                <a:gd name="T69" fmla="*/ 21 h 794"/>
                <a:gd name="T70" fmla="*/ 438 w 981"/>
                <a:gd name="T71" fmla="*/ 0 h 794"/>
                <a:gd name="T72" fmla="*/ 381 w 981"/>
                <a:gd name="T73" fmla="*/ 39 h 794"/>
                <a:gd name="T74" fmla="*/ 323 w 981"/>
                <a:gd name="T75" fmla="*/ 57 h 794"/>
                <a:gd name="T76" fmla="*/ 269 w 981"/>
                <a:gd name="T77" fmla="*/ 46 h 794"/>
                <a:gd name="T78" fmla="*/ 244 w 981"/>
                <a:gd name="T79" fmla="*/ 72 h 794"/>
                <a:gd name="T80" fmla="*/ 226 w 981"/>
                <a:gd name="T81" fmla="*/ 115 h 794"/>
                <a:gd name="T82" fmla="*/ 162 w 981"/>
                <a:gd name="T83" fmla="*/ 136 h 794"/>
                <a:gd name="T84" fmla="*/ 104 w 981"/>
                <a:gd name="T85" fmla="*/ 197 h 794"/>
                <a:gd name="T86" fmla="*/ 79 w 981"/>
                <a:gd name="T87" fmla="*/ 280 h 794"/>
                <a:gd name="T88" fmla="*/ 14 w 981"/>
                <a:gd name="T89" fmla="*/ 352 h 794"/>
                <a:gd name="T90" fmla="*/ 0 w 981"/>
                <a:gd name="T91" fmla="*/ 413 h 794"/>
                <a:gd name="T92" fmla="*/ 21 w 981"/>
                <a:gd name="T93" fmla="*/ 470 h 794"/>
                <a:gd name="T94" fmla="*/ 18 w 981"/>
                <a:gd name="T95" fmla="*/ 513 h 794"/>
                <a:gd name="T96" fmla="*/ 29 w 981"/>
                <a:gd name="T97" fmla="*/ 578 h 794"/>
                <a:gd name="T98" fmla="*/ 75 w 981"/>
                <a:gd name="T99" fmla="*/ 632 h 794"/>
                <a:gd name="T100" fmla="*/ 86 w 981"/>
                <a:gd name="T101" fmla="*/ 686 h 794"/>
                <a:gd name="T102" fmla="*/ 86 w 981"/>
                <a:gd name="T103" fmla="*/ 733 h 794"/>
                <a:gd name="T104" fmla="*/ 108 w 981"/>
                <a:gd name="T105" fmla="*/ 779 h 794"/>
                <a:gd name="T106" fmla="*/ 179 w 981"/>
                <a:gd name="T107" fmla="*/ 783 h 794"/>
                <a:gd name="T108" fmla="*/ 233 w 981"/>
                <a:gd name="T109" fmla="*/ 751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1" h="794">
                  <a:moveTo>
                    <a:pt x="233" y="751"/>
                  </a:moveTo>
                  <a:lnTo>
                    <a:pt x="230" y="747"/>
                  </a:lnTo>
                  <a:lnTo>
                    <a:pt x="219" y="740"/>
                  </a:lnTo>
                  <a:lnTo>
                    <a:pt x="212" y="733"/>
                  </a:lnTo>
                  <a:lnTo>
                    <a:pt x="205" y="725"/>
                  </a:lnTo>
                  <a:lnTo>
                    <a:pt x="197" y="711"/>
                  </a:lnTo>
                  <a:lnTo>
                    <a:pt x="197" y="697"/>
                  </a:lnTo>
                  <a:lnTo>
                    <a:pt x="194" y="686"/>
                  </a:lnTo>
                  <a:lnTo>
                    <a:pt x="190" y="675"/>
                  </a:lnTo>
                  <a:lnTo>
                    <a:pt x="190" y="668"/>
                  </a:lnTo>
                  <a:lnTo>
                    <a:pt x="190" y="657"/>
                  </a:lnTo>
                  <a:lnTo>
                    <a:pt x="190" y="643"/>
                  </a:lnTo>
                  <a:lnTo>
                    <a:pt x="190" y="632"/>
                  </a:lnTo>
                  <a:lnTo>
                    <a:pt x="190" y="625"/>
                  </a:lnTo>
                  <a:lnTo>
                    <a:pt x="194" y="614"/>
                  </a:lnTo>
                  <a:lnTo>
                    <a:pt x="194" y="603"/>
                  </a:lnTo>
                  <a:lnTo>
                    <a:pt x="197" y="596"/>
                  </a:lnTo>
                  <a:lnTo>
                    <a:pt x="197" y="589"/>
                  </a:lnTo>
                  <a:lnTo>
                    <a:pt x="201" y="585"/>
                  </a:lnTo>
                  <a:lnTo>
                    <a:pt x="212" y="578"/>
                  </a:lnTo>
                  <a:lnTo>
                    <a:pt x="223" y="585"/>
                  </a:lnTo>
                  <a:lnTo>
                    <a:pt x="230" y="585"/>
                  </a:lnTo>
                  <a:lnTo>
                    <a:pt x="241" y="582"/>
                  </a:lnTo>
                  <a:lnTo>
                    <a:pt x="251" y="571"/>
                  </a:lnTo>
                  <a:lnTo>
                    <a:pt x="266" y="557"/>
                  </a:lnTo>
                  <a:lnTo>
                    <a:pt x="269" y="535"/>
                  </a:lnTo>
                  <a:lnTo>
                    <a:pt x="276" y="521"/>
                  </a:lnTo>
                  <a:lnTo>
                    <a:pt x="280" y="499"/>
                  </a:lnTo>
                  <a:lnTo>
                    <a:pt x="276" y="488"/>
                  </a:lnTo>
                  <a:lnTo>
                    <a:pt x="273" y="474"/>
                  </a:lnTo>
                  <a:lnTo>
                    <a:pt x="273" y="467"/>
                  </a:lnTo>
                  <a:lnTo>
                    <a:pt x="280" y="456"/>
                  </a:lnTo>
                  <a:lnTo>
                    <a:pt x="294" y="452"/>
                  </a:lnTo>
                  <a:lnTo>
                    <a:pt x="302" y="442"/>
                  </a:lnTo>
                  <a:lnTo>
                    <a:pt x="316" y="434"/>
                  </a:lnTo>
                  <a:lnTo>
                    <a:pt x="330" y="420"/>
                  </a:lnTo>
                  <a:lnTo>
                    <a:pt x="341" y="409"/>
                  </a:lnTo>
                  <a:lnTo>
                    <a:pt x="348" y="395"/>
                  </a:lnTo>
                  <a:lnTo>
                    <a:pt x="363" y="388"/>
                  </a:lnTo>
                  <a:lnTo>
                    <a:pt x="377" y="384"/>
                  </a:lnTo>
                  <a:lnTo>
                    <a:pt x="395" y="381"/>
                  </a:lnTo>
                  <a:lnTo>
                    <a:pt x="409" y="377"/>
                  </a:lnTo>
                  <a:lnTo>
                    <a:pt x="427" y="370"/>
                  </a:lnTo>
                  <a:lnTo>
                    <a:pt x="435" y="363"/>
                  </a:lnTo>
                  <a:lnTo>
                    <a:pt x="438" y="355"/>
                  </a:lnTo>
                  <a:lnTo>
                    <a:pt x="445" y="348"/>
                  </a:lnTo>
                  <a:lnTo>
                    <a:pt x="449" y="337"/>
                  </a:lnTo>
                  <a:lnTo>
                    <a:pt x="453" y="323"/>
                  </a:lnTo>
                  <a:lnTo>
                    <a:pt x="456" y="312"/>
                  </a:lnTo>
                  <a:lnTo>
                    <a:pt x="463" y="301"/>
                  </a:lnTo>
                  <a:lnTo>
                    <a:pt x="467" y="291"/>
                  </a:lnTo>
                  <a:lnTo>
                    <a:pt x="478" y="276"/>
                  </a:lnTo>
                  <a:lnTo>
                    <a:pt x="492" y="269"/>
                  </a:lnTo>
                  <a:lnTo>
                    <a:pt x="503" y="262"/>
                  </a:lnTo>
                  <a:lnTo>
                    <a:pt x="517" y="262"/>
                  </a:lnTo>
                  <a:lnTo>
                    <a:pt x="532" y="266"/>
                  </a:lnTo>
                  <a:lnTo>
                    <a:pt x="546" y="276"/>
                  </a:lnTo>
                  <a:lnTo>
                    <a:pt x="557" y="284"/>
                  </a:lnTo>
                  <a:lnTo>
                    <a:pt x="571" y="284"/>
                  </a:lnTo>
                  <a:lnTo>
                    <a:pt x="589" y="280"/>
                  </a:lnTo>
                  <a:lnTo>
                    <a:pt x="607" y="276"/>
                  </a:lnTo>
                  <a:lnTo>
                    <a:pt x="625" y="273"/>
                  </a:lnTo>
                  <a:lnTo>
                    <a:pt x="639" y="269"/>
                  </a:lnTo>
                  <a:lnTo>
                    <a:pt x="657" y="269"/>
                  </a:lnTo>
                  <a:lnTo>
                    <a:pt x="675" y="276"/>
                  </a:lnTo>
                  <a:lnTo>
                    <a:pt x="682" y="284"/>
                  </a:lnTo>
                  <a:lnTo>
                    <a:pt x="693" y="298"/>
                  </a:lnTo>
                  <a:lnTo>
                    <a:pt x="700" y="309"/>
                  </a:lnTo>
                  <a:lnTo>
                    <a:pt x="708" y="319"/>
                  </a:lnTo>
                  <a:lnTo>
                    <a:pt x="715" y="330"/>
                  </a:lnTo>
                  <a:lnTo>
                    <a:pt x="726" y="345"/>
                  </a:lnTo>
                  <a:lnTo>
                    <a:pt x="733" y="352"/>
                  </a:lnTo>
                  <a:lnTo>
                    <a:pt x="744" y="355"/>
                  </a:lnTo>
                  <a:lnTo>
                    <a:pt x="758" y="359"/>
                  </a:lnTo>
                  <a:lnTo>
                    <a:pt x="776" y="359"/>
                  </a:lnTo>
                  <a:lnTo>
                    <a:pt x="790" y="359"/>
                  </a:lnTo>
                  <a:lnTo>
                    <a:pt x="812" y="363"/>
                  </a:lnTo>
                  <a:lnTo>
                    <a:pt x="823" y="366"/>
                  </a:lnTo>
                  <a:lnTo>
                    <a:pt x="833" y="373"/>
                  </a:lnTo>
                  <a:lnTo>
                    <a:pt x="837" y="377"/>
                  </a:lnTo>
                  <a:lnTo>
                    <a:pt x="841" y="384"/>
                  </a:lnTo>
                  <a:lnTo>
                    <a:pt x="844" y="391"/>
                  </a:lnTo>
                  <a:lnTo>
                    <a:pt x="844" y="402"/>
                  </a:lnTo>
                  <a:lnTo>
                    <a:pt x="844" y="416"/>
                  </a:lnTo>
                  <a:lnTo>
                    <a:pt x="848" y="431"/>
                  </a:lnTo>
                  <a:lnTo>
                    <a:pt x="859" y="438"/>
                  </a:lnTo>
                  <a:lnTo>
                    <a:pt x="869" y="445"/>
                  </a:lnTo>
                  <a:lnTo>
                    <a:pt x="880" y="445"/>
                  </a:lnTo>
                  <a:lnTo>
                    <a:pt x="894" y="449"/>
                  </a:lnTo>
                  <a:lnTo>
                    <a:pt x="905" y="449"/>
                  </a:lnTo>
                  <a:lnTo>
                    <a:pt x="916" y="449"/>
                  </a:lnTo>
                  <a:lnTo>
                    <a:pt x="920" y="449"/>
                  </a:lnTo>
                  <a:lnTo>
                    <a:pt x="920" y="460"/>
                  </a:lnTo>
                  <a:lnTo>
                    <a:pt x="920" y="474"/>
                  </a:lnTo>
                  <a:lnTo>
                    <a:pt x="916" y="492"/>
                  </a:lnTo>
                  <a:lnTo>
                    <a:pt x="916" y="499"/>
                  </a:lnTo>
                  <a:lnTo>
                    <a:pt x="916" y="510"/>
                  </a:lnTo>
                  <a:lnTo>
                    <a:pt x="916" y="517"/>
                  </a:lnTo>
                  <a:lnTo>
                    <a:pt x="916" y="528"/>
                  </a:lnTo>
                  <a:lnTo>
                    <a:pt x="916" y="539"/>
                  </a:lnTo>
                  <a:lnTo>
                    <a:pt x="923" y="549"/>
                  </a:lnTo>
                  <a:lnTo>
                    <a:pt x="927" y="546"/>
                  </a:lnTo>
                  <a:lnTo>
                    <a:pt x="938" y="542"/>
                  </a:lnTo>
                  <a:lnTo>
                    <a:pt x="945" y="531"/>
                  </a:lnTo>
                  <a:lnTo>
                    <a:pt x="952" y="524"/>
                  </a:lnTo>
                  <a:lnTo>
                    <a:pt x="959" y="510"/>
                  </a:lnTo>
                  <a:lnTo>
                    <a:pt x="963" y="499"/>
                  </a:lnTo>
                  <a:lnTo>
                    <a:pt x="966" y="488"/>
                  </a:lnTo>
                  <a:lnTo>
                    <a:pt x="966" y="481"/>
                  </a:lnTo>
                  <a:lnTo>
                    <a:pt x="963" y="470"/>
                  </a:lnTo>
                  <a:lnTo>
                    <a:pt x="966" y="463"/>
                  </a:lnTo>
                  <a:lnTo>
                    <a:pt x="970" y="452"/>
                  </a:lnTo>
                  <a:lnTo>
                    <a:pt x="977" y="442"/>
                  </a:lnTo>
                  <a:lnTo>
                    <a:pt x="981" y="427"/>
                  </a:lnTo>
                  <a:lnTo>
                    <a:pt x="981" y="416"/>
                  </a:lnTo>
                  <a:lnTo>
                    <a:pt x="973" y="402"/>
                  </a:lnTo>
                  <a:lnTo>
                    <a:pt x="963" y="391"/>
                  </a:lnTo>
                  <a:lnTo>
                    <a:pt x="948" y="381"/>
                  </a:lnTo>
                  <a:lnTo>
                    <a:pt x="945" y="373"/>
                  </a:lnTo>
                  <a:lnTo>
                    <a:pt x="945" y="363"/>
                  </a:lnTo>
                  <a:lnTo>
                    <a:pt x="948" y="359"/>
                  </a:lnTo>
                  <a:lnTo>
                    <a:pt x="952" y="352"/>
                  </a:lnTo>
                  <a:lnTo>
                    <a:pt x="959" y="341"/>
                  </a:lnTo>
                  <a:lnTo>
                    <a:pt x="963" y="330"/>
                  </a:lnTo>
                  <a:lnTo>
                    <a:pt x="966" y="316"/>
                  </a:lnTo>
                  <a:lnTo>
                    <a:pt x="959" y="301"/>
                  </a:lnTo>
                  <a:lnTo>
                    <a:pt x="952" y="287"/>
                  </a:lnTo>
                  <a:lnTo>
                    <a:pt x="941" y="280"/>
                  </a:lnTo>
                  <a:lnTo>
                    <a:pt x="927" y="269"/>
                  </a:lnTo>
                  <a:lnTo>
                    <a:pt x="916" y="258"/>
                  </a:lnTo>
                  <a:lnTo>
                    <a:pt x="905" y="248"/>
                  </a:lnTo>
                  <a:lnTo>
                    <a:pt x="894" y="233"/>
                  </a:lnTo>
                  <a:lnTo>
                    <a:pt x="894" y="219"/>
                  </a:lnTo>
                  <a:lnTo>
                    <a:pt x="894" y="208"/>
                  </a:lnTo>
                  <a:lnTo>
                    <a:pt x="894" y="201"/>
                  </a:lnTo>
                  <a:lnTo>
                    <a:pt x="891" y="194"/>
                  </a:lnTo>
                  <a:lnTo>
                    <a:pt x="891" y="187"/>
                  </a:lnTo>
                  <a:lnTo>
                    <a:pt x="887" y="176"/>
                  </a:lnTo>
                  <a:lnTo>
                    <a:pt x="884" y="169"/>
                  </a:lnTo>
                  <a:lnTo>
                    <a:pt x="876" y="158"/>
                  </a:lnTo>
                  <a:lnTo>
                    <a:pt x="869" y="151"/>
                  </a:lnTo>
                  <a:lnTo>
                    <a:pt x="859" y="143"/>
                  </a:lnTo>
                  <a:lnTo>
                    <a:pt x="848" y="136"/>
                  </a:lnTo>
                  <a:lnTo>
                    <a:pt x="837" y="118"/>
                  </a:lnTo>
                  <a:lnTo>
                    <a:pt x="830" y="104"/>
                  </a:lnTo>
                  <a:lnTo>
                    <a:pt x="830" y="86"/>
                  </a:lnTo>
                  <a:lnTo>
                    <a:pt x="830" y="72"/>
                  </a:lnTo>
                  <a:lnTo>
                    <a:pt x="826" y="61"/>
                  </a:lnTo>
                  <a:lnTo>
                    <a:pt x="823" y="50"/>
                  </a:lnTo>
                  <a:lnTo>
                    <a:pt x="812" y="46"/>
                  </a:lnTo>
                  <a:lnTo>
                    <a:pt x="801" y="50"/>
                  </a:lnTo>
                  <a:lnTo>
                    <a:pt x="790" y="50"/>
                  </a:lnTo>
                  <a:lnTo>
                    <a:pt x="779" y="54"/>
                  </a:lnTo>
                  <a:lnTo>
                    <a:pt x="772" y="54"/>
                  </a:lnTo>
                  <a:lnTo>
                    <a:pt x="765" y="54"/>
                  </a:lnTo>
                  <a:lnTo>
                    <a:pt x="747" y="54"/>
                  </a:lnTo>
                  <a:lnTo>
                    <a:pt x="736" y="50"/>
                  </a:lnTo>
                  <a:lnTo>
                    <a:pt x="718" y="43"/>
                  </a:lnTo>
                  <a:lnTo>
                    <a:pt x="708" y="39"/>
                  </a:lnTo>
                  <a:lnTo>
                    <a:pt x="690" y="32"/>
                  </a:lnTo>
                  <a:lnTo>
                    <a:pt x="675" y="28"/>
                  </a:lnTo>
                  <a:lnTo>
                    <a:pt x="661" y="18"/>
                  </a:lnTo>
                  <a:lnTo>
                    <a:pt x="643" y="11"/>
                  </a:lnTo>
                  <a:lnTo>
                    <a:pt x="629" y="7"/>
                  </a:lnTo>
                  <a:lnTo>
                    <a:pt x="614" y="3"/>
                  </a:lnTo>
                  <a:lnTo>
                    <a:pt x="600" y="0"/>
                  </a:lnTo>
                  <a:lnTo>
                    <a:pt x="585" y="3"/>
                  </a:lnTo>
                  <a:lnTo>
                    <a:pt x="575" y="3"/>
                  </a:lnTo>
                  <a:lnTo>
                    <a:pt x="568" y="3"/>
                  </a:lnTo>
                  <a:lnTo>
                    <a:pt x="557" y="11"/>
                  </a:lnTo>
                  <a:lnTo>
                    <a:pt x="550" y="14"/>
                  </a:lnTo>
                  <a:lnTo>
                    <a:pt x="539" y="18"/>
                  </a:lnTo>
                  <a:lnTo>
                    <a:pt x="528" y="21"/>
                  </a:lnTo>
                  <a:lnTo>
                    <a:pt x="521" y="21"/>
                  </a:lnTo>
                  <a:lnTo>
                    <a:pt x="510" y="21"/>
                  </a:lnTo>
                  <a:lnTo>
                    <a:pt x="496" y="14"/>
                  </a:lnTo>
                  <a:lnTo>
                    <a:pt x="481" y="11"/>
                  </a:lnTo>
                  <a:lnTo>
                    <a:pt x="467" y="3"/>
                  </a:lnTo>
                  <a:lnTo>
                    <a:pt x="453" y="0"/>
                  </a:lnTo>
                  <a:lnTo>
                    <a:pt x="438" y="0"/>
                  </a:lnTo>
                  <a:lnTo>
                    <a:pt x="424" y="3"/>
                  </a:lnTo>
                  <a:lnTo>
                    <a:pt x="409" y="11"/>
                  </a:lnTo>
                  <a:lnTo>
                    <a:pt x="399" y="21"/>
                  </a:lnTo>
                  <a:lnTo>
                    <a:pt x="388" y="32"/>
                  </a:lnTo>
                  <a:lnTo>
                    <a:pt x="381" y="39"/>
                  </a:lnTo>
                  <a:lnTo>
                    <a:pt x="370" y="46"/>
                  </a:lnTo>
                  <a:lnTo>
                    <a:pt x="363" y="54"/>
                  </a:lnTo>
                  <a:lnTo>
                    <a:pt x="348" y="57"/>
                  </a:lnTo>
                  <a:lnTo>
                    <a:pt x="334" y="61"/>
                  </a:lnTo>
                  <a:lnTo>
                    <a:pt x="323" y="57"/>
                  </a:lnTo>
                  <a:lnTo>
                    <a:pt x="312" y="57"/>
                  </a:lnTo>
                  <a:lnTo>
                    <a:pt x="302" y="54"/>
                  </a:lnTo>
                  <a:lnTo>
                    <a:pt x="298" y="54"/>
                  </a:lnTo>
                  <a:lnTo>
                    <a:pt x="280" y="50"/>
                  </a:lnTo>
                  <a:lnTo>
                    <a:pt x="269" y="46"/>
                  </a:lnTo>
                  <a:lnTo>
                    <a:pt x="259" y="46"/>
                  </a:lnTo>
                  <a:lnTo>
                    <a:pt x="251" y="50"/>
                  </a:lnTo>
                  <a:lnTo>
                    <a:pt x="248" y="54"/>
                  </a:lnTo>
                  <a:lnTo>
                    <a:pt x="248" y="61"/>
                  </a:lnTo>
                  <a:lnTo>
                    <a:pt x="244" y="72"/>
                  </a:lnTo>
                  <a:lnTo>
                    <a:pt x="244" y="82"/>
                  </a:lnTo>
                  <a:lnTo>
                    <a:pt x="241" y="90"/>
                  </a:lnTo>
                  <a:lnTo>
                    <a:pt x="237" y="100"/>
                  </a:lnTo>
                  <a:lnTo>
                    <a:pt x="230" y="107"/>
                  </a:lnTo>
                  <a:lnTo>
                    <a:pt x="226" y="115"/>
                  </a:lnTo>
                  <a:lnTo>
                    <a:pt x="212" y="122"/>
                  </a:lnTo>
                  <a:lnTo>
                    <a:pt x="194" y="129"/>
                  </a:lnTo>
                  <a:lnTo>
                    <a:pt x="183" y="133"/>
                  </a:lnTo>
                  <a:lnTo>
                    <a:pt x="172" y="133"/>
                  </a:lnTo>
                  <a:lnTo>
                    <a:pt x="162" y="136"/>
                  </a:lnTo>
                  <a:lnTo>
                    <a:pt x="154" y="140"/>
                  </a:lnTo>
                  <a:lnTo>
                    <a:pt x="136" y="147"/>
                  </a:lnTo>
                  <a:lnTo>
                    <a:pt x="126" y="165"/>
                  </a:lnTo>
                  <a:lnTo>
                    <a:pt x="111" y="179"/>
                  </a:lnTo>
                  <a:lnTo>
                    <a:pt x="104" y="197"/>
                  </a:lnTo>
                  <a:lnTo>
                    <a:pt x="97" y="215"/>
                  </a:lnTo>
                  <a:lnTo>
                    <a:pt x="97" y="233"/>
                  </a:lnTo>
                  <a:lnTo>
                    <a:pt x="93" y="248"/>
                  </a:lnTo>
                  <a:lnTo>
                    <a:pt x="86" y="266"/>
                  </a:lnTo>
                  <a:lnTo>
                    <a:pt x="79" y="280"/>
                  </a:lnTo>
                  <a:lnTo>
                    <a:pt x="65" y="294"/>
                  </a:lnTo>
                  <a:lnTo>
                    <a:pt x="50" y="305"/>
                  </a:lnTo>
                  <a:lnTo>
                    <a:pt x="36" y="316"/>
                  </a:lnTo>
                  <a:lnTo>
                    <a:pt x="21" y="334"/>
                  </a:lnTo>
                  <a:lnTo>
                    <a:pt x="14" y="352"/>
                  </a:lnTo>
                  <a:lnTo>
                    <a:pt x="3" y="366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6"/>
                  </a:lnTo>
                  <a:lnTo>
                    <a:pt x="0" y="413"/>
                  </a:lnTo>
                  <a:lnTo>
                    <a:pt x="3" y="424"/>
                  </a:lnTo>
                  <a:lnTo>
                    <a:pt x="7" y="438"/>
                  </a:lnTo>
                  <a:lnTo>
                    <a:pt x="11" y="452"/>
                  </a:lnTo>
                  <a:lnTo>
                    <a:pt x="14" y="460"/>
                  </a:lnTo>
                  <a:lnTo>
                    <a:pt x="21" y="470"/>
                  </a:lnTo>
                  <a:lnTo>
                    <a:pt x="21" y="478"/>
                  </a:lnTo>
                  <a:lnTo>
                    <a:pt x="21" y="488"/>
                  </a:lnTo>
                  <a:lnTo>
                    <a:pt x="21" y="495"/>
                  </a:lnTo>
                  <a:lnTo>
                    <a:pt x="21" y="503"/>
                  </a:lnTo>
                  <a:lnTo>
                    <a:pt x="18" y="513"/>
                  </a:lnTo>
                  <a:lnTo>
                    <a:pt x="18" y="524"/>
                  </a:lnTo>
                  <a:lnTo>
                    <a:pt x="14" y="539"/>
                  </a:lnTo>
                  <a:lnTo>
                    <a:pt x="14" y="557"/>
                  </a:lnTo>
                  <a:lnTo>
                    <a:pt x="18" y="564"/>
                  </a:lnTo>
                  <a:lnTo>
                    <a:pt x="29" y="578"/>
                  </a:lnTo>
                  <a:lnTo>
                    <a:pt x="36" y="585"/>
                  </a:lnTo>
                  <a:lnTo>
                    <a:pt x="47" y="596"/>
                  </a:lnTo>
                  <a:lnTo>
                    <a:pt x="57" y="603"/>
                  </a:lnTo>
                  <a:lnTo>
                    <a:pt x="65" y="614"/>
                  </a:lnTo>
                  <a:lnTo>
                    <a:pt x="75" y="632"/>
                  </a:lnTo>
                  <a:lnTo>
                    <a:pt x="82" y="646"/>
                  </a:lnTo>
                  <a:lnTo>
                    <a:pt x="82" y="657"/>
                  </a:lnTo>
                  <a:lnTo>
                    <a:pt x="86" y="672"/>
                  </a:lnTo>
                  <a:lnTo>
                    <a:pt x="86" y="679"/>
                  </a:lnTo>
                  <a:lnTo>
                    <a:pt x="86" y="686"/>
                  </a:lnTo>
                  <a:lnTo>
                    <a:pt x="86" y="697"/>
                  </a:lnTo>
                  <a:lnTo>
                    <a:pt x="86" y="707"/>
                  </a:lnTo>
                  <a:lnTo>
                    <a:pt x="86" y="718"/>
                  </a:lnTo>
                  <a:lnTo>
                    <a:pt x="86" y="725"/>
                  </a:lnTo>
                  <a:lnTo>
                    <a:pt x="86" y="733"/>
                  </a:lnTo>
                  <a:lnTo>
                    <a:pt x="90" y="740"/>
                  </a:lnTo>
                  <a:lnTo>
                    <a:pt x="90" y="751"/>
                  </a:lnTo>
                  <a:lnTo>
                    <a:pt x="93" y="765"/>
                  </a:lnTo>
                  <a:lnTo>
                    <a:pt x="100" y="772"/>
                  </a:lnTo>
                  <a:lnTo>
                    <a:pt x="108" y="779"/>
                  </a:lnTo>
                  <a:lnTo>
                    <a:pt x="118" y="786"/>
                  </a:lnTo>
                  <a:lnTo>
                    <a:pt x="133" y="794"/>
                  </a:lnTo>
                  <a:lnTo>
                    <a:pt x="147" y="794"/>
                  </a:lnTo>
                  <a:lnTo>
                    <a:pt x="162" y="790"/>
                  </a:lnTo>
                  <a:lnTo>
                    <a:pt x="179" y="783"/>
                  </a:lnTo>
                  <a:lnTo>
                    <a:pt x="197" y="776"/>
                  </a:lnTo>
                  <a:lnTo>
                    <a:pt x="208" y="769"/>
                  </a:lnTo>
                  <a:lnTo>
                    <a:pt x="223" y="758"/>
                  </a:lnTo>
                  <a:lnTo>
                    <a:pt x="230" y="754"/>
                  </a:lnTo>
                  <a:lnTo>
                    <a:pt x="233" y="751"/>
                  </a:lnTo>
                  <a:lnTo>
                    <a:pt x="233" y="75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139"/>
            <p:cNvSpPr>
              <a:spLocks/>
            </p:cNvSpPr>
            <p:nvPr/>
          </p:nvSpPr>
          <p:spPr bwMode="auto">
            <a:xfrm>
              <a:off x="1263" y="1238"/>
              <a:ext cx="413" cy="449"/>
            </a:xfrm>
            <a:custGeom>
              <a:avLst/>
              <a:gdLst>
                <a:gd name="T0" fmla="*/ 413 w 413"/>
                <a:gd name="T1" fmla="*/ 58 h 449"/>
                <a:gd name="T2" fmla="*/ 402 w 413"/>
                <a:gd name="T3" fmla="*/ 40 h 449"/>
                <a:gd name="T4" fmla="*/ 388 w 413"/>
                <a:gd name="T5" fmla="*/ 18 h 449"/>
                <a:gd name="T6" fmla="*/ 363 w 413"/>
                <a:gd name="T7" fmla="*/ 4 h 449"/>
                <a:gd name="T8" fmla="*/ 341 w 413"/>
                <a:gd name="T9" fmla="*/ 0 h 449"/>
                <a:gd name="T10" fmla="*/ 320 w 413"/>
                <a:gd name="T11" fmla="*/ 4 h 449"/>
                <a:gd name="T12" fmla="*/ 295 w 413"/>
                <a:gd name="T13" fmla="*/ 11 h 449"/>
                <a:gd name="T14" fmla="*/ 262 w 413"/>
                <a:gd name="T15" fmla="*/ 22 h 449"/>
                <a:gd name="T16" fmla="*/ 226 w 413"/>
                <a:gd name="T17" fmla="*/ 29 h 449"/>
                <a:gd name="T18" fmla="*/ 190 w 413"/>
                <a:gd name="T19" fmla="*/ 18 h 449"/>
                <a:gd name="T20" fmla="*/ 158 w 413"/>
                <a:gd name="T21" fmla="*/ 8 h 449"/>
                <a:gd name="T22" fmla="*/ 133 w 413"/>
                <a:gd name="T23" fmla="*/ 8 h 449"/>
                <a:gd name="T24" fmla="*/ 115 w 413"/>
                <a:gd name="T25" fmla="*/ 26 h 449"/>
                <a:gd name="T26" fmla="*/ 108 w 413"/>
                <a:gd name="T27" fmla="*/ 44 h 449"/>
                <a:gd name="T28" fmla="*/ 101 w 413"/>
                <a:gd name="T29" fmla="*/ 69 h 449"/>
                <a:gd name="T30" fmla="*/ 93 w 413"/>
                <a:gd name="T31" fmla="*/ 83 h 449"/>
                <a:gd name="T32" fmla="*/ 83 w 413"/>
                <a:gd name="T33" fmla="*/ 105 h 449"/>
                <a:gd name="T34" fmla="*/ 65 w 413"/>
                <a:gd name="T35" fmla="*/ 119 h 449"/>
                <a:gd name="T36" fmla="*/ 50 w 413"/>
                <a:gd name="T37" fmla="*/ 133 h 449"/>
                <a:gd name="T38" fmla="*/ 39 w 413"/>
                <a:gd name="T39" fmla="*/ 148 h 449"/>
                <a:gd name="T40" fmla="*/ 22 w 413"/>
                <a:gd name="T41" fmla="*/ 173 h 449"/>
                <a:gd name="T42" fmla="*/ 14 w 413"/>
                <a:gd name="T43" fmla="*/ 202 h 449"/>
                <a:gd name="T44" fmla="*/ 14 w 413"/>
                <a:gd name="T45" fmla="*/ 220 h 449"/>
                <a:gd name="T46" fmla="*/ 14 w 413"/>
                <a:gd name="T47" fmla="*/ 241 h 449"/>
                <a:gd name="T48" fmla="*/ 4 w 413"/>
                <a:gd name="T49" fmla="*/ 270 h 449"/>
                <a:gd name="T50" fmla="*/ 0 w 413"/>
                <a:gd name="T51" fmla="*/ 295 h 449"/>
                <a:gd name="T52" fmla="*/ 11 w 413"/>
                <a:gd name="T53" fmla="*/ 317 h 449"/>
                <a:gd name="T54" fmla="*/ 29 w 413"/>
                <a:gd name="T55" fmla="*/ 338 h 449"/>
                <a:gd name="T56" fmla="*/ 47 w 413"/>
                <a:gd name="T57" fmla="*/ 349 h 449"/>
                <a:gd name="T58" fmla="*/ 50 w 413"/>
                <a:gd name="T59" fmla="*/ 367 h 449"/>
                <a:gd name="T60" fmla="*/ 47 w 413"/>
                <a:gd name="T61" fmla="*/ 385 h 449"/>
                <a:gd name="T62" fmla="*/ 43 w 413"/>
                <a:gd name="T63" fmla="*/ 410 h 449"/>
                <a:gd name="T64" fmla="*/ 61 w 413"/>
                <a:gd name="T65" fmla="*/ 431 h 449"/>
                <a:gd name="T66" fmla="*/ 79 w 413"/>
                <a:gd name="T67" fmla="*/ 442 h 449"/>
                <a:gd name="T68" fmla="*/ 104 w 413"/>
                <a:gd name="T69" fmla="*/ 446 h 449"/>
                <a:gd name="T70" fmla="*/ 119 w 413"/>
                <a:gd name="T71" fmla="*/ 449 h 449"/>
                <a:gd name="T72" fmla="*/ 413 w 413"/>
                <a:gd name="T73" fmla="*/ 6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3" h="449">
                  <a:moveTo>
                    <a:pt x="413" y="61"/>
                  </a:moveTo>
                  <a:lnTo>
                    <a:pt x="413" y="58"/>
                  </a:lnTo>
                  <a:lnTo>
                    <a:pt x="410" y="51"/>
                  </a:lnTo>
                  <a:lnTo>
                    <a:pt x="402" y="40"/>
                  </a:lnTo>
                  <a:lnTo>
                    <a:pt x="399" y="33"/>
                  </a:lnTo>
                  <a:lnTo>
                    <a:pt x="388" y="18"/>
                  </a:lnTo>
                  <a:lnTo>
                    <a:pt x="377" y="11"/>
                  </a:lnTo>
                  <a:lnTo>
                    <a:pt x="363" y="4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0" y="0"/>
                  </a:lnTo>
                  <a:lnTo>
                    <a:pt x="320" y="4"/>
                  </a:lnTo>
                  <a:lnTo>
                    <a:pt x="313" y="8"/>
                  </a:lnTo>
                  <a:lnTo>
                    <a:pt x="295" y="11"/>
                  </a:lnTo>
                  <a:lnTo>
                    <a:pt x="280" y="18"/>
                  </a:lnTo>
                  <a:lnTo>
                    <a:pt x="262" y="22"/>
                  </a:lnTo>
                  <a:lnTo>
                    <a:pt x="244" y="29"/>
                  </a:lnTo>
                  <a:lnTo>
                    <a:pt x="226" y="29"/>
                  </a:lnTo>
                  <a:lnTo>
                    <a:pt x="208" y="26"/>
                  </a:lnTo>
                  <a:lnTo>
                    <a:pt x="190" y="18"/>
                  </a:lnTo>
                  <a:lnTo>
                    <a:pt x="176" y="11"/>
                  </a:lnTo>
                  <a:lnTo>
                    <a:pt x="158" y="8"/>
                  </a:lnTo>
                  <a:lnTo>
                    <a:pt x="147" y="8"/>
                  </a:lnTo>
                  <a:lnTo>
                    <a:pt x="133" y="8"/>
                  </a:lnTo>
                  <a:lnTo>
                    <a:pt x="122" y="18"/>
                  </a:lnTo>
                  <a:lnTo>
                    <a:pt x="115" y="26"/>
                  </a:lnTo>
                  <a:lnTo>
                    <a:pt x="111" y="33"/>
                  </a:lnTo>
                  <a:lnTo>
                    <a:pt x="108" y="44"/>
                  </a:lnTo>
                  <a:lnTo>
                    <a:pt x="104" y="58"/>
                  </a:lnTo>
                  <a:lnTo>
                    <a:pt x="101" y="69"/>
                  </a:lnTo>
                  <a:lnTo>
                    <a:pt x="97" y="76"/>
                  </a:lnTo>
                  <a:lnTo>
                    <a:pt x="93" y="83"/>
                  </a:lnTo>
                  <a:lnTo>
                    <a:pt x="90" y="94"/>
                  </a:lnTo>
                  <a:lnTo>
                    <a:pt x="83" y="105"/>
                  </a:lnTo>
                  <a:lnTo>
                    <a:pt x="75" y="112"/>
                  </a:lnTo>
                  <a:lnTo>
                    <a:pt x="65" y="119"/>
                  </a:lnTo>
                  <a:lnTo>
                    <a:pt x="57" y="130"/>
                  </a:lnTo>
                  <a:lnTo>
                    <a:pt x="50" y="133"/>
                  </a:lnTo>
                  <a:lnTo>
                    <a:pt x="43" y="140"/>
                  </a:lnTo>
                  <a:lnTo>
                    <a:pt x="39" y="148"/>
                  </a:lnTo>
                  <a:lnTo>
                    <a:pt x="36" y="158"/>
                  </a:lnTo>
                  <a:lnTo>
                    <a:pt x="22" y="173"/>
                  </a:lnTo>
                  <a:lnTo>
                    <a:pt x="18" y="191"/>
                  </a:lnTo>
                  <a:lnTo>
                    <a:pt x="14" y="202"/>
                  </a:lnTo>
                  <a:lnTo>
                    <a:pt x="14" y="212"/>
                  </a:lnTo>
                  <a:lnTo>
                    <a:pt x="14" y="220"/>
                  </a:lnTo>
                  <a:lnTo>
                    <a:pt x="14" y="230"/>
                  </a:lnTo>
                  <a:lnTo>
                    <a:pt x="14" y="241"/>
                  </a:lnTo>
                  <a:lnTo>
                    <a:pt x="7" y="255"/>
                  </a:lnTo>
                  <a:lnTo>
                    <a:pt x="4" y="270"/>
                  </a:lnTo>
                  <a:lnTo>
                    <a:pt x="4" y="281"/>
                  </a:lnTo>
                  <a:lnTo>
                    <a:pt x="0" y="295"/>
                  </a:lnTo>
                  <a:lnTo>
                    <a:pt x="7" y="309"/>
                  </a:lnTo>
                  <a:lnTo>
                    <a:pt x="11" y="317"/>
                  </a:lnTo>
                  <a:lnTo>
                    <a:pt x="18" y="327"/>
                  </a:lnTo>
                  <a:lnTo>
                    <a:pt x="29" y="338"/>
                  </a:lnTo>
                  <a:lnTo>
                    <a:pt x="39" y="345"/>
                  </a:lnTo>
                  <a:lnTo>
                    <a:pt x="47" y="349"/>
                  </a:lnTo>
                  <a:lnTo>
                    <a:pt x="50" y="356"/>
                  </a:lnTo>
                  <a:lnTo>
                    <a:pt x="50" y="367"/>
                  </a:lnTo>
                  <a:lnTo>
                    <a:pt x="50" y="378"/>
                  </a:lnTo>
                  <a:lnTo>
                    <a:pt x="47" y="385"/>
                  </a:lnTo>
                  <a:lnTo>
                    <a:pt x="43" y="396"/>
                  </a:lnTo>
                  <a:lnTo>
                    <a:pt x="43" y="410"/>
                  </a:lnTo>
                  <a:lnTo>
                    <a:pt x="50" y="421"/>
                  </a:lnTo>
                  <a:lnTo>
                    <a:pt x="61" y="431"/>
                  </a:lnTo>
                  <a:lnTo>
                    <a:pt x="72" y="439"/>
                  </a:lnTo>
                  <a:lnTo>
                    <a:pt x="79" y="442"/>
                  </a:lnTo>
                  <a:lnTo>
                    <a:pt x="93" y="446"/>
                  </a:lnTo>
                  <a:lnTo>
                    <a:pt x="104" y="446"/>
                  </a:lnTo>
                  <a:lnTo>
                    <a:pt x="111" y="449"/>
                  </a:lnTo>
                  <a:lnTo>
                    <a:pt x="119" y="449"/>
                  </a:lnTo>
                  <a:lnTo>
                    <a:pt x="122" y="449"/>
                  </a:lnTo>
                  <a:lnTo>
                    <a:pt x="413" y="61"/>
                  </a:lnTo>
                  <a:lnTo>
                    <a:pt x="413" y="6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140"/>
            <p:cNvSpPr>
              <a:spLocks/>
            </p:cNvSpPr>
            <p:nvPr/>
          </p:nvSpPr>
          <p:spPr bwMode="auto">
            <a:xfrm>
              <a:off x="1680" y="1766"/>
              <a:ext cx="366" cy="155"/>
            </a:xfrm>
            <a:custGeom>
              <a:avLst/>
              <a:gdLst>
                <a:gd name="T0" fmla="*/ 7 w 366"/>
                <a:gd name="T1" fmla="*/ 0 h 155"/>
                <a:gd name="T2" fmla="*/ 10 w 366"/>
                <a:gd name="T3" fmla="*/ 0 h 155"/>
                <a:gd name="T4" fmla="*/ 21 w 366"/>
                <a:gd name="T5" fmla="*/ 0 h 155"/>
                <a:gd name="T6" fmla="*/ 36 w 366"/>
                <a:gd name="T7" fmla="*/ 0 h 155"/>
                <a:gd name="T8" fmla="*/ 57 w 366"/>
                <a:gd name="T9" fmla="*/ 0 h 155"/>
                <a:gd name="T10" fmla="*/ 79 w 366"/>
                <a:gd name="T11" fmla="*/ 0 h 155"/>
                <a:gd name="T12" fmla="*/ 107 w 366"/>
                <a:gd name="T13" fmla="*/ 4 h 155"/>
                <a:gd name="T14" fmla="*/ 136 w 366"/>
                <a:gd name="T15" fmla="*/ 8 h 155"/>
                <a:gd name="T16" fmla="*/ 172 w 366"/>
                <a:gd name="T17" fmla="*/ 15 h 155"/>
                <a:gd name="T18" fmla="*/ 201 w 366"/>
                <a:gd name="T19" fmla="*/ 18 h 155"/>
                <a:gd name="T20" fmla="*/ 233 w 366"/>
                <a:gd name="T21" fmla="*/ 29 h 155"/>
                <a:gd name="T22" fmla="*/ 262 w 366"/>
                <a:gd name="T23" fmla="*/ 40 h 155"/>
                <a:gd name="T24" fmla="*/ 291 w 366"/>
                <a:gd name="T25" fmla="*/ 54 h 155"/>
                <a:gd name="T26" fmla="*/ 316 w 366"/>
                <a:gd name="T27" fmla="*/ 72 h 155"/>
                <a:gd name="T28" fmla="*/ 337 w 366"/>
                <a:gd name="T29" fmla="*/ 94 h 155"/>
                <a:gd name="T30" fmla="*/ 352 w 366"/>
                <a:gd name="T31" fmla="*/ 119 h 155"/>
                <a:gd name="T32" fmla="*/ 366 w 366"/>
                <a:gd name="T33" fmla="*/ 148 h 155"/>
                <a:gd name="T34" fmla="*/ 363 w 366"/>
                <a:gd name="T35" fmla="*/ 148 h 155"/>
                <a:gd name="T36" fmla="*/ 355 w 366"/>
                <a:gd name="T37" fmla="*/ 148 h 155"/>
                <a:gd name="T38" fmla="*/ 341 w 366"/>
                <a:gd name="T39" fmla="*/ 151 h 155"/>
                <a:gd name="T40" fmla="*/ 327 w 366"/>
                <a:gd name="T41" fmla="*/ 155 h 155"/>
                <a:gd name="T42" fmla="*/ 305 w 366"/>
                <a:gd name="T43" fmla="*/ 155 h 155"/>
                <a:gd name="T44" fmla="*/ 280 w 366"/>
                <a:gd name="T45" fmla="*/ 155 h 155"/>
                <a:gd name="T46" fmla="*/ 255 w 366"/>
                <a:gd name="T47" fmla="*/ 155 h 155"/>
                <a:gd name="T48" fmla="*/ 230 w 366"/>
                <a:gd name="T49" fmla="*/ 155 h 155"/>
                <a:gd name="T50" fmla="*/ 197 w 366"/>
                <a:gd name="T51" fmla="*/ 151 h 155"/>
                <a:gd name="T52" fmla="*/ 169 w 366"/>
                <a:gd name="T53" fmla="*/ 148 h 155"/>
                <a:gd name="T54" fmla="*/ 136 w 366"/>
                <a:gd name="T55" fmla="*/ 137 h 155"/>
                <a:gd name="T56" fmla="*/ 107 w 366"/>
                <a:gd name="T57" fmla="*/ 130 h 155"/>
                <a:gd name="T58" fmla="*/ 79 w 366"/>
                <a:gd name="T59" fmla="*/ 115 h 155"/>
                <a:gd name="T60" fmla="*/ 50 w 366"/>
                <a:gd name="T61" fmla="*/ 97 h 155"/>
                <a:gd name="T62" fmla="*/ 25 w 366"/>
                <a:gd name="T63" fmla="*/ 76 h 155"/>
                <a:gd name="T64" fmla="*/ 0 w 366"/>
                <a:gd name="T65" fmla="*/ 54 h 155"/>
                <a:gd name="T66" fmla="*/ 7 w 366"/>
                <a:gd name="T67" fmla="*/ 0 h 155"/>
                <a:gd name="T68" fmla="*/ 7 w 366"/>
                <a:gd name="T6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155">
                  <a:moveTo>
                    <a:pt x="7" y="0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79" y="0"/>
                  </a:lnTo>
                  <a:lnTo>
                    <a:pt x="107" y="4"/>
                  </a:lnTo>
                  <a:lnTo>
                    <a:pt x="136" y="8"/>
                  </a:lnTo>
                  <a:lnTo>
                    <a:pt x="172" y="15"/>
                  </a:lnTo>
                  <a:lnTo>
                    <a:pt x="201" y="18"/>
                  </a:lnTo>
                  <a:lnTo>
                    <a:pt x="233" y="29"/>
                  </a:lnTo>
                  <a:lnTo>
                    <a:pt x="262" y="40"/>
                  </a:lnTo>
                  <a:lnTo>
                    <a:pt x="291" y="54"/>
                  </a:lnTo>
                  <a:lnTo>
                    <a:pt x="316" y="72"/>
                  </a:lnTo>
                  <a:lnTo>
                    <a:pt x="337" y="94"/>
                  </a:lnTo>
                  <a:lnTo>
                    <a:pt x="352" y="119"/>
                  </a:lnTo>
                  <a:lnTo>
                    <a:pt x="366" y="148"/>
                  </a:lnTo>
                  <a:lnTo>
                    <a:pt x="363" y="148"/>
                  </a:lnTo>
                  <a:lnTo>
                    <a:pt x="355" y="148"/>
                  </a:lnTo>
                  <a:lnTo>
                    <a:pt x="341" y="151"/>
                  </a:lnTo>
                  <a:lnTo>
                    <a:pt x="327" y="155"/>
                  </a:lnTo>
                  <a:lnTo>
                    <a:pt x="305" y="155"/>
                  </a:lnTo>
                  <a:lnTo>
                    <a:pt x="280" y="155"/>
                  </a:lnTo>
                  <a:lnTo>
                    <a:pt x="255" y="155"/>
                  </a:lnTo>
                  <a:lnTo>
                    <a:pt x="230" y="155"/>
                  </a:lnTo>
                  <a:lnTo>
                    <a:pt x="197" y="151"/>
                  </a:lnTo>
                  <a:lnTo>
                    <a:pt x="169" y="148"/>
                  </a:lnTo>
                  <a:lnTo>
                    <a:pt x="136" y="137"/>
                  </a:lnTo>
                  <a:lnTo>
                    <a:pt x="107" y="130"/>
                  </a:lnTo>
                  <a:lnTo>
                    <a:pt x="79" y="115"/>
                  </a:lnTo>
                  <a:lnTo>
                    <a:pt x="50" y="97"/>
                  </a:lnTo>
                  <a:lnTo>
                    <a:pt x="25" y="76"/>
                  </a:lnTo>
                  <a:lnTo>
                    <a:pt x="0" y="5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8A3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141"/>
            <p:cNvSpPr>
              <a:spLocks/>
            </p:cNvSpPr>
            <p:nvPr/>
          </p:nvSpPr>
          <p:spPr bwMode="auto">
            <a:xfrm>
              <a:off x="1730" y="1799"/>
              <a:ext cx="252" cy="100"/>
            </a:xfrm>
            <a:custGeom>
              <a:avLst/>
              <a:gdLst>
                <a:gd name="T0" fmla="*/ 0 w 252"/>
                <a:gd name="T1" fmla="*/ 7 h 100"/>
                <a:gd name="T2" fmla="*/ 0 w 252"/>
                <a:gd name="T3" fmla="*/ 3 h 100"/>
                <a:gd name="T4" fmla="*/ 7 w 252"/>
                <a:gd name="T5" fmla="*/ 3 h 100"/>
                <a:gd name="T6" fmla="*/ 14 w 252"/>
                <a:gd name="T7" fmla="*/ 0 h 100"/>
                <a:gd name="T8" fmla="*/ 25 w 252"/>
                <a:gd name="T9" fmla="*/ 0 h 100"/>
                <a:gd name="T10" fmla="*/ 40 w 252"/>
                <a:gd name="T11" fmla="*/ 0 h 100"/>
                <a:gd name="T12" fmla="*/ 54 w 252"/>
                <a:gd name="T13" fmla="*/ 0 h 100"/>
                <a:gd name="T14" fmla="*/ 75 w 252"/>
                <a:gd name="T15" fmla="*/ 0 h 100"/>
                <a:gd name="T16" fmla="*/ 93 w 252"/>
                <a:gd name="T17" fmla="*/ 0 h 100"/>
                <a:gd name="T18" fmla="*/ 115 w 252"/>
                <a:gd name="T19" fmla="*/ 0 h 100"/>
                <a:gd name="T20" fmla="*/ 133 w 252"/>
                <a:gd name="T21" fmla="*/ 7 h 100"/>
                <a:gd name="T22" fmla="*/ 155 w 252"/>
                <a:gd name="T23" fmla="*/ 11 h 100"/>
                <a:gd name="T24" fmla="*/ 176 w 252"/>
                <a:gd name="T25" fmla="*/ 21 h 100"/>
                <a:gd name="T26" fmla="*/ 194 w 252"/>
                <a:gd name="T27" fmla="*/ 29 h 100"/>
                <a:gd name="T28" fmla="*/ 216 w 252"/>
                <a:gd name="T29" fmla="*/ 43 h 100"/>
                <a:gd name="T30" fmla="*/ 234 w 252"/>
                <a:gd name="T31" fmla="*/ 57 h 100"/>
                <a:gd name="T32" fmla="*/ 252 w 252"/>
                <a:gd name="T33" fmla="*/ 79 h 100"/>
                <a:gd name="T34" fmla="*/ 244 w 252"/>
                <a:gd name="T35" fmla="*/ 79 h 100"/>
                <a:gd name="T36" fmla="*/ 234 w 252"/>
                <a:gd name="T37" fmla="*/ 86 h 100"/>
                <a:gd name="T38" fmla="*/ 223 w 252"/>
                <a:gd name="T39" fmla="*/ 90 h 100"/>
                <a:gd name="T40" fmla="*/ 216 w 252"/>
                <a:gd name="T41" fmla="*/ 93 h 100"/>
                <a:gd name="T42" fmla="*/ 201 w 252"/>
                <a:gd name="T43" fmla="*/ 97 h 100"/>
                <a:gd name="T44" fmla="*/ 187 w 252"/>
                <a:gd name="T45" fmla="*/ 100 h 100"/>
                <a:gd name="T46" fmla="*/ 172 w 252"/>
                <a:gd name="T47" fmla="*/ 97 h 100"/>
                <a:gd name="T48" fmla="*/ 151 w 252"/>
                <a:gd name="T49" fmla="*/ 97 h 100"/>
                <a:gd name="T50" fmla="*/ 133 w 252"/>
                <a:gd name="T51" fmla="*/ 93 h 100"/>
                <a:gd name="T52" fmla="*/ 115 w 252"/>
                <a:gd name="T53" fmla="*/ 86 h 100"/>
                <a:gd name="T54" fmla="*/ 86 w 252"/>
                <a:gd name="T55" fmla="*/ 75 h 100"/>
                <a:gd name="T56" fmla="*/ 61 w 252"/>
                <a:gd name="T57" fmla="*/ 68 h 100"/>
                <a:gd name="T58" fmla="*/ 36 w 252"/>
                <a:gd name="T59" fmla="*/ 50 h 100"/>
                <a:gd name="T60" fmla="*/ 7 w 252"/>
                <a:gd name="T61" fmla="*/ 32 h 100"/>
                <a:gd name="T62" fmla="*/ 0 w 252"/>
                <a:gd name="T63" fmla="*/ 7 h 100"/>
                <a:gd name="T64" fmla="*/ 0 w 252"/>
                <a:gd name="T65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100">
                  <a:moveTo>
                    <a:pt x="0" y="7"/>
                  </a:moveTo>
                  <a:lnTo>
                    <a:pt x="0" y="3"/>
                  </a:lnTo>
                  <a:lnTo>
                    <a:pt x="7" y="3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115" y="0"/>
                  </a:lnTo>
                  <a:lnTo>
                    <a:pt x="133" y="7"/>
                  </a:lnTo>
                  <a:lnTo>
                    <a:pt x="155" y="11"/>
                  </a:lnTo>
                  <a:lnTo>
                    <a:pt x="176" y="21"/>
                  </a:lnTo>
                  <a:lnTo>
                    <a:pt x="194" y="29"/>
                  </a:lnTo>
                  <a:lnTo>
                    <a:pt x="216" y="43"/>
                  </a:lnTo>
                  <a:lnTo>
                    <a:pt x="234" y="57"/>
                  </a:lnTo>
                  <a:lnTo>
                    <a:pt x="252" y="79"/>
                  </a:lnTo>
                  <a:lnTo>
                    <a:pt x="244" y="79"/>
                  </a:lnTo>
                  <a:lnTo>
                    <a:pt x="234" y="86"/>
                  </a:lnTo>
                  <a:lnTo>
                    <a:pt x="223" y="90"/>
                  </a:lnTo>
                  <a:lnTo>
                    <a:pt x="216" y="93"/>
                  </a:lnTo>
                  <a:lnTo>
                    <a:pt x="201" y="97"/>
                  </a:lnTo>
                  <a:lnTo>
                    <a:pt x="187" y="100"/>
                  </a:lnTo>
                  <a:lnTo>
                    <a:pt x="172" y="97"/>
                  </a:lnTo>
                  <a:lnTo>
                    <a:pt x="151" y="97"/>
                  </a:lnTo>
                  <a:lnTo>
                    <a:pt x="133" y="93"/>
                  </a:lnTo>
                  <a:lnTo>
                    <a:pt x="115" y="86"/>
                  </a:lnTo>
                  <a:lnTo>
                    <a:pt x="86" y="75"/>
                  </a:lnTo>
                  <a:lnTo>
                    <a:pt x="61" y="68"/>
                  </a:lnTo>
                  <a:lnTo>
                    <a:pt x="36" y="50"/>
                  </a:lnTo>
                  <a:lnTo>
                    <a:pt x="7" y="3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9E8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142"/>
            <p:cNvSpPr>
              <a:spLocks/>
            </p:cNvSpPr>
            <p:nvPr/>
          </p:nvSpPr>
          <p:spPr bwMode="auto">
            <a:xfrm>
              <a:off x="2168" y="1892"/>
              <a:ext cx="140" cy="115"/>
            </a:xfrm>
            <a:custGeom>
              <a:avLst/>
              <a:gdLst>
                <a:gd name="T0" fmla="*/ 140 w 140"/>
                <a:gd name="T1" fmla="*/ 4 h 115"/>
                <a:gd name="T2" fmla="*/ 137 w 140"/>
                <a:gd name="T3" fmla="*/ 0 h 115"/>
                <a:gd name="T4" fmla="*/ 122 w 140"/>
                <a:gd name="T5" fmla="*/ 0 h 115"/>
                <a:gd name="T6" fmla="*/ 112 w 140"/>
                <a:gd name="T7" fmla="*/ 0 h 115"/>
                <a:gd name="T8" fmla="*/ 105 w 140"/>
                <a:gd name="T9" fmla="*/ 0 h 115"/>
                <a:gd name="T10" fmla="*/ 94 w 140"/>
                <a:gd name="T11" fmla="*/ 4 h 115"/>
                <a:gd name="T12" fmla="*/ 83 w 140"/>
                <a:gd name="T13" fmla="*/ 4 h 115"/>
                <a:gd name="T14" fmla="*/ 69 w 140"/>
                <a:gd name="T15" fmla="*/ 4 h 115"/>
                <a:gd name="T16" fmla="*/ 58 w 140"/>
                <a:gd name="T17" fmla="*/ 4 h 115"/>
                <a:gd name="T18" fmla="*/ 47 w 140"/>
                <a:gd name="T19" fmla="*/ 7 h 115"/>
                <a:gd name="T20" fmla="*/ 36 w 140"/>
                <a:gd name="T21" fmla="*/ 11 h 115"/>
                <a:gd name="T22" fmla="*/ 25 w 140"/>
                <a:gd name="T23" fmla="*/ 11 h 115"/>
                <a:gd name="T24" fmla="*/ 15 w 140"/>
                <a:gd name="T25" fmla="*/ 11 h 115"/>
                <a:gd name="T26" fmla="*/ 4 w 140"/>
                <a:gd name="T27" fmla="*/ 15 h 115"/>
                <a:gd name="T28" fmla="*/ 0 w 140"/>
                <a:gd name="T29" fmla="*/ 22 h 115"/>
                <a:gd name="T30" fmla="*/ 0 w 140"/>
                <a:gd name="T31" fmla="*/ 22 h 115"/>
                <a:gd name="T32" fmla="*/ 4 w 140"/>
                <a:gd name="T33" fmla="*/ 33 h 115"/>
                <a:gd name="T34" fmla="*/ 11 w 140"/>
                <a:gd name="T35" fmla="*/ 47 h 115"/>
                <a:gd name="T36" fmla="*/ 22 w 140"/>
                <a:gd name="T37" fmla="*/ 61 h 115"/>
                <a:gd name="T38" fmla="*/ 25 w 140"/>
                <a:gd name="T39" fmla="*/ 68 h 115"/>
                <a:gd name="T40" fmla="*/ 36 w 140"/>
                <a:gd name="T41" fmla="*/ 76 h 115"/>
                <a:gd name="T42" fmla="*/ 43 w 140"/>
                <a:gd name="T43" fmla="*/ 83 h 115"/>
                <a:gd name="T44" fmla="*/ 54 w 140"/>
                <a:gd name="T45" fmla="*/ 94 h 115"/>
                <a:gd name="T46" fmla="*/ 61 w 140"/>
                <a:gd name="T47" fmla="*/ 101 h 115"/>
                <a:gd name="T48" fmla="*/ 76 w 140"/>
                <a:gd name="T49" fmla="*/ 108 h 115"/>
                <a:gd name="T50" fmla="*/ 87 w 140"/>
                <a:gd name="T51" fmla="*/ 112 h 115"/>
                <a:gd name="T52" fmla="*/ 101 w 140"/>
                <a:gd name="T53" fmla="*/ 115 h 115"/>
                <a:gd name="T54" fmla="*/ 101 w 140"/>
                <a:gd name="T55" fmla="*/ 112 h 115"/>
                <a:gd name="T56" fmla="*/ 108 w 140"/>
                <a:gd name="T57" fmla="*/ 97 h 115"/>
                <a:gd name="T58" fmla="*/ 108 w 140"/>
                <a:gd name="T59" fmla="*/ 86 h 115"/>
                <a:gd name="T60" fmla="*/ 112 w 140"/>
                <a:gd name="T61" fmla="*/ 79 h 115"/>
                <a:gd name="T62" fmla="*/ 115 w 140"/>
                <a:gd name="T63" fmla="*/ 68 h 115"/>
                <a:gd name="T64" fmla="*/ 122 w 140"/>
                <a:gd name="T65" fmla="*/ 58 h 115"/>
                <a:gd name="T66" fmla="*/ 126 w 140"/>
                <a:gd name="T67" fmla="*/ 47 h 115"/>
                <a:gd name="T68" fmla="*/ 126 w 140"/>
                <a:gd name="T69" fmla="*/ 36 h 115"/>
                <a:gd name="T70" fmla="*/ 130 w 140"/>
                <a:gd name="T71" fmla="*/ 25 h 115"/>
                <a:gd name="T72" fmla="*/ 133 w 140"/>
                <a:gd name="T73" fmla="*/ 18 h 115"/>
                <a:gd name="T74" fmla="*/ 137 w 140"/>
                <a:gd name="T75" fmla="*/ 7 h 115"/>
                <a:gd name="T76" fmla="*/ 140 w 140"/>
                <a:gd name="T77" fmla="*/ 4 h 115"/>
                <a:gd name="T78" fmla="*/ 140 w 140"/>
                <a:gd name="T79" fmla="*/ 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" h="115">
                  <a:moveTo>
                    <a:pt x="140" y="4"/>
                  </a:moveTo>
                  <a:lnTo>
                    <a:pt x="137" y="0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4" y="4"/>
                  </a:lnTo>
                  <a:lnTo>
                    <a:pt x="83" y="4"/>
                  </a:lnTo>
                  <a:lnTo>
                    <a:pt x="69" y="4"/>
                  </a:lnTo>
                  <a:lnTo>
                    <a:pt x="58" y="4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5" y="11"/>
                  </a:lnTo>
                  <a:lnTo>
                    <a:pt x="15" y="11"/>
                  </a:lnTo>
                  <a:lnTo>
                    <a:pt x="4" y="1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33"/>
                  </a:lnTo>
                  <a:lnTo>
                    <a:pt x="11" y="47"/>
                  </a:lnTo>
                  <a:lnTo>
                    <a:pt x="22" y="61"/>
                  </a:lnTo>
                  <a:lnTo>
                    <a:pt x="25" y="68"/>
                  </a:lnTo>
                  <a:lnTo>
                    <a:pt x="36" y="76"/>
                  </a:lnTo>
                  <a:lnTo>
                    <a:pt x="43" y="83"/>
                  </a:lnTo>
                  <a:lnTo>
                    <a:pt x="54" y="94"/>
                  </a:lnTo>
                  <a:lnTo>
                    <a:pt x="61" y="101"/>
                  </a:lnTo>
                  <a:lnTo>
                    <a:pt x="76" y="108"/>
                  </a:lnTo>
                  <a:lnTo>
                    <a:pt x="87" y="112"/>
                  </a:lnTo>
                  <a:lnTo>
                    <a:pt x="101" y="115"/>
                  </a:lnTo>
                  <a:lnTo>
                    <a:pt x="101" y="112"/>
                  </a:lnTo>
                  <a:lnTo>
                    <a:pt x="108" y="97"/>
                  </a:lnTo>
                  <a:lnTo>
                    <a:pt x="108" y="86"/>
                  </a:lnTo>
                  <a:lnTo>
                    <a:pt x="112" y="79"/>
                  </a:lnTo>
                  <a:lnTo>
                    <a:pt x="115" y="68"/>
                  </a:lnTo>
                  <a:lnTo>
                    <a:pt x="122" y="58"/>
                  </a:lnTo>
                  <a:lnTo>
                    <a:pt x="126" y="47"/>
                  </a:lnTo>
                  <a:lnTo>
                    <a:pt x="126" y="36"/>
                  </a:lnTo>
                  <a:lnTo>
                    <a:pt x="130" y="25"/>
                  </a:lnTo>
                  <a:lnTo>
                    <a:pt x="133" y="18"/>
                  </a:lnTo>
                  <a:lnTo>
                    <a:pt x="137" y="7"/>
                  </a:lnTo>
                  <a:lnTo>
                    <a:pt x="140" y="4"/>
                  </a:lnTo>
                  <a:lnTo>
                    <a:pt x="140" y="4"/>
                  </a:lnTo>
                  <a:close/>
                </a:path>
              </a:pathLst>
            </a:custGeom>
            <a:solidFill>
              <a:srgbClr val="08A3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143"/>
            <p:cNvSpPr>
              <a:spLocks/>
            </p:cNvSpPr>
            <p:nvPr/>
          </p:nvSpPr>
          <p:spPr bwMode="auto">
            <a:xfrm>
              <a:off x="2215" y="1914"/>
              <a:ext cx="93" cy="75"/>
            </a:xfrm>
            <a:custGeom>
              <a:avLst/>
              <a:gdLst>
                <a:gd name="T0" fmla="*/ 93 w 93"/>
                <a:gd name="T1" fmla="*/ 7 h 75"/>
                <a:gd name="T2" fmla="*/ 90 w 93"/>
                <a:gd name="T3" fmla="*/ 7 h 75"/>
                <a:gd name="T4" fmla="*/ 79 w 93"/>
                <a:gd name="T5" fmla="*/ 3 h 75"/>
                <a:gd name="T6" fmla="*/ 68 w 93"/>
                <a:gd name="T7" fmla="*/ 3 h 75"/>
                <a:gd name="T8" fmla="*/ 54 w 93"/>
                <a:gd name="T9" fmla="*/ 3 h 75"/>
                <a:gd name="T10" fmla="*/ 40 w 93"/>
                <a:gd name="T11" fmla="*/ 0 h 75"/>
                <a:gd name="T12" fmla="*/ 25 w 93"/>
                <a:gd name="T13" fmla="*/ 0 h 75"/>
                <a:gd name="T14" fmla="*/ 11 w 93"/>
                <a:gd name="T15" fmla="*/ 3 h 75"/>
                <a:gd name="T16" fmla="*/ 0 w 93"/>
                <a:gd name="T17" fmla="*/ 7 h 75"/>
                <a:gd name="T18" fmla="*/ 0 w 93"/>
                <a:gd name="T19" fmla="*/ 11 h 75"/>
                <a:gd name="T20" fmla="*/ 4 w 93"/>
                <a:gd name="T21" fmla="*/ 18 h 75"/>
                <a:gd name="T22" fmla="*/ 11 w 93"/>
                <a:gd name="T23" fmla="*/ 25 h 75"/>
                <a:gd name="T24" fmla="*/ 18 w 93"/>
                <a:gd name="T25" fmla="*/ 39 h 75"/>
                <a:gd name="T26" fmla="*/ 29 w 93"/>
                <a:gd name="T27" fmla="*/ 54 h 75"/>
                <a:gd name="T28" fmla="*/ 40 w 93"/>
                <a:gd name="T29" fmla="*/ 61 h 75"/>
                <a:gd name="T30" fmla="*/ 47 w 93"/>
                <a:gd name="T31" fmla="*/ 72 h 75"/>
                <a:gd name="T32" fmla="*/ 58 w 93"/>
                <a:gd name="T33" fmla="*/ 75 h 75"/>
                <a:gd name="T34" fmla="*/ 93 w 93"/>
                <a:gd name="T35" fmla="*/ 7 h 75"/>
                <a:gd name="T36" fmla="*/ 93 w 93"/>
                <a:gd name="T37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75">
                  <a:moveTo>
                    <a:pt x="93" y="7"/>
                  </a:moveTo>
                  <a:lnTo>
                    <a:pt x="90" y="7"/>
                  </a:lnTo>
                  <a:lnTo>
                    <a:pt x="79" y="3"/>
                  </a:lnTo>
                  <a:lnTo>
                    <a:pt x="68" y="3"/>
                  </a:lnTo>
                  <a:lnTo>
                    <a:pt x="54" y="3"/>
                  </a:lnTo>
                  <a:lnTo>
                    <a:pt x="40" y="0"/>
                  </a:lnTo>
                  <a:lnTo>
                    <a:pt x="25" y="0"/>
                  </a:lnTo>
                  <a:lnTo>
                    <a:pt x="1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8"/>
                  </a:lnTo>
                  <a:lnTo>
                    <a:pt x="11" y="25"/>
                  </a:lnTo>
                  <a:lnTo>
                    <a:pt x="18" y="39"/>
                  </a:lnTo>
                  <a:lnTo>
                    <a:pt x="29" y="54"/>
                  </a:lnTo>
                  <a:lnTo>
                    <a:pt x="40" y="61"/>
                  </a:lnTo>
                  <a:lnTo>
                    <a:pt x="47" y="72"/>
                  </a:lnTo>
                  <a:lnTo>
                    <a:pt x="58" y="75"/>
                  </a:lnTo>
                  <a:lnTo>
                    <a:pt x="93" y="7"/>
                  </a:lnTo>
                  <a:lnTo>
                    <a:pt x="93" y="7"/>
                  </a:lnTo>
                  <a:close/>
                </a:path>
              </a:pathLst>
            </a:custGeom>
            <a:solidFill>
              <a:srgbClr val="C9E8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144"/>
            <p:cNvSpPr>
              <a:spLocks/>
            </p:cNvSpPr>
            <p:nvPr/>
          </p:nvSpPr>
          <p:spPr bwMode="auto">
            <a:xfrm>
              <a:off x="1931" y="1691"/>
              <a:ext cx="194" cy="460"/>
            </a:xfrm>
            <a:custGeom>
              <a:avLst/>
              <a:gdLst>
                <a:gd name="T0" fmla="*/ 29 w 194"/>
                <a:gd name="T1" fmla="*/ 0 h 460"/>
                <a:gd name="T2" fmla="*/ 65 w 194"/>
                <a:gd name="T3" fmla="*/ 11 h 460"/>
                <a:gd name="T4" fmla="*/ 101 w 194"/>
                <a:gd name="T5" fmla="*/ 29 h 460"/>
                <a:gd name="T6" fmla="*/ 133 w 194"/>
                <a:gd name="T7" fmla="*/ 50 h 460"/>
                <a:gd name="T8" fmla="*/ 162 w 194"/>
                <a:gd name="T9" fmla="*/ 75 h 460"/>
                <a:gd name="T10" fmla="*/ 183 w 194"/>
                <a:gd name="T11" fmla="*/ 108 h 460"/>
                <a:gd name="T12" fmla="*/ 194 w 194"/>
                <a:gd name="T13" fmla="*/ 144 h 460"/>
                <a:gd name="T14" fmla="*/ 194 w 194"/>
                <a:gd name="T15" fmla="*/ 183 h 460"/>
                <a:gd name="T16" fmla="*/ 187 w 194"/>
                <a:gd name="T17" fmla="*/ 223 h 460"/>
                <a:gd name="T18" fmla="*/ 180 w 194"/>
                <a:gd name="T19" fmla="*/ 252 h 460"/>
                <a:gd name="T20" fmla="*/ 176 w 194"/>
                <a:gd name="T21" fmla="*/ 284 h 460"/>
                <a:gd name="T22" fmla="*/ 169 w 194"/>
                <a:gd name="T23" fmla="*/ 316 h 460"/>
                <a:gd name="T24" fmla="*/ 162 w 194"/>
                <a:gd name="T25" fmla="*/ 345 h 460"/>
                <a:gd name="T26" fmla="*/ 158 w 194"/>
                <a:gd name="T27" fmla="*/ 377 h 460"/>
                <a:gd name="T28" fmla="*/ 148 w 194"/>
                <a:gd name="T29" fmla="*/ 406 h 460"/>
                <a:gd name="T30" fmla="*/ 137 w 194"/>
                <a:gd name="T31" fmla="*/ 438 h 460"/>
                <a:gd name="T32" fmla="*/ 119 w 194"/>
                <a:gd name="T33" fmla="*/ 456 h 460"/>
                <a:gd name="T34" fmla="*/ 101 w 194"/>
                <a:gd name="T35" fmla="*/ 446 h 460"/>
                <a:gd name="T36" fmla="*/ 108 w 194"/>
                <a:gd name="T37" fmla="*/ 420 h 460"/>
                <a:gd name="T38" fmla="*/ 122 w 194"/>
                <a:gd name="T39" fmla="*/ 392 h 460"/>
                <a:gd name="T40" fmla="*/ 133 w 194"/>
                <a:gd name="T41" fmla="*/ 363 h 460"/>
                <a:gd name="T42" fmla="*/ 137 w 194"/>
                <a:gd name="T43" fmla="*/ 334 h 460"/>
                <a:gd name="T44" fmla="*/ 140 w 194"/>
                <a:gd name="T45" fmla="*/ 305 h 460"/>
                <a:gd name="T46" fmla="*/ 144 w 194"/>
                <a:gd name="T47" fmla="*/ 277 h 460"/>
                <a:gd name="T48" fmla="*/ 148 w 194"/>
                <a:gd name="T49" fmla="*/ 244 h 460"/>
                <a:gd name="T50" fmla="*/ 155 w 194"/>
                <a:gd name="T51" fmla="*/ 216 h 460"/>
                <a:gd name="T52" fmla="*/ 162 w 194"/>
                <a:gd name="T53" fmla="*/ 183 h 460"/>
                <a:gd name="T54" fmla="*/ 162 w 194"/>
                <a:gd name="T55" fmla="*/ 155 h 460"/>
                <a:gd name="T56" fmla="*/ 155 w 194"/>
                <a:gd name="T57" fmla="*/ 129 h 460"/>
                <a:gd name="T58" fmla="*/ 140 w 194"/>
                <a:gd name="T59" fmla="*/ 108 h 460"/>
                <a:gd name="T60" fmla="*/ 122 w 194"/>
                <a:gd name="T61" fmla="*/ 86 h 460"/>
                <a:gd name="T62" fmla="*/ 97 w 194"/>
                <a:gd name="T63" fmla="*/ 68 h 460"/>
                <a:gd name="T64" fmla="*/ 72 w 194"/>
                <a:gd name="T65" fmla="*/ 54 h 460"/>
                <a:gd name="T66" fmla="*/ 43 w 194"/>
                <a:gd name="T67" fmla="*/ 47 h 460"/>
                <a:gd name="T68" fmla="*/ 22 w 194"/>
                <a:gd name="T69" fmla="*/ 43 h 460"/>
                <a:gd name="T70" fmla="*/ 7 w 194"/>
                <a:gd name="T71" fmla="*/ 36 h 460"/>
                <a:gd name="T72" fmla="*/ 0 w 194"/>
                <a:gd name="T73" fmla="*/ 22 h 460"/>
                <a:gd name="T74" fmla="*/ 4 w 194"/>
                <a:gd name="T75" fmla="*/ 4 h 460"/>
                <a:gd name="T76" fmla="*/ 11 w 194"/>
                <a:gd name="T77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4" h="460">
                  <a:moveTo>
                    <a:pt x="11" y="0"/>
                  </a:moveTo>
                  <a:lnTo>
                    <a:pt x="29" y="0"/>
                  </a:lnTo>
                  <a:lnTo>
                    <a:pt x="47" y="7"/>
                  </a:lnTo>
                  <a:lnTo>
                    <a:pt x="65" y="11"/>
                  </a:lnTo>
                  <a:lnTo>
                    <a:pt x="83" y="22"/>
                  </a:lnTo>
                  <a:lnTo>
                    <a:pt x="101" y="29"/>
                  </a:lnTo>
                  <a:lnTo>
                    <a:pt x="119" y="40"/>
                  </a:lnTo>
                  <a:lnTo>
                    <a:pt x="133" y="50"/>
                  </a:lnTo>
                  <a:lnTo>
                    <a:pt x="151" y="65"/>
                  </a:lnTo>
                  <a:lnTo>
                    <a:pt x="162" y="75"/>
                  </a:lnTo>
                  <a:lnTo>
                    <a:pt x="173" y="93"/>
                  </a:lnTo>
                  <a:lnTo>
                    <a:pt x="183" y="108"/>
                  </a:lnTo>
                  <a:lnTo>
                    <a:pt x="191" y="129"/>
                  </a:lnTo>
                  <a:lnTo>
                    <a:pt x="194" y="144"/>
                  </a:lnTo>
                  <a:lnTo>
                    <a:pt x="194" y="165"/>
                  </a:lnTo>
                  <a:lnTo>
                    <a:pt x="194" y="183"/>
                  </a:lnTo>
                  <a:lnTo>
                    <a:pt x="191" y="208"/>
                  </a:lnTo>
                  <a:lnTo>
                    <a:pt x="187" y="223"/>
                  </a:lnTo>
                  <a:lnTo>
                    <a:pt x="183" y="237"/>
                  </a:lnTo>
                  <a:lnTo>
                    <a:pt x="180" y="252"/>
                  </a:lnTo>
                  <a:lnTo>
                    <a:pt x="180" y="269"/>
                  </a:lnTo>
                  <a:lnTo>
                    <a:pt x="176" y="284"/>
                  </a:lnTo>
                  <a:lnTo>
                    <a:pt x="173" y="298"/>
                  </a:lnTo>
                  <a:lnTo>
                    <a:pt x="169" y="316"/>
                  </a:lnTo>
                  <a:lnTo>
                    <a:pt x="169" y="331"/>
                  </a:lnTo>
                  <a:lnTo>
                    <a:pt x="162" y="345"/>
                  </a:lnTo>
                  <a:lnTo>
                    <a:pt x="158" y="359"/>
                  </a:lnTo>
                  <a:lnTo>
                    <a:pt x="158" y="377"/>
                  </a:lnTo>
                  <a:lnTo>
                    <a:pt x="155" y="392"/>
                  </a:lnTo>
                  <a:lnTo>
                    <a:pt x="148" y="406"/>
                  </a:lnTo>
                  <a:lnTo>
                    <a:pt x="144" y="424"/>
                  </a:lnTo>
                  <a:lnTo>
                    <a:pt x="137" y="438"/>
                  </a:lnTo>
                  <a:lnTo>
                    <a:pt x="133" y="453"/>
                  </a:lnTo>
                  <a:lnTo>
                    <a:pt x="119" y="456"/>
                  </a:lnTo>
                  <a:lnTo>
                    <a:pt x="108" y="460"/>
                  </a:lnTo>
                  <a:lnTo>
                    <a:pt x="101" y="446"/>
                  </a:lnTo>
                  <a:lnTo>
                    <a:pt x="97" y="431"/>
                  </a:lnTo>
                  <a:lnTo>
                    <a:pt x="108" y="420"/>
                  </a:lnTo>
                  <a:lnTo>
                    <a:pt x="115" y="406"/>
                  </a:lnTo>
                  <a:lnTo>
                    <a:pt x="122" y="392"/>
                  </a:lnTo>
                  <a:lnTo>
                    <a:pt x="130" y="381"/>
                  </a:lnTo>
                  <a:lnTo>
                    <a:pt x="133" y="363"/>
                  </a:lnTo>
                  <a:lnTo>
                    <a:pt x="137" y="352"/>
                  </a:lnTo>
                  <a:lnTo>
                    <a:pt x="137" y="334"/>
                  </a:lnTo>
                  <a:lnTo>
                    <a:pt x="140" y="320"/>
                  </a:lnTo>
                  <a:lnTo>
                    <a:pt x="140" y="305"/>
                  </a:lnTo>
                  <a:lnTo>
                    <a:pt x="144" y="291"/>
                  </a:lnTo>
                  <a:lnTo>
                    <a:pt x="144" y="277"/>
                  </a:lnTo>
                  <a:lnTo>
                    <a:pt x="148" y="259"/>
                  </a:lnTo>
                  <a:lnTo>
                    <a:pt x="148" y="244"/>
                  </a:lnTo>
                  <a:lnTo>
                    <a:pt x="151" y="230"/>
                  </a:lnTo>
                  <a:lnTo>
                    <a:pt x="155" y="216"/>
                  </a:lnTo>
                  <a:lnTo>
                    <a:pt x="162" y="201"/>
                  </a:lnTo>
                  <a:lnTo>
                    <a:pt x="162" y="183"/>
                  </a:lnTo>
                  <a:lnTo>
                    <a:pt x="165" y="169"/>
                  </a:lnTo>
                  <a:lnTo>
                    <a:pt x="162" y="155"/>
                  </a:lnTo>
                  <a:lnTo>
                    <a:pt x="162" y="144"/>
                  </a:lnTo>
                  <a:lnTo>
                    <a:pt x="155" y="129"/>
                  </a:lnTo>
                  <a:lnTo>
                    <a:pt x="151" y="115"/>
                  </a:lnTo>
                  <a:lnTo>
                    <a:pt x="140" y="108"/>
                  </a:lnTo>
                  <a:lnTo>
                    <a:pt x="133" y="97"/>
                  </a:lnTo>
                  <a:lnTo>
                    <a:pt x="122" y="86"/>
                  </a:lnTo>
                  <a:lnTo>
                    <a:pt x="112" y="75"/>
                  </a:lnTo>
                  <a:lnTo>
                    <a:pt x="97" y="68"/>
                  </a:lnTo>
                  <a:lnTo>
                    <a:pt x="86" y="65"/>
                  </a:lnTo>
                  <a:lnTo>
                    <a:pt x="72" y="54"/>
                  </a:lnTo>
                  <a:lnTo>
                    <a:pt x="58" y="50"/>
                  </a:lnTo>
                  <a:lnTo>
                    <a:pt x="43" y="47"/>
                  </a:lnTo>
                  <a:lnTo>
                    <a:pt x="33" y="43"/>
                  </a:lnTo>
                  <a:lnTo>
                    <a:pt x="22" y="43"/>
                  </a:lnTo>
                  <a:lnTo>
                    <a:pt x="15" y="40"/>
                  </a:lnTo>
                  <a:lnTo>
                    <a:pt x="7" y="36"/>
                  </a:lnTo>
                  <a:lnTo>
                    <a:pt x="4" y="29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145"/>
            <p:cNvSpPr>
              <a:spLocks/>
            </p:cNvSpPr>
            <p:nvPr/>
          </p:nvSpPr>
          <p:spPr bwMode="auto">
            <a:xfrm>
              <a:off x="1895" y="2198"/>
              <a:ext cx="144" cy="71"/>
            </a:xfrm>
            <a:custGeom>
              <a:avLst/>
              <a:gdLst>
                <a:gd name="T0" fmla="*/ 4 w 144"/>
                <a:gd name="T1" fmla="*/ 0 h 71"/>
                <a:gd name="T2" fmla="*/ 22 w 144"/>
                <a:gd name="T3" fmla="*/ 7 h 71"/>
                <a:gd name="T4" fmla="*/ 36 w 144"/>
                <a:gd name="T5" fmla="*/ 14 h 71"/>
                <a:gd name="T6" fmla="*/ 54 w 144"/>
                <a:gd name="T7" fmla="*/ 21 h 71"/>
                <a:gd name="T8" fmla="*/ 72 w 144"/>
                <a:gd name="T9" fmla="*/ 25 h 71"/>
                <a:gd name="T10" fmla="*/ 90 w 144"/>
                <a:gd name="T11" fmla="*/ 28 h 71"/>
                <a:gd name="T12" fmla="*/ 108 w 144"/>
                <a:gd name="T13" fmla="*/ 35 h 71"/>
                <a:gd name="T14" fmla="*/ 126 w 144"/>
                <a:gd name="T15" fmla="*/ 39 h 71"/>
                <a:gd name="T16" fmla="*/ 144 w 144"/>
                <a:gd name="T17" fmla="*/ 50 h 71"/>
                <a:gd name="T18" fmla="*/ 140 w 144"/>
                <a:gd name="T19" fmla="*/ 61 h 71"/>
                <a:gd name="T20" fmla="*/ 137 w 144"/>
                <a:gd name="T21" fmla="*/ 71 h 71"/>
                <a:gd name="T22" fmla="*/ 126 w 144"/>
                <a:gd name="T23" fmla="*/ 68 h 71"/>
                <a:gd name="T24" fmla="*/ 115 w 144"/>
                <a:gd name="T25" fmla="*/ 68 h 71"/>
                <a:gd name="T26" fmla="*/ 104 w 144"/>
                <a:gd name="T27" fmla="*/ 68 h 71"/>
                <a:gd name="T28" fmla="*/ 94 w 144"/>
                <a:gd name="T29" fmla="*/ 68 h 71"/>
                <a:gd name="T30" fmla="*/ 79 w 144"/>
                <a:gd name="T31" fmla="*/ 68 h 71"/>
                <a:gd name="T32" fmla="*/ 69 w 144"/>
                <a:gd name="T33" fmla="*/ 64 h 71"/>
                <a:gd name="T34" fmla="*/ 54 w 144"/>
                <a:gd name="T35" fmla="*/ 61 h 71"/>
                <a:gd name="T36" fmla="*/ 43 w 144"/>
                <a:gd name="T37" fmla="*/ 61 h 71"/>
                <a:gd name="T38" fmla="*/ 33 w 144"/>
                <a:gd name="T39" fmla="*/ 57 h 71"/>
                <a:gd name="T40" fmla="*/ 22 w 144"/>
                <a:gd name="T41" fmla="*/ 50 h 71"/>
                <a:gd name="T42" fmla="*/ 15 w 144"/>
                <a:gd name="T43" fmla="*/ 43 h 71"/>
                <a:gd name="T44" fmla="*/ 7 w 144"/>
                <a:gd name="T45" fmla="*/ 35 h 71"/>
                <a:gd name="T46" fmla="*/ 0 w 144"/>
                <a:gd name="T47" fmla="*/ 28 h 71"/>
                <a:gd name="T48" fmla="*/ 0 w 144"/>
                <a:gd name="T49" fmla="*/ 21 h 71"/>
                <a:gd name="T50" fmla="*/ 0 w 144"/>
                <a:gd name="T51" fmla="*/ 10 h 71"/>
                <a:gd name="T52" fmla="*/ 4 w 144"/>
                <a:gd name="T53" fmla="*/ 0 h 71"/>
                <a:gd name="T54" fmla="*/ 4 w 144"/>
                <a:gd name="T5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71">
                  <a:moveTo>
                    <a:pt x="4" y="0"/>
                  </a:moveTo>
                  <a:lnTo>
                    <a:pt x="22" y="7"/>
                  </a:lnTo>
                  <a:lnTo>
                    <a:pt x="36" y="14"/>
                  </a:lnTo>
                  <a:lnTo>
                    <a:pt x="54" y="21"/>
                  </a:lnTo>
                  <a:lnTo>
                    <a:pt x="72" y="25"/>
                  </a:lnTo>
                  <a:lnTo>
                    <a:pt x="90" y="28"/>
                  </a:lnTo>
                  <a:lnTo>
                    <a:pt x="108" y="35"/>
                  </a:lnTo>
                  <a:lnTo>
                    <a:pt x="126" y="39"/>
                  </a:lnTo>
                  <a:lnTo>
                    <a:pt x="144" y="50"/>
                  </a:lnTo>
                  <a:lnTo>
                    <a:pt x="140" y="61"/>
                  </a:lnTo>
                  <a:lnTo>
                    <a:pt x="137" y="71"/>
                  </a:lnTo>
                  <a:lnTo>
                    <a:pt x="126" y="68"/>
                  </a:lnTo>
                  <a:lnTo>
                    <a:pt x="115" y="68"/>
                  </a:lnTo>
                  <a:lnTo>
                    <a:pt x="104" y="68"/>
                  </a:lnTo>
                  <a:lnTo>
                    <a:pt x="94" y="68"/>
                  </a:lnTo>
                  <a:lnTo>
                    <a:pt x="79" y="68"/>
                  </a:lnTo>
                  <a:lnTo>
                    <a:pt x="69" y="64"/>
                  </a:lnTo>
                  <a:lnTo>
                    <a:pt x="54" y="61"/>
                  </a:lnTo>
                  <a:lnTo>
                    <a:pt x="43" y="61"/>
                  </a:lnTo>
                  <a:lnTo>
                    <a:pt x="33" y="57"/>
                  </a:lnTo>
                  <a:lnTo>
                    <a:pt x="22" y="50"/>
                  </a:lnTo>
                  <a:lnTo>
                    <a:pt x="15" y="43"/>
                  </a:lnTo>
                  <a:lnTo>
                    <a:pt x="7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F69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146"/>
            <p:cNvSpPr>
              <a:spLocks/>
            </p:cNvSpPr>
            <p:nvPr/>
          </p:nvSpPr>
          <p:spPr bwMode="auto">
            <a:xfrm>
              <a:off x="1241" y="2381"/>
              <a:ext cx="1197" cy="970"/>
            </a:xfrm>
            <a:custGeom>
              <a:avLst/>
              <a:gdLst>
                <a:gd name="T0" fmla="*/ 94 w 1197"/>
                <a:gd name="T1" fmla="*/ 0 h 970"/>
                <a:gd name="T2" fmla="*/ 115 w 1197"/>
                <a:gd name="T3" fmla="*/ 7 h 970"/>
                <a:gd name="T4" fmla="*/ 151 w 1197"/>
                <a:gd name="T5" fmla="*/ 25 h 970"/>
                <a:gd name="T6" fmla="*/ 198 w 1197"/>
                <a:gd name="T7" fmla="*/ 50 h 970"/>
                <a:gd name="T8" fmla="*/ 252 w 1197"/>
                <a:gd name="T9" fmla="*/ 90 h 970"/>
                <a:gd name="T10" fmla="*/ 302 w 1197"/>
                <a:gd name="T11" fmla="*/ 140 h 970"/>
                <a:gd name="T12" fmla="*/ 349 w 1197"/>
                <a:gd name="T13" fmla="*/ 197 h 970"/>
                <a:gd name="T14" fmla="*/ 385 w 1197"/>
                <a:gd name="T15" fmla="*/ 269 h 970"/>
                <a:gd name="T16" fmla="*/ 406 w 1197"/>
                <a:gd name="T17" fmla="*/ 352 h 970"/>
                <a:gd name="T18" fmla="*/ 439 w 1197"/>
                <a:gd name="T19" fmla="*/ 431 h 970"/>
                <a:gd name="T20" fmla="*/ 475 w 1197"/>
                <a:gd name="T21" fmla="*/ 503 h 970"/>
                <a:gd name="T22" fmla="*/ 518 w 1197"/>
                <a:gd name="T23" fmla="*/ 564 h 970"/>
                <a:gd name="T24" fmla="*/ 561 w 1197"/>
                <a:gd name="T25" fmla="*/ 618 h 970"/>
                <a:gd name="T26" fmla="*/ 600 w 1197"/>
                <a:gd name="T27" fmla="*/ 664 h 970"/>
                <a:gd name="T28" fmla="*/ 633 w 1197"/>
                <a:gd name="T29" fmla="*/ 700 h 970"/>
                <a:gd name="T30" fmla="*/ 658 w 1197"/>
                <a:gd name="T31" fmla="*/ 722 h 970"/>
                <a:gd name="T32" fmla="*/ 676 w 1197"/>
                <a:gd name="T33" fmla="*/ 733 h 970"/>
                <a:gd name="T34" fmla="*/ 723 w 1197"/>
                <a:gd name="T35" fmla="*/ 740 h 970"/>
                <a:gd name="T36" fmla="*/ 787 w 1197"/>
                <a:gd name="T37" fmla="*/ 747 h 970"/>
                <a:gd name="T38" fmla="*/ 870 w 1197"/>
                <a:gd name="T39" fmla="*/ 747 h 970"/>
                <a:gd name="T40" fmla="*/ 952 w 1197"/>
                <a:gd name="T41" fmla="*/ 751 h 970"/>
                <a:gd name="T42" fmla="*/ 1028 w 1197"/>
                <a:gd name="T43" fmla="*/ 751 h 970"/>
                <a:gd name="T44" fmla="*/ 1089 w 1197"/>
                <a:gd name="T45" fmla="*/ 751 h 970"/>
                <a:gd name="T46" fmla="*/ 1129 w 1197"/>
                <a:gd name="T47" fmla="*/ 751 h 970"/>
                <a:gd name="T48" fmla="*/ 1193 w 1197"/>
                <a:gd name="T49" fmla="*/ 826 h 970"/>
                <a:gd name="T50" fmla="*/ 1190 w 1197"/>
                <a:gd name="T51" fmla="*/ 934 h 970"/>
                <a:gd name="T52" fmla="*/ 1143 w 1197"/>
                <a:gd name="T53" fmla="*/ 937 h 970"/>
                <a:gd name="T54" fmla="*/ 1060 w 1197"/>
                <a:gd name="T55" fmla="*/ 948 h 970"/>
                <a:gd name="T56" fmla="*/ 956 w 1197"/>
                <a:gd name="T57" fmla="*/ 959 h 970"/>
                <a:gd name="T58" fmla="*/ 841 w 1197"/>
                <a:gd name="T59" fmla="*/ 963 h 970"/>
                <a:gd name="T60" fmla="*/ 726 w 1197"/>
                <a:gd name="T61" fmla="*/ 966 h 970"/>
                <a:gd name="T62" fmla="*/ 626 w 1197"/>
                <a:gd name="T63" fmla="*/ 963 h 970"/>
                <a:gd name="T64" fmla="*/ 554 w 1197"/>
                <a:gd name="T65" fmla="*/ 952 h 970"/>
                <a:gd name="T66" fmla="*/ 507 w 1197"/>
                <a:gd name="T67" fmla="*/ 927 h 970"/>
                <a:gd name="T68" fmla="*/ 464 w 1197"/>
                <a:gd name="T69" fmla="*/ 894 h 970"/>
                <a:gd name="T70" fmla="*/ 410 w 1197"/>
                <a:gd name="T71" fmla="*/ 858 h 970"/>
                <a:gd name="T72" fmla="*/ 356 w 1197"/>
                <a:gd name="T73" fmla="*/ 819 h 970"/>
                <a:gd name="T74" fmla="*/ 295 w 1197"/>
                <a:gd name="T75" fmla="*/ 758 h 970"/>
                <a:gd name="T76" fmla="*/ 230 w 1197"/>
                <a:gd name="T77" fmla="*/ 682 h 970"/>
                <a:gd name="T78" fmla="*/ 169 w 1197"/>
                <a:gd name="T79" fmla="*/ 578 h 970"/>
                <a:gd name="T80" fmla="*/ 108 w 1197"/>
                <a:gd name="T81" fmla="*/ 449 h 970"/>
                <a:gd name="T82" fmla="*/ 76 w 1197"/>
                <a:gd name="T83" fmla="*/ 366 h 970"/>
                <a:gd name="T84" fmla="*/ 65 w 1197"/>
                <a:gd name="T85" fmla="*/ 348 h 970"/>
                <a:gd name="T86" fmla="*/ 47 w 1197"/>
                <a:gd name="T87" fmla="*/ 312 h 970"/>
                <a:gd name="T88" fmla="*/ 29 w 1197"/>
                <a:gd name="T89" fmla="*/ 269 h 970"/>
                <a:gd name="T90" fmla="*/ 11 w 1197"/>
                <a:gd name="T91" fmla="*/ 219 h 970"/>
                <a:gd name="T92" fmla="*/ 0 w 1197"/>
                <a:gd name="T93" fmla="*/ 165 h 970"/>
                <a:gd name="T94" fmla="*/ 0 w 1197"/>
                <a:gd name="T95" fmla="*/ 111 h 970"/>
                <a:gd name="T96" fmla="*/ 22 w 1197"/>
                <a:gd name="T97" fmla="*/ 64 h 970"/>
                <a:gd name="T98" fmla="*/ 94 w 1197"/>
                <a:gd name="T9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7" h="970">
                  <a:moveTo>
                    <a:pt x="94" y="0"/>
                  </a:moveTo>
                  <a:lnTo>
                    <a:pt x="94" y="0"/>
                  </a:lnTo>
                  <a:lnTo>
                    <a:pt x="105" y="3"/>
                  </a:lnTo>
                  <a:lnTo>
                    <a:pt x="115" y="7"/>
                  </a:lnTo>
                  <a:lnTo>
                    <a:pt x="133" y="14"/>
                  </a:lnTo>
                  <a:lnTo>
                    <a:pt x="151" y="25"/>
                  </a:lnTo>
                  <a:lnTo>
                    <a:pt x="173" y="39"/>
                  </a:lnTo>
                  <a:lnTo>
                    <a:pt x="198" y="50"/>
                  </a:lnTo>
                  <a:lnTo>
                    <a:pt x="227" y="72"/>
                  </a:lnTo>
                  <a:lnTo>
                    <a:pt x="252" y="90"/>
                  </a:lnTo>
                  <a:lnTo>
                    <a:pt x="277" y="115"/>
                  </a:lnTo>
                  <a:lnTo>
                    <a:pt x="302" y="140"/>
                  </a:lnTo>
                  <a:lnTo>
                    <a:pt x="327" y="169"/>
                  </a:lnTo>
                  <a:lnTo>
                    <a:pt x="349" y="197"/>
                  </a:lnTo>
                  <a:lnTo>
                    <a:pt x="370" y="233"/>
                  </a:lnTo>
                  <a:lnTo>
                    <a:pt x="385" y="269"/>
                  </a:lnTo>
                  <a:lnTo>
                    <a:pt x="399" y="312"/>
                  </a:lnTo>
                  <a:lnTo>
                    <a:pt x="406" y="352"/>
                  </a:lnTo>
                  <a:lnTo>
                    <a:pt x="421" y="391"/>
                  </a:lnTo>
                  <a:lnTo>
                    <a:pt x="439" y="431"/>
                  </a:lnTo>
                  <a:lnTo>
                    <a:pt x="457" y="467"/>
                  </a:lnTo>
                  <a:lnTo>
                    <a:pt x="475" y="503"/>
                  </a:lnTo>
                  <a:lnTo>
                    <a:pt x="496" y="535"/>
                  </a:lnTo>
                  <a:lnTo>
                    <a:pt x="518" y="564"/>
                  </a:lnTo>
                  <a:lnTo>
                    <a:pt x="539" y="596"/>
                  </a:lnTo>
                  <a:lnTo>
                    <a:pt x="561" y="618"/>
                  </a:lnTo>
                  <a:lnTo>
                    <a:pt x="579" y="646"/>
                  </a:lnTo>
                  <a:lnTo>
                    <a:pt x="600" y="664"/>
                  </a:lnTo>
                  <a:lnTo>
                    <a:pt x="618" y="682"/>
                  </a:lnTo>
                  <a:lnTo>
                    <a:pt x="633" y="700"/>
                  </a:lnTo>
                  <a:lnTo>
                    <a:pt x="647" y="715"/>
                  </a:lnTo>
                  <a:lnTo>
                    <a:pt x="658" y="722"/>
                  </a:lnTo>
                  <a:lnTo>
                    <a:pt x="669" y="729"/>
                  </a:lnTo>
                  <a:lnTo>
                    <a:pt x="676" y="733"/>
                  </a:lnTo>
                  <a:lnTo>
                    <a:pt x="697" y="736"/>
                  </a:lnTo>
                  <a:lnTo>
                    <a:pt x="723" y="740"/>
                  </a:lnTo>
                  <a:lnTo>
                    <a:pt x="755" y="743"/>
                  </a:lnTo>
                  <a:lnTo>
                    <a:pt x="787" y="747"/>
                  </a:lnTo>
                  <a:lnTo>
                    <a:pt x="827" y="747"/>
                  </a:lnTo>
                  <a:lnTo>
                    <a:pt x="870" y="747"/>
                  </a:lnTo>
                  <a:lnTo>
                    <a:pt x="913" y="751"/>
                  </a:lnTo>
                  <a:lnTo>
                    <a:pt x="952" y="751"/>
                  </a:lnTo>
                  <a:lnTo>
                    <a:pt x="992" y="751"/>
                  </a:lnTo>
                  <a:lnTo>
                    <a:pt x="1028" y="751"/>
                  </a:lnTo>
                  <a:lnTo>
                    <a:pt x="1064" y="751"/>
                  </a:lnTo>
                  <a:lnTo>
                    <a:pt x="1089" y="751"/>
                  </a:lnTo>
                  <a:lnTo>
                    <a:pt x="1114" y="751"/>
                  </a:lnTo>
                  <a:lnTo>
                    <a:pt x="1129" y="751"/>
                  </a:lnTo>
                  <a:lnTo>
                    <a:pt x="1132" y="751"/>
                  </a:lnTo>
                  <a:lnTo>
                    <a:pt x="1193" y="826"/>
                  </a:lnTo>
                  <a:lnTo>
                    <a:pt x="1197" y="934"/>
                  </a:lnTo>
                  <a:lnTo>
                    <a:pt x="1190" y="934"/>
                  </a:lnTo>
                  <a:lnTo>
                    <a:pt x="1172" y="934"/>
                  </a:lnTo>
                  <a:lnTo>
                    <a:pt x="1143" y="937"/>
                  </a:lnTo>
                  <a:lnTo>
                    <a:pt x="1107" y="945"/>
                  </a:lnTo>
                  <a:lnTo>
                    <a:pt x="1060" y="948"/>
                  </a:lnTo>
                  <a:lnTo>
                    <a:pt x="1010" y="952"/>
                  </a:lnTo>
                  <a:lnTo>
                    <a:pt x="956" y="959"/>
                  </a:lnTo>
                  <a:lnTo>
                    <a:pt x="902" y="963"/>
                  </a:lnTo>
                  <a:lnTo>
                    <a:pt x="841" y="963"/>
                  </a:lnTo>
                  <a:lnTo>
                    <a:pt x="784" y="966"/>
                  </a:lnTo>
                  <a:lnTo>
                    <a:pt x="726" y="966"/>
                  </a:lnTo>
                  <a:lnTo>
                    <a:pt x="676" y="970"/>
                  </a:lnTo>
                  <a:lnTo>
                    <a:pt x="626" y="963"/>
                  </a:lnTo>
                  <a:lnTo>
                    <a:pt x="586" y="959"/>
                  </a:lnTo>
                  <a:lnTo>
                    <a:pt x="554" y="952"/>
                  </a:lnTo>
                  <a:lnTo>
                    <a:pt x="532" y="941"/>
                  </a:lnTo>
                  <a:lnTo>
                    <a:pt x="507" y="927"/>
                  </a:lnTo>
                  <a:lnTo>
                    <a:pt x="485" y="909"/>
                  </a:lnTo>
                  <a:lnTo>
                    <a:pt x="464" y="894"/>
                  </a:lnTo>
                  <a:lnTo>
                    <a:pt x="439" y="880"/>
                  </a:lnTo>
                  <a:lnTo>
                    <a:pt x="410" y="858"/>
                  </a:lnTo>
                  <a:lnTo>
                    <a:pt x="385" y="840"/>
                  </a:lnTo>
                  <a:lnTo>
                    <a:pt x="356" y="819"/>
                  </a:lnTo>
                  <a:lnTo>
                    <a:pt x="327" y="790"/>
                  </a:lnTo>
                  <a:lnTo>
                    <a:pt x="295" y="758"/>
                  </a:lnTo>
                  <a:lnTo>
                    <a:pt x="263" y="722"/>
                  </a:lnTo>
                  <a:lnTo>
                    <a:pt x="230" y="682"/>
                  </a:lnTo>
                  <a:lnTo>
                    <a:pt x="202" y="636"/>
                  </a:lnTo>
                  <a:lnTo>
                    <a:pt x="169" y="578"/>
                  </a:lnTo>
                  <a:lnTo>
                    <a:pt x="141" y="517"/>
                  </a:lnTo>
                  <a:lnTo>
                    <a:pt x="108" y="449"/>
                  </a:lnTo>
                  <a:lnTo>
                    <a:pt x="79" y="370"/>
                  </a:lnTo>
                  <a:lnTo>
                    <a:pt x="76" y="366"/>
                  </a:lnTo>
                  <a:lnTo>
                    <a:pt x="72" y="359"/>
                  </a:lnTo>
                  <a:lnTo>
                    <a:pt x="65" y="348"/>
                  </a:lnTo>
                  <a:lnTo>
                    <a:pt x="58" y="334"/>
                  </a:lnTo>
                  <a:lnTo>
                    <a:pt x="47" y="312"/>
                  </a:lnTo>
                  <a:lnTo>
                    <a:pt x="36" y="294"/>
                  </a:lnTo>
                  <a:lnTo>
                    <a:pt x="29" y="269"/>
                  </a:lnTo>
                  <a:lnTo>
                    <a:pt x="22" y="248"/>
                  </a:lnTo>
                  <a:lnTo>
                    <a:pt x="11" y="219"/>
                  </a:lnTo>
                  <a:lnTo>
                    <a:pt x="4" y="190"/>
                  </a:lnTo>
                  <a:lnTo>
                    <a:pt x="0" y="165"/>
                  </a:lnTo>
                  <a:lnTo>
                    <a:pt x="0" y="140"/>
                  </a:lnTo>
                  <a:lnTo>
                    <a:pt x="0" y="111"/>
                  </a:lnTo>
                  <a:lnTo>
                    <a:pt x="8" y="86"/>
                  </a:lnTo>
                  <a:lnTo>
                    <a:pt x="22" y="64"/>
                  </a:lnTo>
                  <a:lnTo>
                    <a:pt x="40" y="46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147"/>
            <p:cNvSpPr>
              <a:spLocks/>
            </p:cNvSpPr>
            <p:nvPr/>
          </p:nvSpPr>
          <p:spPr bwMode="auto">
            <a:xfrm>
              <a:off x="1536" y="2636"/>
              <a:ext cx="137" cy="115"/>
            </a:xfrm>
            <a:custGeom>
              <a:avLst/>
              <a:gdLst>
                <a:gd name="T0" fmla="*/ 7 w 137"/>
                <a:gd name="T1" fmla="*/ 0 h 115"/>
                <a:gd name="T2" fmla="*/ 11 w 137"/>
                <a:gd name="T3" fmla="*/ 0 h 115"/>
                <a:gd name="T4" fmla="*/ 22 w 137"/>
                <a:gd name="T5" fmla="*/ 3 h 115"/>
                <a:gd name="T6" fmla="*/ 32 w 137"/>
                <a:gd name="T7" fmla="*/ 7 h 115"/>
                <a:gd name="T8" fmla="*/ 40 w 137"/>
                <a:gd name="T9" fmla="*/ 14 h 115"/>
                <a:gd name="T10" fmla="*/ 50 w 137"/>
                <a:gd name="T11" fmla="*/ 21 h 115"/>
                <a:gd name="T12" fmla="*/ 61 w 137"/>
                <a:gd name="T13" fmla="*/ 29 h 115"/>
                <a:gd name="T14" fmla="*/ 72 w 137"/>
                <a:gd name="T15" fmla="*/ 36 h 115"/>
                <a:gd name="T16" fmla="*/ 83 w 137"/>
                <a:gd name="T17" fmla="*/ 47 h 115"/>
                <a:gd name="T18" fmla="*/ 93 w 137"/>
                <a:gd name="T19" fmla="*/ 54 h 115"/>
                <a:gd name="T20" fmla="*/ 104 w 137"/>
                <a:gd name="T21" fmla="*/ 61 h 115"/>
                <a:gd name="T22" fmla="*/ 111 w 137"/>
                <a:gd name="T23" fmla="*/ 72 h 115"/>
                <a:gd name="T24" fmla="*/ 119 w 137"/>
                <a:gd name="T25" fmla="*/ 79 h 115"/>
                <a:gd name="T26" fmla="*/ 126 w 137"/>
                <a:gd name="T27" fmla="*/ 90 h 115"/>
                <a:gd name="T28" fmla="*/ 129 w 137"/>
                <a:gd name="T29" fmla="*/ 100 h 115"/>
                <a:gd name="T30" fmla="*/ 133 w 137"/>
                <a:gd name="T31" fmla="*/ 108 h 115"/>
                <a:gd name="T32" fmla="*/ 137 w 137"/>
                <a:gd name="T33" fmla="*/ 115 h 115"/>
                <a:gd name="T34" fmla="*/ 133 w 137"/>
                <a:gd name="T35" fmla="*/ 115 h 115"/>
                <a:gd name="T36" fmla="*/ 122 w 137"/>
                <a:gd name="T37" fmla="*/ 115 h 115"/>
                <a:gd name="T38" fmla="*/ 111 w 137"/>
                <a:gd name="T39" fmla="*/ 111 h 115"/>
                <a:gd name="T40" fmla="*/ 104 w 137"/>
                <a:gd name="T41" fmla="*/ 108 h 115"/>
                <a:gd name="T42" fmla="*/ 90 w 137"/>
                <a:gd name="T43" fmla="*/ 100 h 115"/>
                <a:gd name="T44" fmla="*/ 83 w 137"/>
                <a:gd name="T45" fmla="*/ 97 h 115"/>
                <a:gd name="T46" fmla="*/ 75 w 137"/>
                <a:gd name="T47" fmla="*/ 93 h 115"/>
                <a:gd name="T48" fmla="*/ 72 w 137"/>
                <a:gd name="T49" fmla="*/ 97 h 115"/>
                <a:gd name="T50" fmla="*/ 61 w 137"/>
                <a:gd name="T51" fmla="*/ 82 h 115"/>
                <a:gd name="T52" fmla="*/ 47 w 137"/>
                <a:gd name="T53" fmla="*/ 72 h 115"/>
                <a:gd name="T54" fmla="*/ 32 w 137"/>
                <a:gd name="T55" fmla="*/ 61 h 115"/>
                <a:gd name="T56" fmla="*/ 18 w 137"/>
                <a:gd name="T57" fmla="*/ 50 h 115"/>
                <a:gd name="T58" fmla="*/ 7 w 137"/>
                <a:gd name="T59" fmla="*/ 39 h 115"/>
                <a:gd name="T60" fmla="*/ 0 w 137"/>
                <a:gd name="T61" fmla="*/ 29 h 115"/>
                <a:gd name="T62" fmla="*/ 0 w 137"/>
                <a:gd name="T63" fmla="*/ 11 h 115"/>
                <a:gd name="T64" fmla="*/ 7 w 137"/>
                <a:gd name="T65" fmla="*/ 0 h 115"/>
                <a:gd name="T66" fmla="*/ 7 w 137"/>
                <a:gd name="T6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7" h="115">
                  <a:moveTo>
                    <a:pt x="7" y="0"/>
                  </a:moveTo>
                  <a:lnTo>
                    <a:pt x="11" y="0"/>
                  </a:lnTo>
                  <a:lnTo>
                    <a:pt x="22" y="3"/>
                  </a:lnTo>
                  <a:lnTo>
                    <a:pt x="32" y="7"/>
                  </a:lnTo>
                  <a:lnTo>
                    <a:pt x="40" y="14"/>
                  </a:lnTo>
                  <a:lnTo>
                    <a:pt x="50" y="21"/>
                  </a:lnTo>
                  <a:lnTo>
                    <a:pt x="61" y="29"/>
                  </a:lnTo>
                  <a:lnTo>
                    <a:pt x="72" y="36"/>
                  </a:lnTo>
                  <a:lnTo>
                    <a:pt x="83" y="47"/>
                  </a:lnTo>
                  <a:lnTo>
                    <a:pt x="93" y="54"/>
                  </a:lnTo>
                  <a:lnTo>
                    <a:pt x="104" y="61"/>
                  </a:lnTo>
                  <a:lnTo>
                    <a:pt x="111" y="72"/>
                  </a:lnTo>
                  <a:lnTo>
                    <a:pt x="119" y="79"/>
                  </a:lnTo>
                  <a:lnTo>
                    <a:pt x="126" y="90"/>
                  </a:lnTo>
                  <a:lnTo>
                    <a:pt x="129" y="100"/>
                  </a:lnTo>
                  <a:lnTo>
                    <a:pt x="133" y="108"/>
                  </a:lnTo>
                  <a:lnTo>
                    <a:pt x="137" y="115"/>
                  </a:lnTo>
                  <a:lnTo>
                    <a:pt x="133" y="115"/>
                  </a:lnTo>
                  <a:lnTo>
                    <a:pt x="122" y="115"/>
                  </a:lnTo>
                  <a:lnTo>
                    <a:pt x="111" y="111"/>
                  </a:lnTo>
                  <a:lnTo>
                    <a:pt x="104" y="108"/>
                  </a:lnTo>
                  <a:lnTo>
                    <a:pt x="90" y="100"/>
                  </a:lnTo>
                  <a:lnTo>
                    <a:pt x="83" y="97"/>
                  </a:lnTo>
                  <a:lnTo>
                    <a:pt x="75" y="93"/>
                  </a:lnTo>
                  <a:lnTo>
                    <a:pt x="72" y="97"/>
                  </a:lnTo>
                  <a:lnTo>
                    <a:pt x="61" y="82"/>
                  </a:lnTo>
                  <a:lnTo>
                    <a:pt x="47" y="72"/>
                  </a:lnTo>
                  <a:lnTo>
                    <a:pt x="32" y="61"/>
                  </a:lnTo>
                  <a:lnTo>
                    <a:pt x="18" y="50"/>
                  </a:lnTo>
                  <a:lnTo>
                    <a:pt x="7" y="39"/>
                  </a:lnTo>
                  <a:lnTo>
                    <a:pt x="0" y="29"/>
                  </a:lnTo>
                  <a:lnTo>
                    <a:pt x="0" y="1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B81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886" y="2162"/>
              <a:ext cx="86" cy="219"/>
            </a:xfrm>
            <a:custGeom>
              <a:avLst/>
              <a:gdLst>
                <a:gd name="T0" fmla="*/ 79 w 86"/>
                <a:gd name="T1" fmla="*/ 0 h 219"/>
                <a:gd name="T2" fmla="*/ 82 w 86"/>
                <a:gd name="T3" fmla="*/ 10 h 219"/>
                <a:gd name="T4" fmla="*/ 86 w 86"/>
                <a:gd name="T5" fmla="*/ 21 h 219"/>
                <a:gd name="T6" fmla="*/ 86 w 86"/>
                <a:gd name="T7" fmla="*/ 28 h 219"/>
                <a:gd name="T8" fmla="*/ 86 w 86"/>
                <a:gd name="T9" fmla="*/ 39 h 219"/>
                <a:gd name="T10" fmla="*/ 82 w 86"/>
                <a:gd name="T11" fmla="*/ 50 h 219"/>
                <a:gd name="T12" fmla="*/ 79 w 86"/>
                <a:gd name="T13" fmla="*/ 61 h 219"/>
                <a:gd name="T14" fmla="*/ 72 w 86"/>
                <a:gd name="T15" fmla="*/ 71 h 219"/>
                <a:gd name="T16" fmla="*/ 68 w 86"/>
                <a:gd name="T17" fmla="*/ 82 h 219"/>
                <a:gd name="T18" fmla="*/ 57 w 86"/>
                <a:gd name="T19" fmla="*/ 93 h 219"/>
                <a:gd name="T20" fmla="*/ 50 w 86"/>
                <a:gd name="T21" fmla="*/ 104 h 219"/>
                <a:gd name="T22" fmla="*/ 43 w 86"/>
                <a:gd name="T23" fmla="*/ 115 h 219"/>
                <a:gd name="T24" fmla="*/ 39 w 86"/>
                <a:gd name="T25" fmla="*/ 125 h 219"/>
                <a:gd name="T26" fmla="*/ 36 w 86"/>
                <a:gd name="T27" fmla="*/ 136 h 219"/>
                <a:gd name="T28" fmla="*/ 32 w 86"/>
                <a:gd name="T29" fmla="*/ 147 h 219"/>
                <a:gd name="T30" fmla="*/ 32 w 86"/>
                <a:gd name="T31" fmla="*/ 161 h 219"/>
                <a:gd name="T32" fmla="*/ 32 w 86"/>
                <a:gd name="T33" fmla="*/ 172 h 219"/>
                <a:gd name="T34" fmla="*/ 25 w 86"/>
                <a:gd name="T35" fmla="*/ 183 h 219"/>
                <a:gd name="T36" fmla="*/ 18 w 86"/>
                <a:gd name="T37" fmla="*/ 197 h 219"/>
                <a:gd name="T38" fmla="*/ 7 w 86"/>
                <a:gd name="T39" fmla="*/ 208 h 219"/>
                <a:gd name="T40" fmla="*/ 3 w 86"/>
                <a:gd name="T41" fmla="*/ 219 h 219"/>
                <a:gd name="T42" fmla="*/ 0 w 86"/>
                <a:gd name="T43" fmla="*/ 201 h 219"/>
                <a:gd name="T44" fmla="*/ 0 w 86"/>
                <a:gd name="T45" fmla="*/ 186 h 219"/>
                <a:gd name="T46" fmla="*/ 0 w 86"/>
                <a:gd name="T47" fmla="*/ 172 h 219"/>
                <a:gd name="T48" fmla="*/ 3 w 86"/>
                <a:gd name="T49" fmla="*/ 158 h 219"/>
                <a:gd name="T50" fmla="*/ 3 w 86"/>
                <a:gd name="T51" fmla="*/ 143 h 219"/>
                <a:gd name="T52" fmla="*/ 7 w 86"/>
                <a:gd name="T53" fmla="*/ 129 h 219"/>
                <a:gd name="T54" fmla="*/ 14 w 86"/>
                <a:gd name="T55" fmla="*/ 115 h 219"/>
                <a:gd name="T56" fmla="*/ 18 w 86"/>
                <a:gd name="T57" fmla="*/ 100 h 219"/>
                <a:gd name="T58" fmla="*/ 25 w 86"/>
                <a:gd name="T59" fmla="*/ 86 h 219"/>
                <a:gd name="T60" fmla="*/ 28 w 86"/>
                <a:gd name="T61" fmla="*/ 71 h 219"/>
                <a:gd name="T62" fmla="*/ 36 w 86"/>
                <a:gd name="T63" fmla="*/ 57 h 219"/>
                <a:gd name="T64" fmla="*/ 43 w 86"/>
                <a:gd name="T65" fmla="*/ 46 h 219"/>
                <a:gd name="T66" fmla="*/ 50 w 86"/>
                <a:gd name="T67" fmla="*/ 32 h 219"/>
                <a:gd name="T68" fmla="*/ 57 w 86"/>
                <a:gd name="T69" fmla="*/ 21 h 219"/>
                <a:gd name="T70" fmla="*/ 68 w 86"/>
                <a:gd name="T71" fmla="*/ 10 h 219"/>
                <a:gd name="T72" fmla="*/ 79 w 86"/>
                <a:gd name="T73" fmla="*/ 0 h 219"/>
                <a:gd name="T74" fmla="*/ 79 w 86"/>
                <a:gd name="T7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219">
                  <a:moveTo>
                    <a:pt x="79" y="0"/>
                  </a:moveTo>
                  <a:lnTo>
                    <a:pt x="82" y="10"/>
                  </a:lnTo>
                  <a:lnTo>
                    <a:pt x="86" y="21"/>
                  </a:lnTo>
                  <a:lnTo>
                    <a:pt x="86" y="28"/>
                  </a:lnTo>
                  <a:lnTo>
                    <a:pt x="86" y="39"/>
                  </a:lnTo>
                  <a:lnTo>
                    <a:pt x="82" y="50"/>
                  </a:lnTo>
                  <a:lnTo>
                    <a:pt x="79" y="61"/>
                  </a:lnTo>
                  <a:lnTo>
                    <a:pt x="72" y="71"/>
                  </a:lnTo>
                  <a:lnTo>
                    <a:pt x="68" y="82"/>
                  </a:lnTo>
                  <a:lnTo>
                    <a:pt x="57" y="93"/>
                  </a:lnTo>
                  <a:lnTo>
                    <a:pt x="50" y="104"/>
                  </a:lnTo>
                  <a:lnTo>
                    <a:pt x="43" y="115"/>
                  </a:lnTo>
                  <a:lnTo>
                    <a:pt x="39" y="125"/>
                  </a:lnTo>
                  <a:lnTo>
                    <a:pt x="36" y="136"/>
                  </a:lnTo>
                  <a:lnTo>
                    <a:pt x="32" y="147"/>
                  </a:lnTo>
                  <a:lnTo>
                    <a:pt x="32" y="161"/>
                  </a:lnTo>
                  <a:lnTo>
                    <a:pt x="32" y="172"/>
                  </a:lnTo>
                  <a:lnTo>
                    <a:pt x="25" y="183"/>
                  </a:lnTo>
                  <a:lnTo>
                    <a:pt x="18" y="197"/>
                  </a:lnTo>
                  <a:lnTo>
                    <a:pt x="7" y="208"/>
                  </a:lnTo>
                  <a:lnTo>
                    <a:pt x="3" y="219"/>
                  </a:lnTo>
                  <a:lnTo>
                    <a:pt x="0" y="201"/>
                  </a:lnTo>
                  <a:lnTo>
                    <a:pt x="0" y="186"/>
                  </a:lnTo>
                  <a:lnTo>
                    <a:pt x="0" y="172"/>
                  </a:lnTo>
                  <a:lnTo>
                    <a:pt x="3" y="158"/>
                  </a:lnTo>
                  <a:lnTo>
                    <a:pt x="3" y="143"/>
                  </a:lnTo>
                  <a:lnTo>
                    <a:pt x="7" y="129"/>
                  </a:lnTo>
                  <a:lnTo>
                    <a:pt x="14" y="115"/>
                  </a:lnTo>
                  <a:lnTo>
                    <a:pt x="18" y="100"/>
                  </a:lnTo>
                  <a:lnTo>
                    <a:pt x="25" y="86"/>
                  </a:lnTo>
                  <a:lnTo>
                    <a:pt x="28" y="71"/>
                  </a:lnTo>
                  <a:lnTo>
                    <a:pt x="36" y="57"/>
                  </a:lnTo>
                  <a:lnTo>
                    <a:pt x="43" y="46"/>
                  </a:lnTo>
                  <a:lnTo>
                    <a:pt x="50" y="32"/>
                  </a:lnTo>
                  <a:lnTo>
                    <a:pt x="57" y="21"/>
                  </a:lnTo>
                  <a:lnTo>
                    <a:pt x="68" y="10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940" y="2273"/>
              <a:ext cx="75" cy="187"/>
            </a:xfrm>
            <a:custGeom>
              <a:avLst/>
              <a:gdLst>
                <a:gd name="T0" fmla="*/ 64 w 75"/>
                <a:gd name="T1" fmla="*/ 0 h 187"/>
                <a:gd name="T2" fmla="*/ 75 w 75"/>
                <a:gd name="T3" fmla="*/ 14 h 187"/>
                <a:gd name="T4" fmla="*/ 75 w 75"/>
                <a:gd name="T5" fmla="*/ 29 h 187"/>
                <a:gd name="T6" fmla="*/ 71 w 75"/>
                <a:gd name="T7" fmla="*/ 47 h 187"/>
                <a:gd name="T8" fmla="*/ 61 w 75"/>
                <a:gd name="T9" fmla="*/ 65 h 187"/>
                <a:gd name="T10" fmla="*/ 50 w 75"/>
                <a:gd name="T11" fmla="*/ 83 h 187"/>
                <a:gd name="T12" fmla="*/ 43 w 75"/>
                <a:gd name="T13" fmla="*/ 101 h 187"/>
                <a:gd name="T14" fmla="*/ 36 w 75"/>
                <a:gd name="T15" fmla="*/ 108 h 187"/>
                <a:gd name="T16" fmla="*/ 36 w 75"/>
                <a:gd name="T17" fmla="*/ 119 h 187"/>
                <a:gd name="T18" fmla="*/ 32 w 75"/>
                <a:gd name="T19" fmla="*/ 126 h 187"/>
                <a:gd name="T20" fmla="*/ 36 w 75"/>
                <a:gd name="T21" fmla="*/ 137 h 187"/>
                <a:gd name="T22" fmla="*/ 32 w 75"/>
                <a:gd name="T23" fmla="*/ 147 h 187"/>
                <a:gd name="T24" fmla="*/ 32 w 75"/>
                <a:gd name="T25" fmla="*/ 158 h 187"/>
                <a:gd name="T26" fmla="*/ 28 w 75"/>
                <a:gd name="T27" fmla="*/ 165 h 187"/>
                <a:gd name="T28" fmla="*/ 28 w 75"/>
                <a:gd name="T29" fmla="*/ 180 h 187"/>
                <a:gd name="T30" fmla="*/ 18 w 75"/>
                <a:gd name="T31" fmla="*/ 183 h 187"/>
                <a:gd name="T32" fmla="*/ 3 w 75"/>
                <a:gd name="T33" fmla="*/ 187 h 187"/>
                <a:gd name="T34" fmla="*/ 0 w 75"/>
                <a:gd name="T35" fmla="*/ 172 h 187"/>
                <a:gd name="T36" fmla="*/ 0 w 75"/>
                <a:gd name="T37" fmla="*/ 158 h 187"/>
                <a:gd name="T38" fmla="*/ 0 w 75"/>
                <a:gd name="T39" fmla="*/ 147 h 187"/>
                <a:gd name="T40" fmla="*/ 3 w 75"/>
                <a:gd name="T41" fmla="*/ 133 h 187"/>
                <a:gd name="T42" fmla="*/ 3 w 75"/>
                <a:gd name="T43" fmla="*/ 122 h 187"/>
                <a:gd name="T44" fmla="*/ 7 w 75"/>
                <a:gd name="T45" fmla="*/ 108 h 187"/>
                <a:gd name="T46" fmla="*/ 10 w 75"/>
                <a:gd name="T47" fmla="*/ 93 h 187"/>
                <a:gd name="T48" fmla="*/ 14 w 75"/>
                <a:gd name="T49" fmla="*/ 83 h 187"/>
                <a:gd name="T50" fmla="*/ 18 w 75"/>
                <a:gd name="T51" fmla="*/ 72 h 187"/>
                <a:gd name="T52" fmla="*/ 21 w 75"/>
                <a:gd name="T53" fmla="*/ 61 h 187"/>
                <a:gd name="T54" fmla="*/ 28 w 75"/>
                <a:gd name="T55" fmla="*/ 50 h 187"/>
                <a:gd name="T56" fmla="*/ 36 w 75"/>
                <a:gd name="T57" fmla="*/ 40 h 187"/>
                <a:gd name="T58" fmla="*/ 39 w 75"/>
                <a:gd name="T59" fmla="*/ 29 h 187"/>
                <a:gd name="T60" fmla="*/ 50 w 75"/>
                <a:gd name="T61" fmla="*/ 18 h 187"/>
                <a:gd name="T62" fmla="*/ 53 w 75"/>
                <a:gd name="T63" fmla="*/ 7 h 187"/>
                <a:gd name="T64" fmla="*/ 64 w 75"/>
                <a:gd name="T65" fmla="*/ 0 h 187"/>
                <a:gd name="T66" fmla="*/ 64 w 75"/>
                <a:gd name="T6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187">
                  <a:moveTo>
                    <a:pt x="64" y="0"/>
                  </a:moveTo>
                  <a:lnTo>
                    <a:pt x="75" y="14"/>
                  </a:lnTo>
                  <a:lnTo>
                    <a:pt x="75" y="29"/>
                  </a:lnTo>
                  <a:lnTo>
                    <a:pt x="71" y="47"/>
                  </a:lnTo>
                  <a:lnTo>
                    <a:pt x="61" y="65"/>
                  </a:lnTo>
                  <a:lnTo>
                    <a:pt x="50" y="83"/>
                  </a:lnTo>
                  <a:lnTo>
                    <a:pt x="43" y="101"/>
                  </a:lnTo>
                  <a:lnTo>
                    <a:pt x="36" y="108"/>
                  </a:lnTo>
                  <a:lnTo>
                    <a:pt x="36" y="119"/>
                  </a:lnTo>
                  <a:lnTo>
                    <a:pt x="32" y="126"/>
                  </a:lnTo>
                  <a:lnTo>
                    <a:pt x="36" y="137"/>
                  </a:lnTo>
                  <a:lnTo>
                    <a:pt x="32" y="147"/>
                  </a:lnTo>
                  <a:lnTo>
                    <a:pt x="32" y="158"/>
                  </a:lnTo>
                  <a:lnTo>
                    <a:pt x="28" y="165"/>
                  </a:lnTo>
                  <a:lnTo>
                    <a:pt x="28" y="180"/>
                  </a:lnTo>
                  <a:lnTo>
                    <a:pt x="18" y="183"/>
                  </a:lnTo>
                  <a:lnTo>
                    <a:pt x="3" y="187"/>
                  </a:lnTo>
                  <a:lnTo>
                    <a:pt x="0" y="172"/>
                  </a:lnTo>
                  <a:lnTo>
                    <a:pt x="0" y="158"/>
                  </a:lnTo>
                  <a:lnTo>
                    <a:pt x="0" y="147"/>
                  </a:lnTo>
                  <a:lnTo>
                    <a:pt x="3" y="133"/>
                  </a:lnTo>
                  <a:lnTo>
                    <a:pt x="3" y="122"/>
                  </a:lnTo>
                  <a:lnTo>
                    <a:pt x="7" y="108"/>
                  </a:lnTo>
                  <a:lnTo>
                    <a:pt x="10" y="93"/>
                  </a:lnTo>
                  <a:lnTo>
                    <a:pt x="14" y="83"/>
                  </a:lnTo>
                  <a:lnTo>
                    <a:pt x="18" y="72"/>
                  </a:lnTo>
                  <a:lnTo>
                    <a:pt x="21" y="61"/>
                  </a:lnTo>
                  <a:lnTo>
                    <a:pt x="28" y="50"/>
                  </a:lnTo>
                  <a:lnTo>
                    <a:pt x="36" y="40"/>
                  </a:lnTo>
                  <a:lnTo>
                    <a:pt x="39" y="29"/>
                  </a:lnTo>
                  <a:lnTo>
                    <a:pt x="50" y="18"/>
                  </a:lnTo>
                  <a:lnTo>
                    <a:pt x="53" y="7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997" y="2388"/>
              <a:ext cx="129" cy="198"/>
            </a:xfrm>
            <a:custGeom>
              <a:avLst/>
              <a:gdLst>
                <a:gd name="T0" fmla="*/ 111 w 129"/>
                <a:gd name="T1" fmla="*/ 0 h 198"/>
                <a:gd name="T2" fmla="*/ 119 w 129"/>
                <a:gd name="T3" fmla="*/ 7 h 198"/>
                <a:gd name="T4" fmla="*/ 126 w 129"/>
                <a:gd name="T5" fmla="*/ 11 h 198"/>
                <a:gd name="T6" fmla="*/ 129 w 129"/>
                <a:gd name="T7" fmla="*/ 18 h 198"/>
                <a:gd name="T8" fmla="*/ 129 w 129"/>
                <a:gd name="T9" fmla="*/ 25 h 198"/>
                <a:gd name="T10" fmla="*/ 126 w 129"/>
                <a:gd name="T11" fmla="*/ 39 h 198"/>
                <a:gd name="T12" fmla="*/ 115 w 129"/>
                <a:gd name="T13" fmla="*/ 50 h 198"/>
                <a:gd name="T14" fmla="*/ 101 w 129"/>
                <a:gd name="T15" fmla="*/ 65 h 198"/>
                <a:gd name="T16" fmla="*/ 86 w 129"/>
                <a:gd name="T17" fmla="*/ 75 h 198"/>
                <a:gd name="T18" fmla="*/ 72 w 129"/>
                <a:gd name="T19" fmla="*/ 86 h 198"/>
                <a:gd name="T20" fmla="*/ 65 w 129"/>
                <a:gd name="T21" fmla="*/ 101 h 198"/>
                <a:gd name="T22" fmla="*/ 50 w 129"/>
                <a:gd name="T23" fmla="*/ 111 h 198"/>
                <a:gd name="T24" fmla="*/ 43 w 129"/>
                <a:gd name="T25" fmla="*/ 126 h 198"/>
                <a:gd name="T26" fmla="*/ 40 w 129"/>
                <a:gd name="T27" fmla="*/ 140 h 198"/>
                <a:gd name="T28" fmla="*/ 36 w 129"/>
                <a:gd name="T29" fmla="*/ 154 h 198"/>
                <a:gd name="T30" fmla="*/ 32 w 129"/>
                <a:gd name="T31" fmla="*/ 169 h 198"/>
                <a:gd name="T32" fmla="*/ 29 w 129"/>
                <a:gd name="T33" fmla="*/ 183 h 198"/>
                <a:gd name="T34" fmla="*/ 22 w 129"/>
                <a:gd name="T35" fmla="*/ 190 h 198"/>
                <a:gd name="T36" fmla="*/ 7 w 129"/>
                <a:gd name="T37" fmla="*/ 198 h 198"/>
                <a:gd name="T38" fmla="*/ 4 w 129"/>
                <a:gd name="T39" fmla="*/ 180 h 198"/>
                <a:gd name="T40" fmla="*/ 0 w 129"/>
                <a:gd name="T41" fmla="*/ 169 h 198"/>
                <a:gd name="T42" fmla="*/ 0 w 129"/>
                <a:gd name="T43" fmla="*/ 154 h 198"/>
                <a:gd name="T44" fmla="*/ 4 w 129"/>
                <a:gd name="T45" fmla="*/ 140 h 198"/>
                <a:gd name="T46" fmla="*/ 7 w 129"/>
                <a:gd name="T47" fmla="*/ 126 h 198"/>
                <a:gd name="T48" fmla="*/ 14 w 129"/>
                <a:gd name="T49" fmla="*/ 115 h 198"/>
                <a:gd name="T50" fmla="*/ 22 w 129"/>
                <a:gd name="T51" fmla="*/ 101 h 198"/>
                <a:gd name="T52" fmla="*/ 32 w 129"/>
                <a:gd name="T53" fmla="*/ 90 h 198"/>
                <a:gd name="T54" fmla="*/ 36 w 129"/>
                <a:gd name="T55" fmla="*/ 79 h 198"/>
                <a:gd name="T56" fmla="*/ 47 w 129"/>
                <a:gd name="T57" fmla="*/ 65 h 198"/>
                <a:gd name="T58" fmla="*/ 58 w 129"/>
                <a:gd name="T59" fmla="*/ 54 h 198"/>
                <a:gd name="T60" fmla="*/ 68 w 129"/>
                <a:gd name="T61" fmla="*/ 43 h 198"/>
                <a:gd name="T62" fmla="*/ 79 w 129"/>
                <a:gd name="T63" fmla="*/ 32 h 198"/>
                <a:gd name="T64" fmla="*/ 90 w 129"/>
                <a:gd name="T65" fmla="*/ 22 h 198"/>
                <a:gd name="T66" fmla="*/ 101 w 129"/>
                <a:gd name="T67" fmla="*/ 11 h 198"/>
                <a:gd name="T68" fmla="*/ 111 w 129"/>
                <a:gd name="T69" fmla="*/ 0 h 198"/>
                <a:gd name="T70" fmla="*/ 111 w 129"/>
                <a:gd name="T7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" h="198">
                  <a:moveTo>
                    <a:pt x="111" y="0"/>
                  </a:moveTo>
                  <a:lnTo>
                    <a:pt x="119" y="7"/>
                  </a:lnTo>
                  <a:lnTo>
                    <a:pt x="126" y="11"/>
                  </a:lnTo>
                  <a:lnTo>
                    <a:pt x="129" y="18"/>
                  </a:lnTo>
                  <a:lnTo>
                    <a:pt x="129" y="25"/>
                  </a:lnTo>
                  <a:lnTo>
                    <a:pt x="126" y="39"/>
                  </a:lnTo>
                  <a:lnTo>
                    <a:pt x="115" y="50"/>
                  </a:lnTo>
                  <a:lnTo>
                    <a:pt x="101" y="65"/>
                  </a:lnTo>
                  <a:lnTo>
                    <a:pt x="86" y="75"/>
                  </a:lnTo>
                  <a:lnTo>
                    <a:pt x="72" y="86"/>
                  </a:lnTo>
                  <a:lnTo>
                    <a:pt x="65" y="101"/>
                  </a:lnTo>
                  <a:lnTo>
                    <a:pt x="50" y="111"/>
                  </a:lnTo>
                  <a:lnTo>
                    <a:pt x="43" y="126"/>
                  </a:lnTo>
                  <a:lnTo>
                    <a:pt x="40" y="140"/>
                  </a:lnTo>
                  <a:lnTo>
                    <a:pt x="36" y="154"/>
                  </a:lnTo>
                  <a:lnTo>
                    <a:pt x="32" y="169"/>
                  </a:lnTo>
                  <a:lnTo>
                    <a:pt x="29" y="183"/>
                  </a:lnTo>
                  <a:lnTo>
                    <a:pt x="22" y="190"/>
                  </a:lnTo>
                  <a:lnTo>
                    <a:pt x="7" y="198"/>
                  </a:lnTo>
                  <a:lnTo>
                    <a:pt x="4" y="180"/>
                  </a:lnTo>
                  <a:lnTo>
                    <a:pt x="0" y="169"/>
                  </a:lnTo>
                  <a:lnTo>
                    <a:pt x="0" y="154"/>
                  </a:lnTo>
                  <a:lnTo>
                    <a:pt x="4" y="140"/>
                  </a:lnTo>
                  <a:lnTo>
                    <a:pt x="7" y="126"/>
                  </a:lnTo>
                  <a:lnTo>
                    <a:pt x="14" y="115"/>
                  </a:lnTo>
                  <a:lnTo>
                    <a:pt x="22" y="101"/>
                  </a:lnTo>
                  <a:lnTo>
                    <a:pt x="32" y="90"/>
                  </a:lnTo>
                  <a:lnTo>
                    <a:pt x="36" y="79"/>
                  </a:lnTo>
                  <a:lnTo>
                    <a:pt x="47" y="65"/>
                  </a:lnTo>
                  <a:lnTo>
                    <a:pt x="58" y="54"/>
                  </a:lnTo>
                  <a:lnTo>
                    <a:pt x="68" y="43"/>
                  </a:lnTo>
                  <a:lnTo>
                    <a:pt x="79" y="32"/>
                  </a:lnTo>
                  <a:lnTo>
                    <a:pt x="90" y="22"/>
                  </a:lnTo>
                  <a:lnTo>
                    <a:pt x="101" y="11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1044" y="2560"/>
              <a:ext cx="108" cy="137"/>
            </a:xfrm>
            <a:custGeom>
              <a:avLst/>
              <a:gdLst>
                <a:gd name="T0" fmla="*/ 90 w 108"/>
                <a:gd name="T1" fmla="*/ 0 h 137"/>
                <a:gd name="T2" fmla="*/ 100 w 108"/>
                <a:gd name="T3" fmla="*/ 4 h 137"/>
                <a:gd name="T4" fmla="*/ 108 w 108"/>
                <a:gd name="T5" fmla="*/ 11 h 137"/>
                <a:gd name="T6" fmla="*/ 104 w 108"/>
                <a:gd name="T7" fmla="*/ 22 h 137"/>
                <a:gd name="T8" fmla="*/ 100 w 108"/>
                <a:gd name="T9" fmla="*/ 36 h 137"/>
                <a:gd name="T10" fmla="*/ 90 w 108"/>
                <a:gd name="T11" fmla="*/ 47 h 137"/>
                <a:gd name="T12" fmla="*/ 79 w 108"/>
                <a:gd name="T13" fmla="*/ 58 h 137"/>
                <a:gd name="T14" fmla="*/ 64 w 108"/>
                <a:gd name="T15" fmla="*/ 69 h 137"/>
                <a:gd name="T16" fmla="*/ 57 w 108"/>
                <a:gd name="T17" fmla="*/ 79 h 137"/>
                <a:gd name="T18" fmla="*/ 54 w 108"/>
                <a:gd name="T19" fmla="*/ 83 h 137"/>
                <a:gd name="T20" fmla="*/ 50 w 108"/>
                <a:gd name="T21" fmla="*/ 90 h 137"/>
                <a:gd name="T22" fmla="*/ 43 w 108"/>
                <a:gd name="T23" fmla="*/ 97 h 137"/>
                <a:gd name="T24" fmla="*/ 39 w 108"/>
                <a:gd name="T25" fmla="*/ 108 h 137"/>
                <a:gd name="T26" fmla="*/ 29 w 108"/>
                <a:gd name="T27" fmla="*/ 126 h 137"/>
                <a:gd name="T28" fmla="*/ 21 w 108"/>
                <a:gd name="T29" fmla="*/ 137 h 137"/>
                <a:gd name="T30" fmla="*/ 7 w 108"/>
                <a:gd name="T31" fmla="*/ 133 h 137"/>
                <a:gd name="T32" fmla="*/ 0 w 108"/>
                <a:gd name="T33" fmla="*/ 130 h 137"/>
                <a:gd name="T34" fmla="*/ 0 w 108"/>
                <a:gd name="T35" fmla="*/ 119 h 137"/>
                <a:gd name="T36" fmla="*/ 3 w 108"/>
                <a:gd name="T37" fmla="*/ 108 h 137"/>
                <a:gd name="T38" fmla="*/ 7 w 108"/>
                <a:gd name="T39" fmla="*/ 97 h 137"/>
                <a:gd name="T40" fmla="*/ 11 w 108"/>
                <a:gd name="T41" fmla="*/ 90 h 137"/>
                <a:gd name="T42" fmla="*/ 18 w 108"/>
                <a:gd name="T43" fmla="*/ 76 h 137"/>
                <a:gd name="T44" fmla="*/ 32 w 108"/>
                <a:gd name="T45" fmla="*/ 58 h 137"/>
                <a:gd name="T46" fmla="*/ 43 w 108"/>
                <a:gd name="T47" fmla="*/ 44 h 137"/>
                <a:gd name="T48" fmla="*/ 57 w 108"/>
                <a:gd name="T49" fmla="*/ 26 h 137"/>
                <a:gd name="T50" fmla="*/ 72 w 108"/>
                <a:gd name="T51" fmla="*/ 11 h 137"/>
                <a:gd name="T52" fmla="*/ 90 w 108"/>
                <a:gd name="T53" fmla="*/ 0 h 137"/>
                <a:gd name="T54" fmla="*/ 90 w 108"/>
                <a:gd name="T5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137">
                  <a:moveTo>
                    <a:pt x="90" y="0"/>
                  </a:moveTo>
                  <a:lnTo>
                    <a:pt x="100" y="4"/>
                  </a:lnTo>
                  <a:lnTo>
                    <a:pt x="108" y="11"/>
                  </a:lnTo>
                  <a:lnTo>
                    <a:pt x="104" y="22"/>
                  </a:lnTo>
                  <a:lnTo>
                    <a:pt x="100" y="36"/>
                  </a:lnTo>
                  <a:lnTo>
                    <a:pt x="90" y="47"/>
                  </a:lnTo>
                  <a:lnTo>
                    <a:pt x="79" y="58"/>
                  </a:lnTo>
                  <a:lnTo>
                    <a:pt x="64" y="69"/>
                  </a:lnTo>
                  <a:lnTo>
                    <a:pt x="57" y="79"/>
                  </a:lnTo>
                  <a:lnTo>
                    <a:pt x="54" y="83"/>
                  </a:lnTo>
                  <a:lnTo>
                    <a:pt x="50" y="90"/>
                  </a:lnTo>
                  <a:lnTo>
                    <a:pt x="43" y="97"/>
                  </a:lnTo>
                  <a:lnTo>
                    <a:pt x="39" y="108"/>
                  </a:lnTo>
                  <a:lnTo>
                    <a:pt x="29" y="126"/>
                  </a:lnTo>
                  <a:lnTo>
                    <a:pt x="21" y="137"/>
                  </a:lnTo>
                  <a:lnTo>
                    <a:pt x="7" y="133"/>
                  </a:lnTo>
                  <a:lnTo>
                    <a:pt x="0" y="130"/>
                  </a:lnTo>
                  <a:lnTo>
                    <a:pt x="0" y="119"/>
                  </a:lnTo>
                  <a:lnTo>
                    <a:pt x="3" y="108"/>
                  </a:lnTo>
                  <a:lnTo>
                    <a:pt x="7" y="97"/>
                  </a:lnTo>
                  <a:lnTo>
                    <a:pt x="11" y="90"/>
                  </a:lnTo>
                  <a:lnTo>
                    <a:pt x="18" y="76"/>
                  </a:lnTo>
                  <a:lnTo>
                    <a:pt x="32" y="58"/>
                  </a:lnTo>
                  <a:lnTo>
                    <a:pt x="43" y="44"/>
                  </a:lnTo>
                  <a:lnTo>
                    <a:pt x="57" y="26"/>
                  </a:lnTo>
                  <a:lnTo>
                    <a:pt x="72" y="11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1119" y="2715"/>
              <a:ext cx="76" cy="86"/>
            </a:xfrm>
            <a:custGeom>
              <a:avLst/>
              <a:gdLst>
                <a:gd name="T0" fmla="*/ 58 w 76"/>
                <a:gd name="T1" fmla="*/ 0 h 86"/>
                <a:gd name="T2" fmla="*/ 68 w 76"/>
                <a:gd name="T3" fmla="*/ 11 h 86"/>
                <a:gd name="T4" fmla="*/ 76 w 76"/>
                <a:gd name="T5" fmla="*/ 21 h 86"/>
                <a:gd name="T6" fmla="*/ 72 w 76"/>
                <a:gd name="T7" fmla="*/ 32 h 86"/>
                <a:gd name="T8" fmla="*/ 61 w 76"/>
                <a:gd name="T9" fmla="*/ 43 h 86"/>
                <a:gd name="T10" fmla="*/ 51 w 76"/>
                <a:gd name="T11" fmla="*/ 54 h 86"/>
                <a:gd name="T12" fmla="*/ 40 w 76"/>
                <a:gd name="T13" fmla="*/ 65 h 86"/>
                <a:gd name="T14" fmla="*/ 29 w 76"/>
                <a:gd name="T15" fmla="*/ 72 h 86"/>
                <a:gd name="T16" fmla="*/ 25 w 76"/>
                <a:gd name="T17" fmla="*/ 86 h 86"/>
                <a:gd name="T18" fmla="*/ 11 w 76"/>
                <a:gd name="T19" fmla="*/ 83 h 86"/>
                <a:gd name="T20" fmla="*/ 4 w 76"/>
                <a:gd name="T21" fmla="*/ 79 h 86"/>
                <a:gd name="T22" fmla="*/ 0 w 76"/>
                <a:gd name="T23" fmla="*/ 65 h 86"/>
                <a:gd name="T24" fmla="*/ 4 w 76"/>
                <a:gd name="T25" fmla="*/ 50 h 86"/>
                <a:gd name="T26" fmla="*/ 7 w 76"/>
                <a:gd name="T27" fmla="*/ 39 h 86"/>
                <a:gd name="T28" fmla="*/ 18 w 76"/>
                <a:gd name="T29" fmla="*/ 32 h 86"/>
                <a:gd name="T30" fmla="*/ 25 w 76"/>
                <a:gd name="T31" fmla="*/ 21 h 86"/>
                <a:gd name="T32" fmla="*/ 36 w 76"/>
                <a:gd name="T33" fmla="*/ 11 h 86"/>
                <a:gd name="T34" fmla="*/ 47 w 76"/>
                <a:gd name="T35" fmla="*/ 3 h 86"/>
                <a:gd name="T36" fmla="*/ 58 w 76"/>
                <a:gd name="T37" fmla="*/ 0 h 86"/>
                <a:gd name="T38" fmla="*/ 58 w 76"/>
                <a:gd name="T3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86">
                  <a:moveTo>
                    <a:pt x="58" y="0"/>
                  </a:moveTo>
                  <a:lnTo>
                    <a:pt x="68" y="11"/>
                  </a:lnTo>
                  <a:lnTo>
                    <a:pt x="76" y="21"/>
                  </a:lnTo>
                  <a:lnTo>
                    <a:pt x="72" y="32"/>
                  </a:lnTo>
                  <a:lnTo>
                    <a:pt x="61" y="43"/>
                  </a:lnTo>
                  <a:lnTo>
                    <a:pt x="51" y="54"/>
                  </a:lnTo>
                  <a:lnTo>
                    <a:pt x="40" y="65"/>
                  </a:lnTo>
                  <a:lnTo>
                    <a:pt x="29" y="72"/>
                  </a:lnTo>
                  <a:lnTo>
                    <a:pt x="25" y="86"/>
                  </a:lnTo>
                  <a:lnTo>
                    <a:pt x="11" y="83"/>
                  </a:lnTo>
                  <a:lnTo>
                    <a:pt x="4" y="79"/>
                  </a:lnTo>
                  <a:lnTo>
                    <a:pt x="0" y="65"/>
                  </a:lnTo>
                  <a:lnTo>
                    <a:pt x="4" y="50"/>
                  </a:lnTo>
                  <a:lnTo>
                    <a:pt x="7" y="39"/>
                  </a:lnTo>
                  <a:lnTo>
                    <a:pt x="18" y="32"/>
                  </a:lnTo>
                  <a:lnTo>
                    <a:pt x="25" y="21"/>
                  </a:lnTo>
                  <a:lnTo>
                    <a:pt x="36" y="11"/>
                  </a:lnTo>
                  <a:lnTo>
                    <a:pt x="47" y="3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1152" y="2862"/>
              <a:ext cx="111" cy="201"/>
            </a:xfrm>
            <a:custGeom>
              <a:avLst/>
              <a:gdLst>
                <a:gd name="T0" fmla="*/ 93 w 111"/>
                <a:gd name="T1" fmla="*/ 0 h 201"/>
                <a:gd name="T2" fmla="*/ 100 w 111"/>
                <a:gd name="T3" fmla="*/ 4 h 201"/>
                <a:gd name="T4" fmla="*/ 107 w 111"/>
                <a:gd name="T5" fmla="*/ 11 h 201"/>
                <a:gd name="T6" fmla="*/ 111 w 111"/>
                <a:gd name="T7" fmla="*/ 18 h 201"/>
                <a:gd name="T8" fmla="*/ 111 w 111"/>
                <a:gd name="T9" fmla="*/ 29 h 201"/>
                <a:gd name="T10" fmla="*/ 104 w 111"/>
                <a:gd name="T11" fmla="*/ 40 h 201"/>
                <a:gd name="T12" fmla="*/ 100 w 111"/>
                <a:gd name="T13" fmla="*/ 47 h 201"/>
                <a:gd name="T14" fmla="*/ 89 w 111"/>
                <a:gd name="T15" fmla="*/ 50 h 201"/>
                <a:gd name="T16" fmla="*/ 82 w 111"/>
                <a:gd name="T17" fmla="*/ 54 h 201"/>
                <a:gd name="T18" fmla="*/ 64 w 111"/>
                <a:gd name="T19" fmla="*/ 65 h 201"/>
                <a:gd name="T20" fmla="*/ 53 w 111"/>
                <a:gd name="T21" fmla="*/ 83 h 201"/>
                <a:gd name="T22" fmla="*/ 43 w 111"/>
                <a:gd name="T23" fmla="*/ 97 h 201"/>
                <a:gd name="T24" fmla="*/ 39 w 111"/>
                <a:gd name="T25" fmla="*/ 115 h 201"/>
                <a:gd name="T26" fmla="*/ 32 w 111"/>
                <a:gd name="T27" fmla="*/ 133 h 201"/>
                <a:gd name="T28" fmla="*/ 28 w 111"/>
                <a:gd name="T29" fmla="*/ 151 h 201"/>
                <a:gd name="T30" fmla="*/ 28 w 111"/>
                <a:gd name="T31" fmla="*/ 162 h 201"/>
                <a:gd name="T32" fmla="*/ 28 w 111"/>
                <a:gd name="T33" fmla="*/ 173 h 201"/>
                <a:gd name="T34" fmla="*/ 28 w 111"/>
                <a:gd name="T35" fmla="*/ 183 h 201"/>
                <a:gd name="T36" fmla="*/ 28 w 111"/>
                <a:gd name="T37" fmla="*/ 194 h 201"/>
                <a:gd name="T38" fmla="*/ 21 w 111"/>
                <a:gd name="T39" fmla="*/ 198 h 201"/>
                <a:gd name="T40" fmla="*/ 14 w 111"/>
                <a:gd name="T41" fmla="*/ 201 h 201"/>
                <a:gd name="T42" fmla="*/ 7 w 111"/>
                <a:gd name="T43" fmla="*/ 187 h 201"/>
                <a:gd name="T44" fmla="*/ 3 w 111"/>
                <a:gd name="T45" fmla="*/ 173 h 201"/>
                <a:gd name="T46" fmla="*/ 0 w 111"/>
                <a:gd name="T47" fmla="*/ 158 h 201"/>
                <a:gd name="T48" fmla="*/ 0 w 111"/>
                <a:gd name="T49" fmla="*/ 144 h 201"/>
                <a:gd name="T50" fmla="*/ 0 w 111"/>
                <a:gd name="T51" fmla="*/ 130 h 201"/>
                <a:gd name="T52" fmla="*/ 3 w 111"/>
                <a:gd name="T53" fmla="*/ 115 h 201"/>
                <a:gd name="T54" fmla="*/ 7 w 111"/>
                <a:gd name="T55" fmla="*/ 101 h 201"/>
                <a:gd name="T56" fmla="*/ 14 w 111"/>
                <a:gd name="T57" fmla="*/ 86 h 201"/>
                <a:gd name="T58" fmla="*/ 18 w 111"/>
                <a:gd name="T59" fmla="*/ 72 h 201"/>
                <a:gd name="T60" fmla="*/ 28 w 111"/>
                <a:gd name="T61" fmla="*/ 58 h 201"/>
                <a:gd name="T62" fmla="*/ 35 w 111"/>
                <a:gd name="T63" fmla="*/ 47 h 201"/>
                <a:gd name="T64" fmla="*/ 46 w 111"/>
                <a:gd name="T65" fmla="*/ 36 h 201"/>
                <a:gd name="T66" fmla="*/ 57 w 111"/>
                <a:gd name="T67" fmla="*/ 25 h 201"/>
                <a:gd name="T68" fmla="*/ 68 w 111"/>
                <a:gd name="T69" fmla="*/ 15 h 201"/>
                <a:gd name="T70" fmla="*/ 79 w 111"/>
                <a:gd name="T71" fmla="*/ 7 h 201"/>
                <a:gd name="T72" fmla="*/ 93 w 111"/>
                <a:gd name="T73" fmla="*/ 0 h 201"/>
                <a:gd name="T74" fmla="*/ 93 w 111"/>
                <a:gd name="T7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" h="201">
                  <a:moveTo>
                    <a:pt x="93" y="0"/>
                  </a:moveTo>
                  <a:lnTo>
                    <a:pt x="100" y="4"/>
                  </a:lnTo>
                  <a:lnTo>
                    <a:pt x="107" y="11"/>
                  </a:lnTo>
                  <a:lnTo>
                    <a:pt x="111" y="18"/>
                  </a:lnTo>
                  <a:lnTo>
                    <a:pt x="111" y="29"/>
                  </a:lnTo>
                  <a:lnTo>
                    <a:pt x="104" y="40"/>
                  </a:lnTo>
                  <a:lnTo>
                    <a:pt x="100" y="47"/>
                  </a:lnTo>
                  <a:lnTo>
                    <a:pt x="89" y="50"/>
                  </a:lnTo>
                  <a:lnTo>
                    <a:pt x="82" y="54"/>
                  </a:lnTo>
                  <a:lnTo>
                    <a:pt x="64" y="65"/>
                  </a:lnTo>
                  <a:lnTo>
                    <a:pt x="53" y="83"/>
                  </a:lnTo>
                  <a:lnTo>
                    <a:pt x="43" y="97"/>
                  </a:lnTo>
                  <a:lnTo>
                    <a:pt x="39" y="115"/>
                  </a:lnTo>
                  <a:lnTo>
                    <a:pt x="32" y="133"/>
                  </a:lnTo>
                  <a:lnTo>
                    <a:pt x="28" y="151"/>
                  </a:lnTo>
                  <a:lnTo>
                    <a:pt x="28" y="162"/>
                  </a:lnTo>
                  <a:lnTo>
                    <a:pt x="28" y="173"/>
                  </a:lnTo>
                  <a:lnTo>
                    <a:pt x="28" y="183"/>
                  </a:lnTo>
                  <a:lnTo>
                    <a:pt x="28" y="194"/>
                  </a:lnTo>
                  <a:lnTo>
                    <a:pt x="21" y="198"/>
                  </a:lnTo>
                  <a:lnTo>
                    <a:pt x="14" y="201"/>
                  </a:lnTo>
                  <a:lnTo>
                    <a:pt x="7" y="187"/>
                  </a:lnTo>
                  <a:lnTo>
                    <a:pt x="3" y="173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3" y="115"/>
                  </a:lnTo>
                  <a:lnTo>
                    <a:pt x="7" y="101"/>
                  </a:lnTo>
                  <a:lnTo>
                    <a:pt x="14" y="86"/>
                  </a:lnTo>
                  <a:lnTo>
                    <a:pt x="18" y="72"/>
                  </a:lnTo>
                  <a:lnTo>
                    <a:pt x="28" y="58"/>
                  </a:lnTo>
                  <a:lnTo>
                    <a:pt x="35" y="47"/>
                  </a:lnTo>
                  <a:lnTo>
                    <a:pt x="46" y="36"/>
                  </a:lnTo>
                  <a:lnTo>
                    <a:pt x="57" y="25"/>
                  </a:lnTo>
                  <a:lnTo>
                    <a:pt x="68" y="15"/>
                  </a:lnTo>
                  <a:lnTo>
                    <a:pt x="79" y="7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2510" y="1113"/>
              <a:ext cx="154" cy="380"/>
            </a:xfrm>
            <a:custGeom>
              <a:avLst/>
              <a:gdLst>
                <a:gd name="T0" fmla="*/ 18 w 154"/>
                <a:gd name="T1" fmla="*/ 0 h 380"/>
                <a:gd name="T2" fmla="*/ 36 w 154"/>
                <a:gd name="T3" fmla="*/ 18 h 380"/>
                <a:gd name="T4" fmla="*/ 57 w 154"/>
                <a:gd name="T5" fmla="*/ 32 h 380"/>
                <a:gd name="T6" fmla="*/ 72 w 154"/>
                <a:gd name="T7" fmla="*/ 50 h 380"/>
                <a:gd name="T8" fmla="*/ 89 w 154"/>
                <a:gd name="T9" fmla="*/ 72 h 380"/>
                <a:gd name="T10" fmla="*/ 100 w 154"/>
                <a:gd name="T11" fmla="*/ 93 h 380"/>
                <a:gd name="T12" fmla="*/ 111 w 154"/>
                <a:gd name="T13" fmla="*/ 118 h 380"/>
                <a:gd name="T14" fmla="*/ 122 w 154"/>
                <a:gd name="T15" fmla="*/ 140 h 380"/>
                <a:gd name="T16" fmla="*/ 133 w 154"/>
                <a:gd name="T17" fmla="*/ 165 h 380"/>
                <a:gd name="T18" fmla="*/ 136 w 154"/>
                <a:gd name="T19" fmla="*/ 190 h 380"/>
                <a:gd name="T20" fmla="*/ 143 w 154"/>
                <a:gd name="T21" fmla="*/ 212 h 380"/>
                <a:gd name="T22" fmla="*/ 147 w 154"/>
                <a:gd name="T23" fmla="*/ 237 h 380"/>
                <a:gd name="T24" fmla="*/ 154 w 154"/>
                <a:gd name="T25" fmla="*/ 262 h 380"/>
                <a:gd name="T26" fmla="*/ 154 w 154"/>
                <a:gd name="T27" fmla="*/ 287 h 380"/>
                <a:gd name="T28" fmla="*/ 154 w 154"/>
                <a:gd name="T29" fmla="*/ 312 h 380"/>
                <a:gd name="T30" fmla="*/ 154 w 154"/>
                <a:gd name="T31" fmla="*/ 337 h 380"/>
                <a:gd name="T32" fmla="*/ 151 w 154"/>
                <a:gd name="T33" fmla="*/ 366 h 380"/>
                <a:gd name="T34" fmla="*/ 140 w 154"/>
                <a:gd name="T35" fmla="*/ 370 h 380"/>
                <a:gd name="T36" fmla="*/ 129 w 154"/>
                <a:gd name="T37" fmla="*/ 373 h 380"/>
                <a:gd name="T38" fmla="*/ 122 w 154"/>
                <a:gd name="T39" fmla="*/ 377 h 380"/>
                <a:gd name="T40" fmla="*/ 115 w 154"/>
                <a:gd name="T41" fmla="*/ 380 h 380"/>
                <a:gd name="T42" fmla="*/ 107 w 154"/>
                <a:gd name="T43" fmla="*/ 359 h 380"/>
                <a:gd name="T44" fmla="*/ 104 w 154"/>
                <a:gd name="T45" fmla="*/ 337 h 380"/>
                <a:gd name="T46" fmla="*/ 97 w 154"/>
                <a:gd name="T47" fmla="*/ 312 h 380"/>
                <a:gd name="T48" fmla="*/ 93 w 154"/>
                <a:gd name="T49" fmla="*/ 294 h 380"/>
                <a:gd name="T50" fmla="*/ 89 w 154"/>
                <a:gd name="T51" fmla="*/ 269 h 380"/>
                <a:gd name="T52" fmla="*/ 82 w 154"/>
                <a:gd name="T53" fmla="*/ 251 h 380"/>
                <a:gd name="T54" fmla="*/ 75 w 154"/>
                <a:gd name="T55" fmla="*/ 230 h 380"/>
                <a:gd name="T56" fmla="*/ 72 w 154"/>
                <a:gd name="T57" fmla="*/ 208 h 380"/>
                <a:gd name="T58" fmla="*/ 61 w 154"/>
                <a:gd name="T59" fmla="*/ 186 h 380"/>
                <a:gd name="T60" fmla="*/ 57 w 154"/>
                <a:gd name="T61" fmla="*/ 165 h 380"/>
                <a:gd name="T62" fmla="*/ 46 w 154"/>
                <a:gd name="T63" fmla="*/ 147 h 380"/>
                <a:gd name="T64" fmla="*/ 39 w 154"/>
                <a:gd name="T65" fmla="*/ 125 h 380"/>
                <a:gd name="T66" fmla="*/ 28 w 154"/>
                <a:gd name="T67" fmla="*/ 104 h 380"/>
                <a:gd name="T68" fmla="*/ 21 w 154"/>
                <a:gd name="T69" fmla="*/ 86 h 380"/>
                <a:gd name="T70" fmla="*/ 10 w 154"/>
                <a:gd name="T71" fmla="*/ 68 h 380"/>
                <a:gd name="T72" fmla="*/ 0 w 154"/>
                <a:gd name="T73" fmla="*/ 50 h 380"/>
                <a:gd name="T74" fmla="*/ 3 w 154"/>
                <a:gd name="T75" fmla="*/ 36 h 380"/>
                <a:gd name="T76" fmla="*/ 7 w 154"/>
                <a:gd name="T77" fmla="*/ 21 h 380"/>
                <a:gd name="T78" fmla="*/ 14 w 154"/>
                <a:gd name="T79" fmla="*/ 10 h 380"/>
                <a:gd name="T80" fmla="*/ 18 w 154"/>
                <a:gd name="T81" fmla="*/ 0 h 380"/>
                <a:gd name="T82" fmla="*/ 18 w 154"/>
                <a:gd name="T8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" h="380">
                  <a:moveTo>
                    <a:pt x="18" y="0"/>
                  </a:moveTo>
                  <a:lnTo>
                    <a:pt x="36" y="18"/>
                  </a:lnTo>
                  <a:lnTo>
                    <a:pt x="57" y="32"/>
                  </a:lnTo>
                  <a:lnTo>
                    <a:pt x="72" y="50"/>
                  </a:lnTo>
                  <a:lnTo>
                    <a:pt x="89" y="72"/>
                  </a:lnTo>
                  <a:lnTo>
                    <a:pt x="100" y="93"/>
                  </a:lnTo>
                  <a:lnTo>
                    <a:pt x="111" y="118"/>
                  </a:lnTo>
                  <a:lnTo>
                    <a:pt x="122" y="140"/>
                  </a:lnTo>
                  <a:lnTo>
                    <a:pt x="133" y="165"/>
                  </a:lnTo>
                  <a:lnTo>
                    <a:pt x="136" y="190"/>
                  </a:lnTo>
                  <a:lnTo>
                    <a:pt x="143" y="212"/>
                  </a:lnTo>
                  <a:lnTo>
                    <a:pt x="147" y="237"/>
                  </a:lnTo>
                  <a:lnTo>
                    <a:pt x="154" y="262"/>
                  </a:lnTo>
                  <a:lnTo>
                    <a:pt x="154" y="287"/>
                  </a:lnTo>
                  <a:lnTo>
                    <a:pt x="154" y="312"/>
                  </a:lnTo>
                  <a:lnTo>
                    <a:pt x="154" y="337"/>
                  </a:lnTo>
                  <a:lnTo>
                    <a:pt x="151" y="366"/>
                  </a:lnTo>
                  <a:lnTo>
                    <a:pt x="140" y="370"/>
                  </a:lnTo>
                  <a:lnTo>
                    <a:pt x="129" y="373"/>
                  </a:lnTo>
                  <a:lnTo>
                    <a:pt x="122" y="377"/>
                  </a:lnTo>
                  <a:lnTo>
                    <a:pt x="115" y="380"/>
                  </a:lnTo>
                  <a:lnTo>
                    <a:pt x="107" y="359"/>
                  </a:lnTo>
                  <a:lnTo>
                    <a:pt x="104" y="337"/>
                  </a:lnTo>
                  <a:lnTo>
                    <a:pt x="97" y="312"/>
                  </a:lnTo>
                  <a:lnTo>
                    <a:pt x="93" y="294"/>
                  </a:lnTo>
                  <a:lnTo>
                    <a:pt x="89" y="269"/>
                  </a:lnTo>
                  <a:lnTo>
                    <a:pt x="82" y="251"/>
                  </a:lnTo>
                  <a:lnTo>
                    <a:pt x="75" y="230"/>
                  </a:lnTo>
                  <a:lnTo>
                    <a:pt x="72" y="208"/>
                  </a:lnTo>
                  <a:lnTo>
                    <a:pt x="61" y="186"/>
                  </a:lnTo>
                  <a:lnTo>
                    <a:pt x="57" y="165"/>
                  </a:lnTo>
                  <a:lnTo>
                    <a:pt x="46" y="147"/>
                  </a:lnTo>
                  <a:lnTo>
                    <a:pt x="39" y="125"/>
                  </a:lnTo>
                  <a:lnTo>
                    <a:pt x="28" y="104"/>
                  </a:lnTo>
                  <a:lnTo>
                    <a:pt x="21" y="86"/>
                  </a:lnTo>
                  <a:lnTo>
                    <a:pt x="10" y="68"/>
                  </a:lnTo>
                  <a:lnTo>
                    <a:pt x="0" y="50"/>
                  </a:lnTo>
                  <a:lnTo>
                    <a:pt x="3" y="36"/>
                  </a:lnTo>
                  <a:lnTo>
                    <a:pt x="7" y="21"/>
                  </a:lnTo>
                  <a:lnTo>
                    <a:pt x="14" y="1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99E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1198" y="3250"/>
              <a:ext cx="198" cy="535"/>
            </a:xfrm>
            <a:custGeom>
              <a:avLst/>
              <a:gdLst>
                <a:gd name="T0" fmla="*/ 162 w 198"/>
                <a:gd name="T1" fmla="*/ 0 h 535"/>
                <a:gd name="T2" fmla="*/ 176 w 198"/>
                <a:gd name="T3" fmla="*/ 11 h 535"/>
                <a:gd name="T4" fmla="*/ 191 w 198"/>
                <a:gd name="T5" fmla="*/ 22 h 535"/>
                <a:gd name="T6" fmla="*/ 194 w 198"/>
                <a:gd name="T7" fmla="*/ 32 h 535"/>
                <a:gd name="T8" fmla="*/ 198 w 198"/>
                <a:gd name="T9" fmla="*/ 43 h 535"/>
                <a:gd name="T10" fmla="*/ 198 w 198"/>
                <a:gd name="T11" fmla="*/ 50 h 535"/>
                <a:gd name="T12" fmla="*/ 194 w 198"/>
                <a:gd name="T13" fmla="*/ 61 h 535"/>
                <a:gd name="T14" fmla="*/ 184 w 198"/>
                <a:gd name="T15" fmla="*/ 72 h 535"/>
                <a:gd name="T16" fmla="*/ 176 w 198"/>
                <a:gd name="T17" fmla="*/ 83 h 535"/>
                <a:gd name="T18" fmla="*/ 166 w 198"/>
                <a:gd name="T19" fmla="*/ 90 h 535"/>
                <a:gd name="T20" fmla="*/ 155 w 198"/>
                <a:gd name="T21" fmla="*/ 101 h 535"/>
                <a:gd name="T22" fmla="*/ 140 w 198"/>
                <a:gd name="T23" fmla="*/ 112 h 535"/>
                <a:gd name="T24" fmla="*/ 133 w 198"/>
                <a:gd name="T25" fmla="*/ 122 h 535"/>
                <a:gd name="T26" fmla="*/ 122 w 198"/>
                <a:gd name="T27" fmla="*/ 129 h 535"/>
                <a:gd name="T28" fmla="*/ 112 w 198"/>
                <a:gd name="T29" fmla="*/ 144 h 535"/>
                <a:gd name="T30" fmla="*/ 108 w 198"/>
                <a:gd name="T31" fmla="*/ 155 h 535"/>
                <a:gd name="T32" fmla="*/ 104 w 198"/>
                <a:gd name="T33" fmla="*/ 169 h 535"/>
                <a:gd name="T34" fmla="*/ 94 w 198"/>
                <a:gd name="T35" fmla="*/ 187 h 535"/>
                <a:gd name="T36" fmla="*/ 87 w 198"/>
                <a:gd name="T37" fmla="*/ 205 h 535"/>
                <a:gd name="T38" fmla="*/ 83 w 198"/>
                <a:gd name="T39" fmla="*/ 226 h 535"/>
                <a:gd name="T40" fmla="*/ 76 w 198"/>
                <a:gd name="T41" fmla="*/ 244 h 535"/>
                <a:gd name="T42" fmla="*/ 72 w 198"/>
                <a:gd name="T43" fmla="*/ 266 h 535"/>
                <a:gd name="T44" fmla="*/ 72 w 198"/>
                <a:gd name="T45" fmla="*/ 288 h 535"/>
                <a:gd name="T46" fmla="*/ 69 w 198"/>
                <a:gd name="T47" fmla="*/ 306 h 535"/>
                <a:gd name="T48" fmla="*/ 69 w 198"/>
                <a:gd name="T49" fmla="*/ 327 h 535"/>
                <a:gd name="T50" fmla="*/ 65 w 198"/>
                <a:gd name="T51" fmla="*/ 349 h 535"/>
                <a:gd name="T52" fmla="*/ 65 w 198"/>
                <a:gd name="T53" fmla="*/ 370 h 535"/>
                <a:gd name="T54" fmla="*/ 69 w 198"/>
                <a:gd name="T55" fmla="*/ 388 h 535"/>
                <a:gd name="T56" fmla="*/ 69 w 198"/>
                <a:gd name="T57" fmla="*/ 410 h 535"/>
                <a:gd name="T58" fmla="*/ 72 w 198"/>
                <a:gd name="T59" fmla="*/ 431 h 535"/>
                <a:gd name="T60" fmla="*/ 72 w 198"/>
                <a:gd name="T61" fmla="*/ 453 h 535"/>
                <a:gd name="T62" fmla="*/ 79 w 198"/>
                <a:gd name="T63" fmla="*/ 474 h 535"/>
                <a:gd name="T64" fmla="*/ 87 w 198"/>
                <a:gd name="T65" fmla="*/ 496 h 535"/>
                <a:gd name="T66" fmla="*/ 76 w 198"/>
                <a:gd name="T67" fmla="*/ 507 h 535"/>
                <a:gd name="T68" fmla="*/ 69 w 198"/>
                <a:gd name="T69" fmla="*/ 514 h 535"/>
                <a:gd name="T70" fmla="*/ 58 w 198"/>
                <a:gd name="T71" fmla="*/ 525 h 535"/>
                <a:gd name="T72" fmla="*/ 51 w 198"/>
                <a:gd name="T73" fmla="*/ 535 h 535"/>
                <a:gd name="T74" fmla="*/ 33 w 198"/>
                <a:gd name="T75" fmla="*/ 500 h 535"/>
                <a:gd name="T76" fmla="*/ 22 w 198"/>
                <a:gd name="T77" fmla="*/ 467 h 535"/>
                <a:gd name="T78" fmla="*/ 11 w 198"/>
                <a:gd name="T79" fmla="*/ 431 h 535"/>
                <a:gd name="T80" fmla="*/ 4 w 198"/>
                <a:gd name="T81" fmla="*/ 395 h 535"/>
                <a:gd name="T82" fmla="*/ 0 w 198"/>
                <a:gd name="T83" fmla="*/ 356 h 535"/>
                <a:gd name="T84" fmla="*/ 0 w 198"/>
                <a:gd name="T85" fmla="*/ 320 h 535"/>
                <a:gd name="T86" fmla="*/ 4 w 198"/>
                <a:gd name="T87" fmla="*/ 280 h 535"/>
                <a:gd name="T88" fmla="*/ 7 w 198"/>
                <a:gd name="T89" fmla="*/ 244 h 535"/>
                <a:gd name="T90" fmla="*/ 15 w 198"/>
                <a:gd name="T91" fmla="*/ 209 h 535"/>
                <a:gd name="T92" fmla="*/ 25 w 198"/>
                <a:gd name="T93" fmla="*/ 173 h 535"/>
                <a:gd name="T94" fmla="*/ 40 w 198"/>
                <a:gd name="T95" fmla="*/ 137 h 535"/>
                <a:gd name="T96" fmla="*/ 58 w 198"/>
                <a:gd name="T97" fmla="*/ 108 h 535"/>
                <a:gd name="T98" fmla="*/ 76 w 198"/>
                <a:gd name="T99" fmla="*/ 76 h 535"/>
                <a:gd name="T100" fmla="*/ 101 w 198"/>
                <a:gd name="T101" fmla="*/ 50 h 535"/>
                <a:gd name="T102" fmla="*/ 130 w 198"/>
                <a:gd name="T103" fmla="*/ 22 h 535"/>
                <a:gd name="T104" fmla="*/ 162 w 198"/>
                <a:gd name="T105" fmla="*/ 0 h 535"/>
                <a:gd name="T106" fmla="*/ 162 w 198"/>
                <a:gd name="T10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8" h="535">
                  <a:moveTo>
                    <a:pt x="162" y="0"/>
                  </a:moveTo>
                  <a:lnTo>
                    <a:pt x="176" y="11"/>
                  </a:lnTo>
                  <a:lnTo>
                    <a:pt x="191" y="22"/>
                  </a:lnTo>
                  <a:lnTo>
                    <a:pt x="194" y="32"/>
                  </a:lnTo>
                  <a:lnTo>
                    <a:pt x="198" y="43"/>
                  </a:lnTo>
                  <a:lnTo>
                    <a:pt x="198" y="50"/>
                  </a:lnTo>
                  <a:lnTo>
                    <a:pt x="194" y="61"/>
                  </a:lnTo>
                  <a:lnTo>
                    <a:pt x="184" y="72"/>
                  </a:lnTo>
                  <a:lnTo>
                    <a:pt x="176" y="83"/>
                  </a:lnTo>
                  <a:lnTo>
                    <a:pt x="166" y="90"/>
                  </a:lnTo>
                  <a:lnTo>
                    <a:pt x="155" y="101"/>
                  </a:lnTo>
                  <a:lnTo>
                    <a:pt x="140" y="112"/>
                  </a:lnTo>
                  <a:lnTo>
                    <a:pt x="133" y="122"/>
                  </a:lnTo>
                  <a:lnTo>
                    <a:pt x="122" y="129"/>
                  </a:lnTo>
                  <a:lnTo>
                    <a:pt x="112" y="144"/>
                  </a:lnTo>
                  <a:lnTo>
                    <a:pt x="108" y="155"/>
                  </a:lnTo>
                  <a:lnTo>
                    <a:pt x="104" y="169"/>
                  </a:lnTo>
                  <a:lnTo>
                    <a:pt x="94" y="187"/>
                  </a:lnTo>
                  <a:lnTo>
                    <a:pt x="87" y="205"/>
                  </a:lnTo>
                  <a:lnTo>
                    <a:pt x="83" y="226"/>
                  </a:lnTo>
                  <a:lnTo>
                    <a:pt x="76" y="244"/>
                  </a:lnTo>
                  <a:lnTo>
                    <a:pt x="72" y="266"/>
                  </a:lnTo>
                  <a:lnTo>
                    <a:pt x="72" y="288"/>
                  </a:lnTo>
                  <a:lnTo>
                    <a:pt x="69" y="306"/>
                  </a:lnTo>
                  <a:lnTo>
                    <a:pt x="69" y="327"/>
                  </a:lnTo>
                  <a:lnTo>
                    <a:pt x="65" y="349"/>
                  </a:lnTo>
                  <a:lnTo>
                    <a:pt x="65" y="370"/>
                  </a:lnTo>
                  <a:lnTo>
                    <a:pt x="69" y="388"/>
                  </a:lnTo>
                  <a:lnTo>
                    <a:pt x="69" y="410"/>
                  </a:lnTo>
                  <a:lnTo>
                    <a:pt x="72" y="431"/>
                  </a:lnTo>
                  <a:lnTo>
                    <a:pt x="72" y="453"/>
                  </a:lnTo>
                  <a:lnTo>
                    <a:pt x="79" y="474"/>
                  </a:lnTo>
                  <a:lnTo>
                    <a:pt x="87" y="496"/>
                  </a:lnTo>
                  <a:lnTo>
                    <a:pt x="76" y="507"/>
                  </a:lnTo>
                  <a:lnTo>
                    <a:pt x="69" y="514"/>
                  </a:lnTo>
                  <a:lnTo>
                    <a:pt x="58" y="525"/>
                  </a:lnTo>
                  <a:lnTo>
                    <a:pt x="51" y="535"/>
                  </a:lnTo>
                  <a:lnTo>
                    <a:pt x="33" y="500"/>
                  </a:lnTo>
                  <a:lnTo>
                    <a:pt x="22" y="467"/>
                  </a:lnTo>
                  <a:lnTo>
                    <a:pt x="11" y="431"/>
                  </a:lnTo>
                  <a:lnTo>
                    <a:pt x="4" y="395"/>
                  </a:lnTo>
                  <a:lnTo>
                    <a:pt x="0" y="356"/>
                  </a:lnTo>
                  <a:lnTo>
                    <a:pt x="0" y="320"/>
                  </a:lnTo>
                  <a:lnTo>
                    <a:pt x="4" y="280"/>
                  </a:lnTo>
                  <a:lnTo>
                    <a:pt x="7" y="244"/>
                  </a:lnTo>
                  <a:lnTo>
                    <a:pt x="15" y="209"/>
                  </a:lnTo>
                  <a:lnTo>
                    <a:pt x="25" y="173"/>
                  </a:lnTo>
                  <a:lnTo>
                    <a:pt x="40" y="137"/>
                  </a:lnTo>
                  <a:lnTo>
                    <a:pt x="58" y="108"/>
                  </a:lnTo>
                  <a:lnTo>
                    <a:pt x="76" y="76"/>
                  </a:lnTo>
                  <a:lnTo>
                    <a:pt x="101" y="50"/>
                  </a:lnTo>
                  <a:lnTo>
                    <a:pt x="130" y="22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1306" y="3430"/>
              <a:ext cx="126" cy="406"/>
            </a:xfrm>
            <a:custGeom>
              <a:avLst/>
              <a:gdLst>
                <a:gd name="T0" fmla="*/ 104 w 126"/>
                <a:gd name="T1" fmla="*/ 0 h 406"/>
                <a:gd name="T2" fmla="*/ 115 w 126"/>
                <a:gd name="T3" fmla="*/ 18 h 406"/>
                <a:gd name="T4" fmla="*/ 122 w 126"/>
                <a:gd name="T5" fmla="*/ 32 h 406"/>
                <a:gd name="T6" fmla="*/ 126 w 126"/>
                <a:gd name="T7" fmla="*/ 50 h 406"/>
                <a:gd name="T8" fmla="*/ 126 w 126"/>
                <a:gd name="T9" fmla="*/ 68 h 406"/>
                <a:gd name="T10" fmla="*/ 119 w 126"/>
                <a:gd name="T11" fmla="*/ 86 h 406"/>
                <a:gd name="T12" fmla="*/ 111 w 126"/>
                <a:gd name="T13" fmla="*/ 104 h 406"/>
                <a:gd name="T14" fmla="*/ 104 w 126"/>
                <a:gd name="T15" fmla="*/ 118 h 406"/>
                <a:gd name="T16" fmla="*/ 97 w 126"/>
                <a:gd name="T17" fmla="*/ 140 h 406"/>
                <a:gd name="T18" fmla="*/ 86 w 126"/>
                <a:gd name="T19" fmla="*/ 158 h 406"/>
                <a:gd name="T20" fmla="*/ 76 w 126"/>
                <a:gd name="T21" fmla="*/ 176 h 406"/>
                <a:gd name="T22" fmla="*/ 68 w 126"/>
                <a:gd name="T23" fmla="*/ 194 h 406"/>
                <a:gd name="T24" fmla="*/ 65 w 126"/>
                <a:gd name="T25" fmla="*/ 215 h 406"/>
                <a:gd name="T26" fmla="*/ 61 w 126"/>
                <a:gd name="T27" fmla="*/ 233 h 406"/>
                <a:gd name="T28" fmla="*/ 61 w 126"/>
                <a:gd name="T29" fmla="*/ 255 h 406"/>
                <a:gd name="T30" fmla="*/ 68 w 126"/>
                <a:gd name="T31" fmla="*/ 276 h 406"/>
                <a:gd name="T32" fmla="*/ 83 w 126"/>
                <a:gd name="T33" fmla="*/ 298 h 406"/>
                <a:gd name="T34" fmla="*/ 86 w 126"/>
                <a:gd name="T35" fmla="*/ 316 h 406"/>
                <a:gd name="T36" fmla="*/ 90 w 126"/>
                <a:gd name="T37" fmla="*/ 334 h 406"/>
                <a:gd name="T38" fmla="*/ 93 w 126"/>
                <a:gd name="T39" fmla="*/ 341 h 406"/>
                <a:gd name="T40" fmla="*/ 97 w 126"/>
                <a:gd name="T41" fmla="*/ 352 h 406"/>
                <a:gd name="T42" fmla="*/ 97 w 126"/>
                <a:gd name="T43" fmla="*/ 363 h 406"/>
                <a:gd name="T44" fmla="*/ 104 w 126"/>
                <a:gd name="T45" fmla="*/ 370 h 406"/>
                <a:gd name="T46" fmla="*/ 93 w 126"/>
                <a:gd name="T47" fmla="*/ 377 h 406"/>
                <a:gd name="T48" fmla="*/ 86 w 126"/>
                <a:gd name="T49" fmla="*/ 388 h 406"/>
                <a:gd name="T50" fmla="*/ 76 w 126"/>
                <a:gd name="T51" fmla="*/ 395 h 406"/>
                <a:gd name="T52" fmla="*/ 65 w 126"/>
                <a:gd name="T53" fmla="*/ 406 h 406"/>
                <a:gd name="T54" fmla="*/ 47 w 126"/>
                <a:gd name="T55" fmla="*/ 381 h 406"/>
                <a:gd name="T56" fmla="*/ 29 w 126"/>
                <a:gd name="T57" fmla="*/ 359 h 406"/>
                <a:gd name="T58" fmla="*/ 18 w 126"/>
                <a:gd name="T59" fmla="*/ 334 h 406"/>
                <a:gd name="T60" fmla="*/ 11 w 126"/>
                <a:gd name="T61" fmla="*/ 309 h 406"/>
                <a:gd name="T62" fmla="*/ 4 w 126"/>
                <a:gd name="T63" fmla="*/ 280 h 406"/>
                <a:gd name="T64" fmla="*/ 0 w 126"/>
                <a:gd name="T65" fmla="*/ 251 h 406"/>
                <a:gd name="T66" fmla="*/ 0 w 126"/>
                <a:gd name="T67" fmla="*/ 226 h 406"/>
                <a:gd name="T68" fmla="*/ 4 w 126"/>
                <a:gd name="T69" fmla="*/ 197 h 406"/>
                <a:gd name="T70" fmla="*/ 7 w 126"/>
                <a:gd name="T71" fmla="*/ 169 h 406"/>
                <a:gd name="T72" fmla="*/ 14 w 126"/>
                <a:gd name="T73" fmla="*/ 140 h 406"/>
                <a:gd name="T74" fmla="*/ 25 w 126"/>
                <a:gd name="T75" fmla="*/ 115 h 406"/>
                <a:gd name="T76" fmla="*/ 36 w 126"/>
                <a:gd name="T77" fmla="*/ 90 h 406"/>
                <a:gd name="T78" fmla="*/ 50 w 126"/>
                <a:gd name="T79" fmla="*/ 64 h 406"/>
                <a:gd name="T80" fmla="*/ 65 w 126"/>
                <a:gd name="T81" fmla="*/ 39 h 406"/>
                <a:gd name="T82" fmla="*/ 83 w 126"/>
                <a:gd name="T83" fmla="*/ 18 h 406"/>
                <a:gd name="T84" fmla="*/ 104 w 126"/>
                <a:gd name="T85" fmla="*/ 0 h 406"/>
                <a:gd name="T86" fmla="*/ 104 w 126"/>
                <a:gd name="T87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" h="406">
                  <a:moveTo>
                    <a:pt x="104" y="0"/>
                  </a:moveTo>
                  <a:lnTo>
                    <a:pt x="115" y="18"/>
                  </a:lnTo>
                  <a:lnTo>
                    <a:pt x="122" y="32"/>
                  </a:lnTo>
                  <a:lnTo>
                    <a:pt x="126" y="50"/>
                  </a:lnTo>
                  <a:lnTo>
                    <a:pt x="126" y="68"/>
                  </a:lnTo>
                  <a:lnTo>
                    <a:pt x="119" y="86"/>
                  </a:lnTo>
                  <a:lnTo>
                    <a:pt x="111" y="104"/>
                  </a:lnTo>
                  <a:lnTo>
                    <a:pt x="104" y="118"/>
                  </a:lnTo>
                  <a:lnTo>
                    <a:pt x="97" y="140"/>
                  </a:lnTo>
                  <a:lnTo>
                    <a:pt x="86" y="158"/>
                  </a:lnTo>
                  <a:lnTo>
                    <a:pt x="76" y="176"/>
                  </a:lnTo>
                  <a:lnTo>
                    <a:pt x="68" y="194"/>
                  </a:lnTo>
                  <a:lnTo>
                    <a:pt x="65" y="215"/>
                  </a:lnTo>
                  <a:lnTo>
                    <a:pt x="61" y="233"/>
                  </a:lnTo>
                  <a:lnTo>
                    <a:pt x="61" y="255"/>
                  </a:lnTo>
                  <a:lnTo>
                    <a:pt x="68" y="276"/>
                  </a:lnTo>
                  <a:lnTo>
                    <a:pt x="83" y="298"/>
                  </a:lnTo>
                  <a:lnTo>
                    <a:pt x="86" y="316"/>
                  </a:lnTo>
                  <a:lnTo>
                    <a:pt x="90" y="334"/>
                  </a:lnTo>
                  <a:lnTo>
                    <a:pt x="93" y="341"/>
                  </a:lnTo>
                  <a:lnTo>
                    <a:pt x="97" y="352"/>
                  </a:lnTo>
                  <a:lnTo>
                    <a:pt x="97" y="363"/>
                  </a:lnTo>
                  <a:lnTo>
                    <a:pt x="104" y="370"/>
                  </a:lnTo>
                  <a:lnTo>
                    <a:pt x="93" y="377"/>
                  </a:lnTo>
                  <a:lnTo>
                    <a:pt x="86" y="388"/>
                  </a:lnTo>
                  <a:lnTo>
                    <a:pt x="76" y="395"/>
                  </a:lnTo>
                  <a:lnTo>
                    <a:pt x="65" y="406"/>
                  </a:lnTo>
                  <a:lnTo>
                    <a:pt x="47" y="381"/>
                  </a:lnTo>
                  <a:lnTo>
                    <a:pt x="29" y="359"/>
                  </a:lnTo>
                  <a:lnTo>
                    <a:pt x="18" y="334"/>
                  </a:lnTo>
                  <a:lnTo>
                    <a:pt x="11" y="309"/>
                  </a:lnTo>
                  <a:lnTo>
                    <a:pt x="4" y="280"/>
                  </a:lnTo>
                  <a:lnTo>
                    <a:pt x="0" y="251"/>
                  </a:lnTo>
                  <a:lnTo>
                    <a:pt x="0" y="226"/>
                  </a:lnTo>
                  <a:lnTo>
                    <a:pt x="4" y="197"/>
                  </a:lnTo>
                  <a:lnTo>
                    <a:pt x="7" y="169"/>
                  </a:lnTo>
                  <a:lnTo>
                    <a:pt x="14" y="140"/>
                  </a:lnTo>
                  <a:lnTo>
                    <a:pt x="25" y="115"/>
                  </a:lnTo>
                  <a:lnTo>
                    <a:pt x="36" y="90"/>
                  </a:lnTo>
                  <a:lnTo>
                    <a:pt x="50" y="64"/>
                  </a:lnTo>
                  <a:lnTo>
                    <a:pt x="65" y="39"/>
                  </a:lnTo>
                  <a:lnTo>
                    <a:pt x="83" y="18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1"/>
            <p:cNvSpPr>
              <a:spLocks/>
            </p:cNvSpPr>
            <p:nvPr/>
          </p:nvSpPr>
          <p:spPr bwMode="auto">
            <a:xfrm>
              <a:off x="1446" y="3588"/>
              <a:ext cx="112" cy="280"/>
            </a:xfrm>
            <a:custGeom>
              <a:avLst/>
              <a:gdLst>
                <a:gd name="T0" fmla="*/ 76 w 112"/>
                <a:gd name="T1" fmla="*/ 0 h 280"/>
                <a:gd name="T2" fmla="*/ 94 w 112"/>
                <a:gd name="T3" fmla="*/ 7 h 280"/>
                <a:gd name="T4" fmla="*/ 101 w 112"/>
                <a:gd name="T5" fmla="*/ 18 h 280"/>
                <a:gd name="T6" fmla="*/ 108 w 112"/>
                <a:gd name="T7" fmla="*/ 29 h 280"/>
                <a:gd name="T8" fmla="*/ 112 w 112"/>
                <a:gd name="T9" fmla="*/ 39 h 280"/>
                <a:gd name="T10" fmla="*/ 108 w 112"/>
                <a:gd name="T11" fmla="*/ 50 h 280"/>
                <a:gd name="T12" fmla="*/ 104 w 112"/>
                <a:gd name="T13" fmla="*/ 65 h 280"/>
                <a:gd name="T14" fmla="*/ 97 w 112"/>
                <a:gd name="T15" fmla="*/ 75 h 280"/>
                <a:gd name="T16" fmla="*/ 94 w 112"/>
                <a:gd name="T17" fmla="*/ 93 h 280"/>
                <a:gd name="T18" fmla="*/ 83 w 112"/>
                <a:gd name="T19" fmla="*/ 104 h 280"/>
                <a:gd name="T20" fmla="*/ 72 w 112"/>
                <a:gd name="T21" fmla="*/ 118 h 280"/>
                <a:gd name="T22" fmla="*/ 65 w 112"/>
                <a:gd name="T23" fmla="*/ 136 h 280"/>
                <a:gd name="T24" fmla="*/ 61 w 112"/>
                <a:gd name="T25" fmla="*/ 151 h 280"/>
                <a:gd name="T26" fmla="*/ 54 w 112"/>
                <a:gd name="T27" fmla="*/ 165 h 280"/>
                <a:gd name="T28" fmla="*/ 54 w 112"/>
                <a:gd name="T29" fmla="*/ 179 h 280"/>
                <a:gd name="T30" fmla="*/ 54 w 112"/>
                <a:gd name="T31" fmla="*/ 194 h 280"/>
                <a:gd name="T32" fmla="*/ 61 w 112"/>
                <a:gd name="T33" fmla="*/ 208 h 280"/>
                <a:gd name="T34" fmla="*/ 54 w 112"/>
                <a:gd name="T35" fmla="*/ 223 h 280"/>
                <a:gd name="T36" fmla="*/ 50 w 112"/>
                <a:gd name="T37" fmla="*/ 244 h 280"/>
                <a:gd name="T38" fmla="*/ 47 w 112"/>
                <a:gd name="T39" fmla="*/ 251 h 280"/>
                <a:gd name="T40" fmla="*/ 47 w 112"/>
                <a:gd name="T41" fmla="*/ 259 h 280"/>
                <a:gd name="T42" fmla="*/ 43 w 112"/>
                <a:gd name="T43" fmla="*/ 269 h 280"/>
                <a:gd name="T44" fmla="*/ 43 w 112"/>
                <a:gd name="T45" fmla="*/ 280 h 280"/>
                <a:gd name="T46" fmla="*/ 25 w 112"/>
                <a:gd name="T47" fmla="*/ 269 h 280"/>
                <a:gd name="T48" fmla="*/ 18 w 112"/>
                <a:gd name="T49" fmla="*/ 259 h 280"/>
                <a:gd name="T50" fmla="*/ 7 w 112"/>
                <a:gd name="T51" fmla="*/ 244 h 280"/>
                <a:gd name="T52" fmla="*/ 0 w 112"/>
                <a:gd name="T53" fmla="*/ 237 h 280"/>
                <a:gd name="T54" fmla="*/ 0 w 112"/>
                <a:gd name="T55" fmla="*/ 219 h 280"/>
                <a:gd name="T56" fmla="*/ 0 w 112"/>
                <a:gd name="T57" fmla="*/ 201 h 280"/>
                <a:gd name="T58" fmla="*/ 0 w 112"/>
                <a:gd name="T59" fmla="*/ 183 h 280"/>
                <a:gd name="T60" fmla="*/ 0 w 112"/>
                <a:gd name="T61" fmla="*/ 169 h 280"/>
                <a:gd name="T62" fmla="*/ 0 w 112"/>
                <a:gd name="T63" fmla="*/ 151 h 280"/>
                <a:gd name="T64" fmla="*/ 0 w 112"/>
                <a:gd name="T65" fmla="*/ 136 h 280"/>
                <a:gd name="T66" fmla="*/ 4 w 112"/>
                <a:gd name="T67" fmla="*/ 118 h 280"/>
                <a:gd name="T68" fmla="*/ 7 w 112"/>
                <a:gd name="T69" fmla="*/ 104 h 280"/>
                <a:gd name="T70" fmla="*/ 11 w 112"/>
                <a:gd name="T71" fmla="*/ 90 h 280"/>
                <a:gd name="T72" fmla="*/ 18 w 112"/>
                <a:gd name="T73" fmla="*/ 72 h 280"/>
                <a:gd name="T74" fmla="*/ 22 w 112"/>
                <a:gd name="T75" fmla="*/ 57 h 280"/>
                <a:gd name="T76" fmla="*/ 29 w 112"/>
                <a:gd name="T77" fmla="*/ 43 h 280"/>
                <a:gd name="T78" fmla="*/ 40 w 112"/>
                <a:gd name="T79" fmla="*/ 32 h 280"/>
                <a:gd name="T80" fmla="*/ 50 w 112"/>
                <a:gd name="T81" fmla="*/ 18 h 280"/>
                <a:gd name="T82" fmla="*/ 61 w 112"/>
                <a:gd name="T83" fmla="*/ 7 h 280"/>
                <a:gd name="T84" fmla="*/ 76 w 112"/>
                <a:gd name="T85" fmla="*/ 0 h 280"/>
                <a:gd name="T86" fmla="*/ 76 w 112"/>
                <a:gd name="T8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280">
                  <a:moveTo>
                    <a:pt x="76" y="0"/>
                  </a:moveTo>
                  <a:lnTo>
                    <a:pt x="94" y="7"/>
                  </a:lnTo>
                  <a:lnTo>
                    <a:pt x="101" y="18"/>
                  </a:lnTo>
                  <a:lnTo>
                    <a:pt x="108" y="29"/>
                  </a:lnTo>
                  <a:lnTo>
                    <a:pt x="112" y="39"/>
                  </a:lnTo>
                  <a:lnTo>
                    <a:pt x="108" y="50"/>
                  </a:lnTo>
                  <a:lnTo>
                    <a:pt x="104" y="65"/>
                  </a:lnTo>
                  <a:lnTo>
                    <a:pt x="97" y="75"/>
                  </a:lnTo>
                  <a:lnTo>
                    <a:pt x="94" y="93"/>
                  </a:lnTo>
                  <a:lnTo>
                    <a:pt x="83" y="104"/>
                  </a:lnTo>
                  <a:lnTo>
                    <a:pt x="72" y="118"/>
                  </a:lnTo>
                  <a:lnTo>
                    <a:pt x="65" y="136"/>
                  </a:lnTo>
                  <a:lnTo>
                    <a:pt x="61" y="151"/>
                  </a:lnTo>
                  <a:lnTo>
                    <a:pt x="54" y="165"/>
                  </a:lnTo>
                  <a:lnTo>
                    <a:pt x="54" y="179"/>
                  </a:lnTo>
                  <a:lnTo>
                    <a:pt x="54" y="194"/>
                  </a:lnTo>
                  <a:lnTo>
                    <a:pt x="61" y="208"/>
                  </a:lnTo>
                  <a:lnTo>
                    <a:pt x="54" y="223"/>
                  </a:lnTo>
                  <a:lnTo>
                    <a:pt x="50" y="244"/>
                  </a:lnTo>
                  <a:lnTo>
                    <a:pt x="47" y="251"/>
                  </a:lnTo>
                  <a:lnTo>
                    <a:pt x="47" y="259"/>
                  </a:lnTo>
                  <a:lnTo>
                    <a:pt x="43" y="269"/>
                  </a:lnTo>
                  <a:lnTo>
                    <a:pt x="43" y="280"/>
                  </a:lnTo>
                  <a:lnTo>
                    <a:pt x="25" y="269"/>
                  </a:lnTo>
                  <a:lnTo>
                    <a:pt x="18" y="259"/>
                  </a:lnTo>
                  <a:lnTo>
                    <a:pt x="7" y="244"/>
                  </a:lnTo>
                  <a:lnTo>
                    <a:pt x="0" y="237"/>
                  </a:lnTo>
                  <a:lnTo>
                    <a:pt x="0" y="219"/>
                  </a:lnTo>
                  <a:lnTo>
                    <a:pt x="0" y="201"/>
                  </a:lnTo>
                  <a:lnTo>
                    <a:pt x="0" y="183"/>
                  </a:lnTo>
                  <a:lnTo>
                    <a:pt x="0" y="169"/>
                  </a:lnTo>
                  <a:lnTo>
                    <a:pt x="0" y="151"/>
                  </a:lnTo>
                  <a:lnTo>
                    <a:pt x="0" y="136"/>
                  </a:lnTo>
                  <a:lnTo>
                    <a:pt x="4" y="118"/>
                  </a:lnTo>
                  <a:lnTo>
                    <a:pt x="7" y="104"/>
                  </a:lnTo>
                  <a:lnTo>
                    <a:pt x="11" y="90"/>
                  </a:lnTo>
                  <a:lnTo>
                    <a:pt x="18" y="72"/>
                  </a:lnTo>
                  <a:lnTo>
                    <a:pt x="22" y="57"/>
                  </a:lnTo>
                  <a:lnTo>
                    <a:pt x="29" y="43"/>
                  </a:lnTo>
                  <a:lnTo>
                    <a:pt x="40" y="32"/>
                  </a:lnTo>
                  <a:lnTo>
                    <a:pt x="50" y="18"/>
                  </a:lnTo>
                  <a:lnTo>
                    <a:pt x="61" y="7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1590" y="3688"/>
              <a:ext cx="126" cy="220"/>
            </a:xfrm>
            <a:custGeom>
              <a:avLst/>
              <a:gdLst>
                <a:gd name="T0" fmla="*/ 93 w 126"/>
                <a:gd name="T1" fmla="*/ 0 h 220"/>
                <a:gd name="T2" fmla="*/ 108 w 126"/>
                <a:gd name="T3" fmla="*/ 11 h 220"/>
                <a:gd name="T4" fmla="*/ 118 w 126"/>
                <a:gd name="T5" fmla="*/ 22 h 220"/>
                <a:gd name="T6" fmla="*/ 122 w 126"/>
                <a:gd name="T7" fmla="*/ 33 h 220"/>
                <a:gd name="T8" fmla="*/ 126 w 126"/>
                <a:gd name="T9" fmla="*/ 44 h 220"/>
                <a:gd name="T10" fmla="*/ 122 w 126"/>
                <a:gd name="T11" fmla="*/ 54 h 220"/>
                <a:gd name="T12" fmla="*/ 118 w 126"/>
                <a:gd name="T13" fmla="*/ 69 h 220"/>
                <a:gd name="T14" fmla="*/ 111 w 126"/>
                <a:gd name="T15" fmla="*/ 79 h 220"/>
                <a:gd name="T16" fmla="*/ 104 w 126"/>
                <a:gd name="T17" fmla="*/ 94 h 220"/>
                <a:gd name="T18" fmla="*/ 93 w 126"/>
                <a:gd name="T19" fmla="*/ 105 h 220"/>
                <a:gd name="T20" fmla="*/ 86 w 126"/>
                <a:gd name="T21" fmla="*/ 115 h 220"/>
                <a:gd name="T22" fmla="*/ 75 w 126"/>
                <a:gd name="T23" fmla="*/ 126 h 220"/>
                <a:gd name="T24" fmla="*/ 68 w 126"/>
                <a:gd name="T25" fmla="*/ 141 h 220"/>
                <a:gd name="T26" fmla="*/ 61 w 126"/>
                <a:gd name="T27" fmla="*/ 151 h 220"/>
                <a:gd name="T28" fmla="*/ 61 w 126"/>
                <a:gd name="T29" fmla="*/ 166 h 220"/>
                <a:gd name="T30" fmla="*/ 61 w 126"/>
                <a:gd name="T31" fmla="*/ 176 h 220"/>
                <a:gd name="T32" fmla="*/ 65 w 126"/>
                <a:gd name="T33" fmla="*/ 191 h 220"/>
                <a:gd name="T34" fmla="*/ 54 w 126"/>
                <a:gd name="T35" fmla="*/ 205 h 220"/>
                <a:gd name="T36" fmla="*/ 47 w 126"/>
                <a:gd name="T37" fmla="*/ 220 h 220"/>
                <a:gd name="T38" fmla="*/ 29 w 126"/>
                <a:gd name="T39" fmla="*/ 209 h 220"/>
                <a:gd name="T40" fmla="*/ 18 w 126"/>
                <a:gd name="T41" fmla="*/ 198 h 220"/>
                <a:gd name="T42" fmla="*/ 7 w 126"/>
                <a:gd name="T43" fmla="*/ 184 h 220"/>
                <a:gd name="T44" fmla="*/ 3 w 126"/>
                <a:gd name="T45" fmla="*/ 169 h 220"/>
                <a:gd name="T46" fmla="*/ 0 w 126"/>
                <a:gd name="T47" fmla="*/ 155 h 220"/>
                <a:gd name="T48" fmla="*/ 0 w 126"/>
                <a:gd name="T49" fmla="*/ 141 h 220"/>
                <a:gd name="T50" fmla="*/ 0 w 126"/>
                <a:gd name="T51" fmla="*/ 123 h 220"/>
                <a:gd name="T52" fmla="*/ 7 w 126"/>
                <a:gd name="T53" fmla="*/ 108 h 220"/>
                <a:gd name="T54" fmla="*/ 14 w 126"/>
                <a:gd name="T55" fmla="*/ 90 h 220"/>
                <a:gd name="T56" fmla="*/ 21 w 126"/>
                <a:gd name="T57" fmla="*/ 76 h 220"/>
                <a:gd name="T58" fmla="*/ 32 w 126"/>
                <a:gd name="T59" fmla="*/ 62 h 220"/>
                <a:gd name="T60" fmla="*/ 43 w 126"/>
                <a:gd name="T61" fmla="*/ 47 h 220"/>
                <a:gd name="T62" fmla="*/ 54 w 126"/>
                <a:gd name="T63" fmla="*/ 33 h 220"/>
                <a:gd name="T64" fmla="*/ 68 w 126"/>
                <a:gd name="T65" fmla="*/ 18 h 220"/>
                <a:gd name="T66" fmla="*/ 83 w 126"/>
                <a:gd name="T67" fmla="*/ 8 h 220"/>
                <a:gd name="T68" fmla="*/ 93 w 126"/>
                <a:gd name="T69" fmla="*/ 0 h 220"/>
                <a:gd name="T70" fmla="*/ 93 w 126"/>
                <a:gd name="T7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6" h="220">
                  <a:moveTo>
                    <a:pt x="93" y="0"/>
                  </a:moveTo>
                  <a:lnTo>
                    <a:pt x="108" y="11"/>
                  </a:lnTo>
                  <a:lnTo>
                    <a:pt x="118" y="22"/>
                  </a:lnTo>
                  <a:lnTo>
                    <a:pt x="122" y="33"/>
                  </a:lnTo>
                  <a:lnTo>
                    <a:pt x="126" y="44"/>
                  </a:lnTo>
                  <a:lnTo>
                    <a:pt x="122" y="54"/>
                  </a:lnTo>
                  <a:lnTo>
                    <a:pt x="118" y="69"/>
                  </a:lnTo>
                  <a:lnTo>
                    <a:pt x="111" y="79"/>
                  </a:lnTo>
                  <a:lnTo>
                    <a:pt x="104" y="94"/>
                  </a:lnTo>
                  <a:lnTo>
                    <a:pt x="93" y="105"/>
                  </a:lnTo>
                  <a:lnTo>
                    <a:pt x="86" y="115"/>
                  </a:lnTo>
                  <a:lnTo>
                    <a:pt x="75" y="126"/>
                  </a:lnTo>
                  <a:lnTo>
                    <a:pt x="68" y="141"/>
                  </a:lnTo>
                  <a:lnTo>
                    <a:pt x="61" y="151"/>
                  </a:lnTo>
                  <a:lnTo>
                    <a:pt x="61" y="166"/>
                  </a:lnTo>
                  <a:lnTo>
                    <a:pt x="61" y="176"/>
                  </a:lnTo>
                  <a:lnTo>
                    <a:pt x="65" y="191"/>
                  </a:lnTo>
                  <a:lnTo>
                    <a:pt x="54" y="205"/>
                  </a:lnTo>
                  <a:lnTo>
                    <a:pt x="47" y="220"/>
                  </a:lnTo>
                  <a:lnTo>
                    <a:pt x="29" y="209"/>
                  </a:lnTo>
                  <a:lnTo>
                    <a:pt x="18" y="198"/>
                  </a:lnTo>
                  <a:lnTo>
                    <a:pt x="7" y="184"/>
                  </a:lnTo>
                  <a:lnTo>
                    <a:pt x="3" y="169"/>
                  </a:lnTo>
                  <a:lnTo>
                    <a:pt x="0" y="155"/>
                  </a:lnTo>
                  <a:lnTo>
                    <a:pt x="0" y="141"/>
                  </a:lnTo>
                  <a:lnTo>
                    <a:pt x="0" y="123"/>
                  </a:lnTo>
                  <a:lnTo>
                    <a:pt x="7" y="108"/>
                  </a:lnTo>
                  <a:lnTo>
                    <a:pt x="14" y="90"/>
                  </a:lnTo>
                  <a:lnTo>
                    <a:pt x="21" y="76"/>
                  </a:lnTo>
                  <a:lnTo>
                    <a:pt x="32" y="62"/>
                  </a:lnTo>
                  <a:lnTo>
                    <a:pt x="43" y="47"/>
                  </a:lnTo>
                  <a:lnTo>
                    <a:pt x="54" y="33"/>
                  </a:lnTo>
                  <a:lnTo>
                    <a:pt x="68" y="18"/>
                  </a:lnTo>
                  <a:lnTo>
                    <a:pt x="83" y="8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1762" y="3789"/>
              <a:ext cx="87" cy="241"/>
            </a:xfrm>
            <a:custGeom>
              <a:avLst/>
              <a:gdLst>
                <a:gd name="T0" fmla="*/ 54 w 87"/>
                <a:gd name="T1" fmla="*/ 0 h 241"/>
                <a:gd name="T2" fmla="*/ 65 w 87"/>
                <a:gd name="T3" fmla="*/ 7 h 241"/>
                <a:gd name="T4" fmla="*/ 76 w 87"/>
                <a:gd name="T5" fmla="*/ 18 h 241"/>
                <a:gd name="T6" fmla="*/ 83 w 87"/>
                <a:gd name="T7" fmla="*/ 29 h 241"/>
                <a:gd name="T8" fmla="*/ 87 w 87"/>
                <a:gd name="T9" fmla="*/ 40 h 241"/>
                <a:gd name="T10" fmla="*/ 87 w 87"/>
                <a:gd name="T11" fmla="*/ 50 h 241"/>
                <a:gd name="T12" fmla="*/ 87 w 87"/>
                <a:gd name="T13" fmla="*/ 65 h 241"/>
                <a:gd name="T14" fmla="*/ 83 w 87"/>
                <a:gd name="T15" fmla="*/ 79 h 241"/>
                <a:gd name="T16" fmla="*/ 83 w 87"/>
                <a:gd name="T17" fmla="*/ 93 h 241"/>
                <a:gd name="T18" fmla="*/ 76 w 87"/>
                <a:gd name="T19" fmla="*/ 108 h 241"/>
                <a:gd name="T20" fmla="*/ 72 w 87"/>
                <a:gd name="T21" fmla="*/ 122 h 241"/>
                <a:gd name="T22" fmla="*/ 69 w 87"/>
                <a:gd name="T23" fmla="*/ 137 h 241"/>
                <a:gd name="T24" fmla="*/ 69 w 87"/>
                <a:gd name="T25" fmla="*/ 151 h 241"/>
                <a:gd name="T26" fmla="*/ 65 w 87"/>
                <a:gd name="T27" fmla="*/ 165 h 241"/>
                <a:gd name="T28" fmla="*/ 69 w 87"/>
                <a:gd name="T29" fmla="*/ 183 h 241"/>
                <a:gd name="T30" fmla="*/ 72 w 87"/>
                <a:gd name="T31" fmla="*/ 194 h 241"/>
                <a:gd name="T32" fmla="*/ 79 w 87"/>
                <a:gd name="T33" fmla="*/ 208 h 241"/>
                <a:gd name="T34" fmla="*/ 72 w 87"/>
                <a:gd name="T35" fmla="*/ 216 h 241"/>
                <a:gd name="T36" fmla="*/ 69 w 87"/>
                <a:gd name="T37" fmla="*/ 223 h 241"/>
                <a:gd name="T38" fmla="*/ 61 w 87"/>
                <a:gd name="T39" fmla="*/ 230 h 241"/>
                <a:gd name="T40" fmla="*/ 58 w 87"/>
                <a:gd name="T41" fmla="*/ 241 h 241"/>
                <a:gd name="T42" fmla="*/ 43 w 87"/>
                <a:gd name="T43" fmla="*/ 230 h 241"/>
                <a:gd name="T44" fmla="*/ 29 w 87"/>
                <a:gd name="T45" fmla="*/ 219 h 241"/>
                <a:gd name="T46" fmla="*/ 22 w 87"/>
                <a:gd name="T47" fmla="*/ 205 h 241"/>
                <a:gd name="T48" fmla="*/ 15 w 87"/>
                <a:gd name="T49" fmla="*/ 190 h 241"/>
                <a:gd name="T50" fmla="*/ 8 w 87"/>
                <a:gd name="T51" fmla="*/ 176 h 241"/>
                <a:gd name="T52" fmla="*/ 4 w 87"/>
                <a:gd name="T53" fmla="*/ 158 h 241"/>
                <a:gd name="T54" fmla="*/ 0 w 87"/>
                <a:gd name="T55" fmla="*/ 144 h 241"/>
                <a:gd name="T56" fmla="*/ 4 w 87"/>
                <a:gd name="T57" fmla="*/ 126 h 241"/>
                <a:gd name="T58" fmla="*/ 4 w 87"/>
                <a:gd name="T59" fmla="*/ 108 h 241"/>
                <a:gd name="T60" fmla="*/ 8 w 87"/>
                <a:gd name="T61" fmla="*/ 90 h 241"/>
                <a:gd name="T62" fmla="*/ 11 w 87"/>
                <a:gd name="T63" fmla="*/ 72 h 241"/>
                <a:gd name="T64" fmla="*/ 18 w 87"/>
                <a:gd name="T65" fmla="*/ 58 h 241"/>
                <a:gd name="T66" fmla="*/ 22 w 87"/>
                <a:gd name="T67" fmla="*/ 40 h 241"/>
                <a:gd name="T68" fmla="*/ 33 w 87"/>
                <a:gd name="T69" fmla="*/ 25 h 241"/>
                <a:gd name="T70" fmla="*/ 43 w 87"/>
                <a:gd name="T71" fmla="*/ 11 h 241"/>
                <a:gd name="T72" fmla="*/ 54 w 87"/>
                <a:gd name="T73" fmla="*/ 0 h 241"/>
                <a:gd name="T74" fmla="*/ 54 w 87"/>
                <a:gd name="T7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241">
                  <a:moveTo>
                    <a:pt x="54" y="0"/>
                  </a:moveTo>
                  <a:lnTo>
                    <a:pt x="65" y="7"/>
                  </a:lnTo>
                  <a:lnTo>
                    <a:pt x="76" y="18"/>
                  </a:lnTo>
                  <a:lnTo>
                    <a:pt x="83" y="29"/>
                  </a:lnTo>
                  <a:lnTo>
                    <a:pt x="87" y="40"/>
                  </a:lnTo>
                  <a:lnTo>
                    <a:pt x="87" y="50"/>
                  </a:lnTo>
                  <a:lnTo>
                    <a:pt x="87" y="65"/>
                  </a:lnTo>
                  <a:lnTo>
                    <a:pt x="83" y="79"/>
                  </a:lnTo>
                  <a:lnTo>
                    <a:pt x="83" y="93"/>
                  </a:lnTo>
                  <a:lnTo>
                    <a:pt x="76" y="108"/>
                  </a:lnTo>
                  <a:lnTo>
                    <a:pt x="72" y="122"/>
                  </a:lnTo>
                  <a:lnTo>
                    <a:pt x="69" y="137"/>
                  </a:lnTo>
                  <a:lnTo>
                    <a:pt x="69" y="151"/>
                  </a:lnTo>
                  <a:lnTo>
                    <a:pt x="65" y="165"/>
                  </a:lnTo>
                  <a:lnTo>
                    <a:pt x="69" y="183"/>
                  </a:lnTo>
                  <a:lnTo>
                    <a:pt x="72" y="194"/>
                  </a:lnTo>
                  <a:lnTo>
                    <a:pt x="79" y="208"/>
                  </a:lnTo>
                  <a:lnTo>
                    <a:pt x="72" y="216"/>
                  </a:lnTo>
                  <a:lnTo>
                    <a:pt x="69" y="223"/>
                  </a:lnTo>
                  <a:lnTo>
                    <a:pt x="61" y="230"/>
                  </a:lnTo>
                  <a:lnTo>
                    <a:pt x="58" y="241"/>
                  </a:lnTo>
                  <a:lnTo>
                    <a:pt x="43" y="230"/>
                  </a:lnTo>
                  <a:lnTo>
                    <a:pt x="29" y="219"/>
                  </a:lnTo>
                  <a:lnTo>
                    <a:pt x="22" y="205"/>
                  </a:lnTo>
                  <a:lnTo>
                    <a:pt x="15" y="190"/>
                  </a:lnTo>
                  <a:lnTo>
                    <a:pt x="8" y="176"/>
                  </a:lnTo>
                  <a:lnTo>
                    <a:pt x="4" y="158"/>
                  </a:lnTo>
                  <a:lnTo>
                    <a:pt x="0" y="144"/>
                  </a:lnTo>
                  <a:lnTo>
                    <a:pt x="4" y="126"/>
                  </a:lnTo>
                  <a:lnTo>
                    <a:pt x="4" y="108"/>
                  </a:lnTo>
                  <a:lnTo>
                    <a:pt x="8" y="90"/>
                  </a:lnTo>
                  <a:lnTo>
                    <a:pt x="11" y="72"/>
                  </a:lnTo>
                  <a:lnTo>
                    <a:pt x="18" y="58"/>
                  </a:lnTo>
                  <a:lnTo>
                    <a:pt x="22" y="40"/>
                  </a:lnTo>
                  <a:lnTo>
                    <a:pt x="33" y="25"/>
                  </a:lnTo>
                  <a:lnTo>
                    <a:pt x="43" y="1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548" y="2611"/>
              <a:ext cx="90" cy="348"/>
            </a:xfrm>
            <a:custGeom>
              <a:avLst/>
              <a:gdLst>
                <a:gd name="T0" fmla="*/ 61 w 90"/>
                <a:gd name="T1" fmla="*/ 0 h 348"/>
                <a:gd name="T2" fmla="*/ 72 w 90"/>
                <a:gd name="T3" fmla="*/ 10 h 348"/>
                <a:gd name="T4" fmla="*/ 83 w 90"/>
                <a:gd name="T5" fmla="*/ 28 h 348"/>
                <a:gd name="T6" fmla="*/ 90 w 90"/>
                <a:gd name="T7" fmla="*/ 43 h 348"/>
                <a:gd name="T8" fmla="*/ 90 w 90"/>
                <a:gd name="T9" fmla="*/ 64 h 348"/>
                <a:gd name="T10" fmla="*/ 86 w 90"/>
                <a:gd name="T11" fmla="*/ 82 h 348"/>
                <a:gd name="T12" fmla="*/ 83 w 90"/>
                <a:gd name="T13" fmla="*/ 100 h 348"/>
                <a:gd name="T14" fmla="*/ 79 w 90"/>
                <a:gd name="T15" fmla="*/ 122 h 348"/>
                <a:gd name="T16" fmla="*/ 72 w 90"/>
                <a:gd name="T17" fmla="*/ 143 h 348"/>
                <a:gd name="T18" fmla="*/ 65 w 90"/>
                <a:gd name="T19" fmla="*/ 165 h 348"/>
                <a:gd name="T20" fmla="*/ 61 w 90"/>
                <a:gd name="T21" fmla="*/ 187 h 348"/>
                <a:gd name="T22" fmla="*/ 54 w 90"/>
                <a:gd name="T23" fmla="*/ 208 h 348"/>
                <a:gd name="T24" fmla="*/ 54 w 90"/>
                <a:gd name="T25" fmla="*/ 230 h 348"/>
                <a:gd name="T26" fmla="*/ 50 w 90"/>
                <a:gd name="T27" fmla="*/ 251 h 348"/>
                <a:gd name="T28" fmla="*/ 54 w 90"/>
                <a:gd name="T29" fmla="*/ 273 h 348"/>
                <a:gd name="T30" fmla="*/ 61 w 90"/>
                <a:gd name="T31" fmla="*/ 294 h 348"/>
                <a:gd name="T32" fmla="*/ 72 w 90"/>
                <a:gd name="T33" fmla="*/ 316 h 348"/>
                <a:gd name="T34" fmla="*/ 57 w 90"/>
                <a:gd name="T35" fmla="*/ 319 h 348"/>
                <a:gd name="T36" fmla="*/ 50 w 90"/>
                <a:gd name="T37" fmla="*/ 327 h 348"/>
                <a:gd name="T38" fmla="*/ 39 w 90"/>
                <a:gd name="T39" fmla="*/ 337 h 348"/>
                <a:gd name="T40" fmla="*/ 32 w 90"/>
                <a:gd name="T41" fmla="*/ 348 h 348"/>
                <a:gd name="T42" fmla="*/ 22 w 90"/>
                <a:gd name="T43" fmla="*/ 327 h 348"/>
                <a:gd name="T44" fmla="*/ 14 w 90"/>
                <a:gd name="T45" fmla="*/ 305 h 348"/>
                <a:gd name="T46" fmla="*/ 7 w 90"/>
                <a:gd name="T47" fmla="*/ 280 h 348"/>
                <a:gd name="T48" fmla="*/ 4 w 90"/>
                <a:gd name="T49" fmla="*/ 258 h 348"/>
                <a:gd name="T50" fmla="*/ 0 w 90"/>
                <a:gd name="T51" fmla="*/ 237 h 348"/>
                <a:gd name="T52" fmla="*/ 0 w 90"/>
                <a:gd name="T53" fmla="*/ 212 h 348"/>
                <a:gd name="T54" fmla="*/ 0 w 90"/>
                <a:gd name="T55" fmla="*/ 190 h 348"/>
                <a:gd name="T56" fmla="*/ 0 w 90"/>
                <a:gd name="T57" fmla="*/ 169 h 348"/>
                <a:gd name="T58" fmla="*/ 0 w 90"/>
                <a:gd name="T59" fmla="*/ 143 h 348"/>
                <a:gd name="T60" fmla="*/ 4 w 90"/>
                <a:gd name="T61" fmla="*/ 122 h 348"/>
                <a:gd name="T62" fmla="*/ 11 w 90"/>
                <a:gd name="T63" fmla="*/ 100 h 348"/>
                <a:gd name="T64" fmla="*/ 18 w 90"/>
                <a:gd name="T65" fmla="*/ 79 h 348"/>
                <a:gd name="T66" fmla="*/ 25 w 90"/>
                <a:gd name="T67" fmla="*/ 57 h 348"/>
                <a:gd name="T68" fmla="*/ 36 w 90"/>
                <a:gd name="T69" fmla="*/ 36 h 348"/>
                <a:gd name="T70" fmla="*/ 47 w 90"/>
                <a:gd name="T71" fmla="*/ 18 h 348"/>
                <a:gd name="T72" fmla="*/ 61 w 90"/>
                <a:gd name="T73" fmla="*/ 0 h 348"/>
                <a:gd name="T74" fmla="*/ 61 w 90"/>
                <a:gd name="T7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348">
                  <a:moveTo>
                    <a:pt x="61" y="0"/>
                  </a:moveTo>
                  <a:lnTo>
                    <a:pt x="72" y="10"/>
                  </a:lnTo>
                  <a:lnTo>
                    <a:pt x="83" y="28"/>
                  </a:lnTo>
                  <a:lnTo>
                    <a:pt x="90" y="43"/>
                  </a:lnTo>
                  <a:lnTo>
                    <a:pt x="90" y="64"/>
                  </a:lnTo>
                  <a:lnTo>
                    <a:pt x="86" y="82"/>
                  </a:lnTo>
                  <a:lnTo>
                    <a:pt x="83" y="100"/>
                  </a:lnTo>
                  <a:lnTo>
                    <a:pt x="79" y="122"/>
                  </a:lnTo>
                  <a:lnTo>
                    <a:pt x="72" y="143"/>
                  </a:lnTo>
                  <a:lnTo>
                    <a:pt x="65" y="165"/>
                  </a:lnTo>
                  <a:lnTo>
                    <a:pt x="61" y="187"/>
                  </a:lnTo>
                  <a:lnTo>
                    <a:pt x="54" y="208"/>
                  </a:lnTo>
                  <a:lnTo>
                    <a:pt x="54" y="230"/>
                  </a:lnTo>
                  <a:lnTo>
                    <a:pt x="50" y="251"/>
                  </a:lnTo>
                  <a:lnTo>
                    <a:pt x="54" y="273"/>
                  </a:lnTo>
                  <a:lnTo>
                    <a:pt x="61" y="294"/>
                  </a:lnTo>
                  <a:lnTo>
                    <a:pt x="72" y="316"/>
                  </a:lnTo>
                  <a:lnTo>
                    <a:pt x="57" y="319"/>
                  </a:lnTo>
                  <a:lnTo>
                    <a:pt x="50" y="327"/>
                  </a:lnTo>
                  <a:lnTo>
                    <a:pt x="39" y="337"/>
                  </a:lnTo>
                  <a:lnTo>
                    <a:pt x="32" y="348"/>
                  </a:lnTo>
                  <a:lnTo>
                    <a:pt x="22" y="327"/>
                  </a:lnTo>
                  <a:lnTo>
                    <a:pt x="14" y="305"/>
                  </a:lnTo>
                  <a:lnTo>
                    <a:pt x="7" y="280"/>
                  </a:lnTo>
                  <a:lnTo>
                    <a:pt x="4" y="258"/>
                  </a:lnTo>
                  <a:lnTo>
                    <a:pt x="0" y="237"/>
                  </a:lnTo>
                  <a:lnTo>
                    <a:pt x="0" y="212"/>
                  </a:lnTo>
                  <a:lnTo>
                    <a:pt x="0" y="190"/>
                  </a:lnTo>
                  <a:lnTo>
                    <a:pt x="0" y="169"/>
                  </a:lnTo>
                  <a:lnTo>
                    <a:pt x="0" y="143"/>
                  </a:lnTo>
                  <a:lnTo>
                    <a:pt x="4" y="122"/>
                  </a:lnTo>
                  <a:lnTo>
                    <a:pt x="11" y="100"/>
                  </a:lnTo>
                  <a:lnTo>
                    <a:pt x="18" y="79"/>
                  </a:lnTo>
                  <a:lnTo>
                    <a:pt x="25" y="57"/>
                  </a:lnTo>
                  <a:lnTo>
                    <a:pt x="36" y="36"/>
                  </a:lnTo>
                  <a:lnTo>
                    <a:pt x="47" y="18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620" y="2772"/>
              <a:ext cx="126" cy="309"/>
            </a:xfrm>
            <a:custGeom>
              <a:avLst/>
              <a:gdLst>
                <a:gd name="T0" fmla="*/ 90 w 126"/>
                <a:gd name="T1" fmla="*/ 0 h 309"/>
                <a:gd name="T2" fmla="*/ 104 w 126"/>
                <a:gd name="T3" fmla="*/ 8 h 309"/>
                <a:gd name="T4" fmla="*/ 115 w 126"/>
                <a:gd name="T5" fmla="*/ 18 h 309"/>
                <a:gd name="T6" fmla="*/ 122 w 126"/>
                <a:gd name="T7" fmla="*/ 29 h 309"/>
                <a:gd name="T8" fmla="*/ 126 w 126"/>
                <a:gd name="T9" fmla="*/ 43 h 309"/>
                <a:gd name="T10" fmla="*/ 122 w 126"/>
                <a:gd name="T11" fmla="*/ 51 h 309"/>
                <a:gd name="T12" fmla="*/ 118 w 126"/>
                <a:gd name="T13" fmla="*/ 65 h 309"/>
                <a:gd name="T14" fmla="*/ 111 w 126"/>
                <a:gd name="T15" fmla="*/ 79 h 309"/>
                <a:gd name="T16" fmla="*/ 108 w 126"/>
                <a:gd name="T17" fmla="*/ 94 h 309"/>
                <a:gd name="T18" fmla="*/ 97 w 126"/>
                <a:gd name="T19" fmla="*/ 108 h 309"/>
                <a:gd name="T20" fmla="*/ 90 w 126"/>
                <a:gd name="T21" fmla="*/ 123 h 309"/>
                <a:gd name="T22" fmla="*/ 79 w 126"/>
                <a:gd name="T23" fmla="*/ 137 h 309"/>
                <a:gd name="T24" fmla="*/ 72 w 126"/>
                <a:gd name="T25" fmla="*/ 151 h 309"/>
                <a:gd name="T26" fmla="*/ 68 w 126"/>
                <a:gd name="T27" fmla="*/ 166 h 309"/>
                <a:gd name="T28" fmla="*/ 65 w 126"/>
                <a:gd name="T29" fmla="*/ 180 h 309"/>
                <a:gd name="T30" fmla="*/ 61 w 126"/>
                <a:gd name="T31" fmla="*/ 194 h 309"/>
                <a:gd name="T32" fmla="*/ 68 w 126"/>
                <a:gd name="T33" fmla="*/ 209 h 309"/>
                <a:gd name="T34" fmla="*/ 65 w 126"/>
                <a:gd name="T35" fmla="*/ 220 h 309"/>
                <a:gd name="T36" fmla="*/ 65 w 126"/>
                <a:gd name="T37" fmla="*/ 234 h 309"/>
                <a:gd name="T38" fmla="*/ 61 w 126"/>
                <a:gd name="T39" fmla="*/ 248 h 309"/>
                <a:gd name="T40" fmla="*/ 61 w 126"/>
                <a:gd name="T41" fmla="*/ 263 h 309"/>
                <a:gd name="T42" fmla="*/ 57 w 126"/>
                <a:gd name="T43" fmla="*/ 277 h 309"/>
                <a:gd name="T44" fmla="*/ 54 w 126"/>
                <a:gd name="T45" fmla="*/ 291 h 309"/>
                <a:gd name="T46" fmla="*/ 50 w 126"/>
                <a:gd name="T47" fmla="*/ 302 h 309"/>
                <a:gd name="T48" fmla="*/ 50 w 126"/>
                <a:gd name="T49" fmla="*/ 309 h 309"/>
                <a:gd name="T50" fmla="*/ 32 w 126"/>
                <a:gd name="T51" fmla="*/ 291 h 309"/>
                <a:gd name="T52" fmla="*/ 21 w 126"/>
                <a:gd name="T53" fmla="*/ 277 h 309"/>
                <a:gd name="T54" fmla="*/ 11 w 126"/>
                <a:gd name="T55" fmla="*/ 255 h 309"/>
                <a:gd name="T56" fmla="*/ 7 w 126"/>
                <a:gd name="T57" fmla="*/ 237 h 309"/>
                <a:gd name="T58" fmla="*/ 0 w 126"/>
                <a:gd name="T59" fmla="*/ 220 h 309"/>
                <a:gd name="T60" fmla="*/ 3 w 126"/>
                <a:gd name="T61" fmla="*/ 198 h 309"/>
                <a:gd name="T62" fmla="*/ 3 w 126"/>
                <a:gd name="T63" fmla="*/ 176 h 309"/>
                <a:gd name="T64" fmla="*/ 11 w 126"/>
                <a:gd name="T65" fmla="*/ 155 h 309"/>
                <a:gd name="T66" fmla="*/ 14 w 126"/>
                <a:gd name="T67" fmla="*/ 133 h 309"/>
                <a:gd name="T68" fmla="*/ 25 w 126"/>
                <a:gd name="T69" fmla="*/ 112 h 309"/>
                <a:gd name="T70" fmla="*/ 32 w 126"/>
                <a:gd name="T71" fmla="*/ 90 h 309"/>
                <a:gd name="T72" fmla="*/ 43 w 126"/>
                <a:gd name="T73" fmla="*/ 69 h 309"/>
                <a:gd name="T74" fmla="*/ 54 w 126"/>
                <a:gd name="T75" fmla="*/ 47 h 309"/>
                <a:gd name="T76" fmla="*/ 68 w 126"/>
                <a:gd name="T77" fmla="*/ 33 h 309"/>
                <a:gd name="T78" fmla="*/ 75 w 126"/>
                <a:gd name="T79" fmla="*/ 15 h 309"/>
                <a:gd name="T80" fmla="*/ 90 w 126"/>
                <a:gd name="T81" fmla="*/ 0 h 309"/>
                <a:gd name="T82" fmla="*/ 90 w 126"/>
                <a:gd name="T8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6" h="309">
                  <a:moveTo>
                    <a:pt x="90" y="0"/>
                  </a:moveTo>
                  <a:lnTo>
                    <a:pt x="104" y="8"/>
                  </a:lnTo>
                  <a:lnTo>
                    <a:pt x="115" y="18"/>
                  </a:lnTo>
                  <a:lnTo>
                    <a:pt x="122" y="29"/>
                  </a:lnTo>
                  <a:lnTo>
                    <a:pt x="126" y="43"/>
                  </a:lnTo>
                  <a:lnTo>
                    <a:pt x="122" y="51"/>
                  </a:lnTo>
                  <a:lnTo>
                    <a:pt x="118" y="65"/>
                  </a:lnTo>
                  <a:lnTo>
                    <a:pt x="111" y="79"/>
                  </a:lnTo>
                  <a:lnTo>
                    <a:pt x="108" y="94"/>
                  </a:lnTo>
                  <a:lnTo>
                    <a:pt x="97" y="108"/>
                  </a:lnTo>
                  <a:lnTo>
                    <a:pt x="90" y="123"/>
                  </a:lnTo>
                  <a:lnTo>
                    <a:pt x="79" y="137"/>
                  </a:lnTo>
                  <a:lnTo>
                    <a:pt x="72" y="151"/>
                  </a:lnTo>
                  <a:lnTo>
                    <a:pt x="68" y="166"/>
                  </a:lnTo>
                  <a:lnTo>
                    <a:pt x="65" y="180"/>
                  </a:lnTo>
                  <a:lnTo>
                    <a:pt x="61" y="194"/>
                  </a:lnTo>
                  <a:lnTo>
                    <a:pt x="68" y="209"/>
                  </a:lnTo>
                  <a:lnTo>
                    <a:pt x="65" y="220"/>
                  </a:lnTo>
                  <a:lnTo>
                    <a:pt x="65" y="234"/>
                  </a:lnTo>
                  <a:lnTo>
                    <a:pt x="61" y="248"/>
                  </a:lnTo>
                  <a:lnTo>
                    <a:pt x="61" y="263"/>
                  </a:lnTo>
                  <a:lnTo>
                    <a:pt x="57" y="277"/>
                  </a:lnTo>
                  <a:lnTo>
                    <a:pt x="54" y="291"/>
                  </a:lnTo>
                  <a:lnTo>
                    <a:pt x="50" y="302"/>
                  </a:lnTo>
                  <a:lnTo>
                    <a:pt x="50" y="309"/>
                  </a:lnTo>
                  <a:lnTo>
                    <a:pt x="32" y="291"/>
                  </a:lnTo>
                  <a:lnTo>
                    <a:pt x="21" y="277"/>
                  </a:lnTo>
                  <a:lnTo>
                    <a:pt x="11" y="255"/>
                  </a:lnTo>
                  <a:lnTo>
                    <a:pt x="7" y="237"/>
                  </a:lnTo>
                  <a:lnTo>
                    <a:pt x="0" y="220"/>
                  </a:lnTo>
                  <a:lnTo>
                    <a:pt x="3" y="198"/>
                  </a:lnTo>
                  <a:lnTo>
                    <a:pt x="3" y="176"/>
                  </a:lnTo>
                  <a:lnTo>
                    <a:pt x="11" y="155"/>
                  </a:lnTo>
                  <a:lnTo>
                    <a:pt x="14" y="133"/>
                  </a:lnTo>
                  <a:lnTo>
                    <a:pt x="25" y="112"/>
                  </a:lnTo>
                  <a:lnTo>
                    <a:pt x="32" y="90"/>
                  </a:lnTo>
                  <a:lnTo>
                    <a:pt x="43" y="69"/>
                  </a:lnTo>
                  <a:lnTo>
                    <a:pt x="54" y="47"/>
                  </a:lnTo>
                  <a:lnTo>
                    <a:pt x="68" y="33"/>
                  </a:lnTo>
                  <a:lnTo>
                    <a:pt x="75" y="15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86"/>
            <p:cNvSpPr>
              <a:spLocks/>
            </p:cNvSpPr>
            <p:nvPr/>
          </p:nvSpPr>
          <p:spPr bwMode="auto">
            <a:xfrm>
              <a:off x="735" y="2981"/>
              <a:ext cx="118" cy="262"/>
            </a:xfrm>
            <a:custGeom>
              <a:avLst/>
              <a:gdLst>
                <a:gd name="T0" fmla="*/ 86 w 118"/>
                <a:gd name="T1" fmla="*/ 0 h 262"/>
                <a:gd name="T2" fmla="*/ 100 w 118"/>
                <a:gd name="T3" fmla="*/ 11 h 262"/>
                <a:gd name="T4" fmla="*/ 111 w 118"/>
                <a:gd name="T5" fmla="*/ 21 h 262"/>
                <a:gd name="T6" fmla="*/ 115 w 118"/>
                <a:gd name="T7" fmla="*/ 36 h 262"/>
                <a:gd name="T8" fmla="*/ 118 w 118"/>
                <a:gd name="T9" fmla="*/ 46 h 262"/>
                <a:gd name="T10" fmla="*/ 115 w 118"/>
                <a:gd name="T11" fmla="*/ 61 h 262"/>
                <a:gd name="T12" fmla="*/ 111 w 118"/>
                <a:gd name="T13" fmla="*/ 75 h 262"/>
                <a:gd name="T14" fmla="*/ 104 w 118"/>
                <a:gd name="T15" fmla="*/ 86 h 262"/>
                <a:gd name="T16" fmla="*/ 97 w 118"/>
                <a:gd name="T17" fmla="*/ 100 h 262"/>
                <a:gd name="T18" fmla="*/ 86 w 118"/>
                <a:gd name="T19" fmla="*/ 115 h 262"/>
                <a:gd name="T20" fmla="*/ 79 w 118"/>
                <a:gd name="T21" fmla="*/ 125 h 262"/>
                <a:gd name="T22" fmla="*/ 68 w 118"/>
                <a:gd name="T23" fmla="*/ 140 h 262"/>
                <a:gd name="T24" fmla="*/ 64 w 118"/>
                <a:gd name="T25" fmla="*/ 154 h 262"/>
                <a:gd name="T26" fmla="*/ 57 w 118"/>
                <a:gd name="T27" fmla="*/ 169 h 262"/>
                <a:gd name="T28" fmla="*/ 54 w 118"/>
                <a:gd name="T29" fmla="*/ 183 h 262"/>
                <a:gd name="T30" fmla="*/ 57 w 118"/>
                <a:gd name="T31" fmla="*/ 201 h 262"/>
                <a:gd name="T32" fmla="*/ 64 w 118"/>
                <a:gd name="T33" fmla="*/ 215 h 262"/>
                <a:gd name="T34" fmla="*/ 54 w 118"/>
                <a:gd name="T35" fmla="*/ 226 h 262"/>
                <a:gd name="T36" fmla="*/ 43 w 118"/>
                <a:gd name="T37" fmla="*/ 244 h 262"/>
                <a:gd name="T38" fmla="*/ 29 w 118"/>
                <a:gd name="T39" fmla="*/ 258 h 262"/>
                <a:gd name="T40" fmla="*/ 18 w 118"/>
                <a:gd name="T41" fmla="*/ 262 h 262"/>
                <a:gd name="T42" fmla="*/ 11 w 118"/>
                <a:gd name="T43" fmla="*/ 244 h 262"/>
                <a:gd name="T44" fmla="*/ 3 w 118"/>
                <a:gd name="T45" fmla="*/ 226 h 262"/>
                <a:gd name="T46" fmla="*/ 0 w 118"/>
                <a:gd name="T47" fmla="*/ 212 h 262"/>
                <a:gd name="T48" fmla="*/ 0 w 118"/>
                <a:gd name="T49" fmla="*/ 194 h 262"/>
                <a:gd name="T50" fmla="*/ 0 w 118"/>
                <a:gd name="T51" fmla="*/ 176 h 262"/>
                <a:gd name="T52" fmla="*/ 0 w 118"/>
                <a:gd name="T53" fmla="*/ 158 h 262"/>
                <a:gd name="T54" fmla="*/ 3 w 118"/>
                <a:gd name="T55" fmla="*/ 140 h 262"/>
                <a:gd name="T56" fmla="*/ 11 w 118"/>
                <a:gd name="T57" fmla="*/ 125 h 262"/>
                <a:gd name="T58" fmla="*/ 14 w 118"/>
                <a:gd name="T59" fmla="*/ 107 h 262"/>
                <a:gd name="T60" fmla="*/ 21 w 118"/>
                <a:gd name="T61" fmla="*/ 90 h 262"/>
                <a:gd name="T62" fmla="*/ 29 w 118"/>
                <a:gd name="T63" fmla="*/ 75 h 262"/>
                <a:gd name="T64" fmla="*/ 39 w 118"/>
                <a:gd name="T65" fmla="*/ 57 h 262"/>
                <a:gd name="T66" fmla="*/ 50 w 118"/>
                <a:gd name="T67" fmla="*/ 43 h 262"/>
                <a:gd name="T68" fmla="*/ 61 w 118"/>
                <a:gd name="T69" fmla="*/ 28 h 262"/>
                <a:gd name="T70" fmla="*/ 72 w 118"/>
                <a:gd name="T71" fmla="*/ 11 h 262"/>
                <a:gd name="T72" fmla="*/ 86 w 118"/>
                <a:gd name="T73" fmla="*/ 0 h 262"/>
                <a:gd name="T74" fmla="*/ 86 w 118"/>
                <a:gd name="T7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262">
                  <a:moveTo>
                    <a:pt x="86" y="0"/>
                  </a:moveTo>
                  <a:lnTo>
                    <a:pt x="100" y="11"/>
                  </a:lnTo>
                  <a:lnTo>
                    <a:pt x="111" y="21"/>
                  </a:lnTo>
                  <a:lnTo>
                    <a:pt x="115" y="36"/>
                  </a:lnTo>
                  <a:lnTo>
                    <a:pt x="118" y="46"/>
                  </a:lnTo>
                  <a:lnTo>
                    <a:pt x="115" y="61"/>
                  </a:lnTo>
                  <a:lnTo>
                    <a:pt x="111" y="75"/>
                  </a:lnTo>
                  <a:lnTo>
                    <a:pt x="104" y="86"/>
                  </a:lnTo>
                  <a:lnTo>
                    <a:pt x="97" y="100"/>
                  </a:lnTo>
                  <a:lnTo>
                    <a:pt x="86" y="115"/>
                  </a:lnTo>
                  <a:lnTo>
                    <a:pt x="79" y="125"/>
                  </a:lnTo>
                  <a:lnTo>
                    <a:pt x="68" y="140"/>
                  </a:lnTo>
                  <a:lnTo>
                    <a:pt x="64" y="154"/>
                  </a:lnTo>
                  <a:lnTo>
                    <a:pt x="57" y="169"/>
                  </a:lnTo>
                  <a:lnTo>
                    <a:pt x="54" y="183"/>
                  </a:lnTo>
                  <a:lnTo>
                    <a:pt x="57" y="201"/>
                  </a:lnTo>
                  <a:lnTo>
                    <a:pt x="64" y="215"/>
                  </a:lnTo>
                  <a:lnTo>
                    <a:pt x="54" y="226"/>
                  </a:lnTo>
                  <a:lnTo>
                    <a:pt x="43" y="244"/>
                  </a:lnTo>
                  <a:lnTo>
                    <a:pt x="29" y="258"/>
                  </a:lnTo>
                  <a:lnTo>
                    <a:pt x="18" y="262"/>
                  </a:lnTo>
                  <a:lnTo>
                    <a:pt x="11" y="244"/>
                  </a:lnTo>
                  <a:lnTo>
                    <a:pt x="3" y="226"/>
                  </a:lnTo>
                  <a:lnTo>
                    <a:pt x="0" y="212"/>
                  </a:lnTo>
                  <a:lnTo>
                    <a:pt x="0" y="194"/>
                  </a:lnTo>
                  <a:lnTo>
                    <a:pt x="0" y="176"/>
                  </a:lnTo>
                  <a:lnTo>
                    <a:pt x="0" y="158"/>
                  </a:lnTo>
                  <a:lnTo>
                    <a:pt x="3" y="140"/>
                  </a:lnTo>
                  <a:lnTo>
                    <a:pt x="11" y="125"/>
                  </a:lnTo>
                  <a:lnTo>
                    <a:pt x="14" y="107"/>
                  </a:lnTo>
                  <a:lnTo>
                    <a:pt x="21" y="90"/>
                  </a:lnTo>
                  <a:lnTo>
                    <a:pt x="29" y="75"/>
                  </a:lnTo>
                  <a:lnTo>
                    <a:pt x="39" y="57"/>
                  </a:lnTo>
                  <a:lnTo>
                    <a:pt x="50" y="43"/>
                  </a:lnTo>
                  <a:lnTo>
                    <a:pt x="61" y="28"/>
                  </a:lnTo>
                  <a:lnTo>
                    <a:pt x="72" y="11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835" y="3189"/>
              <a:ext cx="79" cy="230"/>
            </a:xfrm>
            <a:custGeom>
              <a:avLst/>
              <a:gdLst>
                <a:gd name="T0" fmla="*/ 44 w 79"/>
                <a:gd name="T1" fmla="*/ 0 h 230"/>
                <a:gd name="T2" fmla="*/ 54 w 79"/>
                <a:gd name="T3" fmla="*/ 14 h 230"/>
                <a:gd name="T4" fmla="*/ 65 w 79"/>
                <a:gd name="T5" fmla="*/ 32 h 230"/>
                <a:gd name="T6" fmla="*/ 65 w 79"/>
                <a:gd name="T7" fmla="*/ 40 h 230"/>
                <a:gd name="T8" fmla="*/ 69 w 79"/>
                <a:gd name="T9" fmla="*/ 47 h 230"/>
                <a:gd name="T10" fmla="*/ 72 w 79"/>
                <a:gd name="T11" fmla="*/ 58 h 230"/>
                <a:gd name="T12" fmla="*/ 76 w 79"/>
                <a:gd name="T13" fmla="*/ 68 h 230"/>
                <a:gd name="T14" fmla="*/ 76 w 79"/>
                <a:gd name="T15" fmla="*/ 76 h 230"/>
                <a:gd name="T16" fmla="*/ 79 w 79"/>
                <a:gd name="T17" fmla="*/ 86 h 230"/>
                <a:gd name="T18" fmla="*/ 79 w 79"/>
                <a:gd name="T19" fmla="*/ 97 h 230"/>
                <a:gd name="T20" fmla="*/ 79 w 79"/>
                <a:gd name="T21" fmla="*/ 108 h 230"/>
                <a:gd name="T22" fmla="*/ 79 w 79"/>
                <a:gd name="T23" fmla="*/ 119 h 230"/>
                <a:gd name="T24" fmla="*/ 79 w 79"/>
                <a:gd name="T25" fmla="*/ 129 h 230"/>
                <a:gd name="T26" fmla="*/ 79 w 79"/>
                <a:gd name="T27" fmla="*/ 140 h 230"/>
                <a:gd name="T28" fmla="*/ 79 w 79"/>
                <a:gd name="T29" fmla="*/ 151 h 230"/>
                <a:gd name="T30" fmla="*/ 79 w 79"/>
                <a:gd name="T31" fmla="*/ 158 h 230"/>
                <a:gd name="T32" fmla="*/ 79 w 79"/>
                <a:gd name="T33" fmla="*/ 169 h 230"/>
                <a:gd name="T34" fmla="*/ 79 w 79"/>
                <a:gd name="T35" fmla="*/ 180 h 230"/>
                <a:gd name="T36" fmla="*/ 79 w 79"/>
                <a:gd name="T37" fmla="*/ 190 h 230"/>
                <a:gd name="T38" fmla="*/ 79 w 79"/>
                <a:gd name="T39" fmla="*/ 198 h 230"/>
                <a:gd name="T40" fmla="*/ 79 w 79"/>
                <a:gd name="T41" fmla="*/ 208 h 230"/>
                <a:gd name="T42" fmla="*/ 79 w 79"/>
                <a:gd name="T43" fmla="*/ 219 h 230"/>
                <a:gd name="T44" fmla="*/ 79 w 79"/>
                <a:gd name="T45" fmla="*/ 230 h 230"/>
                <a:gd name="T46" fmla="*/ 58 w 79"/>
                <a:gd name="T47" fmla="*/ 223 h 230"/>
                <a:gd name="T48" fmla="*/ 44 w 79"/>
                <a:gd name="T49" fmla="*/ 219 h 230"/>
                <a:gd name="T50" fmla="*/ 29 w 79"/>
                <a:gd name="T51" fmla="*/ 208 h 230"/>
                <a:gd name="T52" fmla="*/ 18 w 79"/>
                <a:gd name="T53" fmla="*/ 198 h 230"/>
                <a:gd name="T54" fmla="*/ 11 w 79"/>
                <a:gd name="T55" fmla="*/ 183 h 230"/>
                <a:gd name="T56" fmla="*/ 4 w 79"/>
                <a:gd name="T57" fmla="*/ 169 h 230"/>
                <a:gd name="T58" fmla="*/ 0 w 79"/>
                <a:gd name="T59" fmla="*/ 151 h 230"/>
                <a:gd name="T60" fmla="*/ 0 w 79"/>
                <a:gd name="T61" fmla="*/ 137 h 230"/>
                <a:gd name="T62" fmla="*/ 0 w 79"/>
                <a:gd name="T63" fmla="*/ 119 h 230"/>
                <a:gd name="T64" fmla="*/ 0 w 79"/>
                <a:gd name="T65" fmla="*/ 97 h 230"/>
                <a:gd name="T66" fmla="*/ 4 w 79"/>
                <a:gd name="T67" fmla="*/ 79 h 230"/>
                <a:gd name="T68" fmla="*/ 11 w 79"/>
                <a:gd name="T69" fmla="*/ 61 h 230"/>
                <a:gd name="T70" fmla="*/ 18 w 79"/>
                <a:gd name="T71" fmla="*/ 43 h 230"/>
                <a:gd name="T72" fmla="*/ 22 w 79"/>
                <a:gd name="T73" fmla="*/ 29 h 230"/>
                <a:gd name="T74" fmla="*/ 33 w 79"/>
                <a:gd name="T75" fmla="*/ 11 h 230"/>
                <a:gd name="T76" fmla="*/ 44 w 79"/>
                <a:gd name="T77" fmla="*/ 0 h 230"/>
                <a:gd name="T78" fmla="*/ 44 w 79"/>
                <a:gd name="T7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230">
                  <a:moveTo>
                    <a:pt x="44" y="0"/>
                  </a:moveTo>
                  <a:lnTo>
                    <a:pt x="54" y="14"/>
                  </a:lnTo>
                  <a:lnTo>
                    <a:pt x="65" y="32"/>
                  </a:lnTo>
                  <a:lnTo>
                    <a:pt x="65" y="40"/>
                  </a:lnTo>
                  <a:lnTo>
                    <a:pt x="69" y="47"/>
                  </a:lnTo>
                  <a:lnTo>
                    <a:pt x="72" y="58"/>
                  </a:lnTo>
                  <a:lnTo>
                    <a:pt x="76" y="68"/>
                  </a:lnTo>
                  <a:lnTo>
                    <a:pt x="76" y="76"/>
                  </a:lnTo>
                  <a:lnTo>
                    <a:pt x="79" y="86"/>
                  </a:lnTo>
                  <a:lnTo>
                    <a:pt x="79" y="97"/>
                  </a:lnTo>
                  <a:lnTo>
                    <a:pt x="79" y="108"/>
                  </a:lnTo>
                  <a:lnTo>
                    <a:pt x="79" y="119"/>
                  </a:lnTo>
                  <a:lnTo>
                    <a:pt x="79" y="129"/>
                  </a:lnTo>
                  <a:lnTo>
                    <a:pt x="79" y="140"/>
                  </a:lnTo>
                  <a:lnTo>
                    <a:pt x="79" y="151"/>
                  </a:lnTo>
                  <a:lnTo>
                    <a:pt x="79" y="158"/>
                  </a:lnTo>
                  <a:lnTo>
                    <a:pt x="79" y="169"/>
                  </a:lnTo>
                  <a:lnTo>
                    <a:pt x="79" y="180"/>
                  </a:lnTo>
                  <a:lnTo>
                    <a:pt x="79" y="190"/>
                  </a:lnTo>
                  <a:lnTo>
                    <a:pt x="79" y="198"/>
                  </a:lnTo>
                  <a:lnTo>
                    <a:pt x="79" y="208"/>
                  </a:lnTo>
                  <a:lnTo>
                    <a:pt x="79" y="219"/>
                  </a:lnTo>
                  <a:lnTo>
                    <a:pt x="79" y="230"/>
                  </a:lnTo>
                  <a:lnTo>
                    <a:pt x="58" y="223"/>
                  </a:lnTo>
                  <a:lnTo>
                    <a:pt x="44" y="219"/>
                  </a:lnTo>
                  <a:lnTo>
                    <a:pt x="29" y="208"/>
                  </a:lnTo>
                  <a:lnTo>
                    <a:pt x="18" y="198"/>
                  </a:lnTo>
                  <a:lnTo>
                    <a:pt x="11" y="183"/>
                  </a:lnTo>
                  <a:lnTo>
                    <a:pt x="4" y="169"/>
                  </a:lnTo>
                  <a:lnTo>
                    <a:pt x="0" y="151"/>
                  </a:lnTo>
                  <a:lnTo>
                    <a:pt x="0" y="137"/>
                  </a:lnTo>
                  <a:lnTo>
                    <a:pt x="0" y="119"/>
                  </a:lnTo>
                  <a:lnTo>
                    <a:pt x="0" y="97"/>
                  </a:lnTo>
                  <a:lnTo>
                    <a:pt x="4" y="79"/>
                  </a:lnTo>
                  <a:lnTo>
                    <a:pt x="11" y="61"/>
                  </a:lnTo>
                  <a:lnTo>
                    <a:pt x="18" y="43"/>
                  </a:lnTo>
                  <a:lnTo>
                    <a:pt x="22" y="29"/>
                  </a:lnTo>
                  <a:lnTo>
                    <a:pt x="33" y="1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3099" y="700"/>
              <a:ext cx="36" cy="43"/>
            </a:xfrm>
            <a:custGeom>
              <a:avLst/>
              <a:gdLst>
                <a:gd name="T0" fmla="*/ 7 w 36"/>
                <a:gd name="T1" fmla="*/ 3 h 43"/>
                <a:gd name="T2" fmla="*/ 14 w 36"/>
                <a:gd name="T3" fmla="*/ 0 h 43"/>
                <a:gd name="T4" fmla="*/ 25 w 36"/>
                <a:gd name="T5" fmla="*/ 3 h 43"/>
                <a:gd name="T6" fmla="*/ 29 w 36"/>
                <a:gd name="T7" fmla="*/ 7 h 43"/>
                <a:gd name="T8" fmla="*/ 36 w 36"/>
                <a:gd name="T9" fmla="*/ 14 h 43"/>
                <a:gd name="T10" fmla="*/ 36 w 36"/>
                <a:gd name="T11" fmla="*/ 21 h 43"/>
                <a:gd name="T12" fmla="*/ 32 w 36"/>
                <a:gd name="T13" fmla="*/ 32 h 43"/>
                <a:gd name="T14" fmla="*/ 25 w 36"/>
                <a:gd name="T15" fmla="*/ 35 h 43"/>
                <a:gd name="T16" fmla="*/ 18 w 36"/>
                <a:gd name="T17" fmla="*/ 43 h 43"/>
                <a:gd name="T18" fmla="*/ 11 w 36"/>
                <a:gd name="T19" fmla="*/ 39 h 43"/>
                <a:gd name="T20" fmla="*/ 7 w 36"/>
                <a:gd name="T21" fmla="*/ 35 h 43"/>
                <a:gd name="T22" fmla="*/ 0 w 36"/>
                <a:gd name="T23" fmla="*/ 32 h 43"/>
                <a:gd name="T24" fmla="*/ 0 w 36"/>
                <a:gd name="T25" fmla="*/ 32 h 43"/>
                <a:gd name="T26" fmla="*/ 7 w 36"/>
                <a:gd name="T27" fmla="*/ 28 h 43"/>
                <a:gd name="T28" fmla="*/ 18 w 36"/>
                <a:gd name="T29" fmla="*/ 25 h 43"/>
                <a:gd name="T30" fmla="*/ 25 w 36"/>
                <a:gd name="T31" fmla="*/ 14 h 43"/>
                <a:gd name="T32" fmla="*/ 14 w 36"/>
                <a:gd name="T33" fmla="*/ 7 h 43"/>
                <a:gd name="T34" fmla="*/ 7 w 36"/>
                <a:gd name="T35" fmla="*/ 3 h 43"/>
                <a:gd name="T36" fmla="*/ 7 w 36"/>
                <a:gd name="T37" fmla="*/ 3 h 43"/>
                <a:gd name="T38" fmla="*/ 7 w 36"/>
                <a:gd name="T3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43">
                  <a:moveTo>
                    <a:pt x="7" y="3"/>
                  </a:moveTo>
                  <a:lnTo>
                    <a:pt x="14" y="0"/>
                  </a:lnTo>
                  <a:lnTo>
                    <a:pt x="25" y="3"/>
                  </a:lnTo>
                  <a:lnTo>
                    <a:pt x="29" y="7"/>
                  </a:lnTo>
                  <a:lnTo>
                    <a:pt x="36" y="14"/>
                  </a:lnTo>
                  <a:lnTo>
                    <a:pt x="36" y="21"/>
                  </a:lnTo>
                  <a:lnTo>
                    <a:pt x="32" y="32"/>
                  </a:lnTo>
                  <a:lnTo>
                    <a:pt x="25" y="35"/>
                  </a:lnTo>
                  <a:lnTo>
                    <a:pt x="18" y="43"/>
                  </a:lnTo>
                  <a:lnTo>
                    <a:pt x="11" y="39"/>
                  </a:lnTo>
                  <a:lnTo>
                    <a:pt x="7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7" y="28"/>
                  </a:lnTo>
                  <a:lnTo>
                    <a:pt x="18" y="25"/>
                  </a:lnTo>
                  <a:lnTo>
                    <a:pt x="25" y="14"/>
                  </a:lnTo>
                  <a:lnTo>
                    <a:pt x="14" y="7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3372" y="610"/>
              <a:ext cx="151" cy="104"/>
            </a:xfrm>
            <a:custGeom>
              <a:avLst/>
              <a:gdLst>
                <a:gd name="T0" fmla="*/ 18 w 151"/>
                <a:gd name="T1" fmla="*/ 3 h 104"/>
                <a:gd name="T2" fmla="*/ 18 w 151"/>
                <a:gd name="T3" fmla="*/ 25 h 104"/>
                <a:gd name="T4" fmla="*/ 18 w 151"/>
                <a:gd name="T5" fmla="*/ 43 h 104"/>
                <a:gd name="T6" fmla="*/ 29 w 151"/>
                <a:gd name="T7" fmla="*/ 61 h 104"/>
                <a:gd name="T8" fmla="*/ 50 w 151"/>
                <a:gd name="T9" fmla="*/ 72 h 104"/>
                <a:gd name="T10" fmla="*/ 79 w 151"/>
                <a:gd name="T11" fmla="*/ 79 h 104"/>
                <a:gd name="T12" fmla="*/ 104 w 151"/>
                <a:gd name="T13" fmla="*/ 75 h 104"/>
                <a:gd name="T14" fmla="*/ 129 w 151"/>
                <a:gd name="T15" fmla="*/ 61 h 104"/>
                <a:gd name="T16" fmla="*/ 129 w 151"/>
                <a:gd name="T17" fmla="*/ 43 h 104"/>
                <a:gd name="T18" fmla="*/ 118 w 151"/>
                <a:gd name="T19" fmla="*/ 36 h 104"/>
                <a:gd name="T20" fmla="*/ 101 w 151"/>
                <a:gd name="T21" fmla="*/ 36 h 104"/>
                <a:gd name="T22" fmla="*/ 86 w 151"/>
                <a:gd name="T23" fmla="*/ 36 h 104"/>
                <a:gd name="T24" fmla="*/ 79 w 151"/>
                <a:gd name="T25" fmla="*/ 46 h 104"/>
                <a:gd name="T26" fmla="*/ 83 w 151"/>
                <a:gd name="T27" fmla="*/ 54 h 104"/>
                <a:gd name="T28" fmla="*/ 93 w 151"/>
                <a:gd name="T29" fmla="*/ 46 h 104"/>
                <a:gd name="T30" fmla="*/ 97 w 151"/>
                <a:gd name="T31" fmla="*/ 50 h 104"/>
                <a:gd name="T32" fmla="*/ 93 w 151"/>
                <a:gd name="T33" fmla="*/ 68 h 104"/>
                <a:gd name="T34" fmla="*/ 83 w 151"/>
                <a:gd name="T35" fmla="*/ 75 h 104"/>
                <a:gd name="T36" fmla="*/ 65 w 151"/>
                <a:gd name="T37" fmla="*/ 68 h 104"/>
                <a:gd name="T38" fmla="*/ 57 w 151"/>
                <a:gd name="T39" fmla="*/ 54 h 104"/>
                <a:gd name="T40" fmla="*/ 65 w 151"/>
                <a:gd name="T41" fmla="*/ 32 h 104"/>
                <a:gd name="T42" fmla="*/ 75 w 151"/>
                <a:gd name="T43" fmla="*/ 21 h 104"/>
                <a:gd name="T44" fmla="*/ 97 w 151"/>
                <a:gd name="T45" fmla="*/ 14 h 104"/>
                <a:gd name="T46" fmla="*/ 115 w 151"/>
                <a:gd name="T47" fmla="*/ 10 h 104"/>
                <a:gd name="T48" fmla="*/ 133 w 151"/>
                <a:gd name="T49" fmla="*/ 18 h 104"/>
                <a:gd name="T50" fmla="*/ 144 w 151"/>
                <a:gd name="T51" fmla="*/ 28 h 104"/>
                <a:gd name="T52" fmla="*/ 151 w 151"/>
                <a:gd name="T53" fmla="*/ 46 h 104"/>
                <a:gd name="T54" fmla="*/ 144 w 151"/>
                <a:gd name="T55" fmla="*/ 68 h 104"/>
                <a:gd name="T56" fmla="*/ 126 w 151"/>
                <a:gd name="T57" fmla="*/ 90 h 104"/>
                <a:gd name="T58" fmla="*/ 104 w 151"/>
                <a:gd name="T59" fmla="*/ 100 h 104"/>
                <a:gd name="T60" fmla="*/ 79 w 151"/>
                <a:gd name="T61" fmla="*/ 100 h 104"/>
                <a:gd name="T62" fmla="*/ 50 w 151"/>
                <a:gd name="T63" fmla="*/ 100 h 104"/>
                <a:gd name="T64" fmla="*/ 18 w 151"/>
                <a:gd name="T65" fmla="*/ 75 h 104"/>
                <a:gd name="T66" fmla="*/ 0 w 151"/>
                <a:gd name="T67" fmla="*/ 46 h 104"/>
                <a:gd name="T68" fmla="*/ 4 w 151"/>
                <a:gd name="T69" fmla="*/ 14 h 104"/>
                <a:gd name="T70" fmla="*/ 14 w 151"/>
                <a:gd name="T7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104">
                  <a:moveTo>
                    <a:pt x="14" y="0"/>
                  </a:moveTo>
                  <a:lnTo>
                    <a:pt x="18" y="3"/>
                  </a:lnTo>
                  <a:lnTo>
                    <a:pt x="18" y="14"/>
                  </a:lnTo>
                  <a:lnTo>
                    <a:pt x="18" y="25"/>
                  </a:lnTo>
                  <a:lnTo>
                    <a:pt x="18" y="32"/>
                  </a:lnTo>
                  <a:lnTo>
                    <a:pt x="18" y="43"/>
                  </a:lnTo>
                  <a:lnTo>
                    <a:pt x="21" y="54"/>
                  </a:lnTo>
                  <a:lnTo>
                    <a:pt x="29" y="61"/>
                  </a:lnTo>
                  <a:lnTo>
                    <a:pt x="39" y="68"/>
                  </a:lnTo>
                  <a:lnTo>
                    <a:pt x="50" y="72"/>
                  </a:lnTo>
                  <a:lnTo>
                    <a:pt x="61" y="79"/>
                  </a:lnTo>
                  <a:lnTo>
                    <a:pt x="79" y="79"/>
                  </a:lnTo>
                  <a:lnTo>
                    <a:pt x="93" y="82"/>
                  </a:lnTo>
                  <a:lnTo>
                    <a:pt x="104" y="75"/>
                  </a:lnTo>
                  <a:lnTo>
                    <a:pt x="118" y="72"/>
                  </a:lnTo>
                  <a:lnTo>
                    <a:pt x="129" y="61"/>
                  </a:lnTo>
                  <a:lnTo>
                    <a:pt x="136" y="50"/>
                  </a:lnTo>
                  <a:lnTo>
                    <a:pt x="129" y="43"/>
                  </a:lnTo>
                  <a:lnTo>
                    <a:pt x="126" y="36"/>
                  </a:lnTo>
                  <a:lnTo>
                    <a:pt x="118" y="36"/>
                  </a:lnTo>
                  <a:lnTo>
                    <a:pt x="111" y="36"/>
                  </a:lnTo>
                  <a:lnTo>
                    <a:pt x="101" y="36"/>
                  </a:lnTo>
                  <a:lnTo>
                    <a:pt x="93" y="36"/>
                  </a:lnTo>
                  <a:lnTo>
                    <a:pt x="86" y="36"/>
                  </a:lnTo>
                  <a:lnTo>
                    <a:pt x="83" y="43"/>
                  </a:lnTo>
                  <a:lnTo>
                    <a:pt x="79" y="46"/>
                  </a:lnTo>
                  <a:lnTo>
                    <a:pt x="79" y="57"/>
                  </a:lnTo>
                  <a:lnTo>
                    <a:pt x="83" y="54"/>
                  </a:lnTo>
                  <a:lnTo>
                    <a:pt x="86" y="50"/>
                  </a:lnTo>
                  <a:lnTo>
                    <a:pt x="93" y="46"/>
                  </a:lnTo>
                  <a:lnTo>
                    <a:pt x="97" y="46"/>
                  </a:lnTo>
                  <a:lnTo>
                    <a:pt x="97" y="50"/>
                  </a:lnTo>
                  <a:lnTo>
                    <a:pt x="97" y="57"/>
                  </a:lnTo>
                  <a:lnTo>
                    <a:pt x="93" y="68"/>
                  </a:lnTo>
                  <a:lnTo>
                    <a:pt x="93" y="75"/>
                  </a:lnTo>
                  <a:lnTo>
                    <a:pt x="83" y="75"/>
                  </a:lnTo>
                  <a:lnTo>
                    <a:pt x="72" y="75"/>
                  </a:lnTo>
                  <a:lnTo>
                    <a:pt x="65" y="68"/>
                  </a:lnTo>
                  <a:lnTo>
                    <a:pt x="61" y="68"/>
                  </a:lnTo>
                  <a:lnTo>
                    <a:pt x="57" y="54"/>
                  </a:lnTo>
                  <a:lnTo>
                    <a:pt x="61" y="43"/>
                  </a:lnTo>
                  <a:lnTo>
                    <a:pt x="65" y="32"/>
                  </a:lnTo>
                  <a:lnTo>
                    <a:pt x="72" y="28"/>
                  </a:lnTo>
                  <a:lnTo>
                    <a:pt x="75" y="21"/>
                  </a:lnTo>
                  <a:lnTo>
                    <a:pt x="86" y="18"/>
                  </a:lnTo>
                  <a:lnTo>
                    <a:pt x="97" y="14"/>
                  </a:lnTo>
                  <a:lnTo>
                    <a:pt x="108" y="14"/>
                  </a:lnTo>
                  <a:lnTo>
                    <a:pt x="115" y="10"/>
                  </a:lnTo>
                  <a:lnTo>
                    <a:pt x="122" y="14"/>
                  </a:lnTo>
                  <a:lnTo>
                    <a:pt x="133" y="18"/>
                  </a:lnTo>
                  <a:lnTo>
                    <a:pt x="140" y="21"/>
                  </a:lnTo>
                  <a:lnTo>
                    <a:pt x="144" y="28"/>
                  </a:lnTo>
                  <a:lnTo>
                    <a:pt x="151" y="36"/>
                  </a:lnTo>
                  <a:lnTo>
                    <a:pt x="151" y="46"/>
                  </a:lnTo>
                  <a:lnTo>
                    <a:pt x="151" y="61"/>
                  </a:lnTo>
                  <a:lnTo>
                    <a:pt x="144" y="68"/>
                  </a:lnTo>
                  <a:lnTo>
                    <a:pt x="136" y="82"/>
                  </a:lnTo>
                  <a:lnTo>
                    <a:pt x="126" y="90"/>
                  </a:lnTo>
                  <a:lnTo>
                    <a:pt x="118" y="97"/>
                  </a:lnTo>
                  <a:lnTo>
                    <a:pt x="104" y="100"/>
                  </a:lnTo>
                  <a:lnTo>
                    <a:pt x="93" y="100"/>
                  </a:lnTo>
                  <a:lnTo>
                    <a:pt x="79" y="100"/>
                  </a:lnTo>
                  <a:lnTo>
                    <a:pt x="68" y="104"/>
                  </a:lnTo>
                  <a:lnTo>
                    <a:pt x="50" y="100"/>
                  </a:lnTo>
                  <a:lnTo>
                    <a:pt x="32" y="90"/>
                  </a:lnTo>
                  <a:lnTo>
                    <a:pt x="18" y="75"/>
                  </a:lnTo>
                  <a:lnTo>
                    <a:pt x="11" y="64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4" y="1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85C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3185" y="631"/>
              <a:ext cx="129" cy="115"/>
            </a:xfrm>
            <a:custGeom>
              <a:avLst/>
              <a:gdLst>
                <a:gd name="T0" fmla="*/ 47 w 129"/>
                <a:gd name="T1" fmla="*/ 4 h 115"/>
                <a:gd name="T2" fmla="*/ 43 w 129"/>
                <a:gd name="T3" fmla="*/ 15 h 115"/>
                <a:gd name="T4" fmla="*/ 25 w 129"/>
                <a:gd name="T5" fmla="*/ 36 h 115"/>
                <a:gd name="T6" fmla="*/ 22 w 129"/>
                <a:gd name="T7" fmla="*/ 61 h 115"/>
                <a:gd name="T8" fmla="*/ 32 w 129"/>
                <a:gd name="T9" fmla="*/ 83 h 115"/>
                <a:gd name="T10" fmla="*/ 58 w 129"/>
                <a:gd name="T11" fmla="*/ 94 h 115"/>
                <a:gd name="T12" fmla="*/ 83 w 129"/>
                <a:gd name="T13" fmla="*/ 86 h 115"/>
                <a:gd name="T14" fmla="*/ 104 w 129"/>
                <a:gd name="T15" fmla="*/ 72 h 115"/>
                <a:gd name="T16" fmla="*/ 108 w 129"/>
                <a:gd name="T17" fmla="*/ 47 h 115"/>
                <a:gd name="T18" fmla="*/ 94 w 129"/>
                <a:gd name="T19" fmla="*/ 36 h 115"/>
                <a:gd name="T20" fmla="*/ 72 w 129"/>
                <a:gd name="T21" fmla="*/ 36 h 115"/>
                <a:gd name="T22" fmla="*/ 61 w 129"/>
                <a:gd name="T23" fmla="*/ 47 h 115"/>
                <a:gd name="T24" fmla="*/ 61 w 129"/>
                <a:gd name="T25" fmla="*/ 54 h 115"/>
                <a:gd name="T26" fmla="*/ 76 w 129"/>
                <a:gd name="T27" fmla="*/ 47 h 115"/>
                <a:gd name="T28" fmla="*/ 86 w 129"/>
                <a:gd name="T29" fmla="*/ 58 h 115"/>
                <a:gd name="T30" fmla="*/ 76 w 129"/>
                <a:gd name="T31" fmla="*/ 72 h 115"/>
                <a:gd name="T32" fmla="*/ 54 w 129"/>
                <a:gd name="T33" fmla="*/ 79 h 115"/>
                <a:gd name="T34" fmla="*/ 40 w 129"/>
                <a:gd name="T35" fmla="*/ 65 h 115"/>
                <a:gd name="T36" fmla="*/ 36 w 129"/>
                <a:gd name="T37" fmla="*/ 43 h 115"/>
                <a:gd name="T38" fmla="*/ 43 w 129"/>
                <a:gd name="T39" fmla="*/ 29 h 115"/>
                <a:gd name="T40" fmla="*/ 65 w 129"/>
                <a:gd name="T41" fmla="*/ 15 h 115"/>
                <a:gd name="T42" fmla="*/ 97 w 129"/>
                <a:gd name="T43" fmla="*/ 11 h 115"/>
                <a:gd name="T44" fmla="*/ 119 w 129"/>
                <a:gd name="T45" fmla="*/ 22 h 115"/>
                <a:gd name="T46" fmla="*/ 126 w 129"/>
                <a:gd name="T47" fmla="*/ 36 h 115"/>
                <a:gd name="T48" fmla="*/ 129 w 129"/>
                <a:gd name="T49" fmla="*/ 61 h 115"/>
                <a:gd name="T50" fmla="*/ 115 w 129"/>
                <a:gd name="T51" fmla="*/ 86 h 115"/>
                <a:gd name="T52" fmla="*/ 90 w 129"/>
                <a:gd name="T53" fmla="*/ 108 h 115"/>
                <a:gd name="T54" fmla="*/ 61 w 129"/>
                <a:gd name="T55" fmla="*/ 115 h 115"/>
                <a:gd name="T56" fmla="*/ 36 w 129"/>
                <a:gd name="T57" fmla="*/ 112 h 115"/>
                <a:gd name="T58" fmla="*/ 22 w 129"/>
                <a:gd name="T59" fmla="*/ 101 h 115"/>
                <a:gd name="T60" fmla="*/ 7 w 129"/>
                <a:gd name="T61" fmla="*/ 79 h 115"/>
                <a:gd name="T62" fmla="*/ 0 w 129"/>
                <a:gd name="T63" fmla="*/ 51 h 115"/>
                <a:gd name="T64" fmla="*/ 4 w 129"/>
                <a:gd name="T65" fmla="*/ 33 h 115"/>
                <a:gd name="T66" fmla="*/ 14 w 129"/>
                <a:gd name="T67" fmla="*/ 15 h 115"/>
                <a:gd name="T68" fmla="*/ 29 w 129"/>
                <a:gd name="T69" fmla="*/ 4 h 115"/>
                <a:gd name="T70" fmla="*/ 40 w 129"/>
                <a:gd name="T7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" h="115">
                  <a:moveTo>
                    <a:pt x="40" y="0"/>
                  </a:moveTo>
                  <a:lnTo>
                    <a:pt x="47" y="4"/>
                  </a:lnTo>
                  <a:lnTo>
                    <a:pt x="58" y="11"/>
                  </a:lnTo>
                  <a:lnTo>
                    <a:pt x="43" y="15"/>
                  </a:lnTo>
                  <a:lnTo>
                    <a:pt x="32" y="25"/>
                  </a:lnTo>
                  <a:lnTo>
                    <a:pt x="25" y="36"/>
                  </a:lnTo>
                  <a:lnTo>
                    <a:pt x="22" y="51"/>
                  </a:lnTo>
                  <a:lnTo>
                    <a:pt x="22" y="61"/>
                  </a:lnTo>
                  <a:lnTo>
                    <a:pt x="25" y="76"/>
                  </a:lnTo>
                  <a:lnTo>
                    <a:pt x="32" y="83"/>
                  </a:lnTo>
                  <a:lnTo>
                    <a:pt x="47" y="94"/>
                  </a:lnTo>
                  <a:lnTo>
                    <a:pt x="58" y="94"/>
                  </a:lnTo>
                  <a:lnTo>
                    <a:pt x="68" y="94"/>
                  </a:lnTo>
                  <a:lnTo>
                    <a:pt x="83" y="86"/>
                  </a:lnTo>
                  <a:lnTo>
                    <a:pt x="97" y="79"/>
                  </a:lnTo>
                  <a:lnTo>
                    <a:pt x="104" y="72"/>
                  </a:lnTo>
                  <a:lnTo>
                    <a:pt x="111" y="61"/>
                  </a:lnTo>
                  <a:lnTo>
                    <a:pt x="108" y="47"/>
                  </a:lnTo>
                  <a:lnTo>
                    <a:pt x="101" y="40"/>
                  </a:lnTo>
                  <a:lnTo>
                    <a:pt x="94" y="36"/>
                  </a:lnTo>
                  <a:lnTo>
                    <a:pt x="83" y="36"/>
                  </a:lnTo>
                  <a:lnTo>
                    <a:pt x="72" y="36"/>
                  </a:lnTo>
                  <a:lnTo>
                    <a:pt x="65" y="40"/>
                  </a:lnTo>
                  <a:lnTo>
                    <a:pt x="61" y="47"/>
                  </a:lnTo>
                  <a:lnTo>
                    <a:pt x="58" y="54"/>
                  </a:lnTo>
                  <a:lnTo>
                    <a:pt x="61" y="54"/>
                  </a:lnTo>
                  <a:lnTo>
                    <a:pt x="68" y="54"/>
                  </a:lnTo>
                  <a:lnTo>
                    <a:pt x="76" y="47"/>
                  </a:lnTo>
                  <a:lnTo>
                    <a:pt x="86" y="47"/>
                  </a:lnTo>
                  <a:lnTo>
                    <a:pt x="86" y="58"/>
                  </a:lnTo>
                  <a:lnTo>
                    <a:pt x="83" y="69"/>
                  </a:lnTo>
                  <a:lnTo>
                    <a:pt x="76" y="72"/>
                  </a:lnTo>
                  <a:lnTo>
                    <a:pt x="68" y="79"/>
                  </a:lnTo>
                  <a:lnTo>
                    <a:pt x="54" y="79"/>
                  </a:lnTo>
                  <a:lnTo>
                    <a:pt x="43" y="76"/>
                  </a:lnTo>
                  <a:lnTo>
                    <a:pt x="40" y="65"/>
                  </a:lnTo>
                  <a:lnTo>
                    <a:pt x="40" y="54"/>
                  </a:lnTo>
                  <a:lnTo>
                    <a:pt x="36" y="43"/>
                  </a:lnTo>
                  <a:lnTo>
                    <a:pt x="40" y="36"/>
                  </a:lnTo>
                  <a:lnTo>
                    <a:pt x="43" y="29"/>
                  </a:lnTo>
                  <a:lnTo>
                    <a:pt x="50" y="22"/>
                  </a:lnTo>
                  <a:lnTo>
                    <a:pt x="65" y="15"/>
                  </a:lnTo>
                  <a:lnTo>
                    <a:pt x="79" y="11"/>
                  </a:lnTo>
                  <a:lnTo>
                    <a:pt x="97" y="11"/>
                  </a:lnTo>
                  <a:lnTo>
                    <a:pt x="111" y="18"/>
                  </a:lnTo>
                  <a:lnTo>
                    <a:pt x="119" y="22"/>
                  </a:lnTo>
                  <a:lnTo>
                    <a:pt x="122" y="29"/>
                  </a:lnTo>
                  <a:lnTo>
                    <a:pt x="126" y="36"/>
                  </a:lnTo>
                  <a:lnTo>
                    <a:pt x="129" y="47"/>
                  </a:lnTo>
                  <a:lnTo>
                    <a:pt x="129" y="61"/>
                  </a:lnTo>
                  <a:lnTo>
                    <a:pt x="122" y="76"/>
                  </a:lnTo>
                  <a:lnTo>
                    <a:pt x="115" y="86"/>
                  </a:lnTo>
                  <a:lnTo>
                    <a:pt x="104" y="101"/>
                  </a:lnTo>
                  <a:lnTo>
                    <a:pt x="90" y="108"/>
                  </a:lnTo>
                  <a:lnTo>
                    <a:pt x="76" y="115"/>
                  </a:lnTo>
                  <a:lnTo>
                    <a:pt x="61" y="115"/>
                  </a:lnTo>
                  <a:lnTo>
                    <a:pt x="47" y="115"/>
                  </a:lnTo>
                  <a:lnTo>
                    <a:pt x="36" y="112"/>
                  </a:lnTo>
                  <a:lnTo>
                    <a:pt x="29" y="108"/>
                  </a:lnTo>
                  <a:lnTo>
                    <a:pt x="22" y="101"/>
                  </a:lnTo>
                  <a:lnTo>
                    <a:pt x="14" y="94"/>
                  </a:lnTo>
                  <a:lnTo>
                    <a:pt x="7" y="79"/>
                  </a:lnTo>
                  <a:lnTo>
                    <a:pt x="4" y="61"/>
                  </a:lnTo>
                  <a:lnTo>
                    <a:pt x="0" y="51"/>
                  </a:lnTo>
                  <a:lnTo>
                    <a:pt x="4" y="43"/>
                  </a:lnTo>
                  <a:lnTo>
                    <a:pt x="4" y="33"/>
                  </a:lnTo>
                  <a:lnTo>
                    <a:pt x="11" y="25"/>
                  </a:lnTo>
                  <a:lnTo>
                    <a:pt x="14" y="15"/>
                  </a:lnTo>
                  <a:lnTo>
                    <a:pt x="22" y="11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85C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8" name="Freeform 92"/>
            <p:cNvSpPr>
              <a:spLocks/>
            </p:cNvSpPr>
            <p:nvPr/>
          </p:nvSpPr>
          <p:spPr bwMode="auto">
            <a:xfrm>
              <a:off x="3286" y="700"/>
              <a:ext cx="122" cy="140"/>
            </a:xfrm>
            <a:custGeom>
              <a:avLst/>
              <a:gdLst>
                <a:gd name="T0" fmla="*/ 75 w 122"/>
                <a:gd name="T1" fmla="*/ 0 h 140"/>
                <a:gd name="T2" fmla="*/ 97 w 122"/>
                <a:gd name="T3" fmla="*/ 7 h 140"/>
                <a:gd name="T4" fmla="*/ 107 w 122"/>
                <a:gd name="T5" fmla="*/ 21 h 140"/>
                <a:gd name="T6" fmla="*/ 118 w 122"/>
                <a:gd name="T7" fmla="*/ 43 h 140"/>
                <a:gd name="T8" fmla="*/ 122 w 122"/>
                <a:gd name="T9" fmla="*/ 64 h 140"/>
                <a:gd name="T10" fmla="*/ 122 w 122"/>
                <a:gd name="T11" fmla="*/ 86 h 140"/>
                <a:gd name="T12" fmla="*/ 115 w 122"/>
                <a:gd name="T13" fmla="*/ 107 h 140"/>
                <a:gd name="T14" fmla="*/ 104 w 122"/>
                <a:gd name="T15" fmla="*/ 129 h 140"/>
                <a:gd name="T16" fmla="*/ 82 w 122"/>
                <a:gd name="T17" fmla="*/ 140 h 140"/>
                <a:gd name="T18" fmla="*/ 54 w 122"/>
                <a:gd name="T19" fmla="*/ 132 h 140"/>
                <a:gd name="T20" fmla="*/ 36 w 122"/>
                <a:gd name="T21" fmla="*/ 111 h 140"/>
                <a:gd name="T22" fmla="*/ 36 w 122"/>
                <a:gd name="T23" fmla="*/ 82 h 140"/>
                <a:gd name="T24" fmla="*/ 46 w 122"/>
                <a:gd name="T25" fmla="*/ 61 h 140"/>
                <a:gd name="T26" fmla="*/ 57 w 122"/>
                <a:gd name="T27" fmla="*/ 46 h 140"/>
                <a:gd name="T28" fmla="*/ 75 w 122"/>
                <a:gd name="T29" fmla="*/ 43 h 140"/>
                <a:gd name="T30" fmla="*/ 90 w 122"/>
                <a:gd name="T31" fmla="*/ 68 h 140"/>
                <a:gd name="T32" fmla="*/ 82 w 122"/>
                <a:gd name="T33" fmla="*/ 89 h 140"/>
                <a:gd name="T34" fmla="*/ 72 w 122"/>
                <a:gd name="T35" fmla="*/ 89 h 140"/>
                <a:gd name="T36" fmla="*/ 68 w 122"/>
                <a:gd name="T37" fmla="*/ 79 h 140"/>
                <a:gd name="T38" fmla="*/ 68 w 122"/>
                <a:gd name="T39" fmla="*/ 64 h 140"/>
                <a:gd name="T40" fmla="*/ 57 w 122"/>
                <a:gd name="T41" fmla="*/ 68 h 140"/>
                <a:gd name="T42" fmla="*/ 54 w 122"/>
                <a:gd name="T43" fmla="*/ 86 h 140"/>
                <a:gd name="T44" fmla="*/ 57 w 122"/>
                <a:gd name="T45" fmla="*/ 107 h 140"/>
                <a:gd name="T46" fmla="*/ 75 w 122"/>
                <a:gd name="T47" fmla="*/ 118 h 140"/>
                <a:gd name="T48" fmla="*/ 100 w 122"/>
                <a:gd name="T49" fmla="*/ 107 h 140"/>
                <a:gd name="T50" fmla="*/ 107 w 122"/>
                <a:gd name="T51" fmla="*/ 79 h 140"/>
                <a:gd name="T52" fmla="*/ 104 w 122"/>
                <a:gd name="T53" fmla="*/ 50 h 140"/>
                <a:gd name="T54" fmla="*/ 93 w 122"/>
                <a:gd name="T55" fmla="*/ 28 h 140"/>
                <a:gd name="T56" fmla="*/ 68 w 122"/>
                <a:gd name="T57" fmla="*/ 17 h 140"/>
                <a:gd name="T58" fmla="*/ 46 w 122"/>
                <a:gd name="T59" fmla="*/ 28 h 140"/>
                <a:gd name="T60" fmla="*/ 25 w 122"/>
                <a:gd name="T61" fmla="*/ 46 h 140"/>
                <a:gd name="T62" fmla="*/ 14 w 122"/>
                <a:gd name="T63" fmla="*/ 68 h 140"/>
                <a:gd name="T64" fmla="*/ 0 w 122"/>
                <a:gd name="T65" fmla="*/ 71 h 140"/>
                <a:gd name="T66" fmla="*/ 0 w 122"/>
                <a:gd name="T67" fmla="*/ 46 h 140"/>
                <a:gd name="T68" fmla="*/ 14 w 122"/>
                <a:gd name="T69" fmla="*/ 28 h 140"/>
                <a:gd name="T70" fmla="*/ 36 w 122"/>
                <a:gd name="T71" fmla="*/ 10 h 140"/>
                <a:gd name="T72" fmla="*/ 57 w 122"/>
                <a:gd name="T73" fmla="*/ 3 h 140"/>
                <a:gd name="T74" fmla="*/ 68 w 122"/>
                <a:gd name="T7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140">
                  <a:moveTo>
                    <a:pt x="68" y="0"/>
                  </a:moveTo>
                  <a:lnTo>
                    <a:pt x="75" y="0"/>
                  </a:lnTo>
                  <a:lnTo>
                    <a:pt x="86" y="3"/>
                  </a:lnTo>
                  <a:lnTo>
                    <a:pt x="97" y="7"/>
                  </a:lnTo>
                  <a:lnTo>
                    <a:pt x="104" y="14"/>
                  </a:lnTo>
                  <a:lnTo>
                    <a:pt x="107" y="21"/>
                  </a:lnTo>
                  <a:lnTo>
                    <a:pt x="115" y="32"/>
                  </a:lnTo>
                  <a:lnTo>
                    <a:pt x="118" y="43"/>
                  </a:lnTo>
                  <a:lnTo>
                    <a:pt x="122" y="53"/>
                  </a:lnTo>
                  <a:lnTo>
                    <a:pt x="122" y="64"/>
                  </a:lnTo>
                  <a:lnTo>
                    <a:pt x="122" y="75"/>
                  </a:lnTo>
                  <a:lnTo>
                    <a:pt x="122" y="86"/>
                  </a:lnTo>
                  <a:lnTo>
                    <a:pt x="122" y="97"/>
                  </a:lnTo>
                  <a:lnTo>
                    <a:pt x="115" y="107"/>
                  </a:lnTo>
                  <a:lnTo>
                    <a:pt x="111" y="118"/>
                  </a:lnTo>
                  <a:lnTo>
                    <a:pt x="104" y="129"/>
                  </a:lnTo>
                  <a:lnTo>
                    <a:pt x="100" y="140"/>
                  </a:lnTo>
                  <a:lnTo>
                    <a:pt x="82" y="140"/>
                  </a:lnTo>
                  <a:lnTo>
                    <a:pt x="68" y="140"/>
                  </a:lnTo>
                  <a:lnTo>
                    <a:pt x="54" y="132"/>
                  </a:lnTo>
                  <a:lnTo>
                    <a:pt x="46" y="122"/>
                  </a:lnTo>
                  <a:lnTo>
                    <a:pt x="36" y="111"/>
                  </a:lnTo>
                  <a:lnTo>
                    <a:pt x="36" y="97"/>
                  </a:lnTo>
                  <a:lnTo>
                    <a:pt x="36" y="82"/>
                  </a:lnTo>
                  <a:lnTo>
                    <a:pt x="43" y="68"/>
                  </a:lnTo>
                  <a:lnTo>
                    <a:pt x="46" y="61"/>
                  </a:lnTo>
                  <a:lnTo>
                    <a:pt x="54" y="53"/>
                  </a:lnTo>
                  <a:lnTo>
                    <a:pt x="57" y="46"/>
                  </a:lnTo>
                  <a:lnTo>
                    <a:pt x="64" y="39"/>
                  </a:lnTo>
                  <a:lnTo>
                    <a:pt x="75" y="43"/>
                  </a:lnTo>
                  <a:lnTo>
                    <a:pt x="86" y="53"/>
                  </a:lnTo>
                  <a:lnTo>
                    <a:pt x="90" y="68"/>
                  </a:lnTo>
                  <a:lnTo>
                    <a:pt x="90" y="82"/>
                  </a:lnTo>
                  <a:lnTo>
                    <a:pt x="82" y="89"/>
                  </a:lnTo>
                  <a:lnTo>
                    <a:pt x="79" y="93"/>
                  </a:lnTo>
                  <a:lnTo>
                    <a:pt x="72" y="89"/>
                  </a:lnTo>
                  <a:lnTo>
                    <a:pt x="68" y="89"/>
                  </a:lnTo>
                  <a:lnTo>
                    <a:pt x="68" y="79"/>
                  </a:lnTo>
                  <a:lnTo>
                    <a:pt x="68" y="71"/>
                  </a:lnTo>
                  <a:lnTo>
                    <a:pt x="68" y="64"/>
                  </a:lnTo>
                  <a:lnTo>
                    <a:pt x="68" y="61"/>
                  </a:lnTo>
                  <a:lnTo>
                    <a:pt x="57" y="68"/>
                  </a:lnTo>
                  <a:lnTo>
                    <a:pt x="54" y="79"/>
                  </a:lnTo>
                  <a:lnTo>
                    <a:pt x="54" y="86"/>
                  </a:lnTo>
                  <a:lnTo>
                    <a:pt x="54" y="100"/>
                  </a:lnTo>
                  <a:lnTo>
                    <a:pt x="57" y="107"/>
                  </a:lnTo>
                  <a:lnTo>
                    <a:pt x="68" y="114"/>
                  </a:lnTo>
                  <a:lnTo>
                    <a:pt x="75" y="118"/>
                  </a:lnTo>
                  <a:lnTo>
                    <a:pt x="93" y="118"/>
                  </a:lnTo>
                  <a:lnTo>
                    <a:pt x="100" y="107"/>
                  </a:lnTo>
                  <a:lnTo>
                    <a:pt x="104" y="93"/>
                  </a:lnTo>
                  <a:lnTo>
                    <a:pt x="107" y="79"/>
                  </a:lnTo>
                  <a:lnTo>
                    <a:pt x="107" y="64"/>
                  </a:lnTo>
                  <a:lnTo>
                    <a:pt x="104" y="50"/>
                  </a:lnTo>
                  <a:lnTo>
                    <a:pt x="100" y="39"/>
                  </a:lnTo>
                  <a:lnTo>
                    <a:pt x="93" y="28"/>
                  </a:lnTo>
                  <a:lnTo>
                    <a:pt x="82" y="17"/>
                  </a:lnTo>
                  <a:lnTo>
                    <a:pt x="68" y="17"/>
                  </a:lnTo>
                  <a:lnTo>
                    <a:pt x="57" y="21"/>
                  </a:lnTo>
                  <a:lnTo>
                    <a:pt x="46" y="28"/>
                  </a:lnTo>
                  <a:lnTo>
                    <a:pt x="36" y="35"/>
                  </a:lnTo>
                  <a:lnTo>
                    <a:pt x="25" y="46"/>
                  </a:lnTo>
                  <a:lnTo>
                    <a:pt x="18" y="53"/>
                  </a:lnTo>
                  <a:lnTo>
                    <a:pt x="14" y="68"/>
                  </a:lnTo>
                  <a:lnTo>
                    <a:pt x="10" y="79"/>
                  </a:lnTo>
                  <a:lnTo>
                    <a:pt x="0" y="71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7" y="39"/>
                  </a:lnTo>
                  <a:lnTo>
                    <a:pt x="14" y="28"/>
                  </a:lnTo>
                  <a:lnTo>
                    <a:pt x="25" y="17"/>
                  </a:lnTo>
                  <a:lnTo>
                    <a:pt x="36" y="10"/>
                  </a:lnTo>
                  <a:lnTo>
                    <a:pt x="50" y="7"/>
                  </a:lnTo>
                  <a:lnTo>
                    <a:pt x="57" y="3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85C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9" name="Freeform 93"/>
            <p:cNvSpPr>
              <a:spLocks/>
            </p:cNvSpPr>
            <p:nvPr/>
          </p:nvSpPr>
          <p:spPr bwMode="auto">
            <a:xfrm>
              <a:off x="2959" y="732"/>
              <a:ext cx="122" cy="115"/>
            </a:xfrm>
            <a:custGeom>
              <a:avLst/>
              <a:gdLst>
                <a:gd name="T0" fmla="*/ 79 w 122"/>
                <a:gd name="T1" fmla="*/ 0 h 115"/>
                <a:gd name="T2" fmla="*/ 100 w 122"/>
                <a:gd name="T3" fmla="*/ 11 h 115"/>
                <a:gd name="T4" fmla="*/ 111 w 122"/>
                <a:gd name="T5" fmla="*/ 25 h 115"/>
                <a:gd name="T6" fmla="*/ 118 w 122"/>
                <a:gd name="T7" fmla="*/ 47 h 115"/>
                <a:gd name="T8" fmla="*/ 118 w 122"/>
                <a:gd name="T9" fmla="*/ 72 h 115"/>
                <a:gd name="T10" fmla="*/ 111 w 122"/>
                <a:gd name="T11" fmla="*/ 90 h 115"/>
                <a:gd name="T12" fmla="*/ 97 w 122"/>
                <a:gd name="T13" fmla="*/ 104 h 115"/>
                <a:gd name="T14" fmla="*/ 75 w 122"/>
                <a:gd name="T15" fmla="*/ 115 h 115"/>
                <a:gd name="T16" fmla="*/ 50 w 122"/>
                <a:gd name="T17" fmla="*/ 115 h 115"/>
                <a:gd name="T18" fmla="*/ 18 w 122"/>
                <a:gd name="T19" fmla="*/ 108 h 115"/>
                <a:gd name="T20" fmla="*/ 3 w 122"/>
                <a:gd name="T21" fmla="*/ 82 h 115"/>
                <a:gd name="T22" fmla="*/ 0 w 122"/>
                <a:gd name="T23" fmla="*/ 57 h 115"/>
                <a:gd name="T24" fmla="*/ 14 w 122"/>
                <a:gd name="T25" fmla="*/ 43 h 115"/>
                <a:gd name="T26" fmla="*/ 18 w 122"/>
                <a:gd name="T27" fmla="*/ 54 h 115"/>
                <a:gd name="T28" fmla="*/ 18 w 122"/>
                <a:gd name="T29" fmla="*/ 75 h 115"/>
                <a:gd name="T30" fmla="*/ 21 w 122"/>
                <a:gd name="T31" fmla="*/ 86 h 115"/>
                <a:gd name="T32" fmla="*/ 39 w 122"/>
                <a:gd name="T33" fmla="*/ 90 h 115"/>
                <a:gd name="T34" fmla="*/ 64 w 122"/>
                <a:gd name="T35" fmla="*/ 93 h 115"/>
                <a:gd name="T36" fmla="*/ 86 w 122"/>
                <a:gd name="T37" fmla="*/ 86 h 115"/>
                <a:gd name="T38" fmla="*/ 104 w 122"/>
                <a:gd name="T39" fmla="*/ 68 h 115"/>
                <a:gd name="T40" fmla="*/ 100 w 122"/>
                <a:gd name="T41" fmla="*/ 39 h 115"/>
                <a:gd name="T42" fmla="*/ 82 w 122"/>
                <a:gd name="T43" fmla="*/ 21 h 115"/>
                <a:gd name="T44" fmla="*/ 64 w 122"/>
                <a:gd name="T45" fmla="*/ 29 h 115"/>
                <a:gd name="T46" fmla="*/ 57 w 122"/>
                <a:gd name="T47" fmla="*/ 43 h 115"/>
                <a:gd name="T48" fmla="*/ 64 w 122"/>
                <a:gd name="T49" fmla="*/ 50 h 115"/>
                <a:gd name="T50" fmla="*/ 75 w 122"/>
                <a:gd name="T51" fmla="*/ 43 h 115"/>
                <a:gd name="T52" fmla="*/ 90 w 122"/>
                <a:gd name="T53" fmla="*/ 43 h 115"/>
                <a:gd name="T54" fmla="*/ 82 w 122"/>
                <a:gd name="T55" fmla="*/ 61 h 115"/>
                <a:gd name="T56" fmla="*/ 64 w 122"/>
                <a:gd name="T57" fmla="*/ 75 h 115"/>
                <a:gd name="T58" fmla="*/ 46 w 122"/>
                <a:gd name="T59" fmla="*/ 68 h 115"/>
                <a:gd name="T60" fmla="*/ 36 w 122"/>
                <a:gd name="T61" fmla="*/ 39 h 115"/>
                <a:gd name="T62" fmla="*/ 54 w 122"/>
                <a:gd name="T63" fmla="*/ 11 h 115"/>
                <a:gd name="T64" fmla="*/ 68 w 122"/>
                <a:gd name="T65" fmla="*/ 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115">
                  <a:moveTo>
                    <a:pt x="68" y="3"/>
                  </a:moveTo>
                  <a:lnTo>
                    <a:pt x="79" y="0"/>
                  </a:lnTo>
                  <a:lnTo>
                    <a:pt x="90" y="3"/>
                  </a:lnTo>
                  <a:lnTo>
                    <a:pt x="100" y="11"/>
                  </a:lnTo>
                  <a:lnTo>
                    <a:pt x="108" y="18"/>
                  </a:lnTo>
                  <a:lnTo>
                    <a:pt x="111" y="25"/>
                  </a:lnTo>
                  <a:lnTo>
                    <a:pt x="118" y="36"/>
                  </a:lnTo>
                  <a:lnTo>
                    <a:pt x="118" y="47"/>
                  </a:lnTo>
                  <a:lnTo>
                    <a:pt x="122" y="61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0"/>
                  </a:lnTo>
                  <a:lnTo>
                    <a:pt x="104" y="100"/>
                  </a:lnTo>
                  <a:lnTo>
                    <a:pt x="97" y="104"/>
                  </a:lnTo>
                  <a:lnTo>
                    <a:pt x="86" y="111"/>
                  </a:lnTo>
                  <a:lnTo>
                    <a:pt x="75" y="115"/>
                  </a:lnTo>
                  <a:lnTo>
                    <a:pt x="64" y="115"/>
                  </a:lnTo>
                  <a:lnTo>
                    <a:pt x="50" y="115"/>
                  </a:lnTo>
                  <a:lnTo>
                    <a:pt x="36" y="115"/>
                  </a:lnTo>
                  <a:lnTo>
                    <a:pt x="18" y="108"/>
                  </a:lnTo>
                  <a:lnTo>
                    <a:pt x="11" y="97"/>
                  </a:lnTo>
                  <a:lnTo>
                    <a:pt x="3" y="82"/>
                  </a:lnTo>
                  <a:lnTo>
                    <a:pt x="0" y="72"/>
                  </a:lnTo>
                  <a:lnTo>
                    <a:pt x="0" y="57"/>
                  </a:lnTo>
                  <a:lnTo>
                    <a:pt x="7" y="47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18" y="54"/>
                  </a:lnTo>
                  <a:lnTo>
                    <a:pt x="18" y="68"/>
                  </a:lnTo>
                  <a:lnTo>
                    <a:pt x="18" y="75"/>
                  </a:lnTo>
                  <a:lnTo>
                    <a:pt x="18" y="82"/>
                  </a:lnTo>
                  <a:lnTo>
                    <a:pt x="21" y="86"/>
                  </a:lnTo>
                  <a:lnTo>
                    <a:pt x="32" y="90"/>
                  </a:lnTo>
                  <a:lnTo>
                    <a:pt x="39" y="90"/>
                  </a:lnTo>
                  <a:lnTo>
                    <a:pt x="54" y="93"/>
                  </a:lnTo>
                  <a:lnTo>
                    <a:pt x="64" y="93"/>
                  </a:lnTo>
                  <a:lnTo>
                    <a:pt x="79" y="90"/>
                  </a:lnTo>
                  <a:lnTo>
                    <a:pt x="86" y="86"/>
                  </a:lnTo>
                  <a:lnTo>
                    <a:pt x="97" y="79"/>
                  </a:lnTo>
                  <a:lnTo>
                    <a:pt x="104" y="68"/>
                  </a:lnTo>
                  <a:lnTo>
                    <a:pt x="108" y="57"/>
                  </a:lnTo>
                  <a:lnTo>
                    <a:pt x="100" y="39"/>
                  </a:lnTo>
                  <a:lnTo>
                    <a:pt x="90" y="29"/>
                  </a:lnTo>
                  <a:lnTo>
                    <a:pt x="82" y="21"/>
                  </a:lnTo>
                  <a:lnTo>
                    <a:pt x="72" y="25"/>
                  </a:lnTo>
                  <a:lnTo>
                    <a:pt x="64" y="29"/>
                  </a:lnTo>
                  <a:lnTo>
                    <a:pt x="61" y="36"/>
                  </a:lnTo>
                  <a:lnTo>
                    <a:pt x="57" y="43"/>
                  </a:lnTo>
                  <a:lnTo>
                    <a:pt x="57" y="50"/>
                  </a:lnTo>
                  <a:lnTo>
                    <a:pt x="64" y="50"/>
                  </a:lnTo>
                  <a:lnTo>
                    <a:pt x="72" y="50"/>
                  </a:lnTo>
                  <a:lnTo>
                    <a:pt x="75" y="43"/>
                  </a:lnTo>
                  <a:lnTo>
                    <a:pt x="86" y="32"/>
                  </a:lnTo>
                  <a:lnTo>
                    <a:pt x="90" y="43"/>
                  </a:lnTo>
                  <a:lnTo>
                    <a:pt x="86" y="54"/>
                  </a:lnTo>
                  <a:lnTo>
                    <a:pt x="82" y="61"/>
                  </a:lnTo>
                  <a:lnTo>
                    <a:pt x="75" y="72"/>
                  </a:lnTo>
                  <a:lnTo>
                    <a:pt x="64" y="75"/>
                  </a:lnTo>
                  <a:lnTo>
                    <a:pt x="54" y="75"/>
                  </a:lnTo>
                  <a:lnTo>
                    <a:pt x="46" y="68"/>
                  </a:lnTo>
                  <a:lnTo>
                    <a:pt x="39" y="57"/>
                  </a:lnTo>
                  <a:lnTo>
                    <a:pt x="36" y="39"/>
                  </a:lnTo>
                  <a:lnTo>
                    <a:pt x="43" y="25"/>
                  </a:lnTo>
                  <a:lnTo>
                    <a:pt x="54" y="11"/>
                  </a:lnTo>
                  <a:lnTo>
                    <a:pt x="68" y="3"/>
                  </a:lnTo>
                  <a:lnTo>
                    <a:pt x="68" y="3"/>
                  </a:lnTo>
                  <a:close/>
                </a:path>
              </a:pathLst>
            </a:custGeom>
            <a:solidFill>
              <a:srgbClr val="E85C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3113" y="750"/>
              <a:ext cx="122" cy="115"/>
            </a:xfrm>
            <a:custGeom>
              <a:avLst/>
              <a:gdLst>
                <a:gd name="T0" fmla="*/ 86 w 122"/>
                <a:gd name="T1" fmla="*/ 0 h 115"/>
                <a:gd name="T2" fmla="*/ 104 w 122"/>
                <a:gd name="T3" fmla="*/ 7 h 115"/>
                <a:gd name="T4" fmla="*/ 115 w 122"/>
                <a:gd name="T5" fmla="*/ 25 h 115"/>
                <a:gd name="T6" fmla="*/ 122 w 122"/>
                <a:gd name="T7" fmla="*/ 43 h 115"/>
                <a:gd name="T8" fmla="*/ 119 w 122"/>
                <a:gd name="T9" fmla="*/ 64 h 115"/>
                <a:gd name="T10" fmla="*/ 112 w 122"/>
                <a:gd name="T11" fmla="*/ 86 h 115"/>
                <a:gd name="T12" fmla="*/ 101 w 122"/>
                <a:gd name="T13" fmla="*/ 104 h 115"/>
                <a:gd name="T14" fmla="*/ 79 w 122"/>
                <a:gd name="T15" fmla="*/ 111 h 115"/>
                <a:gd name="T16" fmla="*/ 51 w 122"/>
                <a:gd name="T17" fmla="*/ 111 h 115"/>
                <a:gd name="T18" fmla="*/ 22 w 122"/>
                <a:gd name="T19" fmla="*/ 100 h 115"/>
                <a:gd name="T20" fmla="*/ 0 w 122"/>
                <a:gd name="T21" fmla="*/ 72 h 115"/>
                <a:gd name="T22" fmla="*/ 0 w 122"/>
                <a:gd name="T23" fmla="*/ 43 h 115"/>
                <a:gd name="T24" fmla="*/ 11 w 122"/>
                <a:gd name="T25" fmla="*/ 21 h 115"/>
                <a:gd name="T26" fmla="*/ 25 w 122"/>
                <a:gd name="T27" fmla="*/ 14 h 115"/>
                <a:gd name="T28" fmla="*/ 25 w 122"/>
                <a:gd name="T29" fmla="*/ 25 h 115"/>
                <a:gd name="T30" fmla="*/ 15 w 122"/>
                <a:gd name="T31" fmla="*/ 47 h 115"/>
                <a:gd name="T32" fmla="*/ 15 w 122"/>
                <a:gd name="T33" fmla="*/ 64 h 115"/>
                <a:gd name="T34" fmla="*/ 29 w 122"/>
                <a:gd name="T35" fmla="*/ 82 h 115"/>
                <a:gd name="T36" fmla="*/ 58 w 122"/>
                <a:gd name="T37" fmla="*/ 93 h 115"/>
                <a:gd name="T38" fmla="*/ 86 w 122"/>
                <a:gd name="T39" fmla="*/ 86 h 115"/>
                <a:gd name="T40" fmla="*/ 104 w 122"/>
                <a:gd name="T41" fmla="*/ 61 h 115"/>
                <a:gd name="T42" fmla="*/ 104 w 122"/>
                <a:gd name="T43" fmla="*/ 29 h 115"/>
                <a:gd name="T44" fmla="*/ 76 w 122"/>
                <a:gd name="T45" fmla="*/ 21 h 115"/>
                <a:gd name="T46" fmla="*/ 58 w 122"/>
                <a:gd name="T47" fmla="*/ 29 h 115"/>
                <a:gd name="T48" fmla="*/ 51 w 122"/>
                <a:gd name="T49" fmla="*/ 39 h 115"/>
                <a:gd name="T50" fmla="*/ 61 w 122"/>
                <a:gd name="T51" fmla="*/ 54 h 115"/>
                <a:gd name="T52" fmla="*/ 69 w 122"/>
                <a:gd name="T53" fmla="*/ 50 h 115"/>
                <a:gd name="T54" fmla="*/ 69 w 122"/>
                <a:gd name="T55" fmla="*/ 36 h 115"/>
                <a:gd name="T56" fmla="*/ 79 w 122"/>
                <a:gd name="T57" fmla="*/ 36 h 115"/>
                <a:gd name="T58" fmla="*/ 90 w 122"/>
                <a:gd name="T59" fmla="*/ 50 h 115"/>
                <a:gd name="T60" fmla="*/ 79 w 122"/>
                <a:gd name="T61" fmla="*/ 72 h 115"/>
                <a:gd name="T62" fmla="*/ 58 w 122"/>
                <a:gd name="T63" fmla="*/ 79 h 115"/>
                <a:gd name="T64" fmla="*/ 40 w 122"/>
                <a:gd name="T65" fmla="*/ 68 h 115"/>
                <a:gd name="T66" fmla="*/ 36 w 122"/>
                <a:gd name="T67" fmla="*/ 47 h 115"/>
                <a:gd name="T68" fmla="*/ 36 w 122"/>
                <a:gd name="T69" fmla="*/ 29 h 115"/>
                <a:gd name="T70" fmla="*/ 47 w 122"/>
                <a:gd name="T71" fmla="*/ 11 h 115"/>
                <a:gd name="T72" fmla="*/ 65 w 122"/>
                <a:gd name="T73" fmla="*/ 0 h 115"/>
                <a:gd name="T74" fmla="*/ 72 w 122"/>
                <a:gd name="T7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115">
                  <a:moveTo>
                    <a:pt x="72" y="0"/>
                  </a:moveTo>
                  <a:lnTo>
                    <a:pt x="86" y="0"/>
                  </a:lnTo>
                  <a:lnTo>
                    <a:pt x="97" y="3"/>
                  </a:lnTo>
                  <a:lnTo>
                    <a:pt x="104" y="7"/>
                  </a:lnTo>
                  <a:lnTo>
                    <a:pt x="112" y="14"/>
                  </a:lnTo>
                  <a:lnTo>
                    <a:pt x="115" y="25"/>
                  </a:lnTo>
                  <a:lnTo>
                    <a:pt x="122" y="32"/>
                  </a:lnTo>
                  <a:lnTo>
                    <a:pt x="122" y="43"/>
                  </a:lnTo>
                  <a:lnTo>
                    <a:pt x="122" y="57"/>
                  </a:lnTo>
                  <a:lnTo>
                    <a:pt x="119" y="64"/>
                  </a:lnTo>
                  <a:lnTo>
                    <a:pt x="119" y="75"/>
                  </a:lnTo>
                  <a:lnTo>
                    <a:pt x="112" y="86"/>
                  </a:lnTo>
                  <a:lnTo>
                    <a:pt x="108" y="97"/>
                  </a:lnTo>
                  <a:lnTo>
                    <a:pt x="101" y="104"/>
                  </a:lnTo>
                  <a:lnTo>
                    <a:pt x="90" y="108"/>
                  </a:lnTo>
                  <a:lnTo>
                    <a:pt x="79" y="111"/>
                  </a:lnTo>
                  <a:lnTo>
                    <a:pt x="69" y="115"/>
                  </a:lnTo>
                  <a:lnTo>
                    <a:pt x="51" y="111"/>
                  </a:lnTo>
                  <a:lnTo>
                    <a:pt x="36" y="108"/>
                  </a:lnTo>
                  <a:lnTo>
                    <a:pt x="22" y="100"/>
                  </a:lnTo>
                  <a:lnTo>
                    <a:pt x="11" y="90"/>
                  </a:lnTo>
                  <a:lnTo>
                    <a:pt x="0" y="72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7" y="29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5" y="14"/>
                  </a:lnTo>
                  <a:lnTo>
                    <a:pt x="33" y="18"/>
                  </a:lnTo>
                  <a:lnTo>
                    <a:pt x="25" y="25"/>
                  </a:lnTo>
                  <a:lnTo>
                    <a:pt x="18" y="36"/>
                  </a:lnTo>
                  <a:lnTo>
                    <a:pt x="15" y="47"/>
                  </a:lnTo>
                  <a:lnTo>
                    <a:pt x="15" y="57"/>
                  </a:lnTo>
                  <a:lnTo>
                    <a:pt x="15" y="64"/>
                  </a:lnTo>
                  <a:lnTo>
                    <a:pt x="22" y="75"/>
                  </a:lnTo>
                  <a:lnTo>
                    <a:pt x="29" y="82"/>
                  </a:lnTo>
                  <a:lnTo>
                    <a:pt x="40" y="90"/>
                  </a:lnTo>
                  <a:lnTo>
                    <a:pt x="58" y="93"/>
                  </a:lnTo>
                  <a:lnTo>
                    <a:pt x="72" y="93"/>
                  </a:lnTo>
                  <a:lnTo>
                    <a:pt x="86" y="86"/>
                  </a:lnTo>
                  <a:lnTo>
                    <a:pt x="101" y="75"/>
                  </a:lnTo>
                  <a:lnTo>
                    <a:pt x="104" y="61"/>
                  </a:lnTo>
                  <a:lnTo>
                    <a:pt x="108" y="47"/>
                  </a:lnTo>
                  <a:lnTo>
                    <a:pt x="104" y="29"/>
                  </a:lnTo>
                  <a:lnTo>
                    <a:pt x="90" y="21"/>
                  </a:lnTo>
                  <a:lnTo>
                    <a:pt x="76" y="21"/>
                  </a:lnTo>
                  <a:lnTo>
                    <a:pt x="65" y="25"/>
                  </a:lnTo>
                  <a:lnTo>
                    <a:pt x="58" y="29"/>
                  </a:lnTo>
                  <a:lnTo>
                    <a:pt x="54" y="32"/>
                  </a:lnTo>
                  <a:lnTo>
                    <a:pt x="51" y="39"/>
                  </a:lnTo>
                  <a:lnTo>
                    <a:pt x="54" y="50"/>
                  </a:lnTo>
                  <a:lnTo>
                    <a:pt x="61" y="54"/>
                  </a:lnTo>
                  <a:lnTo>
                    <a:pt x="69" y="57"/>
                  </a:lnTo>
                  <a:lnTo>
                    <a:pt x="69" y="50"/>
                  </a:lnTo>
                  <a:lnTo>
                    <a:pt x="69" y="43"/>
                  </a:lnTo>
                  <a:lnTo>
                    <a:pt x="69" y="36"/>
                  </a:lnTo>
                  <a:lnTo>
                    <a:pt x="72" y="32"/>
                  </a:lnTo>
                  <a:lnTo>
                    <a:pt x="79" y="36"/>
                  </a:lnTo>
                  <a:lnTo>
                    <a:pt x="90" y="39"/>
                  </a:lnTo>
                  <a:lnTo>
                    <a:pt x="90" y="50"/>
                  </a:lnTo>
                  <a:lnTo>
                    <a:pt x="86" y="64"/>
                  </a:lnTo>
                  <a:lnTo>
                    <a:pt x="79" y="72"/>
                  </a:lnTo>
                  <a:lnTo>
                    <a:pt x="69" y="79"/>
                  </a:lnTo>
                  <a:lnTo>
                    <a:pt x="58" y="79"/>
                  </a:lnTo>
                  <a:lnTo>
                    <a:pt x="51" y="75"/>
                  </a:lnTo>
                  <a:lnTo>
                    <a:pt x="40" y="68"/>
                  </a:lnTo>
                  <a:lnTo>
                    <a:pt x="40" y="61"/>
                  </a:lnTo>
                  <a:lnTo>
                    <a:pt x="36" y="47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43" y="21"/>
                  </a:lnTo>
                  <a:lnTo>
                    <a:pt x="47" y="11"/>
                  </a:lnTo>
                  <a:lnTo>
                    <a:pt x="54" y="3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85C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>
              <a:off x="3023" y="847"/>
              <a:ext cx="76" cy="97"/>
            </a:xfrm>
            <a:custGeom>
              <a:avLst/>
              <a:gdLst>
                <a:gd name="T0" fmla="*/ 40 w 76"/>
                <a:gd name="T1" fmla="*/ 0 h 97"/>
                <a:gd name="T2" fmla="*/ 47 w 76"/>
                <a:gd name="T3" fmla="*/ 0 h 97"/>
                <a:gd name="T4" fmla="*/ 58 w 76"/>
                <a:gd name="T5" fmla="*/ 7 h 97"/>
                <a:gd name="T6" fmla="*/ 62 w 76"/>
                <a:gd name="T7" fmla="*/ 11 h 97"/>
                <a:gd name="T8" fmla="*/ 69 w 76"/>
                <a:gd name="T9" fmla="*/ 18 h 97"/>
                <a:gd name="T10" fmla="*/ 72 w 76"/>
                <a:gd name="T11" fmla="*/ 25 h 97"/>
                <a:gd name="T12" fmla="*/ 76 w 76"/>
                <a:gd name="T13" fmla="*/ 36 h 97"/>
                <a:gd name="T14" fmla="*/ 76 w 76"/>
                <a:gd name="T15" fmla="*/ 47 h 97"/>
                <a:gd name="T16" fmla="*/ 76 w 76"/>
                <a:gd name="T17" fmla="*/ 57 h 97"/>
                <a:gd name="T18" fmla="*/ 65 w 76"/>
                <a:gd name="T19" fmla="*/ 75 h 97"/>
                <a:gd name="T20" fmla="*/ 58 w 76"/>
                <a:gd name="T21" fmla="*/ 90 h 97"/>
                <a:gd name="T22" fmla="*/ 47 w 76"/>
                <a:gd name="T23" fmla="*/ 93 h 97"/>
                <a:gd name="T24" fmla="*/ 40 w 76"/>
                <a:gd name="T25" fmla="*/ 97 h 97"/>
                <a:gd name="T26" fmla="*/ 29 w 76"/>
                <a:gd name="T27" fmla="*/ 97 h 97"/>
                <a:gd name="T28" fmla="*/ 18 w 76"/>
                <a:gd name="T29" fmla="*/ 97 h 97"/>
                <a:gd name="T30" fmla="*/ 4 w 76"/>
                <a:gd name="T31" fmla="*/ 86 h 97"/>
                <a:gd name="T32" fmla="*/ 0 w 76"/>
                <a:gd name="T33" fmla="*/ 72 h 97"/>
                <a:gd name="T34" fmla="*/ 4 w 76"/>
                <a:gd name="T35" fmla="*/ 57 h 97"/>
                <a:gd name="T36" fmla="*/ 18 w 76"/>
                <a:gd name="T37" fmla="*/ 50 h 97"/>
                <a:gd name="T38" fmla="*/ 22 w 76"/>
                <a:gd name="T39" fmla="*/ 50 h 97"/>
                <a:gd name="T40" fmla="*/ 33 w 76"/>
                <a:gd name="T41" fmla="*/ 50 h 97"/>
                <a:gd name="T42" fmla="*/ 29 w 76"/>
                <a:gd name="T43" fmla="*/ 61 h 97"/>
                <a:gd name="T44" fmla="*/ 22 w 76"/>
                <a:gd name="T45" fmla="*/ 68 h 97"/>
                <a:gd name="T46" fmla="*/ 33 w 76"/>
                <a:gd name="T47" fmla="*/ 75 h 97"/>
                <a:gd name="T48" fmla="*/ 44 w 76"/>
                <a:gd name="T49" fmla="*/ 72 h 97"/>
                <a:gd name="T50" fmla="*/ 51 w 76"/>
                <a:gd name="T51" fmla="*/ 61 h 97"/>
                <a:gd name="T52" fmla="*/ 58 w 76"/>
                <a:gd name="T53" fmla="*/ 54 h 97"/>
                <a:gd name="T54" fmla="*/ 58 w 76"/>
                <a:gd name="T55" fmla="*/ 39 h 97"/>
                <a:gd name="T56" fmla="*/ 58 w 76"/>
                <a:gd name="T57" fmla="*/ 29 h 97"/>
                <a:gd name="T58" fmla="*/ 51 w 76"/>
                <a:gd name="T59" fmla="*/ 21 h 97"/>
                <a:gd name="T60" fmla="*/ 36 w 76"/>
                <a:gd name="T61" fmla="*/ 21 h 97"/>
                <a:gd name="T62" fmla="*/ 29 w 76"/>
                <a:gd name="T63" fmla="*/ 25 h 97"/>
                <a:gd name="T64" fmla="*/ 22 w 76"/>
                <a:gd name="T65" fmla="*/ 32 h 97"/>
                <a:gd name="T66" fmla="*/ 15 w 76"/>
                <a:gd name="T67" fmla="*/ 36 h 97"/>
                <a:gd name="T68" fmla="*/ 11 w 76"/>
                <a:gd name="T69" fmla="*/ 39 h 97"/>
                <a:gd name="T70" fmla="*/ 8 w 76"/>
                <a:gd name="T71" fmla="*/ 21 h 97"/>
                <a:gd name="T72" fmla="*/ 15 w 76"/>
                <a:gd name="T73" fmla="*/ 11 h 97"/>
                <a:gd name="T74" fmla="*/ 26 w 76"/>
                <a:gd name="T75" fmla="*/ 3 h 97"/>
                <a:gd name="T76" fmla="*/ 40 w 76"/>
                <a:gd name="T77" fmla="*/ 0 h 97"/>
                <a:gd name="T78" fmla="*/ 40 w 76"/>
                <a:gd name="T7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97">
                  <a:moveTo>
                    <a:pt x="40" y="0"/>
                  </a:moveTo>
                  <a:lnTo>
                    <a:pt x="47" y="0"/>
                  </a:lnTo>
                  <a:lnTo>
                    <a:pt x="58" y="7"/>
                  </a:lnTo>
                  <a:lnTo>
                    <a:pt x="62" y="11"/>
                  </a:lnTo>
                  <a:lnTo>
                    <a:pt x="69" y="18"/>
                  </a:lnTo>
                  <a:lnTo>
                    <a:pt x="72" y="25"/>
                  </a:lnTo>
                  <a:lnTo>
                    <a:pt x="76" y="36"/>
                  </a:lnTo>
                  <a:lnTo>
                    <a:pt x="76" y="47"/>
                  </a:lnTo>
                  <a:lnTo>
                    <a:pt x="76" y="57"/>
                  </a:lnTo>
                  <a:lnTo>
                    <a:pt x="65" y="75"/>
                  </a:lnTo>
                  <a:lnTo>
                    <a:pt x="58" y="90"/>
                  </a:lnTo>
                  <a:lnTo>
                    <a:pt x="47" y="93"/>
                  </a:lnTo>
                  <a:lnTo>
                    <a:pt x="40" y="97"/>
                  </a:lnTo>
                  <a:lnTo>
                    <a:pt x="29" y="97"/>
                  </a:lnTo>
                  <a:lnTo>
                    <a:pt x="18" y="97"/>
                  </a:lnTo>
                  <a:lnTo>
                    <a:pt x="4" y="86"/>
                  </a:lnTo>
                  <a:lnTo>
                    <a:pt x="0" y="72"/>
                  </a:lnTo>
                  <a:lnTo>
                    <a:pt x="4" y="57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33" y="50"/>
                  </a:lnTo>
                  <a:lnTo>
                    <a:pt x="29" y="61"/>
                  </a:lnTo>
                  <a:lnTo>
                    <a:pt x="22" y="68"/>
                  </a:lnTo>
                  <a:lnTo>
                    <a:pt x="33" y="75"/>
                  </a:lnTo>
                  <a:lnTo>
                    <a:pt x="44" y="72"/>
                  </a:lnTo>
                  <a:lnTo>
                    <a:pt x="51" y="61"/>
                  </a:lnTo>
                  <a:lnTo>
                    <a:pt x="58" y="54"/>
                  </a:lnTo>
                  <a:lnTo>
                    <a:pt x="58" y="39"/>
                  </a:lnTo>
                  <a:lnTo>
                    <a:pt x="58" y="29"/>
                  </a:lnTo>
                  <a:lnTo>
                    <a:pt x="51" y="21"/>
                  </a:lnTo>
                  <a:lnTo>
                    <a:pt x="36" y="21"/>
                  </a:lnTo>
                  <a:lnTo>
                    <a:pt x="29" y="25"/>
                  </a:lnTo>
                  <a:lnTo>
                    <a:pt x="22" y="32"/>
                  </a:lnTo>
                  <a:lnTo>
                    <a:pt x="15" y="36"/>
                  </a:lnTo>
                  <a:lnTo>
                    <a:pt x="11" y="39"/>
                  </a:lnTo>
                  <a:lnTo>
                    <a:pt x="8" y="21"/>
                  </a:lnTo>
                  <a:lnTo>
                    <a:pt x="15" y="11"/>
                  </a:lnTo>
                  <a:lnTo>
                    <a:pt x="26" y="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85C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2873" y="847"/>
              <a:ext cx="122" cy="144"/>
            </a:xfrm>
            <a:custGeom>
              <a:avLst/>
              <a:gdLst>
                <a:gd name="T0" fmla="*/ 46 w 122"/>
                <a:gd name="T1" fmla="*/ 0 h 144"/>
                <a:gd name="T2" fmla="*/ 82 w 122"/>
                <a:gd name="T3" fmla="*/ 7 h 144"/>
                <a:gd name="T4" fmla="*/ 111 w 122"/>
                <a:gd name="T5" fmla="*/ 32 h 144"/>
                <a:gd name="T6" fmla="*/ 122 w 122"/>
                <a:gd name="T7" fmla="*/ 57 h 144"/>
                <a:gd name="T8" fmla="*/ 122 w 122"/>
                <a:gd name="T9" fmla="*/ 75 h 144"/>
                <a:gd name="T10" fmla="*/ 118 w 122"/>
                <a:gd name="T11" fmla="*/ 100 h 144"/>
                <a:gd name="T12" fmla="*/ 104 w 122"/>
                <a:gd name="T13" fmla="*/ 129 h 144"/>
                <a:gd name="T14" fmla="*/ 75 w 122"/>
                <a:gd name="T15" fmla="*/ 144 h 144"/>
                <a:gd name="T16" fmla="*/ 43 w 122"/>
                <a:gd name="T17" fmla="*/ 140 h 144"/>
                <a:gd name="T18" fmla="*/ 25 w 122"/>
                <a:gd name="T19" fmla="*/ 115 h 144"/>
                <a:gd name="T20" fmla="*/ 25 w 122"/>
                <a:gd name="T21" fmla="*/ 90 h 144"/>
                <a:gd name="T22" fmla="*/ 32 w 122"/>
                <a:gd name="T23" fmla="*/ 64 h 144"/>
                <a:gd name="T24" fmla="*/ 50 w 122"/>
                <a:gd name="T25" fmla="*/ 50 h 144"/>
                <a:gd name="T26" fmla="*/ 75 w 122"/>
                <a:gd name="T27" fmla="*/ 54 h 144"/>
                <a:gd name="T28" fmla="*/ 82 w 122"/>
                <a:gd name="T29" fmla="*/ 79 h 144"/>
                <a:gd name="T30" fmla="*/ 75 w 122"/>
                <a:gd name="T31" fmla="*/ 97 h 144"/>
                <a:gd name="T32" fmla="*/ 61 w 122"/>
                <a:gd name="T33" fmla="*/ 97 h 144"/>
                <a:gd name="T34" fmla="*/ 61 w 122"/>
                <a:gd name="T35" fmla="*/ 86 h 144"/>
                <a:gd name="T36" fmla="*/ 64 w 122"/>
                <a:gd name="T37" fmla="*/ 75 h 144"/>
                <a:gd name="T38" fmla="*/ 53 w 122"/>
                <a:gd name="T39" fmla="*/ 75 h 144"/>
                <a:gd name="T40" fmla="*/ 43 w 122"/>
                <a:gd name="T41" fmla="*/ 82 h 144"/>
                <a:gd name="T42" fmla="*/ 39 w 122"/>
                <a:gd name="T43" fmla="*/ 104 h 144"/>
                <a:gd name="T44" fmla="*/ 46 w 122"/>
                <a:gd name="T45" fmla="*/ 118 h 144"/>
                <a:gd name="T46" fmla="*/ 68 w 122"/>
                <a:gd name="T47" fmla="*/ 126 h 144"/>
                <a:gd name="T48" fmla="*/ 89 w 122"/>
                <a:gd name="T49" fmla="*/ 115 h 144"/>
                <a:gd name="T50" fmla="*/ 104 w 122"/>
                <a:gd name="T51" fmla="*/ 82 h 144"/>
                <a:gd name="T52" fmla="*/ 100 w 122"/>
                <a:gd name="T53" fmla="*/ 50 h 144"/>
                <a:gd name="T54" fmla="*/ 79 w 122"/>
                <a:gd name="T55" fmla="*/ 29 h 144"/>
                <a:gd name="T56" fmla="*/ 53 w 122"/>
                <a:gd name="T57" fmla="*/ 21 h 144"/>
                <a:gd name="T58" fmla="*/ 35 w 122"/>
                <a:gd name="T59" fmla="*/ 21 h 144"/>
                <a:gd name="T60" fmla="*/ 21 w 122"/>
                <a:gd name="T61" fmla="*/ 32 h 144"/>
                <a:gd name="T62" fmla="*/ 14 w 122"/>
                <a:gd name="T63" fmla="*/ 47 h 144"/>
                <a:gd name="T64" fmla="*/ 14 w 122"/>
                <a:gd name="T65" fmla="*/ 68 h 144"/>
                <a:gd name="T66" fmla="*/ 7 w 122"/>
                <a:gd name="T67" fmla="*/ 72 h 144"/>
                <a:gd name="T68" fmla="*/ 0 w 122"/>
                <a:gd name="T69" fmla="*/ 57 h 144"/>
                <a:gd name="T70" fmla="*/ 0 w 122"/>
                <a:gd name="T71" fmla="*/ 39 h 144"/>
                <a:gd name="T72" fmla="*/ 14 w 122"/>
                <a:gd name="T73" fmla="*/ 14 h 144"/>
                <a:gd name="T74" fmla="*/ 32 w 122"/>
                <a:gd name="T75" fmla="*/ 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144">
                  <a:moveTo>
                    <a:pt x="32" y="3"/>
                  </a:moveTo>
                  <a:lnTo>
                    <a:pt x="46" y="0"/>
                  </a:lnTo>
                  <a:lnTo>
                    <a:pt x="64" y="3"/>
                  </a:lnTo>
                  <a:lnTo>
                    <a:pt x="82" y="7"/>
                  </a:lnTo>
                  <a:lnTo>
                    <a:pt x="100" y="21"/>
                  </a:lnTo>
                  <a:lnTo>
                    <a:pt x="111" y="32"/>
                  </a:lnTo>
                  <a:lnTo>
                    <a:pt x="118" y="47"/>
                  </a:lnTo>
                  <a:lnTo>
                    <a:pt x="122" y="57"/>
                  </a:lnTo>
                  <a:lnTo>
                    <a:pt x="122" y="68"/>
                  </a:lnTo>
                  <a:lnTo>
                    <a:pt x="122" y="75"/>
                  </a:lnTo>
                  <a:lnTo>
                    <a:pt x="122" y="86"/>
                  </a:lnTo>
                  <a:lnTo>
                    <a:pt x="118" y="100"/>
                  </a:lnTo>
                  <a:lnTo>
                    <a:pt x="111" y="115"/>
                  </a:lnTo>
                  <a:lnTo>
                    <a:pt x="104" y="129"/>
                  </a:lnTo>
                  <a:lnTo>
                    <a:pt x="89" y="140"/>
                  </a:lnTo>
                  <a:lnTo>
                    <a:pt x="75" y="144"/>
                  </a:lnTo>
                  <a:lnTo>
                    <a:pt x="57" y="144"/>
                  </a:lnTo>
                  <a:lnTo>
                    <a:pt x="43" y="140"/>
                  </a:lnTo>
                  <a:lnTo>
                    <a:pt x="32" y="129"/>
                  </a:lnTo>
                  <a:lnTo>
                    <a:pt x="25" y="115"/>
                  </a:lnTo>
                  <a:lnTo>
                    <a:pt x="25" y="104"/>
                  </a:lnTo>
                  <a:lnTo>
                    <a:pt x="25" y="90"/>
                  </a:lnTo>
                  <a:lnTo>
                    <a:pt x="28" y="79"/>
                  </a:lnTo>
                  <a:lnTo>
                    <a:pt x="32" y="64"/>
                  </a:lnTo>
                  <a:lnTo>
                    <a:pt x="39" y="57"/>
                  </a:lnTo>
                  <a:lnTo>
                    <a:pt x="50" y="50"/>
                  </a:lnTo>
                  <a:lnTo>
                    <a:pt x="64" y="50"/>
                  </a:lnTo>
                  <a:lnTo>
                    <a:pt x="75" y="54"/>
                  </a:lnTo>
                  <a:lnTo>
                    <a:pt x="82" y="72"/>
                  </a:lnTo>
                  <a:lnTo>
                    <a:pt x="82" y="79"/>
                  </a:lnTo>
                  <a:lnTo>
                    <a:pt x="79" y="90"/>
                  </a:lnTo>
                  <a:lnTo>
                    <a:pt x="75" y="97"/>
                  </a:lnTo>
                  <a:lnTo>
                    <a:pt x="64" y="100"/>
                  </a:lnTo>
                  <a:lnTo>
                    <a:pt x="61" y="97"/>
                  </a:lnTo>
                  <a:lnTo>
                    <a:pt x="53" y="97"/>
                  </a:lnTo>
                  <a:lnTo>
                    <a:pt x="61" y="86"/>
                  </a:lnTo>
                  <a:lnTo>
                    <a:pt x="68" y="79"/>
                  </a:lnTo>
                  <a:lnTo>
                    <a:pt x="64" y="75"/>
                  </a:lnTo>
                  <a:lnTo>
                    <a:pt x="61" y="75"/>
                  </a:lnTo>
                  <a:lnTo>
                    <a:pt x="53" y="75"/>
                  </a:lnTo>
                  <a:lnTo>
                    <a:pt x="50" y="75"/>
                  </a:lnTo>
                  <a:lnTo>
                    <a:pt x="43" y="82"/>
                  </a:lnTo>
                  <a:lnTo>
                    <a:pt x="39" y="93"/>
                  </a:lnTo>
                  <a:lnTo>
                    <a:pt x="39" y="104"/>
                  </a:lnTo>
                  <a:lnTo>
                    <a:pt x="43" y="111"/>
                  </a:lnTo>
                  <a:lnTo>
                    <a:pt x="46" y="118"/>
                  </a:lnTo>
                  <a:lnTo>
                    <a:pt x="57" y="126"/>
                  </a:lnTo>
                  <a:lnTo>
                    <a:pt x="68" y="126"/>
                  </a:lnTo>
                  <a:lnTo>
                    <a:pt x="79" y="126"/>
                  </a:lnTo>
                  <a:lnTo>
                    <a:pt x="89" y="115"/>
                  </a:lnTo>
                  <a:lnTo>
                    <a:pt x="100" y="100"/>
                  </a:lnTo>
                  <a:lnTo>
                    <a:pt x="104" y="82"/>
                  </a:lnTo>
                  <a:lnTo>
                    <a:pt x="104" y="68"/>
                  </a:lnTo>
                  <a:lnTo>
                    <a:pt x="100" y="50"/>
                  </a:lnTo>
                  <a:lnTo>
                    <a:pt x="93" y="39"/>
                  </a:lnTo>
                  <a:lnTo>
                    <a:pt x="79" y="29"/>
                  </a:lnTo>
                  <a:lnTo>
                    <a:pt x="64" y="25"/>
                  </a:lnTo>
                  <a:lnTo>
                    <a:pt x="53" y="21"/>
                  </a:lnTo>
                  <a:lnTo>
                    <a:pt x="46" y="21"/>
                  </a:lnTo>
                  <a:lnTo>
                    <a:pt x="35" y="21"/>
                  </a:lnTo>
                  <a:lnTo>
                    <a:pt x="28" y="29"/>
                  </a:lnTo>
                  <a:lnTo>
                    <a:pt x="21" y="32"/>
                  </a:lnTo>
                  <a:lnTo>
                    <a:pt x="17" y="39"/>
                  </a:lnTo>
                  <a:lnTo>
                    <a:pt x="14" y="47"/>
                  </a:lnTo>
                  <a:lnTo>
                    <a:pt x="17" y="61"/>
                  </a:lnTo>
                  <a:lnTo>
                    <a:pt x="14" y="68"/>
                  </a:lnTo>
                  <a:lnTo>
                    <a:pt x="14" y="75"/>
                  </a:lnTo>
                  <a:lnTo>
                    <a:pt x="7" y="72"/>
                  </a:lnTo>
                  <a:lnTo>
                    <a:pt x="3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14" y="14"/>
                  </a:lnTo>
                  <a:lnTo>
                    <a:pt x="32" y="3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E85C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3" name="Freeform 97"/>
            <p:cNvSpPr>
              <a:spLocks/>
            </p:cNvSpPr>
            <p:nvPr/>
          </p:nvSpPr>
          <p:spPr bwMode="auto">
            <a:xfrm>
              <a:off x="2822" y="1026"/>
              <a:ext cx="97" cy="133"/>
            </a:xfrm>
            <a:custGeom>
              <a:avLst/>
              <a:gdLst>
                <a:gd name="T0" fmla="*/ 54 w 97"/>
                <a:gd name="T1" fmla="*/ 4 h 133"/>
                <a:gd name="T2" fmla="*/ 54 w 97"/>
                <a:gd name="T3" fmla="*/ 18 h 133"/>
                <a:gd name="T4" fmla="*/ 36 w 97"/>
                <a:gd name="T5" fmla="*/ 22 h 133"/>
                <a:gd name="T6" fmla="*/ 25 w 97"/>
                <a:gd name="T7" fmla="*/ 33 h 133"/>
                <a:gd name="T8" fmla="*/ 22 w 97"/>
                <a:gd name="T9" fmla="*/ 51 h 133"/>
                <a:gd name="T10" fmla="*/ 22 w 97"/>
                <a:gd name="T11" fmla="*/ 76 h 133"/>
                <a:gd name="T12" fmla="*/ 25 w 97"/>
                <a:gd name="T13" fmla="*/ 97 h 133"/>
                <a:gd name="T14" fmla="*/ 43 w 97"/>
                <a:gd name="T15" fmla="*/ 108 h 133"/>
                <a:gd name="T16" fmla="*/ 72 w 97"/>
                <a:gd name="T17" fmla="*/ 101 h 133"/>
                <a:gd name="T18" fmla="*/ 83 w 97"/>
                <a:gd name="T19" fmla="*/ 76 h 133"/>
                <a:gd name="T20" fmla="*/ 72 w 97"/>
                <a:gd name="T21" fmla="*/ 62 h 133"/>
                <a:gd name="T22" fmla="*/ 58 w 97"/>
                <a:gd name="T23" fmla="*/ 65 h 133"/>
                <a:gd name="T24" fmla="*/ 47 w 97"/>
                <a:gd name="T25" fmla="*/ 76 h 133"/>
                <a:gd name="T26" fmla="*/ 47 w 97"/>
                <a:gd name="T27" fmla="*/ 76 h 133"/>
                <a:gd name="T28" fmla="*/ 58 w 97"/>
                <a:gd name="T29" fmla="*/ 69 h 133"/>
                <a:gd name="T30" fmla="*/ 65 w 97"/>
                <a:gd name="T31" fmla="*/ 69 h 133"/>
                <a:gd name="T32" fmla="*/ 65 w 97"/>
                <a:gd name="T33" fmla="*/ 87 h 133"/>
                <a:gd name="T34" fmla="*/ 58 w 97"/>
                <a:gd name="T35" fmla="*/ 97 h 133"/>
                <a:gd name="T36" fmla="*/ 40 w 97"/>
                <a:gd name="T37" fmla="*/ 97 h 133"/>
                <a:gd name="T38" fmla="*/ 22 w 97"/>
                <a:gd name="T39" fmla="*/ 79 h 133"/>
                <a:gd name="T40" fmla="*/ 29 w 97"/>
                <a:gd name="T41" fmla="*/ 51 h 133"/>
                <a:gd name="T42" fmla="*/ 54 w 97"/>
                <a:gd name="T43" fmla="*/ 36 h 133"/>
                <a:gd name="T44" fmla="*/ 83 w 97"/>
                <a:gd name="T45" fmla="*/ 40 h 133"/>
                <a:gd name="T46" fmla="*/ 97 w 97"/>
                <a:gd name="T47" fmla="*/ 69 h 133"/>
                <a:gd name="T48" fmla="*/ 90 w 97"/>
                <a:gd name="T49" fmla="*/ 101 h 133"/>
                <a:gd name="T50" fmla="*/ 68 w 97"/>
                <a:gd name="T51" fmla="*/ 126 h 133"/>
                <a:gd name="T52" fmla="*/ 40 w 97"/>
                <a:gd name="T53" fmla="*/ 130 h 133"/>
                <a:gd name="T54" fmla="*/ 11 w 97"/>
                <a:gd name="T55" fmla="*/ 108 h 133"/>
                <a:gd name="T56" fmla="*/ 0 w 97"/>
                <a:gd name="T57" fmla="*/ 72 h 133"/>
                <a:gd name="T58" fmla="*/ 7 w 97"/>
                <a:gd name="T59" fmla="*/ 36 h 133"/>
                <a:gd name="T60" fmla="*/ 25 w 97"/>
                <a:gd name="T61" fmla="*/ 8 h 133"/>
                <a:gd name="T62" fmla="*/ 43 w 97"/>
                <a:gd name="T6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33">
                  <a:moveTo>
                    <a:pt x="43" y="0"/>
                  </a:moveTo>
                  <a:lnTo>
                    <a:pt x="54" y="4"/>
                  </a:lnTo>
                  <a:lnTo>
                    <a:pt x="65" y="11"/>
                  </a:lnTo>
                  <a:lnTo>
                    <a:pt x="54" y="18"/>
                  </a:lnTo>
                  <a:lnTo>
                    <a:pt x="43" y="22"/>
                  </a:lnTo>
                  <a:lnTo>
                    <a:pt x="36" y="22"/>
                  </a:lnTo>
                  <a:lnTo>
                    <a:pt x="29" y="26"/>
                  </a:lnTo>
                  <a:lnTo>
                    <a:pt x="25" y="33"/>
                  </a:lnTo>
                  <a:lnTo>
                    <a:pt x="25" y="40"/>
                  </a:lnTo>
                  <a:lnTo>
                    <a:pt x="22" y="51"/>
                  </a:lnTo>
                  <a:lnTo>
                    <a:pt x="22" y="62"/>
                  </a:lnTo>
                  <a:lnTo>
                    <a:pt x="22" y="76"/>
                  </a:lnTo>
                  <a:lnTo>
                    <a:pt x="22" y="87"/>
                  </a:lnTo>
                  <a:lnTo>
                    <a:pt x="25" y="97"/>
                  </a:lnTo>
                  <a:lnTo>
                    <a:pt x="33" y="105"/>
                  </a:lnTo>
                  <a:lnTo>
                    <a:pt x="43" y="108"/>
                  </a:lnTo>
                  <a:lnTo>
                    <a:pt x="61" y="108"/>
                  </a:lnTo>
                  <a:lnTo>
                    <a:pt x="72" y="101"/>
                  </a:lnTo>
                  <a:lnTo>
                    <a:pt x="79" y="90"/>
                  </a:lnTo>
                  <a:lnTo>
                    <a:pt x="83" y="76"/>
                  </a:lnTo>
                  <a:lnTo>
                    <a:pt x="83" y="65"/>
                  </a:lnTo>
                  <a:lnTo>
                    <a:pt x="72" y="62"/>
                  </a:lnTo>
                  <a:lnTo>
                    <a:pt x="65" y="62"/>
                  </a:lnTo>
                  <a:lnTo>
                    <a:pt x="58" y="65"/>
                  </a:lnTo>
                  <a:lnTo>
                    <a:pt x="51" y="69"/>
                  </a:lnTo>
                  <a:lnTo>
                    <a:pt x="47" y="76"/>
                  </a:lnTo>
                  <a:lnTo>
                    <a:pt x="43" y="79"/>
                  </a:lnTo>
                  <a:lnTo>
                    <a:pt x="47" y="76"/>
                  </a:lnTo>
                  <a:lnTo>
                    <a:pt x="54" y="72"/>
                  </a:lnTo>
                  <a:lnTo>
                    <a:pt x="58" y="69"/>
                  </a:lnTo>
                  <a:lnTo>
                    <a:pt x="65" y="65"/>
                  </a:lnTo>
                  <a:lnTo>
                    <a:pt x="65" y="69"/>
                  </a:lnTo>
                  <a:lnTo>
                    <a:pt x="65" y="76"/>
                  </a:lnTo>
                  <a:lnTo>
                    <a:pt x="65" y="87"/>
                  </a:lnTo>
                  <a:lnTo>
                    <a:pt x="65" y="94"/>
                  </a:lnTo>
                  <a:lnTo>
                    <a:pt x="58" y="97"/>
                  </a:lnTo>
                  <a:lnTo>
                    <a:pt x="51" y="101"/>
                  </a:lnTo>
                  <a:lnTo>
                    <a:pt x="40" y="97"/>
                  </a:lnTo>
                  <a:lnTo>
                    <a:pt x="33" y="97"/>
                  </a:lnTo>
                  <a:lnTo>
                    <a:pt x="22" y="79"/>
                  </a:lnTo>
                  <a:lnTo>
                    <a:pt x="25" y="65"/>
                  </a:lnTo>
                  <a:lnTo>
                    <a:pt x="29" y="51"/>
                  </a:lnTo>
                  <a:lnTo>
                    <a:pt x="43" y="44"/>
                  </a:lnTo>
                  <a:lnTo>
                    <a:pt x="54" y="36"/>
                  </a:lnTo>
                  <a:lnTo>
                    <a:pt x="68" y="36"/>
                  </a:lnTo>
                  <a:lnTo>
                    <a:pt x="83" y="40"/>
                  </a:lnTo>
                  <a:lnTo>
                    <a:pt x="94" y="51"/>
                  </a:lnTo>
                  <a:lnTo>
                    <a:pt x="97" y="69"/>
                  </a:lnTo>
                  <a:lnTo>
                    <a:pt x="97" y="83"/>
                  </a:lnTo>
                  <a:lnTo>
                    <a:pt x="90" y="101"/>
                  </a:lnTo>
                  <a:lnTo>
                    <a:pt x="83" y="115"/>
                  </a:lnTo>
                  <a:lnTo>
                    <a:pt x="68" y="126"/>
                  </a:lnTo>
                  <a:lnTo>
                    <a:pt x="54" y="133"/>
                  </a:lnTo>
                  <a:lnTo>
                    <a:pt x="40" y="130"/>
                  </a:lnTo>
                  <a:lnTo>
                    <a:pt x="22" y="126"/>
                  </a:lnTo>
                  <a:lnTo>
                    <a:pt x="11" y="108"/>
                  </a:lnTo>
                  <a:lnTo>
                    <a:pt x="4" y="90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6"/>
                  </a:lnTo>
                  <a:lnTo>
                    <a:pt x="18" y="22"/>
                  </a:lnTo>
                  <a:lnTo>
                    <a:pt x="25" y="8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85C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4" name="Freeform 98"/>
            <p:cNvSpPr>
              <a:spLocks/>
            </p:cNvSpPr>
            <p:nvPr/>
          </p:nvSpPr>
          <p:spPr bwMode="auto">
            <a:xfrm>
              <a:off x="3570" y="685"/>
              <a:ext cx="104" cy="122"/>
            </a:xfrm>
            <a:custGeom>
              <a:avLst/>
              <a:gdLst>
                <a:gd name="T0" fmla="*/ 28 w 104"/>
                <a:gd name="T1" fmla="*/ 0 h 122"/>
                <a:gd name="T2" fmla="*/ 28 w 104"/>
                <a:gd name="T3" fmla="*/ 15 h 122"/>
                <a:gd name="T4" fmla="*/ 14 w 104"/>
                <a:gd name="T5" fmla="*/ 36 h 122"/>
                <a:gd name="T6" fmla="*/ 14 w 104"/>
                <a:gd name="T7" fmla="*/ 61 h 122"/>
                <a:gd name="T8" fmla="*/ 25 w 104"/>
                <a:gd name="T9" fmla="*/ 86 h 122"/>
                <a:gd name="T10" fmla="*/ 50 w 104"/>
                <a:gd name="T11" fmla="*/ 101 h 122"/>
                <a:gd name="T12" fmla="*/ 75 w 104"/>
                <a:gd name="T13" fmla="*/ 94 h 122"/>
                <a:gd name="T14" fmla="*/ 89 w 104"/>
                <a:gd name="T15" fmla="*/ 68 h 122"/>
                <a:gd name="T16" fmla="*/ 82 w 104"/>
                <a:gd name="T17" fmla="*/ 50 h 122"/>
                <a:gd name="T18" fmla="*/ 64 w 104"/>
                <a:gd name="T19" fmla="*/ 36 h 122"/>
                <a:gd name="T20" fmla="*/ 46 w 104"/>
                <a:gd name="T21" fmla="*/ 43 h 122"/>
                <a:gd name="T22" fmla="*/ 39 w 104"/>
                <a:gd name="T23" fmla="*/ 61 h 122"/>
                <a:gd name="T24" fmla="*/ 46 w 104"/>
                <a:gd name="T25" fmla="*/ 65 h 122"/>
                <a:gd name="T26" fmla="*/ 61 w 104"/>
                <a:gd name="T27" fmla="*/ 65 h 122"/>
                <a:gd name="T28" fmla="*/ 64 w 104"/>
                <a:gd name="T29" fmla="*/ 76 h 122"/>
                <a:gd name="T30" fmla="*/ 50 w 104"/>
                <a:gd name="T31" fmla="*/ 83 h 122"/>
                <a:gd name="T32" fmla="*/ 32 w 104"/>
                <a:gd name="T33" fmla="*/ 79 h 122"/>
                <a:gd name="T34" fmla="*/ 21 w 104"/>
                <a:gd name="T35" fmla="*/ 68 h 122"/>
                <a:gd name="T36" fmla="*/ 25 w 104"/>
                <a:gd name="T37" fmla="*/ 47 h 122"/>
                <a:gd name="T38" fmla="*/ 46 w 104"/>
                <a:gd name="T39" fmla="*/ 22 h 122"/>
                <a:gd name="T40" fmla="*/ 75 w 104"/>
                <a:gd name="T41" fmla="*/ 18 h 122"/>
                <a:gd name="T42" fmla="*/ 97 w 104"/>
                <a:gd name="T43" fmla="*/ 40 h 122"/>
                <a:gd name="T44" fmla="*/ 104 w 104"/>
                <a:gd name="T45" fmla="*/ 61 h 122"/>
                <a:gd name="T46" fmla="*/ 100 w 104"/>
                <a:gd name="T47" fmla="*/ 79 h 122"/>
                <a:gd name="T48" fmla="*/ 93 w 104"/>
                <a:gd name="T49" fmla="*/ 97 h 122"/>
                <a:gd name="T50" fmla="*/ 75 w 104"/>
                <a:gd name="T51" fmla="*/ 112 h 122"/>
                <a:gd name="T52" fmla="*/ 57 w 104"/>
                <a:gd name="T53" fmla="*/ 122 h 122"/>
                <a:gd name="T54" fmla="*/ 39 w 104"/>
                <a:gd name="T55" fmla="*/ 122 h 122"/>
                <a:gd name="T56" fmla="*/ 25 w 104"/>
                <a:gd name="T57" fmla="*/ 112 h 122"/>
                <a:gd name="T58" fmla="*/ 10 w 104"/>
                <a:gd name="T59" fmla="*/ 90 h 122"/>
                <a:gd name="T60" fmla="*/ 0 w 104"/>
                <a:gd name="T61" fmla="*/ 61 h 122"/>
                <a:gd name="T62" fmla="*/ 0 w 104"/>
                <a:gd name="T63" fmla="*/ 32 h 122"/>
                <a:gd name="T64" fmla="*/ 10 w 104"/>
                <a:gd name="T65" fmla="*/ 7 h 122"/>
                <a:gd name="T66" fmla="*/ 21 w 104"/>
                <a:gd name="T6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22">
                  <a:moveTo>
                    <a:pt x="21" y="0"/>
                  </a:move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5" y="22"/>
                  </a:lnTo>
                  <a:lnTo>
                    <a:pt x="14" y="36"/>
                  </a:lnTo>
                  <a:lnTo>
                    <a:pt x="17" y="50"/>
                  </a:lnTo>
                  <a:lnTo>
                    <a:pt x="14" y="61"/>
                  </a:lnTo>
                  <a:lnTo>
                    <a:pt x="21" y="76"/>
                  </a:lnTo>
                  <a:lnTo>
                    <a:pt x="25" y="86"/>
                  </a:lnTo>
                  <a:lnTo>
                    <a:pt x="39" y="97"/>
                  </a:lnTo>
                  <a:lnTo>
                    <a:pt x="50" y="101"/>
                  </a:lnTo>
                  <a:lnTo>
                    <a:pt x="61" y="101"/>
                  </a:lnTo>
                  <a:lnTo>
                    <a:pt x="75" y="94"/>
                  </a:lnTo>
                  <a:lnTo>
                    <a:pt x="86" y="83"/>
                  </a:lnTo>
                  <a:lnTo>
                    <a:pt x="89" y="68"/>
                  </a:lnTo>
                  <a:lnTo>
                    <a:pt x="89" y="61"/>
                  </a:lnTo>
                  <a:lnTo>
                    <a:pt x="82" y="50"/>
                  </a:lnTo>
                  <a:lnTo>
                    <a:pt x="75" y="43"/>
                  </a:lnTo>
                  <a:lnTo>
                    <a:pt x="64" y="36"/>
                  </a:lnTo>
                  <a:lnTo>
                    <a:pt x="57" y="40"/>
                  </a:lnTo>
                  <a:lnTo>
                    <a:pt x="46" y="43"/>
                  </a:lnTo>
                  <a:lnTo>
                    <a:pt x="39" y="54"/>
                  </a:lnTo>
                  <a:lnTo>
                    <a:pt x="39" y="61"/>
                  </a:lnTo>
                  <a:lnTo>
                    <a:pt x="43" y="65"/>
                  </a:lnTo>
                  <a:lnTo>
                    <a:pt x="46" y="65"/>
                  </a:lnTo>
                  <a:lnTo>
                    <a:pt x="57" y="65"/>
                  </a:lnTo>
                  <a:lnTo>
                    <a:pt x="61" y="65"/>
                  </a:lnTo>
                  <a:lnTo>
                    <a:pt x="68" y="68"/>
                  </a:lnTo>
                  <a:lnTo>
                    <a:pt x="64" y="76"/>
                  </a:lnTo>
                  <a:lnTo>
                    <a:pt x="61" y="83"/>
                  </a:lnTo>
                  <a:lnTo>
                    <a:pt x="50" y="83"/>
                  </a:lnTo>
                  <a:lnTo>
                    <a:pt x="43" y="86"/>
                  </a:lnTo>
                  <a:lnTo>
                    <a:pt x="32" y="79"/>
                  </a:lnTo>
                  <a:lnTo>
                    <a:pt x="25" y="76"/>
                  </a:lnTo>
                  <a:lnTo>
                    <a:pt x="21" y="68"/>
                  </a:lnTo>
                  <a:lnTo>
                    <a:pt x="21" y="61"/>
                  </a:lnTo>
                  <a:lnTo>
                    <a:pt x="25" y="47"/>
                  </a:lnTo>
                  <a:lnTo>
                    <a:pt x="35" y="32"/>
                  </a:lnTo>
                  <a:lnTo>
                    <a:pt x="46" y="22"/>
                  </a:lnTo>
                  <a:lnTo>
                    <a:pt x="61" y="15"/>
                  </a:lnTo>
                  <a:lnTo>
                    <a:pt x="75" y="18"/>
                  </a:lnTo>
                  <a:lnTo>
                    <a:pt x="93" y="29"/>
                  </a:lnTo>
                  <a:lnTo>
                    <a:pt x="97" y="40"/>
                  </a:lnTo>
                  <a:lnTo>
                    <a:pt x="104" y="50"/>
                  </a:lnTo>
                  <a:lnTo>
                    <a:pt x="104" y="61"/>
                  </a:lnTo>
                  <a:lnTo>
                    <a:pt x="104" y="68"/>
                  </a:lnTo>
                  <a:lnTo>
                    <a:pt x="100" y="79"/>
                  </a:lnTo>
                  <a:lnTo>
                    <a:pt x="97" y="90"/>
                  </a:lnTo>
                  <a:lnTo>
                    <a:pt x="93" y="97"/>
                  </a:lnTo>
                  <a:lnTo>
                    <a:pt x="86" y="108"/>
                  </a:lnTo>
                  <a:lnTo>
                    <a:pt x="75" y="112"/>
                  </a:lnTo>
                  <a:lnTo>
                    <a:pt x="68" y="119"/>
                  </a:lnTo>
                  <a:lnTo>
                    <a:pt x="57" y="122"/>
                  </a:lnTo>
                  <a:lnTo>
                    <a:pt x="50" y="122"/>
                  </a:lnTo>
                  <a:lnTo>
                    <a:pt x="39" y="122"/>
                  </a:lnTo>
                  <a:lnTo>
                    <a:pt x="32" y="119"/>
                  </a:lnTo>
                  <a:lnTo>
                    <a:pt x="25" y="112"/>
                  </a:lnTo>
                  <a:lnTo>
                    <a:pt x="21" y="104"/>
                  </a:lnTo>
                  <a:lnTo>
                    <a:pt x="10" y="90"/>
                  </a:lnTo>
                  <a:lnTo>
                    <a:pt x="7" y="76"/>
                  </a:lnTo>
                  <a:lnTo>
                    <a:pt x="0" y="61"/>
                  </a:lnTo>
                  <a:lnTo>
                    <a:pt x="0" y="50"/>
                  </a:lnTo>
                  <a:lnTo>
                    <a:pt x="0" y="32"/>
                  </a:lnTo>
                  <a:lnTo>
                    <a:pt x="3" y="22"/>
                  </a:lnTo>
                  <a:lnTo>
                    <a:pt x="10" y="7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85C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5" name="Freeform 99"/>
            <p:cNvSpPr>
              <a:spLocks/>
            </p:cNvSpPr>
            <p:nvPr/>
          </p:nvSpPr>
          <p:spPr bwMode="auto">
            <a:xfrm>
              <a:off x="3447" y="700"/>
              <a:ext cx="112" cy="125"/>
            </a:xfrm>
            <a:custGeom>
              <a:avLst/>
              <a:gdLst>
                <a:gd name="T0" fmla="*/ 65 w 112"/>
                <a:gd name="T1" fmla="*/ 0 h 125"/>
                <a:gd name="T2" fmla="*/ 83 w 112"/>
                <a:gd name="T3" fmla="*/ 7 h 125"/>
                <a:gd name="T4" fmla="*/ 105 w 112"/>
                <a:gd name="T5" fmla="*/ 25 h 125"/>
                <a:gd name="T6" fmla="*/ 112 w 112"/>
                <a:gd name="T7" fmla="*/ 50 h 125"/>
                <a:gd name="T8" fmla="*/ 112 w 112"/>
                <a:gd name="T9" fmla="*/ 71 h 125"/>
                <a:gd name="T10" fmla="*/ 105 w 112"/>
                <a:gd name="T11" fmla="*/ 89 h 125"/>
                <a:gd name="T12" fmla="*/ 94 w 112"/>
                <a:gd name="T13" fmla="*/ 107 h 125"/>
                <a:gd name="T14" fmla="*/ 76 w 112"/>
                <a:gd name="T15" fmla="*/ 122 h 125"/>
                <a:gd name="T16" fmla="*/ 54 w 112"/>
                <a:gd name="T17" fmla="*/ 125 h 125"/>
                <a:gd name="T18" fmla="*/ 36 w 112"/>
                <a:gd name="T19" fmla="*/ 114 h 125"/>
                <a:gd name="T20" fmla="*/ 29 w 112"/>
                <a:gd name="T21" fmla="*/ 93 h 125"/>
                <a:gd name="T22" fmla="*/ 33 w 112"/>
                <a:gd name="T23" fmla="*/ 68 h 125"/>
                <a:gd name="T24" fmla="*/ 47 w 112"/>
                <a:gd name="T25" fmla="*/ 46 h 125"/>
                <a:gd name="T26" fmla="*/ 69 w 112"/>
                <a:gd name="T27" fmla="*/ 53 h 125"/>
                <a:gd name="T28" fmla="*/ 76 w 112"/>
                <a:gd name="T29" fmla="*/ 71 h 125"/>
                <a:gd name="T30" fmla="*/ 69 w 112"/>
                <a:gd name="T31" fmla="*/ 82 h 125"/>
                <a:gd name="T32" fmla="*/ 61 w 112"/>
                <a:gd name="T33" fmla="*/ 82 h 125"/>
                <a:gd name="T34" fmla="*/ 61 w 112"/>
                <a:gd name="T35" fmla="*/ 68 h 125"/>
                <a:gd name="T36" fmla="*/ 54 w 112"/>
                <a:gd name="T37" fmla="*/ 68 h 125"/>
                <a:gd name="T38" fmla="*/ 47 w 112"/>
                <a:gd name="T39" fmla="*/ 86 h 125"/>
                <a:gd name="T40" fmla="*/ 51 w 112"/>
                <a:gd name="T41" fmla="*/ 100 h 125"/>
                <a:gd name="T42" fmla="*/ 65 w 112"/>
                <a:gd name="T43" fmla="*/ 100 h 125"/>
                <a:gd name="T44" fmla="*/ 87 w 112"/>
                <a:gd name="T45" fmla="*/ 82 h 125"/>
                <a:gd name="T46" fmla="*/ 97 w 112"/>
                <a:gd name="T47" fmla="*/ 57 h 125"/>
                <a:gd name="T48" fmla="*/ 90 w 112"/>
                <a:gd name="T49" fmla="*/ 35 h 125"/>
                <a:gd name="T50" fmla="*/ 69 w 112"/>
                <a:gd name="T51" fmla="*/ 21 h 125"/>
                <a:gd name="T52" fmla="*/ 43 w 112"/>
                <a:gd name="T53" fmla="*/ 28 h 125"/>
                <a:gd name="T54" fmla="*/ 22 w 112"/>
                <a:gd name="T55" fmla="*/ 46 h 125"/>
                <a:gd name="T56" fmla="*/ 15 w 112"/>
                <a:gd name="T57" fmla="*/ 75 h 125"/>
                <a:gd name="T58" fmla="*/ 15 w 112"/>
                <a:gd name="T59" fmla="*/ 89 h 125"/>
                <a:gd name="T60" fmla="*/ 4 w 112"/>
                <a:gd name="T61" fmla="*/ 79 h 125"/>
                <a:gd name="T62" fmla="*/ 4 w 112"/>
                <a:gd name="T63" fmla="*/ 50 h 125"/>
                <a:gd name="T64" fmla="*/ 18 w 112"/>
                <a:gd name="T65" fmla="*/ 25 h 125"/>
                <a:gd name="T66" fmla="*/ 43 w 112"/>
                <a:gd name="T67" fmla="*/ 7 h 125"/>
                <a:gd name="T68" fmla="*/ 54 w 112"/>
                <a:gd name="T6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125">
                  <a:moveTo>
                    <a:pt x="54" y="3"/>
                  </a:moveTo>
                  <a:lnTo>
                    <a:pt x="65" y="0"/>
                  </a:lnTo>
                  <a:lnTo>
                    <a:pt x="76" y="3"/>
                  </a:lnTo>
                  <a:lnTo>
                    <a:pt x="83" y="7"/>
                  </a:lnTo>
                  <a:lnTo>
                    <a:pt x="90" y="10"/>
                  </a:lnTo>
                  <a:lnTo>
                    <a:pt x="105" y="25"/>
                  </a:lnTo>
                  <a:lnTo>
                    <a:pt x="112" y="43"/>
                  </a:lnTo>
                  <a:lnTo>
                    <a:pt x="112" y="50"/>
                  </a:lnTo>
                  <a:lnTo>
                    <a:pt x="112" y="61"/>
                  </a:lnTo>
                  <a:lnTo>
                    <a:pt x="112" y="71"/>
                  </a:lnTo>
                  <a:lnTo>
                    <a:pt x="112" y="79"/>
                  </a:lnTo>
                  <a:lnTo>
                    <a:pt x="105" y="89"/>
                  </a:lnTo>
                  <a:lnTo>
                    <a:pt x="101" y="100"/>
                  </a:lnTo>
                  <a:lnTo>
                    <a:pt x="94" y="107"/>
                  </a:lnTo>
                  <a:lnTo>
                    <a:pt x="87" y="114"/>
                  </a:lnTo>
                  <a:lnTo>
                    <a:pt x="76" y="122"/>
                  </a:lnTo>
                  <a:lnTo>
                    <a:pt x="65" y="125"/>
                  </a:lnTo>
                  <a:lnTo>
                    <a:pt x="54" y="125"/>
                  </a:lnTo>
                  <a:lnTo>
                    <a:pt x="47" y="122"/>
                  </a:lnTo>
                  <a:lnTo>
                    <a:pt x="36" y="114"/>
                  </a:lnTo>
                  <a:lnTo>
                    <a:pt x="29" y="107"/>
                  </a:lnTo>
                  <a:lnTo>
                    <a:pt x="29" y="93"/>
                  </a:lnTo>
                  <a:lnTo>
                    <a:pt x="33" y="82"/>
                  </a:lnTo>
                  <a:lnTo>
                    <a:pt x="33" y="68"/>
                  </a:lnTo>
                  <a:lnTo>
                    <a:pt x="40" y="57"/>
                  </a:lnTo>
                  <a:lnTo>
                    <a:pt x="47" y="46"/>
                  </a:lnTo>
                  <a:lnTo>
                    <a:pt x="65" y="46"/>
                  </a:lnTo>
                  <a:lnTo>
                    <a:pt x="69" y="53"/>
                  </a:lnTo>
                  <a:lnTo>
                    <a:pt x="76" y="61"/>
                  </a:lnTo>
                  <a:lnTo>
                    <a:pt x="76" y="71"/>
                  </a:lnTo>
                  <a:lnTo>
                    <a:pt x="76" y="79"/>
                  </a:lnTo>
                  <a:lnTo>
                    <a:pt x="69" y="82"/>
                  </a:lnTo>
                  <a:lnTo>
                    <a:pt x="65" y="89"/>
                  </a:lnTo>
                  <a:lnTo>
                    <a:pt x="61" y="82"/>
                  </a:lnTo>
                  <a:lnTo>
                    <a:pt x="61" y="75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54" y="68"/>
                  </a:lnTo>
                  <a:lnTo>
                    <a:pt x="51" y="79"/>
                  </a:lnTo>
                  <a:lnTo>
                    <a:pt x="47" y="86"/>
                  </a:lnTo>
                  <a:lnTo>
                    <a:pt x="47" y="93"/>
                  </a:lnTo>
                  <a:lnTo>
                    <a:pt x="51" y="100"/>
                  </a:lnTo>
                  <a:lnTo>
                    <a:pt x="54" y="107"/>
                  </a:lnTo>
                  <a:lnTo>
                    <a:pt x="65" y="100"/>
                  </a:lnTo>
                  <a:lnTo>
                    <a:pt x="76" y="93"/>
                  </a:lnTo>
                  <a:lnTo>
                    <a:pt x="87" y="82"/>
                  </a:lnTo>
                  <a:lnTo>
                    <a:pt x="94" y="71"/>
                  </a:lnTo>
                  <a:lnTo>
                    <a:pt x="97" y="57"/>
                  </a:lnTo>
                  <a:lnTo>
                    <a:pt x="97" y="46"/>
                  </a:lnTo>
                  <a:lnTo>
                    <a:pt x="90" y="35"/>
                  </a:lnTo>
                  <a:lnTo>
                    <a:pt x="83" y="28"/>
                  </a:lnTo>
                  <a:lnTo>
                    <a:pt x="69" y="21"/>
                  </a:lnTo>
                  <a:lnTo>
                    <a:pt x="54" y="21"/>
                  </a:lnTo>
                  <a:lnTo>
                    <a:pt x="43" y="28"/>
                  </a:lnTo>
                  <a:lnTo>
                    <a:pt x="33" y="39"/>
                  </a:lnTo>
                  <a:lnTo>
                    <a:pt x="22" y="46"/>
                  </a:lnTo>
                  <a:lnTo>
                    <a:pt x="18" y="61"/>
                  </a:lnTo>
                  <a:lnTo>
                    <a:pt x="15" y="75"/>
                  </a:lnTo>
                  <a:lnTo>
                    <a:pt x="22" y="89"/>
                  </a:lnTo>
                  <a:lnTo>
                    <a:pt x="15" y="89"/>
                  </a:lnTo>
                  <a:lnTo>
                    <a:pt x="11" y="93"/>
                  </a:lnTo>
                  <a:lnTo>
                    <a:pt x="4" y="79"/>
                  </a:lnTo>
                  <a:lnTo>
                    <a:pt x="0" y="64"/>
                  </a:lnTo>
                  <a:lnTo>
                    <a:pt x="4" y="50"/>
                  </a:lnTo>
                  <a:lnTo>
                    <a:pt x="11" y="39"/>
                  </a:lnTo>
                  <a:lnTo>
                    <a:pt x="18" y="25"/>
                  </a:lnTo>
                  <a:lnTo>
                    <a:pt x="29" y="14"/>
                  </a:lnTo>
                  <a:lnTo>
                    <a:pt x="43" y="7"/>
                  </a:lnTo>
                  <a:lnTo>
                    <a:pt x="54" y="3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E85C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6" name="Freeform 100"/>
            <p:cNvSpPr>
              <a:spLocks/>
            </p:cNvSpPr>
            <p:nvPr/>
          </p:nvSpPr>
          <p:spPr bwMode="auto">
            <a:xfrm>
              <a:off x="3587" y="807"/>
              <a:ext cx="144" cy="137"/>
            </a:xfrm>
            <a:custGeom>
              <a:avLst/>
              <a:gdLst>
                <a:gd name="T0" fmla="*/ 76 w 144"/>
                <a:gd name="T1" fmla="*/ 0 h 137"/>
                <a:gd name="T2" fmla="*/ 98 w 144"/>
                <a:gd name="T3" fmla="*/ 4 h 137"/>
                <a:gd name="T4" fmla="*/ 115 w 144"/>
                <a:gd name="T5" fmla="*/ 15 h 137"/>
                <a:gd name="T6" fmla="*/ 133 w 144"/>
                <a:gd name="T7" fmla="*/ 36 h 137"/>
                <a:gd name="T8" fmla="*/ 144 w 144"/>
                <a:gd name="T9" fmla="*/ 58 h 137"/>
                <a:gd name="T10" fmla="*/ 144 w 144"/>
                <a:gd name="T11" fmla="*/ 83 h 137"/>
                <a:gd name="T12" fmla="*/ 137 w 144"/>
                <a:gd name="T13" fmla="*/ 104 h 137"/>
                <a:gd name="T14" fmla="*/ 119 w 144"/>
                <a:gd name="T15" fmla="*/ 122 h 137"/>
                <a:gd name="T16" fmla="*/ 98 w 144"/>
                <a:gd name="T17" fmla="*/ 137 h 137"/>
                <a:gd name="T18" fmla="*/ 76 w 144"/>
                <a:gd name="T19" fmla="*/ 137 h 137"/>
                <a:gd name="T20" fmla="*/ 51 w 144"/>
                <a:gd name="T21" fmla="*/ 133 h 137"/>
                <a:gd name="T22" fmla="*/ 36 w 144"/>
                <a:gd name="T23" fmla="*/ 119 h 137"/>
                <a:gd name="T24" fmla="*/ 26 w 144"/>
                <a:gd name="T25" fmla="*/ 104 h 137"/>
                <a:gd name="T26" fmla="*/ 29 w 144"/>
                <a:gd name="T27" fmla="*/ 83 h 137"/>
                <a:gd name="T28" fmla="*/ 40 w 144"/>
                <a:gd name="T29" fmla="*/ 58 h 137"/>
                <a:gd name="T30" fmla="*/ 65 w 144"/>
                <a:gd name="T31" fmla="*/ 47 h 137"/>
                <a:gd name="T32" fmla="*/ 87 w 144"/>
                <a:gd name="T33" fmla="*/ 51 h 137"/>
                <a:gd name="T34" fmla="*/ 105 w 144"/>
                <a:gd name="T35" fmla="*/ 69 h 137"/>
                <a:gd name="T36" fmla="*/ 98 w 144"/>
                <a:gd name="T37" fmla="*/ 90 h 137"/>
                <a:gd name="T38" fmla="*/ 83 w 144"/>
                <a:gd name="T39" fmla="*/ 104 h 137"/>
                <a:gd name="T40" fmla="*/ 72 w 144"/>
                <a:gd name="T41" fmla="*/ 104 h 137"/>
                <a:gd name="T42" fmla="*/ 62 w 144"/>
                <a:gd name="T43" fmla="*/ 90 h 137"/>
                <a:gd name="T44" fmla="*/ 69 w 144"/>
                <a:gd name="T45" fmla="*/ 83 h 137"/>
                <a:gd name="T46" fmla="*/ 83 w 144"/>
                <a:gd name="T47" fmla="*/ 87 h 137"/>
                <a:gd name="T48" fmla="*/ 80 w 144"/>
                <a:gd name="T49" fmla="*/ 72 h 137"/>
                <a:gd name="T50" fmla="*/ 58 w 144"/>
                <a:gd name="T51" fmla="*/ 69 h 137"/>
                <a:gd name="T52" fmla="*/ 44 w 144"/>
                <a:gd name="T53" fmla="*/ 83 h 137"/>
                <a:gd name="T54" fmla="*/ 47 w 144"/>
                <a:gd name="T55" fmla="*/ 104 h 137"/>
                <a:gd name="T56" fmla="*/ 65 w 144"/>
                <a:gd name="T57" fmla="*/ 115 h 137"/>
                <a:gd name="T58" fmla="*/ 90 w 144"/>
                <a:gd name="T59" fmla="*/ 115 h 137"/>
                <a:gd name="T60" fmla="*/ 108 w 144"/>
                <a:gd name="T61" fmla="*/ 104 h 137"/>
                <a:gd name="T62" fmla="*/ 126 w 144"/>
                <a:gd name="T63" fmla="*/ 87 h 137"/>
                <a:gd name="T64" fmla="*/ 130 w 144"/>
                <a:gd name="T65" fmla="*/ 65 h 137"/>
                <a:gd name="T66" fmla="*/ 112 w 144"/>
                <a:gd name="T67" fmla="*/ 40 h 137"/>
                <a:gd name="T68" fmla="*/ 80 w 144"/>
                <a:gd name="T69" fmla="*/ 25 h 137"/>
                <a:gd name="T70" fmla="*/ 47 w 144"/>
                <a:gd name="T71" fmla="*/ 33 h 137"/>
                <a:gd name="T72" fmla="*/ 26 w 144"/>
                <a:gd name="T73" fmla="*/ 47 h 137"/>
                <a:gd name="T74" fmla="*/ 18 w 144"/>
                <a:gd name="T75" fmla="*/ 65 h 137"/>
                <a:gd name="T76" fmla="*/ 11 w 144"/>
                <a:gd name="T77" fmla="*/ 76 h 137"/>
                <a:gd name="T78" fmla="*/ 0 w 144"/>
                <a:gd name="T79" fmla="*/ 65 h 137"/>
                <a:gd name="T80" fmla="*/ 8 w 144"/>
                <a:gd name="T81" fmla="*/ 40 h 137"/>
                <a:gd name="T82" fmla="*/ 29 w 144"/>
                <a:gd name="T83" fmla="*/ 18 h 137"/>
                <a:gd name="T84" fmla="*/ 51 w 144"/>
                <a:gd name="T85" fmla="*/ 7 h 137"/>
                <a:gd name="T86" fmla="*/ 62 w 144"/>
                <a:gd name="T87" fmla="*/ 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" h="137">
                  <a:moveTo>
                    <a:pt x="62" y="4"/>
                  </a:moveTo>
                  <a:lnTo>
                    <a:pt x="76" y="0"/>
                  </a:lnTo>
                  <a:lnTo>
                    <a:pt x="87" y="0"/>
                  </a:lnTo>
                  <a:lnTo>
                    <a:pt x="98" y="4"/>
                  </a:lnTo>
                  <a:lnTo>
                    <a:pt x="108" y="11"/>
                  </a:lnTo>
                  <a:lnTo>
                    <a:pt x="115" y="15"/>
                  </a:lnTo>
                  <a:lnTo>
                    <a:pt x="126" y="25"/>
                  </a:lnTo>
                  <a:lnTo>
                    <a:pt x="133" y="36"/>
                  </a:lnTo>
                  <a:lnTo>
                    <a:pt x="141" y="47"/>
                  </a:lnTo>
                  <a:lnTo>
                    <a:pt x="144" y="58"/>
                  </a:lnTo>
                  <a:lnTo>
                    <a:pt x="144" y="72"/>
                  </a:lnTo>
                  <a:lnTo>
                    <a:pt x="144" y="83"/>
                  </a:lnTo>
                  <a:lnTo>
                    <a:pt x="144" y="94"/>
                  </a:lnTo>
                  <a:lnTo>
                    <a:pt x="137" y="104"/>
                  </a:lnTo>
                  <a:lnTo>
                    <a:pt x="130" y="115"/>
                  </a:lnTo>
                  <a:lnTo>
                    <a:pt x="119" y="122"/>
                  </a:lnTo>
                  <a:lnTo>
                    <a:pt x="108" y="133"/>
                  </a:lnTo>
                  <a:lnTo>
                    <a:pt x="98" y="137"/>
                  </a:lnTo>
                  <a:lnTo>
                    <a:pt x="87" y="137"/>
                  </a:lnTo>
                  <a:lnTo>
                    <a:pt x="76" y="137"/>
                  </a:lnTo>
                  <a:lnTo>
                    <a:pt x="65" y="137"/>
                  </a:lnTo>
                  <a:lnTo>
                    <a:pt x="51" y="133"/>
                  </a:lnTo>
                  <a:lnTo>
                    <a:pt x="44" y="130"/>
                  </a:lnTo>
                  <a:lnTo>
                    <a:pt x="36" y="119"/>
                  </a:lnTo>
                  <a:lnTo>
                    <a:pt x="29" y="115"/>
                  </a:lnTo>
                  <a:lnTo>
                    <a:pt x="26" y="104"/>
                  </a:lnTo>
                  <a:lnTo>
                    <a:pt x="26" y="94"/>
                  </a:lnTo>
                  <a:lnTo>
                    <a:pt x="29" y="83"/>
                  </a:lnTo>
                  <a:lnTo>
                    <a:pt x="36" y="76"/>
                  </a:lnTo>
                  <a:lnTo>
                    <a:pt x="40" y="58"/>
                  </a:lnTo>
                  <a:lnTo>
                    <a:pt x="51" y="51"/>
                  </a:lnTo>
                  <a:lnTo>
                    <a:pt x="65" y="47"/>
                  </a:lnTo>
                  <a:lnTo>
                    <a:pt x="76" y="47"/>
                  </a:lnTo>
                  <a:lnTo>
                    <a:pt x="87" y="51"/>
                  </a:lnTo>
                  <a:lnTo>
                    <a:pt x="98" y="58"/>
                  </a:lnTo>
                  <a:lnTo>
                    <a:pt x="105" y="69"/>
                  </a:lnTo>
                  <a:lnTo>
                    <a:pt x="105" y="87"/>
                  </a:lnTo>
                  <a:lnTo>
                    <a:pt x="98" y="90"/>
                  </a:lnTo>
                  <a:lnTo>
                    <a:pt x="90" y="97"/>
                  </a:lnTo>
                  <a:lnTo>
                    <a:pt x="83" y="104"/>
                  </a:lnTo>
                  <a:lnTo>
                    <a:pt x="80" y="108"/>
                  </a:lnTo>
                  <a:lnTo>
                    <a:pt x="72" y="104"/>
                  </a:lnTo>
                  <a:lnTo>
                    <a:pt x="65" y="104"/>
                  </a:lnTo>
                  <a:lnTo>
                    <a:pt x="62" y="90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2" y="83"/>
                  </a:lnTo>
                  <a:lnTo>
                    <a:pt x="83" y="87"/>
                  </a:lnTo>
                  <a:lnTo>
                    <a:pt x="90" y="79"/>
                  </a:lnTo>
                  <a:lnTo>
                    <a:pt x="80" y="72"/>
                  </a:lnTo>
                  <a:lnTo>
                    <a:pt x="72" y="65"/>
                  </a:lnTo>
                  <a:lnTo>
                    <a:pt x="58" y="69"/>
                  </a:lnTo>
                  <a:lnTo>
                    <a:pt x="51" y="76"/>
                  </a:lnTo>
                  <a:lnTo>
                    <a:pt x="44" y="83"/>
                  </a:lnTo>
                  <a:lnTo>
                    <a:pt x="47" y="97"/>
                  </a:lnTo>
                  <a:lnTo>
                    <a:pt x="47" y="104"/>
                  </a:lnTo>
                  <a:lnTo>
                    <a:pt x="54" y="115"/>
                  </a:lnTo>
                  <a:lnTo>
                    <a:pt x="65" y="115"/>
                  </a:lnTo>
                  <a:lnTo>
                    <a:pt x="80" y="115"/>
                  </a:lnTo>
                  <a:lnTo>
                    <a:pt x="90" y="115"/>
                  </a:lnTo>
                  <a:lnTo>
                    <a:pt x="101" y="112"/>
                  </a:lnTo>
                  <a:lnTo>
                    <a:pt x="108" y="104"/>
                  </a:lnTo>
                  <a:lnTo>
                    <a:pt x="119" y="97"/>
                  </a:lnTo>
                  <a:lnTo>
                    <a:pt x="126" y="87"/>
                  </a:lnTo>
                  <a:lnTo>
                    <a:pt x="130" y="76"/>
                  </a:lnTo>
                  <a:lnTo>
                    <a:pt x="130" y="65"/>
                  </a:lnTo>
                  <a:lnTo>
                    <a:pt x="123" y="54"/>
                  </a:lnTo>
                  <a:lnTo>
                    <a:pt x="112" y="40"/>
                  </a:lnTo>
                  <a:lnTo>
                    <a:pt x="98" y="29"/>
                  </a:lnTo>
                  <a:lnTo>
                    <a:pt x="80" y="25"/>
                  </a:lnTo>
                  <a:lnTo>
                    <a:pt x="65" y="25"/>
                  </a:lnTo>
                  <a:lnTo>
                    <a:pt x="47" y="33"/>
                  </a:lnTo>
                  <a:lnTo>
                    <a:pt x="33" y="43"/>
                  </a:lnTo>
                  <a:lnTo>
                    <a:pt x="26" y="47"/>
                  </a:lnTo>
                  <a:lnTo>
                    <a:pt x="22" y="54"/>
                  </a:lnTo>
                  <a:lnTo>
                    <a:pt x="18" y="65"/>
                  </a:lnTo>
                  <a:lnTo>
                    <a:pt x="18" y="76"/>
                  </a:lnTo>
                  <a:lnTo>
                    <a:pt x="11" y="76"/>
                  </a:lnTo>
                  <a:lnTo>
                    <a:pt x="4" y="79"/>
                  </a:lnTo>
                  <a:lnTo>
                    <a:pt x="0" y="65"/>
                  </a:lnTo>
                  <a:lnTo>
                    <a:pt x="4" y="51"/>
                  </a:lnTo>
                  <a:lnTo>
                    <a:pt x="8" y="40"/>
                  </a:lnTo>
                  <a:lnTo>
                    <a:pt x="18" y="29"/>
                  </a:lnTo>
                  <a:lnTo>
                    <a:pt x="29" y="18"/>
                  </a:lnTo>
                  <a:lnTo>
                    <a:pt x="40" y="11"/>
                  </a:lnTo>
                  <a:lnTo>
                    <a:pt x="51" y="7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E85C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3681" y="947"/>
              <a:ext cx="101" cy="108"/>
            </a:xfrm>
            <a:custGeom>
              <a:avLst/>
              <a:gdLst>
                <a:gd name="T0" fmla="*/ 32 w 101"/>
                <a:gd name="T1" fmla="*/ 0 h 108"/>
                <a:gd name="T2" fmla="*/ 39 w 101"/>
                <a:gd name="T3" fmla="*/ 8 h 108"/>
                <a:gd name="T4" fmla="*/ 43 w 101"/>
                <a:gd name="T5" fmla="*/ 11 h 108"/>
                <a:gd name="T6" fmla="*/ 39 w 101"/>
                <a:gd name="T7" fmla="*/ 15 h 108"/>
                <a:gd name="T8" fmla="*/ 36 w 101"/>
                <a:gd name="T9" fmla="*/ 22 h 108"/>
                <a:gd name="T10" fmla="*/ 25 w 101"/>
                <a:gd name="T11" fmla="*/ 33 h 108"/>
                <a:gd name="T12" fmla="*/ 18 w 101"/>
                <a:gd name="T13" fmla="*/ 44 h 108"/>
                <a:gd name="T14" fmla="*/ 18 w 101"/>
                <a:gd name="T15" fmla="*/ 54 h 108"/>
                <a:gd name="T16" fmla="*/ 21 w 101"/>
                <a:gd name="T17" fmla="*/ 65 h 108"/>
                <a:gd name="T18" fmla="*/ 29 w 101"/>
                <a:gd name="T19" fmla="*/ 72 h 108"/>
                <a:gd name="T20" fmla="*/ 39 w 101"/>
                <a:gd name="T21" fmla="*/ 79 h 108"/>
                <a:gd name="T22" fmla="*/ 50 w 101"/>
                <a:gd name="T23" fmla="*/ 83 h 108"/>
                <a:gd name="T24" fmla="*/ 57 w 101"/>
                <a:gd name="T25" fmla="*/ 83 h 108"/>
                <a:gd name="T26" fmla="*/ 68 w 101"/>
                <a:gd name="T27" fmla="*/ 79 h 108"/>
                <a:gd name="T28" fmla="*/ 79 w 101"/>
                <a:gd name="T29" fmla="*/ 72 h 108"/>
                <a:gd name="T30" fmla="*/ 83 w 101"/>
                <a:gd name="T31" fmla="*/ 65 h 108"/>
                <a:gd name="T32" fmla="*/ 83 w 101"/>
                <a:gd name="T33" fmla="*/ 54 h 108"/>
                <a:gd name="T34" fmla="*/ 79 w 101"/>
                <a:gd name="T35" fmla="*/ 51 h 108"/>
                <a:gd name="T36" fmla="*/ 72 w 101"/>
                <a:gd name="T37" fmla="*/ 51 h 108"/>
                <a:gd name="T38" fmla="*/ 61 w 101"/>
                <a:gd name="T39" fmla="*/ 51 h 108"/>
                <a:gd name="T40" fmla="*/ 57 w 101"/>
                <a:gd name="T41" fmla="*/ 51 h 108"/>
                <a:gd name="T42" fmla="*/ 57 w 101"/>
                <a:gd name="T43" fmla="*/ 54 h 108"/>
                <a:gd name="T44" fmla="*/ 57 w 101"/>
                <a:gd name="T45" fmla="*/ 61 h 108"/>
                <a:gd name="T46" fmla="*/ 57 w 101"/>
                <a:gd name="T47" fmla="*/ 69 h 108"/>
                <a:gd name="T48" fmla="*/ 57 w 101"/>
                <a:gd name="T49" fmla="*/ 76 h 108"/>
                <a:gd name="T50" fmla="*/ 50 w 101"/>
                <a:gd name="T51" fmla="*/ 76 h 108"/>
                <a:gd name="T52" fmla="*/ 43 w 101"/>
                <a:gd name="T53" fmla="*/ 72 h 108"/>
                <a:gd name="T54" fmla="*/ 39 w 101"/>
                <a:gd name="T55" fmla="*/ 54 h 108"/>
                <a:gd name="T56" fmla="*/ 43 w 101"/>
                <a:gd name="T57" fmla="*/ 44 h 108"/>
                <a:gd name="T58" fmla="*/ 50 w 101"/>
                <a:gd name="T59" fmla="*/ 33 h 108"/>
                <a:gd name="T60" fmla="*/ 65 w 101"/>
                <a:gd name="T61" fmla="*/ 26 h 108"/>
                <a:gd name="T62" fmla="*/ 75 w 101"/>
                <a:gd name="T63" fmla="*/ 26 h 108"/>
                <a:gd name="T64" fmla="*/ 90 w 101"/>
                <a:gd name="T65" fmla="*/ 29 h 108"/>
                <a:gd name="T66" fmla="*/ 93 w 101"/>
                <a:gd name="T67" fmla="*/ 33 h 108"/>
                <a:gd name="T68" fmla="*/ 97 w 101"/>
                <a:gd name="T69" fmla="*/ 40 h 108"/>
                <a:gd name="T70" fmla="*/ 101 w 101"/>
                <a:gd name="T71" fmla="*/ 47 h 108"/>
                <a:gd name="T72" fmla="*/ 101 w 101"/>
                <a:gd name="T73" fmla="*/ 58 h 108"/>
                <a:gd name="T74" fmla="*/ 97 w 101"/>
                <a:gd name="T75" fmla="*/ 72 h 108"/>
                <a:gd name="T76" fmla="*/ 90 w 101"/>
                <a:gd name="T77" fmla="*/ 83 h 108"/>
                <a:gd name="T78" fmla="*/ 83 w 101"/>
                <a:gd name="T79" fmla="*/ 90 h 108"/>
                <a:gd name="T80" fmla="*/ 72 w 101"/>
                <a:gd name="T81" fmla="*/ 101 h 108"/>
                <a:gd name="T82" fmla="*/ 57 w 101"/>
                <a:gd name="T83" fmla="*/ 105 h 108"/>
                <a:gd name="T84" fmla="*/ 47 w 101"/>
                <a:gd name="T85" fmla="*/ 108 h 108"/>
                <a:gd name="T86" fmla="*/ 32 w 101"/>
                <a:gd name="T87" fmla="*/ 101 h 108"/>
                <a:gd name="T88" fmla="*/ 25 w 101"/>
                <a:gd name="T89" fmla="*/ 94 h 108"/>
                <a:gd name="T90" fmla="*/ 11 w 101"/>
                <a:gd name="T91" fmla="*/ 79 h 108"/>
                <a:gd name="T92" fmla="*/ 4 w 101"/>
                <a:gd name="T93" fmla="*/ 69 h 108"/>
                <a:gd name="T94" fmla="*/ 0 w 101"/>
                <a:gd name="T95" fmla="*/ 54 h 108"/>
                <a:gd name="T96" fmla="*/ 0 w 101"/>
                <a:gd name="T97" fmla="*/ 44 h 108"/>
                <a:gd name="T98" fmla="*/ 4 w 101"/>
                <a:gd name="T99" fmla="*/ 29 h 108"/>
                <a:gd name="T100" fmla="*/ 11 w 101"/>
                <a:gd name="T101" fmla="*/ 18 h 108"/>
                <a:gd name="T102" fmla="*/ 18 w 101"/>
                <a:gd name="T103" fmla="*/ 8 h 108"/>
                <a:gd name="T104" fmla="*/ 32 w 101"/>
                <a:gd name="T105" fmla="*/ 0 h 108"/>
                <a:gd name="T106" fmla="*/ 32 w 101"/>
                <a:gd name="T10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" h="108">
                  <a:moveTo>
                    <a:pt x="32" y="0"/>
                  </a:moveTo>
                  <a:lnTo>
                    <a:pt x="39" y="8"/>
                  </a:lnTo>
                  <a:lnTo>
                    <a:pt x="43" y="11"/>
                  </a:lnTo>
                  <a:lnTo>
                    <a:pt x="39" y="15"/>
                  </a:lnTo>
                  <a:lnTo>
                    <a:pt x="36" y="22"/>
                  </a:lnTo>
                  <a:lnTo>
                    <a:pt x="25" y="33"/>
                  </a:lnTo>
                  <a:lnTo>
                    <a:pt x="18" y="44"/>
                  </a:lnTo>
                  <a:lnTo>
                    <a:pt x="18" y="54"/>
                  </a:lnTo>
                  <a:lnTo>
                    <a:pt x="21" y="65"/>
                  </a:lnTo>
                  <a:lnTo>
                    <a:pt x="29" y="72"/>
                  </a:lnTo>
                  <a:lnTo>
                    <a:pt x="39" y="79"/>
                  </a:lnTo>
                  <a:lnTo>
                    <a:pt x="50" y="83"/>
                  </a:lnTo>
                  <a:lnTo>
                    <a:pt x="57" y="83"/>
                  </a:lnTo>
                  <a:lnTo>
                    <a:pt x="68" y="79"/>
                  </a:lnTo>
                  <a:lnTo>
                    <a:pt x="79" y="72"/>
                  </a:lnTo>
                  <a:lnTo>
                    <a:pt x="83" y="65"/>
                  </a:lnTo>
                  <a:lnTo>
                    <a:pt x="83" y="54"/>
                  </a:lnTo>
                  <a:lnTo>
                    <a:pt x="79" y="51"/>
                  </a:lnTo>
                  <a:lnTo>
                    <a:pt x="72" y="51"/>
                  </a:lnTo>
                  <a:lnTo>
                    <a:pt x="61" y="51"/>
                  </a:lnTo>
                  <a:lnTo>
                    <a:pt x="57" y="51"/>
                  </a:lnTo>
                  <a:lnTo>
                    <a:pt x="57" y="54"/>
                  </a:lnTo>
                  <a:lnTo>
                    <a:pt x="57" y="61"/>
                  </a:lnTo>
                  <a:lnTo>
                    <a:pt x="57" y="69"/>
                  </a:lnTo>
                  <a:lnTo>
                    <a:pt x="57" y="76"/>
                  </a:lnTo>
                  <a:lnTo>
                    <a:pt x="50" y="76"/>
                  </a:lnTo>
                  <a:lnTo>
                    <a:pt x="43" y="72"/>
                  </a:lnTo>
                  <a:lnTo>
                    <a:pt x="39" y="54"/>
                  </a:lnTo>
                  <a:lnTo>
                    <a:pt x="43" y="44"/>
                  </a:lnTo>
                  <a:lnTo>
                    <a:pt x="50" y="33"/>
                  </a:lnTo>
                  <a:lnTo>
                    <a:pt x="65" y="26"/>
                  </a:lnTo>
                  <a:lnTo>
                    <a:pt x="75" y="26"/>
                  </a:lnTo>
                  <a:lnTo>
                    <a:pt x="90" y="29"/>
                  </a:lnTo>
                  <a:lnTo>
                    <a:pt x="93" y="33"/>
                  </a:lnTo>
                  <a:lnTo>
                    <a:pt x="97" y="40"/>
                  </a:lnTo>
                  <a:lnTo>
                    <a:pt x="101" y="47"/>
                  </a:lnTo>
                  <a:lnTo>
                    <a:pt x="101" y="58"/>
                  </a:lnTo>
                  <a:lnTo>
                    <a:pt x="97" y="72"/>
                  </a:lnTo>
                  <a:lnTo>
                    <a:pt x="90" y="83"/>
                  </a:lnTo>
                  <a:lnTo>
                    <a:pt x="83" y="90"/>
                  </a:lnTo>
                  <a:lnTo>
                    <a:pt x="72" y="101"/>
                  </a:lnTo>
                  <a:lnTo>
                    <a:pt x="57" y="105"/>
                  </a:lnTo>
                  <a:lnTo>
                    <a:pt x="47" y="108"/>
                  </a:lnTo>
                  <a:lnTo>
                    <a:pt x="32" y="101"/>
                  </a:lnTo>
                  <a:lnTo>
                    <a:pt x="25" y="94"/>
                  </a:lnTo>
                  <a:lnTo>
                    <a:pt x="11" y="79"/>
                  </a:lnTo>
                  <a:lnTo>
                    <a:pt x="4" y="69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4" y="29"/>
                  </a:lnTo>
                  <a:lnTo>
                    <a:pt x="11" y="18"/>
                  </a:lnTo>
                  <a:lnTo>
                    <a:pt x="18" y="8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85C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3710" y="1073"/>
              <a:ext cx="75" cy="122"/>
            </a:xfrm>
            <a:custGeom>
              <a:avLst/>
              <a:gdLst>
                <a:gd name="T0" fmla="*/ 18 w 75"/>
                <a:gd name="T1" fmla="*/ 0 h 122"/>
                <a:gd name="T2" fmla="*/ 32 w 75"/>
                <a:gd name="T3" fmla="*/ 0 h 122"/>
                <a:gd name="T4" fmla="*/ 50 w 75"/>
                <a:gd name="T5" fmla="*/ 11 h 122"/>
                <a:gd name="T6" fmla="*/ 61 w 75"/>
                <a:gd name="T7" fmla="*/ 22 h 122"/>
                <a:gd name="T8" fmla="*/ 72 w 75"/>
                <a:gd name="T9" fmla="*/ 40 h 122"/>
                <a:gd name="T10" fmla="*/ 75 w 75"/>
                <a:gd name="T11" fmla="*/ 54 h 122"/>
                <a:gd name="T12" fmla="*/ 75 w 75"/>
                <a:gd name="T13" fmla="*/ 72 h 122"/>
                <a:gd name="T14" fmla="*/ 75 w 75"/>
                <a:gd name="T15" fmla="*/ 83 h 122"/>
                <a:gd name="T16" fmla="*/ 75 w 75"/>
                <a:gd name="T17" fmla="*/ 90 h 122"/>
                <a:gd name="T18" fmla="*/ 75 w 75"/>
                <a:gd name="T19" fmla="*/ 101 h 122"/>
                <a:gd name="T20" fmla="*/ 72 w 75"/>
                <a:gd name="T21" fmla="*/ 108 h 122"/>
                <a:gd name="T22" fmla="*/ 57 w 75"/>
                <a:gd name="T23" fmla="*/ 119 h 122"/>
                <a:gd name="T24" fmla="*/ 43 w 75"/>
                <a:gd name="T25" fmla="*/ 122 h 122"/>
                <a:gd name="T26" fmla="*/ 28 w 75"/>
                <a:gd name="T27" fmla="*/ 119 h 122"/>
                <a:gd name="T28" fmla="*/ 14 w 75"/>
                <a:gd name="T29" fmla="*/ 108 h 122"/>
                <a:gd name="T30" fmla="*/ 3 w 75"/>
                <a:gd name="T31" fmla="*/ 97 h 122"/>
                <a:gd name="T32" fmla="*/ 0 w 75"/>
                <a:gd name="T33" fmla="*/ 83 h 122"/>
                <a:gd name="T34" fmla="*/ 0 w 75"/>
                <a:gd name="T35" fmla="*/ 68 h 122"/>
                <a:gd name="T36" fmla="*/ 14 w 75"/>
                <a:gd name="T37" fmla="*/ 58 h 122"/>
                <a:gd name="T38" fmla="*/ 21 w 75"/>
                <a:gd name="T39" fmla="*/ 54 h 122"/>
                <a:gd name="T40" fmla="*/ 32 w 75"/>
                <a:gd name="T41" fmla="*/ 54 h 122"/>
                <a:gd name="T42" fmla="*/ 39 w 75"/>
                <a:gd name="T43" fmla="*/ 61 h 122"/>
                <a:gd name="T44" fmla="*/ 43 w 75"/>
                <a:gd name="T45" fmla="*/ 65 h 122"/>
                <a:gd name="T46" fmla="*/ 43 w 75"/>
                <a:gd name="T47" fmla="*/ 76 h 122"/>
                <a:gd name="T48" fmla="*/ 43 w 75"/>
                <a:gd name="T49" fmla="*/ 86 h 122"/>
                <a:gd name="T50" fmla="*/ 36 w 75"/>
                <a:gd name="T51" fmla="*/ 83 h 122"/>
                <a:gd name="T52" fmla="*/ 28 w 75"/>
                <a:gd name="T53" fmla="*/ 76 h 122"/>
                <a:gd name="T54" fmla="*/ 21 w 75"/>
                <a:gd name="T55" fmla="*/ 76 h 122"/>
                <a:gd name="T56" fmla="*/ 14 w 75"/>
                <a:gd name="T57" fmla="*/ 83 h 122"/>
                <a:gd name="T58" fmla="*/ 21 w 75"/>
                <a:gd name="T59" fmla="*/ 90 h 122"/>
                <a:gd name="T60" fmla="*/ 32 w 75"/>
                <a:gd name="T61" fmla="*/ 97 h 122"/>
                <a:gd name="T62" fmla="*/ 46 w 75"/>
                <a:gd name="T63" fmla="*/ 101 h 122"/>
                <a:gd name="T64" fmla="*/ 57 w 75"/>
                <a:gd name="T65" fmla="*/ 97 h 122"/>
                <a:gd name="T66" fmla="*/ 61 w 75"/>
                <a:gd name="T67" fmla="*/ 86 h 122"/>
                <a:gd name="T68" fmla="*/ 61 w 75"/>
                <a:gd name="T69" fmla="*/ 76 h 122"/>
                <a:gd name="T70" fmla="*/ 61 w 75"/>
                <a:gd name="T71" fmla="*/ 61 h 122"/>
                <a:gd name="T72" fmla="*/ 61 w 75"/>
                <a:gd name="T73" fmla="*/ 54 h 122"/>
                <a:gd name="T74" fmla="*/ 54 w 75"/>
                <a:gd name="T75" fmla="*/ 43 h 122"/>
                <a:gd name="T76" fmla="*/ 50 w 75"/>
                <a:gd name="T77" fmla="*/ 32 h 122"/>
                <a:gd name="T78" fmla="*/ 39 w 75"/>
                <a:gd name="T79" fmla="*/ 29 h 122"/>
                <a:gd name="T80" fmla="*/ 28 w 75"/>
                <a:gd name="T81" fmla="*/ 22 h 122"/>
                <a:gd name="T82" fmla="*/ 21 w 75"/>
                <a:gd name="T83" fmla="*/ 29 h 122"/>
                <a:gd name="T84" fmla="*/ 21 w 75"/>
                <a:gd name="T85" fmla="*/ 36 h 122"/>
                <a:gd name="T86" fmla="*/ 18 w 75"/>
                <a:gd name="T87" fmla="*/ 43 h 122"/>
                <a:gd name="T88" fmla="*/ 10 w 75"/>
                <a:gd name="T89" fmla="*/ 47 h 122"/>
                <a:gd name="T90" fmla="*/ 3 w 75"/>
                <a:gd name="T91" fmla="*/ 32 h 122"/>
                <a:gd name="T92" fmla="*/ 3 w 75"/>
                <a:gd name="T93" fmla="*/ 22 h 122"/>
                <a:gd name="T94" fmla="*/ 7 w 75"/>
                <a:gd name="T95" fmla="*/ 7 h 122"/>
                <a:gd name="T96" fmla="*/ 18 w 75"/>
                <a:gd name="T97" fmla="*/ 0 h 122"/>
                <a:gd name="T98" fmla="*/ 18 w 75"/>
                <a:gd name="T9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" h="122">
                  <a:moveTo>
                    <a:pt x="18" y="0"/>
                  </a:moveTo>
                  <a:lnTo>
                    <a:pt x="32" y="0"/>
                  </a:lnTo>
                  <a:lnTo>
                    <a:pt x="50" y="11"/>
                  </a:lnTo>
                  <a:lnTo>
                    <a:pt x="61" y="22"/>
                  </a:lnTo>
                  <a:lnTo>
                    <a:pt x="72" y="40"/>
                  </a:lnTo>
                  <a:lnTo>
                    <a:pt x="75" y="54"/>
                  </a:lnTo>
                  <a:lnTo>
                    <a:pt x="75" y="72"/>
                  </a:lnTo>
                  <a:lnTo>
                    <a:pt x="75" y="83"/>
                  </a:lnTo>
                  <a:lnTo>
                    <a:pt x="75" y="90"/>
                  </a:lnTo>
                  <a:lnTo>
                    <a:pt x="75" y="101"/>
                  </a:lnTo>
                  <a:lnTo>
                    <a:pt x="72" y="108"/>
                  </a:lnTo>
                  <a:lnTo>
                    <a:pt x="57" y="119"/>
                  </a:lnTo>
                  <a:lnTo>
                    <a:pt x="43" y="122"/>
                  </a:lnTo>
                  <a:lnTo>
                    <a:pt x="28" y="119"/>
                  </a:lnTo>
                  <a:lnTo>
                    <a:pt x="14" y="108"/>
                  </a:lnTo>
                  <a:lnTo>
                    <a:pt x="3" y="97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14" y="58"/>
                  </a:lnTo>
                  <a:lnTo>
                    <a:pt x="21" y="54"/>
                  </a:lnTo>
                  <a:lnTo>
                    <a:pt x="32" y="54"/>
                  </a:lnTo>
                  <a:lnTo>
                    <a:pt x="39" y="61"/>
                  </a:lnTo>
                  <a:lnTo>
                    <a:pt x="43" y="65"/>
                  </a:lnTo>
                  <a:lnTo>
                    <a:pt x="43" y="76"/>
                  </a:lnTo>
                  <a:lnTo>
                    <a:pt x="43" y="86"/>
                  </a:lnTo>
                  <a:lnTo>
                    <a:pt x="36" y="83"/>
                  </a:lnTo>
                  <a:lnTo>
                    <a:pt x="28" y="76"/>
                  </a:lnTo>
                  <a:lnTo>
                    <a:pt x="21" y="76"/>
                  </a:lnTo>
                  <a:lnTo>
                    <a:pt x="14" y="83"/>
                  </a:lnTo>
                  <a:lnTo>
                    <a:pt x="21" y="90"/>
                  </a:lnTo>
                  <a:lnTo>
                    <a:pt x="32" y="97"/>
                  </a:lnTo>
                  <a:lnTo>
                    <a:pt x="46" y="101"/>
                  </a:lnTo>
                  <a:lnTo>
                    <a:pt x="57" y="97"/>
                  </a:lnTo>
                  <a:lnTo>
                    <a:pt x="61" y="86"/>
                  </a:lnTo>
                  <a:lnTo>
                    <a:pt x="61" y="76"/>
                  </a:lnTo>
                  <a:lnTo>
                    <a:pt x="61" y="61"/>
                  </a:lnTo>
                  <a:lnTo>
                    <a:pt x="61" y="54"/>
                  </a:lnTo>
                  <a:lnTo>
                    <a:pt x="54" y="43"/>
                  </a:lnTo>
                  <a:lnTo>
                    <a:pt x="50" y="32"/>
                  </a:lnTo>
                  <a:lnTo>
                    <a:pt x="39" y="29"/>
                  </a:lnTo>
                  <a:lnTo>
                    <a:pt x="28" y="22"/>
                  </a:lnTo>
                  <a:lnTo>
                    <a:pt x="21" y="29"/>
                  </a:lnTo>
                  <a:lnTo>
                    <a:pt x="21" y="36"/>
                  </a:lnTo>
                  <a:lnTo>
                    <a:pt x="18" y="43"/>
                  </a:lnTo>
                  <a:lnTo>
                    <a:pt x="10" y="47"/>
                  </a:lnTo>
                  <a:lnTo>
                    <a:pt x="3" y="32"/>
                  </a:lnTo>
                  <a:lnTo>
                    <a:pt x="3" y="22"/>
                  </a:lnTo>
                  <a:lnTo>
                    <a:pt x="7" y="7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85C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2858" y="1192"/>
              <a:ext cx="83" cy="111"/>
            </a:xfrm>
            <a:custGeom>
              <a:avLst/>
              <a:gdLst>
                <a:gd name="T0" fmla="*/ 18 w 83"/>
                <a:gd name="T1" fmla="*/ 3 h 111"/>
                <a:gd name="T2" fmla="*/ 32 w 83"/>
                <a:gd name="T3" fmla="*/ 0 h 111"/>
                <a:gd name="T4" fmla="*/ 47 w 83"/>
                <a:gd name="T5" fmla="*/ 3 h 111"/>
                <a:gd name="T6" fmla="*/ 58 w 83"/>
                <a:gd name="T7" fmla="*/ 7 h 111"/>
                <a:gd name="T8" fmla="*/ 72 w 83"/>
                <a:gd name="T9" fmla="*/ 18 h 111"/>
                <a:gd name="T10" fmla="*/ 76 w 83"/>
                <a:gd name="T11" fmla="*/ 32 h 111"/>
                <a:gd name="T12" fmla="*/ 83 w 83"/>
                <a:gd name="T13" fmla="*/ 46 h 111"/>
                <a:gd name="T14" fmla="*/ 79 w 83"/>
                <a:gd name="T15" fmla="*/ 61 h 111"/>
                <a:gd name="T16" fmla="*/ 76 w 83"/>
                <a:gd name="T17" fmla="*/ 79 h 111"/>
                <a:gd name="T18" fmla="*/ 68 w 83"/>
                <a:gd name="T19" fmla="*/ 86 h 111"/>
                <a:gd name="T20" fmla="*/ 61 w 83"/>
                <a:gd name="T21" fmla="*/ 93 h 111"/>
                <a:gd name="T22" fmla="*/ 54 w 83"/>
                <a:gd name="T23" fmla="*/ 100 h 111"/>
                <a:gd name="T24" fmla="*/ 43 w 83"/>
                <a:gd name="T25" fmla="*/ 107 h 111"/>
                <a:gd name="T26" fmla="*/ 32 w 83"/>
                <a:gd name="T27" fmla="*/ 111 h 111"/>
                <a:gd name="T28" fmla="*/ 22 w 83"/>
                <a:gd name="T29" fmla="*/ 111 h 111"/>
                <a:gd name="T30" fmla="*/ 15 w 83"/>
                <a:gd name="T31" fmla="*/ 107 h 111"/>
                <a:gd name="T32" fmla="*/ 7 w 83"/>
                <a:gd name="T33" fmla="*/ 97 h 111"/>
                <a:gd name="T34" fmla="*/ 0 w 83"/>
                <a:gd name="T35" fmla="*/ 86 h 111"/>
                <a:gd name="T36" fmla="*/ 0 w 83"/>
                <a:gd name="T37" fmla="*/ 79 h 111"/>
                <a:gd name="T38" fmla="*/ 0 w 83"/>
                <a:gd name="T39" fmla="*/ 68 h 111"/>
                <a:gd name="T40" fmla="*/ 4 w 83"/>
                <a:gd name="T41" fmla="*/ 57 h 111"/>
                <a:gd name="T42" fmla="*/ 11 w 83"/>
                <a:gd name="T43" fmla="*/ 46 h 111"/>
                <a:gd name="T44" fmla="*/ 18 w 83"/>
                <a:gd name="T45" fmla="*/ 43 h 111"/>
                <a:gd name="T46" fmla="*/ 25 w 83"/>
                <a:gd name="T47" fmla="*/ 39 h 111"/>
                <a:gd name="T48" fmla="*/ 36 w 83"/>
                <a:gd name="T49" fmla="*/ 39 h 111"/>
                <a:gd name="T50" fmla="*/ 40 w 83"/>
                <a:gd name="T51" fmla="*/ 46 h 111"/>
                <a:gd name="T52" fmla="*/ 50 w 83"/>
                <a:gd name="T53" fmla="*/ 54 h 111"/>
                <a:gd name="T54" fmla="*/ 47 w 83"/>
                <a:gd name="T55" fmla="*/ 61 h 111"/>
                <a:gd name="T56" fmla="*/ 47 w 83"/>
                <a:gd name="T57" fmla="*/ 72 h 111"/>
                <a:gd name="T58" fmla="*/ 36 w 83"/>
                <a:gd name="T59" fmla="*/ 64 h 111"/>
                <a:gd name="T60" fmla="*/ 29 w 83"/>
                <a:gd name="T61" fmla="*/ 61 h 111"/>
                <a:gd name="T62" fmla="*/ 25 w 83"/>
                <a:gd name="T63" fmla="*/ 64 h 111"/>
                <a:gd name="T64" fmla="*/ 22 w 83"/>
                <a:gd name="T65" fmla="*/ 72 h 111"/>
                <a:gd name="T66" fmla="*/ 18 w 83"/>
                <a:gd name="T67" fmla="*/ 79 h 111"/>
                <a:gd name="T68" fmla="*/ 18 w 83"/>
                <a:gd name="T69" fmla="*/ 86 h 111"/>
                <a:gd name="T70" fmla="*/ 25 w 83"/>
                <a:gd name="T71" fmla="*/ 86 h 111"/>
                <a:gd name="T72" fmla="*/ 36 w 83"/>
                <a:gd name="T73" fmla="*/ 93 h 111"/>
                <a:gd name="T74" fmla="*/ 47 w 83"/>
                <a:gd name="T75" fmla="*/ 82 h 111"/>
                <a:gd name="T76" fmla="*/ 54 w 83"/>
                <a:gd name="T77" fmla="*/ 72 h 111"/>
                <a:gd name="T78" fmla="*/ 61 w 83"/>
                <a:gd name="T79" fmla="*/ 61 h 111"/>
                <a:gd name="T80" fmla="*/ 61 w 83"/>
                <a:gd name="T81" fmla="*/ 46 h 111"/>
                <a:gd name="T82" fmla="*/ 54 w 83"/>
                <a:gd name="T83" fmla="*/ 36 h 111"/>
                <a:gd name="T84" fmla="*/ 50 w 83"/>
                <a:gd name="T85" fmla="*/ 25 h 111"/>
                <a:gd name="T86" fmla="*/ 40 w 83"/>
                <a:gd name="T87" fmla="*/ 21 h 111"/>
                <a:gd name="T88" fmla="*/ 25 w 83"/>
                <a:gd name="T89" fmla="*/ 21 h 111"/>
                <a:gd name="T90" fmla="*/ 18 w 83"/>
                <a:gd name="T91" fmla="*/ 25 h 111"/>
                <a:gd name="T92" fmla="*/ 11 w 83"/>
                <a:gd name="T93" fmla="*/ 32 h 111"/>
                <a:gd name="T94" fmla="*/ 4 w 83"/>
                <a:gd name="T95" fmla="*/ 25 h 111"/>
                <a:gd name="T96" fmla="*/ 4 w 83"/>
                <a:gd name="T97" fmla="*/ 18 h 111"/>
                <a:gd name="T98" fmla="*/ 7 w 83"/>
                <a:gd name="T99" fmla="*/ 7 h 111"/>
                <a:gd name="T100" fmla="*/ 18 w 83"/>
                <a:gd name="T101" fmla="*/ 3 h 111"/>
                <a:gd name="T102" fmla="*/ 18 w 83"/>
                <a:gd name="T103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" h="111">
                  <a:moveTo>
                    <a:pt x="18" y="3"/>
                  </a:moveTo>
                  <a:lnTo>
                    <a:pt x="32" y="0"/>
                  </a:lnTo>
                  <a:lnTo>
                    <a:pt x="47" y="3"/>
                  </a:lnTo>
                  <a:lnTo>
                    <a:pt x="58" y="7"/>
                  </a:lnTo>
                  <a:lnTo>
                    <a:pt x="72" y="18"/>
                  </a:lnTo>
                  <a:lnTo>
                    <a:pt x="76" y="32"/>
                  </a:lnTo>
                  <a:lnTo>
                    <a:pt x="83" y="46"/>
                  </a:lnTo>
                  <a:lnTo>
                    <a:pt x="79" y="61"/>
                  </a:lnTo>
                  <a:lnTo>
                    <a:pt x="76" y="79"/>
                  </a:lnTo>
                  <a:lnTo>
                    <a:pt x="68" y="86"/>
                  </a:lnTo>
                  <a:lnTo>
                    <a:pt x="61" y="93"/>
                  </a:lnTo>
                  <a:lnTo>
                    <a:pt x="54" y="100"/>
                  </a:lnTo>
                  <a:lnTo>
                    <a:pt x="43" y="107"/>
                  </a:lnTo>
                  <a:lnTo>
                    <a:pt x="32" y="111"/>
                  </a:lnTo>
                  <a:lnTo>
                    <a:pt x="22" y="111"/>
                  </a:lnTo>
                  <a:lnTo>
                    <a:pt x="15" y="107"/>
                  </a:lnTo>
                  <a:lnTo>
                    <a:pt x="7" y="97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4" y="57"/>
                  </a:lnTo>
                  <a:lnTo>
                    <a:pt x="11" y="46"/>
                  </a:lnTo>
                  <a:lnTo>
                    <a:pt x="18" y="43"/>
                  </a:lnTo>
                  <a:lnTo>
                    <a:pt x="25" y="39"/>
                  </a:lnTo>
                  <a:lnTo>
                    <a:pt x="36" y="39"/>
                  </a:lnTo>
                  <a:lnTo>
                    <a:pt x="40" y="46"/>
                  </a:lnTo>
                  <a:lnTo>
                    <a:pt x="50" y="54"/>
                  </a:lnTo>
                  <a:lnTo>
                    <a:pt x="47" y="61"/>
                  </a:lnTo>
                  <a:lnTo>
                    <a:pt x="47" y="72"/>
                  </a:lnTo>
                  <a:lnTo>
                    <a:pt x="36" y="64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2" y="72"/>
                  </a:lnTo>
                  <a:lnTo>
                    <a:pt x="18" y="79"/>
                  </a:lnTo>
                  <a:lnTo>
                    <a:pt x="18" y="86"/>
                  </a:lnTo>
                  <a:lnTo>
                    <a:pt x="25" y="86"/>
                  </a:lnTo>
                  <a:lnTo>
                    <a:pt x="36" y="93"/>
                  </a:lnTo>
                  <a:lnTo>
                    <a:pt x="47" y="82"/>
                  </a:lnTo>
                  <a:lnTo>
                    <a:pt x="54" y="72"/>
                  </a:lnTo>
                  <a:lnTo>
                    <a:pt x="61" y="61"/>
                  </a:lnTo>
                  <a:lnTo>
                    <a:pt x="61" y="46"/>
                  </a:lnTo>
                  <a:lnTo>
                    <a:pt x="54" y="36"/>
                  </a:lnTo>
                  <a:lnTo>
                    <a:pt x="50" y="25"/>
                  </a:lnTo>
                  <a:lnTo>
                    <a:pt x="40" y="21"/>
                  </a:lnTo>
                  <a:lnTo>
                    <a:pt x="25" y="21"/>
                  </a:lnTo>
                  <a:lnTo>
                    <a:pt x="18" y="25"/>
                  </a:lnTo>
                  <a:lnTo>
                    <a:pt x="11" y="32"/>
                  </a:lnTo>
                  <a:lnTo>
                    <a:pt x="4" y="25"/>
                  </a:lnTo>
                  <a:lnTo>
                    <a:pt x="4" y="18"/>
                  </a:lnTo>
                  <a:lnTo>
                    <a:pt x="7" y="7"/>
                  </a:lnTo>
                  <a:lnTo>
                    <a:pt x="18" y="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E85C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0" name="Freeform 104"/>
            <p:cNvSpPr>
              <a:spLocks/>
            </p:cNvSpPr>
            <p:nvPr/>
          </p:nvSpPr>
          <p:spPr bwMode="auto">
            <a:xfrm>
              <a:off x="3358" y="1555"/>
              <a:ext cx="172" cy="132"/>
            </a:xfrm>
            <a:custGeom>
              <a:avLst/>
              <a:gdLst>
                <a:gd name="T0" fmla="*/ 161 w 172"/>
                <a:gd name="T1" fmla="*/ 0 h 132"/>
                <a:gd name="T2" fmla="*/ 165 w 172"/>
                <a:gd name="T3" fmla="*/ 10 h 132"/>
                <a:gd name="T4" fmla="*/ 172 w 172"/>
                <a:gd name="T5" fmla="*/ 28 h 132"/>
                <a:gd name="T6" fmla="*/ 172 w 172"/>
                <a:gd name="T7" fmla="*/ 39 h 132"/>
                <a:gd name="T8" fmla="*/ 165 w 172"/>
                <a:gd name="T9" fmla="*/ 57 h 132"/>
                <a:gd name="T10" fmla="*/ 158 w 172"/>
                <a:gd name="T11" fmla="*/ 68 h 132"/>
                <a:gd name="T12" fmla="*/ 147 w 172"/>
                <a:gd name="T13" fmla="*/ 82 h 132"/>
                <a:gd name="T14" fmla="*/ 136 w 172"/>
                <a:gd name="T15" fmla="*/ 93 h 132"/>
                <a:gd name="T16" fmla="*/ 125 w 172"/>
                <a:gd name="T17" fmla="*/ 104 h 132"/>
                <a:gd name="T18" fmla="*/ 107 w 172"/>
                <a:gd name="T19" fmla="*/ 114 h 132"/>
                <a:gd name="T20" fmla="*/ 89 w 172"/>
                <a:gd name="T21" fmla="*/ 122 h 132"/>
                <a:gd name="T22" fmla="*/ 71 w 172"/>
                <a:gd name="T23" fmla="*/ 125 h 132"/>
                <a:gd name="T24" fmla="*/ 57 w 172"/>
                <a:gd name="T25" fmla="*/ 132 h 132"/>
                <a:gd name="T26" fmla="*/ 39 w 172"/>
                <a:gd name="T27" fmla="*/ 129 h 132"/>
                <a:gd name="T28" fmla="*/ 25 w 172"/>
                <a:gd name="T29" fmla="*/ 129 h 132"/>
                <a:gd name="T30" fmla="*/ 10 w 172"/>
                <a:gd name="T31" fmla="*/ 122 h 132"/>
                <a:gd name="T32" fmla="*/ 0 w 172"/>
                <a:gd name="T33" fmla="*/ 118 h 132"/>
                <a:gd name="T34" fmla="*/ 3 w 172"/>
                <a:gd name="T35" fmla="*/ 104 h 132"/>
                <a:gd name="T36" fmla="*/ 7 w 172"/>
                <a:gd name="T37" fmla="*/ 89 h 132"/>
                <a:gd name="T38" fmla="*/ 18 w 172"/>
                <a:gd name="T39" fmla="*/ 89 h 132"/>
                <a:gd name="T40" fmla="*/ 32 w 172"/>
                <a:gd name="T41" fmla="*/ 89 h 132"/>
                <a:gd name="T42" fmla="*/ 39 w 172"/>
                <a:gd name="T43" fmla="*/ 89 h 132"/>
                <a:gd name="T44" fmla="*/ 53 w 172"/>
                <a:gd name="T45" fmla="*/ 89 h 132"/>
                <a:gd name="T46" fmla="*/ 64 w 172"/>
                <a:gd name="T47" fmla="*/ 86 h 132"/>
                <a:gd name="T48" fmla="*/ 75 w 172"/>
                <a:gd name="T49" fmla="*/ 82 h 132"/>
                <a:gd name="T50" fmla="*/ 86 w 172"/>
                <a:gd name="T51" fmla="*/ 75 h 132"/>
                <a:gd name="T52" fmla="*/ 97 w 172"/>
                <a:gd name="T53" fmla="*/ 71 h 132"/>
                <a:gd name="T54" fmla="*/ 104 w 172"/>
                <a:gd name="T55" fmla="*/ 64 h 132"/>
                <a:gd name="T56" fmla="*/ 115 w 172"/>
                <a:gd name="T57" fmla="*/ 57 h 132"/>
                <a:gd name="T58" fmla="*/ 125 w 172"/>
                <a:gd name="T59" fmla="*/ 46 h 132"/>
                <a:gd name="T60" fmla="*/ 132 w 172"/>
                <a:gd name="T61" fmla="*/ 39 h 132"/>
                <a:gd name="T62" fmla="*/ 140 w 172"/>
                <a:gd name="T63" fmla="*/ 32 h 132"/>
                <a:gd name="T64" fmla="*/ 147 w 172"/>
                <a:gd name="T65" fmla="*/ 21 h 132"/>
                <a:gd name="T66" fmla="*/ 154 w 172"/>
                <a:gd name="T67" fmla="*/ 7 h 132"/>
                <a:gd name="T68" fmla="*/ 161 w 172"/>
                <a:gd name="T69" fmla="*/ 0 h 132"/>
                <a:gd name="T70" fmla="*/ 161 w 172"/>
                <a:gd name="T7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2" h="132">
                  <a:moveTo>
                    <a:pt x="161" y="0"/>
                  </a:moveTo>
                  <a:lnTo>
                    <a:pt x="165" y="10"/>
                  </a:lnTo>
                  <a:lnTo>
                    <a:pt x="172" y="28"/>
                  </a:lnTo>
                  <a:lnTo>
                    <a:pt x="172" y="39"/>
                  </a:lnTo>
                  <a:lnTo>
                    <a:pt x="165" y="57"/>
                  </a:lnTo>
                  <a:lnTo>
                    <a:pt x="158" y="68"/>
                  </a:lnTo>
                  <a:lnTo>
                    <a:pt x="147" y="82"/>
                  </a:lnTo>
                  <a:lnTo>
                    <a:pt x="136" y="93"/>
                  </a:lnTo>
                  <a:lnTo>
                    <a:pt x="125" y="104"/>
                  </a:lnTo>
                  <a:lnTo>
                    <a:pt x="107" y="114"/>
                  </a:lnTo>
                  <a:lnTo>
                    <a:pt x="89" y="122"/>
                  </a:lnTo>
                  <a:lnTo>
                    <a:pt x="71" y="125"/>
                  </a:lnTo>
                  <a:lnTo>
                    <a:pt x="57" y="132"/>
                  </a:lnTo>
                  <a:lnTo>
                    <a:pt x="39" y="129"/>
                  </a:lnTo>
                  <a:lnTo>
                    <a:pt x="25" y="129"/>
                  </a:lnTo>
                  <a:lnTo>
                    <a:pt x="10" y="122"/>
                  </a:lnTo>
                  <a:lnTo>
                    <a:pt x="0" y="118"/>
                  </a:lnTo>
                  <a:lnTo>
                    <a:pt x="3" y="104"/>
                  </a:lnTo>
                  <a:lnTo>
                    <a:pt x="7" y="89"/>
                  </a:lnTo>
                  <a:lnTo>
                    <a:pt x="18" y="89"/>
                  </a:lnTo>
                  <a:lnTo>
                    <a:pt x="32" y="89"/>
                  </a:lnTo>
                  <a:lnTo>
                    <a:pt x="39" y="89"/>
                  </a:lnTo>
                  <a:lnTo>
                    <a:pt x="53" y="89"/>
                  </a:lnTo>
                  <a:lnTo>
                    <a:pt x="64" y="86"/>
                  </a:lnTo>
                  <a:lnTo>
                    <a:pt x="75" y="82"/>
                  </a:lnTo>
                  <a:lnTo>
                    <a:pt x="86" y="75"/>
                  </a:lnTo>
                  <a:lnTo>
                    <a:pt x="97" y="71"/>
                  </a:lnTo>
                  <a:lnTo>
                    <a:pt x="104" y="64"/>
                  </a:lnTo>
                  <a:lnTo>
                    <a:pt x="115" y="57"/>
                  </a:lnTo>
                  <a:lnTo>
                    <a:pt x="125" y="46"/>
                  </a:lnTo>
                  <a:lnTo>
                    <a:pt x="132" y="39"/>
                  </a:lnTo>
                  <a:lnTo>
                    <a:pt x="140" y="32"/>
                  </a:lnTo>
                  <a:lnTo>
                    <a:pt x="147" y="21"/>
                  </a:lnTo>
                  <a:lnTo>
                    <a:pt x="154" y="7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A3B6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1" name="Freeform 105"/>
            <p:cNvSpPr>
              <a:spLocks/>
            </p:cNvSpPr>
            <p:nvPr/>
          </p:nvSpPr>
          <p:spPr bwMode="auto">
            <a:xfrm>
              <a:off x="2449" y="1486"/>
              <a:ext cx="255" cy="747"/>
            </a:xfrm>
            <a:custGeom>
              <a:avLst/>
              <a:gdLst>
                <a:gd name="T0" fmla="*/ 50 w 255"/>
                <a:gd name="T1" fmla="*/ 29 h 747"/>
                <a:gd name="T2" fmla="*/ 64 w 255"/>
                <a:gd name="T3" fmla="*/ 47 h 747"/>
                <a:gd name="T4" fmla="*/ 75 w 255"/>
                <a:gd name="T5" fmla="*/ 69 h 747"/>
                <a:gd name="T6" fmla="*/ 82 w 255"/>
                <a:gd name="T7" fmla="*/ 97 h 747"/>
                <a:gd name="T8" fmla="*/ 93 w 255"/>
                <a:gd name="T9" fmla="*/ 126 h 747"/>
                <a:gd name="T10" fmla="*/ 100 w 255"/>
                <a:gd name="T11" fmla="*/ 162 h 747"/>
                <a:gd name="T12" fmla="*/ 104 w 255"/>
                <a:gd name="T13" fmla="*/ 198 h 747"/>
                <a:gd name="T14" fmla="*/ 100 w 255"/>
                <a:gd name="T15" fmla="*/ 234 h 747"/>
                <a:gd name="T16" fmla="*/ 86 w 255"/>
                <a:gd name="T17" fmla="*/ 273 h 747"/>
                <a:gd name="T18" fmla="*/ 68 w 255"/>
                <a:gd name="T19" fmla="*/ 316 h 747"/>
                <a:gd name="T20" fmla="*/ 46 w 255"/>
                <a:gd name="T21" fmla="*/ 363 h 747"/>
                <a:gd name="T22" fmla="*/ 25 w 255"/>
                <a:gd name="T23" fmla="*/ 413 h 747"/>
                <a:gd name="T24" fmla="*/ 10 w 255"/>
                <a:gd name="T25" fmla="*/ 464 h 747"/>
                <a:gd name="T26" fmla="*/ 0 w 255"/>
                <a:gd name="T27" fmla="*/ 514 h 747"/>
                <a:gd name="T28" fmla="*/ 3 w 255"/>
                <a:gd name="T29" fmla="*/ 564 h 747"/>
                <a:gd name="T30" fmla="*/ 14 w 255"/>
                <a:gd name="T31" fmla="*/ 615 h 747"/>
                <a:gd name="T32" fmla="*/ 32 w 255"/>
                <a:gd name="T33" fmla="*/ 654 h 747"/>
                <a:gd name="T34" fmla="*/ 46 w 255"/>
                <a:gd name="T35" fmla="*/ 686 h 747"/>
                <a:gd name="T36" fmla="*/ 64 w 255"/>
                <a:gd name="T37" fmla="*/ 708 h 747"/>
                <a:gd name="T38" fmla="*/ 82 w 255"/>
                <a:gd name="T39" fmla="*/ 733 h 747"/>
                <a:gd name="T40" fmla="*/ 100 w 255"/>
                <a:gd name="T41" fmla="*/ 747 h 747"/>
                <a:gd name="T42" fmla="*/ 183 w 255"/>
                <a:gd name="T43" fmla="*/ 740 h 747"/>
                <a:gd name="T44" fmla="*/ 186 w 255"/>
                <a:gd name="T45" fmla="*/ 733 h 747"/>
                <a:gd name="T46" fmla="*/ 201 w 255"/>
                <a:gd name="T47" fmla="*/ 719 h 747"/>
                <a:gd name="T48" fmla="*/ 215 w 255"/>
                <a:gd name="T49" fmla="*/ 694 h 747"/>
                <a:gd name="T50" fmla="*/ 233 w 255"/>
                <a:gd name="T51" fmla="*/ 658 h 747"/>
                <a:gd name="T52" fmla="*/ 244 w 255"/>
                <a:gd name="T53" fmla="*/ 607 h 747"/>
                <a:gd name="T54" fmla="*/ 251 w 255"/>
                <a:gd name="T55" fmla="*/ 554 h 747"/>
                <a:gd name="T56" fmla="*/ 247 w 255"/>
                <a:gd name="T57" fmla="*/ 485 h 747"/>
                <a:gd name="T58" fmla="*/ 230 w 255"/>
                <a:gd name="T59" fmla="*/ 406 h 747"/>
                <a:gd name="T60" fmla="*/ 208 w 255"/>
                <a:gd name="T61" fmla="*/ 327 h 747"/>
                <a:gd name="T62" fmla="*/ 194 w 255"/>
                <a:gd name="T63" fmla="*/ 263 h 747"/>
                <a:gd name="T64" fmla="*/ 190 w 255"/>
                <a:gd name="T65" fmla="*/ 205 h 747"/>
                <a:gd name="T66" fmla="*/ 194 w 255"/>
                <a:gd name="T67" fmla="*/ 158 h 747"/>
                <a:gd name="T68" fmla="*/ 201 w 255"/>
                <a:gd name="T69" fmla="*/ 115 h 747"/>
                <a:gd name="T70" fmla="*/ 215 w 255"/>
                <a:gd name="T71" fmla="*/ 83 h 747"/>
                <a:gd name="T72" fmla="*/ 230 w 255"/>
                <a:gd name="T73" fmla="*/ 54 h 747"/>
                <a:gd name="T74" fmla="*/ 251 w 255"/>
                <a:gd name="T75" fmla="*/ 29 h 747"/>
                <a:gd name="T76" fmla="*/ 255 w 255"/>
                <a:gd name="T77" fmla="*/ 11 h 747"/>
                <a:gd name="T78" fmla="*/ 237 w 255"/>
                <a:gd name="T79" fmla="*/ 0 h 747"/>
                <a:gd name="T80" fmla="*/ 204 w 255"/>
                <a:gd name="T81" fmla="*/ 0 h 747"/>
                <a:gd name="T82" fmla="*/ 165 w 255"/>
                <a:gd name="T83" fmla="*/ 4 h 747"/>
                <a:gd name="T84" fmla="*/ 122 w 255"/>
                <a:gd name="T85" fmla="*/ 7 h 747"/>
                <a:gd name="T86" fmla="*/ 86 w 255"/>
                <a:gd name="T87" fmla="*/ 15 h 747"/>
                <a:gd name="T88" fmla="*/ 61 w 255"/>
                <a:gd name="T89" fmla="*/ 22 h 747"/>
                <a:gd name="T90" fmla="*/ 50 w 255"/>
                <a:gd name="T91" fmla="*/ 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5" h="747">
                  <a:moveTo>
                    <a:pt x="50" y="25"/>
                  </a:moveTo>
                  <a:lnTo>
                    <a:pt x="50" y="29"/>
                  </a:lnTo>
                  <a:lnTo>
                    <a:pt x="57" y="40"/>
                  </a:lnTo>
                  <a:lnTo>
                    <a:pt x="64" y="47"/>
                  </a:lnTo>
                  <a:lnTo>
                    <a:pt x="68" y="58"/>
                  </a:lnTo>
                  <a:lnTo>
                    <a:pt x="75" y="69"/>
                  </a:lnTo>
                  <a:lnTo>
                    <a:pt x="82" y="83"/>
                  </a:lnTo>
                  <a:lnTo>
                    <a:pt x="82" y="97"/>
                  </a:lnTo>
                  <a:lnTo>
                    <a:pt x="89" y="112"/>
                  </a:lnTo>
                  <a:lnTo>
                    <a:pt x="93" y="126"/>
                  </a:lnTo>
                  <a:lnTo>
                    <a:pt x="100" y="144"/>
                  </a:lnTo>
                  <a:lnTo>
                    <a:pt x="100" y="162"/>
                  </a:lnTo>
                  <a:lnTo>
                    <a:pt x="104" y="180"/>
                  </a:lnTo>
                  <a:lnTo>
                    <a:pt x="104" y="198"/>
                  </a:lnTo>
                  <a:lnTo>
                    <a:pt x="104" y="216"/>
                  </a:lnTo>
                  <a:lnTo>
                    <a:pt x="100" y="234"/>
                  </a:lnTo>
                  <a:lnTo>
                    <a:pt x="93" y="252"/>
                  </a:lnTo>
                  <a:lnTo>
                    <a:pt x="86" y="273"/>
                  </a:lnTo>
                  <a:lnTo>
                    <a:pt x="79" y="295"/>
                  </a:lnTo>
                  <a:lnTo>
                    <a:pt x="68" y="316"/>
                  </a:lnTo>
                  <a:lnTo>
                    <a:pt x="57" y="342"/>
                  </a:lnTo>
                  <a:lnTo>
                    <a:pt x="46" y="363"/>
                  </a:lnTo>
                  <a:lnTo>
                    <a:pt x="36" y="388"/>
                  </a:lnTo>
                  <a:lnTo>
                    <a:pt x="25" y="413"/>
                  </a:lnTo>
                  <a:lnTo>
                    <a:pt x="18" y="439"/>
                  </a:lnTo>
                  <a:lnTo>
                    <a:pt x="10" y="464"/>
                  </a:lnTo>
                  <a:lnTo>
                    <a:pt x="3" y="489"/>
                  </a:lnTo>
                  <a:lnTo>
                    <a:pt x="0" y="514"/>
                  </a:lnTo>
                  <a:lnTo>
                    <a:pt x="0" y="539"/>
                  </a:lnTo>
                  <a:lnTo>
                    <a:pt x="3" y="564"/>
                  </a:lnTo>
                  <a:lnTo>
                    <a:pt x="10" y="593"/>
                  </a:lnTo>
                  <a:lnTo>
                    <a:pt x="14" y="615"/>
                  </a:lnTo>
                  <a:lnTo>
                    <a:pt x="25" y="636"/>
                  </a:lnTo>
                  <a:lnTo>
                    <a:pt x="32" y="654"/>
                  </a:lnTo>
                  <a:lnTo>
                    <a:pt x="39" y="672"/>
                  </a:lnTo>
                  <a:lnTo>
                    <a:pt x="46" y="686"/>
                  </a:lnTo>
                  <a:lnTo>
                    <a:pt x="53" y="697"/>
                  </a:lnTo>
                  <a:lnTo>
                    <a:pt x="64" y="708"/>
                  </a:lnTo>
                  <a:lnTo>
                    <a:pt x="71" y="719"/>
                  </a:lnTo>
                  <a:lnTo>
                    <a:pt x="82" y="733"/>
                  </a:lnTo>
                  <a:lnTo>
                    <a:pt x="93" y="740"/>
                  </a:lnTo>
                  <a:lnTo>
                    <a:pt x="100" y="747"/>
                  </a:lnTo>
                  <a:lnTo>
                    <a:pt x="104" y="747"/>
                  </a:lnTo>
                  <a:lnTo>
                    <a:pt x="183" y="740"/>
                  </a:lnTo>
                  <a:lnTo>
                    <a:pt x="183" y="737"/>
                  </a:lnTo>
                  <a:lnTo>
                    <a:pt x="186" y="733"/>
                  </a:lnTo>
                  <a:lnTo>
                    <a:pt x="190" y="730"/>
                  </a:lnTo>
                  <a:lnTo>
                    <a:pt x="201" y="719"/>
                  </a:lnTo>
                  <a:lnTo>
                    <a:pt x="204" y="704"/>
                  </a:lnTo>
                  <a:lnTo>
                    <a:pt x="215" y="694"/>
                  </a:lnTo>
                  <a:lnTo>
                    <a:pt x="222" y="676"/>
                  </a:lnTo>
                  <a:lnTo>
                    <a:pt x="233" y="658"/>
                  </a:lnTo>
                  <a:lnTo>
                    <a:pt x="237" y="633"/>
                  </a:lnTo>
                  <a:lnTo>
                    <a:pt x="244" y="607"/>
                  </a:lnTo>
                  <a:lnTo>
                    <a:pt x="247" y="582"/>
                  </a:lnTo>
                  <a:lnTo>
                    <a:pt x="251" y="554"/>
                  </a:lnTo>
                  <a:lnTo>
                    <a:pt x="251" y="518"/>
                  </a:lnTo>
                  <a:lnTo>
                    <a:pt x="247" y="485"/>
                  </a:lnTo>
                  <a:lnTo>
                    <a:pt x="240" y="446"/>
                  </a:lnTo>
                  <a:lnTo>
                    <a:pt x="230" y="406"/>
                  </a:lnTo>
                  <a:lnTo>
                    <a:pt x="215" y="363"/>
                  </a:lnTo>
                  <a:lnTo>
                    <a:pt x="208" y="327"/>
                  </a:lnTo>
                  <a:lnTo>
                    <a:pt x="197" y="291"/>
                  </a:lnTo>
                  <a:lnTo>
                    <a:pt x="194" y="263"/>
                  </a:lnTo>
                  <a:lnTo>
                    <a:pt x="190" y="230"/>
                  </a:lnTo>
                  <a:lnTo>
                    <a:pt x="190" y="205"/>
                  </a:lnTo>
                  <a:lnTo>
                    <a:pt x="190" y="176"/>
                  </a:lnTo>
                  <a:lnTo>
                    <a:pt x="194" y="158"/>
                  </a:lnTo>
                  <a:lnTo>
                    <a:pt x="194" y="137"/>
                  </a:lnTo>
                  <a:lnTo>
                    <a:pt x="201" y="115"/>
                  </a:lnTo>
                  <a:lnTo>
                    <a:pt x="208" y="97"/>
                  </a:lnTo>
                  <a:lnTo>
                    <a:pt x="215" y="83"/>
                  </a:lnTo>
                  <a:lnTo>
                    <a:pt x="222" y="69"/>
                  </a:lnTo>
                  <a:lnTo>
                    <a:pt x="230" y="54"/>
                  </a:lnTo>
                  <a:lnTo>
                    <a:pt x="240" y="40"/>
                  </a:lnTo>
                  <a:lnTo>
                    <a:pt x="251" y="29"/>
                  </a:lnTo>
                  <a:lnTo>
                    <a:pt x="255" y="18"/>
                  </a:lnTo>
                  <a:lnTo>
                    <a:pt x="255" y="11"/>
                  </a:lnTo>
                  <a:lnTo>
                    <a:pt x="247" y="4"/>
                  </a:lnTo>
                  <a:lnTo>
                    <a:pt x="237" y="0"/>
                  </a:lnTo>
                  <a:lnTo>
                    <a:pt x="222" y="0"/>
                  </a:lnTo>
                  <a:lnTo>
                    <a:pt x="204" y="0"/>
                  </a:lnTo>
                  <a:lnTo>
                    <a:pt x="186" y="0"/>
                  </a:lnTo>
                  <a:lnTo>
                    <a:pt x="165" y="4"/>
                  </a:lnTo>
                  <a:lnTo>
                    <a:pt x="143" y="4"/>
                  </a:lnTo>
                  <a:lnTo>
                    <a:pt x="122" y="7"/>
                  </a:lnTo>
                  <a:lnTo>
                    <a:pt x="104" y="11"/>
                  </a:lnTo>
                  <a:lnTo>
                    <a:pt x="86" y="15"/>
                  </a:lnTo>
                  <a:lnTo>
                    <a:pt x="71" y="18"/>
                  </a:lnTo>
                  <a:lnTo>
                    <a:pt x="61" y="22"/>
                  </a:lnTo>
                  <a:lnTo>
                    <a:pt x="50" y="22"/>
                  </a:lnTo>
                  <a:lnTo>
                    <a:pt x="50" y="25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6E0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2" name="Freeform 106"/>
            <p:cNvSpPr>
              <a:spLocks/>
            </p:cNvSpPr>
            <p:nvPr/>
          </p:nvSpPr>
          <p:spPr bwMode="auto">
            <a:xfrm>
              <a:off x="2262" y="735"/>
              <a:ext cx="434" cy="525"/>
            </a:xfrm>
            <a:custGeom>
              <a:avLst/>
              <a:gdLst>
                <a:gd name="T0" fmla="*/ 169 w 434"/>
                <a:gd name="T1" fmla="*/ 230 h 525"/>
                <a:gd name="T2" fmla="*/ 172 w 434"/>
                <a:gd name="T3" fmla="*/ 169 h 525"/>
                <a:gd name="T4" fmla="*/ 187 w 434"/>
                <a:gd name="T5" fmla="*/ 90 h 525"/>
                <a:gd name="T6" fmla="*/ 201 w 434"/>
                <a:gd name="T7" fmla="*/ 22 h 525"/>
                <a:gd name="T8" fmla="*/ 219 w 434"/>
                <a:gd name="T9" fmla="*/ 4 h 525"/>
                <a:gd name="T10" fmla="*/ 233 w 434"/>
                <a:gd name="T11" fmla="*/ 54 h 525"/>
                <a:gd name="T12" fmla="*/ 240 w 434"/>
                <a:gd name="T13" fmla="*/ 123 h 525"/>
                <a:gd name="T14" fmla="*/ 240 w 434"/>
                <a:gd name="T15" fmla="*/ 184 h 525"/>
                <a:gd name="T16" fmla="*/ 237 w 434"/>
                <a:gd name="T17" fmla="*/ 227 h 525"/>
                <a:gd name="T18" fmla="*/ 233 w 434"/>
                <a:gd name="T19" fmla="*/ 259 h 525"/>
                <a:gd name="T20" fmla="*/ 230 w 434"/>
                <a:gd name="T21" fmla="*/ 270 h 525"/>
                <a:gd name="T22" fmla="*/ 237 w 434"/>
                <a:gd name="T23" fmla="*/ 256 h 525"/>
                <a:gd name="T24" fmla="*/ 255 w 434"/>
                <a:gd name="T25" fmla="*/ 223 h 525"/>
                <a:gd name="T26" fmla="*/ 287 w 434"/>
                <a:gd name="T27" fmla="*/ 184 h 525"/>
                <a:gd name="T28" fmla="*/ 320 w 434"/>
                <a:gd name="T29" fmla="*/ 159 h 525"/>
                <a:gd name="T30" fmla="*/ 348 w 434"/>
                <a:gd name="T31" fmla="*/ 159 h 525"/>
                <a:gd name="T32" fmla="*/ 366 w 434"/>
                <a:gd name="T33" fmla="*/ 191 h 525"/>
                <a:gd name="T34" fmla="*/ 359 w 434"/>
                <a:gd name="T35" fmla="*/ 223 h 525"/>
                <a:gd name="T36" fmla="*/ 341 w 434"/>
                <a:gd name="T37" fmla="*/ 252 h 525"/>
                <a:gd name="T38" fmla="*/ 294 w 434"/>
                <a:gd name="T39" fmla="*/ 288 h 525"/>
                <a:gd name="T40" fmla="*/ 305 w 434"/>
                <a:gd name="T41" fmla="*/ 291 h 525"/>
                <a:gd name="T42" fmla="*/ 345 w 434"/>
                <a:gd name="T43" fmla="*/ 295 h 525"/>
                <a:gd name="T44" fmla="*/ 391 w 434"/>
                <a:gd name="T45" fmla="*/ 306 h 525"/>
                <a:gd name="T46" fmla="*/ 427 w 434"/>
                <a:gd name="T47" fmla="*/ 324 h 525"/>
                <a:gd name="T48" fmla="*/ 434 w 434"/>
                <a:gd name="T49" fmla="*/ 349 h 525"/>
                <a:gd name="T50" fmla="*/ 406 w 434"/>
                <a:gd name="T51" fmla="*/ 374 h 525"/>
                <a:gd name="T52" fmla="*/ 366 w 434"/>
                <a:gd name="T53" fmla="*/ 378 h 525"/>
                <a:gd name="T54" fmla="*/ 323 w 434"/>
                <a:gd name="T55" fmla="*/ 367 h 525"/>
                <a:gd name="T56" fmla="*/ 284 w 434"/>
                <a:gd name="T57" fmla="*/ 349 h 525"/>
                <a:gd name="T58" fmla="*/ 255 w 434"/>
                <a:gd name="T59" fmla="*/ 331 h 525"/>
                <a:gd name="T60" fmla="*/ 269 w 434"/>
                <a:gd name="T61" fmla="*/ 353 h 525"/>
                <a:gd name="T62" fmla="*/ 284 w 434"/>
                <a:gd name="T63" fmla="*/ 385 h 525"/>
                <a:gd name="T64" fmla="*/ 294 w 434"/>
                <a:gd name="T65" fmla="*/ 424 h 525"/>
                <a:gd name="T66" fmla="*/ 291 w 434"/>
                <a:gd name="T67" fmla="*/ 471 h 525"/>
                <a:gd name="T68" fmla="*/ 269 w 434"/>
                <a:gd name="T69" fmla="*/ 518 h 525"/>
                <a:gd name="T70" fmla="*/ 244 w 434"/>
                <a:gd name="T71" fmla="*/ 518 h 525"/>
                <a:gd name="T72" fmla="*/ 223 w 434"/>
                <a:gd name="T73" fmla="*/ 482 h 525"/>
                <a:gd name="T74" fmla="*/ 205 w 434"/>
                <a:gd name="T75" fmla="*/ 428 h 525"/>
                <a:gd name="T76" fmla="*/ 194 w 434"/>
                <a:gd name="T77" fmla="*/ 381 h 525"/>
                <a:gd name="T78" fmla="*/ 190 w 434"/>
                <a:gd name="T79" fmla="*/ 360 h 525"/>
                <a:gd name="T80" fmla="*/ 179 w 434"/>
                <a:gd name="T81" fmla="*/ 374 h 525"/>
                <a:gd name="T82" fmla="*/ 161 w 434"/>
                <a:gd name="T83" fmla="*/ 406 h 525"/>
                <a:gd name="T84" fmla="*/ 133 w 434"/>
                <a:gd name="T85" fmla="*/ 442 h 525"/>
                <a:gd name="T86" fmla="*/ 97 w 434"/>
                <a:gd name="T87" fmla="*/ 467 h 525"/>
                <a:gd name="T88" fmla="*/ 57 w 434"/>
                <a:gd name="T89" fmla="*/ 464 h 525"/>
                <a:gd name="T90" fmla="*/ 32 w 434"/>
                <a:gd name="T91" fmla="*/ 432 h 525"/>
                <a:gd name="T92" fmla="*/ 36 w 434"/>
                <a:gd name="T93" fmla="*/ 396 h 525"/>
                <a:gd name="T94" fmla="*/ 72 w 434"/>
                <a:gd name="T95" fmla="*/ 360 h 525"/>
                <a:gd name="T96" fmla="*/ 108 w 434"/>
                <a:gd name="T97" fmla="*/ 327 h 525"/>
                <a:gd name="T98" fmla="*/ 136 w 434"/>
                <a:gd name="T99" fmla="*/ 313 h 525"/>
                <a:gd name="T100" fmla="*/ 143 w 434"/>
                <a:gd name="T101" fmla="*/ 309 h 525"/>
                <a:gd name="T102" fmla="*/ 118 w 434"/>
                <a:gd name="T103" fmla="*/ 313 h 525"/>
                <a:gd name="T104" fmla="*/ 75 w 434"/>
                <a:gd name="T105" fmla="*/ 309 h 525"/>
                <a:gd name="T106" fmla="*/ 32 w 434"/>
                <a:gd name="T107" fmla="*/ 299 h 525"/>
                <a:gd name="T108" fmla="*/ 3 w 434"/>
                <a:gd name="T109" fmla="*/ 263 h 525"/>
                <a:gd name="T110" fmla="*/ 11 w 434"/>
                <a:gd name="T111" fmla="*/ 202 h 525"/>
                <a:gd name="T112" fmla="*/ 36 w 434"/>
                <a:gd name="T113" fmla="*/ 148 h 525"/>
                <a:gd name="T114" fmla="*/ 75 w 434"/>
                <a:gd name="T115" fmla="*/ 148 h 525"/>
                <a:gd name="T116" fmla="*/ 115 w 434"/>
                <a:gd name="T117" fmla="*/ 176 h 525"/>
                <a:gd name="T118" fmla="*/ 147 w 434"/>
                <a:gd name="T119" fmla="*/ 220 h 525"/>
                <a:gd name="T120" fmla="*/ 165 w 434"/>
                <a:gd name="T121" fmla="*/ 24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4" h="525">
                  <a:moveTo>
                    <a:pt x="169" y="248"/>
                  </a:moveTo>
                  <a:lnTo>
                    <a:pt x="169" y="241"/>
                  </a:lnTo>
                  <a:lnTo>
                    <a:pt x="169" y="230"/>
                  </a:lnTo>
                  <a:lnTo>
                    <a:pt x="169" y="216"/>
                  </a:lnTo>
                  <a:lnTo>
                    <a:pt x="172" y="194"/>
                  </a:lnTo>
                  <a:lnTo>
                    <a:pt x="172" y="169"/>
                  </a:lnTo>
                  <a:lnTo>
                    <a:pt x="176" y="144"/>
                  </a:lnTo>
                  <a:lnTo>
                    <a:pt x="183" y="115"/>
                  </a:lnTo>
                  <a:lnTo>
                    <a:pt x="187" y="90"/>
                  </a:lnTo>
                  <a:lnTo>
                    <a:pt x="190" y="62"/>
                  </a:lnTo>
                  <a:lnTo>
                    <a:pt x="197" y="40"/>
                  </a:lnTo>
                  <a:lnTo>
                    <a:pt x="201" y="22"/>
                  </a:lnTo>
                  <a:lnTo>
                    <a:pt x="205" y="11"/>
                  </a:lnTo>
                  <a:lnTo>
                    <a:pt x="212" y="0"/>
                  </a:lnTo>
                  <a:lnTo>
                    <a:pt x="219" y="4"/>
                  </a:lnTo>
                  <a:lnTo>
                    <a:pt x="223" y="11"/>
                  </a:lnTo>
                  <a:lnTo>
                    <a:pt x="230" y="33"/>
                  </a:lnTo>
                  <a:lnTo>
                    <a:pt x="233" y="54"/>
                  </a:lnTo>
                  <a:lnTo>
                    <a:pt x="237" y="79"/>
                  </a:lnTo>
                  <a:lnTo>
                    <a:pt x="237" y="101"/>
                  </a:lnTo>
                  <a:lnTo>
                    <a:pt x="240" y="123"/>
                  </a:lnTo>
                  <a:lnTo>
                    <a:pt x="240" y="144"/>
                  </a:lnTo>
                  <a:lnTo>
                    <a:pt x="240" y="166"/>
                  </a:lnTo>
                  <a:lnTo>
                    <a:pt x="240" y="184"/>
                  </a:lnTo>
                  <a:lnTo>
                    <a:pt x="240" y="202"/>
                  </a:lnTo>
                  <a:lnTo>
                    <a:pt x="237" y="216"/>
                  </a:lnTo>
                  <a:lnTo>
                    <a:pt x="237" y="227"/>
                  </a:lnTo>
                  <a:lnTo>
                    <a:pt x="233" y="238"/>
                  </a:lnTo>
                  <a:lnTo>
                    <a:pt x="233" y="252"/>
                  </a:lnTo>
                  <a:lnTo>
                    <a:pt x="233" y="259"/>
                  </a:lnTo>
                  <a:lnTo>
                    <a:pt x="230" y="266"/>
                  </a:lnTo>
                  <a:lnTo>
                    <a:pt x="230" y="270"/>
                  </a:lnTo>
                  <a:lnTo>
                    <a:pt x="230" y="270"/>
                  </a:lnTo>
                  <a:lnTo>
                    <a:pt x="230" y="266"/>
                  </a:lnTo>
                  <a:lnTo>
                    <a:pt x="233" y="263"/>
                  </a:lnTo>
                  <a:lnTo>
                    <a:pt x="237" y="256"/>
                  </a:lnTo>
                  <a:lnTo>
                    <a:pt x="240" y="245"/>
                  </a:lnTo>
                  <a:lnTo>
                    <a:pt x="248" y="234"/>
                  </a:lnTo>
                  <a:lnTo>
                    <a:pt x="255" y="223"/>
                  </a:lnTo>
                  <a:lnTo>
                    <a:pt x="266" y="209"/>
                  </a:lnTo>
                  <a:lnTo>
                    <a:pt x="276" y="198"/>
                  </a:lnTo>
                  <a:lnTo>
                    <a:pt x="287" y="184"/>
                  </a:lnTo>
                  <a:lnTo>
                    <a:pt x="298" y="173"/>
                  </a:lnTo>
                  <a:lnTo>
                    <a:pt x="305" y="166"/>
                  </a:lnTo>
                  <a:lnTo>
                    <a:pt x="320" y="159"/>
                  </a:lnTo>
                  <a:lnTo>
                    <a:pt x="327" y="155"/>
                  </a:lnTo>
                  <a:lnTo>
                    <a:pt x="337" y="155"/>
                  </a:lnTo>
                  <a:lnTo>
                    <a:pt x="348" y="159"/>
                  </a:lnTo>
                  <a:lnTo>
                    <a:pt x="359" y="169"/>
                  </a:lnTo>
                  <a:lnTo>
                    <a:pt x="363" y="180"/>
                  </a:lnTo>
                  <a:lnTo>
                    <a:pt x="366" y="191"/>
                  </a:lnTo>
                  <a:lnTo>
                    <a:pt x="366" y="202"/>
                  </a:lnTo>
                  <a:lnTo>
                    <a:pt x="363" y="212"/>
                  </a:lnTo>
                  <a:lnTo>
                    <a:pt x="359" y="223"/>
                  </a:lnTo>
                  <a:lnTo>
                    <a:pt x="352" y="230"/>
                  </a:lnTo>
                  <a:lnTo>
                    <a:pt x="345" y="241"/>
                  </a:lnTo>
                  <a:lnTo>
                    <a:pt x="341" y="252"/>
                  </a:lnTo>
                  <a:lnTo>
                    <a:pt x="320" y="266"/>
                  </a:lnTo>
                  <a:lnTo>
                    <a:pt x="305" y="281"/>
                  </a:lnTo>
                  <a:lnTo>
                    <a:pt x="294" y="288"/>
                  </a:lnTo>
                  <a:lnTo>
                    <a:pt x="291" y="291"/>
                  </a:lnTo>
                  <a:lnTo>
                    <a:pt x="298" y="291"/>
                  </a:lnTo>
                  <a:lnTo>
                    <a:pt x="305" y="291"/>
                  </a:lnTo>
                  <a:lnTo>
                    <a:pt x="320" y="291"/>
                  </a:lnTo>
                  <a:lnTo>
                    <a:pt x="330" y="291"/>
                  </a:lnTo>
                  <a:lnTo>
                    <a:pt x="345" y="295"/>
                  </a:lnTo>
                  <a:lnTo>
                    <a:pt x="363" y="299"/>
                  </a:lnTo>
                  <a:lnTo>
                    <a:pt x="377" y="302"/>
                  </a:lnTo>
                  <a:lnTo>
                    <a:pt x="391" y="306"/>
                  </a:lnTo>
                  <a:lnTo>
                    <a:pt x="406" y="313"/>
                  </a:lnTo>
                  <a:lnTo>
                    <a:pt x="417" y="317"/>
                  </a:lnTo>
                  <a:lnTo>
                    <a:pt x="427" y="324"/>
                  </a:lnTo>
                  <a:lnTo>
                    <a:pt x="431" y="331"/>
                  </a:lnTo>
                  <a:lnTo>
                    <a:pt x="434" y="338"/>
                  </a:lnTo>
                  <a:lnTo>
                    <a:pt x="434" y="349"/>
                  </a:lnTo>
                  <a:lnTo>
                    <a:pt x="431" y="360"/>
                  </a:lnTo>
                  <a:lnTo>
                    <a:pt x="417" y="367"/>
                  </a:lnTo>
                  <a:lnTo>
                    <a:pt x="406" y="374"/>
                  </a:lnTo>
                  <a:lnTo>
                    <a:pt x="391" y="378"/>
                  </a:lnTo>
                  <a:lnTo>
                    <a:pt x="381" y="381"/>
                  </a:lnTo>
                  <a:lnTo>
                    <a:pt x="366" y="378"/>
                  </a:lnTo>
                  <a:lnTo>
                    <a:pt x="352" y="378"/>
                  </a:lnTo>
                  <a:lnTo>
                    <a:pt x="337" y="370"/>
                  </a:lnTo>
                  <a:lnTo>
                    <a:pt x="323" y="367"/>
                  </a:lnTo>
                  <a:lnTo>
                    <a:pt x="309" y="360"/>
                  </a:lnTo>
                  <a:lnTo>
                    <a:pt x="298" y="356"/>
                  </a:lnTo>
                  <a:lnTo>
                    <a:pt x="284" y="349"/>
                  </a:lnTo>
                  <a:lnTo>
                    <a:pt x="273" y="345"/>
                  </a:lnTo>
                  <a:lnTo>
                    <a:pt x="258" y="335"/>
                  </a:lnTo>
                  <a:lnTo>
                    <a:pt x="255" y="331"/>
                  </a:lnTo>
                  <a:lnTo>
                    <a:pt x="258" y="335"/>
                  </a:lnTo>
                  <a:lnTo>
                    <a:pt x="266" y="345"/>
                  </a:lnTo>
                  <a:lnTo>
                    <a:pt x="269" y="353"/>
                  </a:lnTo>
                  <a:lnTo>
                    <a:pt x="273" y="360"/>
                  </a:lnTo>
                  <a:lnTo>
                    <a:pt x="280" y="370"/>
                  </a:lnTo>
                  <a:lnTo>
                    <a:pt x="284" y="385"/>
                  </a:lnTo>
                  <a:lnTo>
                    <a:pt x="287" y="396"/>
                  </a:lnTo>
                  <a:lnTo>
                    <a:pt x="291" y="410"/>
                  </a:lnTo>
                  <a:lnTo>
                    <a:pt x="294" y="424"/>
                  </a:lnTo>
                  <a:lnTo>
                    <a:pt x="294" y="439"/>
                  </a:lnTo>
                  <a:lnTo>
                    <a:pt x="294" y="457"/>
                  </a:lnTo>
                  <a:lnTo>
                    <a:pt x="291" y="471"/>
                  </a:lnTo>
                  <a:lnTo>
                    <a:pt x="284" y="489"/>
                  </a:lnTo>
                  <a:lnTo>
                    <a:pt x="280" y="503"/>
                  </a:lnTo>
                  <a:lnTo>
                    <a:pt x="269" y="518"/>
                  </a:lnTo>
                  <a:lnTo>
                    <a:pt x="258" y="525"/>
                  </a:lnTo>
                  <a:lnTo>
                    <a:pt x="251" y="525"/>
                  </a:lnTo>
                  <a:lnTo>
                    <a:pt x="244" y="518"/>
                  </a:lnTo>
                  <a:lnTo>
                    <a:pt x="237" y="507"/>
                  </a:lnTo>
                  <a:lnTo>
                    <a:pt x="230" y="496"/>
                  </a:lnTo>
                  <a:lnTo>
                    <a:pt x="223" y="482"/>
                  </a:lnTo>
                  <a:lnTo>
                    <a:pt x="215" y="467"/>
                  </a:lnTo>
                  <a:lnTo>
                    <a:pt x="208" y="446"/>
                  </a:lnTo>
                  <a:lnTo>
                    <a:pt x="205" y="428"/>
                  </a:lnTo>
                  <a:lnTo>
                    <a:pt x="201" y="410"/>
                  </a:lnTo>
                  <a:lnTo>
                    <a:pt x="197" y="396"/>
                  </a:lnTo>
                  <a:lnTo>
                    <a:pt x="194" y="381"/>
                  </a:lnTo>
                  <a:lnTo>
                    <a:pt x="190" y="370"/>
                  </a:lnTo>
                  <a:lnTo>
                    <a:pt x="190" y="363"/>
                  </a:lnTo>
                  <a:lnTo>
                    <a:pt x="190" y="360"/>
                  </a:lnTo>
                  <a:lnTo>
                    <a:pt x="190" y="360"/>
                  </a:lnTo>
                  <a:lnTo>
                    <a:pt x="187" y="367"/>
                  </a:lnTo>
                  <a:lnTo>
                    <a:pt x="179" y="374"/>
                  </a:lnTo>
                  <a:lnTo>
                    <a:pt x="176" y="385"/>
                  </a:lnTo>
                  <a:lnTo>
                    <a:pt x="169" y="396"/>
                  </a:lnTo>
                  <a:lnTo>
                    <a:pt x="161" y="406"/>
                  </a:lnTo>
                  <a:lnTo>
                    <a:pt x="151" y="417"/>
                  </a:lnTo>
                  <a:lnTo>
                    <a:pt x="143" y="432"/>
                  </a:lnTo>
                  <a:lnTo>
                    <a:pt x="133" y="442"/>
                  </a:lnTo>
                  <a:lnTo>
                    <a:pt x="118" y="453"/>
                  </a:lnTo>
                  <a:lnTo>
                    <a:pt x="108" y="460"/>
                  </a:lnTo>
                  <a:lnTo>
                    <a:pt x="97" y="467"/>
                  </a:lnTo>
                  <a:lnTo>
                    <a:pt x="82" y="467"/>
                  </a:lnTo>
                  <a:lnTo>
                    <a:pt x="68" y="467"/>
                  </a:lnTo>
                  <a:lnTo>
                    <a:pt x="57" y="464"/>
                  </a:lnTo>
                  <a:lnTo>
                    <a:pt x="46" y="457"/>
                  </a:lnTo>
                  <a:lnTo>
                    <a:pt x="36" y="442"/>
                  </a:lnTo>
                  <a:lnTo>
                    <a:pt x="32" y="432"/>
                  </a:lnTo>
                  <a:lnTo>
                    <a:pt x="28" y="421"/>
                  </a:lnTo>
                  <a:lnTo>
                    <a:pt x="32" y="406"/>
                  </a:lnTo>
                  <a:lnTo>
                    <a:pt x="36" y="396"/>
                  </a:lnTo>
                  <a:lnTo>
                    <a:pt x="46" y="381"/>
                  </a:lnTo>
                  <a:lnTo>
                    <a:pt x="57" y="370"/>
                  </a:lnTo>
                  <a:lnTo>
                    <a:pt x="72" y="360"/>
                  </a:lnTo>
                  <a:lnTo>
                    <a:pt x="82" y="349"/>
                  </a:lnTo>
                  <a:lnTo>
                    <a:pt x="97" y="338"/>
                  </a:lnTo>
                  <a:lnTo>
                    <a:pt x="108" y="327"/>
                  </a:lnTo>
                  <a:lnTo>
                    <a:pt x="122" y="324"/>
                  </a:lnTo>
                  <a:lnTo>
                    <a:pt x="129" y="317"/>
                  </a:lnTo>
                  <a:lnTo>
                    <a:pt x="136" y="313"/>
                  </a:lnTo>
                  <a:lnTo>
                    <a:pt x="143" y="309"/>
                  </a:lnTo>
                  <a:lnTo>
                    <a:pt x="147" y="309"/>
                  </a:lnTo>
                  <a:lnTo>
                    <a:pt x="143" y="309"/>
                  </a:lnTo>
                  <a:lnTo>
                    <a:pt x="136" y="309"/>
                  </a:lnTo>
                  <a:lnTo>
                    <a:pt x="129" y="309"/>
                  </a:lnTo>
                  <a:lnTo>
                    <a:pt x="118" y="313"/>
                  </a:lnTo>
                  <a:lnTo>
                    <a:pt x="104" y="313"/>
                  </a:lnTo>
                  <a:lnTo>
                    <a:pt x="90" y="313"/>
                  </a:lnTo>
                  <a:lnTo>
                    <a:pt x="75" y="309"/>
                  </a:lnTo>
                  <a:lnTo>
                    <a:pt x="61" y="309"/>
                  </a:lnTo>
                  <a:lnTo>
                    <a:pt x="46" y="302"/>
                  </a:lnTo>
                  <a:lnTo>
                    <a:pt x="32" y="299"/>
                  </a:lnTo>
                  <a:lnTo>
                    <a:pt x="21" y="291"/>
                  </a:lnTo>
                  <a:lnTo>
                    <a:pt x="11" y="281"/>
                  </a:lnTo>
                  <a:lnTo>
                    <a:pt x="3" y="263"/>
                  </a:lnTo>
                  <a:lnTo>
                    <a:pt x="0" y="248"/>
                  </a:lnTo>
                  <a:lnTo>
                    <a:pt x="3" y="223"/>
                  </a:lnTo>
                  <a:lnTo>
                    <a:pt x="11" y="202"/>
                  </a:lnTo>
                  <a:lnTo>
                    <a:pt x="18" y="176"/>
                  </a:lnTo>
                  <a:lnTo>
                    <a:pt x="28" y="159"/>
                  </a:lnTo>
                  <a:lnTo>
                    <a:pt x="36" y="148"/>
                  </a:lnTo>
                  <a:lnTo>
                    <a:pt x="50" y="144"/>
                  </a:lnTo>
                  <a:lnTo>
                    <a:pt x="64" y="144"/>
                  </a:lnTo>
                  <a:lnTo>
                    <a:pt x="75" y="148"/>
                  </a:lnTo>
                  <a:lnTo>
                    <a:pt x="90" y="155"/>
                  </a:lnTo>
                  <a:lnTo>
                    <a:pt x="104" y="166"/>
                  </a:lnTo>
                  <a:lnTo>
                    <a:pt x="115" y="176"/>
                  </a:lnTo>
                  <a:lnTo>
                    <a:pt x="129" y="191"/>
                  </a:lnTo>
                  <a:lnTo>
                    <a:pt x="136" y="205"/>
                  </a:lnTo>
                  <a:lnTo>
                    <a:pt x="147" y="220"/>
                  </a:lnTo>
                  <a:lnTo>
                    <a:pt x="154" y="227"/>
                  </a:lnTo>
                  <a:lnTo>
                    <a:pt x="161" y="238"/>
                  </a:lnTo>
                  <a:lnTo>
                    <a:pt x="165" y="245"/>
                  </a:lnTo>
                  <a:lnTo>
                    <a:pt x="169" y="248"/>
                  </a:lnTo>
                  <a:lnTo>
                    <a:pt x="169" y="248"/>
                  </a:lnTo>
                  <a:close/>
                </a:path>
              </a:pathLst>
            </a:custGeom>
            <a:solidFill>
              <a:srgbClr val="FF00B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3" name="Freeform 107"/>
            <p:cNvSpPr>
              <a:spLocks/>
            </p:cNvSpPr>
            <p:nvPr/>
          </p:nvSpPr>
          <p:spPr bwMode="auto">
            <a:xfrm>
              <a:off x="2420" y="994"/>
              <a:ext cx="86" cy="83"/>
            </a:xfrm>
            <a:custGeom>
              <a:avLst/>
              <a:gdLst>
                <a:gd name="T0" fmla="*/ 43 w 86"/>
                <a:gd name="T1" fmla="*/ 83 h 83"/>
                <a:gd name="T2" fmla="*/ 57 w 86"/>
                <a:gd name="T3" fmla="*/ 79 h 83"/>
                <a:gd name="T4" fmla="*/ 75 w 86"/>
                <a:gd name="T5" fmla="*/ 72 h 83"/>
                <a:gd name="T6" fmla="*/ 82 w 86"/>
                <a:gd name="T7" fmla="*/ 58 h 83"/>
                <a:gd name="T8" fmla="*/ 86 w 86"/>
                <a:gd name="T9" fmla="*/ 43 h 83"/>
                <a:gd name="T10" fmla="*/ 82 w 86"/>
                <a:gd name="T11" fmla="*/ 25 h 83"/>
                <a:gd name="T12" fmla="*/ 75 w 86"/>
                <a:gd name="T13" fmla="*/ 11 h 83"/>
                <a:gd name="T14" fmla="*/ 57 w 86"/>
                <a:gd name="T15" fmla="*/ 4 h 83"/>
                <a:gd name="T16" fmla="*/ 43 w 86"/>
                <a:gd name="T17" fmla="*/ 0 h 83"/>
                <a:gd name="T18" fmla="*/ 25 w 86"/>
                <a:gd name="T19" fmla="*/ 4 h 83"/>
                <a:gd name="T20" fmla="*/ 14 w 86"/>
                <a:gd name="T21" fmla="*/ 11 h 83"/>
                <a:gd name="T22" fmla="*/ 3 w 86"/>
                <a:gd name="T23" fmla="*/ 25 h 83"/>
                <a:gd name="T24" fmla="*/ 0 w 86"/>
                <a:gd name="T25" fmla="*/ 43 h 83"/>
                <a:gd name="T26" fmla="*/ 3 w 86"/>
                <a:gd name="T27" fmla="*/ 58 h 83"/>
                <a:gd name="T28" fmla="*/ 14 w 86"/>
                <a:gd name="T29" fmla="*/ 72 h 83"/>
                <a:gd name="T30" fmla="*/ 25 w 86"/>
                <a:gd name="T31" fmla="*/ 79 h 83"/>
                <a:gd name="T32" fmla="*/ 43 w 86"/>
                <a:gd name="T33" fmla="*/ 83 h 83"/>
                <a:gd name="T34" fmla="*/ 43 w 86"/>
                <a:gd name="T3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83">
                  <a:moveTo>
                    <a:pt x="43" y="83"/>
                  </a:moveTo>
                  <a:lnTo>
                    <a:pt x="57" y="79"/>
                  </a:lnTo>
                  <a:lnTo>
                    <a:pt x="75" y="72"/>
                  </a:lnTo>
                  <a:lnTo>
                    <a:pt x="82" y="58"/>
                  </a:lnTo>
                  <a:lnTo>
                    <a:pt x="86" y="43"/>
                  </a:lnTo>
                  <a:lnTo>
                    <a:pt x="82" y="25"/>
                  </a:lnTo>
                  <a:lnTo>
                    <a:pt x="75" y="11"/>
                  </a:lnTo>
                  <a:lnTo>
                    <a:pt x="57" y="4"/>
                  </a:lnTo>
                  <a:lnTo>
                    <a:pt x="43" y="0"/>
                  </a:lnTo>
                  <a:lnTo>
                    <a:pt x="25" y="4"/>
                  </a:lnTo>
                  <a:lnTo>
                    <a:pt x="14" y="11"/>
                  </a:lnTo>
                  <a:lnTo>
                    <a:pt x="3" y="25"/>
                  </a:lnTo>
                  <a:lnTo>
                    <a:pt x="0" y="43"/>
                  </a:lnTo>
                  <a:lnTo>
                    <a:pt x="3" y="58"/>
                  </a:lnTo>
                  <a:lnTo>
                    <a:pt x="14" y="72"/>
                  </a:lnTo>
                  <a:lnTo>
                    <a:pt x="25" y="79"/>
                  </a:lnTo>
                  <a:lnTo>
                    <a:pt x="43" y="83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4" name="Freeform 108"/>
            <p:cNvSpPr>
              <a:spLocks/>
            </p:cNvSpPr>
            <p:nvPr/>
          </p:nvSpPr>
          <p:spPr bwMode="auto">
            <a:xfrm>
              <a:off x="3411" y="1163"/>
              <a:ext cx="58" cy="57"/>
            </a:xfrm>
            <a:custGeom>
              <a:avLst/>
              <a:gdLst>
                <a:gd name="T0" fmla="*/ 29 w 58"/>
                <a:gd name="T1" fmla="*/ 57 h 57"/>
                <a:gd name="T2" fmla="*/ 40 w 58"/>
                <a:gd name="T3" fmla="*/ 54 h 57"/>
                <a:gd name="T4" fmla="*/ 47 w 58"/>
                <a:gd name="T5" fmla="*/ 47 h 57"/>
                <a:gd name="T6" fmla="*/ 54 w 58"/>
                <a:gd name="T7" fmla="*/ 39 h 57"/>
                <a:gd name="T8" fmla="*/ 58 w 58"/>
                <a:gd name="T9" fmla="*/ 32 h 57"/>
                <a:gd name="T10" fmla="*/ 54 w 58"/>
                <a:gd name="T11" fmla="*/ 18 h 57"/>
                <a:gd name="T12" fmla="*/ 47 w 58"/>
                <a:gd name="T13" fmla="*/ 7 h 57"/>
                <a:gd name="T14" fmla="*/ 40 w 58"/>
                <a:gd name="T15" fmla="*/ 0 h 57"/>
                <a:gd name="T16" fmla="*/ 29 w 58"/>
                <a:gd name="T17" fmla="*/ 0 h 57"/>
                <a:gd name="T18" fmla="*/ 18 w 58"/>
                <a:gd name="T19" fmla="*/ 0 h 57"/>
                <a:gd name="T20" fmla="*/ 11 w 58"/>
                <a:gd name="T21" fmla="*/ 7 h 57"/>
                <a:gd name="T22" fmla="*/ 4 w 58"/>
                <a:gd name="T23" fmla="*/ 18 h 57"/>
                <a:gd name="T24" fmla="*/ 0 w 58"/>
                <a:gd name="T25" fmla="*/ 32 h 57"/>
                <a:gd name="T26" fmla="*/ 4 w 58"/>
                <a:gd name="T27" fmla="*/ 39 h 57"/>
                <a:gd name="T28" fmla="*/ 11 w 58"/>
                <a:gd name="T29" fmla="*/ 47 h 57"/>
                <a:gd name="T30" fmla="*/ 18 w 58"/>
                <a:gd name="T31" fmla="*/ 54 h 57"/>
                <a:gd name="T32" fmla="*/ 29 w 58"/>
                <a:gd name="T33" fmla="*/ 57 h 57"/>
                <a:gd name="T34" fmla="*/ 29 w 58"/>
                <a:gd name="T3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29" y="57"/>
                  </a:moveTo>
                  <a:lnTo>
                    <a:pt x="40" y="54"/>
                  </a:lnTo>
                  <a:lnTo>
                    <a:pt x="47" y="47"/>
                  </a:lnTo>
                  <a:lnTo>
                    <a:pt x="54" y="39"/>
                  </a:lnTo>
                  <a:lnTo>
                    <a:pt x="58" y="32"/>
                  </a:lnTo>
                  <a:lnTo>
                    <a:pt x="54" y="18"/>
                  </a:lnTo>
                  <a:lnTo>
                    <a:pt x="47" y="7"/>
                  </a:lnTo>
                  <a:lnTo>
                    <a:pt x="40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1" y="7"/>
                  </a:lnTo>
                  <a:lnTo>
                    <a:pt x="4" y="18"/>
                  </a:lnTo>
                  <a:lnTo>
                    <a:pt x="0" y="32"/>
                  </a:lnTo>
                  <a:lnTo>
                    <a:pt x="4" y="39"/>
                  </a:lnTo>
                  <a:lnTo>
                    <a:pt x="11" y="47"/>
                  </a:lnTo>
                  <a:lnTo>
                    <a:pt x="18" y="54"/>
                  </a:lnTo>
                  <a:lnTo>
                    <a:pt x="29" y="57"/>
                  </a:lnTo>
                  <a:lnTo>
                    <a:pt x="29" y="57"/>
                  </a:lnTo>
                  <a:close/>
                </a:path>
              </a:pathLst>
            </a:custGeom>
            <a:solidFill>
              <a:srgbClr val="7D2B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5" name="Freeform 109"/>
            <p:cNvSpPr>
              <a:spLocks/>
            </p:cNvSpPr>
            <p:nvPr/>
          </p:nvSpPr>
          <p:spPr bwMode="auto">
            <a:xfrm>
              <a:off x="3013" y="1350"/>
              <a:ext cx="46" cy="50"/>
            </a:xfrm>
            <a:custGeom>
              <a:avLst/>
              <a:gdLst>
                <a:gd name="T0" fmla="*/ 25 w 46"/>
                <a:gd name="T1" fmla="*/ 50 h 50"/>
                <a:gd name="T2" fmla="*/ 32 w 46"/>
                <a:gd name="T3" fmla="*/ 46 h 50"/>
                <a:gd name="T4" fmla="*/ 39 w 46"/>
                <a:gd name="T5" fmla="*/ 43 h 50"/>
                <a:gd name="T6" fmla="*/ 43 w 46"/>
                <a:gd name="T7" fmla="*/ 32 h 50"/>
                <a:gd name="T8" fmla="*/ 46 w 46"/>
                <a:gd name="T9" fmla="*/ 25 h 50"/>
                <a:gd name="T10" fmla="*/ 43 w 46"/>
                <a:gd name="T11" fmla="*/ 14 h 50"/>
                <a:gd name="T12" fmla="*/ 39 w 46"/>
                <a:gd name="T13" fmla="*/ 7 h 50"/>
                <a:gd name="T14" fmla="*/ 32 w 46"/>
                <a:gd name="T15" fmla="*/ 0 h 50"/>
                <a:gd name="T16" fmla="*/ 25 w 46"/>
                <a:gd name="T17" fmla="*/ 0 h 50"/>
                <a:gd name="T18" fmla="*/ 10 w 46"/>
                <a:gd name="T19" fmla="*/ 0 h 50"/>
                <a:gd name="T20" fmla="*/ 3 w 46"/>
                <a:gd name="T21" fmla="*/ 7 h 50"/>
                <a:gd name="T22" fmla="*/ 0 w 46"/>
                <a:gd name="T23" fmla="*/ 14 h 50"/>
                <a:gd name="T24" fmla="*/ 0 w 46"/>
                <a:gd name="T25" fmla="*/ 25 h 50"/>
                <a:gd name="T26" fmla="*/ 0 w 46"/>
                <a:gd name="T27" fmla="*/ 32 h 50"/>
                <a:gd name="T28" fmla="*/ 3 w 46"/>
                <a:gd name="T29" fmla="*/ 43 h 50"/>
                <a:gd name="T30" fmla="*/ 10 w 46"/>
                <a:gd name="T31" fmla="*/ 46 h 50"/>
                <a:gd name="T32" fmla="*/ 25 w 46"/>
                <a:gd name="T33" fmla="*/ 50 h 50"/>
                <a:gd name="T34" fmla="*/ 25 w 46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50">
                  <a:moveTo>
                    <a:pt x="25" y="50"/>
                  </a:moveTo>
                  <a:lnTo>
                    <a:pt x="32" y="46"/>
                  </a:lnTo>
                  <a:lnTo>
                    <a:pt x="39" y="43"/>
                  </a:lnTo>
                  <a:lnTo>
                    <a:pt x="43" y="32"/>
                  </a:lnTo>
                  <a:lnTo>
                    <a:pt x="46" y="25"/>
                  </a:lnTo>
                  <a:lnTo>
                    <a:pt x="43" y="14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0" y="0"/>
                  </a:lnTo>
                  <a:lnTo>
                    <a:pt x="3" y="7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0" y="46"/>
                  </a:lnTo>
                  <a:lnTo>
                    <a:pt x="25" y="50"/>
                  </a:lnTo>
                  <a:lnTo>
                    <a:pt x="25" y="50"/>
                  </a:lnTo>
                  <a:close/>
                </a:path>
              </a:pathLst>
            </a:custGeom>
            <a:solidFill>
              <a:srgbClr val="7D2B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6" name="Freeform 110"/>
            <p:cNvSpPr>
              <a:spLocks/>
            </p:cNvSpPr>
            <p:nvPr/>
          </p:nvSpPr>
          <p:spPr bwMode="auto">
            <a:xfrm>
              <a:off x="3189" y="3121"/>
              <a:ext cx="100" cy="100"/>
            </a:xfrm>
            <a:custGeom>
              <a:avLst/>
              <a:gdLst>
                <a:gd name="T0" fmla="*/ 54 w 100"/>
                <a:gd name="T1" fmla="*/ 100 h 100"/>
                <a:gd name="T2" fmla="*/ 61 w 100"/>
                <a:gd name="T3" fmla="*/ 100 h 100"/>
                <a:gd name="T4" fmla="*/ 72 w 100"/>
                <a:gd name="T5" fmla="*/ 97 h 100"/>
                <a:gd name="T6" fmla="*/ 79 w 100"/>
                <a:gd name="T7" fmla="*/ 90 h 100"/>
                <a:gd name="T8" fmla="*/ 86 w 100"/>
                <a:gd name="T9" fmla="*/ 82 h 100"/>
                <a:gd name="T10" fmla="*/ 93 w 100"/>
                <a:gd name="T11" fmla="*/ 75 h 100"/>
                <a:gd name="T12" fmla="*/ 97 w 100"/>
                <a:gd name="T13" fmla="*/ 68 h 100"/>
                <a:gd name="T14" fmla="*/ 100 w 100"/>
                <a:gd name="T15" fmla="*/ 57 h 100"/>
                <a:gd name="T16" fmla="*/ 100 w 100"/>
                <a:gd name="T17" fmla="*/ 47 h 100"/>
                <a:gd name="T18" fmla="*/ 100 w 100"/>
                <a:gd name="T19" fmla="*/ 39 h 100"/>
                <a:gd name="T20" fmla="*/ 97 w 100"/>
                <a:gd name="T21" fmla="*/ 29 h 100"/>
                <a:gd name="T22" fmla="*/ 93 w 100"/>
                <a:gd name="T23" fmla="*/ 18 h 100"/>
                <a:gd name="T24" fmla="*/ 86 w 100"/>
                <a:gd name="T25" fmla="*/ 14 h 100"/>
                <a:gd name="T26" fmla="*/ 79 w 100"/>
                <a:gd name="T27" fmla="*/ 7 h 100"/>
                <a:gd name="T28" fmla="*/ 72 w 100"/>
                <a:gd name="T29" fmla="*/ 3 h 100"/>
                <a:gd name="T30" fmla="*/ 61 w 100"/>
                <a:gd name="T31" fmla="*/ 0 h 100"/>
                <a:gd name="T32" fmla="*/ 54 w 100"/>
                <a:gd name="T33" fmla="*/ 0 h 100"/>
                <a:gd name="T34" fmla="*/ 39 w 100"/>
                <a:gd name="T35" fmla="*/ 0 h 100"/>
                <a:gd name="T36" fmla="*/ 28 w 100"/>
                <a:gd name="T37" fmla="*/ 3 h 100"/>
                <a:gd name="T38" fmla="*/ 21 w 100"/>
                <a:gd name="T39" fmla="*/ 7 h 100"/>
                <a:gd name="T40" fmla="*/ 14 w 100"/>
                <a:gd name="T41" fmla="*/ 14 h 100"/>
                <a:gd name="T42" fmla="*/ 7 w 100"/>
                <a:gd name="T43" fmla="*/ 18 h 100"/>
                <a:gd name="T44" fmla="*/ 3 w 100"/>
                <a:gd name="T45" fmla="*/ 29 h 100"/>
                <a:gd name="T46" fmla="*/ 0 w 100"/>
                <a:gd name="T47" fmla="*/ 39 h 100"/>
                <a:gd name="T48" fmla="*/ 0 w 100"/>
                <a:gd name="T49" fmla="*/ 47 h 100"/>
                <a:gd name="T50" fmla="*/ 0 w 100"/>
                <a:gd name="T51" fmla="*/ 57 h 100"/>
                <a:gd name="T52" fmla="*/ 3 w 100"/>
                <a:gd name="T53" fmla="*/ 68 h 100"/>
                <a:gd name="T54" fmla="*/ 7 w 100"/>
                <a:gd name="T55" fmla="*/ 75 h 100"/>
                <a:gd name="T56" fmla="*/ 14 w 100"/>
                <a:gd name="T57" fmla="*/ 82 h 100"/>
                <a:gd name="T58" fmla="*/ 21 w 100"/>
                <a:gd name="T59" fmla="*/ 90 h 100"/>
                <a:gd name="T60" fmla="*/ 28 w 100"/>
                <a:gd name="T61" fmla="*/ 97 h 100"/>
                <a:gd name="T62" fmla="*/ 39 w 100"/>
                <a:gd name="T63" fmla="*/ 100 h 100"/>
                <a:gd name="T64" fmla="*/ 54 w 100"/>
                <a:gd name="T65" fmla="*/ 100 h 100"/>
                <a:gd name="T66" fmla="*/ 54 w 100"/>
                <a:gd name="T6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0">
                  <a:moveTo>
                    <a:pt x="54" y="100"/>
                  </a:moveTo>
                  <a:lnTo>
                    <a:pt x="61" y="100"/>
                  </a:lnTo>
                  <a:lnTo>
                    <a:pt x="72" y="97"/>
                  </a:lnTo>
                  <a:lnTo>
                    <a:pt x="79" y="90"/>
                  </a:lnTo>
                  <a:lnTo>
                    <a:pt x="86" y="82"/>
                  </a:lnTo>
                  <a:lnTo>
                    <a:pt x="93" y="75"/>
                  </a:lnTo>
                  <a:lnTo>
                    <a:pt x="97" y="68"/>
                  </a:lnTo>
                  <a:lnTo>
                    <a:pt x="100" y="57"/>
                  </a:lnTo>
                  <a:lnTo>
                    <a:pt x="100" y="47"/>
                  </a:lnTo>
                  <a:lnTo>
                    <a:pt x="100" y="39"/>
                  </a:lnTo>
                  <a:lnTo>
                    <a:pt x="97" y="29"/>
                  </a:lnTo>
                  <a:lnTo>
                    <a:pt x="93" y="18"/>
                  </a:lnTo>
                  <a:lnTo>
                    <a:pt x="86" y="14"/>
                  </a:lnTo>
                  <a:lnTo>
                    <a:pt x="79" y="7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39" y="0"/>
                  </a:lnTo>
                  <a:lnTo>
                    <a:pt x="28" y="3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7" y="18"/>
                  </a:lnTo>
                  <a:lnTo>
                    <a:pt x="3" y="29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3" y="68"/>
                  </a:lnTo>
                  <a:lnTo>
                    <a:pt x="7" y="75"/>
                  </a:lnTo>
                  <a:lnTo>
                    <a:pt x="14" y="82"/>
                  </a:lnTo>
                  <a:lnTo>
                    <a:pt x="21" y="90"/>
                  </a:lnTo>
                  <a:lnTo>
                    <a:pt x="28" y="97"/>
                  </a:lnTo>
                  <a:lnTo>
                    <a:pt x="39" y="100"/>
                  </a:lnTo>
                  <a:lnTo>
                    <a:pt x="54" y="100"/>
                  </a:lnTo>
                  <a:lnTo>
                    <a:pt x="54" y="100"/>
                  </a:lnTo>
                  <a:close/>
                </a:path>
              </a:pathLst>
            </a:custGeom>
            <a:solidFill>
              <a:srgbClr val="BD0D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7" name="Freeform 111"/>
            <p:cNvSpPr>
              <a:spLocks/>
            </p:cNvSpPr>
            <p:nvPr/>
          </p:nvSpPr>
          <p:spPr bwMode="auto">
            <a:xfrm>
              <a:off x="3462" y="1846"/>
              <a:ext cx="294" cy="298"/>
            </a:xfrm>
            <a:custGeom>
              <a:avLst/>
              <a:gdLst>
                <a:gd name="T0" fmla="*/ 0 w 294"/>
                <a:gd name="T1" fmla="*/ 57 h 298"/>
                <a:gd name="T2" fmla="*/ 21 w 294"/>
                <a:gd name="T3" fmla="*/ 143 h 298"/>
                <a:gd name="T4" fmla="*/ 68 w 294"/>
                <a:gd name="T5" fmla="*/ 298 h 298"/>
                <a:gd name="T6" fmla="*/ 240 w 294"/>
                <a:gd name="T7" fmla="*/ 100 h 298"/>
                <a:gd name="T8" fmla="*/ 294 w 294"/>
                <a:gd name="T9" fmla="*/ 0 h 298"/>
                <a:gd name="T10" fmla="*/ 0 w 294"/>
                <a:gd name="T11" fmla="*/ 57 h 298"/>
                <a:gd name="T12" fmla="*/ 0 w 294"/>
                <a:gd name="T13" fmla="*/ 5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298">
                  <a:moveTo>
                    <a:pt x="0" y="57"/>
                  </a:moveTo>
                  <a:lnTo>
                    <a:pt x="21" y="143"/>
                  </a:lnTo>
                  <a:lnTo>
                    <a:pt x="68" y="298"/>
                  </a:lnTo>
                  <a:lnTo>
                    <a:pt x="240" y="100"/>
                  </a:lnTo>
                  <a:lnTo>
                    <a:pt x="294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8" name="Freeform 133"/>
            <p:cNvSpPr>
              <a:spLocks/>
            </p:cNvSpPr>
            <p:nvPr/>
          </p:nvSpPr>
          <p:spPr bwMode="auto">
            <a:xfrm>
              <a:off x="1364" y="1296"/>
              <a:ext cx="355" cy="424"/>
            </a:xfrm>
            <a:custGeom>
              <a:avLst/>
              <a:gdLst>
                <a:gd name="T0" fmla="*/ 355 w 355"/>
                <a:gd name="T1" fmla="*/ 39 h 424"/>
                <a:gd name="T2" fmla="*/ 352 w 355"/>
                <a:gd name="T3" fmla="*/ 29 h 424"/>
                <a:gd name="T4" fmla="*/ 348 w 355"/>
                <a:gd name="T5" fmla="*/ 14 h 424"/>
                <a:gd name="T6" fmla="*/ 341 w 355"/>
                <a:gd name="T7" fmla="*/ 7 h 424"/>
                <a:gd name="T8" fmla="*/ 334 w 355"/>
                <a:gd name="T9" fmla="*/ 0 h 424"/>
                <a:gd name="T10" fmla="*/ 323 w 355"/>
                <a:gd name="T11" fmla="*/ 0 h 424"/>
                <a:gd name="T12" fmla="*/ 312 w 355"/>
                <a:gd name="T13" fmla="*/ 3 h 424"/>
                <a:gd name="T14" fmla="*/ 301 w 355"/>
                <a:gd name="T15" fmla="*/ 7 h 424"/>
                <a:gd name="T16" fmla="*/ 287 w 355"/>
                <a:gd name="T17" fmla="*/ 11 h 424"/>
                <a:gd name="T18" fmla="*/ 269 w 355"/>
                <a:gd name="T19" fmla="*/ 21 h 424"/>
                <a:gd name="T20" fmla="*/ 247 w 355"/>
                <a:gd name="T21" fmla="*/ 36 h 424"/>
                <a:gd name="T22" fmla="*/ 222 w 355"/>
                <a:gd name="T23" fmla="*/ 50 h 424"/>
                <a:gd name="T24" fmla="*/ 197 w 355"/>
                <a:gd name="T25" fmla="*/ 68 h 424"/>
                <a:gd name="T26" fmla="*/ 168 w 355"/>
                <a:gd name="T27" fmla="*/ 90 h 424"/>
                <a:gd name="T28" fmla="*/ 143 w 355"/>
                <a:gd name="T29" fmla="*/ 115 h 424"/>
                <a:gd name="T30" fmla="*/ 111 w 355"/>
                <a:gd name="T31" fmla="*/ 140 h 424"/>
                <a:gd name="T32" fmla="*/ 86 w 355"/>
                <a:gd name="T33" fmla="*/ 169 h 424"/>
                <a:gd name="T34" fmla="*/ 61 w 355"/>
                <a:gd name="T35" fmla="*/ 197 h 424"/>
                <a:gd name="T36" fmla="*/ 39 w 355"/>
                <a:gd name="T37" fmla="*/ 233 h 424"/>
                <a:gd name="T38" fmla="*/ 21 w 355"/>
                <a:gd name="T39" fmla="*/ 266 h 424"/>
                <a:gd name="T40" fmla="*/ 10 w 355"/>
                <a:gd name="T41" fmla="*/ 305 h 424"/>
                <a:gd name="T42" fmla="*/ 0 w 355"/>
                <a:gd name="T43" fmla="*/ 345 h 424"/>
                <a:gd name="T44" fmla="*/ 0 w 355"/>
                <a:gd name="T45" fmla="*/ 388 h 424"/>
                <a:gd name="T46" fmla="*/ 0 w 355"/>
                <a:gd name="T47" fmla="*/ 391 h 424"/>
                <a:gd name="T48" fmla="*/ 3 w 355"/>
                <a:gd name="T49" fmla="*/ 399 h 424"/>
                <a:gd name="T50" fmla="*/ 7 w 355"/>
                <a:gd name="T51" fmla="*/ 406 h 424"/>
                <a:gd name="T52" fmla="*/ 18 w 355"/>
                <a:gd name="T53" fmla="*/ 417 h 424"/>
                <a:gd name="T54" fmla="*/ 28 w 355"/>
                <a:gd name="T55" fmla="*/ 424 h 424"/>
                <a:gd name="T56" fmla="*/ 43 w 355"/>
                <a:gd name="T57" fmla="*/ 424 h 424"/>
                <a:gd name="T58" fmla="*/ 50 w 355"/>
                <a:gd name="T59" fmla="*/ 417 h 424"/>
                <a:gd name="T60" fmla="*/ 61 w 355"/>
                <a:gd name="T61" fmla="*/ 413 h 424"/>
                <a:gd name="T62" fmla="*/ 71 w 355"/>
                <a:gd name="T63" fmla="*/ 402 h 424"/>
                <a:gd name="T64" fmla="*/ 82 w 355"/>
                <a:gd name="T65" fmla="*/ 395 h 424"/>
                <a:gd name="T66" fmla="*/ 93 w 355"/>
                <a:gd name="T67" fmla="*/ 377 h 424"/>
                <a:gd name="T68" fmla="*/ 107 w 355"/>
                <a:gd name="T69" fmla="*/ 356 h 424"/>
                <a:gd name="T70" fmla="*/ 125 w 355"/>
                <a:gd name="T71" fmla="*/ 330 h 424"/>
                <a:gd name="T72" fmla="*/ 147 w 355"/>
                <a:gd name="T73" fmla="*/ 305 h 424"/>
                <a:gd name="T74" fmla="*/ 168 w 355"/>
                <a:gd name="T75" fmla="*/ 276 h 424"/>
                <a:gd name="T76" fmla="*/ 190 w 355"/>
                <a:gd name="T77" fmla="*/ 248 h 424"/>
                <a:gd name="T78" fmla="*/ 215 w 355"/>
                <a:gd name="T79" fmla="*/ 219 h 424"/>
                <a:gd name="T80" fmla="*/ 240 w 355"/>
                <a:gd name="T81" fmla="*/ 190 h 424"/>
                <a:gd name="T82" fmla="*/ 258 w 355"/>
                <a:gd name="T83" fmla="*/ 158 h 424"/>
                <a:gd name="T84" fmla="*/ 280 w 355"/>
                <a:gd name="T85" fmla="*/ 129 h 424"/>
                <a:gd name="T86" fmla="*/ 301 w 355"/>
                <a:gd name="T87" fmla="*/ 104 h 424"/>
                <a:gd name="T88" fmla="*/ 319 w 355"/>
                <a:gd name="T89" fmla="*/ 82 h 424"/>
                <a:gd name="T90" fmla="*/ 334 w 355"/>
                <a:gd name="T91" fmla="*/ 65 h 424"/>
                <a:gd name="T92" fmla="*/ 348 w 355"/>
                <a:gd name="T93" fmla="*/ 50 h 424"/>
                <a:gd name="T94" fmla="*/ 352 w 355"/>
                <a:gd name="T95" fmla="*/ 39 h 424"/>
                <a:gd name="T96" fmla="*/ 355 w 355"/>
                <a:gd name="T97" fmla="*/ 39 h 424"/>
                <a:gd name="T98" fmla="*/ 355 w 355"/>
                <a:gd name="T99" fmla="*/ 39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5" h="424">
                  <a:moveTo>
                    <a:pt x="355" y="39"/>
                  </a:moveTo>
                  <a:lnTo>
                    <a:pt x="352" y="29"/>
                  </a:lnTo>
                  <a:lnTo>
                    <a:pt x="348" y="14"/>
                  </a:lnTo>
                  <a:lnTo>
                    <a:pt x="341" y="7"/>
                  </a:lnTo>
                  <a:lnTo>
                    <a:pt x="334" y="0"/>
                  </a:lnTo>
                  <a:lnTo>
                    <a:pt x="323" y="0"/>
                  </a:lnTo>
                  <a:lnTo>
                    <a:pt x="312" y="3"/>
                  </a:lnTo>
                  <a:lnTo>
                    <a:pt x="301" y="7"/>
                  </a:lnTo>
                  <a:lnTo>
                    <a:pt x="287" y="11"/>
                  </a:lnTo>
                  <a:lnTo>
                    <a:pt x="269" y="21"/>
                  </a:lnTo>
                  <a:lnTo>
                    <a:pt x="247" y="36"/>
                  </a:lnTo>
                  <a:lnTo>
                    <a:pt x="222" y="50"/>
                  </a:lnTo>
                  <a:lnTo>
                    <a:pt x="197" y="68"/>
                  </a:lnTo>
                  <a:lnTo>
                    <a:pt x="168" y="90"/>
                  </a:lnTo>
                  <a:lnTo>
                    <a:pt x="143" y="115"/>
                  </a:lnTo>
                  <a:lnTo>
                    <a:pt x="111" y="140"/>
                  </a:lnTo>
                  <a:lnTo>
                    <a:pt x="86" y="169"/>
                  </a:lnTo>
                  <a:lnTo>
                    <a:pt x="61" y="197"/>
                  </a:lnTo>
                  <a:lnTo>
                    <a:pt x="39" y="233"/>
                  </a:lnTo>
                  <a:lnTo>
                    <a:pt x="21" y="266"/>
                  </a:lnTo>
                  <a:lnTo>
                    <a:pt x="10" y="305"/>
                  </a:lnTo>
                  <a:lnTo>
                    <a:pt x="0" y="345"/>
                  </a:lnTo>
                  <a:lnTo>
                    <a:pt x="0" y="388"/>
                  </a:lnTo>
                  <a:lnTo>
                    <a:pt x="0" y="391"/>
                  </a:lnTo>
                  <a:lnTo>
                    <a:pt x="3" y="399"/>
                  </a:lnTo>
                  <a:lnTo>
                    <a:pt x="7" y="406"/>
                  </a:lnTo>
                  <a:lnTo>
                    <a:pt x="18" y="417"/>
                  </a:lnTo>
                  <a:lnTo>
                    <a:pt x="28" y="424"/>
                  </a:lnTo>
                  <a:lnTo>
                    <a:pt x="43" y="424"/>
                  </a:lnTo>
                  <a:lnTo>
                    <a:pt x="50" y="417"/>
                  </a:lnTo>
                  <a:lnTo>
                    <a:pt x="61" y="413"/>
                  </a:lnTo>
                  <a:lnTo>
                    <a:pt x="71" y="402"/>
                  </a:lnTo>
                  <a:lnTo>
                    <a:pt x="82" y="395"/>
                  </a:lnTo>
                  <a:lnTo>
                    <a:pt x="93" y="377"/>
                  </a:lnTo>
                  <a:lnTo>
                    <a:pt x="107" y="356"/>
                  </a:lnTo>
                  <a:lnTo>
                    <a:pt x="125" y="330"/>
                  </a:lnTo>
                  <a:lnTo>
                    <a:pt x="147" y="305"/>
                  </a:lnTo>
                  <a:lnTo>
                    <a:pt x="168" y="276"/>
                  </a:lnTo>
                  <a:lnTo>
                    <a:pt x="190" y="248"/>
                  </a:lnTo>
                  <a:lnTo>
                    <a:pt x="215" y="219"/>
                  </a:lnTo>
                  <a:lnTo>
                    <a:pt x="240" y="190"/>
                  </a:lnTo>
                  <a:lnTo>
                    <a:pt x="258" y="158"/>
                  </a:lnTo>
                  <a:lnTo>
                    <a:pt x="280" y="129"/>
                  </a:lnTo>
                  <a:lnTo>
                    <a:pt x="301" y="104"/>
                  </a:lnTo>
                  <a:lnTo>
                    <a:pt x="319" y="82"/>
                  </a:lnTo>
                  <a:lnTo>
                    <a:pt x="334" y="65"/>
                  </a:lnTo>
                  <a:lnTo>
                    <a:pt x="348" y="50"/>
                  </a:lnTo>
                  <a:lnTo>
                    <a:pt x="352" y="39"/>
                  </a:lnTo>
                  <a:lnTo>
                    <a:pt x="355" y="39"/>
                  </a:lnTo>
                  <a:lnTo>
                    <a:pt x="355" y="3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9" name="Freeform 134"/>
            <p:cNvSpPr>
              <a:spLocks/>
            </p:cNvSpPr>
            <p:nvPr/>
          </p:nvSpPr>
          <p:spPr bwMode="auto">
            <a:xfrm>
              <a:off x="3235" y="2216"/>
              <a:ext cx="51" cy="269"/>
            </a:xfrm>
            <a:custGeom>
              <a:avLst/>
              <a:gdLst>
                <a:gd name="T0" fmla="*/ 11 w 51"/>
                <a:gd name="T1" fmla="*/ 0 h 269"/>
                <a:gd name="T2" fmla="*/ 18 w 51"/>
                <a:gd name="T3" fmla="*/ 10 h 269"/>
                <a:gd name="T4" fmla="*/ 26 w 51"/>
                <a:gd name="T5" fmla="*/ 28 h 269"/>
                <a:gd name="T6" fmla="*/ 33 w 51"/>
                <a:gd name="T7" fmla="*/ 43 h 269"/>
                <a:gd name="T8" fmla="*/ 40 w 51"/>
                <a:gd name="T9" fmla="*/ 61 h 269"/>
                <a:gd name="T10" fmla="*/ 44 w 51"/>
                <a:gd name="T11" fmla="*/ 75 h 269"/>
                <a:gd name="T12" fmla="*/ 47 w 51"/>
                <a:gd name="T13" fmla="*/ 93 h 269"/>
                <a:gd name="T14" fmla="*/ 47 w 51"/>
                <a:gd name="T15" fmla="*/ 111 h 269"/>
                <a:gd name="T16" fmla="*/ 51 w 51"/>
                <a:gd name="T17" fmla="*/ 129 h 269"/>
                <a:gd name="T18" fmla="*/ 47 w 51"/>
                <a:gd name="T19" fmla="*/ 147 h 269"/>
                <a:gd name="T20" fmla="*/ 47 w 51"/>
                <a:gd name="T21" fmla="*/ 165 h 269"/>
                <a:gd name="T22" fmla="*/ 44 w 51"/>
                <a:gd name="T23" fmla="*/ 183 h 269"/>
                <a:gd name="T24" fmla="*/ 40 w 51"/>
                <a:gd name="T25" fmla="*/ 201 h 269"/>
                <a:gd name="T26" fmla="*/ 36 w 51"/>
                <a:gd name="T27" fmla="*/ 219 h 269"/>
                <a:gd name="T28" fmla="*/ 29 w 51"/>
                <a:gd name="T29" fmla="*/ 237 h 269"/>
                <a:gd name="T30" fmla="*/ 22 w 51"/>
                <a:gd name="T31" fmla="*/ 251 h 269"/>
                <a:gd name="T32" fmla="*/ 18 w 51"/>
                <a:gd name="T33" fmla="*/ 269 h 269"/>
                <a:gd name="T34" fmla="*/ 11 w 51"/>
                <a:gd name="T35" fmla="*/ 262 h 269"/>
                <a:gd name="T36" fmla="*/ 0 w 51"/>
                <a:gd name="T37" fmla="*/ 251 h 269"/>
                <a:gd name="T38" fmla="*/ 0 w 51"/>
                <a:gd name="T39" fmla="*/ 237 h 269"/>
                <a:gd name="T40" fmla="*/ 4 w 51"/>
                <a:gd name="T41" fmla="*/ 226 h 269"/>
                <a:gd name="T42" fmla="*/ 4 w 51"/>
                <a:gd name="T43" fmla="*/ 211 h 269"/>
                <a:gd name="T44" fmla="*/ 8 w 51"/>
                <a:gd name="T45" fmla="*/ 201 h 269"/>
                <a:gd name="T46" fmla="*/ 11 w 51"/>
                <a:gd name="T47" fmla="*/ 186 h 269"/>
                <a:gd name="T48" fmla="*/ 11 w 51"/>
                <a:gd name="T49" fmla="*/ 176 h 269"/>
                <a:gd name="T50" fmla="*/ 15 w 51"/>
                <a:gd name="T51" fmla="*/ 161 h 269"/>
                <a:gd name="T52" fmla="*/ 18 w 51"/>
                <a:gd name="T53" fmla="*/ 147 h 269"/>
                <a:gd name="T54" fmla="*/ 18 w 51"/>
                <a:gd name="T55" fmla="*/ 136 h 269"/>
                <a:gd name="T56" fmla="*/ 18 w 51"/>
                <a:gd name="T57" fmla="*/ 122 h 269"/>
                <a:gd name="T58" fmla="*/ 18 w 51"/>
                <a:gd name="T59" fmla="*/ 107 h 269"/>
                <a:gd name="T60" fmla="*/ 18 w 51"/>
                <a:gd name="T61" fmla="*/ 100 h 269"/>
                <a:gd name="T62" fmla="*/ 15 w 51"/>
                <a:gd name="T63" fmla="*/ 86 h 269"/>
                <a:gd name="T64" fmla="*/ 11 w 51"/>
                <a:gd name="T65" fmla="*/ 71 h 269"/>
                <a:gd name="T66" fmla="*/ 8 w 51"/>
                <a:gd name="T67" fmla="*/ 61 h 269"/>
                <a:gd name="T68" fmla="*/ 4 w 51"/>
                <a:gd name="T69" fmla="*/ 50 h 269"/>
                <a:gd name="T70" fmla="*/ 4 w 51"/>
                <a:gd name="T71" fmla="*/ 39 h 269"/>
                <a:gd name="T72" fmla="*/ 4 w 51"/>
                <a:gd name="T73" fmla="*/ 21 h 269"/>
                <a:gd name="T74" fmla="*/ 8 w 51"/>
                <a:gd name="T75" fmla="*/ 3 h 269"/>
                <a:gd name="T76" fmla="*/ 11 w 51"/>
                <a:gd name="T77" fmla="*/ 0 h 269"/>
                <a:gd name="T78" fmla="*/ 11 w 51"/>
                <a:gd name="T7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269">
                  <a:moveTo>
                    <a:pt x="11" y="0"/>
                  </a:moveTo>
                  <a:lnTo>
                    <a:pt x="18" y="10"/>
                  </a:lnTo>
                  <a:lnTo>
                    <a:pt x="26" y="28"/>
                  </a:lnTo>
                  <a:lnTo>
                    <a:pt x="33" y="43"/>
                  </a:lnTo>
                  <a:lnTo>
                    <a:pt x="40" y="61"/>
                  </a:lnTo>
                  <a:lnTo>
                    <a:pt x="44" y="75"/>
                  </a:lnTo>
                  <a:lnTo>
                    <a:pt x="47" y="93"/>
                  </a:lnTo>
                  <a:lnTo>
                    <a:pt x="47" y="111"/>
                  </a:lnTo>
                  <a:lnTo>
                    <a:pt x="51" y="129"/>
                  </a:lnTo>
                  <a:lnTo>
                    <a:pt x="47" y="147"/>
                  </a:lnTo>
                  <a:lnTo>
                    <a:pt x="47" y="165"/>
                  </a:lnTo>
                  <a:lnTo>
                    <a:pt x="44" y="183"/>
                  </a:lnTo>
                  <a:lnTo>
                    <a:pt x="40" y="201"/>
                  </a:lnTo>
                  <a:lnTo>
                    <a:pt x="36" y="219"/>
                  </a:lnTo>
                  <a:lnTo>
                    <a:pt x="29" y="237"/>
                  </a:lnTo>
                  <a:lnTo>
                    <a:pt x="22" y="251"/>
                  </a:lnTo>
                  <a:lnTo>
                    <a:pt x="18" y="269"/>
                  </a:lnTo>
                  <a:lnTo>
                    <a:pt x="11" y="262"/>
                  </a:lnTo>
                  <a:lnTo>
                    <a:pt x="0" y="251"/>
                  </a:lnTo>
                  <a:lnTo>
                    <a:pt x="0" y="237"/>
                  </a:lnTo>
                  <a:lnTo>
                    <a:pt x="4" y="226"/>
                  </a:lnTo>
                  <a:lnTo>
                    <a:pt x="4" y="211"/>
                  </a:lnTo>
                  <a:lnTo>
                    <a:pt x="8" y="201"/>
                  </a:lnTo>
                  <a:lnTo>
                    <a:pt x="11" y="186"/>
                  </a:lnTo>
                  <a:lnTo>
                    <a:pt x="11" y="176"/>
                  </a:lnTo>
                  <a:lnTo>
                    <a:pt x="15" y="161"/>
                  </a:lnTo>
                  <a:lnTo>
                    <a:pt x="18" y="147"/>
                  </a:lnTo>
                  <a:lnTo>
                    <a:pt x="18" y="136"/>
                  </a:lnTo>
                  <a:lnTo>
                    <a:pt x="18" y="122"/>
                  </a:lnTo>
                  <a:lnTo>
                    <a:pt x="18" y="107"/>
                  </a:lnTo>
                  <a:lnTo>
                    <a:pt x="18" y="100"/>
                  </a:lnTo>
                  <a:lnTo>
                    <a:pt x="15" y="86"/>
                  </a:lnTo>
                  <a:lnTo>
                    <a:pt x="11" y="71"/>
                  </a:lnTo>
                  <a:lnTo>
                    <a:pt x="8" y="61"/>
                  </a:lnTo>
                  <a:lnTo>
                    <a:pt x="4" y="50"/>
                  </a:lnTo>
                  <a:lnTo>
                    <a:pt x="4" y="39"/>
                  </a:lnTo>
                  <a:lnTo>
                    <a:pt x="4" y="21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DB5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0" name="Freeform 135"/>
            <p:cNvSpPr>
              <a:spLocks/>
            </p:cNvSpPr>
            <p:nvPr/>
          </p:nvSpPr>
          <p:spPr bwMode="auto">
            <a:xfrm>
              <a:off x="2916" y="2381"/>
              <a:ext cx="201" cy="212"/>
            </a:xfrm>
            <a:custGeom>
              <a:avLst/>
              <a:gdLst>
                <a:gd name="T0" fmla="*/ 68 w 201"/>
                <a:gd name="T1" fmla="*/ 0 h 212"/>
                <a:gd name="T2" fmla="*/ 93 w 201"/>
                <a:gd name="T3" fmla="*/ 0 h 212"/>
                <a:gd name="T4" fmla="*/ 115 w 201"/>
                <a:gd name="T5" fmla="*/ 7 h 212"/>
                <a:gd name="T6" fmla="*/ 136 w 201"/>
                <a:gd name="T7" fmla="*/ 18 h 212"/>
                <a:gd name="T8" fmla="*/ 158 w 201"/>
                <a:gd name="T9" fmla="*/ 36 h 212"/>
                <a:gd name="T10" fmla="*/ 172 w 201"/>
                <a:gd name="T11" fmla="*/ 57 h 212"/>
                <a:gd name="T12" fmla="*/ 186 w 201"/>
                <a:gd name="T13" fmla="*/ 79 h 212"/>
                <a:gd name="T14" fmla="*/ 197 w 201"/>
                <a:gd name="T15" fmla="*/ 100 h 212"/>
                <a:gd name="T16" fmla="*/ 183 w 201"/>
                <a:gd name="T17" fmla="*/ 122 h 212"/>
                <a:gd name="T18" fmla="*/ 151 w 201"/>
                <a:gd name="T19" fmla="*/ 126 h 212"/>
                <a:gd name="T20" fmla="*/ 115 w 201"/>
                <a:gd name="T21" fmla="*/ 118 h 212"/>
                <a:gd name="T22" fmla="*/ 82 w 201"/>
                <a:gd name="T23" fmla="*/ 118 h 212"/>
                <a:gd name="T24" fmla="*/ 68 w 201"/>
                <a:gd name="T25" fmla="*/ 129 h 212"/>
                <a:gd name="T26" fmla="*/ 82 w 201"/>
                <a:gd name="T27" fmla="*/ 158 h 212"/>
                <a:gd name="T28" fmla="*/ 89 w 201"/>
                <a:gd name="T29" fmla="*/ 187 h 212"/>
                <a:gd name="T30" fmla="*/ 79 w 201"/>
                <a:gd name="T31" fmla="*/ 208 h 212"/>
                <a:gd name="T32" fmla="*/ 61 w 201"/>
                <a:gd name="T33" fmla="*/ 197 h 212"/>
                <a:gd name="T34" fmla="*/ 46 w 201"/>
                <a:gd name="T35" fmla="*/ 169 h 212"/>
                <a:gd name="T36" fmla="*/ 32 w 201"/>
                <a:gd name="T37" fmla="*/ 140 h 212"/>
                <a:gd name="T38" fmla="*/ 10 w 201"/>
                <a:gd name="T39" fmla="*/ 115 h 212"/>
                <a:gd name="T40" fmla="*/ 3 w 201"/>
                <a:gd name="T41" fmla="*/ 93 h 212"/>
                <a:gd name="T42" fmla="*/ 18 w 201"/>
                <a:gd name="T43" fmla="*/ 79 h 212"/>
                <a:gd name="T44" fmla="*/ 36 w 201"/>
                <a:gd name="T45" fmla="*/ 72 h 212"/>
                <a:gd name="T46" fmla="*/ 57 w 201"/>
                <a:gd name="T47" fmla="*/ 72 h 212"/>
                <a:gd name="T48" fmla="*/ 75 w 201"/>
                <a:gd name="T49" fmla="*/ 75 h 212"/>
                <a:gd name="T50" fmla="*/ 97 w 201"/>
                <a:gd name="T51" fmla="*/ 75 h 212"/>
                <a:gd name="T52" fmla="*/ 115 w 201"/>
                <a:gd name="T53" fmla="*/ 82 h 212"/>
                <a:gd name="T54" fmla="*/ 136 w 201"/>
                <a:gd name="T55" fmla="*/ 82 h 212"/>
                <a:gd name="T56" fmla="*/ 140 w 201"/>
                <a:gd name="T57" fmla="*/ 72 h 212"/>
                <a:gd name="T58" fmla="*/ 129 w 201"/>
                <a:gd name="T59" fmla="*/ 57 h 212"/>
                <a:gd name="T60" fmla="*/ 111 w 201"/>
                <a:gd name="T61" fmla="*/ 50 h 212"/>
                <a:gd name="T62" fmla="*/ 89 w 201"/>
                <a:gd name="T63" fmla="*/ 46 h 212"/>
                <a:gd name="T64" fmla="*/ 68 w 201"/>
                <a:gd name="T65" fmla="*/ 43 h 212"/>
                <a:gd name="T66" fmla="*/ 54 w 201"/>
                <a:gd name="T67" fmla="*/ 36 h 212"/>
                <a:gd name="T68" fmla="*/ 46 w 201"/>
                <a:gd name="T69" fmla="*/ 25 h 212"/>
                <a:gd name="T70" fmla="*/ 50 w 201"/>
                <a:gd name="T71" fmla="*/ 14 h 212"/>
                <a:gd name="T72" fmla="*/ 61 w 201"/>
                <a:gd name="T7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1" h="212">
                  <a:moveTo>
                    <a:pt x="61" y="3"/>
                  </a:moveTo>
                  <a:lnTo>
                    <a:pt x="68" y="0"/>
                  </a:lnTo>
                  <a:lnTo>
                    <a:pt x="82" y="0"/>
                  </a:lnTo>
                  <a:lnTo>
                    <a:pt x="93" y="0"/>
                  </a:lnTo>
                  <a:lnTo>
                    <a:pt x="104" y="3"/>
                  </a:lnTo>
                  <a:lnTo>
                    <a:pt x="115" y="7"/>
                  </a:lnTo>
                  <a:lnTo>
                    <a:pt x="125" y="14"/>
                  </a:lnTo>
                  <a:lnTo>
                    <a:pt x="136" y="18"/>
                  </a:lnTo>
                  <a:lnTo>
                    <a:pt x="147" y="29"/>
                  </a:lnTo>
                  <a:lnTo>
                    <a:pt x="158" y="36"/>
                  </a:lnTo>
                  <a:lnTo>
                    <a:pt x="165" y="46"/>
                  </a:lnTo>
                  <a:lnTo>
                    <a:pt x="172" y="57"/>
                  </a:lnTo>
                  <a:lnTo>
                    <a:pt x="179" y="68"/>
                  </a:lnTo>
                  <a:lnTo>
                    <a:pt x="186" y="79"/>
                  </a:lnTo>
                  <a:lnTo>
                    <a:pt x="194" y="90"/>
                  </a:lnTo>
                  <a:lnTo>
                    <a:pt x="197" y="100"/>
                  </a:lnTo>
                  <a:lnTo>
                    <a:pt x="201" y="115"/>
                  </a:lnTo>
                  <a:lnTo>
                    <a:pt x="183" y="122"/>
                  </a:lnTo>
                  <a:lnTo>
                    <a:pt x="169" y="129"/>
                  </a:lnTo>
                  <a:lnTo>
                    <a:pt x="151" y="126"/>
                  </a:lnTo>
                  <a:lnTo>
                    <a:pt x="133" y="126"/>
                  </a:lnTo>
                  <a:lnTo>
                    <a:pt x="115" y="118"/>
                  </a:lnTo>
                  <a:lnTo>
                    <a:pt x="97" y="118"/>
                  </a:lnTo>
                  <a:lnTo>
                    <a:pt x="82" y="118"/>
                  </a:lnTo>
                  <a:lnTo>
                    <a:pt x="64" y="122"/>
                  </a:lnTo>
                  <a:lnTo>
                    <a:pt x="68" y="129"/>
                  </a:lnTo>
                  <a:lnTo>
                    <a:pt x="75" y="143"/>
                  </a:lnTo>
                  <a:lnTo>
                    <a:pt x="82" y="158"/>
                  </a:lnTo>
                  <a:lnTo>
                    <a:pt x="86" y="176"/>
                  </a:lnTo>
                  <a:lnTo>
                    <a:pt x="89" y="187"/>
                  </a:lnTo>
                  <a:lnTo>
                    <a:pt x="86" y="201"/>
                  </a:lnTo>
                  <a:lnTo>
                    <a:pt x="79" y="208"/>
                  </a:lnTo>
                  <a:lnTo>
                    <a:pt x="68" y="212"/>
                  </a:lnTo>
                  <a:lnTo>
                    <a:pt x="61" y="197"/>
                  </a:lnTo>
                  <a:lnTo>
                    <a:pt x="57" y="183"/>
                  </a:lnTo>
                  <a:lnTo>
                    <a:pt x="46" y="169"/>
                  </a:lnTo>
                  <a:lnTo>
                    <a:pt x="39" y="154"/>
                  </a:lnTo>
                  <a:lnTo>
                    <a:pt x="32" y="140"/>
                  </a:lnTo>
                  <a:lnTo>
                    <a:pt x="21" y="126"/>
                  </a:lnTo>
                  <a:lnTo>
                    <a:pt x="10" y="115"/>
                  </a:lnTo>
                  <a:lnTo>
                    <a:pt x="0" y="104"/>
                  </a:lnTo>
                  <a:lnTo>
                    <a:pt x="3" y="93"/>
                  </a:lnTo>
                  <a:lnTo>
                    <a:pt x="10" y="86"/>
                  </a:lnTo>
                  <a:lnTo>
                    <a:pt x="18" y="79"/>
                  </a:lnTo>
                  <a:lnTo>
                    <a:pt x="25" y="75"/>
                  </a:lnTo>
                  <a:lnTo>
                    <a:pt x="36" y="72"/>
                  </a:lnTo>
                  <a:lnTo>
                    <a:pt x="46" y="72"/>
                  </a:lnTo>
                  <a:lnTo>
                    <a:pt x="57" y="72"/>
                  </a:lnTo>
                  <a:lnTo>
                    <a:pt x="64" y="75"/>
                  </a:lnTo>
                  <a:lnTo>
                    <a:pt x="75" y="75"/>
                  </a:lnTo>
                  <a:lnTo>
                    <a:pt x="86" y="75"/>
                  </a:lnTo>
                  <a:lnTo>
                    <a:pt x="97" y="75"/>
                  </a:lnTo>
                  <a:lnTo>
                    <a:pt x="107" y="79"/>
                  </a:lnTo>
                  <a:lnTo>
                    <a:pt x="115" y="82"/>
                  </a:lnTo>
                  <a:lnTo>
                    <a:pt x="125" y="82"/>
                  </a:lnTo>
                  <a:lnTo>
                    <a:pt x="136" y="82"/>
                  </a:lnTo>
                  <a:lnTo>
                    <a:pt x="147" y="86"/>
                  </a:lnTo>
                  <a:lnTo>
                    <a:pt x="140" y="72"/>
                  </a:lnTo>
                  <a:lnTo>
                    <a:pt x="136" y="64"/>
                  </a:lnTo>
                  <a:lnTo>
                    <a:pt x="129" y="57"/>
                  </a:lnTo>
                  <a:lnTo>
                    <a:pt x="122" y="54"/>
                  </a:lnTo>
                  <a:lnTo>
                    <a:pt x="111" y="50"/>
                  </a:lnTo>
                  <a:lnTo>
                    <a:pt x="100" y="50"/>
                  </a:lnTo>
                  <a:lnTo>
                    <a:pt x="89" y="46"/>
                  </a:lnTo>
                  <a:lnTo>
                    <a:pt x="79" y="46"/>
                  </a:lnTo>
                  <a:lnTo>
                    <a:pt x="68" y="43"/>
                  </a:lnTo>
                  <a:lnTo>
                    <a:pt x="61" y="39"/>
                  </a:lnTo>
                  <a:lnTo>
                    <a:pt x="54" y="36"/>
                  </a:lnTo>
                  <a:lnTo>
                    <a:pt x="50" y="32"/>
                  </a:lnTo>
                  <a:lnTo>
                    <a:pt x="46" y="25"/>
                  </a:lnTo>
                  <a:lnTo>
                    <a:pt x="46" y="21"/>
                  </a:lnTo>
                  <a:lnTo>
                    <a:pt x="50" y="14"/>
                  </a:lnTo>
                  <a:lnTo>
                    <a:pt x="61" y="3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BDB5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1" name="Freeform 136"/>
            <p:cNvSpPr>
              <a:spLocks/>
            </p:cNvSpPr>
            <p:nvPr/>
          </p:nvSpPr>
          <p:spPr bwMode="auto">
            <a:xfrm>
              <a:off x="3562" y="2618"/>
              <a:ext cx="216" cy="298"/>
            </a:xfrm>
            <a:custGeom>
              <a:avLst/>
              <a:gdLst>
                <a:gd name="T0" fmla="*/ 65 w 216"/>
                <a:gd name="T1" fmla="*/ 3 h 298"/>
                <a:gd name="T2" fmla="*/ 87 w 216"/>
                <a:gd name="T3" fmla="*/ 11 h 298"/>
                <a:gd name="T4" fmla="*/ 112 w 216"/>
                <a:gd name="T5" fmla="*/ 25 h 298"/>
                <a:gd name="T6" fmla="*/ 133 w 216"/>
                <a:gd name="T7" fmla="*/ 43 h 298"/>
                <a:gd name="T8" fmla="*/ 155 w 216"/>
                <a:gd name="T9" fmla="*/ 61 h 298"/>
                <a:gd name="T10" fmla="*/ 173 w 216"/>
                <a:gd name="T11" fmla="*/ 83 h 298"/>
                <a:gd name="T12" fmla="*/ 191 w 216"/>
                <a:gd name="T13" fmla="*/ 104 h 298"/>
                <a:gd name="T14" fmla="*/ 205 w 216"/>
                <a:gd name="T15" fmla="*/ 129 h 298"/>
                <a:gd name="T16" fmla="*/ 202 w 216"/>
                <a:gd name="T17" fmla="*/ 151 h 298"/>
                <a:gd name="T18" fmla="*/ 169 w 216"/>
                <a:gd name="T19" fmla="*/ 154 h 298"/>
                <a:gd name="T20" fmla="*/ 137 w 216"/>
                <a:gd name="T21" fmla="*/ 140 h 298"/>
                <a:gd name="T22" fmla="*/ 105 w 216"/>
                <a:gd name="T23" fmla="*/ 129 h 298"/>
                <a:gd name="T24" fmla="*/ 72 w 216"/>
                <a:gd name="T25" fmla="*/ 122 h 298"/>
                <a:gd name="T26" fmla="*/ 58 w 216"/>
                <a:gd name="T27" fmla="*/ 133 h 298"/>
                <a:gd name="T28" fmla="*/ 65 w 216"/>
                <a:gd name="T29" fmla="*/ 154 h 298"/>
                <a:gd name="T30" fmla="*/ 72 w 216"/>
                <a:gd name="T31" fmla="*/ 176 h 298"/>
                <a:gd name="T32" fmla="*/ 79 w 216"/>
                <a:gd name="T33" fmla="*/ 197 h 298"/>
                <a:gd name="T34" fmla="*/ 87 w 216"/>
                <a:gd name="T35" fmla="*/ 219 h 298"/>
                <a:gd name="T36" fmla="*/ 90 w 216"/>
                <a:gd name="T37" fmla="*/ 241 h 298"/>
                <a:gd name="T38" fmla="*/ 94 w 216"/>
                <a:gd name="T39" fmla="*/ 262 h 298"/>
                <a:gd name="T40" fmla="*/ 90 w 216"/>
                <a:gd name="T41" fmla="*/ 284 h 298"/>
                <a:gd name="T42" fmla="*/ 79 w 216"/>
                <a:gd name="T43" fmla="*/ 287 h 298"/>
                <a:gd name="T44" fmla="*/ 61 w 216"/>
                <a:gd name="T45" fmla="*/ 266 h 298"/>
                <a:gd name="T46" fmla="*/ 54 w 216"/>
                <a:gd name="T47" fmla="*/ 241 h 298"/>
                <a:gd name="T48" fmla="*/ 51 w 216"/>
                <a:gd name="T49" fmla="*/ 219 h 298"/>
                <a:gd name="T50" fmla="*/ 47 w 216"/>
                <a:gd name="T51" fmla="*/ 197 h 298"/>
                <a:gd name="T52" fmla="*/ 40 w 216"/>
                <a:gd name="T53" fmla="*/ 176 h 298"/>
                <a:gd name="T54" fmla="*/ 33 w 216"/>
                <a:gd name="T55" fmla="*/ 154 h 298"/>
                <a:gd name="T56" fmla="*/ 25 w 216"/>
                <a:gd name="T57" fmla="*/ 129 h 298"/>
                <a:gd name="T58" fmla="*/ 11 w 216"/>
                <a:gd name="T59" fmla="*/ 111 h 298"/>
                <a:gd name="T60" fmla="*/ 0 w 216"/>
                <a:gd name="T61" fmla="*/ 86 h 298"/>
                <a:gd name="T62" fmla="*/ 18 w 216"/>
                <a:gd name="T63" fmla="*/ 68 h 298"/>
                <a:gd name="T64" fmla="*/ 51 w 216"/>
                <a:gd name="T65" fmla="*/ 72 h 298"/>
                <a:gd name="T66" fmla="*/ 83 w 216"/>
                <a:gd name="T67" fmla="*/ 79 h 298"/>
                <a:gd name="T68" fmla="*/ 115 w 216"/>
                <a:gd name="T69" fmla="*/ 86 h 298"/>
                <a:gd name="T70" fmla="*/ 123 w 216"/>
                <a:gd name="T71" fmla="*/ 75 h 298"/>
                <a:gd name="T72" fmla="*/ 87 w 216"/>
                <a:gd name="T73" fmla="*/ 61 h 298"/>
                <a:gd name="T74" fmla="*/ 54 w 216"/>
                <a:gd name="T75" fmla="*/ 43 h 298"/>
                <a:gd name="T76" fmla="*/ 40 w 216"/>
                <a:gd name="T77" fmla="*/ 25 h 298"/>
                <a:gd name="T78" fmla="*/ 47 w 216"/>
                <a:gd name="T79" fmla="*/ 11 h 298"/>
                <a:gd name="T80" fmla="*/ 54 w 216"/>
                <a:gd name="T8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298">
                  <a:moveTo>
                    <a:pt x="54" y="0"/>
                  </a:moveTo>
                  <a:lnTo>
                    <a:pt x="65" y="3"/>
                  </a:lnTo>
                  <a:lnTo>
                    <a:pt x="76" y="7"/>
                  </a:lnTo>
                  <a:lnTo>
                    <a:pt x="87" y="11"/>
                  </a:lnTo>
                  <a:lnTo>
                    <a:pt x="101" y="18"/>
                  </a:lnTo>
                  <a:lnTo>
                    <a:pt x="112" y="25"/>
                  </a:lnTo>
                  <a:lnTo>
                    <a:pt x="123" y="32"/>
                  </a:lnTo>
                  <a:lnTo>
                    <a:pt x="133" y="43"/>
                  </a:lnTo>
                  <a:lnTo>
                    <a:pt x="148" y="54"/>
                  </a:lnTo>
                  <a:lnTo>
                    <a:pt x="155" y="61"/>
                  </a:lnTo>
                  <a:lnTo>
                    <a:pt x="166" y="72"/>
                  </a:lnTo>
                  <a:lnTo>
                    <a:pt x="173" y="83"/>
                  </a:lnTo>
                  <a:lnTo>
                    <a:pt x="184" y="93"/>
                  </a:lnTo>
                  <a:lnTo>
                    <a:pt x="191" y="104"/>
                  </a:lnTo>
                  <a:lnTo>
                    <a:pt x="202" y="118"/>
                  </a:lnTo>
                  <a:lnTo>
                    <a:pt x="205" y="129"/>
                  </a:lnTo>
                  <a:lnTo>
                    <a:pt x="216" y="144"/>
                  </a:lnTo>
                  <a:lnTo>
                    <a:pt x="202" y="151"/>
                  </a:lnTo>
                  <a:lnTo>
                    <a:pt x="191" y="162"/>
                  </a:lnTo>
                  <a:lnTo>
                    <a:pt x="169" y="154"/>
                  </a:lnTo>
                  <a:lnTo>
                    <a:pt x="155" y="151"/>
                  </a:lnTo>
                  <a:lnTo>
                    <a:pt x="137" y="140"/>
                  </a:lnTo>
                  <a:lnTo>
                    <a:pt x="123" y="136"/>
                  </a:lnTo>
                  <a:lnTo>
                    <a:pt x="105" y="129"/>
                  </a:lnTo>
                  <a:lnTo>
                    <a:pt x="90" y="126"/>
                  </a:lnTo>
                  <a:lnTo>
                    <a:pt x="72" y="122"/>
                  </a:lnTo>
                  <a:lnTo>
                    <a:pt x="58" y="126"/>
                  </a:lnTo>
                  <a:lnTo>
                    <a:pt x="58" y="133"/>
                  </a:lnTo>
                  <a:lnTo>
                    <a:pt x="61" y="144"/>
                  </a:lnTo>
                  <a:lnTo>
                    <a:pt x="65" y="154"/>
                  </a:lnTo>
                  <a:lnTo>
                    <a:pt x="69" y="165"/>
                  </a:lnTo>
                  <a:lnTo>
                    <a:pt x="72" y="176"/>
                  </a:lnTo>
                  <a:lnTo>
                    <a:pt x="76" y="187"/>
                  </a:lnTo>
                  <a:lnTo>
                    <a:pt x="79" y="197"/>
                  </a:lnTo>
                  <a:lnTo>
                    <a:pt x="83" y="208"/>
                  </a:lnTo>
                  <a:lnTo>
                    <a:pt x="87" y="219"/>
                  </a:lnTo>
                  <a:lnTo>
                    <a:pt x="87" y="230"/>
                  </a:lnTo>
                  <a:lnTo>
                    <a:pt x="90" y="241"/>
                  </a:lnTo>
                  <a:lnTo>
                    <a:pt x="94" y="251"/>
                  </a:lnTo>
                  <a:lnTo>
                    <a:pt x="94" y="262"/>
                  </a:lnTo>
                  <a:lnTo>
                    <a:pt x="94" y="273"/>
                  </a:lnTo>
                  <a:lnTo>
                    <a:pt x="90" y="284"/>
                  </a:lnTo>
                  <a:lnTo>
                    <a:pt x="90" y="298"/>
                  </a:lnTo>
                  <a:lnTo>
                    <a:pt x="79" y="287"/>
                  </a:lnTo>
                  <a:lnTo>
                    <a:pt x="65" y="277"/>
                  </a:lnTo>
                  <a:lnTo>
                    <a:pt x="61" y="266"/>
                  </a:lnTo>
                  <a:lnTo>
                    <a:pt x="58" y="255"/>
                  </a:lnTo>
                  <a:lnTo>
                    <a:pt x="54" y="241"/>
                  </a:lnTo>
                  <a:lnTo>
                    <a:pt x="54" y="233"/>
                  </a:lnTo>
                  <a:lnTo>
                    <a:pt x="51" y="219"/>
                  </a:lnTo>
                  <a:lnTo>
                    <a:pt x="47" y="208"/>
                  </a:lnTo>
                  <a:lnTo>
                    <a:pt x="47" y="197"/>
                  </a:lnTo>
                  <a:lnTo>
                    <a:pt x="43" y="187"/>
                  </a:lnTo>
                  <a:lnTo>
                    <a:pt x="40" y="176"/>
                  </a:lnTo>
                  <a:lnTo>
                    <a:pt x="36" y="162"/>
                  </a:lnTo>
                  <a:lnTo>
                    <a:pt x="33" y="154"/>
                  </a:lnTo>
                  <a:lnTo>
                    <a:pt x="29" y="144"/>
                  </a:lnTo>
                  <a:lnTo>
                    <a:pt x="25" y="129"/>
                  </a:lnTo>
                  <a:lnTo>
                    <a:pt x="18" y="122"/>
                  </a:lnTo>
                  <a:lnTo>
                    <a:pt x="11" y="11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72"/>
                  </a:lnTo>
                  <a:lnTo>
                    <a:pt x="18" y="68"/>
                  </a:lnTo>
                  <a:lnTo>
                    <a:pt x="33" y="68"/>
                  </a:lnTo>
                  <a:lnTo>
                    <a:pt x="51" y="72"/>
                  </a:lnTo>
                  <a:lnTo>
                    <a:pt x="65" y="75"/>
                  </a:lnTo>
                  <a:lnTo>
                    <a:pt x="83" y="79"/>
                  </a:lnTo>
                  <a:lnTo>
                    <a:pt x="97" y="83"/>
                  </a:lnTo>
                  <a:lnTo>
                    <a:pt x="115" y="86"/>
                  </a:lnTo>
                  <a:lnTo>
                    <a:pt x="133" y="93"/>
                  </a:lnTo>
                  <a:lnTo>
                    <a:pt x="123" y="75"/>
                  </a:lnTo>
                  <a:lnTo>
                    <a:pt x="105" y="68"/>
                  </a:lnTo>
                  <a:lnTo>
                    <a:pt x="87" y="61"/>
                  </a:lnTo>
                  <a:lnTo>
                    <a:pt x="69" y="54"/>
                  </a:lnTo>
                  <a:lnTo>
                    <a:pt x="54" y="43"/>
                  </a:lnTo>
                  <a:lnTo>
                    <a:pt x="43" y="32"/>
                  </a:lnTo>
                  <a:lnTo>
                    <a:pt x="40" y="25"/>
                  </a:lnTo>
                  <a:lnTo>
                    <a:pt x="43" y="18"/>
                  </a:lnTo>
                  <a:lnTo>
                    <a:pt x="47" y="1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DB5A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" name="Freeform 137"/>
            <p:cNvSpPr>
              <a:spLocks/>
            </p:cNvSpPr>
            <p:nvPr/>
          </p:nvSpPr>
          <p:spPr bwMode="auto">
            <a:xfrm>
              <a:off x="3235" y="1493"/>
              <a:ext cx="719" cy="1423"/>
            </a:xfrm>
            <a:custGeom>
              <a:avLst/>
              <a:gdLst>
                <a:gd name="T0" fmla="*/ 133 w 719"/>
                <a:gd name="T1" fmla="*/ 299 h 1423"/>
                <a:gd name="T2" fmla="*/ 105 w 719"/>
                <a:gd name="T3" fmla="*/ 324 h 1423"/>
                <a:gd name="T4" fmla="*/ 72 w 719"/>
                <a:gd name="T5" fmla="*/ 381 h 1423"/>
                <a:gd name="T6" fmla="*/ 47 w 719"/>
                <a:gd name="T7" fmla="*/ 467 h 1423"/>
                <a:gd name="T8" fmla="*/ 51 w 719"/>
                <a:gd name="T9" fmla="*/ 586 h 1423"/>
                <a:gd name="T10" fmla="*/ 94 w 719"/>
                <a:gd name="T11" fmla="*/ 730 h 1423"/>
                <a:gd name="T12" fmla="*/ 144 w 719"/>
                <a:gd name="T13" fmla="*/ 841 h 1423"/>
                <a:gd name="T14" fmla="*/ 176 w 719"/>
                <a:gd name="T15" fmla="*/ 902 h 1423"/>
                <a:gd name="T16" fmla="*/ 198 w 719"/>
                <a:gd name="T17" fmla="*/ 931 h 1423"/>
                <a:gd name="T18" fmla="*/ 216 w 719"/>
                <a:gd name="T19" fmla="*/ 938 h 1423"/>
                <a:gd name="T20" fmla="*/ 241 w 719"/>
                <a:gd name="T21" fmla="*/ 917 h 1423"/>
                <a:gd name="T22" fmla="*/ 342 w 719"/>
                <a:gd name="T23" fmla="*/ 816 h 1423"/>
                <a:gd name="T24" fmla="*/ 485 w 719"/>
                <a:gd name="T25" fmla="*/ 665 h 1423"/>
                <a:gd name="T26" fmla="*/ 608 w 719"/>
                <a:gd name="T27" fmla="*/ 485 h 1423"/>
                <a:gd name="T28" fmla="*/ 676 w 719"/>
                <a:gd name="T29" fmla="*/ 313 h 1423"/>
                <a:gd name="T30" fmla="*/ 640 w 719"/>
                <a:gd name="T31" fmla="*/ 173 h 1423"/>
                <a:gd name="T32" fmla="*/ 597 w 719"/>
                <a:gd name="T33" fmla="*/ 94 h 1423"/>
                <a:gd name="T34" fmla="*/ 564 w 719"/>
                <a:gd name="T35" fmla="*/ 65 h 1423"/>
                <a:gd name="T36" fmla="*/ 539 w 719"/>
                <a:gd name="T37" fmla="*/ 72 h 1423"/>
                <a:gd name="T38" fmla="*/ 529 w 719"/>
                <a:gd name="T39" fmla="*/ 0 h 1423"/>
                <a:gd name="T40" fmla="*/ 554 w 719"/>
                <a:gd name="T41" fmla="*/ 11 h 1423"/>
                <a:gd name="T42" fmla="*/ 597 w 719"/>
                <a:gd name="T43" fmla="*/ 36 h 1423"/>
                <a:gd name="T44" fmla="*/ 644 w 719"/>
                <a:gd name="T45" fmla="*/ 83 h 1423"/>
                <a:gd name="T46" fmla="*/ 690 w 719"/>
                <a:gd name="T47" fmla="*/ 148 h 1423"/>
                <a:gd name="T48" fmla="*/ 719 w 719"/>
                <a:gd name="T49" fmla="*/ 238 h 1423"/>
                <a:gd name="T50" fmla="*/ 712 w 719"/>
                <a:gd name="T51" fmla="*/ 342 h 1423"/>
                <a:gd name="T52" fmla="*/ 669 w 719"/>
                <a:gd name="T53" fmla="*/ 460 h 1423"/>
                <a:gd name="T54" fmla="*/ 593 w 719"/>
                <a:gd name="T55" fmla="*/ 590 h 1423"/>
                <a:gd name="T56" fmla="*/ 489 w 719"/>
                <a:gd name="T57" fmla="*/ 726 h 1423"/>
                <a:gd name="T58" fmla="*/ 356 w 719"/>
                <a:gd name="T59" fmla="*/ 870 h 1423"/>
                <a:gd name="T60" fmla="*/ 295 w 719"/>
                <a:gd name="T61" fmla="*/ 934 h 1423"/>
                <a:gd name="T62" fmla="*/ 281 w 719"/>
                <a:gd name="T63" fmla="*/ 967 h 1423"/>
                <a:gd name="T64" fmla="*/ 263 w 719"/>
                <a:gd name="T65" fmla="*/ 1014 h 1423"/>
                <a:gd name="T66" fmla="*/ 248 w 719"/>
                <a:gd name="T67" fmla="*/ 1049 h 1423"/>
                <a:gd name="T68" fmla="*/ 241 w 719"/>
                <a:gd name="T69" fmla="*/ 1078 h 1423"/>
                <a:gd name="T70" fmla="*/ 144 w 719"/>
                <a:gd name="T71" fmla="*/ 1287 h 1423"/>
                <a:gd name="T72" fmla="*/ 119 w 719"/>
                <a:gd name="T73" fmla="*/ 1236 h 1423"/>
                <a:gd name="T74" fmla="*/ 123 w 719"/>
                <a:gd name="T75" fmla="*/ 931 h 1423"/>
                <a:gd name="T76" fmla="*/ 79 w 719"/>
                <a:gd name="T77" fmla="*/ 823 h 1423"/>
                <a:gd name="T78" fmla="*/ 29 w 719"/>
                <a:gd name="T79" fmla="*/ 665 h 1423"/>
                <a:gd name="T80" fmla="*/ 0 w 719"/>
                <a:gd name="T81" fmla="*/ 489 h 1423"/>
                <a:gd name="T82" fmla="*/ 29 w 719"/>
                <a:gd name="T83" fmla="*/ 342 h 1423"/>
                <a:gd name="T84" fmla="*/ 108 w 719"/>
                <a:gd name="T85" fmla="*/ 270 h 1423"/>
                <a:gd name="T86" fmla="*/ 144 w 719"/>
                <a:gd name="T87" fmla="*/ 291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9" h="1423">
                  <a:moveTo>
                    <a:pt x="144" y="291"/>
                  </a:moveTo>
                  <a:lnTo>
                    <a:pt x="141" y="291"/>
                  </a:lnTo>
                  <a:lnTo>
                    <a:pt x="133" y="299"/>
                  </a:lnTo>
                  <a:lnTo>
                    <a:pt x="126" y="302"/>
                  </a:lnTo>
                  <a:lnTo>
                    <a:pt x="119" y="313"/>
                  </a:lnTo>
                  <a:lnTo>
                    <a:pt x="105" y="324"/>
                  </a:lnTo>
                  <a:lnTo>
                    <a:pt x="94" y="342"/>
                  </a:lnTo>
                  <a:lnTo>
                    <a:pt x="83" y="360"/>
                  </a:lnTo>
                  <a:lnTo>
                    <a:pt x="72" y="381"/>
                  </a:lnTo>
                  <a:lnTo>
                    <a:pt x="61" y="406"/>
                  </a:lnTo>
                  <a:lnTo>
                    <a:pt x="54" y="435"/>
                  </a:lnTo>
                  <a:lnTo>
                    <a:pt x="47" y="467"/>
                  </a:lnTo>
                  <a:lnTo>
                    <a:pt x="47" y="503"/>
                  </a:lnTo>
                  <a:lnTo>
                    <a:pt x="47" y="543"/>
                  </a:lnTo>
                  <a:lnTo>
                    <a:pt x="51" y="586"/>
                  </a:lnTo>
                  <a:lnTo>
                    <a:pt x="61" y="633"/>
                  </a:lnTo>
                  <a:lnTo>
                    <a:pt x="79" y="683"/>
                  </a:lnTo>
                  <a:lnTo>
                    <a:pt x="94" y="730"/>
                  </a:lnTo>
                  <a:lnTo>
                    <a:pt x="112" y="773"/>
                  </a:lnTo>
                  <a:lnTo>
                    <a:pt x="126" y="809"/>
                  </a:lnTo>
                  <a:lnTo>
                    <a:pt x="144" y="841"/>
                  </a:lnTo>
                  <a:lnTo>
                    <a:pt x="155" y="863"/>
                  </a:lnTo>
                  <a:lnTo>
                    <a:pt x="166" y="884"/>
                  </a:lnTo>
                  <a:lnTo>
                    <a:pt x="176" y="902"/>
                  </a:lnTo>
                  <a:lnTo>
                    <a:pt x="187" y="917"/>
                  </a:lnTo>
                  <a:lnTo>
                    <a:pt x="191" y="924"/>
                  </a:lnTo>
                  <a:lnTo>
                    <a:pt x="198" y="931"/>
                  </a:lnTo>
                  <a:lnTo>
                    <a:pt x="205" y="934"/>
                  </a:lnTo>
                  <a:lnTo>
                    <a:pt x="209" y="938"/>
                  </a:lnTo>
                  <a:lnTo>
                    <a:pt x="216" y="938"/>
                  </a:lnTo>
                  <a:lnTo>
                    <a:pt x="220" y="938"/>
                  </a:lnTo>
                  <a:lnTo>
                    <a:pt x="223" y="931"/>
                  </a:lnTo>
                  <a:lnTo>
                    <a:pt x="241" y="917"/>
                  </a:lnTo>
                  <a:lnTo>
                    <a:pt x="266" y="891"/>
                  </a:lnTo>
                  <a:lnTo>
                    <a:pt x="302" y="859"/>
                  </a:lnTo>
                  <a:lnTo>
                    <a:pt x="342" y="816"/>
                  </a:lnTo>
                  <a:lnTo>
                    <a:pt x="388" y="769"/>
                  </a:lnTo>
                  <a:lnTo>
                    <a:pt x="435" y="719"/>
                  </a:lnTo>
                  <a:lnTo>
                    <a:pt x="485" y="665"/>
                  </a:lnTo>
                  <a:lnTo>
                    <a:pt x="529" y="608"/>
                  </a:lnTo>
                  <a:lnTo>
                    <a:pt x="572" y="550"/>
                  </a:lnTo>
                  <a:lnTo>
                    <a:pt x="608" y="485"/>
                  </a:lnTo>
                  <a:lnTo>
                    <a:pt x="640" y="428"/>
                  </a:lnTo>
                  <a:lnTo>
                    <a:pt x="665" y="370"/>
                  </a:lnTo>
                  <a:lnTo>
                    <a:pt x="676" y="313"/>
                  </a:lnTo>
                  <a:lnTo>
                    <a:pt x="676" y="263"/>
                  </a:lnTo>
                  <a:lnTo>
                    <a:pt x="665" y="216"/>
                  </a:lnTo>
                  <a:lnTo>
                    <a:pt x="640" y="173"/>
                  </a:lnTo>
                  <a:lnTo>
                    <a:pt x="626" y="141"/>
                  </a:lnTo>
                  <a:lnTo>
                    <a:pt x="608" y="115"/>
                  </a:lnTo>
                  <a:lnTo>
                    <a:pt x="597" y="94"/>
                  </a:lnTo>
                  <a:lnTo>
                    <a:pt x="582" y="79"/>
                  </a:lnTo>
                  <a:lnTo>
                    <a:pt x="572" y="72"/>
                  </a:lnTo>
                  <a:lnTo>
                    <a:pt x="564" y="65"/>
                  </a:lnTo>
                  <a:lnTo>
                    <a:pt x="557" y="62"/>
                  </a:lnTo>
                  <a:lnTo>
                    <a:pt x="547" y="65"/>
                  </a:lnTo>
                  <a:lnTo>
                    <a:pt x="539" y="72"/>
                  </a:lnTo>
                  <a:lnTo>
                    <a:pt x="539" y="83"/>
                  </a:lnTo>
                  <a:lnTo>
                    <a:pt x="539" y="87"/>
                  </a:lnTo>
                  <a:lnTo>
                    <a:pt x="529" y="0"/>
                  </a:lnTo>
                  <a:lnTo>
                    <a:pt x="532" y="0"/>
                  </a:lnTo>
                  <a:lnTo>
                    <a:pt x="539" y="4"/>
                  </a:lnTo>
                  <a:lnTo>
                    <a:pt x="554" y="11"/>
                  </a:lnTo>
                  <a:lnTo>
                    <a:pt x="564" y="15"/>
                  </a:lnTo>
                  <a:lnTo>
                    <a:pt x="579" y="26"/>
                  </a:lnTo>
                  <a:lnTo>
                    <a:pt x="597" y="36"/>
                  </a:lnTo>
                  <a:lnTo>
                    <a:pt x="611" y="51"/>
                  </a:lnTo>
                  <a:lnTo>
                    <a:pt x="629" y="65"/>
                  </a:lnTo>
                  <a:lnTo>
                    <a:pt x="644" y="83"/>
                  </a:lnTo>
                  <a:lnTo>
                    <a:pt x="661" y="101"/>
                  </a:lnTo>
                  <a:lnTo>
                    <a:pt x="676" y="126"/>
                  </a:lnTo>
                  <a:lnTo>
                    <a:pt x="690" y="148"/>
                  </a:lnTo>
                  <a:lnTo>
                    <a:pt x="701" y="176"/>
                  </a:lnTo>
                  <a:lnTo>
                    <a:pt x="708" y="205"/>
                  </a:lnTo>
                  <a:lnTo>
                    <a:pt x="719" y="238"/>
                  </a:lnTo>
                  <a:lnTo>
                    <a:pt x="719" y="273"/>
                  </a:lnTo>
                  <a:lnTo>
                    <a:pt x="719" y="306"/>
                  </a:lnTo>
                  <a:lnTo>
                    <a:pt x="712" y="342"/>
                  </a:lnTo>
                  <a:lnTo>
                    <a:pt x="701" y="381"/>
                  </a:lnTo>
                  <a:lnTo>
                    <a:pt x="687" y="421"/>
                  </a:lnTo>
                  <a:lnTo>
                    <a:pt x="669" y="460"/>
                  </a:lnTo>
                  <a:lnTo>
                    <a:pt x="647" y="503"/>
                  </a:lnTo>
                  <a:lnTo>
                    <a:pt x="626" y="547"/>
                  </a:lnTo>
                  <a:lnTo>
                    <a:pt x="593" y="590"/>
                  </a:lnTo>
                  <a:lnTo>
                    <a:pt x="564" y="633"/>
                  </a:lnTo>
                  <a:lnTo>
                    <a:pt x="529" y="679"/>
                  </a:lnTo>
                  <a:lnTo>
                    <a:pt x="489" y="726"/>
                  </a:lnTo>
                  <a:lnTo>
                    <a:pt x="450" y="769"/>
                  </a:lnTo>
                  <a:lnTo>
                    <a:pt x="403" y="820"/>
                  </a:lnTo>
                  <a:lnTo>
                    <a:pt x="356" y="870"/>
                  </a:lnTo>
                  <a:lnTo>
                    <a:pt x="309" y="920"/>
                  </a:lnTo>
                  <a:lnTo>
                    <a:pt x="302" y="924"/>
                  </a:lnTo>
                  <a:lnTo>
                    <a:pt x="295" y="934"/>
                  </a:lnTo>
                  <a:lnTo>
                    <a:pt x="291" y="942"/>
                  </a:lnTo>
                  <a:lnTo>
                    <a:pt x="288" y="956"/>
                  </a:lnTo>
                  <a:lnTo>
                    <a:pt x="281" y="967"/>
                  </a:lnTo>
                  <a:lnTo>
                    <a:pt x="273" y="981"/>
                  </a:lnTo>
                  <a:lnTo>
                    <a:pt x="270" y="999"/>
                  </a:lnTo>
                  <a:lnTo>
                    <a:pt x="263" y="1014"/>
                  </a:lnTo>
                  <a:lnTo>
                    <a:pt x="259" y="1024"/>
                  </a:lnTo>
                  <a:lnTo>
                    <a:pt x="255" y="1039"/>
                  </a:lnTo>
                  <a:lnTo>
                    <a:pt x="248" y="1049"/>
                  </a:lnTo>
                  <a:lnTo>
                    <a:pt x="248" y="1064"/>
                  </a:lnTo>
                  <a:lnTo>
                    <a:pt x="245" y="1071"/>
                  </a:lnTo>
                  <a:lnTo>
                    <a:pt x="241" y="1078"/>
                  </a:lnTo>
                  <a:lnTo>
                    <a:pt x="241" y="1082"/>
                  </a:lnTo>
                  <a:lnTo>
                    <a:pt x="241" y="1085"/>
                  </a:lnTo>
                  <a:lnTo>
                    <a:pt x="144" y="1287"/>
                  </a:lnTo>
                  <a:lnTo>
                    <a:pt x="112" y="1391"/>
                  </a:lnTo>
                  <a:lnTo>
                    <a:pt x="58" y="1423"/>
                  </a:lnTo>
                  <a:lnTo>
                    <a:pt x="119" y="1236"/>
                  </a:lnTo>
                  <a:lnTo>
                    <a:pt x="137" y="952"/>
                  </a:lnTo>
                  <a:lnTo>
                    <a:pt x="133" y="945"/>
                  </a:lnTo>
                  <a:lnTo>
                    <a:pt x="123" y="931"/>
                  </a:lnTo>
                  <a:lnTo>
                    <a:pt x="112" y="902"/>
                  </a:lnTo>
                  <a:lnTo>
                    <a:pt x="97" y="866"/>
                  </a:lnTo>
                  <a:lnTo>
                    <a:pt x="79" y="823"/>
                  </a:lnTo>
                  <a:lnTo>
                    <a:pt x="61" y="773"/>
                  </a:lnTo>
                  <a:lnTo>
                    <a:pt x="44" y="719"/>
                  </a:lnTo>
                  <a:lnTo>
                    <a:pt x="29" y="665"/>
                  </a:lnTo>
                  <a:lnTo>
                    <a:pt x="15" y="604"/>
                  </a:lnTo>
                  <a:lnTo>
                    <a:pt x="4" y="550"/>
                  </a:lnTo>
                  <a:lnTo>
                    <a:pt x="0" y="489"/>
                  </a:lnTo>
                  <a:lnTo>
                    <a:pt x="4" y="439"/>
                  </a:lnTo>
                  <a:lnTo>
                    <a:pt x="11" y="385"/>
                  </a:lnTo>
                  <a:lnTo>
                    <a:pt x="29" y="342"/>
                  </a:lnTo>
                  <a:lnTo>
                    <a:pt x="54" y="302"/>
                  </a:lnTo>
                  <a:lnTo>
                    <a:pt x="97" y="273"/>
                  </a:lnTo>
                  <a:lnTo>
                    <a:pt x="108" y="270"/>
                  </a:lnTo>
                  <a:lnTo>
                    <a:pt x="123" y="277"/>
                  </a:lnTo>
                  <a:lnTo>
                    <a:pt x="137" y="288"/>
                  </a:lnTo>
                  <a:lnTo>
                    <a:pt x="144" y="291"/>
                  </a:lnTo>
                  <a:lnTo>
                    <a:pt x="144" y="291"/>
                  </a:lnTo>
                  <a:close/>
                </a:path>
              </a:pathLst>
            </a:custGeom>
            <a:solidFill>
              <a:srgbClr val="8240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3" name="Freeform 138"/>
            <p:cNvSpPr>
              <a:spLocks/>
            </p:cNvSpPr>
            <p:nvPr/>
          </p:nvSpPr>
          <p:spPr bwMode="auto">
            <a:xfrm>
              <a:off x="3386" y="2467"/>
              <a:ext cx="101" cy="176"/>
            </a:xfrm>
            <a:custGeom>
              <a:avLst/>
              <a:gdLst>
                <a:gd name="T0" fmla="*/ 18 w 101"/>
                <a:gd name="T1" fmla="*/ 0 h 176"/>
                <a:gd name="T2" fmla="*/ 0 w 101"/>
                <a:gd name="T3" fmla="*/ 176 h 176"/>
                <a:gd name="T4" fmla="*/ 101 w 101"/>
                <a:gd name="T5" fmla="*/ 0 h 176"/>
                <a:gd name="T6" fmla="*/ 18 w 101"/>
                <a:gd name="T7" fmla="*/ 0 h 176"/>
                <a:gd name="T8" fmla="*/ 18 w 10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76">
                  <a:moveTo>
                    <a:pt x="18" y="0"/>
                  </a:moveTo>
                  <a:lnTo>
                    <a:pt x="0" y="176"/>
                  </a:lnTo>
                  <a:lnTo>
                    <a:pt x="101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5073730" y="533400"/>
            <a:ext cx="3765470" cy="899962"/>
          </a:xfrm>
        </p:spPr>
        <p:txBody>
          <a:bodyPr/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9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352800" cy="4449763"/>
          </a:xfrm>
        </p:spPr>
        <p:txBody>
          <a:bodyPr/>
          <a:lstStyle>
            <a:lvl1pPr marL="0" indent="0">
              <a:lnSpc>
                <a:spcPts val="3400"/>
              </a:lnSpc>
              <a:spcBef>
                <a:spcPts val="2400"/>
              </a:spcBef>
              <a:buNone/>
              <a:defRPr b="0">
                <a:latin typeface="Loved by the King" pitchFamily="2" charset="0"/>
              </a:defRPr>
            </a:lvl1pPr>
            <a:lvl2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2pPr>
            <a:lvl3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3pPr>
            <a:lvl4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4pPr>
            <a:lvl5pPr>
              <a:lnSpc>
                <a:spcPts val="3400"/>
              </a:lnSpc>
              <a:spcBef>
                <a:spcPts val="2400"/>
              </a:spcBef>
              <a:defRPr>
                <a:latin typeface="Loved by the King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F0BB-1866-409C-8EE0-D5B6F91A72B6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1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69DCB-DE1C-4688-AA1B-B66D8A309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45"/>
          <p:cNvGrpSpPr>
            <a:grpSpLocks/>
          </p:cNvGrpSpPr>
          <p:nvPr userDrawn="1">
            <p:custDataLst>
              <p:tags r:id="rId2"/>
            </p:custDataLst>
          </p:nvPr>
        </p:nvGrpSpPr>
        <p:grpSpPr bwMode="auto">
          <a:xfrm>
            <a:off x="-338138" y="3111500"/>
            <a:ext cx="2782888" cy="7570788"/>
            <a:chOff x="-337881" y="3111714"/>
            <a:chExt cx="2782112" cy="7570399"/>
          </a:xfrm>
        </p:grpSpPr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1126973" y="9802683"/>
              <a:ext cx="1317258" cy="458763"/>
            </a:xfrm>
            <a:custGeom>
              <a:avLst/>
              <a:gdLst>
                <a:gd name="T0" fmla="*/ 136 w 301"/>
                <a:gd name="T1" fmla="*/ 0 h 105"/>
                <a:gd name="T2" fmla="*/ 148 w 301"/>
                <a:gd name="T3" fmla="*/ 0 h 105"/>
                <a:gd name="T4" fmla="*/ 170 w 301"/>
                <a:gd name="T5" fmla="*/ 0 h 105"/>
                <a:gd name="T6" fmla="*/ 197 w 301"/>
                <a:gd name="T7" fmla="*/ 1 h 105"/>
                <a:gd name="T8" fmla="*/ 227 w 301"/>
                <a:gd name="T9" fmla="*/ 5 h 105"/>
                <a:gd name="T10" fmla="*/ 254 w 301"/>
                <a:gd name="T11" fmla="*/ 10 h 105"/>
                <a:gd name="T12" fmla="*/ 278 w 301"/>
                <a:gd name="T13" fmla="*/ 15 h 105"/>
                <a:gd name="T14" fmla="*/ 294 w 301"/>
                <a:gd name="T15" fmla="*/ 24 h 105"/>
                <a:gd name="T16" fmla="*/ 299 w 301"/>
                <a:gd name="T17" fmla="*/ 32 h 105"/>
                <a:gd name="T18" fmla="*/ 299 w 301"/>
                <a:gd name="T19" fmla="*/ 43 h 105"/>
                <a:gd name="T20" fmla="*/ 299 w 301"/>
                <a:gd name="T21" fmla="*/ 55 h 105"/>
                <a:gd name="T22" fmla="*/ 290 w 301"/>
                <a:gd name="T23" fmla="*/ 63 h 105"/>
                <a:gd name="T24" fmla="*/ 285 w 301"/>
                <a:gd name="T25" fmla="*/ 68 h 105"/>
                <a:gd name="T26" fmla="*/ 276 w 301"/>
                <a:gd name="T27" fmla="*/ 70 h 105"/>
                <a:gd name="T28" fmla="*/ 266 w 301"/>
                <a:gd name="T29" fmla="*/ 74 h 105"/>
                <a:gd name="T30" fmla="*/ 254 w 301"/>
                <a:gd name="T31" fmla="*/ 74 h 105"/>
                <a:gd name="T32" fmla="*/ 235 w 301"/>
                <a:gd name="T33" fmla="*/ 77 h 105"/>
                <a:gd name="T34" fmla="*/ 211 w 301"/>
                <a:gd name="T35" fmla="*/ 81 h 105"/>
                <a:gd name="T36" fmla="*/ 182 w 301"/>
                <a:gd name="T37" fmla="*/ 89 h 105"/>
                <a:gd name="T38" fmla="*/ 154 w 301"/>
                <a:gd name="T39" fmla="*/ 94 h 105"/>
                <a:gd name="T40" fmla="*/ 125 w 301"/>
                <a:gd name="T41" fmla="*/ 99 h 105"/>
                <a:gd name="T42" fmla="*/ 99 w 301"/>
                <a:gd name="T43" fmla="*/ 103 h 105"/>
                <a:gd name="T44" fmla="*/ 81 w 301"/>
                <a:gd name="T45" fmla="*/ 105 h 105"/>
                <a:gd name="T46" fmla="*/ 67 w 301"/>
                <a:gd name="T47" fmla="*/ 101 h 105"/>
                <a:gd name="T48" fmla="*/ 53 w 301"/>
                <a:gd name="T49" fmla="*/ 96 h 105"/>
                <a:gd name="T50" fmla="*/ 41 w 301"/>
                <a:gd name="T51" fmla="*/ 93 h 105"/>
                <a:gd name="T52" fmla="*/ 29 w 301"/>
                <a:gd name="T53" fmla="*/ 91 h 105"/>
                <a:gd name="T54" fmla="*/ 19 w 301"/>
                <a:gd name="T55" fmla="*/ 87 h 105"/>
                <a:gd name="T56" fmla="*/ 8 w 301"/>
                <a:gd name="T57" fmla="*/ 86 h 105"/>
                <a:gd name="T58" fmla="*/ 2 w 301"/>
                <a:gd name="T59" fmla="*/ 86 h 105"/>
                <a:gd name="T60" fmla="*/ 14 w 301"/>
                <a:gd name="T61" fmla="*/ 19 h 105"/>
                <a:gd name="T62" fmla="*/ 134 w 301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1" h="105">
                  <a:moveTo>
                    <a:pt x="134" y="0"/>
                  </a:moveTo>
                  <a:lnTo>
                    <a:pt x="136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82" y="1"/>
                  </a:lnTo>
                  <a:lnTo>
                    <a:pt x="197" y="1"/>
                  </a:lnTo>
                  <a:lnTo>
                    <a:pt x="213" y="5"/>
                  </a:lnTo>
                  <a:lnTo>
                    <a:pt x="227" y="5"/>
                  </a:lnTo>
                  <a:lnTo>
                    <a:pt x="240" y="8"/>
                  </a:lnTo>
                  <a:lnTo>
                    <a:pt x="254" y="10"/>
                  </a:lnTo>
                  <a:lnTo>
                    <a:pt x="268" y="12"/>
                  </a:lnTo>
                  <a:lnTo>
                    <a:pt x="278" y="15"/>
                  </a:lnTo>
                  <a:lnTo>
                    <a:pt x="287" y="20"/>
                  </a:lnTo>
                  <a:lnTo>
                    <a:pt x="294" y="24"/>
                  </a:lnTo>
                  <a:lnTo>
                    <a:pt x="297" y="29"/>
                  </a:lnTo>
                  <a:lnTo>
                    <a:pt x="299" y="32"/>
                  </a:lnTo>
                  <a:lnTo>
                    <a:pt x="299" y="38"/>
                  </a:lnTo>
                  <a:lnTo>
                    <a:pt x="299" y="43"/>
                  </a:lnTo>
                  <a:lnTo>
                    <a:pt x="301" y="46"/>
                  </a:lnTo>
                  <a:lnTo>
                    <a:pt x="299" y="55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9" y="65"/>
                  </a:lnTo>
                  <a:lnTo>
                    <a:pt x="285" y="68"/>
                  </a:lnTo>
                  <a:lnTo>
                    <a:pt x="282" y="70"/>
                  </a:lnTo>
                  <a:lnTo>
                    <a:pt x="276" y="70"/>
                  </a:lnTo>
                  <a:lnTo>
                    <a:pt x="271" y="72"/>
                  </a:lnTo>
                  <a:lnTo>
                    <a:pt x="266" y="74"/>
                  </a:lnTo>
                  <a:lnTo>
                    <a:pt x="261" y="74"/>
                  </a:lnTo>
                  <a:lnTo>
                    <a:pt x="254" y="74"/>
                  </a:lnTo>
                  <a:lnTo>
                    <a:pt x="246" y="75"/>
                  </a:lnTo>
                  <a:lnTo>
                    <a:pt x="235" y="77"/>
                  </a:lnTo>
                  <a:lnTo>
                    <a:pt x="223" y="79"/>
                  </a:lnTo>
                  <a:lnTo>
                    <a:pt x="211" y="81"/>
                  </a:lnTo>
                  <a:lnTo>
                    <a:pt x="197" y="86"/>
                  </a:lnTo>
                  <a:lnTo>
                    <a:pt x="182" y="89"/>
                  </a:lnTo>
                  <a:lnTo>
                    <a:pt x="168" y="93"/>
                  </a:lnTo>
                  <a:lnTo>
                    <a:pt x="154" y="94"/>
                  </a:lnTo>
                  <a:lnTo>
                    <a:pt x="139" y="98"/>
                  </a:lnTo>
                  <a:lnTo>
                    <a:pt x="125" y="99"/>
                  </a:lnTo>
                  <a:lnTo>
                    <a:pt x="113" y="103"/>
                  </a:lnTo>
                  <a:lnTo>
                    <a:pt x="99" y="103"/>
                  </a:lnTo>
                  <a:lnTo>
                    <a:pt x="91" y="105"/>
                  </a:lnTo>
                  <a:lnTo>
                    <a:pt x="81" y="105"/>
                  </a:lnTo>
                  <a:lnTo>
                    <a:pt x="74" y="103"/>
                  </a:lnTo>
                  <a:lnTo>
                    <a:pt x="67" y="101"/>
                  </a:lnTo>
                  <a:lnTo>
                    <a:pt x="60" y="99"/>
                  </a:lnTo>
                  <a:lnTo>
                    <a:pt x="53" y="96"/>
                  </a:lnTo>
                  <a:lnTo>
                    <a:pt x="48" y="96"/>
                  </a:lnTo>
                  <a:lnTo>
                    <a:pt x="41" y="93"/>
                  </a:lnTo>
                  <a:lnTo>
                    <a:pt x="34" y="93"/>
                  </a:lnTo>
                  <a:lnTo>
                    <a:pt x="29" y="91"/>
                  </a:lnTo>
                  <a:lnTo>
                    <a:pt x="24" y="89"/>
                  </a:lnTo>
                  <a:lnTo>
                    <a:pt x="19" y="87"/>
                  </a:lnTo>
                  <a:lnTo>
                    <a:pt x="14" y="87"/>
                  </a:lnTo>
                  <a:lnTo>
                    <a:pt x="8" y="86"/>
                  </a:lnTo>
                  <a:lnTo>
                    <a:pt x="7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14" y="19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373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112844" y="10178901"/>
              <a:ext cx="1840987" cy="503212"/>
            </a:xfrm>
            <a:custGeom>
              <a:avLst/>
              <a:gdLst>
                <a:gd name="T0" fmla="*/ 5 w 421"/>
                <a:gd name="T1" fmla="*/ 29 h 115"/>
                <a:gd name="T2" fmla="*/ 0 w 421"/>
                <a:gd name="T3" fmla="*/ 98 h 115"/>
                <a:gd name="T4" fmla="*/ 0 w 421"/>
                <a:gd name="T5" fmla="*/ 98 h 115"/>
                <a:gd name="T6" fmla="*/ 5 w 421"/>
                <a:gd name="T7" fmla="*/ 99 h 115"/>
                <a:gd name="T8" fmla="*/ 10 w 421"/>
                <a:gd name="T9" fmla="*/ 99 h 115"/>
                <a:gd name="T10" fmla="*/ 19 w 421"/>
                <a:gd name="T11" fmla="*/ 101 h 115"/>
                <a:gd name="T12" fmla="*/ 27 w 421"/>
                <a:gd name="T13" fmla="*/ 103 h 115"/>
                <a:gd name="T14" fmla="*/ 38 w 421"/>
                <a:gd name="T15" fmla="*/ 105 h 115"/>
                <a:gd name="T16" fmla="*/ 48 w 421"/>
                <a:gd name="T17" fmla="*/ 106 h 115"/>
                <a:gd name="T18" fmla="*/ 60 w 421"/>
                <a:gd name="T19" fmla="*/ 108 h 115"/>
                <a:gd name="T20" fmla="*/ 70 w 421"/>
                <a:gd name="T21" fmla="*/ 110 h 115"/>
                <a:gd name="T22" fmla="*/ 82 w 421"/>
                <a:gd name="T23" fmla="*/ 111 h 115"/>
                <a:gd name="T24" fmla="*/ 91 w 421"/>
                <a:gd name="T25" fmla="*/ 111 h 115"/>
                <a:gd name="T26" fmla="*/ 101 w 421"/>
                <a:gd name="T27" fmla="*/ 113 h 115"/>
                <a:gd name="T28" fmla="*/ 110 w 421"/>
                <a:gd name="T29" fmla="*/ 111 h 115"/>
                <a:gd name="T30" fmla="*/ 115 w 421"/>
                <a:gd name="T31" fmla="*/ 111 h 115"/>
                <a:gd name="T32" fmla="*/ 118 w 421"/>
                <a:gd name="T33" fmla="*/ 110 h 115"/>
                <a:gd name="T34" fmla="*/ 122 w 421"/>
                <a:gd name="T35" fmla="*/ 108 h 115"/>
                <a:gd name="T36" fmla="*/ 122 w 421"/>
                <a:gd name="T37" fmla="*/ 103 h 115"/>
                <a:gd name="T38" fmla="*/ 124 w 421"/>
                <a:gd name="T39" fmla="*/ 98 h 115"/>
                <a:gd name="T40" fmla="*/ 125 w 421"/>
                <a:gd name="T41" fmla="*/ 94 h 115"/>
                <a:gd name="T42" fmla="*/ 129 w 421"/>
                <a:gd name="T43" fmla="*/ 91 h 115"/>
                <a:gd name="T44" fmla="*/ 132 w 421"/>
                <a:gd name="T45" fmla="*/ 84 h 115"/>
                <a:gd name="T46" fmla="*/ 136 w 421"/>
                <a:gd name="T47" fmla="*/ 82 h 115"/>
                <a:gd name="T48" fmla="*/ 153 w 421"/>
                <a:gd name="T49" fmla="*/ 108 h 115"/>
                <a:gd name="T50" fmla="*/ 156 w 421"/>
                <a:gd name="T51" fmla="*/ 108 h 115"/>
                <a:gd name="T52" fmla="*/ 163 w 421"/>
                <a:gd name="T53" fmla="*/ 110 h 115"/>
                <a:gd name="T54" fmla="*/ 175 w 421"/>
                <a:gd name="T55" fmla="*/ 110 h 115"/>
                <a:gd name="T56" fmla="*/ 191 w 421"/>
                <a:gd name="T57" fmla="*/ 111 h 115"/>
                <a:gd name="T58" fmla="*/ 209 w 421"/>
                <a:gd name="T59" fmla="*/ 111 h 115"/>
                <a:gd name="T60" fmla="*/ 230 w 421"/>
                <a:gd name="T61" fmla="*/ 113 h 115"/>
                <a:gd name="T62" fmla="*/ 252 w 421"/>
                <a:gd name="T63" fmla="*/ 113 h 115"/>
                <a:gd name="T64" fmla="*/ 276 w 421"/>
                <a:gd name="T65" fmla="*/ 115 h 115"/>
                <a:gd name="T66" fmla="*/ 301 w 421"/>
                <a:gd name="T67" fmla="*/ 113 h 115"/>
                <a:gd name="T68" fmla="*/ 325 w 421"/>
                <a:gd name="T69" fmla="*/ 113 h 115"/>
                <a:gd name="T70" fmla="*/ 345 w 421"/>
                <a:gd name="T71" fmla="*/ 111 h 115"/>
                <a:gd name="T72" fmla="*/ 368 w 421"/>
                <a:gd name="T73" fmla="*/ 110 h 115"/>
                <a:gd name="T74" fmla="*/ 385 w 421"/>
                <a:gd name="T75" fmla="*/ 106 h 115"/>
                <a:gd name="T76" fmla="*/ 400 w 421"/>
                <a:gd name="T77" fmla="*/ 103 h 115"/>
                <a:gd name="T78" fmla="*/ 411 w 421"/>
                <a:gd name="T79" fmla="*/ 96 h 115"/>
                <a:gd name="T80" fmla="*/ 419 w 421"/>
                <a:gd name="T81" fmla="*/ 91 h 115"/>
                <a:gd name="T82" fmla="*/ 421 w 421"/>
                <a:gd name="T83" fmla="*/ 82 h 115"/>
                <a:gd name="T84" fmla="*/ 417 w 421"/>
                <a:gd name="T85" fmla="*/ 74 h 115"/>
                <a:gd name="T86" fmla="*/ 411 w 421"/>
                <a:gd name="T87" fmla="*/ 65 h 115"/>
                <a:gd name="T88" fmla="*/ 399 w 421"/>
                <a:gd name="T89" fmla="*/ 58 h 115"/>
                <a:gd name="T90" fmla="*/ 385 w 421"/>
                <a:gd name="T91" fmla="*/ 50 h 115"/>
                <a:gd name="T92" fmla="*/ 369 w 421"/>
                <a:gd name="T93" fmla="*/ 41 h 115"/>
                <a:gd name="T94" fmla="*/ 352 w 421"/>
                <a:gd name="T95" fmla="*/ 34 h 115"/>
                <a:gd name="T96" fmla="*/ 335 w 421"/>
                <a:gd name="T97" fmla="*/ 29 h 115"/>
                <a:gd name="T98" fmla="*/ 316 w 421"/>
                <a:gd name="T99" fmla="*/ 22 h 115"/>
                <a:gd name="T100" fmla="*/ 297 w 421"/>
                <a:gd name="T101" fmla="*/ 15 h 115"/>
                <a:gd name="T102" fmla="*/ 280 w 421"/>
                <a:gd name="T103" fmla="*/ 10 h 115"/>
                <a:gd name="T104" fmla="*/ 264 w 421"/>
                <a:gd name="T105" fmla="*/ 7 h 115"/>
                <a:gd name="T106" fmla="*/ 251 w 421"/>
                <a:gd name="T107" fmla="*/ 3 h 115"/>
                <a:gd name="T108" fmla="*/ 240 w 421"/>
                <a:gd name="T109" fmla="*/ 0 h 115"/>
                <a:gd name="T110" fmla="*/ 234 w 421"/>
                <a:gd name="T111" fmla="*/ 0 h 115"/>
                <a:gd name="T112" fmla="*/ 232 w 421"/>
                <a:gd name="T113" fmla="*/ 0 h 115"/>
                <a:gd name="T114" fmla="*/ 5 w 421"/>
                <a:gd name="T115" fmla="*/ 29 h 115"/>
                <a:gd name="T116" fmla="*/ 5 w 421"/>
                <a:gd name="T117" fmla="*/ 2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1" h="115">
                  <a:moveTo>
                    <a:pt x="5" y="29"/>
                  </a:moveTo>
                  <a:lnTo>
                    <a:pt x="0" y="98"/>
                  </a:lnTo>
                  <a:lnTo>
                    <a:pt x="0" y="98"/>
                  </a:lnTo>
                  <a:lnTo>
                    <a:pt x="5" y="99"/>
                  </a:lnTo>
                  <a:lnTo>
                    <a:pt x="10" y="99"/>
                  </a:lnTo>
                  <a:lnTo>
                    <a:pt x="19" y="101"/>
                  </a:lnTo>
                  <a:lnTo>
                    <a:pt x="27" y="103"/>
                  </a:lnTo>
                  <a:lnTo>
                    <a:pt x="38" y="105"/>
                  </a:lnTo>
                  <a:lnTo>
                    <a:pt x="48" y="106"/>
                  </a:lnTo>
                  <a:lnTo>
                    <a:pt x="60" y="108"/>
                  </a:lnTo>
                  <a:lnTo>
                    <a:pt x="70" y="110"/>
                  </a:lnTo>
                  <a:lnTo>
                    <a:pt x="82" y="111"/>
                  </a:lnTo>
                  <a:lnTo>
                    <a:pt x="91" y="111"/>
                  </a:lnTo>
                  <a:lnTo>
                    <a:pt x="101" y="113"/>
                  </a:lnTo>
                  <a:lnTo>
                    <a:pt x="110" y="111"/>
                  </a:lnTo>
                  <a:lnTo>
                    <a:pt x="115" y="111"/>
                  </a:lnTo>
                  <a:lnTo>
                    <a:pt x="118" y="110"/>
                  </a:lnTo>
                  <a:lnTo>
                    <a:pt x="122" y="108"/>
                  </a:lnTo>
                  <a:lnTo>
                    <a:pt x="122" y="103"/>
                  </a:lnTo>
                  <a:lnTo>
                    <a:pt x="124" y="98"/>
                  </a:lnTo>
                  <a:lnTo>
                    <a:pt x="125" y="94"/>
                  </a:lnTo>
                  <a:lnTo>
                    <a:pt x="129" y="91"/>
                  </a:lnTo>
                  <a:lnTo>
                    <a:pt x="132" y="84"/>
                  </a:lnTo>
                  <a:lnTo>
                    <a:pt x="136" y="82"/>
                  </a:lnTo>
                  <a:lnTo>
                    <a:pt x="153" y="108"/>
                  </a:lnTo>
                  <a:lnTo>
                    <a:pt x="156" y="108"/>
                  </a:lnTo>
                  <a:lnTo>
                    <a:pt x="163" y="110"/>
                  </a:lnTo>
                  <a:lnTo>
                    <a:pt x="175" y="110"/>
                  </a:lnTo>
                  <a:lnTo>
                    <a:pt x="191" y="111"/>
                  </a:lnTo>
                  <a:lnTo>
                    <a:pt x="209" y="111"/>
                  </a:lnTo>
                  <a:lnTo>
                    <a:pt x="230" y="113"/>
                  </a:lnTo>
                  <a:lnTo>
                    <a:pt x="252" y="113"/>
                  </a:lnTo>
                  <a:lnTo>
                    <a:pt x="276" y="115"/>
                  </a:lnTo>
                  <a:lnTo>
                    <a:pt x="301" y="113"/>
                  </a:lnTo>
                  <a:lnTo>
                    <a:pt x="325" y="113"/>
                  </a:lnTo>
                  <a:lnTo>
                    <a:pt x="345" y="111"/>
                  </a:lnTo>
                  <a:lnTo>
                    <a:pt x="368" y="110"/>
                  </a:lnTo>
                  <a:lnTo>
                    <a:pt x="385" y="106"/>
                  </a:lnTo>
                  <a:lnTo>
                    <a:pt x="400" y="103"/>
                  </a:lnTo>
                  <a:lnTo>
                    <a:pt x="411" y="96"/>
                  </a:lnTo>
                  <a:lnTo>
                    <a:pt x="419" y="91"/>
                  </a:lnTo>
                  <a:lnTo>
                    <a:pt x="421" y="82"/>
                  </a:lnTo>
                  <a:lnTo>
                    <a:pt x="417" y="74"/>
                  </a:lnTo>
                  <a:lnTo>
                    <a:pt x="411" y="65"/>
                  </a:lnTo>
                  <a:lnTo>
                    <a:pt x="399" y="58"/>
                  </a:lnTo>
                  <a:lnTo>
                    <a:pt x="385" y="50"/>
                  </a:lnTo>
                  <a:lnTo>
                    <a:pt x="369" y="41"/>
                  </a:lnTo>
                  <a:lnTo>
                    <a:pt x="352" y="34"/>
                  </a:lnTo>
                  <a:lnTo>
                    <a:pt x="335" y="29"/>
                  </a:lnTo>
                  <a:lnTo>
                    <a:pt x="316" y="22"/>
                  </a:lnTo>
                  <a:lnTo>
                    <a:pt x="297" y="15"/>
                  </a:lnTo>
                  <a:lnTo>
                    <a:pt x="280" y="10"/>
                  </a:lnTo>
                  <a:lnTo>
                    <a:pt x="264" y="7"/>
                  </a:lnTo>
                  <a:lnTo>
                    <a:pt x="251" y="3"/>
                  </a:lnTo>
                  <a:lnTo>
                    <a:pt x="240" y="0"/>
                  </a:lnTo>
                  <a:lnTo>
                    <a:pt x="234" y="0"/>
                  </a:lnTo>
                  <a:lnTo>
                    <a:pt x="232" y="0"/>
                  </a:lnTo>
                  <a:lnTo>
                    <a:pt x="5" y="29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CC73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1149192" y="9343919"/>
              <a:ext cx="564992" cy="546072"/>
            </a:xfrm>
            <a:custGeom>
              <a:avLst/>
              <a:gdLst>
                <a:gd name="T0" fmla="*/ 105 w 129"/>
                <a:gd name="T1" fmla="*/ 0 h 125"/>
                <a:gd name="T2" fmla="*/ 129 w 129"/>
                <a:gd name="T3" fmla="*/ 105 h 125"/>
                <a:gd name="T4" fmla="*/ 129 w 129"/>
                <a:gd name="T5" fmla="*/ 105 h 125"/>
                <a:gd name="T6" fmla="*/ 124 w 129"/>
                <a:gd name="T7" fmla="*/ 106 h 125"/>
                <a:gd name="T8" fmla="*/ 120 w 129"/>
                <a:gd name="T9" fmla="*/ 106 h 125"/>
                <a:gd name="T10" fmla="*/ 113 w 129"/>
                <a:gd name="T11" fmla="*/ 110 h 125"/>
                <a:gd name="T12" fmla="*/ 107 w 129"/>
                <a:gd name="T13" fmla="*/ 110 h 125"/>
                <a:gd name="T14" fmla="*/ 98 w 129"/>
                <a:gd name="T15" fmla="*/ 113 h 125"/>
                <a:gd name="T16" fmla="*/ 89 w 129"/>
                <a:gd name="T17" fmla="*/ 115 h 125"/>
                <a:gd name="T18" fmla="*/ 79 w 129"/>
                <a:gd name="T19" fmla="*/ 117 h 125"/>
                <a:gd name="T20" fmla="*/ 69 w 129"/>
                <a:gd name="T21" fmla="*/ 118 h 125"/>
                <a:gd name="T22" fmla="*/ 58 w 129"/>
                <a:gd name="T23" fmla="*/ 120 h 125"/>
                <a:gd name="T24" fmla="*/ 48 w 129"/>
                <a:gd name="T25" fmla="*/ 122 h 125"/>
                <a:gd name="T26" fmla="*/ 39 w 129"/>
                <a:gd name="T27" fmla="*/ 124 h 125"/>
                <a:gd name="T28" fmla="*/ 29 w 129"/>
                <a:gd name="T29" fmla="*/ 124 h 125"/>
                <a:gd name="T30" fmla="*/ 21 w 129"/>
                <a:gd name="T31" fmla="*/ 125 h 125"/>
                <a:gd name="T32" fmla="*/ 14 w 129"/>
                <a:gd name="T33" fmla="*/ 124 h 125"/>
                <a:gd name="T34" fmla="*/ 9 w 129"/>
                <a:gd name="T35" fmla="*/ 124 h 125"/>
                <a:gd name="T36" fmla="*/ 0 w 129"/>
                <a:gd name="T37" fmla="*/ 14 h 125"/>
                <a:gd name="T38" fmla="*/ 105 w 129"/>
                <a:gd name="T39" fmla="*/ 0 h 125"/>
                <a:gd name="T40" fmla="*/ 105 w 129"/>
                <a:gd name="T4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25">
                  <a:moveTo>
                    <a:pt x="105" y="0"/>
                  </a:moveTo>
                  <a:lnTo>
                    <a:pt x="129" y="105"/>
                  </a:lnTo>
                  <a:lnTo>
                    <a:pt x="129" y="105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13" y="110"/>
                  </a:lnTo>
                  <a:lnTo>
                    <a:pt x="107" y="110"/>
                  </a:lnTo>
                  <a:lnTo>
                    <a:pt x="98" y="113"/>
                  </a:lnTo>
                  <a:lnTo>
                    <a:pt x="89" y="115"/>
                  </a:lnTo>
                  <a:lnTo>
                    <a:pt x="79" y="117"/>
                  </a:lnTo>
                  <a:lnTo>
                    <a:pt x="69" y="118"/>
                  </a:lnTo>
                  <a:lnTo>
                    <a:pt x="58" y="120"/>
                  </a:lnTo>
                  <a:lnTo>
                    <a:pt x="48" y="122"/>
                  </a:lnTo>
                  <a:lnTo>
                    <a:pt x="39" y="124"/>
                  </a:lnTo>
                  <a:lnTo>
                    <a:pt x="29" y="124"/>
                  </a:lnTo>
                  <a:lnTo>
                    <a:pt x="21" y="125"/>
                  </a:lnTo>
                  <a:lnTo>
                    <a:pt x="14" y="124"/>
                  </a:lnTo>
                  <a:lnTo>
                    <a:pt x="9" y="124"/>
                  </a:lnTo>
                  <a:lnTo>
                    <a:pt x="0" y="14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43014" y="9439164"/>
              <a:ext cx="1255362" cy="931815"/>
            </a:xfrm>
            <a:custGeom>
              <a:avLst/>
              <a:gdLst>
                <a:gd name="T0" fmla="*/ 9 w 287"/>
                <a:gd name="T1" fmla="*/ 12 h 213"/>
                <a:gd name="T2" fmla="*/ 0 w 287"/>
                <a:gd name="T3" fmla="*/ 198 h 213"/>
                <a:gd name="T4" fmla="*/ 2 w 287"/>
                <a:gd name="T5" fmla="*/ 198 h 213"/>
                <a:gd name="T6" fmla="*/ 9 w 287"/>
                <a:gd name="T7" fmla="*/ 200 h 213"/>
                <a:gd name="T8" fmla="*/ 19 w 287"/>
                <a:gd name="T9" fmla="*/ 201 h 213"/>
                <a:gd name="T10" fmla="*/ 35 w 287"/>
                <a:gd name="T11" fmla="*/ 205 h 213"/>
                <a:gd name="T12" fmla="*/ 52 w 287"/>
                <a:gd name="T13" fmla="*/ 206 h 213"/>
                <a:gd name="T14" fmla="*/ 73 w 287"/>
                <a:gd name="T15" fmla="*/ 208 h 213"/>
                <a:gd name="T16" fmla="*/ 93 w 287"/>
                <a:gd name="T17" fmla="*/ 210 h 213"/>
                <a:gd name="T18" fmla="*/ 115 w 287"/>
                <a:gd name="T19" fmla="*/ 213 h 213"/>
                <a:gd name="T20" fmla="*/ 140 w 287"/>
                <a:gd name="T21" fmla="*/ 213 h 213"/>
                <a:gd name="T22" fmla="*/ 162 w 287"/>
                <a:gd name="T23" fmla="*/ 213 h 213"/>
                <a:gd name="T24" fmla="*/ 184 w 287"/>
                <a:gd name="T25" fmla="*/ 213 h 213"/>
                <a:gd name="T26" fmla="*/ 207 w 287"/>
                <a:gd name="T27" fmla="*/ 212 h 213"/>
                <a:gd name="T28" fmla="*/ 227 w 287"/>
                <a:gd name="T29" fmla="*/ 208 h 213"/>
                <a:gd name="T30" fmla="*/ 244 w 287"/>
                <a:gd name="T31" fmla="*/ 203 h 213"/>
                <a:gd name="T32" fmla="*/ 260 w 287"/>
                <a:gd name="T33" fmla="*/ 198 h 213"/>
                <a:gd name="T34" fmla="*/ 272 w 287"/>
                <a:gd name="T35" fmla="*/ 189 h 213"/>
                <a:gd name="T36" fmla="*/ 287 w 287"/>
                <a:gd name="T37" fmla="*/ 0 h 213"/>
                <a:gd name="T38" fmla="*/ 9 w 287"/>
                <a:gd name="T39" fmla="*/ 12 h 213"/>
                <a:gd name="T40" fmla="*/ 9 w 287"/>
                <a:gd name="T41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7" h="213">
                  <a:moveTo>
                    <a:pt x="9" y="12"/>
                  </a:moveTo>
                  <a:lnTo>
                    <a:pt x="0" y="198"/>
                  </a:lnTo>
                  <a:lnTo>
                    <a:pt x="2" y="198"/>
                  </a:lnTo>
                  <a:lnTo>
                    <a:pt x="9" y="200"/>
                  </a:lnTo>
                  <a:lnTo>
                    <a:pt x="19" y="201"/>
                  </a:lnTo>
                  <a:lnTo>
                    <a:pt x="35" y="205"/>
                  </a:lnTo>
                  <a:lnTo>
                    <a:pt x="52" y="206"/>
                  </a:lnTo>
                  <a:lnTo>
                    <a:pt x="73" y="208"/>
                  </a:lnTo>
                  <a:lnTo>
                    <a:pt x="93" y="210"/>
                  </a:lnTo>
                  <a:lnTo>
                    <a:pt x="115" y="213"/>
                  </a:lnTo>
                  <a:lnTo>
                    <a:pt x="140" y="213"/>
                  </a:lnTo>
                  <a:lnTo>
                    <a:pt x="162" y="213"/>
                  </a:lnTo>
                  <a:lnTo>
                    <a:pt x="184" y="213"/>
                  </a:lnTo>
                  <a:lnTo>
                    <a:pt x="207" y="212"/>
                  </a:lnTo>
                  <a:lnTo>
                    <a:pt x="227" y="208"/>
                  </a:lnTo>
                  <a:lnTo>
                    <a:pt x="244" y="203"/>
                  </a:lnTo>
                  <a:lnTo>
                    <a:pt x="260" y="198"/>
                  </a:lnTo>
                  <a:lnTo>
                    <a:pt x="272" y="189"/>
                  </a:lnTo>
                  <a:lnTo>
                    <a:pt x="287" y="0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-337881" y="5095987"/>
              <a:ext cx="2082220" cy="4497157"/>
            </a:xfrm>
            <a:custGeom>
              <a:avLst/>
              <a:gdLst>
                <a:gd name="T0" fmla="*/ 62 w 476"/>
                <a:gd name="T1" fmla="*/ 5 h 1028"/>
                <a:gd name="T2" fmla="*/ 51 w 476"/>
                <a:gd name="T3" fmla="*/ 8 h 1028"/>
                <a:gd name="T4" fmla="*/ 44 w 476"/>
                <a:gd name="T5" fmla="*/ 15 h 1028"/>
                <a:gd name="T6" fmla="*/ 34 w 476"/>
                <a:gd name="T7" fmla="*/ 24 h 1028"/>
                <a:gd name="T8" fmla="*/ 25 w 476"/>
                <a:gd name="T9" fmla="*/ 36 h 1028"/>
                <a:gd name="T10" fmla="*/ 17 w 476"/>
                <a:gd name="T11" fmla="*/ 51 h 1028"/>
                <a:gd name="T12" fmla="*/ 12 w 476"/>
                <a:gd name="T13" fmla="*/ 70 h 1028"/>
                <a:gd name="T14" fmla="*/ 10 w 476"/>
                <a:gd name="T15" fmla="*/ 96 h 1028"/>
                <a:gd name="T16" fmla="*/ 7 w 476"/>
                <a:gd name="T17" fmla="*/ 142 h 1028"/>
                <a:gd name="T18" fmla="*/ 3 w 476"/>
                <a:gd name="T19" fmla="*/ 204 h 1028"/>
                <a:gd name="T20" fmla="*/ 1 w 476"/>
                <a:gd name="T21" fmla="*/ 276 h 1028"/>
                <a:gd name="T22" fmla="*/ 0 w 476"/>
                <a:gd name="T23" fmla="*/ 352 h 1028"/>
                <a:gd name="T24" fmla="*/ 1 w 476"/>
                <a:gd name="T25" fmla="*/ 426 h 1028"/>
                <a:gd name="T26" fmla="*/ 7 w 476"/>
                <a:gd name="T27" fmla="*/ 488 h 1028"/>
                <a:gd name="T28" fmla="*/ 15 w 476"/>
                <a:gd name="T29" fmla="*/ 536 h 1028"/>
                <a:gd name="T30" fmla="*/ 22 w 476"/>
                <a:gd name="T31" fmla="*/ 557 h 1028"/>
                <a:gd name="T32" fmla="*/ 22 w 476"/>
                <a:gd name="T33" fmla="*/ 588 h 1028"/>
                <a:gd name="T34" fmla="*/ 24 w 476"/>
                <a:gd name="T35" fmla="*/ 641 h 1028"/>
                <a:gd name="T36" fmla="*/ 25 w 476"/>
                <a:gd name="T37" fmla="*/ 710 h 1028"/>
                <a:gd name="T38" fmla="*/ 27 w 476"/>
                <a:gd name="T39" fmla="*/ 785 h 1028"/>
                <a:gd name="T40" fmla="*/ 25 w 476"/>
                <a:gd name="T41" fmla="*/ 859 h 1028"/>
                <a:gd name="T42" fmla="*/ 24 w 476"/>
                <a:gd name="T43" fmla="*/ 923 h 1028"/>
                <a:gd name="T44" fmla="*/ 19 w 476"/>
                <a:gd name="T45" fmla="*/ 967 h 1028"/>
                <a:gd name="T46" fmla="*/ 17 w 476"/>
                <a:gd name="T47" fmla="*/ 981 h 1028"/>
                <a:gd name="T48" fmla="*/ 31 w 476"/>
                <a:gd name="T49" fmla="*/ 988 h 1028"/>
                <a:gd name="T50" fmla="*/ 62 w 476"/>
                <a:gd name="T51" fmla="*/ 1000 h 1028"/>
                <a:gd name="T52" fmla="*/ 105 w 476"/>
                <a:gd name="T53" fmla="*/ 1012 h 1028"/>
                <a:gd name="T54" fmla="*/ 163 w 476"/>
                <a:gd name="T55" fmla="*/ 1022 h 1028"/>
                <a:gd name="T56" fmla="*/ 235 w 476"/>
                <a:gd name="T57" fmla="*/ 1028 h 1028"/>
                <a:gd name="T58" fmla="*/ 319 w 476"/>
                <a:gd name="T59" fmla="*/ 1022 h 1028"/>
                <a:gd name="T60" fmla="*/ 419 w 476"/>
                <a:gd name="T61" fmla="*/ 1005 h 1028"/>
                <a:gd name="T62" fmla="*/ 474 w 476"/>
                <a:gd name="T63" fmla="*/ 988 h 1028"/>
                <a:gd name="T64" fmla="*/ 467 w 476"/>
                <a:gd name="T65" fmla="*/ 954 h 1028"/>
                <a:gd name="T66" fmla="*/ 457 w 476"/>
                <a:gd name="T67" fmla="*/ 897 h 1028"/>
                <a:gd name="T68" fmla="*/ 441 w 476"/>
                <a:gd name="T69" fmla="*/ 820 h 1028"/>
                <a:gd name="T70" fmla="*/ 426 w 476"/>
                <a:gd name="T71" fmla="*/ 730 h 1028"/>
                <a:gd name="T72" fmla="*/ 409 w 476"/>
                <a:gd name="T73" fmla="*/ 637 h 1028"/>
                <a:gd name="T74" fmla="*/ 392 w 476"/>
                <a:gd name="T75" fmla="*/ 545 h 1028"/>
                <a:gd name="T76" fmla="*/ 378 w 476"/>
                <a:gd name="T77" fmla="*/ 462 h 1028"/>
                <a:gd name="T78" fmla="*/ 371 w 476"/>
                <a:gd name="T79" fmla="*/ 421 h 1028"/>
                <a:gd name="T80" fmla="*/ 369 w 476"/>
                <a:gd name="T81" fmla="*/ 392 h 1028"/>
                <a:gd name="T82" fmla="*/ 364 w 476"/>
                <a:gd name="T83" fmla="*/ 347 h 1028"/>
                <a:gd name="T84" fmla="*/ 361 w 476"/>
                <a:gd name="T85" fmla="*/ 294 h 1028"/>
                <a:gd name="T86" fmla="*/ 354 w 476"/>
                <a:gd name="T87" fmla="*/ 235 h 1028"/>
                <a:gd name="T88" fmla="*/ 347 w 476"/>
                <a:gd name="T89" fmla="*/ 180 h 1028"/>
                <a:gd name="T90" fmla="*/ 340 w 476"/>
                <a:gd name="T91" fmla="*/ 136 h 1028"/>
                <a:gd name="T92" fmla="*/ 331 w 476"/>
                <a:gd name="T93" fmla="*/ 105 h 1028"/>
                <a:gd name="T94" fmla="*/ 321 w 476"/>
                <a:gd name="T95" fmla="*/ 93 h 1028"/>
                <a:gd name="T96" fmla="*/ 306 w 476"/>
                <a:gd name="T97" fmla="*/ 79 h 1028"/>
                <a:gd name="T98" fmla="*/ 285 w 476"/>
                <a:gd name="T99" fmla="*/ 63 h 1028"/>
                <a:gd name="T100" fmla="*/ 263 w 476"/>
                <a:gd name="T101" fmla="*/ 48 h 1028"/>
                <a:gd name="T102" fmla="*/ 239 w 476"/>
                <a:gd name="T103" fmla="*/ 31 h 1028"/>
                <a:gd name="T104" fmla="*/ 218 w 476"/>
                <a:gd name="T105" fmla="*/ 17 h 1028"/>
                <a:gd name="T106" fmla="*/ 202 w 476"/>
                <a:gd name="T107" fmla="*/ 5 h 1028"/>
                <a:gd name="T108" fmla="*/ 194 w 476"/>
                <a:gd name="T109" fmla="*/ 0 h 1028"/>
                <a:gd name="T110" fmla="*/ 63 w 476"/>
                <a:gd name="T111" fmla="*/ 3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6" h="1028">
                  <a:moveTo>
                    <a:pt x="63" y="3"/>
                  </a:moveTo>
                  <a:lnTo>
                    <a:pt x="62" y="5"/>
                  </a:lnTo>
                  <a:lnTo>
                    <a:pt x="56" y="7"/>
                  </a:lnTo>
                  <a:lnTo>
                    <a:pt x="51" y="8"/>
                  </a:lnTo>
                  <a:lnTo>
                    <a:pt x="48" y="12"/>
                  </a:lnTo>
                  <a:lnTo>
                    <a:pt x="44" y="15"/>
                  </a:lnTo>
                  <a:lnTo>
                    <a:pt x="39" y="20"/>
                  </a:lnTo>
                  <a:lnTo>
                    <a:pt x="34" y="24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22" y="44"/>
                  </a:lnTo>
                  <a:lnTo>
                    <a:pt x="17" y="51"/>
                  </a:lnTo>
                  <a:lnTo>
                    <a:pt x="15" y="62"/>
                  </a:lnTo>
                  <a:lnTo>
                    <a:pt x="12" y="70"/>
                  </a:lnTo>
                  <a:lnTo>
                    <a:pt x="12" y="82"/>
                  </a:lnTo>
                  <a:lnTo>
                    <a:pt x="10" y="96"/>
                  </a:lnTo>
                  <a:lnTo>
                    <a:pt x="8" y="117"/>
                  </a:lnTo>
                  <a:lnTo>
                    <a:pt x="7" y="142"/>
                  </a:lnTo>
                  <a:lnTo>
                    <a:pt x="5" y="172"/>
                  </a:lnTo>
                  <a:lnTo>
                    <a:pt x="3" y="204"/>
                  </a:lnTo>
                  <a:lnTo>
                    <a:pt x="1" y="239"/>
                  </a:lnTo>
                  <a:lnTo>
                    <a:pt x="1" y="276"/>
                  </a:lnTo>
                  <a:lnTo>
                    <a:pt x="1" y="314"/>
                  </a:lnTo>
                  <a:lnTo>
                    <a:pt x="0" y="352"/>
                  </a:lnTo>
                  <a:lnTo>
                    <a:pt x="1" y="390"/>
                  </a:lnTo>
                  <a:lnTo>
                    <a:pt x="1" y="426"/>
                  </a:lnTo>
                  <a:lnTo>
                    <a:pt x="5" y="459"/>
                  </a:lnTo>
                  <a:lnTo>
                    <a:pt x="7" y="488"/>
                  </a:lnTo>
                  <a:lnTo>
                    <a:pt x="12" y="515"/>
                  </a:lnTo>
                  <a:lnTo>
                    <a:pt x="15" y="536"/>
                  </a:lnTo>
                  <a:lnTo>
                    <a:pt x="22" y="553"/>
                  </a:lnTo>
                  <a:lnTo>
                    <a:pt x="22" y="557"/>
                  </a:lnTo>
                  <a:lnTo>
                    <a:pt x="22" y="569"/>
                  </a:lnTo>
                  <a:lnTo>
                    <a:pt x="22" y="588"/>
                  </a:lnTo>
                  <a:lnTo>
                    <a:pt x="24" y="613"/>
                  </a:lnTo>
                  <a:lnTo>
                    <a:pt x="24" y="641"/>
                  </a:lnTo>
                  <a:lnTo>
                    <a:pt x="24" y="675"/>
                  </a:lnTo>
                  <a:lnTo>
                    <a:pt x="25" y="710"/>
                  </a:lnTo>
                  <a:lnTo>
                    <a:pt x="27" y="747"/>
                  </a:lnTo>
                  <a:lnTo>
                    <a:pt x="27" y="785"/>
                  </a:lnTo>
                  <a:lnTo>
                    <a:pt x="27" y="823"/>
                  </a:lnTo>
                  <a:lnTo>
                    <a:pt x="25" y="859"/>
                  </a:lnTo>
                  <a:lnTo>
                    <a:pt x="25" y="894"/>
                  </a:lnTo>
                  <a:lnTo>
                    <a:pt x="24" y="923"/>
                  </a:lnTo>
                  <a:lnTo>
                    <a:pt x="22" y="947"/>
                  </a:lnTo>
                  <a:lnTo>
                    <a:pt x="19" y="967"/>
                  </a:lnTo>
                  <a:lnTo>
                    <a:pt x="15" y="981"/>
                  </a:lnTo>
                  <a:lnTo>
                    <a:pt x="17" y="981"/>
                  </a:lnTo>
                  <a:lnTo>
                    <a:pt x="24" y="985"/>
                  </a:lnTo>
                  <a:lnTo>
                    <a:pt x="31" y="988"/>
                  </a:lnTo>
                  <a:lnTo>
                    <a:pt x="44" y="995"/>
                  </a:lnTo>
                  <a:lnTo>
                    <a:pt x="62" y="1000"/>
                  </a:lnTo>
                  <a:lnTo>
                    <a:pt x="80" y="1007"/>
                  </a:lnTo>
                  <a:lnTo>
                    <a:pt x="105" y="1012"/>
                  </a:lnTo>
                  <a:lnTo>
                    <a:pt x="134" y="1019"/>
                  </a:lnTo>
                  <a:lnTo>
                    <a:pt x="163" y="1022"/>
                  </a:lnTo>
                  <a:lnTo>
                    <a:pt x="197" y="1026"/>
                  </a:lnTo>
                  <a:lnTo>
                    <a:pt x="235" y="1028"/>
                  </a:lnTo>
                  <a:lnTo>
                    <a:pt x="276" y="1026"/>
                  </a:lnTo>
                  <a:lnTo>
                    <a:pt x="319" y="1022"/>
                  </a:lnTo>
                  <a:lnTo>
                    <a:pt x="369" y="1016"/>
                  </a:lnTo>
                  <a:lnTo>
                    <a:pt x="419" y="1005"/>
                  </a:lnTo>
                  <a:lnTo>
                    <a:pt x="476" y="993"/>
                  </a:lnTo>
                  <a:lnTo>
                    <a:pt x="474" y="988"/>
                  </a:lnTo>
                  <a:lnTo>
                    <a:pt x="472" y="974"/>
                  </a:lnTo>
                  <a:lnTo>
                    <a:pt x="467" y="954"/>
                  </a:lnTo>
                  <a:lnTo>
                    <a:pt x="464" y="928"/>
                  </a:lnTo>
                  <a:lnTo>
                    <a:pt x="457" y="897"/>
                  </a:lnTo>
                  <a:lnTo>
                    <a:pt x="450" y="859"/>
                  </a:lnTo>
                  <a:lnTo>
                    <a:pt x="441" y="820"/>
                  </a:lnTo>
                  <a:lnTo>
                    <a:pt x="434" y="777"/>
                  </a:lnTo>
                  <a:lnTo>
                    <a:pt x="426" y="730"/>
                  </a:lnTo>
                  <a:lnTo>
                    <a:pt x="417" y="684"/>
                  </a:lnTo>
                  <a:lnTo>
                    <a:pt x="409" y="637"/>
                  </a:lnTo>
                  <a:lnTo>
                    <a:pt x="400" y="591"/>
                  </a:lnTo>
                  <a:lnTo>
                    <a:pt x="392" y="545"/>
                  </a:lnTo>
                  <a:lnTo>
                    <a:pt x="385" y="503"/>
                  </a:lnTo>
                  <a:lnTo>
                    <a:pt x="378" y="462"/>
                  </a:lnTo>
                  <a:lnTo>
                    <a:pt x="373" y="426"/>
                  </a:lnTo>
                  <a:lnTo>
                    <a:pt x="371" y="421"/>
                  </a:lnTo>
                  <a:lnTo>
                    <a:pt x="371" y="409"/>
                  </a:lnTo>
                  <a:lnTo>
                    <a:pt x="369" y="392"/>
                  </a:lnTo>
                  <a:lnTo>
                    <a:pt x="367" y="373"/>
                  </a:lnTo>
                  <a:lnTo>
                    <a:pt x="364" y="347"/>
                  </a:lnTo>
                  <a:lnTo>
                    <a:pt x="362" y="321"/>
                  </a:lnTo>
                  <a:lnTo>
                    <a:pt x="361" y="294"/>
                  </a:lnTo>
                  <a:lnTo>
                    <a:pt x="357" y="266"/>
                  </a:lnTo>
                  <a:lnTo>
                    <a:pt x="354" y="235"/>
                  </a:lnTo>
                  <a:lnTo>
                    <a:pt x="350" y="208"/>
                  </a:lnTo>
                  <a:lnTo>
                    <a:pt x="347" y="180"/>
                  </a:lnTo>
                  <a:lnTo>
                    <a:pt x="343" y="156"/>
                  </a:lnTo>
                  <a:lnTo>
                    <a:pt x="340" y="136"/>
                  </a:lnTo>
                  <a:lnTo>
                    <a:pt x="335" y="117"/>
                  </a:lnTo>
                  <a:lnTo>
                    <a:pt x="331" y="105"/>
                  </a:lnTo>
                  <a:lnTo>
                    <a:pt x="328" y="98"/>
                  </a:lnTo>
                  <a:lnTo>
                    <a:pt x="321" y="93"/>
                  </a:lnTo>
                  <a:lnTo>
                    <a:pt x="314" y="86"/>
                  </a:lnTo>
                  <a:lnTo>
                    <a:pt x="306" y="79"/>
                  </a:lnTo>
                  <a:lnTo>
                    <a:pt x="297" y="72"/>
                  </a:lnTo>
                  <a:lnTo>
                    <a:pt x="285" y="63"/>
                  </a:lnTo>
                  <a:lnTo>
                    <a:pt x="275" y="55"/>
                  </a:lnTo>
                  <a:lnTo>
                    <a:pt x="263" y="48"/>
                  </a:lnTo>
                  <a:lnTo>
                    <a:pt x="251" y="39"/>
                  </a:lnTo>
                  <a:lnTo>
                    <a:pt x="239" y="31"/>
                  </a:lnTo>
                  <a:lnTo>
                    <a:pt x="228" y="24"/>
                  </a:lnTo>
                  <a:lnTo>
                    <a:pt x="218" y="17"/>
                  </a:lnTo>
                  <a:lnTo>
                    <a:pt x="211" y="10"/>
                  </a:lnTo>
                  <a:lnTo>
                    <a:pt x="202" y="5"/>
                  </a:lnTo>
                  <a:lnTo>
                    <a:pt x="197" y="1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CCF08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-83952" y="4834063"/>
              <a:ext cx="1337890" cy="1019123"/>
            </a:xfrm>
            <a:custGeom>
              <a:avLst/>
              <a:gdLst>
                <a:gd name="T0" fmla="*/ 59 w 306"/>
                <a:gd name="T1" fmla="*/ 0 h 233"/>
                <a:gd name="T2" fmla="*/ 53 w 306"/>
                <a:gd name="T3" fmla="*/ 3 h 233"/>
                <a:gd name="T4" fmla="*/ 45 w 306"/>
                <a:gd name="T5" fmla="*/ 12 h 233"/>
                <a:gd name="T6" fmla="*/ 34 w 306"/>
                <a:gd name="T7" fmla="*/ 22 h 233"/>
                <a:gd name="T8" fmla="*/ 24 w 306"/>
                <a:gd name="T9" fmla="*/ 34 h 233"/>
                <a:gd name="T10" fmla="*/ 14 w 306"/>
                <a:gd name="T11" fmla="*/ 46 h 233"/>
                <a:gd name="T12" fmla="*/ 5 w 306"/>
                <a:gd name="T13" fmla="*/ 58 h 233"/>
                <a:gd name="T14" fmla="*/ 0 w 306"/>
                <a:gd name="T15" fmla="*/ 68 h 233"/>
                <a:gd name="T16" fmla="*/ 2 w 306"/>
                <a:gd name="T17" fmla="*/ 77 h 233"/>
                <a:gd name="T18" fmla="*/ 17 w 306"/>
                <a:gd name="T19" fmla="*/ 96 h 233"/>
                <a:gd name="T20" fmla="*/ 45 w 306"/>
                <a:gd name="T21" fmla="*/ 120 h 233"/>
                <a:gd name="T22" fmla="*/ 79 w 306"/>
                <a:gd name="T23" fmla="*/ 146 h 233"/>
                <a:gd name="T24" fmla="*/ 117 w 306"/>
                <a:gd name="T25" fmla="*/ 175 h 233"/>
                <a:gd name="T26" fmla="*/ 151 w 306"/>
                <a:gd name="T27" fmla="*/ 199 h 233"/>
                <a:gd name="T28" fmla="*/ 181 w 306"/>
                <a:gd name="T29" fmla="*/ 220 h 233"/>
                <a:gd name="T30" fmla="*/ 196 w 306"/>
                <a:gd name="T31" fmla="*/ 232 h 233"/>
                <a:gd name="T32" fmla="*/ 239 w 306"/>
                <a:gd name="T33" fmla="*/ 144 h 233"/>
                <a:gd name="T34" fmla="*/ 306 w 306"/>
                <a:gd name="T35" fmla="*/ 168 h 233"/>
                <a:gd name="T36" fmla="*/ 303 w 306"/>
                <a:gd name="T37" fmla="*/ 161 h 233"/>
                <a:gd name="T38" fmla="*/ 301 w 306"/>
                <a:gd name="T39" fmla="*/ 153 h 233"/>
                <a:gd name="T40" fmla="*/ 296 w 306"/>
                <a:gd name="T41" fmla="*/ 139 h 233"/>
                <a:gd name="T42" fmla="*/ 289 w 306"/>
                <a:gd name="T43" fmla="*/ 125 h 233"/>
                <a:gd name="T44" fmla="*/ 280 w 306"/>
                <a:gd name="T45" fmla="*/ 111 h 233"/>
                <a:gd name="T46" fmla="*/ 270 w 306"/>
                <a:gd name="T47" fmla="*/ 98 h 233"/>
                <a:gd name="T48" fmla="*/ 256 w 306"/>
                <a:gd name="T49" fmla="*/ 89 h 233"/>
                <a:gd name="T50" fmla="*/ 241 w 306"/>
                <a:gd name="T51" fmla="*/ 80 h 233"/>
                <a:gd name="T52" fmla="*/ 217 w 306"/>
                <a:gd name="T53" fmla="*/ 70 h 233"/>
                <a:gd name="T54" fmla="*/ 187 w 306"/>
                <a:gd name="T55" fmla="*/ 56 h 233"/>
                <a:gd name="T56" fmla="*/ 155 w 306"/>
                <a:gd name="T57" fmla="*/ 43 h 233"/>
                <a:gd name="T58" fmla="*/ 122 w 306"/>
                <a:gd name="T59" fmla="*/ 27 h 233"/>
                <a:gd name="T60" fmla="*/ 95 w 306"/>
                <a:gd name="T61" fmla="*/ 15 h 233"/>
                <a:gd name="T62" fmla="*/ 74 w 306"/>
                <a:gd name="T63" fmla="*/ 5 h 233"/>
                <a:gd name="T64" fmla="*/ 62 w 306"/>
                <a:gd name="T65" fmla="*/ 0 h 233"/>
                <a:gd name="T66" fmla="*/ 60 w 306"/>
                <a:gd name="T6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" h="233">
                  <a:moveTo>
                    <a:pt x="60" y="0"/>
                  </a:moveTo>
                  <a:lnTo>
                    <a:pt x="59" y="0"/>
                  </a:lnTo>
                  <a:lnTo>
                    <a:pt x="57" y="1"/>
                  </a:lnTo>
                  <a:lnTo>
                    <a:pt x="53" y="3"/>
                  </a:lnTo>
                  <a:lnTo>
                    <a:pt x="50" y="8"/>
                  </a:lnTo>
                  <a:lnTo>
                    <a:pt x="45" y="12"/>
                  </a:lnTo>
                  <a:lnTo>
                    <a:pt x="41" y="17"/>
                  </a:lnTo>
                  <a:lnTo>
                    <a:pt x="34" y="22"/>
                  </a:lnTo>
                  <a:lnTo>
                    <a:pt x="31" y="27"/>
                  </a:lnTo>
                  <a:lnTo>
                    <a:pt x="24" y="34"/>
                  </a:lnTo>
                  <a:lnTo>
                    <a:pt x="19" y="39"/>
                  </a:lnTo>
                  <a:lnTo>
                    <a:pt x="14" y="46"/>
                  </a:lnTo>
                  <a:lnTo>
                    <a:pt x="10" y="53"/>
                  </a:lnTo>
                  <a:lnTo>
                    <a:pt x="5" y="58"/>
                  </a:lnTo>
                  <a:lnTo>
                    <a:pt x="4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7" y="86"/>
                  </a:lnTo>
                  <a:lnTo>
                    <a:pt x="17" y="96"/>
                  </a:lnTo>
                  <a:lnTo>
                    <a:pt x="31" y="108"/>
                  </a:lnTo>
                  <a:lnTo>
                    <a:pt x="45" y="120"/>
                  </a:lnTo>
                  <a:lnTo>
                    <a:pt x="62" y="134"/>
                  </a:lnTo>
                  <a:lnTo>
                    <a:pt x="79" y="146"/>
                  </a:lnTo>
                  <a:lnTo>
                    <a:pt x="98" y="161"/>
                  </a:lnTo>
                  <a:lnTo>
                    <a:pt x="117" y="175"/>
                  </a:lnTo>
                  <a:lnTo>
                    <a:pt x="136" y="189"/>
                  </a:lnTo>
                  <a:lnTo>
                    <a:pt x="151" y="199"/>
                  </a:lnTo>
                  <a:lnTo>
                    <a:pt x="169" y="211"/>
                  </a:lnTo>
                  <a:lnTo>
                    <a:pt x="181" y="220"/>
                  </a:lnTo>
                  <a:lnTo>
                    <a:pt x="191" y="226"/>
                  </a:lnTo>
                  <a:lnTo>
                    <a:pt x="196" y="232"/>
                  </a:lnTo>
                  <a:lnTo>
                    <a:pt x="199" y="233"/>
                  </a:lnTo>
                  <a:lnTo>
                    <a:pt x="239" y="144"/>
                  </a:lnTo>
                  <a:lnTo>
                    <a:pt x="306" y="170"/>
                  </a:lnTo>
                  <a:lnTo>
                    <a:pt x="306" y="168"/>
                  </a:lnTo>
                  <a:lnTo>
                    <a:pt x="304" y="166"/>
                  </a:lnTo>
                  <a:lnTo>
                    <a:pt x="303" y="161"/>
                  </a:lnTo>
                  <a:lnTo>
                    <a:pt x="303" y="158"/>
                  </a:lnTo>
                  <a:lnTo>
                    <a:pt x="301" y="153"/>
                  </a:lnTo>
                  <a:lnTo>
                    <a:pt x="299" y="146"/>
                  </a:lnTo>
                  <a:lnTo>
                    <a:pt x="296" y="139"/>
                  </a:lnTo>
                  <a:lnTo>
                    <a:pt x="292" y="134"/>
                  </a:lnTo>
                  <a:lnTo>
                    <a:pt x="289" y="125"/>
                  </a:lnTo>
                  <a:lnTo>
                    <a:pt x="285" y="118"/>
                  </a:lnTo>
                  <a:lnTo>
                    <a:pt x="280" y="111"/>
                  </a:lnTo>
                  <a:lnTo>
                    <a:pt x="275" y="104"/>
                  </a:lnTo>
                  <a:lnTo>
                    <a:pt x="270" y="98"/>
                  </a:lnTo>
                  <a:lnTo>
                    <a:pt x="263" y="92"/>
                  </a:lnTo>
                  <a:lnTo>
                    <a:pt x="256" y="89"/>
                  </a:lnTo>
                  <a:lnTo>
                    <a:pt x="251" y="86"/>
                  </a:lnTo>
                  <a:lnTo>
                    <a:pt x="241" y="80"/>
                  </a:lnTo>
                  <a:lnTo>
                    <a:pt x="229" y="75"/>
                  </a:lnTo>
                  <a:lnTo>
                    <a:pt x="217" y="70"/>
                  </a:lnTo>
                  <a:lnTo>
                    <a:pt x="203" y="63"/>
                  </a:lnTo>
                  <a:lnTo>
                    <a:pt x="187" y="56"/>
                  </a:lnTo>
                  <a:lnTo>
                    <a:pt x="170" y="49"/>
                  </a:lnTo>
                  <a:lnTo>
                    <a:pt x="155" y="43"/>
                  </a:lnTo>
                  <a:lnTo>
                    <a:pt x="139" y="36"/>
                  </a:lnTo>
                  <a:lnTo>
                    <a:pt x="122" y="27"/>
                  </a:lnTo>
                  <a:lnTo>
                    <a:pt x="108" y="22"/>
                  </a:lnTo>
                  <a:lnTo>
                    <a:pt x="95" y="15"/>
                  </a:lnTo>
                  <a:lnTo>
                    <a:pt x="83" y="10"/>
                  </a:lnTo>
                  <a:lnTo>
                    <a:pt x="74" y="5"/>
                  </a:lnTo>
                  <a:lnTo>
                    <a:pt x="67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-220439" y="4802315"/>
              <a:ext cx="1596581" cy="1260410"/>
            </a:xfrm>
            <a:custGeom>
              <a:avLst/>
              <a:gdLst>
                <a:gd name="T0" fmla="*/ 84 w 365"/>
                <a:gd name="T1" fmla="*/ 3 h 288"/>
                <a:gd name="T2" fmla="*/ 83 w 365"/>
                <a:gd name="T3" fmla="*/ 12 h 288"/>
                <a:gd name="T4" fmla="*/ 72 w 365"/>
                <a:gd name="T5" fmla="*/ 24 h 288"/>
                <a:gd name="T6" fmla="*/ 60 w 365"/>
                <a:gd name="T7" fmla="*/ 38 h 288"/>
                <a:gd name="T8" fmla="*/ 47 w 365"/>
                <a:gd name="T9" fmla="*/ 55 h 288"/>
                <a:gd name="T10" fmla="*/ 35 w 365"/>
                <a:gd name="T11" fmla="*/ 70 h 288"/>
                <a:gd name="T12" fmla="*/ 26 w 365"/>
                <a:gd name="T13" fmla="*/ 87 h 288"/>
                <a:gd name="T14" fmla="*/ 23 w 365"/>
                <a:gd name="T15" fmla="*/ 105 h 288"/>
                <a:gd name="T16" fmla="*/ 28 w 365"/>
                <a:gd name="T17" fmla="*/ 127 h 288"/>
                <a:gd name="T18" fmla="*/ 38 w 365"/>
                <a:gd name="T19" fmla="*/ 146 h 288"/>
                <a:gd name="T20" fmla="*/ 53 w 365"/>
                <a:gd name="T21" fmla="*/ 163 h 288"/>
                <a:gd name="T22" fmla="*/ 74 w 365"/>
                <a:gd name="T23" fmla="*/ 175 h 288"/>
                <a:gd name="T24" fmla="*/ 96 w 365"/>
                <a:gd name="T25" fmla="*/ 184 h 288"/>
                <a:gd name="T26" fmla="*/ 120 w 365"/>
                <a:gd name="T27" fmla="*/ 192 h 288"/>
                <a:gd name="T28" fmla="*/ 145 w 365"/>
                <a:gd name="T29" fmla="*/ 203 h 288"/>
                <a:gd name="T30" fmla="*/ 167 w 365"/>
                <a:gd name="T31" fmla="*/ 211 h 288"/>
                <a:gd name="T32" fmla="*/ 186 w 365"/>
                <a:gd name="T33" fmla="*/ 220 h 288"/>
                <a:gd name="T34" fmla="*/ 206 w 365"/>
                <a:gd name="T35" fmla="*/ 228 h 288"/>
                <a:gd name="T36" fmla="*/ 229 w 365"/>
                <a:gd name="T37" fmla="*/ 237 h 288"/>
                <a:gd name="T38" fmla="*/ 253 w 365"/>
                <a:gd name="T39" fmla="*/ 244 h 288"/>
                <a:gd name="T40" fmla="*/ 275 w 365"/>
                <a:gd name="T41" fmla="*/ 245 h 288"/>
                <a:gd name="T42" fmla="*/ 296 w 365"/>
                <a:gd name="T43" fmla="*/ 244 h 288"/>
                <a:gd name="T44" fmla="*/ 315 w 365"/>
                <a:gd name="T45" fmla="*/ 232 h 288"/>
                <a:gd name="T46" fmla="*/ 328 w 365"/>
                <a:gd name="T47" fmla="*/ 213 h 288"/>
                <a:gd name="T48" fmla="*/ 335 w 365"/>
                <a:gd name="T49" fmla="*/ 192 h 288"/>
                <a:gd name="T50" fmla="*/ 339 w 365"/>
                <a:gd name="T51" fmla="*/ 180 h 288"/>
                <a:gd name="T52" fmla="*/ 337 w 365"/>
                <a:gd name="T53" fmla="*/ 168 h 288"/>
                <a:gd name="T54" fmla="*/ 335 w 365"/>
                <a:gd name="T55" fmla="*/ 158 h 288"/>
                <a:gd name="T56" fmla="*/ 330 w 365"/>
                <a:gd name="T57" fmla="*/ 146 h 288"/>
                <a:gd name="T58" fmla="*/ 323 w 365"/>
                <a:gd name="T59" fmla="*/ 135 h 288"/>
                <a:gd name="T60" fmla="*/ 316 w 365"/>
                <a:gd name="T61" fmla="*/ 127 h 288"/>
                <a:gd name="T62" fmla="*/ 310 w 365"/>
                <a:gd name="T63" fmla="*/ 118 h 288"/>
                <a:gd name="T64" fmla="*/ 306 w 365"/>
                <a:gd name="T65" fmla="*/ 111 h 288"/>
                <a:gd name="T66" fmla="*/ 306 w 365"/>
                <a:gd name="T67" fmla="*/ 108 h 288"/>
                <a:gd name="T68" fmla="*/ 304 w 365"/>
                <a:gd name="T69" fmla="*/ 103 h 288"/>
                <a:gd name="T70" fmla="*/ 303 w 365"/>
                <a:gd name="T71" fmla="*/ 99 h 288"/>
                <a:gd name="T72" fmla="*/ 320 w 365"/>
                <a:gd name="T73" fmla="*/ 101 h 288"/>
                <a:gd name="T74" fmla="*/ 342 w 365"/>
                <a:gd name="T75" fmla="*/ 118 h 288"/>
                <a:gd name="T76" fmla="*/ 358 w 365"/>
                <a:gd name="T77" fmla="*/ 142 h 288"/>
                <a:gd name="T78" fmla="*/ 365 w 365"/>
                <a:gd name="T79" fmla="*/ 172 h 288"/>
                <a:gd name="T80" fmla="*/ 363 w 365"/>
                <a:gd name="T81" fmla="*/ 203 h 288"/>
                <a:gd name="T82" fmla="*/ 352 w 365"/>
                <a:gd name="T83" fmla="*/ 232 h 288"/>
                <a:gd name="T84" fmla="*/ 337 w 365"/>
                <a:gd name="T85" fmla="*/ 258 h 288"/>
                <a:gd name="T86" fmla="*/ 315 w 365"/>
                <a:gd name="T87" fmla="*/ 280 h 288"/>
                <a:gd name="T88" fmla="*/ 282 w 365"/>
                <a:gd name="T89" fmla="*/ 283 h 288"/>
                <a:gd name="T90" fmla="*/ 246 w 365"/>
                <a:gd name="T91" fmla="*/ 273 h 288"/>
                <a:gd name="T92" fmla="*/ 212 w 365"/>
                <a:gd name="T93" fmla="*/ 263 h 288"/>
                <a:gd name="T94" fmla="*/ 179 w 365"/>
                <a:gd name="T95" fmla="*/ 251 h 288"/>
                <a:gd name="T96" fmla="*/ 145 w 365"/>
                <a:gd name="T97" fmla="*/ 239 h 288"/>
                <a:gd name="T98" fmla="*/ 110 w 365"/>
                <a:gd name="T99" fmla="*/ 225 h 288"/>
                <a:gd name="T100" fmla="*/ 76 w 365"/>
                <a:gd name="T101" fmla="*/ 209 h 288"/>
                <a:gd name="T102" fmla="*/ 45 w 365"/>
                <a:gd name="T103" fmla="*/ 190 h 288"/>
                <a:gd name="T104" fmla="*/ 17 w 365"/>
                <a:gd name="T105" fmla="*/ 172 h 288"/>
                <a:gd name="T106" fmla="*/ 4 w 365"/>
                <a:gd name="T107" fmla="*/ 149 h 288"/>
                <a:gd name="T108" fmla="*/ 0 w 365"/>
                <a:gd name="T109" fmla="*/ 123 h 288"/>
                <a:gd name="T110" fmla="*/ 4 w 365"/>
                <a:gd name="T111" fmla="*/ 98 h 288"/>
                <a:gd name="T112" fmla="*/ 12 w 365"/>
                <a:gd name="T113" fmla="*/ 72 h 288"/>
                <a:gd name="T114" fmla="*/ 28 w 365"/>
                <a:gd name="T115" fmla="*/ 46 h 288"/>
                <a:gd name="T116" fmla="*/ 48 w 365"/>
                <a:gd name="T117" fmla="*/ 25 h 288"/>
                <a:gd name="T118" fmla="*/ 71 w 365"/>
                <a:gd name="T119" fmla="*/ 7 h 288"/>
                <a:gd name="T120" fmla="*/ 83 w 365"/>
                <a:gd name="T12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5" h="288">
                  <a:moveTo>
                    <a:pt x="83" y="0"/>
                  </a:moveTo>
                  <a:lnTo>
                    <a:pt x="84" y="3"/>
                  </a:lnTo>
                  <a:lnTo>
                    <a:pt x="84" y="7"/>
                  </a:lnTo>
                  <a:lnTo>
                    <a:pt x="83" y="12"/>
                  </a:lnTo>
                  <a:lnTo>
                    <a:pt x="79" y="19"/>
                  </a:lnTo>
                  <a:lnTo>
                    <a:pt x="72" y="24"/>
                  </a:lnTo>
                  <a:lnTo>
                    <a:pt x="67" y="31"/>
                  </a:lnTo>
                  <a:lnTo>
                    <a:pt x="60" y="38"/>
                  </a:lnTo>
                  <a:lnTo>
                    <a:pt x="53" y="46"/>
                  </a:lnTo>
                  <a:lnTo>
                    <a:pt x="47" y="55"/>
                  </a:lnTo>
                  <a:lnTo>
                    <a:pt x="41" y="62"/>
                  </a:lnTo>
                  <a:lnTo>
                    <a:pt x="35" y="70"/>
                  </a:lnTo>
                  <a:lnTo>
                    <a:pt x="29" y="79"/>
                  </a:lnTo>
                  <a:lnTo>
                    <a:pt x="26" y="87"/>
                  </a:lnTo>
                  <a:lnTo>
                    <a:pt x="23" y="96"/>
                  </a:lnTo>
                  <a:lnTo>
                    <a:pt x="23" y="105"/>
                  </a:lnTo>
                  <a:lnTo>
                    <a:pt x="26" y="115"/>
                  </a:lnTo>
                  <a:lnTo>
                    <a:pt x="28" y="127"/>
                  </a:lnTo>
                  <a:lnTo>
                    <a:pt x="31" y="137"/>
                  </a:lnTo>
                  <a:lnTo>
                    <a:pt x="38" y="146"/>
                  </a:lnTo>
                  <a:lnTo>
                    <a:pt x="45" y="156"/>
                  </a:lnTo>
                  <a:lnTo>
                    <a:pt x="53" y="163"/>
                  </a:lnTo>
                  <a:lnTo>
                    <a:pt x="64" y="168"/>
                  </a:lnTo>
                  <a:lnTo>
                    <a:pt x="74" y="175"/>
                  </a:lnTo>
                  <a:lnTo>
                    <a:pt x="86" y="180"/>
                  </a:lnTo>
                  <a:lnTo>
                    <a:pt x="96" y="184"/>
                  </a:lnTo>
                  <a:lnTo>
                    <a:pt x="108" y="189"/>
                  </a:lnTo>
                  <a:lnTo>
                    <a:pt x="120" y="192"/>
                  </a:lnTo>
                  <a:lnTo>
                    <a:pt x="133" y="197"/>
                  </a:lnTo>
                  <a:lnTo>
                    <a:pt x="145" y="203"/>
                  </a:lnTo>
                  <a:lnTo>
                    <a:pt x="157" y="206"/>
                  </a:lnTo>
                  <a:lnTo>
                    <a:pt x="167" y="211"/>
                  </a:lnTo>
                  <a:lnTo>
                    <a:pt x="177" y="216"/>
                  </a:lnTo>
                  <a:lnTo>
                    <a:pt x="186" y="220"/>
                  </a:lnTo>
                  <a:lnTo>
                    <a:pt x="196" y="223"/>
                  </a:lnTo>
                  <a:lnTo>
                    <a:pt x="206" y="228"/>
                  </a:lnTo>
                  <a:lnTo>
                    <a:pt x="217" y="233"/>
                  </a:lnTo>
                  <a:lnTo>
                    <a:pt x="229" y="237"/>
                  </a:lnTo>
                  <a:lnTo>
                    <a:pt x="241" y="240"/>
                  </a:lnTo>
                  <a:lnTo>
                    <a:pt x="253" y="244"/>
                  </a:lnTo>
                  <a:lnTo>
                    <a:pt x="265" y="245"/>
                  </a:lnTo>
                  <a:lnTo>
                    <a:pt x="275" y="245"/>
                  </a:lnTo>
                  <a:lnTo>
                    <a:pt x="287" y="245"/>
                  </a:lnTo>
                  <a:lnTo>
                    <a:pt x="296" y="244"/>
                  </a:lnTo>
                  <a:lnTo>
                    <a:pt x="308" y="239"/>
                  </a:lnTo>
                  <a:lnTo>
                    <a:pt x="315" y="232"/>
                  </a:lnTo>
                  <a:lnTo>
                    <a:pt x="323" y="223"/>
                  </a:lnTo>
                  <a:lnTo>
                    <a:pt x="328" y="213"/>
                  </a:lnTo>
                  <a:lnTo>
                    <a:pt x="334" y="199"/>
                  </a:lnTo>
                  <a:lnTo>
                    <a:pt x="335" y="192"/>
                  </a:lnTo>
                  <a:lnTo>
                    <a:pt x="337" y="187"/>
                  </a:lnTo>
                  <a:lnTo>
                    <a:pt x="339" y="180"/>
                  </a:lnTo>
                  <a:lnTo>
                    <a:pt x="339" y="175"/>
                  </a:lnTo>
                  <a:lnTo>
                    <a:pt x="337" y="168"/>
                  </a:lnTo>
                  <a:lnTo>
                    <a:pt x="337" y="163"/>
                  </a:lnTo>
                  <a:lnTo>
                    <a:pt x="335" y="158"/>
                  </a:lnTo>
                  <a:lnTo>
                    <a:pt x="334" y="153"/>
                  </a:lnTo>
                  <a:lnTo>
                    <a:pt x="330" y="146"/>
                  </a:lnTo>
                  <a:lnTo>
                    <a:pt x="327" y="141"/>
                  </a:lnTo>
                  <a:lnTo>
                    <a:pt x="323" y="135"/>
                  </a:lnTo>
                  <a:lnTo>
                    <a:pt x="322" y="132"/>
                  </a:lnTo>
                  <a:lnTo>
                    <a:pt x="316" y="127"/>
                  </a:lnTo>
                  <a:lnTo>
                    <a:pt x="313" y="122"/>
                  </a:lnTo>
                  <a:lnTo>
                    <a:pt x="310" y="118"/>
                  </a:lnTo>
                  <a:lnTo>
                    <a:pt x="306" y="115"/>
                  </a:lnTo>
                  <a:lnTo>
                    <a:pt x="306" y="111"/>
                  </a:lnTo>
                  <a:lnTo>
                    <a:pt x="306" y="110"/>
                  </a:lnTo>
                  <a:lnTo>
                    <a:pt x="306" y="108"/>
                  </a:lnTo>
                  <a:lnTo>
                    <a:pt x="304" y="106"/>
                  </a:lnTo>
                  <a:lnTo>
                    <a:pt x="304" y="103"/>
                  </a:lnTo>
                  <a:lnTo>
                    <a:pt x="303" y="101"/>
                  </a:lnTo>
                  <a:lnTo>
                    <a:pt x="303" y="99"/>
                  </a:lnTo>
                  <a:lnTo>
                    <a:pt x="304" y="96"/>
                  </a:lnTo>
                  <a:lnTo>
                    <a:pt x="320" y="101"/>
                  </a:lnTo>
                  <a:lnTo>
                    <a:pt x="332" y="108"/>
                  </a:lnTo>
                  <a:lnTo>
                    <a:pt x="342" y="118"/>
                  </a:lnTo>
                  <a:lnTo>
                    <a:pt x="352" y="130"/>
                  </a:lnTo>
                  <a:lnTo>
                    <a:pt x="358" y="142"/>
                  </a:lnTo>
                  <a:lnTo>
                    <a:pt x="363" y="158"/>
                  </a:lnTo>
                  <a:lnTo>
                    <a:pt x="365" y="172"/>
                  </a:lnTo>
                  <a:lnTo>
                    <a:pt x="365" y="187"/>
                  </a:lnTo>
                  <a:lnTo>
                    <a:pt x="363" y="203"/>
                  </a:lnTo>
                  <a:lnTo>
                    <a:pt x="359" y="218"/>
                  </a:lnTo>
                  <a:lnTo>
                    <a:pt x="352" y="232"/>
                  </a:lnTo>
                  <a:lnTo>
                    <a:pt x="346" y="245"/>
                  </a:lnTo>
                  <a:lnTo>
                    <a:pt x="337" y="258"/>
                  </a:lnTo>
                  <a:lnTo>
                    <a:pt x="327" y="270"/>
                  </a:lnTo>
                  <a:lnTo>
                    <a:pt x="315" y="280"/>
                  </a:lnTo>
                  <a:lnTo>
                    <a:pt x="301" y="288"/>
                  </a:lnTo>
                  <a:lnTo>
                    <a:pt x="282" y="283"/>
                  </a:lnTo>
                  <a:lnTo>
                    <a:pt x="265" y="278"/>
                  </a:lnTo>
                  <a:lnTo>
                    <a:pt x="246" y="273"/>
                  </a:lnTo>
                  <a:lnTo>
                    <a:pt x="230" y="268"/>
                  </a:lnTo>
                  <a:lnTo>
                    <a:pt x="212" y="263"/>
                  </a:lnTo>
                  <a:lnTo>
                    <a:pt x="194" y="258"/>
                  </a:lnTo>
                  <a:lnTo>
                    <a:pt x="179" y="251"/>
                  </a:lnTo>
                  <a:lnTo>
                    <a:pt x="162" y="245"/>
                  </a:lnTo>
                  <a:lnTo>
                    <a:pt x="145" y="239"/>
                  </a:lnTo>
                  <a:lnTo>
                    <a:pt x="127" y="232"/>
                  </a:lnTo>
                  <a:lnTo>
                    <a:pt x="110" y="225"/>
                  </a:lnTo>
                  <a:lnTo>
                    <a:pt x="93" y="218"/>
                  </a:lnTo>
                  <a:lnTo>
                    <a:pt x="76" y="209"/>
                  </a:lnTo>
                  <a:lnTo>
                    <a:pt x="60" y="201"/>
                  </a:lnTo>
                  <a:lnTo>
                    <a:pt x="45" y="190"/>
                  </a:lnTo>
                  <a:lnTo>
                    <a:pt x="28" y="184"/>
                  </a:lnTo>
                  <a:lnTo>
                    <a:pt x="17" y="172"/>
                  </a:lnTo>
                  <a:lnTo>
                    <a:pt x="10" y="161"/>
                  </a:lnTo>
                  <a:lnTo>
                    <a:pt x="4" y="149"/>
                  </a:lnTo>
                  <a:lnTo>
                    <a:pt x="2" y="137"/>
                  </a:lnTo>
                  <a:lnTo>
                    <a:pt x="0" y="123"/>
                  </a:lnTo>
                  <a:lnTo>
                    <a:pt x="0" y="111"/>
                  </a:lnTo>
                  <a:lnTo>
                    <a:pt x="4" y="98"/>
                  </a:lnTo>
                  <a:lnTo>
                    <a:pt x="7" y="86"/>
                  </a:lnTo>
                  <a:lnTo>
                    <a:pt x="12" y="72"/>
                  </a:lnTo>
                  <a:lnTo>
                    <a:pt x="19" y="60"/>
                  </a:lnTo>
                  <a:lnTo>
                    <a:pt x="28" y="46"/>
                  </a:lnTo>
                  <a:lnTo>
                    <a:pt x="38" y="36"/>
                  </a:lnTo>
                  <a:lnTo>
                    <a:pt x="48" y="25"/>
                  </a:lnTo>
                  <a:lnTo>
                    <a:pt x="59" y="15"/>
                  </a:lnTo>
                  <a:lnTo>
                    <a:pt x="71" y="7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08C0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42906" y="5756353"/>
              <a:ext cx="563406" cy="600044"/>
            </a:xfrm>
            <a:custGeom>
              <a:avLst/>
              <a:gdLst>
                <a:gd name="T0" fmla="*/ 126 w 129"/>
                <a:gd name="T1" fmla="*/ 7 h 137"/>
                <a:gd name="T2" fmla="*/ 129 w 129"/>
                <a:gd name="T3" fmla="*/ 26 h 137"/>
                <a:gd name="T4" fmla="*/ 129 w 129"/>
                <a:gd name="T5" fmla="*/ 52 h 137"/>
                <a:gd name="T6" fmla="*/ 129 w 129"/>
                <a:gd name="T7" fmla="*/ 77 h 137"/>
                <a:gd name="T8" fmla="*/ 124 w 129"/>
                <a:gd name="T9" fmla="*/ 103 h 137"/>
                <a:gd name="T10" fmla="*/ 114 w 129"/>
                <a:gd name="T11" fmla="*/ 122 h 137"/>
                <a:gd name="T12" fmla="*/ 100 w 129"/>
                <a:gd name="T13" fmla="*/ 134 h 137"/>
                <a:gd name="T14" fmla="*/ 81 w 129"/>
                <a:gd name="T15" fmla="*/ 136 h 137"/>
                <a:gd name="T16" fmla="*/ 64 w 129"/>
                <a:gd name="T17" fmla="*/ 125 h 137"/>
                <a:gd name="T18" fmla="*/ 52 w 129"/>
                <a:gd name="T19" fmla="*/ 115 h 137"/>
                <a:gd name="T20" fmla="*/ 40 w 129"/>
                <a:gd name="T21" fmla="*/ 105 h 137"/>
                <a:gd name="T22" fmla="*/ 29 w 129"/>
                <a:gd name="T23" fmla="*/ 91 h 137"/>
                <a:gd name="T24" fmla="*/ 19 w 129"/>
                <a:gd name="T25" fmla="*/ 77 h 137"/>
                <a:gd name="T26" fmla="*/ 12 w 129"/>
                <a:gd name="T27" fmla="*/ 62 h 137"/>
                <a:gd name="T28" fmla="*/ 5 w 129"/>
                <a:gd name="T29" fmla="*/ 48 h 137"/>
                <a:gd name="T30" fmla="*/ 0 w 129"/>
                <a:gd name="T31" fmla="*/ 33 h 137"/>
                <a:gd name="T32" fmla="*/ 7 w 129"/>
                <a:gd name="T33" fmla="*/ 29 h 137"/>
                <a:gd name="T34" fmla="*/ 21 w 129"/>
                <a:gd name="T35" fmla="*/ 38 h 137"/>
                <a:gd name="T36" fmla="*/ 31 w 129"/>
                <a:gd name="T37" fmla="*/ 52 h 137"/>
                <a:gd name="T38" fmla="*/ 43 w 129"/>
                <a:gd name="T39" fmla="*/ 64 h 137"/>
                <a:gd name="T40" fmla="*/ 53 w 129"/>
                <a:gd name="T41" fmla="*/ 77 h 137"/>
                <a:gd name="T42" fmla="*/ 65 w 129"/>
                <a:gd name="T43" fmla="*/ 88 h 137"/>
                <a:gd name="T44" fmla="*/ 79 w 129"/>
                <a:gd name="T45" fmla="*/ 96 h 137"/>
                <a:gd name="T46" fmla="*/ 95 w 129"/>
                <a:gd name="T47" fmla="*/ 100 h 137"/>
                <a:gd name="T48" fmla="*/ 105 w 129"/>
                <a:gd name="T49" fmla="*/ 95 h 137"/>
                <a:gd name="T50" fmla="*/ 107 w 129"/>
                <a:gd name="T51" fmla="*/ 82 h 137"/>
                <a:gd name="T52" fmla="*/ 107 w 129"/>
                <a:gd name="T53" fmla="*/ 69 h 137"/>
                <a:gd name="T54" fmla="*/ 108 w 129"/>
                <a:gd name="T55" fmla="*/ 55 h 137"/>
                <a:gd name="T56" fmla="*/ 108 w 129"/>
                <a:gd name="T57" fmla="*/ 43 h 137"/>
                <a:gd name="T58" fmla="*/ 110 w 129"/>
                <a:gd name="T59" fmla="*/ 29 h 137"/>
                <a:gd name="T60" fmla="*/ 114 w 129"/>
                <a:gd name="T61" fmla="*/ 15 h 137"/>
                <a:gd name="T62" fmla="*/ 120 w 129"/>
                <a:gd name="T63" fmla="*/ 3 h 137"/>
                <a:gd name="T64" fmla="*/ 124 w 129"/>
                <a:gd name="T6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37">
                  <a:moveTo>
                    <a:pt x="124" y="0"/>
                  </a:moveTo>
                  <a:lnTo>
                    <a:pt x="126" y="7"/>
                  </a:lnTo>
                  <a:lnTo>
                    <a:pt x="127" y="15"/>
                  </a:lnTo>
                  <a:lnTo>
                    <a:pt x="129" y="26"/>
                  </a:lnTo>
                  <a:lnTo>
                    <a:pt x="129" y="38"/>
                  </a:lnTo>
                  <a:lnTo>
                    <a:pt x="129" y="52"/>
                  </a:lnTo>
                  <a:lnTo>
                    <a:pt x="129" y="65"/>
                  </a:lnTo>
                  <a:lnTo>
                    <a:pt x="129" y="77"/>
                  </a:lnTo>
                  <a:lnTo>
                    <a:pt x="127" y="91"/>
                  </a:lnTo>
                  <a:lnTo>
                    <a:pt x="124" y="103"/>
                  </a:lnTo>
                  <a:lnTo>
                    <a:pt x="120" y="113"/>
                  </a:lnTo>
                  <a:lnTo>
                    <a:pt x="114" y="122"/>
                  </a:lnTo>
                  <a:lnTo>
                    <a:pt x="108" y="131"/>
                  </a:lnTo>
                  <a:lnTo>
                    <a:pt x="100" y="134"/>
                  </a:lnTo>
                  <a:lnTo>
                    <a:pt x="91" y="137"/>
                  </a:lnTo>
                  <a:lnTo>
                    <a:pt x="81" y="136"/>
                  </a:lnTo>
                  <a:lnTo>
                    <a:pt x="69" y="131"/>
                  </a:lnTo>
                  <a:lnTo>
                    <a:pt x="64" y="125"/>
                  </a:lnTo>
                  <a:lnTo>
                    <a:pt x="57" y="122"/>
                  </a:lnTo>
                  <a:lnTo>
                    <a:pt x="52" y="115"/>
                  </a:lnTo>
                  <a:lnTo>
                    <a:pt x="47" y="110"/>
                  </a:lnTo>
                  <a:lnTo>
                    <a:pt x="40" y="105"/>
                  </a:lnTo>
                  <a:lnTo>
                    <a:pt x="35" y="98"/>
                  </a:lnTo>
                  <a:lnTo>
                    <a:pt x="29" y="91"/>
                  </a:lnTo>
                  <a:lnTo>
                    <a:pt x="24" y="84"/>
                  </a:lnTo>
                  <a:lnTo>
                    <a:pt x="19" y="77"/>
                  </a:lnTo>
                  <a:lnTo>
                    <a:pt x="16" y="70"/>
                  </a:lnTo>
                  <a:lnTo>
                    <a:pt x="12" y="62"/>
                  </a:lnTo>
                  <a:lnTo>
                    <a:pt x="9" y="55"/>
                  </a:lnTo>
                  <a:lnTo>
                    <a:pt x="5" y="48"/>
                  </a:lnTo>
                  <a:lnTo>
                    <a:pt x="4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7" y="29"/>
                  </a:lnTo>
                  <a:lnTo>
                    <a:pt x="14" y="34"/>
                  </a:lnTo>
                  <a:lnTo>
                    <a:pt x="21" y="38"/>
                  </a:lnTo>
                  <a:lnTo>
                    <a:pt x="26" y="45"/>
                  </a:lnTo>
                  <a:lnTo>
                    <a:pt x="31" y="52"/>
                  </a:lnTo>
                  <a:lnTo>
                    <a:pt x="38" y="58"/>
                  </a:lnTo>
                  <a:lnTo>
                    <a:pt x="43" y="64"/>
                  </a:lnTo>
                  <a:lnTo>
                    <a:pt x="48" y="70"/>
                  </a:lnTo>
                  <a:lnTo>
                    <a:pt x="53" y="77"/>
                  </a:lnTo>
                  <a:lnTo>
                    <a:pt x="59" y="82"/>
                  </a:lnTo>
                  <a:lnTo>
                    <a:pt x="65" y="88"/>
                  </a:lnTo>
                  <a:lnTo>
                    <a:pt x="72" y="93"/>
                  </a:lnTo>
                  <a:lnTo>
                    <a:pt x="79" y="96"/>
                  </a:lnTo>
                  <a:lnTo>
                    <a:pt x="88" y="100"/>
                  </a:lnTo>
                  <a:lnTo>
                    <a:pt x="95" y="100"/>
                  </a:lnTo>
                  <a:lnTo>
                    <a:pt x="105" y="100"/>
                  </a:lnTo>
                  <a:lnTo>
                    <a:pt x="105" y="95"/>
                  </a:lnTo>
                  <a:lnTo>
                    <a:pt x="107" y="88"/>
                  </a:lnTo>
                  <a:lnTo>
                    <a:pt x="107" y="82"/>
                  </a:lnTo>
                  <a:lnTo>
                    <a:pt x="107" y="76"/>
                  </a:lnTo>
                  <a:lnTo>
                    <a:pt x="107" y="69"/>
                  </a:lnTo>
                  <a:lnTo>
                    <a:pt x="107" y="62"/>
                  </a:lnTo>
                  <a:lnTo>
                    <a:pt x="108" y="55"/>
                  </a:lnTo>
                  <a:lnTo>
                    <a:pt x="108" y="50"/>
                  </a:lnTo>
                  <a:lnTo>
                    <a:pt x="108" y="43"/>
                  </a:lnTo>
                  <a:lnTo>
                    <a:pt x="110" y="34"/>
                  </a:lnTo>
                  <a:lnTo>
                    <a:pt x="110" y="29"/>
                  </a:lnTo>
                  <a:lnTo>
                    <a:pt x="114" y="22"/>
                  </a:lnTo>
                  <a:lnTo>
                    <a:pt x="114" y="15"/>
                  </a:lnTo>
                  <a:lnTo>
                    <a:pt x="117" y="10"/>
                  </a:lnTo>
                  <a:lnTo>
                    <a:pt x="120" y="3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08C0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1268222" y="6832623"/>
              <a:ext cx="318998" cy="849269"/>
            </a:xfrm>
            <a:custGeom>
              <a:avLst/>
              <a:gdLst>
                <a:gd name="T0" fmla="*/ 16 w 73"/>
                <a:gd name="T1" fmla="*/ 0 h 194"/>
                <a:gd name="T2" fmla="*/ 21 w 73"/>
                <a:gd name="T3" fmla="*/ 10 h 194"/>
                <a:gd name="T4" fmla="*/ 28 w 73"/>
                <a:gd name="T5" fmla="*/ 22 h 194"/>
                <a:gd name="T6" fmla="*/ 33 w 73"/>
                <a:gd name="T7" fmla="*/ 32 h 194"/>
                <a:gd name="T8" fmla="*/ 38 w 73"/>
                <a:gd name="T9" fmla="*/ 44 h 194"/>
                <a:gd name="T10" fmla="*/ 43 w 73"/>
                <a:gd name="T11" fmla="*/ 55 h 194"/>
                <a:gd name="T12" fmla="*/ 47 w 73"/>
                <a:gd name="T13" fmla="*/ 67 h 194"/>
                <a:gd name="T14" fmla="*/ 50 w 73"/>
                <a:gd name="T15" fmla="*/ 77 h 194"/>
                <a:gd name="T16" fmla="*/ 54 w 73"/>
                <a:gd name="T17" fmla="*/ 91 h 194"/>
                <a:gd name="T18" fmla="*/ 55 w 73"/>
                <a:gd name="T19" fmla="*/ 101 h 194"/>
                <a:gd name="T20" fmla="*/ 59 w 73"/>
                <a:gd name="T21" fmla="*/ 113 h 194"/>
                <a:gd name="T22" fmla="*/ 61 w 73"/>
                <a:gd name="T23" fmla="*/ 125 h 194"/>
                <a:gd name="T24" fmla="*/ 64 w 73"/>
                <a:gd name="T25" fmla="*/ 139 h 194"/>
                <a:gd name="T26" fmla="*/ 66 w 73"/>
                <a:gd name="T27" fmla="*/ 151 h 194"/>
                <a:gd name="T28" fmla="*/ 67 w 73"/>
                <a:gd name="T29" fmla="*/ 163 h 194"/>
                <a:gd name="T30" fmla="*/ 71 w 73"/>
                <a:gd name="T31" fmla="*/ 177 h 194"/>
                <a:gd name="T32" fmla="*/ 73 w 73"/>
                <a:gd name="T33" fmla="*/ 191 h 194"/>
                <a:gd name="T34" fmla="*/ 69 w 73"/>
                <a:gd name="T35" fmla="*/ 191 h 194"/>
                <a:gd name="T36" fmla="*/ 64 w 73"/>
                <a:gd name="T37" fmla="*/ 192 h 194"/>
                <a:gd name="T38" fmla="*/ 59 w 73"/>
                <a:gd name="T39" fmla="*/ 194 h 194"/>
                <a:gd name="T40" fmla="*/ 55 w 73"/>
                <a:gd name="T41" fmla="*/ 194 h 194"/>
                <a:gd name="T42" fmla="*/ 49 w 73"/>
                <a:gd name="T43" fmla="*/ 184 h 194"/>
                <a:gd name="T44" fmla="*/ 45 w 73"/>
                <a:gd name="T45" fmla="*/ 172 h 194"/>
                <a:gd name="T46" fmla="*/ 42 w 73"/>
                <a:gd name="T47" fmla="*/ 160 h 194"/>
                <a:gd name="T48" fmla="*/ 38 w 73"/>
                <a:gd name="T49" fmla="*/ 148 h 194"/>
                <a:gd name="T50" fmla="*/ 35 w 73"/>
                <a:gd name="T51" fmla="*/ 136 h 194"/>
                <a:gd name="T52" fmla="*/ 31 w 73"/>
                <a:gd name="T53" fmla="*/ 124 h 194"/>
                <a:gd name="T54" fmla="*/ 28 w 73"/>
                <a:gd name="T55" fmla="*/ 112 h 194"/>
                <a:gd name="T56" fmla="*/ 26 w 73"/>
                <a:gd name="T57" fmla="*/ 101 h 194"/>
                <a:gd name="T58" fmla="*/ 25 w 73"/>
                <a:gd name="T59" fmla="*/ 89 h 194"/>
                <a:gd name="T60" fmla="*/ 21 w 73"/>
                <a:gd name="T61" fmla="*/ 77 h 194"/>
                <a:gd name="T62" fmla="*/ 18 w 73"/>
                <a:gd name="T63" fmla="*/ 65 h 194"/>
                <a:gd name="T64" fmla="*/ 16 w 73"/>
                <a:gd name="T65" fmla="*/ 55 h 194"/>
                <a:gd name="T66" fmla="*/ 12 w 73"/>
                <a:gd name="T67" fmla="*/ 43 h 194"/>
                <a:gd name="T68" fmla="*/ 9 w 73"/>
                <a:gd name="T69" fmla="*/ 31 h 194"/>
                <a:gd name="T70" fmla="*/ 4 w 73"/>
                <a:gd name="T71" fmla="*/ 20 h 194"/>
                <a:gd name="T72" fmla="*/ 0 w 73"/>
                <a:gd name="T73" fmla="*/ 10 h 194"/>
                <a:gd name="T74" fmla="*/ 2 w 73"/>
                <a:gd name="T75" fmla="*/ 5 h 194"/>
                <a:gd name="T76" fmla="*/ 7 w 73"/>
                <a:gd name="T77" fmla="*/ 3 h 194"/>
                <a:gd name="T78" fmla="*/ 12 w 73"/>
                <a:gd name="T79" fmla="*/ 3 h 194"/>
                <a:gd name="T80" fmla="*/ 16 w 73"/>
                <a:gd name="T81" fmla="*/ 0 h 194"/>
                <a:gd name="T82" fmla="*/ 16 w 73"/>
                <a:gd name="T8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194">
                  <a:moveTo>
                    <a:pt x="16" y="0"/>
                  </a:moveTo>
                  <a:lnTo>
                    <a:pt x="21" y="10"/>
                  </a:lnTo>
                  <a:lnTo>
                    <a:pt x="28" y="22"/>
                  </a:lnTo>
                  <a:lnTo>
                    <a:pt x="33" y="32"/>
                  </a:lnTo>
                  <a:lnTo>
                    <a:pt x="38" y="44"/>
                  </a:lnTo>
                  <a:lnTo>
                    <a:pt x="43" y="55"/>
                  </a:lnTo>
                  <a:lnTo>
                    <a:pt x="47" y="67"/>
                  </a:lnTo>
                  <a:lnTo>
                    <a:pt x="50" y="77"/>
                  </a:lnTo>
                  <a:lnTo>
                    <a:pt x="54" y="91"/>
                  </a:lnTo>
                  <a:lnTo>
                    <a:pt x="55" y="101"/>
                  </a:lnTo>
                  <a:lnTo>
                    <a:pt x="59" y="113"/>
                  </a:lnTo>
                  <a:lnTo>
                    <a:pt x="61" y="125"/>
                  </a:lnTo>
                  <a:lnTo>
                    <a:pt x="64" y="139"/>
                  </a:lnTo>
                  <a:lnTo>
                    <a:pt x="66" y="151"/>
                  </a:lnTo>
                  <a:lnTo>
                    <a:pt x="67" y="163"/>
                  </a:lnTo>
                  <a:lnTo>
                    <a:pt x="71" y="177"/>
                  </a:lnTo>
                  <a:lnTo>
                    <a:pt x="73" y="191"/>
                  </a:lnTo>
                  <a:lnTo>
                    <a:pt x="69" y="191"/>
                  </a:lnTo>
                  <a:lnTo>
                    <a:pt x="64" y="192"/>
                  </a:lnTo>
                  <a:lnTo>
                    <a:pt x="59" y="194"/>
                  </a:lnTo>
                  <a:lnTo>
                    <a:pt x="55" y="194"/>
                  </a:lnTo>
                  <a:lnTo>
                    <a:pt x="49" y="184"/>
                  </a:lnTo>
                  <a:lnTo>
                    <a:pt x="45" y="172"/>
                  </a:lnTo>
                  <a:lnTo>
                    <a:pt x="42" y="160"/>
                  </a:lnTo>
                  <a:lnTo>
                    <a:pt x="38" y="148"/>
                  </a:lnTo>
                  <a:lnTo>
                    <a:pt x="35" y="136"/>
                  </a:lnTo>
                  <a:lnTo>
                    <a:pt x="31" y="124"/>
                  </a:lnTo>
                  <a:lnTo>
                    <a:pt x="28" y="112"/>
                  </a:lnTo>
                  <a:lnTo>
                    <a:pt x="26" y="101"/>
                  </a:lnTo>
                  <a:lnTo>
                    <a:pt x="25" y="89"/>
                  </a:lnTo>
                  <a:lnTo>
                    <a:pt x="21" y="77"/>
                  </a:lnTo>
                  <a:lnTo>
                    <a:pt x="18" y="65"/>
                  </a:lnTo>
                  <a:lnTo>
                    <a:pt x="16" y="55"/>
                  </a:lnTo>
                  <a:lnTo>
                    <a:pt x="12" y="43"/>
                  </a:lnTo>
                  <a:lnTo>
                    <a:pt x="9" y="31"/>
                  </a:lnTo>
                  <a:lnTo>
                    <a:pt x="4" y="20"/>
                  </a:lnTo>
                  <a:lnTo>
                    <a:pt x="0" y="10"/>
                  </a:lnTo>
                  <a:lnTo>
                    <a:pt x="2" y="5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8C0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147760" y="7305673"/>
              <a:ext cx="857011" cy="353995"/>
            </a:xfrm>
            <a:custGeom>
              <a:avLst/>
              <a:gdLst>
                <a:gd name="T0" fmla="*/ 4 w 196"/>
                <a:gd name="T1" fmla="*/ 5 h 81"/>
                <a:gd name="T2" fmla="*/ 4 w 196"/>
                <a:gd name="T3" fmla="*/ 5 h 81"/>
                <a:gd name="T4" fmla="*/ 9 w 196"/>
                <a:gd name="T5" fmla="*/ 7 h 81"/>
                <a:gd name="T6" fmla="*/ 18 w 196"/>
                <a:gd name="T7" fmla="*/ 9 h 81"/>
                <a:gd name="T8" fmla="*/ 28 w 196"/>
                <a:gd name="T9" fmla="*/ 10 h 81"/>
                <a:gd name="T10" fmla="*/ 40 w 196"/>
                <a:gd name="T11" fmla="*/ 12 h 81"/>
                <a:gd name="T12" fmla="*/ 55 w 196"/>
                <a:gd name="T13" fmla="*/ 14 h 81"/>
                <a:gd name="T14" fmla="*/ 71 w 196"/>
                <a:gd name="T15" fmla="*/ 16 h 81"/>
                <a:gd name="T16" fmla="*/ 88 w 196"/>
                <a:gd name="T17" fmla="*/ 17 h 81"/>
                <a:gd name="T18" fmla="*/ 104 w 196"/>
                <a:gd name="T19" fmla="*/ 17 h 81"/>
                <a:gd name="T20" fmla="*/ 121 w 196"/>
                <a:gd name="T21" fmla="*/ 17 h 81"/>
                <a:gd name="T22" fmla="*/ 136 w 196"/>
                <a:gd name="T23" fmla="*/ 17 h 81"/>
                <a:gd name="T24" fmla="*/ 152 w 196"/>
                <a:gd name="T25" fmla="*/ 17 h 81"/>
                <a:gd name="T26" fmla="*/ 165 w 196"/>
                <a:gd name="T27" fmla="*/ 14 h 81"/>
                <a:gd name="T28" fmla="*/ 177 w 196"/>
                <a:gd name="T29" fmla="*/ 10 h 81"/>
                <a:gd name="T30" fmla="*/ 188 w 196"/>
                <a:gd name="T31" fmla="*/ 5 h 81"/>
                <a:gd name="T32" fmla="*/ 196 w 196"/>
                <a:gd name="T33" fmla="*/ 0 h 81"/>
                <a:gd name="T34" fmla="*/ 196 w 196"/>
                <a:gd name="T35" fmla="*/ 67 h 81"/>
                <a:gd name="T36" fmla="*/ 193 w 196"/>
                <a:gd name="T37" fmla="*/ 67 h 81"/>
                <a:gd name="T38" fmla="*/ 188 w 196"/>
                <a:gd name="T39" fmla="*/ 67 h 81"/>
                <a:gd name="T40" fmla="*/ 179 w 196"/>
                <a:gd name="T41" fmla="*/ 69 h 81"/>
                <a:gd name="T42" fmla="*/ 169 w 196"/>
                <a:gd name="T43" fmla="*/ 71 h 81"/>
                <a:gd name="T44" fmla="*/ 155 w 196"/>
                <a:gd name="T45" fmla="*/ 74 h 81"/>
                <a:gd name="T46" fmla="*/ 140 w 196"/>
                <a:gd name="T47" fmla="*/ 76 h 81"/>
                <a:gd name="T48" fmla="*/ 124 w 196"/>
                <a:gd name="T49" fmla="*/ 77 h 81"/>
                <a:gd name="T50" fmla="*/ 107 w 196"/>
                <a:gd name="T51" fmla="*/ 79 h 81"/>
                <a:gd name="T52" fmla="*/ 90 w 196"/>
                <a:gd name="T53" fmla="*/ 79 h 81"/>
                <a:gd name="T54" fmla="*/ 73 w 196"/>
                <a:gd name="T55" fmla="*/ 81 h 81"/>
                <a:gd name="T56" fmla="*/ 57 w 196"/>
                <a:gd name="T57" fmla="*/ 81 h 81"/>
                <a:gd name="T58" fmla="*/ 42 w 196"/>
                <a:gd name="T59" fmla="*/ 79 h 81"/>
                <a:gd name="T60" fmla="*/ 28 w 196"/>
                <a:gd name="T61" fmla="*/ 77 h 81"/>
                <a:gd name="T62" fmla="*/ 16 w 196"/>
                <a:gd name="T63" fmla="*/ 74 h 81"/>
                <a:gd name="T64" fmla="*/ 6 w 196"/>
                <a:gd name="T65" fmla="*/ 69 h 81"/>
                <a:gd name="T66" fmla="*/ 0 w 196"/>
                <a:gd name="T67" fmla="*/ 64 h 81"/>
                <a:gd name="T68" fmla="*/ 4 w 196"/>
                <a:gd name="T69" fmla="*/ 5 h 81"/>
                <a:gd name="T70" fmla="*/ 4 w 196"/>
                <a:gd name="T71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6" h="81">
                  <a:moveTo>
                    <a:pt x="4" y="5"/>
                  </a:moveTo>
                  <a:lnTo>
                    <a:pt x="4" y="5"/>
                  </a:lnTo>
                  <a:lnTo>
                    <a:pt x="9" y="7"/>
                  </a:lnTo>
                  <a:lnTo>
                    <a:pt x="18" y="9"/>
                  </a:lnTo>
                  <a:lnTo>
                    <a:pt x="28" y="10"/>
                  </a:lnTo>
                  <a:lnTo>
                    <a:pt x="40" y="12"/>
                  </a:lnTo>
                  <a:lnTo>
                    <a:pt x="55" y="14"/>
                  </a:lnTo>
                  <a:lnTo>
                    <a:pt x="71" y="16"/>
                  </a:lnTo>
                  <a:lnTo>
                    <a:pt x="88" y="17"/>
                  </a:lnTo>
                  <a:lnTo>
                    <a:pt x="104" y="17"/>
                  </a:lnTo>
                  <a:lnTo>
                    <a:pt x="121" y="17"/>
                  </a:lnTo>
                  <a:lnTo>
                    <a:pt x="136" y="17"/>
                  </a:lnTo>
                  <a:lnTo>
                    <a:pt x="152" y="17"/>
                  </a:lnTo>
                  <a:lnTo>
                    <a:pt x="165" y="14"/>
                  </a:lnTo>
                  <a:lnTo>
                    <a:pt x="177" y="10"/>
                  </a:lnTo>
                  <a:lnTo>
                    <a:pt x="188" y="5"/>
                  </a:lnTo>
                  <a:lnTo>
                    <a:pt x="196" y="0"/>
                  </a:lnTo>
                  <a:lnTo>
                    <a:pt x="196" y="67"/>
                  </a:lnTo>
                  <a:lnTo>
                    <a:pt x="193" y="67"/>
                  </a:lnTo>
                  <a:lnTo>
                    <a:pt x="188" y="67"/>
                  </a:lnTo>
                  <a:lnTo>
                    <a:pt x="179" y="69"/>
                  </a:lnTo>
                  <a:lnTo>
                    <a:pt x="169" y="71"/>
                  </a:lnTo>
                  <a:lnTo>
                    <a:pt x="155" y="74"/>
                  </a:lnTo>
                  <a:lnTo>
                    <a:pt x="140" y="76"/>
                  </a:lnTo>
                  <a:lnTo>
                    <a:pt x="124" y="77"/>
                  </a:lnTo>
                  <a:lnTo>
                    <a:pt x="107" y="79"/>
                  </a:lnTo>
                  <a:lnTo>
                    <a:pt x="90" y="79"/>
                  </a:lnTo>
                  <a:lnTo>
                    <a:pt x="73" y="81"/>
                  </a:lnTo>
                  <a:lnTo>
                    <a:pt x="57" y="81"/>
                  </a:lnTo>
                  <a:lnTo>
                    <a:pt x="42" y="79"/>
                  </a:lnTo>
                  <a:lnTo>
                    <a:pt x="28" y="77"/>
                  </a:lnTo>
                  <a:lnTo>
                    <a:pt x="16" y="74"/>
                  </a:lnTo>
                  <a:lnTo>
                    <a:pt x="6" y="69"/>
                  </a:lnTo>
                  <a:lnTo>
                    <a:pt x="0" y="6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147760" y="7585059"/>
              <a:ext cx="926841" cy="742912"/>
            </a:xfrm>
            <a:custGeom>
              <a:avLst/>
              <a:gdLst>
                <a:gd name="T0" fmla="*/ 0 w 212"/>
                <a:gd name="T1" fmla="*/ 0 h 170"/>
                <a:gd name="T2" fmla="*/ 7 w 212"/>
                <a:gd name="T3" fmla="*/ 144 h 170"/>
                <a:gd name="T4" fmla="*/ 9 w 212"/>
                <a:gd name="T5" fmla="*/ 144 h 170"/>
                <a:gd name="T6" fmla="*/ 14 w 212"/>
                <a:gd name="T7" fmla="*/ 144 h 170"/>
                <a:gd name="T8" fmla="*/ 21 w 212"/>
                <a:gd name="T9" fmla="*/ 147 h 170"/>
                <a:gd name="T10" fmla="*/ 31 w 212"/>
                <a:gd name="T11" fmla="*/ 149 h 170"/>
                <a:gd name="T12" fmla="*/ 43 w 212"/>
                <a:gd name="T13" fmla="*/ 153 h 170"/>
                <a:gd name="T14" fmla="*/ 57 w 212"/>
                <a:gd name="T15" fmla="*/ 156 h 170"/>
                <a:gd name="T16" fmla="*/ 73 w 212"/>
                <a:gd name="T17" fmla="*/ 160 h 170"/>
                <a:gd name="T18" fmla="*/ 90 w 212"/>
                <a:gd name="T19" fmla="*/ 163 h 170"/>
                <a:gd name="T20" fmla="*/ 105 w 212"/>
                <a:gd name="T21" fmla="*/ 165 h 170"/>
                <a:gd name="T22" fmla="*/ 122 w 212"/>
                <a:gd name="T23" fmla="*/ 166 h 170"/>
                <a:gd name="T24" fmla="*/ 140 w 212"/>
                <a:gd name="T25" fmla="*/ 168 h 170"/>
                <a:gd name="T26" fmla="*/ 157 w 212"/>
                <a:gd name="T27" fmla="*/ 170 h 170"/>
                <a:gd name="T28" fmla="*/ 172 w 212"/>
                <a:gd name="T29" fmla="*/ 168 h 170"/>
                <a:gd name="T30" fmla="*/ 186 w 212"/>
                <a:gd name="T31" fmla="*/ 166 h 170"/>
                <a:gd name="T32" fmla="*/ 200 w 212"/>
                <a:gd name="T33" fmla="*/ 163 h 170"/>
                <a:gd name="T34" fmla="*/ 212 w 212"/>
                <a:gd name="T35" fmla="*/ 160 h 170"/>
                <a:gd name="T36" fmla="*/ 196 w 212"/>
                <a:gd name="T37" fmla="*/ 3 h 170"/>
                <a:gd name="T38" fmla="*/ 0 w 212"/>
                <a:gd name="T39" fmla="*/ 0 h 170"/>
                <a:gd name="T40" fmla="*/ 0 w 212"/>
                <a:gd name="T4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170">
                  <a:moveTo>
                    <a:pt x="0" y="0"/>
                  </a:moveTo>
                  <a:lnTo>
                    <a:pt x="7" y="144"/>
                  </a:lnTo>
                  <a:lnTo>
                    <a:pt x="9" y="144"/>
                  </a:lnTo>
                  <a:lnTo>
                    <a:pt x="14" y="144"/>
                  </a:lnTo>
                  <a:lnTo>
                    <a:pt x="21" y="147"/>
                  </a:lnTo>
                  <a:lnTo>
                    <a:pt x="31" y="149"/>
                  </a:lnTo>
                  <a:lnTo>
                    <a:pt x="43" y="153"/>
                  </a:lnTo>
                  <a:lnTo>
                    <a:pt x="57" y="156"/>
                  </a:lnTo>
                  <a:lnTo>
                    <a:pt x="73" y="160"/>
                  </a:lnTo>
                  <a:lnTo>
                    <a:pt x="90" y="163"/>
                  </a:lnTo>
                  <a:lnTo>
                    <a:pt x="105" y="165"/>
                  </a:lnTo>
                  <a:lnTo>
                    <a:pt x="122" y="166"/>
                  </a:lnTo>
                  <a:lnTo>
                    <a:pt x="140" y="168"/>
                  </a:lnTo>
                  <a:lnTo>
                    <a:pt x="157" y="170"/>
                  </a:lnTo>
                  <a:lnTo>
                    <a:pt x="172" y="168"/>
                  </a:lnTo>
                  <a:lnTo>
                    <a:pt x="186" y="166"/>
                  </a:lnTo>
                  <a:lnTo>
                    <a:pt x="200" y="163"/>
                  </a:lnTo>
                  <a:lnTo>
                    <a:pt x="212" y="160"/>
                  </a:lnTo>
                  <a:lnTo>
                    <a:pt x="19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917482" y="5576975"/>
              <a:ext cx="126965" cy="126993"/>
            </a:xfrm>
            <a:custGeom>
              <a:avLst/>
              <a:gdLst>
                <a:gd name="T0" fmla="*/ 15 w 29"/>
                <a:gd name="T1" fmla="*/ 29 h 29"/>
                <a:gd name="T2" fmla="*/ 22 w 29"/>
                <a:gd name="T3" fmla="*/ 29 h 29"/>
                <a:gd name="T4" fmla="*/ 25 w 29"/>
                <a:gd name="T5" fmla="*/ 26 h 29"/>
                <a:gd name="T6" fmla="*/ 29 w 29"/>
                <a:gd name="T7" fmla="*/ 20 h 29"/>
                <a:gd name="T8" fmla="*/ 29 w 29"/>
                <a:gd name="T9" fmla="*/ 13 h 29"/>
                <a:gd name="T10" fmla="*/ 29 w 29"/>
                <a:gd name="T11" fmla="*/ 8 h 29"/>
                <a:gd name="T12" fmla="*/ 25 w 29"/>
                <a:gd name="T13" fmla="*/ 5 h 29"/>
                <a:gd name="T14" fmla="*/ 22 w 29"/>
                <a:gd name="T15" fmla="*/ 1 h 29"/>
                <a:gd name="T16" fmla="*/ 15 w 29"/>
                <a:gd name="T17" fmla="*/ 0 h 29"/>
                <a:gd name="T18" fmla="*/ 10 w 29"/>
                <a:gd name="T19" fmla="*/ 1 h 29"/>
                <a:gd name="T20" fmla="*/ 5 w 29"/>
                <a:gd name="T21" fmla="*/ 5 h 29"/>
                <a:gd name="T22" fmla="*/ 1 w 29"/>
                <a:gd name="T23" fmla="*/ 8 h 29"/>
                <a:gd name="T24" fmla="*/ 0 w 29"/>
                <a:gd name="T25" fmla="*/ 13 h 29"/>
                <a:gd name="T26" fmla="*/ 1 w 29"/>
                <a:gd name="T27" fmla="*/ 20 h 29"/>
                <a:gd name="T28" fmla="*/ 5 w 29"/>
                <a:gd name="T29" fmla="*/ 26 h 29"/>
                <a:gd name="T30" fmla="*/ 10 w 29"/>
                <a:gd name="T31" fmla="*/ 29 h 29"/>
                <a:gd name="T32" fmla="*/ 15 w 29"/>
                <a:gd name="T33" fmla="*/ 29 h 29"/>
                <a:gd name="T34" fmla="*/ 15 w 29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22" y="29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29" y="13"/>
                  </a:lnTo>
                  <a:lnTo>
                    <a:pt x="29" y="8"/>
                  </a:lnTo>
                  <a:lnTo>
                    <a:pt x="25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20"/>
                  </a:lnTo>
                  <a:lnTo>
                    <a:pt x="5" y="26"/>
                  </a:lnTo>
                  <a:lnTo>
                    <a:pt x="10" y="29"/>
                  </a:lnTo>
                  <a:lnTo>
                    <a:pt x="15" y="29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1044446" y="6072250"/>
              <a:ext cx="126965" cy="122231"/>
            </a:xfrm>
            <a:custGeom>
              <a:avLst/>
              <a:gdLst>
                <a:gd name="T0" fmla="*/ 15 w 29"/>
                <a:gd name="T1" fmla="*/ 28 h 28"/>
                <a:gd name="T2" fmla="*/ 21 w 29"/>
                <a:gd name="T3" fmla="*/ 28 h 28"/>
                <a:gd name="T4" fmla="*/ 24 w 29"/>
                <a:gd name="T5" fmla="*/ 24 h 28"/>
                <a:gd name="T6" fmla="*/ 27 w 29"/>
                <a:gd name="T7" fmla="*/ 19 h 28"/>
                <a:gd name="T8" fmla="*/ 29 w 29"/>
                <a:gd name="T9" fmla="*/ 14 h 28"/>
                <a:gd name="T10" fmla="*/ 27 w 29"/>
                <a:gd name="T11" fmla="*/ 9 h 28"/>
                <a:gd name="T12" fmla="*/ 24 w 29"/>
                <a:gd name="T13" fmla="*/ 4 h 28"/>
                <a:gd name="T14" fmla="*/ 21 w 29"/>
                <a:gd name="T15" fmla="*/ 2 h 28"/>
                <a:gd name="T16" fmla="*/ 15 w 29"/>
                <a:gd name="T17" fmla="*/ 0 h 28"/>
                <a:gd name="T18" fmla="*/ 8 w 29"/>
                <a:gd name="T19" fmla="*/ 2 h 28"/>
                <a:gd name="T20" fmla="*/ 5 w 29"/>
                <a:gd name="T21" fmla="*/ 4 h 28"/>
                <a:gd name="T22" fmla="*/ 2 w 29"/>
                <a:gd name="T23" fmla="*/ 9 h 28"/>
                <a:gd name="T24" fmla="*/ 0 w 29"/>
                <a:gd name="T25" fmla="*/ 14 h 28"/>
                <a:gd name="T26" fmla="*/ 2 w 29"/>
                <a:gd name="T27" fmla="*/ 19 h 28"/>
                <a:gd name="T28" fmla="*/ 5 w 29"/>
                <a:gd name="T29" fmla="*/ 24 h 28"/>
                <a:gd name="T30" fmla="*/ 8 w 29"/>
                <a:gd name="T31" fmla="*/ 28 h 28"/>
                <a:gd name="T32" fmla="*/ 15 w 29"/>
                <a:gd name="T33" fmla="*/ 28 h 28"/>
                <a:gd name="T34" fmla="*/ 15 w 29"/>
                <a:gd name="T3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21" y="28"/>
                  </a:lnTo>
                  <a:lnTo>
                    <a:pt x="24" y="24"/>
                  </a:lnTo>
                  <a:lnTo>
                    <a:pt x="27" y="19"/>
                  </a:lnTo>
                  <a:lnTo>
                    <a:pt x="29" y="14"/>
                  </a:lnTo>
                  <a:lnTo>
                    <a:pt x="27" y="9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5" y="24"/>
                  </a:lnTo>
                  <a:lnTo>
                    <a:pt x="8" y="28"/>
                  </a:lnTo>
                  <a:lnTo>
                    <a:pt x="15" y="28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1088884" y="7086610"/>
              <a:ext cx="125378" cy="126993"/>
            </a:xfrm>
            <a:custGeom>
              <a:avLst/>
              <a:gdLst>
                <a:gd name="T0" fmla="*/ 14 w 29"/>
                <a:gd name="T1" fmla="*/ 29 h 29"/>
                <a:gd name="T2" fmla="*/ 21 w 29"/>
                <a:gd name="T3" fmla="*/ 28 h 29"/>
                <a:gd name="T4" fmla="*/ 24 w 29"/>
                <a:gd name="T5" fmla="*/ 24 h 29"/>
                <a:gd name="T6" fmla="*/ 28 w 29"/>
                <a:gd name="T7" fmla="*/ 19 h 29"/>
                <a:gd name="T8" fmla="*/ 29 w 29"/>
                <a:gd name="T9" fmla="*/ 14 h 29"/>
                <a:gd name="T10" fmla="*/ 28 w 29"/>
                <a:gd name="T11" fmla="*/ 7 h 29"/>
                <a:gd name="T12" fmla="*/ 24 w 29"/>
                <a:gd name="T13" fmla="*/ 4 h 29"/>
                <a:gd name="T14" fmla="*/ 21 w 29"/>
                <a:gd name="T15" fmla="*/ 0 h 29"/>
                <a:gd name="T16" fmla="*/ 14 w 29"/>
                <a:gd name="T17" fmla="*/ 0 h 29"/>
                <a:gd name="T18" fmla="*/ 9 w 29"/>
                <a:gd name="T19" fmla="*/ 0 h 29"/>
                <a:gd name="T20" fmla="*/ 5 w 29"/>
                <a:gd name="T21" fmla="*/ 4 h 29"/>
                <a:gd name="T22" fmla="*/ 2 w 29"/>
                <a:gd name="T23" fmla="*/ 7 h 29"/>
                <a:gd name="T24" fmla="*/ 0 w 29"/>
                <a:gd name="T25" fmla="*/ 14 h 29"/>
                <a:gd name="T26" fmla="*/ 2 w 29"/>
                <a:gd name="T27" fmla="*/ 19 h 29"/>
                <a:gd name="T28" fmla="*/ 5 w 29"/>
                <a:gd name="T29" fmla="*/ 24 h 29"/>
                <a:gd name="T30" fmla="*/ 9 w 29"/>
                <a:gd name="T31" fmla="*/ 28 h 29"/>
                <a:gd name="T32" fmla="*/ 14 w 29"/>
                <a:gd name="T33" fmla="*/ 29 h 29"/>
                <a:gd name="T34" fmla="*/ 14 w 29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21" y="28"/>
                  </a:lnTo>
                  <a:lnTo>
                    <a:pt x="24" y="24"/>
                  </a:lnTo>
                  <a:lnTo>
                    <a:pt x="28" y="19"/>
                  </a:lnTo>
                  <a:lnTo>
                    <a:pt x="29" y="14"/>
                  </a:lnTo>
                  <a:lnTo>
                    <a:pt x="28" y="7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5" y="24"/>
                  </a:lnTo>
                  <a:lnTo>
                    <a:pt x="9" y="28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149192" y="7418381"/>
              <a:ext cx="144423" cy="144455"/>
            </a:xfrm>
            <a:custGeom>
              <a:avLst/>
              <a:gdLst>
                <a:gd name="T0" fmla="*/ 15 w 33"/>
                <a:gd name="T1" fmla="*/ 33 h 33"/>
                <a:gd name="T2" fmla="*/ 22 w 33"/>
                <a:gd name="T3" fmla="*/ 31 h 33"/>
                <a:gd name="T4" fmla="*/ 27 w 33"/>
                <a:gd name="T5" fmla="*/ 27 h 33"/>
                <a:gd name="T6" fmla="*/ 31 w 33"/>
                <a:gd name="T7" fmla="*/ 22 h 33"/>
                <a:gd name="T8" fmla="*/ 33 w 33"/>
                <a:gd name="T9" fmla="*/ 17 h 33"/>
                <a:gd name="T10" fmla="*/ 31 w 33"/>
                <a:gd name="T11" fmla="*/ 10 h 33"/>
                <a:gd name="T12" fmla="*/ 27 w 33"/>
                <a:gd name="T13" fmla="*/ 3 h 33"/>
                <a:gd name="T14" fmla="*/ 22 w 33"/>
                <a:gd name="T15" fmla="*/ 0 h 33"/>
                <a:gd name="T16" fmla="*/ 15 w 33"/>
                <a:gd name="T17" fmla="*/ 0 h 33"/>
                <a:gd name="T18" fmla="*/ 10 w 33"/>
                <a:gd name="T19" fmla="*/ 0 h 33"/>
                <a:gd name="T20" fmla="*/ 5 w 33"/>
                <a:gd name="T21" fmla="*/ 3 h 33"/>
                <a:gd name="T22" fmla="*/ 2 w 33"/>
                <a:gd name="T23" fmla="*/ 10 h 33"/>
                <a:gd name="T24" fmla="*/ 0 w 33"/>
                <a:gd name="T25" fmla="*/ 17 h 33"/>
                <a:gd name="T26" fmla="*/ 2 w 33"/>
                <a:gd name="T27" fmla="*/ 22 h 33"/>
                <a:gd name="T28" fmla="*/ 5 w 33"/>
                <a:gd name="T29" fmla="*/ 27 h 33"/>
                <a:gd name="T30" fmla="*/ 10 w 33"/>
                <a:gd name="T31" fmla="*/ 31 h 33"/>
                <a:gd name="T32" fmla="*/ 15 w 33"/>
                <a:gd name="T33" fmla="*/ 33 h 33"/>
                <a:gd name="T34" fmla="*/ 15 w 33"/>
                <a:gd name="T3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3">
                  <a:moveTo>
                    <a:pt x="15" y="33"/>
                  </a:moveTo>
                  <a:lnTo>
                    <a:pt x="22" y="31"/>
                  </a:lnTo>
                  <a:lnTo>
                    <a:pt x="27" y="27"/>
                  </a:lnTo>
                  <a:lnTo>
                    <a:pt x="31" y="22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5" y="27"/>
                  </a:lnTo>
                  <a:lnTo>
                    <a:pt x="10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214262" y="7846984"/>
              <a:ext cx="161880" cy="149217"/>
            </a:xfrm>
            <a:custGeom>
              <a:avLst/>
              <a:gdLst>
                <a:gd name="T0" fmla="*/ 18 w 37"/>
                <a:gd name="T1" fmla="*/ 34 h 34"/>
                <a:gd name="T2" fmla="*/ 24 w 37"/>
                <a:gd name="T3" fmla="*/ 32 h 34"/>
                <a:gd name="T4" fmla="*/ 30 w 37"/>
                <a:gd name="T5" fmla="*/ 29 h 34"/>
                <a:gd name="T6" fmla="*/ 33 w 37"/>
                <a:gd name="T7" fmla="*/ 24 h 34"/>
                <a:gd name="T8" fmla="*/ 37 w 37"/>
                <a:gd name="T9" fmla="*/ 17 h 34"/>
                <a:gd name="T10" fmla="*/ 33 w 37"/>
                <a:gd name="T11" fmla="*/ 10 h 34"/>
                <a:gd name="T12" fmla="*/ 30 w 37"/>
                <a:gd name="T13" fmla="*/ 3 h 34"/>
                <a:gd name="T14" fmla="*/ 24 w 37"/>
                <a:gd name="T15" fmla="*/ 0 h 34"/>
                <a:gd name="T16" fmla="*/ 18 w 37"/>
                <a:gd name="T17" fmla="*/ 0 h 34"/>
                <a:gd name="T18" fmla="*/ 11 w 37"/>
                <a:gd name="T19" fmla="*/ 0 h 34"/>
                <a:gd name="T20" fmla="*/ 6 w 37"/>
                <a:gd name="T21" fmla="*/ 3 h 34"/>
                <a:gd name="T22" fmla="*/ 2 w 37"/>
                <a:gd name="T23" fmla="*/ 10 h 34"/>
                <a:gd name="T24" fmla="*/ 0 w 37"/>
                <a:gd name="T25" fmla="*/ 17 h 34"/>
                <a:gd name="T26" fmla="*/ 2 w 37"/>
                <a:gd name="T27" fmla="*/ 24 h 34"/>
                <a:gd name="T28" fmla="*/ 6 w 37"/>
                <a:gd name="T29" fmla="*/ 29 h 34"/>
                <a:gd name="T30" fmla="*/ 11 w 37"/>
                <a:gd name="T31" fmla="*/ 32 h 34"/>
                <a:gd name="T32" fmla="*/ 18 w 37"/>
                <a:gd name="T33" fmla="*/ 34 h 34"/>
                <a:gd name="T34" fmla="*/ 18 w 37"/>
                <a:gd name="T3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4">
                  <a:moveTo>
                    <a:pt x="18" y="34"/>
                  </a:moveTo>
                  <a:lnTo>
                    <a:pt x="24" y="32"/>
                  </a:lnTo>
                  <a:lnTo>
                    <a:pt x="30" y="29"/>
                  </a:lnTo>
                  <a:lnTo>
                    <a:pt x="33" y="24"/>
                  </a:lnTo>
                  <a:lnTo>
                    <a:pt x="37" y="17"/>
                  </a:lnTo>
                  <a:lnTo>
                    <a:pt x="33" y="10"/>
                  </a:lnTo>
                  <a:lnTo>
                    <a:pt x="30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6" y="3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1" y="32"/>
                  </a:lnTo>
                  <a:lnTo>
                    <a:pt x="18" y="34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1472952" y="7659668"/>
              <a:ext cx="241233" cy="239700"/>
            </a:xfrm>
            <a:custGeom>
              <a:avLst/>
              <a:gdLst>
                <a:gd name="T0" fmla="*/ 29 w 55"/>
                <a:gd name="T1" fmla="*/ 55 h 55"/>
                <a:gd name="T2" fmla="*/ 34 w 55"/>
                <a:gd name="T3" fmla="*/ 55 h 55"/>
                <a:gd name="T4" fmla="*/ 39 w 55"/>
                <a:gd name="T5" fmla="*/ 53 h 55"/>
                <a:gd name="T6" fmla="*/ 43 w 55"/>
                <a:gd name="T7" fmla="*/ 50 h 55"/>
                <a:gd name="T8" fmla="*/ 46 w 55"/>
                <a:gd name="T9" fmla="*/ 46 h 55"/>
                <a:gd name="T10" fmla="*/ 50 w 55"/>
                <a:gd name="T11" fmla="*/ 43 h 55"/>
                <a:gd name="T12" fmla="*/ 53 w 55"/>
                <a:gd name="T13" fmla="*/ 39 h 55"/>
                <a:gd name="T14" fmla="*/ 55 w 55"/>
                <a:gd name="T15" fmla="*/ 33 h 55"/>
                <a:gd name="T16" fmla="*/ 55 w 55"/>
                <a:gd name="T17" fmla="*/ 27 h 55"/>
                <a:gd name="T18" fmla="*/ 55 w 55"/>
                <a:gd name="T19" fmla="*/ 22 h 55"/>
                <a:gd name="T20" fmla="*/ 53 w 55"/>
                <a:gd name="T21" fmla="*/ 17 h 55"/>
                <a:gd name="T22" fmla="*/ 50 w 55"/>
                <a:gd name="T23" fmla="*/ 12 h 55"/>
                <a:gd name="T24" fmla="*/ 46 w 55"/>
                <a:gd name="T25" fmla="*/ 8 h 55"/>
                <a:gd name="T26" fmla="*/ 43 w 55"/>
                <a:gd name="T27" fmla="*/ 3 h 55"/>
                <a:gd name="T28" fmla="*/ 39 w 55"/>
                <a:gd name="T29" fmla="*/ 2 h 55"/>
                <a:gd name="T30" fmla="*/ 34 w 55"/>
                <a:gd name="T31" fmla="*/ 0 h 55"/>
                <a:gd name="T32" fmla="*/ 29 w 55"/>
                <a:gd name="T33" fmla="*/ 0 h 55"/>
                <a:gd name="T34" fmla="*/ 22 w 55"/>
                <a:gd name="T35" fmla="*/ 0 h 55"/>
                <a:gd name="T36" fmla="*/ 17 w 55"/>
                <a:gd name="T37" fmla="*/ 2 h 55"/>
                <a:gd name="T38" fmla="*/ 12 w 55"/>
                <a:gd name="T39" fmla="*/ 3 h 55"/>
                <a:gd name="T40" fmla="*/ 8 w 55"/>
                <a:gd name="T41" fmla="*/ 8 h 55"/>
                <a:gd name="T42" fmla="*/ 5 w 55"/>
                <a:gd name="T43" fmla="*/ 12 h 55"/>
                <a:gd name="T44" fmla="*/ 2 w 55"/>
                <a:gd name="T45" fmla="*/ 17 h 55"/>
                <a:gd name="T46" fmla="*/ 0 w 55"/>
                <a:gd name="T47" fmla="*/ 22 h 55"/>
                <a:gd name="T48" fmla="*/ 0 w 55"/>
                <a:gd name="T49" fmla="*/ 27 h 55"/>
                <a:gd name="T50" fmla="*/ 0 w 55"/>
                <a:gd name="T51" fmla="*/ 33 h 55"/>
                <a:gd name="T52" fmla="*/ 2 w 55"/>
                <a:gd name="T53" fmla="*/ 39 h 55"/>
                <a:gd name="T54" fmla="*/ 5 w 55"/>
                <a:gd name="T55" fmla="*/ 43 h 55"/>
                <a:gd name="T56" fmla="*/ 8 w 55"/>
                <a:gd name="T57" fmla="*/ 46 h 55"/>
                <a:gd name="T58" fmla="*/ 12 w 55"/>
                <a:gd name="T59" fmla="*/ 50 h 55"/>
                <a:gd name="T60" fmla="*/ 17 w 55"/>
                <a:gd name="T61" fmla="*/ 53 h 55"/>
                <a:gd name="T62" fmla="*/ 22 w 55"/>
                <a:gd name="T63" fmla="*/ 55 h 55"/>
                <a:gd name="T64" fmla="*/ 29 w 55"/>
                <a:gd name="T65" fmla="*/ 55 h 55"/>
                <a:gd name="T66" fmla="*/ 29 w 55"/>
                <a:gd name="T6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55">
                  <a:moveTo>
                    <a:pt x="29" y="55"/>
                  </a:moveTo>
                  <a:lnTo>
                    <a:pt x="34" y="55"/>
                  </a:lnTo>
                  <a:lnTo>
                    <a:pt x="39" y="53"/>
                  </a:lnTo>
                  <a:lnTo>
                    <a:pt x="43" y="50"/>
                  </a:lnTo>
                  <a:lnTo>
                    <a:pt x="46" y="46"/>
                  </a:lnTo>
                  <a:lnTo>
                    <a:pt x="50" y="43"/>
                  </a:lnTo>
                  <a:lnTo>
                    <a:pt x="53" y="39"/>
                  </a:lnTo>
                  <a:lnTo>
                    <a:pt x="55" y="33"/>
                  </a:lnTo>
                  <a:lnTo>
                    <a:pt x="55" y="27"/>
                  </a:lnTo>
                  <a:lnTo>
                    <a:pt x="55" y="22"/>
                  </a:lnTo>
                  <a:lnTo>
                    <a:pt x="53" y="17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3" y="3"/>
                  </a:lnTo>
                  <a:lnTo>
                    <a:pt x="39" y="2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8" y="46"/>
                  </a:lnTo>
                  <a:lnTo>
                    <a:pt x="12" y="50"/>
                  </a:lnTo>
                  <a:lnTo>
                    <a:pt x="17" y="53"/>
                  </a:lnTo>
                  <a:lnTo>
                    <a:pt x="22" y="55"/>
                  </a:lnTo>
                  <a:lnTo>
                    <a:pt x="29" y="55"/>
                  </a:lnTo>
                  <a:lnTo>
                    <a:pt x="29" y="55"/>
                  </a:lnTo>
                  <a:close/>
                </a:path>
              </a:pathLst>
            </a:custGeom>
            <a:solidFill>
              <a:srgbClr val="A8D1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auto">
            <a:xfrm>
              <a:off x="125541" y="4430859"/>
              <a:ext cx="791941" cy="993724"/>
            </a:xfrm>
            <a:custGeom>
              <a:avLst/>
              <a:gdLst>
                <a:gd name="T0" fmla="*/ 0 w 181"/>
                <a:gd name="T1" fmla="*/ 2 h 227"/>
                <a:gd name="T2" fmla="*/ 0 w 181"/>
                <a:gd name="T3" fmla="*/ 13 h 227"/>
                <a:gd name="T4" fmla="*/ 0 w 181"/>
                <a:gd name="T5" fmla="*/ 31 h 227"/>
                <a:gd name="T6" fmla="*/ 0 w 181"/>
                <a:gd name="T7" fmla="*/ 57 h 227"/>
                <a:gd name="T8" fmla="*/ 2 w 181"/>
                <a:gd name="T9" fmla="*/ 85 h 227"/>
                <a:gd name="T10" fmla="*/ 4 w 181"/>
                <a:gd name="T11" fmla="*/ 110 h 227"/>
                <a:gd name="T12" fmla="*/ 7 w 181"/>
                <a:gd name="T13" fmla="*/ 135 h 227"/>
                <a:gd name="T14" fmla="*/ 11 w 181"/>
                <a:gd name="T15" fmla="*/ 152 h 227"/>
                <a:gd name="T16" fmla="*/ 14 w 181"/>
                <a:gd name="T17" fmla="*/ 160 h 227"/>
                <a:gd name="T18" fmla="*/ 24 w 181"/>
                <a:gd name="T19" fmla="*/ 172 h 227"/>
                <a:gd name="T20" fmla="*/ 41 w 181"/>
                <a:gd name="T21" fmla="*/ 186 h 227"/>
                <a:gd name="T22" fmla="*/ 62 w 181"/>
                <a:gd name="T23" fmla="*/ 200 h 227"/>
                <a:gd name="T24" fmla="*/ 88 w 181"/>
                <a:gd name="T25" fmla="*/ 214 h 227"/>
                <a:gd name="T26" fmla="*/ 112 w 181"/>
                <a:gd name="T27" fmla="*/ 222 h 227"/>
                <a:gd name="T28" fmla="*/ 136 w 181"/>
                <a:gd name="T29" fmla="*/ 227 h 227"/>
                <a:gd name="T30" fmla="*/ 160 w 181"/>
                <a:gd name="T31" fmla="*/ 226 h 227"/>
                <a:gd name="T32" fmla="*/ 170 w 181"/>
                <a:gd name="T33" fmla="*/ 219 h 227"/>
                <a:gd name="T34" fmla="*/ 172 w 181"/>
                <a:gd name="T35" fmla="*/ 212 h 227"/>
                <a:gd name="T36" fmla="*/ 176 w 181"/>
                <a:gd name="T37" fmla="*/ 205 h 227"/>
                <a:gd name="T38" fmla="*/ 179 w 181"/>
                <a:gd name="T39" fmla="*/ 196 h 227"/>
                <a:gd name="T40" fmla="*/ 179 w 181"/>
                <a:gd name="T41" fmla="*/ 188 h 227"/>
                <a:gd name="T42" fmla="*/ 181 w 181"/>
                <a:gd name="T43" fmla="*/ 179 h 227"/>
                <a:gd name="T44" fmla="*/ 179 w 181"/>
                <a:gd name="T45" fmla="*/ 169 h 227"/>
                <a:gd name="T46" fmla="*/ 174 w 181"/>
                <a:gd name="T47" fmla="*/ 159 h 227"/>
                <a:gd name="T48" fmla="*/ 158 w 181"/>
                <a:gd name="T49" fmla="*/ 141 h 227"/>
                <a:gd name="T50" fmla="*/ 133 w 181"/>
                <a:gd name="T51" fmla="*/ 116 h 227"/>
                <a:gd name="T52" fmla="*/ 102 w 181"/>
                <a:gd name="T53" fmla="*/ 90 h 227"/>
                <a:gd name="T54" fmla="*/ 69 w 181"/>
                <a:gd name="T55" fmla="*/ 61 h 227"/>
                <a:gd name="T56" fmla="*/ 38 w 181"/>
                <a:gd name="T57" fmla="*/ 33 h 227"/>
                <a:gd name="T58" fmla="*/ 14 w 181"/>
                <a:gd name="T59" fmla="*/ 13 h 227"/>
                <a:gd name="T60" fmla="*/ 0 w 181"/>
                <a:gd name="T61" fmla="*/ 2 h 227"/>
                <a:gd name="T62" fmla="*/ 0 w 181"/>
                <a:gd name="T6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2" y="71"/>
                  </a:lnTo>
                  <a:lnTo>
                    <a:pt x="2" y="85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5" y="124"/>
                  </a:lnTo>
                  <a:lnTo>
                    <a:pt x="7" y="135"/>
                  </a:lnTo>
                  <a:lnTo>
                    <a:pt x="9" y="143"/>
                  </a:lnTo>
                  <a:lnTo>
                    <a:pt x="11" y="152"/>
                  </a:lnTo>
                  <a:lnTo>
                    <a:pt x="12" y="157"/>
                  </a:lnTo>
                  <a:lnTo>
                    <a:pt x="14" y="160"/>
                  </a:lnTo>
                  <a:lnTo>
                    <a:pt x="19" y="165"/>
                  </a:lnTo>
                  <a:lnTo>
                    <a:pt x="24" y="172"/>
                  </a:lnTo>
                  <a:lnTo>
                    <a:pt x="33" y="179"/>
                  </a:lnTo>
                  <a:lnTo>
                    <a:pt x="41" y="186"/>
                  </a:lnTo>
                  <a:lnTo>
                    <a:pt x="52" y="193"/>
                  </a:lnTo>
                  <a:lnTo>
                    <a:pt x="62" y="200"/>
                  </a:lnTo>
                  <a:lnTo>
                    <a:pt x="76" y="208"/>
                  </a:lnTo>
                  <a:lnTo>
                    <a:pt x="88" y="214"/>
                  </a:lnTo>
                  <a:lnTo>
                    <a:pt x="100" y="219"/>
                  </a:lnTo>
                  <a:lnTo>
                    <a:pt x="112" y="222"/>
                  </a:lnTo>
                  <a:lnTo>
                    <a:pt x="126" y="227"/>
                  </a:lnTo>
                  <a:lnTo>
                    <a:pt x="136" y="227"/>
                  </a:lnTo>
                  <a:lnTo>
                    <a:pt x="148" y="227"/>
                  </a:lnTo>
                  <a:lnTo>
                    <a:pt x="160" y="226"/>
                  </a:lnTo>
                  <a:lnTo>
                    <a:pt x="170" y="222"/>
                  </a:lnTo>
                  <a:lnTo>
                    <a:pt x="170" y="219"/>
                  </a:lnTo>
                  <a:lnTo>
                    <a:pt x="172" y="215"/>
                  </a:lnTo>
                  <a:lnTo>
                    <a:pt x="172" y="212"/>
                  </a:lnTo>
                  <a:lnTo>
                    <a:pt x="174" y="210"/>
                  </a:lnTo>
                  <a:lnTo>
                    <a:pt x="176" y="205"/>
                  </a:lnTo>
                  <a:lnTo>
                    <a:pt x="177" y="202"/>
                  </a:lnTo>
                  <a:lnTo>
                    <a:pt x="179" y="196"/>
                  </a:lnTo>
                  <a:lnTo>
                    <a:pt x="179" y="193"/>
                  </a:lnTo>
                  <a:lnTo>
                    <a:pt x="179" y="188"/>
                  </a:lnTo>
                  <a:lnTo>
                    <a:pt x="181" y="184"/>
                  </a:lnTo>
                  <a:lnTo>
                    <a:pt x="181" y="179"/>
                  </a:lnTo>
                  <a:lnTo>
                    <a:pt x="181" y="174"/>
                  </a:lnTo>
                  <a:lnTo>
                    <a:pt x="179" y="169"/>
                  </a:lnTo>
                  <a:lnTo>
                    <a:pt x="179" y="165"/>
                  </a:lnTo>
                  <a:lnTo>
                    <a:pt x="174" y="159"/>
                  </a:lnTo>
                  <a:lnTo>
                    <a:pt x="167" y="152"/>
                  </a:lnTo>
                  <a:lnTo>
                    <a:pt x="158" y="141"/>
                  </a:lnTo>
                  <a:lnTo>
                    <a:pt x="146" y="129"/>
                  </a:lnTo>
                  <a:lnTo>
                    <a:pt x="133" y="116"/>
                  </a:lnTo>
                  <a:lnTo>
                    <a:pt x="117" y="104"/>
                  </a:lnTo>
                  <a:lnTo>
                    <a:pt x="102" y="90"/>
                  </a:lnTo>
                  <a:lnTo>
                    <a:pt x="86" y="74"/>
                  </a:lnTo>
                  <a:lnTo>
                    <a:pt x="69" y="61"/>
                  </a:lnTo>
                  <a:lnTo>
                    <a:pt x="54" y="47"/>
                  </a:lnTo>
                  <a:lnTo>
                    <a:pt x="38" y="33"/>
                  </a:lnTo>
                  <a:lnTo>
                    <a:pt x="26" y="23"/>
                  </a:lnTo>
                  <a:lnTo>
                    <a:pt x="14" y="13"/>
                  </a:lnTo>
                  <a:lnTo>
                    <a:pt x="7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-269637" y="3111714"/>
              <a:ext cx="1582297" cy="1689013"/>
            </a:xfrm>
            <a:custGeom>
              <a:avLst/>
              <a:gdLst>
                <a:gd name="T0" fmla="*/ 397 w 397"/>
                <a:gd name="T1" fmla="*/ 122 h 424"/>
                <a:gd name="T2" fmla="*/ 393 w 397"/>
                <a:gd name="T3" fmla="*/ 105 h 424"/>
                <a:gd name="T4" fmla="*/ 386 w 397"/>
                <a:gd name="T5" fmla="*/ 88 h 424"/>
                <a:gd name="T6" fmla="*/ 395 w 397"/>
                <a:gd name="T7" fmla="*/ 69 h 424"/>
                <a:gd name="T8" fmla="*/ 386 w 397"/>
                <a:gd name="T9" fmla="*/ 58 h 424"/>
                <a:gd name="T10" fmla="*/ 366 w 397"/>
                <a:gd name="T11" fmla="*/ 50 h 424"/>
                <a:gd name="T12" fmla="*/ 352 w 397"/>
                <a:gd name="T13" fmla="*/ 43 h 424"/>
                <a:gd name="T14" fmla="*/ 343 w 397"/>
                <a:gd name="T15" fmla="*/ 31 h 424"/>
                <a:gd name="T16" fmla="*/ 330 w 397"/>
                <a:gd name="T17" fmla="*/ 12 h 424"/>
                <a:gd name="T18" fmla="*/ 309 w 397"/>
                <a:gd name="T19" fmla="*/ 2 h 424"/>
                <a:gd name="T20" fmla="*/ 288 w 397"/>
                <a:gd name="T21" fmla="*/ 0 h 424"/>
                <a:gd name="T22" fmla="*/ 273 w 397"/>
                <a:gd name="T23" fmla="*/ 8 h 424"/>
                <a:gd name="T24" fmla="*/ 256 w 397"/>
                <a:gd name="T25" fmla="*/ 26 h 424"/>
                <a:gd name="T26" fmla="*/ 237 w 397"/>
                <a:gd name="T27" fmla="*/ 24 h 424"/>
                <a:gd name="T28" fmla="*/ 218 w 397"/>
                <a:gd name="T29" fmla="*/ 19 h 424"/>
                <a:gd name="T30" fmla="*/ 197 w 397"/>
                <a:gd name="T31" fmla="*/ 15 h 424"/>
                <a:gd name="T32" fmla="*/ 178 w 397"/>
                <a:gd name="T33" fmla="*/ 19 h 424"/>
                <a:gd name="T34" fmla="*/ 163 w 397"/>
                <a:gd name="T35" fmla="*/ 27 h 424"/>
                <a:gd name="T36" fmla="*/ 154 w 397"/>
                <a:gd name="T37" fmla="*/ 48 h 424"/>
                <a:gd name="T38" fmla="*/ 141 w 397"/>
                <a:gd name="T39" fmla="*/ 55 h 424"/>
                <a:gd name="T40" fmla="*/ 123 w 397"/>
                <a:gd name="T41" fmla="*/ 62 h 424"/>
                <a:gd name="T42" fmla="*/ 106 w 397"/>
                <a:gd name="T43" fmla="*/ 74 h 424"/>
                <a:gd name="T44" fmla="*/ 98 w 397"/>
                <a:gd name="T45" fmla="*/ 91 h 424"/>
                <a:gd name="T46" fmla="*/ 96 w 397"/>
                <a:gd name="T47" fmla="*/ 108 h 424"/>
                <a:gd name="T48" fmla="*/ 87 w 397"/>
                <a:gd name="T49" fmla="*/ 124 h 424"/>
                <a:gd name="T50" fmla="*/ 72 w 397"/>
                <a:gd name="T51" fmla="*/ 131 h 424"/>
                <a:gd name="T52" fmla="*/ 53 w 397"/>
                <a:gd name="T53" fmla="*/ 143 h 424"/>
                <a:gd name="T54" fmla="*/ 51 w 397"/>
                <a:gd name="T55" fmla="*/ 160 h 424"/>
                <a:gd name="T56" fmla="*/ 53 w 397"/>
                <a:gd name="T57" fmla="*/ 173 h 424"/>
                <a:gd name="T58" fmla="*/ 48 w 397"/>
                <a:gd name="T59" fmla="*/ 187 h 424"/>
                <a:gd name="T60" fmla="*/ 34 w 397"/>
                <a:gd name="T61" fmla="*/ 199 h 424"/>
                <a:gd name="T62" fmla="*/ 19 w 397"/>
                <a:gd name="T63" fmla="*/ 216 h 424"/>
                <a:gd name="T64" fmla="*/ 12 w 397"/>
                <a:gd name="T65" fmla="*/ 237 h 424"/>
                <a:gd name="T66" fmla="*/ 15 w 397"/>
                <a:gd name="T67" fmla="*/ 249 h 424"/>
                <a:gd name="T68" fmla="*/ 15 w 397"/>
                <a:gd name="T69" fmla="*/ 266 h 424"/>
                <a:gd name="T70" fmla="*/ 12 w 397"/>
                <a:gd name="T71" fmla="*/ 285 h 424"/>
                <a:gd name="T72" fmla="*/ 7 w 397"/>
                <a:gd name="T73" fmla="*/ 306 h 424"/>
                <a:gd name="T74" fmla="*/ 1 w 397"/>
                <a:gd name="T75" fmla="*/ 320 h 424"/>
                <a:gd name="T76" fmla="*/ 3 w 397"/>
                <a:gd name="T77" fmla="*/ 332 h 424"/>
                <a:gd name="T78" fmla="*/ 27 w 397"/>
                <a:gd name="T79" fmla="*/ 349 h 424"/>
                <a:gd name="T80" fmla="*/ 38 w 397"/>
                <a:gd name="T81" fmla="*/ 364 h 424"/>
                <a:gd name="T82" fmla="*/ 41 w 397"/>
                <a:gd name="T83" fmla="*/ 385 h 424"/>
                <a:gd name="T84" fmla="*/ 48 w 397"/>
                <a:gd name="T85" fmla="*/ 406 h 424"/>
                <a:gd name="T86" fmla="*/ 60 w 397"/>
                <a:gd name="T87" fmla="*/ 419 h 424"/>
                <a:gd name="T88" fmla="*/ 79 w 397"/>
                <a:gd name="T89" fmla="*/ 421 h 424"/>
                <a:gd name="T90" fmla="*/ 87 w 397"/>
                <a:gd name="T91" fmla="*/ 409 h 424"/>
                <a:gd name="T92" fmla="*/ 94 w 397"/>
                <a:gd name="T93" fmla="*/ 392 h 424"/>
                <a:gd name="T94" fmla="*/ 98 w 397"/>
                <a:gd name="T95" fmla="*/ 381 h 424"/>
                <a:gd name="T96" fmla="*/ 388 w 397"/>
                <a:gd name="T97" fmla="*/ 12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7" h="424">
                  <a:moveTo>
                    <a:pt x="388" y="127"/>
                  </a:moveTo>
                  <a:lnTo>
                    <a:pt x="392" y="127"/>
                  </a:lnTo>
                  <a:lnTo>
                    <a:pt x="395" y="125"/>
                  </a:lnTo>
                  <a:lnTo>
                    <a:pt x="397" y="122"/>
                  </a:lnTo>
                  <a:lnTo>
                    <a:pt x="397" y="117"/>
                  </a:lnTo>
                  <a:lnTo>
                    <a:pt x="397" y="113"/>
                  </a:lnTo>
                  <a:lnTo>
                    <a:pt x="395" y="110"/>
                  </a:lnTo>
                  <a:lnTo>
                    <a:pt x="393" y="105"/>
                  </a:lnTo>
                  <a:lnTo>
                    <a:pt x="392" y="101"/>
                  </a:lnTo>
                  <a:lnTo>
                    <a:pt x="388" y="94"/>
                  </a:lnTo>
                  <a:lnTo>
                    <a:pt x="388" y="91"/>
                  </a:lnTo>
                  <a:lnTo>
                    <a:pt x="386" y="88"/>
                  </a:lnTo>
                  <a:lnTo>
                    <a:pt x="388" y="84"/>
                  </a:lnTo>
                  <a:lnTo>
                    <a:pt x="390" y="77"/>
                  </a:lnTo>
                  <a:lnTo>
                    <a:pt x="393" y="74"/>
                  </a:lnTo>
                  <a:lnTo>
                    <a:pt x="395" y="69"/>
                  </a:lnTo>
                  <a:lnTo>
                    <a:pt x="395" y="65"/>
                  </a:lnTo>
                  <a:lnTo>
                    <a:pt x="393" y="62"/>
                  </a:lnTo>
                  <a:lnTo>
                    <a:pt x="392" y="60"/>
                  </a:lnTo>
                  <a:lnTo>
                    <a:pt x="386" y="58"/>
                  </a:lnTo>
                  <a:lnTo>
                    <a:pt x="381" y="57"/>
                  </a:lnTo>
                  <a:lnTo>
                    <a:pt x="376" y="53"/>
                  </a:lnTo>
                  <a:lnTo>
                    <a:pt x="371" y="51"/>
                  </a:lnTo>
                  <a:lnTo>
                    <a:pt x="366" y="50"/>
                  </a:lnTo>
                  <a:lnTo>
                    <a:pt x="364" y="48"/>
                  </a:lnTo>
                  <a:lnTo>
                    <a:pt x="357" y="46"/>
                  </a:lnTo>
                  <a:lnTo>
                    <a:pt x="355" y="46"/>
                  </a:lnTo>
                  <a:lnTo>
                    <a:pt x="352" y="43"/>
                  </a:lnTo>
                  <a:lnTo>
                    <a:pt x="349" y="39"/>
                  </a:lnTo>
                  <a:lnTo>
                    <a:pt x="347" y="36"/>
                  </a:lnTo>
                  <a:lnTo>
                    <a:pt x="345" y="34"/>
                  </a:lnTo>
                  <a:lnTo>
                    <a:pt x="343" y="31"/>
                  </a:lnTo>
                  <a:lnTo>
                    <a:pt x="342" y="27"/>
                  </a:lnTo>
                  <a:lnTo>
                    <a:pt x="338" y="21"/>
                  </a:lnTo>
                  <a:lnTo>
                    <a:pt x="335" y="17"/>
                  </a:lnTo>
                  <a:lnTo>
                    <a:pt x="330" y="12"/>
                  </a:lnTo>
                  <a:lnTo>
                    <a:pt x="326" y="10"/>
                  </a:lnTo>
                  <a:lnTo>
                    <a:pt x="319" y="7"/>
                  </a:lnTo>
                  <a:lnTo>
                    <a:pt x="316" y="3"/>
                  </a:lnTo>
                  <a:lnTo>
                    <a:pt x="309" y="2"/>
                  </a:lnTo>
                  <a:lnTo>
                    <a:pt x="304" y="2"/>
                  </a:lnTo>
                  <a:lnTo>
                    <a:pt x="299" y="0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5" y="2"/>
                  </a:lnTo>
                  <a:lnTo>
                    <a:pt x="282" y="3"/>
                  </a:lnTo>
                  <a:lnTo>
                    <a:pt x="276" y="7"/>
                  </a:lnTo>
                  <a:lnTo>
                    <a:pt x="273" y="8"/>
                  </a:lnTo>
                  <a:lnTo>
                    <a:pt x="273" y="14"/>
                  </a:lnTo>
                  <a:lnTo>
                    <a:pt x="268" y="19"/>
                  </a:lnTo>
                  <a:lnTo>
                    <a:pt x="263" y="24"/>
                  </a:lnTo>
                  <a:lnTo>
                    <a:pt x="256" y="26"/>
                  </a:lnTo>
                  <a:lnTo>
                    <a:pt x="251" y="27"/>
                  </a:lnTo>
                  <a:lnTo>
                    <a:pt x="245" y="26"/>
                  </a:lnTo>
                  <a:lnTo>
                    <a:pt x="242" y="26"/>
                  </a:lnTo>
                  <a:lnTo>
                    <a:pt x="237" y="24"/>
                  </a:lnTo>
                  <a:lnTo>
                    <a:pt x="233" y="24"/>
                  </a:lnTo>
                  <a:lnTo>
                    <a:pt x="228" y="22"/>
                  </a:lnTo>
                  <a:lnTo>
                    <a:pt x="223" y="21"/>
                  </a:lnTo>
                  <a:lnTo>
                    <a:pt x="218" y="19"/>
                  </a:lnTo>
                  <a:lnTo>
                    <a:pt x="213" y="19"/>
                  </a:lnTo>
                  <a:lnTo>
                    <a:pt x="208" y="15"/>
                  </a:lnTo>
                  <a:lnTo>
                    <a:pt x="203" y="15"/>
                  </a:lnTo>
                  <a:lnTo>
                    <a:pt x="197" y="15"/>
                  </a:lnTo>
                  <a:lnTo>
                    <a:pt x="192" y="15"/>
                  </a:lnTo>
                  <a:lnTo>
                    <a:pt x="187" y="15"/>
                  </a:lnTo>
                  <a:lnTo>
                    <a:pt x="182" y="17"/>
                  </a:lnTo>
                  <a:lnTo>
                    <a:pt x="178" y="19"/>
                  </a:lnTo>
                  <a:lnTo>
                    <a:pt x="175" y="21"/>
                  </a:lnTo>
                  <a:lnTo>
                    <a:pt x="170" y="22"/>
                  </a:lnTo>
                  <a:lnTo>
                    <a:pt x="166" y="24"/>
                  </a:lnTo>
                  <a:lnTo>
                    <a:pt x="163" y="27"/>
                  </a:lnTo>
                  <a:lnTo>
                    <a:pt x="161" y="29"/>
                  </a:lnTo>
                  <a:lnTo>
                    <a:pt x="156" y="36"/>
                  </a:lnTo>
                  <a:lnTo>
                    <a:pt x="156" y="43"/>
                  </a:lnTo>
                  <a:lnTo>
                    <a:pt x="154" y="48"/>
                  </a:lnTo>
                  <a:lnTo>
                    <a:pt x="153" y="51"/>
                  </a:lnTo>
                  <a:lnTo>
                    <a:pt x="151" y="53"/>
                  </a:lnTo>
                  <a:lnTo>
                    <a:pt x="148" y="55"/>
                  </a:lnTo>
                  <a:lnTo>
                    <a:pt x="141" y="55"/>
                  </a:lnTo>
                  <a:lnTo>
                    <a:pt x="135" y="57"/>
                  </a:lnTo>
                  <a:lnTo>
                    <a:pt x="132" y="57"/>
                  </a:lnTo>
                  <a:lnTo>
                    <a:pt x="127" y="60"/>
                  </a:lnTo>
                  <a:lnTo>
                    <a:pt x="123" y="62"/>
                  </a:lnTo>
                  <a:lnTo>
                    <a:pt x="118" y="65"/>
                  </a:lnTo>
                  <a:lnTo>
                    <a:pt x="113" y="69"/>
                  </a:lnTo>
                  <a:lnTo>
                    <a:pt x="110" y="72"/>
                  </a:lnTo>
                  <a:lnTo>
                    <a:pt x="106" y="74"/>
                  </a:lnTo>
                  <a:lnTo>
                    <a:pt x="105" y="77"/>
                  </a:lnTo>
                  <a:lnTo>
                    <a:pt x="101" y="82"/>
                  </a:lnTo>
                  <a:lnTo>
                    <a:pt x="99" y="88"/>
                  </a:lnTo>
                  <a:lnTo>
                    <a:pt x="98" y="91"/>
                  </a:lnTo>
                  <a:lnTo>
                    <a:pt x="98" y="98"/>
                  </a:lnTo>
                  <a:lnTo>
                    <a:pt x="98" y="100"/>
                  </a:lnTo>
                  <a:lnTo>
                    <a:pt x="98" y="105"/>
                  </a:lnTo>
                  <a:lnTo>
                    <a:pt x="96" y="108"/>
                  </a:lnTo>
                  <a:lnTo>
                    <a:pt x="94" y="113"/>
                  </a:lnTo>
                  <a:lnTo>
                    <a:pt x="93" y="117"/>
                  </a:lnTo>
                  <a:lnTo>
                    <a:pt x="91" y="120"/>
                  </a:lnTo>
                  <a:lnTo>
                    <a:pt x="87" y="124"/>
                  </a:lnTo>
                  <a:lnTo>
                    <a:pt x="84" y="125"/>
                  </a:lnTo>
                  <a:lnTo>
                    <a:pt x="80" y="127"/>
                  </a:lnTo>
                  <a:lnTo>
                    <a:pt x="77" y="131"/>
                  </a:lnTo>
                  <a:lnTo>
                    <a:pt x="72" y="131"/>
                  </a:lnTo>
                  <a:lnTo>
                    <a:pt x="68" y="134"/>
                  </a:lnTo>
                  <a:lnTo>
                    <a:pt x="62" y="136"/>
                  </a:lnTo>
                  <a:lnTo>
                    <a:pt x="56" y="141"/>
                  </a:lnTo>
                  <a:lnTo>
                    <a:pt x="53" y="143"/>
                  </a:lnTo>
                  <a:lnTo>
                    <a:pt x="53" y="146"/>
                  </a:lnTo>
                  <a:lnTo>
                    <a:pt x="51" y="151"/>
                  </a:lnTo>
                  <a:lnTo>
                    <a:pt x="51" y="156"/>
                  </a:lnTo>
                  <a:lnTo>
                    <a:pt x="51" y="160"/>
                  </a:lnTo>
                  <a:lnTo>
                    <a:pt x="53" y="163"/>
                  </a:lnTo>
                  <a:lnTo>
                    <a:pt x="53" y="167"/>
                  </a:lnTo>
                  <a:lnTo>
                    <a:pt x="53" y="170"/>
                  </a:lnTo>
                  <a:lnTo>
                    <a:pt x="53" y="173"/>
                  </a:lnTo>
                  <a:lnTo>
                    <a:pt x="55" y="177"/>
                  </a:lnTo>
                  <a:lnTo>
                    <a:pt x="53" y="180"/>
                  </a:lnTo>
                  <a:lnTo>
                    <a:pt x="50" y="184"/>
                  </a:lnTo>
                  <a:lnTo>
                    <a:pt x="48" y="187"/>
                  </a:lnTo>
                  <a:lnTo>
                    <a:pt x="46" y="189"/>
                  </a:lnTo>
                  <a:lnTo>
                    <a:pt x="43" y="192"/>
                  </a:lnTo>
                  <a:lnTo>
                    <a:pt x="39" y="196"/>
                  </a:lnTo>
                  <a:lnTo>
                    <a:pt x="34" y="199"/>
                  </a:lnTo>
                  <a:lnTo>
                    <a:pt x="31" y="203"/>
                  </a:lnTo>
                  <a:lnTo>
                    <a:pt x="27" y="206"/>
                  </a:lnTo>
                  <a:lnTo>
                    <a:pt x="24" y="210"/>
                  </a:lnTo>
                  <a:lnTo>
                    <a:pt x="19" y="216"/>
                  </a:lnTo>
                  <a:lnTo>
                    <a:pt x="15" y="222"/>
                  </a:lnTo>
                  <a:lnTo>
                    <a:pt x="12" y="227"/>
                  </a:lnTo>
                  <a:lnTo>
                    <a:pt x="12" y="232"/>
                  </a:lnTo>
                  <a:lnTo>
                    <a:pt x="12" y="237"/>
                  </a:lnTo>
                  <a:lnTo>
                    <a:pt x="13" y="241"/>
                  </a:lnTo>
                  <a:lnTo>
                    <a:pt x="15" y="244"/>
                  </a:lnTo>
                  <a:lnTo>
                    <a:pt x="15" y="246"/>
                  </a:lnTo>
                  <a:lnTo>
                    <a:pt x="15" y="249"/>
                  </a:lnTo>
                  <a:lnTo>
                    <a:pt x="17" y="254"/>
                  </a:lnTo>
                  <a:lnTo>
                    <a:pt x="17" y="258"/>
                  </a:lnTo>
                  <a:lnTo>
                    <a:pt x="17" y="261"/>
                  </a:lnTo>
                  <a:lnTo>
                    <a:pt x="15" y="266"/>
                  </a:lnTo>
                  <a:lnTo>
                    <a:pt x="15" y="271"/>
                  </a:lnTo>
                  <a:lnTo>
                    <a:pt x="15" y="275"/>
                  </a:lnTo>
                  <a:lnTo>
                    <a:pt x="13" y="280"/>
                  </a:lnTo>
                  <a:lnTo>
                    <a:pt x="12" y="285"/>
                  </a:lnTo>
                  <a:lnTo>
                    <a:pt x="12" y="290"/>
                  </a:lnTo>
                  <a:lnTo>
                    <a:pt x="10" y="296"/>
                  </a:lnTo>
                  <a:lnTo>
                    <a:pt x="8" y="301"/>
                  </a:lnTo>
                  <a:lnTo>
                    <a:pt x="7" y="306"/>
                  </a:lnTo>
                  <a:lnTo>
                    <a:pt x="5" y="309"/>
                  </a:lnTo>
                  <a:lnTo>
                    <a:pt x="3" y="313"/>
                  </a:lnTo>
                  <a:lnTo>
                    <a:pt x="3" y="316"/>
                  </a:lnTo>
                  <a:lnTo>
                    <a:pt x="1" y="320"/>
                  </a:lnTo>
                  <a:lnTo>
                    <a:pt x="1" y="321"/>
                  </a:lnTo>
                  <a:lnTo>
                    <a:pt x="0" y="325"/>
                  </a:lnTo>
                  <a:lnTo>
                    <a:pt x="3" y="328"/>
                  </a:lnTo>
                  <a:lnTo>
                    <a:pt x="3" y="332"/>
                  </a:lnTo>
                  <a:lnTo>
                    <a:pt x="8" y="333"/>
                  </a:lnTo>
                  <a:lnTo>
                    <a:pt x="13" y="338"/>
                  </a:lnTo>
                  <a:lnTo>
                    <a:pt x="20" y="344"/>
                  </a:lnTo>
                  <a:lnTo>
                    <a:pt x="27" y="349"/>
                  </a:lnTo>
                  <a:lnTo>
                    <a:pt x="31" y="352"/>
                  </a:lnTo>
                  <a:lnTo>
                    <a:pt x="34" y="356"/>
                  </a:lnTo>
                  <a:lnTo>
                    <a:pt x="36" y="361"/>
                  </a:lnTo>
                  <a:lnTo>
                    <a:pt x="38" y="364"/>
                  </a:lnTo>
                  <a:lnTo>
                    <a:pt x="39" y="371"/>
                  </a:lnTo>
                  <a:lnTo>
                    <a:pt x="39" y="375"/>
                  </a:lnTo>
                  <a:lnTo>
                    <a:pt x="41" y="380"/>
                  </a:lnTo>
                  <a:lnTo>
                    <a:pt x="41" y="385"/>
                  </a:lnTo>
                  <a:lnTo>
                    <a:pt x="43" y="390"/>
                  </a:lnTo>
                  <a:lnTo>
                    <a:pt x="44" y="397"/>
                  </a:lnTo>
                  <a:lnTo>
                    <a:pt x="46" y="402"/>
                  </a:lnTo>
                  <a:lnTo>
                    <a:pt x="48" y="406"/>
                  </a:lnTo>
                  <a:lnTo>
                    <a:pt x="51" y="411"/>
                  </a:lnTo>
                  <a:lnTo>
                    <a:pt x="53" y="414"/>
                  </a:lnTo>
                  <a:lnTo>
                    <a:pt x="56" y="418"/>
                  </a:lnTo>
                  <a:lnTo>
                    <a:pt x="60" y="419"/>
                  </a:lnTo>
                  <a:lnTo>
                    <a:pt x="63" y="423"/>
                  </a:lnTo>
                  <a:lnTo>
                    <a:pt x="68" y="424"/>
                  </a:lnTo>
                  <a:lnTo>
                    <a:pt x="75" y="424"/>
                  </a:lnTo>
                  <a:lnTo>
                    <a:pt x="79" y="421"/>
                  </a:lnTo>
                  <a:lnTo>
                    <a:pt x="80" y="419"/>
                  </a:lnTo>
                  <a:lnTo>
                    <a:pt x="84" y="416"/>
                  </a:lnTo>
                  <a:lnTo>
                    <a:pt x="87" y="412"/>
                  </a:lnTo>
                  <a:lnTo>
                    <a:pt x="87" y="409"/>
                  </a:lnTo>
                  <a:lnTo>
                    <a:pt x="89" y="406"/>
                  </a:lnTo>
                  <a:lnTo>
                    <a:pt x="91" y="402"/>
                  </a:lnTo>
                  <a:lnTo>
                    <a:pt x="93" y="399"/>
                  </a:lnTo>
                  <a:lnTo>
                    <a:pt x="94" y="392"/>
                  </a:lnTo>
                  <a:lnTo>
                    <a:pt x="96" y="388"/>
                  </a:lnTo>
                  <a:lnTo>
                    <a:pt x="98" y="385"/>
                  </a:lnTo>
                  <a:lnTo>
                    <a:pt x="98" y="381"/>
                  </a:lnTo>
                  <a:lnTo>
                    <a:pt x="98" y="381"/>
                  </a:lnTo>
                  <a:lnTo>
                    <a:pt x="99" y="381"/>
                  </a:lnTo>
                  <a:lnTo>
                    <a:pt x="204" y="232"/>
                  </a:lnTo>
                  <a:lnTo>
                    <a:pt x="333" y="156"/>
                  </a:lnTo>
                  <a:lnTo>
                    <a:pt x="388" y="127"/>
                  </a:lnTo>
                  <a:lnTo>
                    <a:pt x="388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auto">
            <a:xfrm>
              <a:off x="60471" y="3573653"/>
              <a:ext cx="1314083" cy="1649327"/>
            </a:xfrm>
            <a:custGeom>
              <a:avLst/>
              <a:gdLst>
                <a:gd name="T0" fmla="*/ 314 w 354"/>
                <a:gd name="T1" fmla="*/ 28 h 444"/>
                <a:gd name="T2" fmla="*/ 331 w 354"/>
                <a:gd name="T3" fmla="*/ 98 h 444"/>
                <a:gd name="T4" fmla="*/ 349 w 354"/>
                <a:gd name="T5" fmla="*/ 183 h 444"/>
                <a:gd name="T6" fmla="*/ 352 w 354"/>
                <a:gd name="T7" fmla="*/ 243 h 444"/>
                <a:gd name="T8" fmla="*/ 335 w 354"/>
                <a:gd name="T9" fmla="*/ 262 h 444"/>
                <a:gd name="T10" fmla="*/ 314 w 354"/>
                <a:gd name="T11" fmla="*/ 270 h 444"/>
                <a:gd name="T12" fmla="*/ 295 w 354"/>
                <a:gd name="T13" fmla="*/ 277 h 444"/>
                <a:gd name="T14" fmla="*/ 290 w 354"/>
                <a:gd name="T15" fmla="*/ 294 h 444"/>
                <a:gd name="T16" fmla="*/ 297 w 354"/>
                <a:gd name="T17" fmla="*/ 308 h 444"/>
                <a:gd name="T18" fmla="*/ 301 w 354"/>
                <a:gd name="T19" fmla="*/ 329 h 444"/>
                <a:gd name="T20" fmla="*/ 283 w 354"/>
                <a:gd name="T21" fmla="*/ 341 h 444"/>
                <a:gd name="T22" fmla="*/ 276 w 354"/>
                <a:gd name="T23" fmla="*/ 353 h 444"/>
                <a:gd name="T24" fmla="*/ 282 w 354"/>
                <a:gd name="T25" fmla="*/ 375 h 444"/>
                <a:gd name="T26" fmla="*/ 271 w 354"/>
                <a:gd name="T27" fmla="*/ 387 h 444"/>
                <a:gd name="T28" fmla="*/ 252 w 354"/>
                <a:gd name="T29" fmla="*/ 392 h 444"/>
                <a:gd name="T30" fmla="*/ 247 w 354"/>
                <a:gd name="T31" fmla="*/ 408 h 444"/>
                <a:gd name="T32" fmla="*/ 233 w 354"/>
                <a:gd name="T33" fmla="*/ 432 h 444"/>
                <a:gd name="T34" fmla="*/ 206 w 354"/>
                <a:gd name="T35" fmla="*/ 442 h 444"/>
                <a:gd name="T36" fmla="*/ 166 w 354"/>
                <a:gd name="T37" fmla="*/ 441 h 444"/>
                <a:gd name="T38" fmla="*/ 115 w 354"/>
                <a:gd name="T39" fmla="*/ 415 h 444"/>
                <a:gd name="T40" fmla="*/ 69 w 354"/>
                <a:gd name="T41" fmla="*/ 368 h 444"/>
                <a:gd name="T42" fmla="*/ 38 w 354"/>
                <a:gd name="T43" fmla="*/ 318 h 444"/>
                <a:gd name="T44" fmla="*/ 22 w 354"/>
                <a:gd name="T45" fmla="*/ 277 h 444"/>
                <a:gd name="T46" fmla="*/ 19 w 354"/>
                <a:gd name="T47" fmla="*/ 257 h 444"/>
                <a:gd name="T48" fmla="*/ 10 w 354"/>
                <a:gd name="T49" fmla="*/ 236 h 444"/>
                <a:gd name="T50" fmla="*/ 1 w 354"/>
                <a:gd name="T51" fmla="*/ 215 h 444"/>
                <a:gd name="T52" fmla="*/ 1 w 354"/>
                <a:gd name="T53" fmla="*/ 196 h 444"/>
                <a:gd name="T54" fmla="*/ 10 w 354"/>
                <a:gd name="T55" fmla="*/ 181 h 444"/>
                <a:gd name="T56" fmla="*/ 32 w 354"/>
                <a:gd name="T57" fmla="*/ 183 h 444"/>
                <a:gd name="T58" fmla="*/ 53 w 354"/>
                <a:gd name="T59" fmla="*/ 188 h 444"/>
                <a:gd name="T60" fmla="*/ 53 w 354"/>
                <a:gd name="T61" fmla="*/ 171 h 444"/>
                <a:gd name="T62" fmla="*/ 53 w 354"/>
                <a:gd name="T63" fmla="*/ 152 h 444"/>
                <a:gd name="T64" fmla="*/ 69 w 354"/>
                <a:gd name="T65" fmla="*/ 141 h 444"/>
                <a:gd name="T66" fmla="*/ 89 w 354"/>
                <a:gd name="T67" fmla="*/ 136 h 444"/>
                <a:gd name="T68" fmla="*/ 96 w 354"/>
                <a:gd name="T69" fmla="*/ 117 h 444"/>
                <a:gd name="T70" fmla="*/ 103 w 354"/>
                <a:gd name="T71" fmla="*/ 104 h 444"/>
                <a:gd name="T72" fmla="*/ 129 w 354"/>
                <a:gd name="T73" fmla="*/ 92 h 444"/>
                <a:gd name="T74" fmla="*/ 142 w 354"/>
                <a:gd name="T75" fmla="*/ 73 h 444"/>
                <a:gd name="T76" fmla="*/ 154 w 354"/>
                <a:gd name="T77" fmla="*/ 55 h 444"/>
                <a:gd name="T78" fmla="*/ 172 w 354"/>
                <a:gd name="T79" fmla="*/ 50 h 444"/>
                <a:gd name="T80" fmla="*/ 187 w 354"/>
                <a:gd name="T81" fmla="*/ 40 h 444"/>
                <a:gd name="T82" fmla="*/ 204 w 354"/>
                <a:gd name="T83" fmla="*/ 26 h 444"/>
                <a:gd name="T84" fmla="*/ 220 w 354"/>
                <a:gd name="T85" fmla="*/ 26 h 444"/>
                <a:gd name="T86" fmla="*/ 228 w 354"/>
                <a:gd name="T87" fmla="*/ 18 h 444"/>
                <a:gd name="T88" fmla="*/ 237 w 354"/>
                <a:gd name="T89" fmla="*/ 0 h 444"/>
                <a:gd name="T90" fmla="*/ 261 w 354"/>
                <a:gd name="T91" fmla="*/ 11 h 444"/>
                <a:gd name="T92" fmla="*/ 278 w 354"/>
                <a:gd name="T93" fmla="*/ 18 h 444"/>
                <a:gd name="T94" fmla="*/ 295 w 354"/>
                <a:gd name="T95" fmla="*/ 4 h 444"/>
                <a:gd name="T96" fmla="*/ 307 w 354"/>
                <a:gd name="T97" fmla="*/ 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444">
                  <a:moveTo>
                    <a:pt x="309" y="9"/>
                  </a:moveTo>
                  <a:lnTo>
                    <a:pt x="309" y="13"/>
                  </a:lnTo>
                  <a:lnTo>
                    <a:pt x="313" y="19"/>
                  </a:lnTo>
                  <a:lnTo>
                    <a:pt x="314" y="28"/>
                  </a:lnTo>
                  <a:lnTo>
                    <a:pt x="318" y="43"/>
                  </a:lnTo>
                  <a:lnTo>
                    <a:pt x="323" y="59"/>
                  </a:lnTo>
                  <a:lnTo>
                    <a:pt x="328" y="78"/>
                  </a:lnTo>
                  <a:lnTo>
                    <a:pt x="331" y="98"/>
                  </a:lnTo>
                  <a:lnTo>
                    <a:pt x="337" y="119"/>
                  </a:lnTo>
                  <a:lnTo>
                    <a:pt x="342" y="141"/>
                  </a:lnTo>
                  <a:lnTo>
                    <a:pt x="345" y="162"/>
                  </a:lnTo>
                  <a:lnTo>
                    <a:pt x="349" y="183"/>
                  </a:lnTo>
                  <a:lnTo>
                    <a:pt x="352" y="202"/>
                  </a:lnTo>
                  <a:lnTo>
                    <a:pt x="354" y="217"/>
                  </a:lnTo>
                  <a:lnTo>
                    <a:pt x="354" y="233"/>
                  </a:lnTo>
                  <a:lnTo>
                    <a:pt x="352" y="243"/>
                  </a:lnTo>
                  <a:lnTo>
                    <a:pt x="350" y="251"/>
                  </a:lnTo>
                  <a:lnTo>
                    <a:pt x="345" y="255"/>
                  </a:lnTo>
                  <a:lnTo>
                    <a:pt x="342" y="260"/>
                  </a:lnTo>
                  <a:lnTo>
                    <a:pt x="335" y="262"/>
                  </a:lnTo>
                  <a:lnTo>
                    <a:pt x="331" y="265"/>
                  </a:lnTo>
                  <a:lnTo>
                    <a:pt x="325" y="267"/>
                  </a:lnTo>
                  <a:lnTo>
                    <a:pt x="319" y="269"/>
                  </a:lnTo>
                  <a:lnTo>
                    <a:pt x="314" y="270"/>
                  </a:lnTo>
                  <a:lnTo>
                    <a:pt x="309" y="272"/>
                  </a:lnTo>
                  <a:lnTo>
                    <a:pt x="304" y="274"/>
                  </a:lnTo>
                  <a:lnTo>
                    <a:pt x="301" y="276"/>
                  </a:lnTo>
                  <a:lnTo>
                    <a:pt x="295" y="277"/>
                  </a:lnTo>
                  <a:lnTo>
                    <a:pt x="294" y="281"/>
                  </a:lnTo>
                  <a:lnTo>
                    <a:pt x="292" y="284"/>
                  </a:lnTo>
                  <a:lnTo>
                    <a:pt x="290" y="288"/>
                  </a:lnTo>
                  <a:lnTo>
                    <a:pt x="290" y="294"/>
                  </a:lnTo>
                  <a:lnTo>
                    <a:pt x="294" y="301"/>
                  </a:lnTo>
                  <a:lnTo>
                    <a:pt x="294" y="301"/>
                  </a:lnTo>
                  <a:lnTo>
                    <a:pt x="295" y="305"/>
                  </a:lnTo>
                  <a:lnTo>
                    <a:pt x="297" y="308"/>
                  </a:lnTo>
                  <a:lnTo>
                    <a:pt x="301" y="313"/>
                  </a:lnTo>
                  <a:lnTo>
                    <a:pt x="301" y="318"/>
                  </a:lnTo>
                  <a:lnTo>
                    <a:pt x="302" y="325"/>
                  </a:lnTo>
                  <a:lnTo>
                    <a:pt x="301" y="329"/>
                  </a:lnTo>
                  <a:lnTo>
                    <a:pt x="299" y="334"/>
                  </a:lnTo>
                  <a:lnTo>
                    <a:pt x="294" y="337"/>
                  </a:lnTo>
                  <a:lnTo>
                    <a:pt x="288" y="339"/>
                  </a:lnTo>
                  <a:lnTo>
                    <a:pt x="283" y="341"/>
                  </a:lnTo>
                  <a:lnTo>
                    <a:pt x="280" y="343"/>
                  </a:lnTo>
                  <a:lnTo>
                    <a:pt x="278" y="344"/>
                  </a:lnTo>
                  <a:lnTo>
                    <a:pt x="276" y="348"/>
                  </a:lnTo>
                  <a:lnTo>
                    <a:pt x="276" y="353"/>
                  </a:lnTo>
                  <a:lnTo>
                    <a:pt x="278" y="360"/>
                  </a:lnTo>
                  <a:lnTo>
                    <a:pt x="282" y="367"/>
                  </a:lnTo>
                  <a:lnTo>
                    <a:pt x="282" y="372"/>
                  </a:lnTo>
                  <a:lnTo>
                    <a:pt x="282" y="375"/>
                  </a:lnTo>
                  <a:lnTo>
                    <a:pt x="282" y="380"/>
                  </a:lnTo>
                  <a:lnTo>
                    <a:pt x="278" y="382"/>
                  </a:lnTo>
                  <a:lnTo>
                    <a:pt x="275" y="386"/>
                  </a:lnTo>
                  <a:lnTo>
                    <a:pt x="271" y="387"/>
                  </a:lnTo>
                  <a:lnTo>
                    <a:pt x="266" y="387"/>
                  </a:lnTo>
                  <a:lnTo>
                    <a:pt x="261" y="387"/>
                  </a:lnTo>
                  <a:lnTo>
                    <a:pt x="256" y="391"/>
                  </a:lnTo>
                  <a:lnTo>
                    <a:pt x="252" y="392"/>
                  </a:lnTo>
                  <a:lnTo>
                    <a:pt x="251" y="396"/>
                  </a:lnTo>
                  <a:lnTo>
                    <a:pt x="249" y="399"/>
                  </a:lnTo>
                  <a:lnTo>
                    <a:pt x="247" y="404"/>
                  </a:lnTo>
                  <a:lnTo>
                    <a:pt x="247" y="408"/>
                  </a:lnTo>
                  <a:lnTo>
                    <a:pt x="247" y="415"/>
                  </a:lnTo>
                  <a:lnTo>
                    <a:pt x="244" y="420"/>
                  </a:lnTo>
                  <a:lnTo>
                    <a:pt x="239" y="428"/>
                  </a:lnTo>
                  <a:lnTo>
                    <a:pt x="233" y="432"/>
                  </a:lnTo>
                  <a:lnTo>
                    <a:pt x="228" y="435"/>
                  </a:lnTo>
                  <a:lnTo>
                    <a:pt x="221" y="437"/>
                  </a:lnTo>
                  <a:lnTo>
                    <a:pt x="215" y="441"/>
                  </a:lnTo>
                  <a:lnTo>
                    <a:pt x="206" y="442"/>
                  </a:lnTo>
                  <a:lnTo>
                    <a:pt x="197" y="444"/>
                  </a:lnTo>
                  <a:lnTo>
                    <a:pt x="189" y="442"/>
                  </a:lnTo>
                  <a:lnTo>
                    <a:pt x="179" y="442"/>
                  </a:lnTo>
                  <a:lnTo>
                    <a:pt x="166" y="441"/>
                  </a:lnTo>
                  <a:lnTo>
                    <a:pt x="154" y="435"/>
                  </a:lnTo>
                  <a:lnTo>
                    <a:pt x="142" y="430"/>
                  </a:lnTo>
                  <a:lnTo>
                    <a:pt x="129" y="425"/>
                  </a:lnTo>
                  <a:lnTo>
                    <a:pt x="115" y="415"/>
                  </a:lnTo>
                  <a:lnTo>
                    <a:pt x="101" y="406"/>
                  </a:lnTo>
                  <a:lnTo>
                    <a:pt x="89" y="394"/>
                  </a:lnTo>
                  <a:lnTo>
                    <a:pt x="79" y="382"/>
                  </a:lnTo>
                  <a:lnTo>
                    <a:pt x="69" y="368"/>
                  </a:lnTo>
                  <a:lnTo>
                    <a:pt x="60" y="356"/>
                  </a:lnTo>
                  <a:lnTo>
                    <a:pt x="51" y="344"/>
                  </a:lnTo>
                  <a:lnTo>
                    <a:pt x="44" y="331"/>
                  </a:lnTo>
                  <a:lnTo>
                    <a:pt x="38" y="318"/>
                  </a:lnTo>
                  <a:lnTo>
                    <a:pt x="32" y="306"/>
                  </a:lnTo>
                  <a:lnTo>
                    <a:pt x="27" y="294"/>
                  </a:lnTo>
                  <a:lnTo>
                    <a:pt x="26" y="286"/>
                  </a:lnTo>
                  <a:lnTo>
                    <a:pt x="22" y="277"/>
                  </a:lnTo>
                  <a:lnTo>
                    <a:pt x="20" y="270"/>
                  </a:lnTo>
                  <a:lnTo>
                    <a:pt x="19" y="265"/>
                  </a:lnTo>
                  <a:lnTo>
                    <a:pt x="20" y="263"/>
                  </a:lnTo>
                  <a:lnTo>
                    <a:pt x="19" y="257"/>
                  </a:lnTo>
                  <a:lnTo>
                    <a:pt x="17" y="250"/>
                  </a:lnTo>
                  <a:lnTo>
                    <a:pt x="14" y="245"/>
                  </a:lnTo>
                  <a:lnTo>
                    <a:pt x="12" y="241"/>
                  </a:lnTo>
                  <a:lnTo>
                    <a:pt x="10" y="236"/>
                  </a:lnTo>
                  <a:lnTo>
                    <a:pt x="8" y="231"/>
                  </a:lnTo>
                  <a:lnTo>
                    <a:pt x="5" y="226"/>
                  </a:lnTo>
                  <a:lnTo>
                    <a:pt x="3" y="220"/>
                  </a:lnTo>
                  <a:lnTo>
                    <a:pt x="1" y="215"/>
                  </a:lnTo>
                  <a:lnTo>
                    <a:pt x="1" y="210"/>
                  </a:lnTo>
                  <a:lnTo>
                    <a:pt x="0" y="205"/>
                  </a:lnTo>
                  <a:lnTo>
                    <a:pt x="0" y="200"/>
                  </a:lnTo>
                  <a:lnTo>
                    <a:pt x="1" y="196"/>
                  </a:lnTo>
                  <a:lnTo>
                    <a:pt x="3" y="191"/>
                  </a:lnTo>
                  <a:lnTo>
                    <a:pt x="5" y="188"/>
                  </a:lnTo>
                  <a:lnTo>
                    <a:pt x="8" y="184"/>
                  </a:lnTo>
                  <a:lnTo>
                    <a:pt x="10" y="181"/>
                  </a:lnTo>
                  <a:lnTo>
                    <a:pt x="14" y="181"/>
                  </a:lnTo>
                  <a:lnTo>
                    <a:pt x="20" y="179"/>
                  </a:lnTo>
                  <a:lnTo>
                    <a:pt x="27" y="181"/>
                  </a:lnTo>
                  <a:lnTo>
                    <a:pt x="32" y="183"/>
                  </a:lnTo>
                  <a:lnTo>
                    <a:pt x="39" y="186"/>
                  </a:lnTo>
                  <a:lnTo>
                    <a:pt x="44" y="188"/>
                  </a:lnTo>
                  <a:lnTo>
                    <a:pt x="50" y="191"/>
                  </a:lnTo>
                  <a:lnTo>
                    <a:pt x="53" y="188"/>
                  </a:lnTo>
                  <a:lnTo>
                    <a:pt x="53" y="183"/>
                  </a:lnTo>
                  <a:lnTo>
                    <a:pt x="53" y="179"/>
                  </a:lnTo>
                  <a:lnTo>
                    <a:pt x="53" y="176"/>
                  </a:lnTo>
                  <a:lnTo>
                    <a:pt x="53" y="171"/>
                  </a:lnTo>
                  <a:lnTo>
                    <a:pt x="53" y="165"/>
                  </a:lnTo>
                  <a:lnTo>
                    <a:pt x="53" y="160"/>
                  </a:lnTo>
                  <a:lnTo>
                    <a:pt x="53" y="157"/>
                  </a:lnTo>
                  <a:lnTo>
                    <a:pt x="53" y="152"/>
                  </a:lnTo>
                  <a:lnTo>
                    <a:pt x="53" y="150"/>
                  </a:lnTo>
                  <a:lnTo>
                    <a:pt x="56" y="143"/>
                  </a:lnTo>
                  <a:lnTo>
                    <a:pt x="62" y="141"/>
                  </a:lnTo>
                  <a:lnTo>
                    <a:pt x="69" y="141"/>
                  </a:lnTo>
                  <a:lnTo>
                    <a:pt x="74" y="141"/>
                  </a:lnTo>
                  <a:lnTo>
                    <a:pt x="81" y="140"/>
                  </a:lnTo>
                  <a:lnTo>
                    <a:pt x="86" y="140"/>
                  </a:lnTo>
                  <a:lnTo>
                    <a:pt x="89" y="136"/>
                  </a:lnTo>
                  <a:lnTo>
                    <a:pt x="94" y="135"/>
                  </a:lnTo>
                  <a:lnTo>
                    <a:pt x="96" y="128"/>
                  </a:lnTo>
                  <a:lnTo>
                    <a:pt x="96" y="123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8" y="110"/>
                  </a:lnTo>
                  <a:lnTo>
                    <a:pt x="99" y="109"/>
                  </a:lnTo>
                  <a:lnTo>
                    <a:pt x="103" y="104"/>
                  </a:lnTo>
                  <a:lnTo>
                    <a:pt x="110" y="100"/>
                  </a:lnTo>
                  <a:lnTo>
                    <a:pt x="115" y="97"/>
                  </a:lnTo>
                  <a:lnTo>
                    <a:pt x="122" y="95"/>
                  </a:lnTo>
                  <a:lnTo>
                    <a:pt x="129" y="92"/>
                  </a:lnTo>
                  <a:lnTo>
                    <a:pt x="134" y="90"/>
                  </a:lnTo>
                  <a:lnTo>
                    <a:pt x="137" y="85"/>
                  </a:lnTo>
                  <a:lnTo>
                    <a:pt x="141" y="80"/>
                  </a:lnTo>
                  <a:lnTo>
                    <a:pt x="142" y="73"/>
                  </a:lnTo>
                  <a:lnTo>
                    <a:pt x="146" y="68"/>
                  </a:lnTo>
                  <a:lnTo>
                    <a:pt x="148" y="61"/>
                  </a:lnTo>
                  <a:lnTo>
                    <a:pt x="153" y="57"/>
                  </a:lnTo>
                  <a:lnTo>
                    <a:pt x="154" y="55"/>
                  </a:lnTo>
                  <a:lnTo>
                    <a:pt x="158" y="54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72" y="50"/>
                  </a:lnTo>
                  <a:lnTo>
                    <a:pt x="175" y="49"/>
                  </a:lnTo>
                  <a:lnTo>
                    <a:pt x="179" y="47"/>
                  </a:lnTo>
                  <a:lnTo>
                    <a:pt x="182" y="45"/>
                  </a:lnTo>
                  <a:lnTo>
                    <a:pt x="187" y="40"/>
                  </a:lnTo>
                  <a:lnTo>
                    <a:pt x="192" y="37"/>
                  </a:lnTo>
                  <a:lnTo>
                    <a:pt x="197" y="31"/>
                  </a:lnTo>
                  <a:lnTo>
                    <a:pt x="203" y="28"/>
                  </a:lnTo>
                  <a:lnTo>
                    <a:pt x="204" y="26"/>
                  </a:lnTo>
                  <a:lnTo>
                    <a:pt x="208" y="26"/>
                  </a:lnTo>
                  <a:lnTo>
                    <a:pt x="211" y="26"/>
                  </a:lnTo>
                  <a:lnTo>
                    <a:pt x="216" y="26"/>
                  </a:lnTo>
                  <a:lnTo>
                    <a:pt x="220" y="26"/>
                  </a:lnTo>
                  <a:lnTo>
                    <a:pt x="221" y="26"/>
                  </a:lnTo>
                  <a:lnTo>
                    <a:pt x="225" y="25"/>
                  </a:lnTo>
                  <a:lnTo>
                    <a:pt x="227" y="23"/>
                  </a:lnTo>
                  <a:lnTo>
                    <a:pt x="228" y="18"/>
                  </a:lnTo>
                  <a:lnTo>
                    <a:pt x="230" y="13"/>
                  </a:lnTo>
                  <a:lnTo>
                    <a:pt x="232" y="6"/>
                  </a:lnTo>
                  <a:lnTo>
                    <a:pt x="233" y="2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4"/>
                  </a:lnTo>
                  <a:lnTo>
                    <a:pt x="256" y="7"/>
                  </a:lnTo>
                  <a:lnTo>
                    <a:pt x="261" y="11"/>
                  </a:lnTo>
                  <a:lnTo>
                    <a:pt x="266" y="16"/>
                  </a:lnTo>
                  <a:lnTo>
                    <a:pt x="271" y="18"/>
                  </a:lnTo>
                  <a:lnTo>
                    <a:pt x="275" y="19"/>
                  </a:lnTo>
                  <a:lnTo>
                    <a:pt x="278" y="18"/>
                  </a:lnTo>
                  <a:lnTo>
                    <a:pt x="283" y="14"/>
                  </a:lnTo>
                  <a:lnTo>
                    <a:pt x="287" y="9"/>
                  </a:lnTo>
                  <a:lnTo>
                    <a:pt x="290" y="6"/>
                  </a:lnTo>
                  <a:lnTo>
                    <a:pt x="295" y="4"/>
                  </a:lnTo>
                  <a:lnTo>
                    <a:pt x="301" y="6"/>
                  </a:lnTo>
                  <a:lnTo>
                    <a:pt x="304" y="6"/>
                  </a:lnTo>
                  <a:lnTo>
                    <a:pt x="307" y="7"/>
                  </a:lnTo>
                  <a:lnTo>
                    <a:pt x="307" y="9"/>
                  </a:lnTo>
                  <a:lnTo>
                    <a:pt x="309" y="9"/>
                  </a:lnTo>
                  <a:lnTo>
                    <a:pt x="309" y="9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60"/>
            <p:cNvSpPr>
              <a:spLocks/>
            </p:cNvSpPr>
            <p:nvPr/>
          </p:nvSpPr>
          <p:spPr bwMode="auto">
            <a:xfrm>
              <a:off x="533414" y="3978444"/>
              <a:ext cx="90463" cy="117469"/>
            </a:xfrm>
            <a:custGeom>
              <a:avLst/>
              <a:gdLst>
                <a:gd name="T0" fmla="*/ 16 w 24"/>
                <a:gd name="T1" fmla="*/ 0 h 31"/>
                <a:gd name="T2" fmla="*/ 21 w 24"/>
                <a:gd name="T3" fmla="*/ 1 h 31"/>
                <a:gd name="T4" fmla="*/ 22 w 24"/>
                <a:gd name="T5" fmla="*/ 3 h 31"/>
                <a:gd name="T6" fmla="*/ 24 w 24"/>
                <a:gd name="T7" fmla="*/ 7 h 31"/>
                <a:gd name="T8" fmla="*/ 24 w 24"/>
                <a:gd name="T9" fmla="*/ 10 h 31"/>
                <a:gd name="T10" fmla="*/ 22 w 24"/>
                <a:gd name="T11" fmla="*/ 15 h 31"/>
                <a:gd name="T12" fmla="*/ 17 w 24"/>
                <a:gd name="T13" fmla="*/ 22 h 31"/>
                <a:gd name="T14" fmla="*/ 14 w 24"/>
                <a:gd name="T15" fmla="*/ 25 h 31"/>
                <a:gd name="T16" fmla="*/ 10 w 24"/>
                <a:gd name="T17" fmla="*/ 29 h 31"/>
                <a:gd name="T18" fmla="*/ 7 w 24"/>
                <a:gd name="T19" fmla="*/ 29 h 31"/>
                <a:gd name="T20" fmla="*/ 5 w 24"/>
                <a:gd name="T21" fmla="*/ 31 h 31"/>
                <a:gd name="T22" fmla="*/ 2 w 24"/>
                <a:gd name="T23" fmla="*/ 29 h 31"/>
                <a:gd name="T24" fmla="*/ 0 w 24"/>
                <a:gd name="T25" fmla="*/ 27 h 31"/>
                <a:gd name="T26" fmla="*/ 0 w 24"/>
                <a:gd name="T27" fmla="*/ 24 h 31"/>
                <a:gd name="T28" fmla="*/ 2 w 24"/>
                <a:gd name="T29" fmla="*/ 19 h 31"/>
                <a:gd name="T30" fmla="*/ 4 w 24"/>
                <a:gd name="T31" fmla="*/ 13 h 31"/>
                <a:gd name="T32" fmla="*/ 9 w 24"/>
                <a:gd name="T33" fmla="*/ 8 h 31"/>
                <a:gd name="T34" fmla="*/ 12 w 24"/>
                <a:gd name="T35" fmla="*/ 3 h 31"/>
                <a:gd name="T36" fmla="*/ 16 w 24"/>
                <a:gd name="T37" fmla="*/ 0 h 31"/>
                <a:gd name="T38" fmla="*/ 16 w 24"/>
                <a:gd name="T3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31">
                  <a:moveTo>
                    <a:pt x="16" y="0"/>
                  </a:moveTo>
                  <a:lnTo>
                    <a:pt x="21" y="1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2" y="15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0" y="29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9" y="8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61"/>
            <p:cNvSpPr>
              <a:spLocks/>
            </p:cNvSpPr>
            <p:nvPr/>
          </p:nvSpPr>
          <p:spPr bwMode="auto">
            <a:xfrm>
              <a:off x="742906" y="3959395"/>
              <a:ext cx="82527" cy="152392"/>
            </a:xfrm>
            <a:custGeom>
              <a:avLst/>
              <a:gdLst>
                <a:gd name="T0" fmla="*/ 14 w 19"/>
                <a:gd name="T1" fmla="*/ 0 h 35"/>
                <a:gd name="T2" fmla="*/ 16 w 19"/>
                <a:gd name="T3" fmla="*/ 4 h 35"/>
                <a:gd name="T4" fmla="*/ 19 w 19"/>
                <a:gd name="T5" fmla="*/ 10 h 35"/>
                <a:gd name="T6" fmla="*/ 19 w 19"/>
                <a:gd name="T7" fmla="*/ 16 h 35"/>
                <a:gd name="T8" fmla="*/ 17 w 19"/>
                <a:gd name="T9" fmla="*/ 21 h 35"/>
                <a:gd name="T10" fmla="*/ 16 w 19"/>
                <a:gd name="T11" fmla="*/ 26 h 35"/>
                <a:gd name="T12" fmla="*/ 12 w 19"/>
                <a:gd name="T13" fmla="*/ 31 h 35"/>
                <a:gd name="T14" fmla="*/ 7 w 19"/>
                <a:gd name="T15" fmla="*/ 33 h 35"/>
                <a:gd name="T16" fmla="*/ 2 w 19"/>
                <a:gd name="T17" fmla="*/ 35 h 35"/>
                <a:gd name="T18" fmla="*/ 0 w 19"/>
                <a:gd name="T19" fmla="*/ 28 h 35"/>
                <a:gd name="T20" fmla="*/ 0 w 19"/>
                <a:gd name="T21" fmla="*/ 24 h 35"/>
                <a:gd name="T22" fmla="*/ 2 w 19"/>
                <a:gd name="T23" fmla="*/ 19 h 35"/>
                <a:gd name="T24" fmla="*/ 4 w 19"/>
                <a:gd name="T25" fmla="*/ 16 h 35"/>
                <a:gd name="T26" fmla="*/ 7 w 19"/>
                <a:gd name="T27" fmla="*/ 7 h 35"/>
                <a:gd name="T28" fmla="*/ 14 w 19"/>
                <a:gd name="T29" fmla="*/ 0 h 35"/>
                <a:gd name="T30" fmla="*/ 14 w 19"/>
                <a:gd name="T3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35">
                  <a:moveTo>
                    <a:pt x="14" y="0"/>
                  </a:moveTo>
                  <a:lnTo>
                    <a:pt x="16" y="4"/>
                  </a:lnTo>
                  <a:lnTo>
                    <a:pt x="19" y="10"/>
                  </a:lnTo>
                  <a:lnTo>
                    <a:pt x="19" y="16"/>
                  </a:lnTo>
                  <a:lnTo>
                    <a:pt x="17" y="21"/>
                  </a:lnTo>
                  <a:lnTo>
                    <a:pt x="16" y="26"/>
                  </a:lnTo>
                  <a:lnTo>
                    <a:pt x="12" y="31"/>
                  </a:lnTo>
                  <a:lnTo>
                    <a:pt x="7" y="33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62"/>
            <p:cNvSpPr>
              <a:spLocks/>
            </p:cNvSpPr>
            <p:nvPr/>
          </p:nvSpPr>
          <p:spPr bwMode="auto">
            <a:xfrm>
              <a:off x="765124" y="4118137"/>
              <a:ext cx="60308" cy="119057"/>
            </a:xfrm>
            <a:custGeom>
              <a:avLst/>
              <a:gdLst>
                <a:gd name="T0" fmla="*/ 9 w 16"/>
                <a:gd name="T1" fmla="*/ 0 h 31"/>
                <a:gd name="T2" fmla="*/ 12 w 16"/>
                <a:gd name="T3" fmla="*/ 2 h 31"/>
                <a:gd name="T4" fmla="*/ 14 w 16"/>
                <a:gd name="T5" fmla="*/ 7 h 31"/>
                <a:gd name="T6" fmla="*/ 16 w 16"/>
                <a:gd name="T7" fmla="*/ 12 h 31"/>
                <a:gd name="T8" fmla="*/ 16 w 16"/>
                <a:gd name="T9" fmla="*/ 19 h 31"/>
                <a:gd name="T10" fmla="*/ 12 w 16"/>
                <a:gd name="T11" fmla="*/ 26 h 31"/>
                <a:gd name="T12" fmla="*/ 9 w 16"/>
                <a:gd name="T13" fmla="*/ 30 h 31"/>
                <a:gd name="T14" fmla="*/ 7 w 16"/>
                <a:gd name="T15" fmla="*/ 31 h 31"/>
                <a:gd name="T16" fmla="*/ 6 w 16"/>
                <a:gd name="T17" fmla="*/ 31 h 31"/>
                <a:gd name="T18" fmla="*/ 2 w 16"/>
                <a:gd name="T19" fmla="*/ 28 h 31"/>
                <a:gd name="T20" fmla="*/ 0 w 16"/>
                <a:gd name="T21" fmla="*/ 26 h 31"/>
                <a:gd name="T22" fmla="*/ 0 w 16"/>
                <a:gd name="T23" fmla="*/ 23 h 31"/>
                <a:gd name="T24" fmla="*/ 0 w 16"/>
                <a:gd name="T25" fmla="*/ 19 h 31"/>
                <a:gd name="T26" fmla="*/ 2 w 16"/>
                <a:gd name="T27" fmla="*/ 16 h 31"/>
                <a:gd name="T28" fmla="*/ 4 w 16"/>
                <a:gd name="T29" fmla="*/ 11 h 31"/>
                <a:gd name="T30" fmla="*/ 6 w 16"/>
                <a:gd name="T31" fmla="*/ 4 h 31"/>
                <a:gd name="T32" fmla="*/ 9 w 16"/>
                <a:gd name="T33" fmla="*/ 0 h 31"/>
                <a:gd name="T34" fmla="*/ 9 w 16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1">
                  <a:moveTo>
                    <a:pt x="9" y="0"/>
                  </a:moveTo>
                  <a:lnTo>
                    <a:pt x="12" y="2"/>
                  </a:lnTo>
                  <a:lnTo>
                    <a:pt x="14" y="7"/>
                  </a:lnTo>
                  <a:lnTo>
                    <a:pt x="16" y="12"/>
                  </a:lnTo>
                  <a:lnTo>
                    <a:pt x="16" y="19"/>
                  </a:lnTo>
                  <a:lnTo>
                    <a:pt x="12" y="26"/>
                  </a:lnTo>
                  <a:lnTo>
                    <a:pt x="9" y="30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6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63"/>
            <p:cNvSpPr>
              <a:spLocks/>
            </p:cNvSpPr>
            <p:nvPr/>
          </p:nvSpPr>
          <p:spPr bwMode="auto">
            <a:xfrm>
              <a:off x="919069" y="4135599"/>
              <a:ext cx="44438" cy="119056"/>
            </a:xfrm>
            <a:custGeom>
              <a:avLst/>
              <a:gdLst>
                <a:gd name="T0" fmla="*/ 5 w 12"/>
                <a:gd name="T1" fmla="*/ 0 h 31"/>
                <a:gd name="T2" fmla="*/ 10 w 12"/>
                <a:gd name="T3" fmla="*/ 2 h 31"/>
                <a:gd name="T4" fmla="*/ 12 w 12"/>
                <a:gd name="T5" fmla="*/ 7 h 31"/>
                <a:gd name="T6" fmla="*/ 12 w 12"/>
                <a:gd name="T7" fmla="*/ 12 h 31"/>
                <a:gd name="T8" fmla="*/ 12 w 12"/>
                <a:gd name="T9" fmla="*/ 19 h 31"/>
                <a:gd name="T10" fmla="*/ 12 w 12"/>
                <a:gd name="T11" fmla="*/ 22 h 31"/>
                <a:gd name="T12" fmla="*/ 10 w 12"/>
                <a:gd name="T13" fmla="*/ 26 h 31"/>
                <a:gd name="T14" fmla="*/ 8 w 12"/>
                <a:gd name="T15" fmla="*/ 29 h 31"/>
                <a:gd name="T16" fmla="*/ 8 w 12"/>
                <a:gd name="T17" fmla="*/ 31 h 31"/>
                <a:gd name="T18" fmla="*/ 5 w 12"/>
                <a:gd name="T19" fmla="*/ 31 h 31"/>
                <a:gd name="T20" fmla="*/ 3 w 12"/>
                <a:gd name="T21" fmla="*/ 29 h 31"/>
                <a:gd name="T22" fmla="*/ 1 w 12"/>
                <a:gd name="T23" fmla="*/ 27 h 31"/>
                <a:gd name="T24" fmla="*/ 0 w 12"/>
                <a:gd name="T25" fmla="*/ 22 h 31"/>
                <a:gd name="T26" fmla="*/ 1 w 12"/>
                <a:gd name="T27" fmla="*/ 15 h 31"/>
                <a:gd name="T28" fmla="*/ 3 w 12"/>
                <a:gd name="T29" fmla="*/ 8 h 31"/>
                <a:gd name="T30" fmla="*/ 5 w 12"/>
                <a:gd name="T31" fmla="*/ 3 h 31"/>
                <a:gd name="T32" fmla="*/ 5 w 12"/>
                <a:gd name="T33" fmla="*/ 0 h 31"/>
                <a:gd name="T34" fmla="*/ 5 w 12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31">
                  <a:moveTo>
                    <a:pt x="5" y="0"/>
                  </a:moveTo>
                  <a:lnTo>
                    <a:pt x="10" y="2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3" y="8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64"/>
            <p:cNvSpPr>
              <a:spLocks/>
            </p:cNvSpPr>
            <p:nvPr/>
          </p:nvSpPr>
          <p:spPr bwMode="auto">
            <a:xfrm>
              <a:off x="1106342" y="4143536"/>
              <a:ext cx="46024" cy="123819"/>
            </a:xfrm>
            <a:custGeom>
              <a:avLst/>
              <a:gdLst>
                <a:gd name="T0" fmla="*/ 0 w 10"/>
                <a:gd name="T1" fmla="*/ 0 h 27"/>
                <a:gd name="T2" fmla="*/ 3 w 10"/>
                <a:gd name="T3" fmla="*/ 0 h 27"/>
                <a:gd name="T4" fmla="*/ 7 w 10"/>
                <a:gd name="T5" fmla="*/ 5 h 27"/>
                <a:gd name="T6" fmla="*/ 8 w 10"/>
                <a:gd name="T7" fmla="*/ 8 h 27"/>
                <a:gd name="T8" fmla="*/ 10 w 10"/>
                <a:gd name="T9" fmla="*/ 15 h 27"/>
                <a:gd name="T10" fmla="*/ 10 w 10"/>
                <a:gd name="T11" fmla="*/ 19 h 27"/>
                <a:gd name="T12" fmla="*/ 10 w 10"/>
                <a:gd name="T13" fmla="*/ 22 h 27"/>
                <a:gd name="T14" fmla="*/ 10 w 10"/>
                <a:gd name="T15" fmla="*/ 24 h 27"/>
                <a:gd name="T16" fmla="*/ 8 w 10"/>
                <a:gd name="T17" fmla="*/ 27 h 27"/>
                <a:gd name="T18" fmla="*/ 7 w 10"/>
                <a:gd name="T19" fmla="*/ 27 h 27"/>
                <a:gd name="T20" fmla="*/ 5 w 10"/>
                <a:gd name="T21" fmla="*/ 27 h 27"/>
                <a:gd name="T22" fmla="*/ 1 w 10"/>
                <a:gd name="T23" fmla="*/ 27 h 27"/>
                <a:gd name="T24" fmla="*/ 0 w 10"/>
                <a:gd name="T25" fmla="*/ 24 h 27"/>
                <a:gd name="T26" fmla="*/ 0 w 10"/>
                <a:gd name="T27" fmla="*/ 20 h 27"/>
                <a:gd name="T28" fmla="*/ 0 w 10"/>
                <a:gd name="T29" fmla="*/ 17 h 27"/>
                <a:gd name="T30" fmla="*/ 0 w 10"/>
                <a:gd name="T31" fmla="*/ 13 h 27"/>
                <a:gd name="T32" fmla="*/ 0 w 10"/>
                <a:gd name="T33" fmla="*/ 10 h 27"/>
                <a:gd name="T34" fmla="*/ 0 w 10"/>
                <a:gd name="T35" fmla="*/ 3 h 27"/>
                <a:gd name="T36" fmla="*/ 0 w 10"/>
                <a:gd name="T37" fmla="*/ 0 h 27"/>
                <a:gd name="T38" fmla="*/ 0 w 1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27">
                  <a:moveTo>
                    <a:pt x="0" y="0"/>
                  </a:moveTo>
                  <a:lnTo>
                    <a:pt x="3" y="0"/>
                  </a:lnTo>
                  <a:lnTo>
                    <a:pt x="7" y="5"/>
                  </a:lnTo>
                  <a:lnTo>
                    <a:pt x="8" y="8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65"/>
            <p:cNvSpPr>
              <a:spLocks/>
            </p:cNvSpPr>
            <p:nvPr/>
          </p:nvSpPr>
          <p:spPr bwMode="auto">
            <a:xfrm>
              <a:off x="585787" y="3880025"/>
              <a:ext cx="607842" cy="273036"/>
            </a:xfrm>
            <a:custGeom>
              <a:avLst/>
              <a:gdLst>
                <a:gd name="T0" fmla="*/ 0 w 160"/>
                <a:gd name="T1" fmla="*/ 4 h 72"/>
                <a:gd name="T2" fmla="*/ 0 w 160"/>
                <a:gd name="T3" fmla="*/ 4 h 72"/>
                <a:gd name="T4" fmla="*/ 0 w 160"/>
                <a:gd name="T5" fmla="*/ 5 h 72"/>
                <a:gd name="T6" fmla="*/ 0 w 160"/>
                <a:gd name="T7" fmla="*/ 9 h 72"/>
                <a:gd name="T8" fmla="*/ 2 w 160"/>
                <a:gd name="T9" fmla="*/ 14 h 72"/>
                <a:gd name="T10" fmla="*/ 4 w 160"/>
                <a:gd name="T11" fmla="*/ 19 h 72"/>
                <a:gd name="T12" fmla="*/ 7 w 160"/>
                <a:gd name="T13" fmla="*/ 26 h 72"/>
                <a:gd name="T14" fmla="*/ 12 w 160"/>
                <a:gd name="T15" fmla="*/ 33 h 72"/>
                <a:gd name="T16" fmla="*/ 19 w 160"/>
                <a:gd name="T17" fmla="*/ 40 h 72"/>
                <a:gd name="T18" fmla="*/ 26 w 160"/>
                <a:gd name="T19" fmla="*/ 47 h 72"/>
                <a:gd name="T20" fmla="*/ 36 w 160"/>
                <a:gd name="T21" fmla="*/ 53 h 72"/>
                <a:gd name="T22" fmla="*/ 50 w 160"/>
                <a:gd name="T23" fmla="*/ 59 h 72"/>
                <a:gd name="T24" fmla="*/ 65 w 160"/>
                <a:gd name="T25" fmla="*/ 64 h 72"/>
                <a:gd name="T26" fmla="*/ 84 w 160"/>
                <a:gd name="T27" fmla="*/ 67 h 72"/>
                <a:gd name="T28" fmla="*/ 105 w 160"/>
                <a:gd name="T29" fmla="*/ 71 h 72"/>
                <a:gd name="T30" fmla="*/ 131 w 160"/>
                <a:gd name="T31" fmla="*/ 72 h 72"/>
                <a:gd name="T32" fmla="*/ 160 w 160"/>
                <a:gd name="T33" fmla="*/ 72 h 72"/>
                <a:gd name="T34" fmla="*/ 160 w 160"/>
                <a:gd name="T35" fmla="*/ 71 h 72"/>
                <a:gd name="T36" fmla="*/ 158 w 160"/>
                <a:gd name="T37" fmla="*/ 69 h 72"/>
                <a:gd name="T38" fmla="*/ 157 w 160"/>
                <a:gd name="T39" fmla="*/ 64 h 72"/>
                <a:gd name="T40" fmla="*/ 155 w 160"/>
                <a:gd name="T41" fmla="*/ 60 h 72"/>
                <a:gd name="T42" fmla="*/ 151 w 160"/>
                <a:gd name="T43" fmla="*/ 53 h 72"/>
                <a:gd name="T44" fmla="*/ 148 w 160"/>
                <a:gd name="T45" fmla="*/ 47 h 72"/>
                <a:gd name="T46" fmla="*/ 141 w 160"/>
                <a:gd name="T47" fmla="*/ 40 h 72"/>
                <a:gd name="T48" fmla="*/ 136 w 160"/>
                <a:gd name="T49" fmla="*/ 33 h 72"/>
                <a:gd name="T50" fmla="*/ 126 w 160"/>
                <a:gd name="T51" fmla="*/ 26 h 72"/>
                <a:gd name="T52" fmla="*/ 117 w 160"/>
                <a:gd name="T53" fmla="*/ 19 h 72"/>
                <a:gd name="T54" fmla="*/ 105 w 160"/>
                <a:gd name="T55" fmla="*/ 12 h 72"/>
                <a:gd name="T56" fmla="*/ 91 w 160"/>
                <a:gd name="T57" fmla="*/ 7 h 72"/>
                <a:gd name="T58" fmla="*/ 76 w 160"/>
                <a:gd name="T59" fmla="*/ 4 h 72"/>
                <a:gd name="T60" fmla="*/ 57 w 160"/>
                <a:gd name="T61" fmla="*/ 2 h 72"/>
                <a:gd name="T62" fmla="*/ 36 w 160"/>
                <a:gd name="T63" fmla="*/ 0 h 72"/>
                <a:gd name="T64" fmla="*/ 14 w 160"/>
                <a:gd name="T65" fmla="*/ 2 h 72"/>
                <a:gd name="T66" fmla="*/ 0 w 160"/>
                <a:gd name="T67" fmla="*/ 4 h 72"/>
                <a:gd name="T68" fmla="*/ 0 w 160"/>
                <a:gd name="T69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72">
                  <a:moveTo>
                    <a:pt x="0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7" y="26"/>
                  </a:lnTo>
                  <a:lnTo>
                    <a:pt x="12" y="33"/>
                  </a:lnTo>
                  <a:lnTo>
                    <a:pt x="19" y="40"/>
                  </a:lnTo>
                  <a:lnTo>
                    <a:pt x="26" y="47"/>
                  </a:lnTo>
                  <a:lnTo>
                    <a:pt x="36" y="53"/>
                  </a:lnTo>
                  <a:lnTo>
                    <a:pt x="50" y="59"/>
                  </a:lnTo>
                  <a:lnTo>
                    <a:pt x="65" y="64"/>
                  </a:lnTo>
                  <a:lnTo>
                    <a:pt x="84" y="67"/>
                  </a:lnTo>
                  <a:lnTo>
                    <a:pt x="105" y="71"/>
                  </a:lnTo>
                  <a:lnTo>
                    <a:pt x="131" y="72"/>
                  </a:lnTo>
                  <a:lnTo>
                    <a:pt x="160" y="72"/>
                  </a:lnTo>
                  <a:lnTo>
                    <a:pt x="160" y="71"/>
                  </a:lnTo>
                  <a:lnTo>
                    <a:pt x="158" y="69"/>
                  </a:lnTo>
                  <a:lnTo>
                    <a:pt x="157" y="64"/>
                  </a:lnTo>
                  <a:lnTo>
                    <a:pt x="155" y="60"/>
                  </a:lnTo>
                  <a:lnTo>
                    <a:pt x="151" y="53"/>
                  </a:lnTo>
                  <a:lnTo>
                    <a:pt x="148" y="47"/>
                  </a:lnTo>
                  <a:lnTo>
                    <a:pt x="141" y="40"/>
                  </a:lnTo>
                  <a:lnTo>
                    <a:pt x="136" y="33"/>
                  </a:lnTo>
                  <a:lnTo>
                    <a:pt x="126" y="26"/>
                  </a:lnTo>
                  <a:lnTo>
                    <a:pt x="117" y="19"/>
                  </a:lnTo>
                  <a:lnTo>
                    <a:pt x="105" y="12"/>
                  </a:lnTo>
                  <a:lnTo>
                    <a:pt x="91" y="7"/>
                  </a:lnTo>
                  <a:lnTo>
                    <a:pt x="76" y="4"/>
                  </a:lnTo>
                  <a:lnTo>
                    <a:pt x="57" y="2"/>
                  </a:lnTo>
                  <a:lnTo>
                    <a:pt x="36" y="0"/>
                  </a:lnTo>
                  <a:lnTo>
                    <a:pt x="14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8E0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66"/>
            <p:cNvSpPr>
              <a:spLocks/>
            </p:cNvSpPr>
            <p:nvPr/>
          </p:nvSpPr>
          <p:spPr bwMode="auto">
            <a:xfrm>
              <a:off x="682597" y="3933997"/>
              <a:ext cx="387242" cy="166679"/>
            </a:xfrm>
            <a:custGeom>
              <a:avLst/>
              <a:gdLst>
                <a:gd name="T0" fmla="*/ 0 w 102"/>
                <a:gd name="T1" fmla="*/ 3 h 44"/>
                <a:gd name="T2" fmla="*/ 0 w 102"/>
                <a:gd name="T3" fmla="*/ 3 h 44"/>
                <a:gd name="T4" fmla="*/ 2 w 102"/>
                <a:gd name="T5" fmla="*/ 3 h 44"/>
                <a:gd name="T6" fmla="*/ 6 w 102"/>
                <a:gd name="T7" fmla="*/ 1 h 44"/>
                <a:gd name="T8" fmla="*/ 11 w 102"/>
                <a:gd name="T9" fmla="*/ 1 h 44"/>
                <a:gd name="T10" fmla="*/ 16 w 102"/>
                <a:gd name="T11" fmla="*/ 0 h 44"/>
                <a:gd name="T12" fmla="*/ 23 w 102"/>
                <a:gd name="T13" fmla="*/ 0 h 44"/>
                <a:gd name="T14" fmla="*/ 30 w 102"/>
                <a:gd name="T15" fmla="*/ 0 h 44"/>
                <a:gd name="T16" fmla="*/ 38 w 102"/>
                <a:gd name="T17" fmla="*/ 1 h 44"/>
                <a:gd name="T18" fmla="*/ 45 w 102"/>
                <a:gd name="T19" fmla="*/ 1 h 44"/>
                <a:gd name="T20" fmla="*/ 54 w 102"/>
                <a:gd name="T21" fmla="*/ 5 h 44"/>
                <a:gd name="T22" fmla="*/ 62 w 102"/>
                <a:gd name="T23" fmla="*/ 7 h 44"/>
                <a:gd name="T24" fmla="*/ 71 w 102"/>
                <a:gd name="T25" fmla="*/ 12 h 44"/>
                <a:gd name="T26" fmla="*/ 78 w 102"/>
                <a:gd name="T27" fmla="*/ 17 h 44"/>
                <a:gd name="T28" fmla="*/ 86 w 102"/>
                <a:gd name="T29" fmla="*/ 24 h 44"/>
                <a:gd name="T30" fmla="*/ 93 w 102"/>
                <a:gd name="T31" fmla="*/ 31 h 44"/>
                <a:gd name="T32" fmla="*/ 102 w 102"/>
                <a:gd name="T33" fmla="*/ 41 h 44"/>
                <a:gd name="T34" fmla="*/ 100 w 102"/>
                <a:gd name="T35" fmla="*/ 41 h 44"/>
                <a:gd name="T36" fmla="*/ 93 w 102"/>
                <a:gd name="T37" fmla="*/ 44 h 44"/>
                <a:gd name="T38" fmla="*/ 90 w 102"/>
                <a:gd name="T39" fmla="*/ 44 h 44"/>
                <a:gd name="T40" fmla="*/ 85 w 102"/>
                <a:gd name="T41" fmla="*/ 44 h 44"/>
                <a:gd name="T42" fmla="*/ 80 w 102"/>
                <a:gd name="T43" fmla="*/ 44 h 44"/>
                <a:gd name="T44" fmla="*/ 74 w 102"/>
                <a:gd name="T45" fmla="*/ 44 h 44"/>
                <a:gd name="T46" fmla="*/ 66 w 102"/>
                <a:gd name="T47" fmla="*/ 44 h 44"/>
                <a:gd name="T48" fmla="*/ 59 w 102"/>
                <a:gd name="T49" fmla="*/ 43 h 44"/>
                <a:gd name="T50" fmla="*/ 52 w 102"/>
                <a:gd name="T51" fmla="*/ 41 h 44"/>
                <a:gd name="T52" fmla="*/ 43 w 102"/>
                <a:gd name="T53" fmla="*/ 37 h 44"/>
                <a:gd name="T54" fmla="*/ 33 w 102"/>
                <a:gd name="T55" fmla="*/ 32 h 44"/>
                <a:gd name="T56" fmla="*/ 25 w 102"/>
                <a:gd name="T57" fmla="*/ 29 h 44"/>
                <a:gd name="T58" fmla="*/ 14 w 102"/>
                <a:gd name="T59" fmla="*/ 22 h 44"/>
                <a:gd name="T60" fmla="*/ 6 w 102"/>
                <a:gd name="T61" fmla="*/ 13 h 44"/>
                <a:gd name="T62" fmla="*/ 0 w 102"/>
                <a:gd name="T63" fmla="*/ 3 h 44"/>
                <a:gd name="T64" fmla="*/ 0 w 102"/>
                <a:gd name="T6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44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6" y="1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1"/>
                  </a:lnTo>
                  <a:lnTo>
                    <a:pt x="45" y="1"/>
                  </a:lnTo>
                  <a:lnTo>
                    <a:pt x="54" y="5"/>
                  </a:lnTo>
                  <a:lnTo>
                    <a:pt x="62" y="7"/>
                  </a:lnTo>
                  <a:lnTo>
                    <a:pt x="71" y="12"/>
                  </a:lnTo>
                  <a:lnTo>
                    <a:pt x="78" y="17"/>
                  </a:lnTo>
                  <a:lnTo>
                    <a:pt x="86" y="24"/>
                  </a:lnTo>
                  <a:lnTo>
                    <a:pt x="93" y="31"/>
                  </a:lnTo>
                  <a:lnTo>
                    <a:pt x="102" y="41"/>
                  </a:lnTo>
                  <a:lnTo>
                    <a:pt x="100" y="41"/>
                  </a:lnTo>
                  <a:lnTo>
                    <a:pt x="93" y="44"/>
                  </a:lnTo>
                  <a:lnTo>
                    <a:pt x="90" y="44"/>
                  </a:lnTo>
                  <a:lnTo>
                    <a:pt x="85" y="44"/>
                  </a:lnTo>
                  <a:lnTo>
                    <a:pt x="80" y="44"/>
                  </a:lnTo>
                  <a:lnTo>
                    <a:pt x="74" y="44"/>
                  </a:lnTo>
                  <a:lnTo>
                    <a:pt x="66" y="44"/>
                  </a:lnTo>
                  <a:lnTo>
                    <a:pt x="59" y="43"/>
                  </a:lnTo>
                  <a:lnTo>
                    <a:pt x="52" y="41"/>
                  </a:lnTo>
                  <a:lnTo>
                    <a:pt x="43" y="37"/>
                  </a:lnTo>
                  <a:lnTo>
                    <a:pt x="33" y="32"/>
                  </a:lnTo>
                  <a:lnTo>
                    <a:pt x="25" y="29"/>
                  </a:lnTo>
                  <a:lnTo>
                    <a:pt x="14" y="22"/>
                  </a:lnTo>
                  <a:lnTo>
                    <a:pt x="6" y="1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580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67"/>
            <p:cNvSpPr>
              <a:spLocks/>
            </p:cNvSpPr>
            <p:nvPr/>
          </p:nvSpPr>
          <p:spPr bwMode="auto">
            <a:xfrm>
              <a:off x="857174" y="3967333"/>
              <a:ext cx="98398" cy="98420"/>
            </a:xfrm>
            <a:custGeom>
              <a:avLst/>
              <a:gdLst>
                <a:gd name="T0" fmla="*/ 14 w 26"/>
                <a:gd name="T1" fmla="*/ 26 h 26"/>
                <a:gd name="T2" fmla="*/ 19 w 26"/>
                <a:gd name="T3" fmla="*/ 24 h 26"/>
                <a:gd name="T4" fmla="*/ 22 w 26"/>
                <a:gd name="T5" fmla="*/ 22 h 26"/>
                <a:gd name="T6" fmla="*/ 26 w 26"/>
                <a:gd name="T7" fmla="*/ 17 h 26"/>
                <a:gd name="T8" fmla="*/ 26 w 26"/>
                <a:gd name="T9" fmla="*/ 12 h 26"/>
                <a:gd name="T10" fmla="*/ 26 w 26"/>
                <a:gd name="T11" fmla="*/ 7 h 26"/>
                <a:gd name="T12" fmla="*/ 22 w 26"/>
                <a:gd name="T13" fmla="*/ 3 h 26"/>
                <a:gd name="T14" fmla="*/ 19 w 26"/>
                <a:gd name="T15" fmla="*/ 0 h 26"/>
                <a:gd name="T16" fmla="*/ 14 w 26"/>
                <a:gd name="T17" fmla="*/ 0 h 26"/>
                <a:gd name="T18" fmla="*/ 9 w 26"/>
                <a:gd name="T19" fmla="*/ 0 h 26"/>
                <a:gd name="T20" fmla="*/ 3 w 26"/>
                <a:gd name="T21" fmla="*/ 3 h 26"/>
                <a:gd name="T22" fmla="*/ 0 w 26"/>
                <a:gd name="T23" fmla="*/ 7 h 26"/>
                <a:gd name="T24" fmla="*/ 0 w 26"/>
                <a:gd name="T25" fmla="*/ 12 h 26"/>
                <a:gd name="T26" fmla="*/ 0 w 26"/>
                <a:gd name="T27" fmla="*/ 17 h 26"/>
                <a:gd name="T28" fmla="*/ 3 w 26"/>
                <a:gd name="T29" fmla="*/ 22 h 26"/>
                <a:gd name="T30" fmla="*/ 9 w 26"/>
                <a:gd name="T31" fmla="*/ 24 h 26"/>
                <a:gd name="T32" fmla="*/ 14 w 26"/>
                <a:gd name="T33" fmla="*/ 26 h 26"/>
                <a:gd name="T34" fmla="*/ 14 w 26"/>
                <a:gd name="T3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9" y="24"/>
                  </a:lnTo>
                  <a:lnTo>
                    <a:pt x="22" y="22"/>
                  </a:lnTo>
                  <a:lnTo>
                    <a:pt x="26" y="17"/>
                  </a:lnTo>
                  <a:lnTo>
                    <a:pt x="26" y="12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9" y="24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3047B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73"/>
            <p:cNvSpPr>
              <a:spLocks/>
            </p:cNvSpPr>
            <p:nvPr/>
          </p:nvSpPr>
          <p:spPr bwMode="auto">
            <a:xfrm>
              <a:off x="898437" y="3200609"/>
              <a:ext cx="147597" cy="77784"/>
            </a:xfrm>
            <a:custGeom>
              <a:avLst/>
              <a:gdLst>
                <a:gd name="T0" fmla="*/ 0 w 34"/>
                <a:gd name="T1" fmla="*/ 0 h 18"/>
                <a:gd name="T2" fmla="*/ 5 w 34"/>
                <a:gd name="T3" fmla="*/ 0 h 18"/>
                <a:gd name="T4" fmla="*/ 12 w 34"/>
                <a:gd name="T5" fmla="*/ 0 h 18"/>
                <a:gd name="T6" fmla="*/ 16 w 34"/>
                <a:gd name="T7" fmla="*/ 0 h 18"/>
                <a:gd name="T8" fmla="*/ 19 w 34"/>
                <a:gd name="T9" fmla="*/ 0 h 18"/>
                <a:gd name="T10" fmla="*/ 24 w 34"/>
                <a:gd name="T11" fmla="*/ 0 h 18"/>
                <a:gd name="T12" fmla="*/ 28 w 34"/>
                <a:gd name="T13" fmla="*/ 1 h 18"/>
                <a:gd name="T14" fmla="*/ 31 w 34"/>
                <a:gd name="T15" fmla="*/ 3 h 18"/>
                <a:gd name="T16" fmla="*/ 34 w 34"/>
                <a:gd name="T17" fmla="*/ 8 h 18"/>
                <a:gd name="T18" fmla="*/ 34 w 34"/>
                <a:gd name="T19" fmla="*/ 12 h 18"/>
                <a:gd name="T20" fmla="*/ 31 w 34"/>
                <a:gd name="T21" fmla="*/ 18 h 18"/>
                <a:gd name="T22" fmla="*/ 29 w 34"/>
                <a:gd name="T23" fmla="*/ 18 h 18"/>
                <a:gd name="T24" fmla="*/ 26 w 34"/>
                <a:gd name="T25" fmla="*/ 18 h 18"/>
                <a:gd name="T26" fmla="*/ 21 w 34"/>
                <a:gd name="T27" fmla="*/ 18 h 18"/>
                <a:gd name="T28" fmla="*/ 16 w 34"/>
                <a:gd name="T29" fmla="*/ 18 h 18"/>
                <a:gd name="T30" fmla="*/ 12 w 34"/>
                <a:gd name="T31" fmla="*/ 18 h 18"/>
                <a:gd name="T32" fmla="*/ 7 w 34"/>
                <a:gd name="T33" fmla="*/ 18 h 18"/>
                <a:gd name="T34" fmla="*/ 3 w 34"/>
                <a:gd name="T35" fmla="*/ 18 h 18"/>
                <a:gd name="T36" fmla="*/ 0 w 34"/>
                <a:gd name="T37" fmla="*/ 18 h 18"/>
                <a:gd name="T38" fmla="*/ 0 w 34"/>
                <a:gd name="T39" fmla="*/ 13 h 18"/>
                <a:gd name="T40" fmla="*/ 0 w 34"/>
                <a:gd name="T41" fmla="*/ 8 h 18"/>
                <a:gd name="T42" fmla="*/ 0 w 34"/>
                <a:gd name="T43" fmla="*/ 3 h 18"/>
                <a:gd name="T44" fmla="*/ 0 w 34"/>
                <a:gd name="T45" fmla="*/ 0 h 18"/>
                <a:gd name="T46" fmla="*/ 0 w 34"/>
                <a:gd name="T4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8">
                  <a:moveTo>
                    <a:pt x="0" y="0"/>
                  </a:moveTo>
                  <a:lnTo>
                    <a:pt x="5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1" y="3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1" y="18"/>
                  </a:lnTo>
                  <a:lnTo>
                    <a:pt x="29" y="18"/>
                  </a:lnTo>
                  <a:lnTo>
                    <a:pt x="26" y="18"/>
                  </a:lnTo>
                  <a:lnTo>
                    <a:pt x="21" y="18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75"/>
            <p:cNvSpPr>
              <a:spLocks/>
            </p:cNvSpPr>
            <p:nvPr/>
          </p:nvSpPr>
          <p:spPr bwMode="auto">
            <a:xfrm>
              <a:off x="1019054" y="3403799"/>
              <a:ext cx="112682" cy="104770"/>
            </a:xfrm>
            <a:custGeom>
              <a:avLst/>
              <a:gdLst>
                <a:gd name="T0" fmla="*/ 5 w 26"/>
                <a:gd name="T1" fmla="*/ 0 h 24"/>
                <a:gd name="T2" fmla="*/ 10 w 26"/>
                <a:gd name="T3" fmla="*/ 1 h 24"/>
                <a:gd name="T4" fmla="*/ 16 w 26"/>
                <a:gd name="T5" fmla="*/ 5 h 24"/>
                <a:gd name="T6" fmla="*/ 21 w 26"/>
                <a:gd name="T7" fmla="*/ 10 h 24"/>
                <a:gd name="T8" fmla="*/ 24 w 26"/>
                <a:gd name="T9" fmla="*/ 15 h 24"/>
                <a:gd name="T10" fmla="*/ 26 w 26"/>
                <a:gd name="T11" fmla="*/ 19 h 24"/>
                <a:gd name="T12" fmla="*/ 24 w 26"/>
                <a:gd name="T13" fmla="*/ 22 h 24"/>
                <a:gd name="T14" fmla="*/ 21 w 26"/>
                <a:gd name="T15" fmla="*/ 22 h 24"/>
                <a:gd name="T16" fmla="*/ 19 w 26"/>
                <a:gd name="T17" fmla="*/ 24 h 24"/>
                <a:gd name="T18" fmla="*/ 16 w 26"/>
                <a:gd name="T19" fmla="*/ 24 h 24"/>
                <a:gd name="T20" fmla="*/ 12 w 26"/>
                <a:gd name="T21" fmla="*/ 24 h 24"/>
                <a:gd name="T22" fmla="*/ 5 w 26"/>
                <a:gd name="T23" fmla="*/ 19 h 24"/>
                <a:gd name="T24" fmla="*/ 2 w 26"/>
                <a:gd name="T25" fmla="*/ 13 h 24"/>
                <a:gd name="T26" fmla="*/ 0 w 26"/>
                <a:gd name="T27" fmla="*/ 5 h 24"/>
                <a:gd name="T28" fmla="*/ 5 w 26"/>
                <a:gd name="T29" fmla="*/ 0 h 24"/>
                <a:gd name="T30" fmla="*/ 5 w 26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4">
                  <a:moveTo>
                    <a:pt x="5" y="0"/>
                  </a:moveTo>
                  <a:lnTo>
                    <a:pt x="10" y="1"/>
                  </a:lnTo>
                  <a:lnTo>
                    <a:pt x="16" y="5"/>
                  </a:lnTo>
                  <a:lnTo>
                    <a:pt x="21" y="10"/>
                  </a:lnTo>
                  <a:lnTo>
                    <a:pt x="24" y="15"/>
                  </a:lnTo>
                  <a:lnTo>
                    <a:pt x="26" y="19"/>
                  </a:lnTo>
                  <a:lnTo>
                    <a:pt x="24" y="22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5" y="19"/>
                  </a:lnTo>
                  <a:lnTo>
                    <a:pt x="2" y="13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77"/>
            <p:cNvSpPr>
              <a:spLocks/>
            </p:cNvSpPr>
            <p:nvPr/>
          </p:nvSpPr>
          <p:spPr bwMode="auto">
            <a:xfrm>
              <a:off x="488976" y="3175211"/>
              <a:ext cx="117442" cy="101595"/>
            </a:xfrm>
            <a:custGeom>
              <a:avLst/>
              <a:gdLst>
                <a:gd name="T0" fmla="*/ 20 w 27"/>
                <a:gd name="T1" fmla="*/ 0 h 23"/>
                <a:gd name="T2" fmla="*/ 24 w 27"/>
                <a:gd name="T3" fmla="*/ 2 h 23"/>
                <a:gd name="T4" fmla="*/ 26 w 27"/>
                <a:gd name="T5" fmla="*/ 6 h 23"/>
                <a:gd name="T6" fmla="*/ 27 w 27"/>
                <a:gd name="T7" fmla="*/ 7 h 23"/>
                <a:gd name="T8" fmla="*/ 27 w 27"/>
                <a:gd name="T9" fmla="*/ 11 h 23"/>
                <a:gd name="T10" fmla="*/ 22 w 27"/>
                <a:gd name="T11" fmla="*/ 16 h 23"/>
                <a:gd name="T12" fmla="*/ 17 w 27"/>
                <a:gd name="T13" fmla="*/ 21 h 23"/>
                <a:gd name="T14" fmla="*/ 12 w 27"/>
                <a:gd name="T15" fmla="*/ 21 h 23"/>
                <a:gd name="T16" fmla="*/ 8 w 27"/>
                <a:gd name="T17" fmla="*/ 23 h 23"/>
                <a:gd name="T18" fmla="*/ 5 w 27"/>
                <a:gd name="T19" fmla="*/ 23 h 23"/>
                <a:gd name="T20" fmla="*/ 1 w 27"/>
                <a:gd name="T21" fmla="*/ 23 h 23"/>
                <a:gd name="T22" fmla="*/ 0 w 27"/>
                <a:gd name="T23" fmla="*/ 21 h 23"/>
                <a:gd name="T24" fmla="*/ 0 w 27"/>
                <a:gd name="T25" fmla="*/ 18 h 23"/>
                <a:gd name="T26" fmla="*/ 1 w 27"/>
                <a:gd name="T27" fmla="*/ 14 h 23"/>
                <a:gd name="T28" fmla="*/ 5 w 27"/>
                <a:gd name="T29" fmla="*/ 9 h 23"/>
                <a:gd name="T30" fmla="*/ 8 w 27"/>
                <a:gd name="T31" fmla="*/ 7 h 23"/>
                <a:gd name="T32" fmla="*/ 13 w 27"/>
                <a:gd name="T33" fmla="*/ 4 h 23"/>
                <a:gd name="T34" fmla="*/ 17 w 27"/>
                <a:gd name="T35" fmla="*/ 0 h 23"/>
                <a:gd name="T36" fmla="*/ 20 w 27"/>
                <a:gd name="T37" fmla="*/ 0 h 23"/>
                <a:gd name="T38" fmla="*/ 20 w 27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3">
                  <a:moveTo>
                    <a:pt x="20" y="0"/>
                  </a:moveTo>
                  <a:lnTo>
                    <a:pt x="24" y="2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11"/>
                  </a:lnTo>
                  <a:lnTo>
                    <a:pt x="22" y="16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5" y="9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79"/>
            <p:cNvSpPr>
              <a:spLocks/>
            </p:cNvSpPr>
            <p:nvPr/>
          </p:nvSpPr>
          <p:spPr bwMode="auto">
            <a:xfrm>
              <a:off x="646096" y="3289505"/>
              <a:ext cx="119029" cy="126993"/>
            </a:xfrm>
            <a:custGeom>
              <a:avLst/>
              <a:gdLst>
                <a:gd name="T0" fmla="*/ 22 w 27"/>
                <a:gd name="T1" fmla="*/ 0 h 29"/>
                <a:gd name="T2" fmla="*/ 24 w 27"/>
                <a:gd name="T3" fmla="*/ 2 h 29"/>
                <a:gd name="T4" fmla="*/ 26 w 27"/>
                <a:gd name="T5" fmla="*/ 5 h 29"/>
                <a:gd name="T6" fmla="*/ 27 w 27"/>
                <a:gd name="T7" fmla="*/ 9 h 29"/>
                <a:gd name="T8" fmla="*/ 27 w 27"/>
                <a:gd name="T9" fmla="*/ 12 h 29"/>
                <a:gd name="T10" fmla="*/ 24 w 27"/>
                <a:gd name="T11" fmla="*/ 17 h 29"/>
                <a:gd name="T12" fmla="*/ 20 w 27"/>
                <a:gd name="T13" fmla="*/ 24 h 29"/>
                <a:gd name="T14" fmla="*/ 15 w 27"/>
                <a:gd name="T15" fmla="*/ 26 h 29"/>
                <a:gd name="T16" fmla="*/ 12 w 27"/>
                <a:gd name="T17" fmla="*/ 28 h 29"/>
                <a:gd name="T18" fmla="*/ 8 w 27"/>
                <a:gd name="T19" fmla="*/ 29 h 29"/>
                <a:gd name="T20" fmla="*/ 7 w 27"/>
                <a:gd name="T21" fmla="*/ 29 h 29"/>
                <a:gd name="T22" fmla="*/ 3 w 27"/>
                <a:gd name="T23" fmla="*/ 29 h 29"/>
                <a:gd name="T24" fmla="*/ 2 w 27"/>
                <a:gd name="T25" fmla="*/ 26 h 29"/>
                <a:gd name="T26" fmla="*/ 0 w 27"/>
                <a:gd name="T27" fmla="*/ 23 h 29"/>
                <a:gd name="T28" fmla="*/ 0 w 27"/>
                <a:gd name="T29" fmla="*/ 19 h 29"/>
                <a:gd name="T30" fmla="*/ 5 w 27"/>
                <a:gd name="T31" fmla="*/ 14 h 29"/>
                <a:gd name="T32" fmla="*/ 10 w 27"/>
                <a:gd name="T33" fmla="*/ 9 h 29"/>
                <a:gd name="T34" fmla="*/ 17 w 27"/>
                <a:gd name="T35" fmla="*/ 5 h 29"/>
                <a:gd name="T36" fmla="*/ 22 w 27"/>
                <a:gd name="T37" fmla="*/ 0 h 29"/>
                <a:gd name="T38" fmla="*/ 22 w 27"/>
                <a:gd name="T3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9">
                  <a:moveTo>
                    <a:pt x="22" y="0"/>
                  </a:moveTo>
                  <a:lnTo>
                    <a:pt x="24" y="2"/>
                  </a:lnTo>
                  <a:lnTo>
                    <a:pt x="26" y="5"/>
                  </a:lnTo>
                  <a:lnTo>
                    <a:pt x="27" y="9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0" y="24"/>
                  </a:lnTo>
                  <a:lnTo>
                    <a:pt x="15" y="26"/>
                  </a:lnTo>
                  <a:lnTo>
                    <a:pt x="12" y="28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7" y="5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80"/>
            <p:cNvSpPr>
              <a:spLocks/>
            </p:cNvSpPr>
            <p:nvPr/>
          </p:nvSpPr>
          <p:spPr bwMode="auto">
            <a:xfrm>
              <a:off x="812736" y="3289505"/>
              <a:ext cx="117442" cy="114294"/>
            </a:xfrm>
            <a:custGeom>
              <a:avLst/>
              <a:gdLst>
                <a:gd name="T0" fmla="*/ 19 w 27"/>
                <a:gd name="T1" fmla="*/ 0 h 26"/>
                <a:gd name="T2" fmla="*/ 22 w 27"/>
                <a:gd name="T3" fmla="*/ 2 h 26"/>
                <a:gd name="T4" fmla="*/ 25 w 27"/>
                <a:gd name="T5" fmla="*/ 4 h 26"/>
                <a:gd name="T6" fmla="*/ 27 w 27"/>
                <a:gd name="T7" fmla="*/ 5 h 26"/>
                <a:gd name="T8" fmla="*/ 27 w 27"/>
                <a:gd name="T9" fmla="*/ 9 h 26"/>
                <a:gd name="T10" fmla="*/ 24 w 27"/>
                <a:gd name="T11" fmla="*/ 16 h 26"/>
                <a:gd name="T12" fmla="*/ 17 w 27"/>
                <a:gd name="T13" fmla="*/ 21 h 26"/>
                <a:gd name="T14" fmla="*/ 13 w 27"/>
                <a:gd name="T15" fmla="*/ 23 h 26"/>
                <a:gd name="T16" fmla="*/ 10 w 27"/>
                <a:gd name="T17" fmla="*/ 24 h 26"/>
                <a:gd name="T18" fmla="*/ 5 w 27"/>
                <a:gd name="T19" fmla="*/ 24 h 26"/>
                <a:gd name="T20" fmla="*/ 3 w 27"/>
                <a:gd name="T21" fmla="*/ 26 h 26"/>
                <a:gd name="T22" fmla="*/ 1 w 27"/>
                <a:gd name="T23" fmla="*/ 23 h 26"/>
                <a:gd name="T24" fmla="*/ 0 w 27"/>
                <a:gd name="T25" fmla="*/ 21 h 26"/>
                <a:gd name="T26" fmla="*/ 0 w 27"/>
                <a:gd name="T27" fmla="*/ 17 h 26"/>
                <a:gd name="T28" fmla="*/ 1 w 27"/>
                <a:gd name="T29" fmla="*/ 12 h 26"/>
                <a:gd name="T30" fmla="*/ 5 w 27"/>
                <a:gd name="T31" fmla="*/ 9 h 26"/>
                <a:gd name="T32" fmla="*/ 10 w 27"/>
                <a:gd name="T33" fmla="*/ 5 h 26"/>
                <a:gd name="T34" fmla="*/ 15 w 27"/>
                <a:gd name="T35" fmla="*/ 2 h 26"/>
                <a:gd name="T36" fmla="*/ 19 w 27"/>
                <a:gd name="T37" fmla="*/ 0 h 26"/>
                <a:gd name="T38" fmla="*/ 19 w 27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6">
                  <a:moveTo>
                    <a:pt x="19" y="0"/>
                  </a:moveTo>
                  <a:lnTo>
                    <a:pt x="22" y="2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24" y="16"/>
                  </a:lnTo>
                  <a:lnTo>
                    <a:pt x="17" y="21"/>
                  </a:lnTo>
                  <a:lnTo>
                    <a:pt x="13" y="23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9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81"/>
            <p:cNvSpPr>
              <a:spLocks/>
            </p:cNvSpPr>
            <p:nvPr/>
          </p:nvSpPr>
          <p:spPr bwMode="auto">
            <a:xfrm>
              <a:off x="103322" y="3311729"/>
              <a:ext cx="123790" cy="92070"/>
            </a:xfrm>
            <a:custGeom>
              <a:avLst/>
              <a:gdLst>
                <a:gd name="T0" fmla="*/ 17 w 28"/>
                <a:gd name="T1" fmla="*/ 0 h 21"/>
                <a:gd name="T2" fmla="*/ 21 w 28"/>
                <a:gd name="T3" fmla="*/ 0 h 21"/>
                <a:gd name="T4" fmla="*/ 24 w 28"/>
                <a:gd name="T5" fmla="*/ 4 h 21"/>
                <a:gd name="T6" fmla="*/ 26 w 28"/>
                <a:gd name="T7" fmla="*/ 6 h 21"/>
                <a:gd name="T8" fmla="*/ 28 w 28"/>
                <a:gd name="T9" fmla="*/ 7 h 21"/>
                <a:gd name="T10" fmla="*/ 24 w 28"/>
                <a:gd name="T11" fmla="*/ 12 h 21"/>
                <a:gd name="T12" fmla="*/ 21 w 28"/>
                <a:gd name="T13" fmla="*/ 16 h 21"/>
                <a:gd name="T14" fmla="*/ 16 w 28"/>
                <a:gd name="T15" fmla="*/ 18 h 21"/>
                <a:gd name="T16" fmla="*/ 12 w 28"/>
                <a:gd name="T17" fmla="*/ 21 h 21"/>
                <a:gd name="T18" fmla="*/ 7 w 28"/>
                <a:gd name="T19" fmla="*/ 21 h 21"/>
                <a:gd name="T20" fmla="*/ 4 w 28"/>
                <a:gd name="T21" fmla="*/ 21 h 21"/>
                <a:gd name="T22" fmla="*/ 2 w 28"/>
                <a:gd name="T23" fmla="*/ 21 h 21"/>
                <a:gd name="T24" fmla="*/ 0 w 28"/>
                <a:gd name="T25" fmla="*/ 18 h 21"/>
                <a:gd name="T26" fmla="*/ 2 w 28"/>
                <a:gd name="T27" fmla="*/ 14 h 21"/>
                <a:gd name="T28" fmla="*/ 5 w 28"/>
                <a:gd name="T29" fmla="*/ 9 h 21"/>
                <a:gd name="T30" fmla="*/ 7 w 28"/>
                <a:gd name="T31" fmla="*/ 6 h 21"/>
                <a:gd name="T32" fmla="*/ 12 w 28"/>
                <a:gd name="T33" fmla="*/ 2 h 21"/>
                <a:gd name="T34" fmla="*/ 16 w 28"/>
                <a:gd name="T35" fmla="*/ 0 h 21"/>
                <a:gd name="T36" fmla="*/ 17 w 28"/>
                <a:gd name="T37" fmla="*/ 0 h 21"/>
                <a:gd name="T38" fmla="*/ 17 w 2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1">
                  <a:moveTo>
                    <a:pt x="17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8" y="7"/>
                  </a:lnTo>
                  <a:lnTo>
                    <a:pt x="24" y="12"/>
                  </a:lnTo>
                  <a:lnTo>
                    <a:pt x="21" y="16"/>
                  </a:lnTo>
                  <a:lnTo>
                    <a:pt x="16" y="18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5" y="9"/>
                  </a:lnTo>
                  <a:lnTo>
                    <a:pt x="7" y="6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82"/>
            <p:cNvSpPr>
              <a:spLocks/>
            </p:cNvSpPr>
            <p:nvPr/>
          </p:nvSpPr>
          <p:spPr bwMode="auto">
            <a:xfrm>
              <a:off x="335032" y="3337127"/>
              <a:ext cx="92049" cy="131756"/>
            </a:xfrm>
            <a:custGeom>
              <a:avLst/>
              <a:gdLst>
                <a:gd name="T0" fmla="*/ 14 w 21"/>
                <a:gd name="T1" fmla="*/ 0 h 30"/>
                <a:gd name="T2" fmla="*/ 19 w 21"/>
                <a:gd name="T3" fmla="*/ 3 h 30"/>
                <a:gd name="T4" fmla="*/ 21 w 21"/>
                <a:gd name="T5" fmla="*/ 8 h 30"/>
                <a:gd name="T6" fmla="*/ 19 w 21"/>
                <a:gd name="T7" fmla="*/ 15 h 30"/>
                <a:gd name="T8" fmla="*/ 18 w 21"/>
                <a:gd name="T9" fmla="*/ 20 h 30"/>
                <a:gd name="T10" fmla="*/ 14 w 21"/>
                <a:gd name="T11" fmla="*/ 24 h 30"/>
                <a:gd name="T12" fmla="*/ 11 w 21"/>
                <a:gd name="T13" fmla="*/ 27 h 30"/>
                <a:gd name="T14" fmla="*/ 7 w 21"/>
                <a:gd name="T15" fmla="*/ 29 h 30"/>
                <a:gd name="T16" fmla="*/ 6 w 21"/>
                <a:gd name="T17" fmla="*/ 30 h 30"/>
                <a:gd name="T18" fmla="*/ 2 w 21"/>
                <a:gd name="T19" fmla="*/ 30 h 30"/>
                <a:gd name="T20" fmla="*/ 2 w 21"/>
                <a:gd name="T21" fmla="*/ 29 h 30"/>
                <a:gd name="T22" fmla="*/ 0 w 21"/>
                <a:gd name="T23" fmla="*/ 25 h 30"/>
                <a:gd name="T24" fmla="*/ 2 w 21"/>
                <a:gd name="T25" fmla="*/ 18 h 30"/>
                <a:gd name="T26" fmla="*/ 4 w 21"/>
                <a:gd name="T27" fmla="*/ 13 h 30"/>
                <a:gd name="T28" fmla="*/ 9 w 21"/>
                <a:gd name="T29" fmla="*/ 8 h 30"/>
                <a:gd name="T30" fmla="*/ 11 w 21"/>
                <a:gd name="T31" fmla="*/ 3 h 30"/>
                <a:gd name="T32" fmla="*/ 14 w 21"/>
                <a:gd name="T33" fmla="*/ 0 h 30"/>
                <a:gd name="T34" fmla="*/ 14 w 21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0">
                  <a:moveTo>
                    <a:pt x="14" y="0"/>
                  </a:moveTo>
                  <a:lnTo>
                    <a:pt x="19" y="3"/>
                  </a:lnTo>
                  <a:lnTo>
                    <a:pt x="21" y="8"/>
                  </a:lnTo>
                  <a:lnTo>
                    <a:pt x="19" y="15"/>
                  </a:lnTo>
                  <a:lnTo>
                    <a:pt x="18" y="20"/>
                  </a:lnTo>
                  <a:lnTo>
                    <a:pt x="14" y="24"/>
                  </a:lnTo>
                  <a:lnTo>
                    <a:pt x="11" y="27"/>
                  </a:lnTo>
                  <a:lnTo>
                    <a:pt x="7" y="29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83"/>
            <p:cNvSpPr>
              <a:spLocks/>
            </p:cNvSpPr>
            <p:nvPr/>
          </p:nvSpPr>
          <p:spPr bwMode="auto">
            <a:xfrm>
              <a:off x="479454" y="3476820"/>
              <a:ext cx="74592" cy="153980"/>
            </a:xfrm>
            <a:custGeom>
              <a:avLst/>
              <a:gdLst>
                <a:gd name="T0" fmla="*/ 10 w 17"/>
                <a:gd name="T1" fmla="*/ 0 h 35"/>
                <a:gd name="T2" fmla="*/ 15 w 17"/>
                <a:gd name="T3" fmla="*/ 2 h 35"/>
                <a:gd name="T4" fmla="*/ 17 w 17"/>
                <a:gd name="T5" fmla="*/ 7 h 35"/>
                <a:gd name="T6" fmla="*/ 17 w 17"/>
                <a:gd name="T7" fmla="*/ 12 h 35"/>
                <a:gd name="T8" fmla="*/ 15 w 17"/>
                <a:gd name="T9" fmla="*/ 21 h 35"/>
                <a:gd name="T10" fmla="*/ 12 w 17"/>
                <a:gd name="T11" fmla="*/ 24 h 35"/>
                <a:gd name="T12" fmla="*/ 10 w 17"/>
                <a:gd name="T13" fmla="*/ 29 h 35"/>
                <a:gd name="T14" fmla="*/ 7 w 17"/>
                <a:gd name="T15" fmla="*/ 31 h 35"/>
                <a:gd name="T16" fmla="*/ 5 w 17"/>
                <a:gd name="T17" fmla="*/ 35 h 35"/>
                <a:gd name="T18" fmla="*/ 3 w 17"/>
                <a:gd name="T19" fmla="*/ 35 h 35"/>
                <a:gd name="T20" fmla="*/ 2 w 17"/>
                <a:gd name="T21" fmla="*/ 33 h 35"/>
                <a:gd name="T22" fmla="*/ 0 w 17"/>
                <a:gd name="T23" fmla="*/ 31 h 35"/>
                <a:gd name="T24" fmla="*/ 0 w 17"/>
                <a:gd name="T25" fmla="*/ 28 h 35"/>
                <a:gd name="T26" fmla="*/ 0 w 17"/>
                <a:gd name="T27" fmla="*/ 26 h 35"/>
                <a:gd name="T28" fmla="*/ 0 w 17"/>
                <a:gd name="T29" fmla="*/ 23 h 35"/>
                <a:gd name="T30" fmla="*/ 2 w 17"/>
                <a:gd name="T31" fmla="*/ 17 h 35"/>
                <a:gd name="T32" fmla="*/ 5 w 17"/>
                <a:gd name="T33" fmla="*/ 10 h 35"/>
                <a:gd name="T34" fmla="*/ 7 w 17"/>
                <a:gd name="T35" fmla="*/ 4 h 35"/>
                <a:gd name="T36" fmla="*/ 10 w 17"/>
                <a:gd name="T37" fmla="*/ 0 h 35"/>
                <a:gd name="T38" fmla="*/ 10 w 17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35">
                  <a:moveTo>
                    <a:pt x="10" y="0"/>
                  </a:moveTo>
                  <a:lnTo>
                    <a:pt x="15" y="2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0" y="29"/>
                  </a:lnTo>
                  <a:lnTo>
                    <a:pt x="7" y="31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7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84"/>
            <p:cNvSpPr>
              <a:spLocks/>
            </p:cNvSpPr>
            <p:nvPr/>
          </p:nvSpPr>
          <p:spPr bwMode="auto">
            <a:xfrm>
              <a:off x="173152" y="3516506"/>
              <a:ext cx="88875" cy="114294"/>
            </a:xfrm>
            <a:custGeom>
              <a:avLst/>
              <a:gdLst>
                <a:gd name="T0" fmla="*/ 12 w 20"/>
                <a:gd name="T1" fmla="*/ 0 h 26"/>
                <a:gd name="T2" fmla="*/ 15 w 20"/>
                <a:gd name="T3" fmla="*/ 1 h 26"/>
                <a:gd name="T4" fmla="*/ 18 w 20"/>
                <a:gd name="T5" fmla="*/ 3 h 26"/>
                <a:gd name="T6" fmla="*/ 20 w 20"/>
                <a:gd name="T7" fmla="*/ 7 h 26"/>
                <a:gd name="T8" fmla="*/ 20 w 20"/>
                <a:gd name="T9" fmla="*/ 10 h 26"/>
                <a:gd name="T10" fmla="*/ 18 w 20"/>
                <a:gd name="T11" fmla="*/ 15 h 26"/>
                <a:gd name="T12" fmla="*/ 13 w 20"/>
                <a:gd name="T13" fmla="*/ 22 h 26"/>
                <a:gd name="T14" fmla="*/ 10 w 20"/>
                <a:gd name="T15" fmla="*/ 22 h 26"/>
                <a:gd name="T16" fmla="*/ 6 w 20"/>
                <a:gd name="T17" fmla="*/ 26 h 26"/>
                <a:gd name="T18" fmla="*/ 3 w 20"/>
                <a:gd name="T19" fmla="*/ 26 h 26"/>
                <a:gd name="T20" fmla="*/ 1 w 20"/>
                <a:gd name="T21" fmla="*/ 26 h 26"/>
                <a:gd name="T22" fmla="*/ 0 w 20"/>
                <a:gd name="T23" fmla="*/ 24 h 26"/>
                <a:gd name="T24" fmla="*/ 0 w 20"/>
                <a:gd name="T25" fmla="*/ 20 h 26"/>
                <a:gd name="T26" fmla="*/ 1 w 20"/>
                <a:gd name="T27" fmla="*/ 17 h 26"/>
                <a:gd name="T28" fmla="*/ 5 w 20"/>
                <a:gd name="T29" fmla="*/ 10 h 26"/>
                <a:gd name="T30" fmla="*/ 5 w 20"/>
                <a:gd name="T31" fmla="*/ 7 h 26"/>
                <a:gd name="T32" fmla="*/ 8 w 20"/>
                <a:gd name="T33" fmla="*/ 5 h 26"/>
                <a:gd name="T34" fmla="*/ 10 w 20"/>
                <a:gd name="T35" fmla="*/ 1 h 26"/>
                <a:gd name="T36" fmla="*/ 12 w 20"/>
                <a:gd name="T37" fmla="*/ 0 h 26"/>
                <a:gd name="T38" fmla="*/ 12 w 20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6">
                  <a:moveTo>
                    <a:pt x="12" y="0"/>
                  </a:moveTo>
                  <a:lnTo>
                    <a:pt x="15" y="1"/>
                  </a:lnTo>
                  <a:lnTo>
                    <a:pt x="18" y="3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18" y="15"/>
                  </a:lnTo>
                  <a:lnTo>
                    <a:pt x="13" y="22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5" y="10"/>
                  </a:lnTo>
                  <a:lnTo>
                    <a:pt x="5" y="7"/>
                  </a:lnTo>
                  <a:lnTo>
                    <a:pt x="8" y="5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85"/>
            <p:cNvSpPr>
              <a:spLocks/>
            </p:cNvSpPr>
            <p:nvPr/>
          </p:nvSpPr>
          <p:spPr bwMode="auto">
            <a:xfrm>
              <a:off x="50949" y="3613338"/>
              <a:ext cx="69831" cy="122232"/>
            </a:xfrm>
            <a:custGeom>
              <a:avLst/>
              <a:gdLst>
                <a:gd name="T0" fmla="*/ 10 w 16"/>
                <a:gd name="T1" fmla="*/ 0 h 28"/>
                <a:gd name="T2" fmla="*/ 12 w 16"/>
                <a:gd name="T3" fmla="*/ 0 h 28"/>
                <a:gd name="T4" fmla="*/ 14 w 16"/>
                <a:gd name="T5" fmla="*/ 4 h 28"/>
                <a:gd name="T6" fmla="*/ 14 w 16"/>
                <a:gd name="T7" fmla="*/ 9 h 28"/>
                <a:gd name="T8" fmla="*/ 16 w 16"/>
                <a:gd name="T9" fmla="*/ 14 h 28"/>
                <a:gd name="T10" fmla="*/ 14 w 16"/>
                <a:gd name="T11" fmla="*/ 17 h 28"/>
                <a:gd name="T12" fmla="*/ 12 w 16"/>
                <a:gd name="T13" fmla="*/ 21 h 28"/>
                <a:gd name="T14" fmla="*/ 10 w 16"/>
                <a:gd name="T15" fmla="*/ 24 h 28"/>
                <a:gd name="T16" fmla="*/ 9 w 16"/>
                <a:gd name="T17" fmla="*/ 28 h 28"/>
                <a:gd name="T18" fmla="*/ 7 w 16"/>
                <a:gd name="T19" fmla="*/ 28 h 28"/>
                <a:gd name="T20" fmla="*/ 3 w 16"/>
                <a:gd name="T21" fmla="*/ 28 h 28"/>
                <a:gd name="T22" fmla="*/ 2 w 16"/>
                <a:gd name="T23" fmla="*/ 24 h 28"/>
                <a:gd name="T24" fmla="*/ 0 w 16"/>
                <a:gd name="T25" fmla="*/ 21 h 28"/>
                <a:gd name="T26" fmla="*/ 2 w 16"/>
                <a:gd name="T27" fmla="*/ 16 h 28"/>
                <a:gd name="T28" fmla="*/ 5 w 16"/>
                <a:gd name="T29" fmla="*/ 9 h 28"/>
                <a:gd name="T30" fmla="*/ 7 w 16"/>
                <a:gd name="T31" fmla="*/ 4 h 28"/>
                <a:gd name="T32" fmla="*/ 10 w 16"/>
                <a:gd name="T33" fmla="*/ 0 h 28"/>
                <a:gd name="T34" fmla="*/ 10 w 16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8">
                  <a:moveTo>
                    <a:pt x="10" y="0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14" y="9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12" y="21"/>
                  </a:lnTo>
                  <a:lnTo>
                    <a:pt x="10" y="24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5" y="9"/>
                  </a:lnTo>
                  <a:lnTo>
                    <a:pt x="7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86"/>
            <p:cNvSpPr>
              <a:spLocks/>
            </p:cNvSpPr>
            <p:nvPr/>
          </p:nvSpPr>
          <p:spPr bwMode="auto">
            <a:xfrm>
              <a:off x="282659" y="3613338"/>
              <a:ext cx="101572" cy="149217"/>
            </a:xfrm>
            <a:custGeom>
              <a:avLst/>
              <a:gdLst>
                <a:gd name="T0" fmla="*/ 16 w 23"/>
                <a:gd name="T1" fmla="*/ 0 h 34"/>
                <a:gd name="T2" fmla="*/ 19 w 23"/>
                <a:gd name="T3" fmla="*/ 2 h 34"/>
                <a:gd name="T4" fmla="*/ 21 w 23"/>
                <a:gd name="T5" fmla="*/ 4 h 34"/>
                <a:gd name="T6" fmla="*/ 23 w 23"/>
                <a:gd name="T7" fmla="*/ 7 h 34"/>
                <a:gd name="T8" fmla="*/ 23 w 23"/>
                <a:gd name="T9" fmla="*/ 10 h 34"/>
                <a:gd name="T10" fmla="*/ 21 w 23"/>
                <a:gd name="T11" fmla="*/ 14 h 34"/>
                <a:gd name="T12" fmla="*/ 21 w 23"/>
                <a:gd name="T13" fmla="*/ 17 h 34"/>
                <a:gd name="T14" fmla="*/ 19 w 23"/>
                <a:gd name="T15" fmla="*/ 21 h 34"/>
                <a:gd name="T16" fmla="*/ 18 w 23"/>
                <a:gd name="T17" fmla="*/ 24 h 34"/>
                <a:gd name="T18" fmla="*/ 11 w 23"/>
                <a:gd name="T19" fmla="*/ 31 h 34"/>
                <a:gd name="T20" fmla="*/ 5 w 23"/>
                <a:gd name="T21" fmla="*/ 34 h 34"/>
                <a:gd name="T22" fmla="*/ 2 w 23"/>
                <a:gd name="T23" fmla="*/ 33 h 34"/>
                <a:gd name="T24" fmla="*/ 2 w 23"/>
                <a:gd name="T25" fmla="*/ 31 h 34"/>
                <a:gd name="T26" fmla="*/ 0 w 23"/>
                <a:gd name="T27" fmla="*/ 28 h 34"/>
                <a:gd name="T28" fmla="*/ 2 w 23"/>
                <a:gd name="T29" fmla="*/ 22 h 34"/>
                <a:gd name="T30" fmla="*/ 4 w 23"/>
                <a:gd name="T31" fmla="*/ 17 h 34"/>
                <a:gd name="T32" fmla="*/ 9 w 23"/>
                <a:gd name="T33" fmla="*/ 10 h 34"/>
                <a:gd name="T34" fmla="*/ 14 w 23"/>
                <a:gd name="T35" fmla="*/ 4 h 34"/>
                <a:gd name="T36" fmla="*/ 16 w 23"/>
                <a:gd name="T37" fmla="*/ 0 h 34"/>
                <a:gd name="T38" fmla="*/ 16 w 2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34">
                  <a:moveTo>
                    <a:pt x="16" y="0"/>
                  </a:moveTo>
                  <a:lnTo>
                    <a:pt x="19" y="2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8" y="24"/>
                  </a:lnTo>
                  <a:lnTo>
                    <a:pt x="11" y="31"/>
                  </a:lnTo>
                  <a:lnTo>
                    <a:pt x="5" y="34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9" y="10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87"/>
            <p:cNvSpPr>
              <a:spLocks/>
            </p:cNvSpPr>
            <p:nvPr/>
          </p:nvSpPr>
          <p:spPr bwMode="auto">
            <a:xfrm>
              <a:off x="-114105" y="3708583"/>
              <a:ext cx="73005" cy="184141"/>
            </a:xfrm>
            <a:custGeom>
              <a:avLst/>
              <a:gdLst>
                <a:gd name="T0" fmla="*/ 11 w 17"/>
                <a:gd name="T1" fmla="*/ 0 h 42"/>
                <a:gd name="T2" fmla="*/ 16 w 17"/>
                <a:gd name="T3" fmla="*/ 4 h 42"/>
                <a:gd name="T4" fmla="*/ 17 w 17"/>
                <a:gd name="T5" fmla="*/ 9 h 42"/>
                <a:gd name="T6" fmla="*/ 17 w 17"/>
                <a:gd name="T7" fmla="*/ 14 h 42"/>
                <a:gd name="T8" fmla="*/ 16 w 17"/>
                <a:gd name="T9" fmla="*/ 21 h 42"/>
                <a:gd name="T10" fmla="*/ 14 w 17"/>
                <a:gd name="T11" fmla="*/ 26 h 42"/>
                <a:gd name="T12" fmla="*/ 11 w 17"/>
                <a:gd name="T13" fmla="*/ 31 h 42"/>
                <a:gd name="T14" fmla="*/ 9 w 17"/>
                <a:gd name="T15" fmla="*/ 37 h 42"/>
                <a:gd name="T16" fmla="*/ 9 w 17"/>
                <a:gd name="T17" fmla="*/ 42 h 42"/>
                <a:gd name="T18" fmla="*/ 5 w 17"/>
                <a:gd name="T19" fmla="*/ 42 h 42"/>
                <a:gd name="T20" fmla="*/ 2 w 17"/>
                <a:gd name="T21" fmla="*/ 42 h 42"/>
                <a:gd name="T22" fmla="*/ 0 w 17"/>
                <a:gd name="T23" fmla="*/ 37 h 42"/>
                <a:gd name="T24" fmla="*/ 0 w 17"/>
                <a:gd name="T25" fmla="*/ 30 h 42"/>
                <a:gd name="T26" fmla="*/ 0 w 17"/>
                <a:gd name="T27" fmla="*/ 25 h 42"/>
                <a:gd name="T28" fmla="*/ 2 w 17"/>
                <a:gd name="T29" fmla="*/ 19 h 42"/>
                <a:gd name="T30" fmla="*/ 2 w 17"/>
                <a:gd name="T31" fmla="*/ 12 h 42"/>
                <a:gd name="T32" fmla="*/ 5 w 17"/>
                <a:gd name="T33" fmla="*/ 9 h 42"/>
                <a:gd name="T34" fmla="*/ 7 w 17"/>
                <a:gd name="T35" fmla="*/ 4 h 42"/>
                <a:gd name="T36" fmla="*/ 11 w 17"/>
                <a:gd name="T37" fmla="*/ 0 h 42"/>
                <a:gd name="T38" fmla="*/ 11 w 17"/>
                <a:gd name="T3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42">
                  <a:moveTo>
                    <a:pt x="11" y="0"/>
                  </a:moveTo>
                  <a:lnTo>
                    <a:pt x="16" y="4"/>
                  </a:lnTo>
                  <a:lnTo>
                    <a:pt x="17" y="9"/>
                  </a:lnTo>
                  <a:lnTo>
                    <a:pt x="17" y="14"/>
                  </a:lnTo>
                  <a:lnTo>
                    <a:pt x="16" y="21"/>
                  </a:lnTo>
                  <a:lnTo>
                    <a:pt x="14" y="26"/>
                  </a:lnTo>
                  <a:lnTo>
                    <a:pt x="11" y="31"/>
                  </a:lnTo>
                  <a:lnTo>
                    <a:pt x="9" y="37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2" y="12"/>
                  </a:lnTo>
                  <a:lnTo>
                    <a:pt x="5" y="9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88"/>
            <p:cNvSpPr>
              <a:spLocks/>
            </p:cNvSpPr>
            <p:nvPr/>
          </p:nvSpPr>
          <p:spPr bwMode="auto">
            <a:xfrm>
              <a:off x="-41101" y="3810178"/>
              <a:ext cx="79353" cy="139693"/>
            </a:xfrm>
            <a:custGeom>
              <a:avLst/>
              <a:gdLst>
                <a:gd name="T0" fmla="*/ 11 w 18"/>
                <a:gd name="T1" fmla="*/ 0 h 32"/>
                <a:gd name="T2" fmla="*/ 16 w 18"/>
                <a:gd name="T3" fmla="*/ 3 h 32"/>
                <a:gd name="T4" fmla="*/ 18 w 18"/>
                <a:gd name="T5" fmla="*/ 8 h 32"/>
                <a:gd name="T6" fmla="*/ 18 w 18"/>
                <a:gd name="T7" fmla="*/ 15 h 32"/>
                <a:gd name="T8" fmla="*/ 16 w 18"/>
                <a:gd name="T9" fmla="*/ 22 h 32"/>
                <a:gd name="T10" fmla="*/ 14 w 18"/>
                <a:gd name="T11" fmla="*/ 26 h 32"/>
                <a:gd name="T12" fmla="*/ 11 w 18"/>
                <a:gd name="T13" fmla="*/ 31 h 32"/>
                <a:gd name="T14" fmla="*/ 7 w 18"/>
                <a:gd name="T15" fmla="*/ 32 h 32"/>
                <a:gd name="T16" fmla="*/ 0 w 18"/>
                <a:gd name="T17" fmla="*/ 32 h 32"/>
                <a:gd name="T18" fmla="*/ 0 w 18"/>
                <a:gd name="T19" fmla="*/ 27 h 32"/>
                <a:gd name="T20" fmla="*/ 0 w 18"/>
                <a:gd name="T21" fmla="*/ 24 h 32"/>
                <a:gd name="T22" fmla="*/ 2 w 18"/>
                <a:gd name="T23" fmla="*/ 19 h 32"/>
                <a:gd name="T24" fmla="*/ 4 w 18"/>
                <a:gd name="T25" fmla="*/ 15 h 32"/>
                <a:gd name="T26" fmla="*/ 4 w 18"/>
                <a:gd name="T27" fmla="*/ 10 h 32"/>
                <a:gd name="T28" fmla="*/ 6 w 18"/>
                <a:gd name="T29" fmla="*/ 7 h 32"/>
                <a:gd name="T30" fmla="*/ 9 w 18"/>
                <a:gd name="T31" fmla="*/ 3 h 32"/>
                <a:gd name="T32" fmla="*/ 11 w 18"/>
                <a:gd name="T33" fmla="*/ 0 h 32"/>
                <a:gd name="T34" fmla="*/ 11 w 18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32">
                  <a:moveTo>
                    <a:pt x="11" y="0"/>
                  </a:moveTo>
                  <a:lnTo>
                    <a:pt x="16" y="3"/>
                  </a:lnTo>
                  <a:lnTo>
                    <a:pt x="18" y="8"/>
                  </a:lnTo>
                  <a:lnTo>
                    <a:pt x="18" y="15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1" y="31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9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89"/>
            <p:cNvSpPr>
              <a:spLocks/>
            </p:cNvSpPr>
            <p:nvPr/>
          </p:nvSpPr>
          <p:spPr bwMode="auto">
            <a:xfrm>
              <a:off x="125541" y="3832402"/>
              <a:ext cx="84114" cy="147630"/>
            </a:xfrm>
            <a:custGeom>
              <a:avLst/>
              <a:gdLst>
                <a:gd name="T0" fmla="*/ 12 w 19"/>
                <a:gd name="T1" fmla="*/ 0 h 34"/>
                <a:gd name="T2" fmla="*/ 16 w 19"/>
                <a:gd name="T3" fmla="*/ 2 h 34"/>
                <a:gd name="T4" fmla="*/ 17 w 19"/>
                <a:gd name="T5" fmla="*/ 5 h 34"/>
                <a:gd name="T6" fmla="*/ 19 w 19"/>
                <a:gd name="T7" fmla="*/ 7 h 34"/>
                <a:gd name="T8" fmla="*/ 19 w 19"/>
                <a:gd name="T9" fmla="*/ 12 h 34"/>
                <a:gd name="T10" fmla="*/ 19 w 19"/>
                <a:gd name="T11" fmla="*/ 15 h 34"/>
                <a:gd name="T12" fmla="*/ 17 w 19"/>
                <a:gd name="T13" fmla="*/ 19 h 34"/>
                <a:gd name="T14" fmla="*/ 16 w 19"/>
                <a:gd name="T15" fmla="*/ 22 h 34"/>
                <a:gd name="T16" fmla="*/ 14 w 19"/>
                <a:gd name="T17" fmla="*/ 27 h 34"/>
                <a:gd name="T18" fmla="*/ 9 w 19"/>
                <a:gd name="T19" fmla="*/ 33 h 34"/>
                <a:gd name="T20" fmla="*/ 4 w 19"/>
                <a:gd name="T21" fmla="*/ 34 h 34"/>
                <a:gd name="T22" fmla="*/ 0 w 19"/>
                <a:gd name="T23" fmla="*/ 33 h 34"/>
                <a:gd name="T24" fmla="*/ 0 w 19"/>
                <a:gd name="T25" fmla="*/ 31 h 34"/>
                <a:gd name="T26" fmla="*/ 0 w 19"/>
                <a:gd name="T27" fmla="*/ 26 h 34"/>
                <a:gd name="T28" fmla="*/ 2 w 19"/>
                <a:gd name="T29" fmla="*/ 21 h 34"/>
                <a:gd name="T30" fmla="*/ 4 w 19"/>
                <a:gd name="T31" fmla="*/ 15 h 34"/>
                <a:gd name="T32" fmla="*/ 7 w 19"/>
                <a:gd name="T33" fmla="*/ 10 h 34"/>
                <a:gd name="T34" fmla="*/ 11 w 19"/>
                <a:gd name="T35" fmla="*/ 3 h 34"/>
                <a:gd name="T36" fmla="*/ 12 w 19"/>
                <a:gd name="T37" fmla="*/ 0 h 34"/>
                <a:gd name="T38" fmla="*/ 12 w 19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34">
                  <a:moveTo>
                    <a:pt x="12" y="0"/>
                  </a:moveTo>
                  <a:lnTo>
                    <a:pt x="16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6" y="22"/>
                  </a:lnTo>
                  <a:lnTo>
                    <a:pt x="14" y="27"/>
                  </a:lnTo>
                  <a:lnTo>
                    <a:pt x="9" y="33"/>
                  </a:lnTo>
                  <a:lnTo>
                    <a:pt x="4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11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90"/>
            <p:cNvSpPr>
              <a:spLocks/>
            </p:cNvSpPr>
            <p:nvPr/>
          </p:nvSpPr>
          <p:spPr bwMode="auto">
            <a:xfrm>
              <a:off x="-220439" y="4032417"/>
              <a:ext cx="61896" cy="131756"/>
            </a:xfrm>
            <a:custGeom>
              <a:avLst/>
              <a:gdLst>
                <a:gd name="T0" fmla="*/ 7 w 14"/>
                <a:gd name="T1" fmla="*/ 0 h 30"/>
                <a:gd name="T2" fmla="*/ 10 w 14"/>
                <a:gd name="T3" fmla="*/ 2 h 30"/>
                <a:gd name="T4" fmla="*/ 12 w 14"/>
                <a:gd name="T5" fmla="*/ 6 h 30"/>
                <a:gd name="T6" fmla="*/ 14 w 14"/>
                <a:gd name="T7" fmla="*/ 11 h 30"/>
                <a:gd name="T8" fmla="*/ 14 w 14"/>
                <a:gd name="T9" fmla="*/ 18 h 30"/>
                <a:gd name="T10" fmla="*/ 14 w 14"/>
                <a:gd name="T11" fmla="*/ 23 h 30"/>
                <a:gd name="T12" fmla="*/ 12 w 14"/>
                <a:gd name="T13" fmla="*/ 26 h 30"/>
                <a:gd name="T14" fmla="*/ 9 w 14"/>
                <a:gd name="T15" fmla="*/ 30 h 30"/>
                <a:gd name="T16" fmla="*/ 4 w 14"/>
                <a:gd name="T17" fmla="*/ 30 h 30"/>
                <a:gd name="T18" fmla="*/ 2 w 14"/>
                <a:gd name="T19" fmla="*/ 26 h 30"/>
                <a:gd name="T20" fmla="*/ 2 w 14"/>
                <a:gd name="T21" fmla="*/ 21 h 30"/>
                <a:gd name="T22" fmla="*/ 0 w 14"/>
                <a:gd name="T23" fmla="*/ 18 h 30"/>
                <a:gd name="T24" fmla="*/ 0 w 14"/>
                <a:gd name="T25" fmla="*/ 14 h 30"/>
                <a:gd name="T26" fmla="*/ 2 w 14"/>
                <a:gd name="T27" fmla="*/ 6 h 30"/>
                <a:gd name="T28" fmla="*/ 7 w 14"/>
                <a:gd name="T29" fmla="*/ 0 h 30"/>
                <a:gd name="T30" fmla="*/ 7 w 1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0">
                  <a:moveTo>
                    <a:pt x="7" y="0"/>
                  </a:moveTo>
                  <a:lnTo>
                    <a:pt x="10" y="2"/>
                  </a:lnTo>
                  <a:lnTo>
                    <a:pt x="12" y="6"/>
                  </a:lnTo>
                  <a:lnTo>
                    <a:pt x="14" y="11"/>
                  </a:lnTo>
                  <a:lnTo>
                    <a:pt x="14" y="18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9" y="30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91"/>
            <p:cNvSpPr>
              <a:spLocks/>
            </p:cNvSpPr>
            <p:nvPr/>
          </p:nvSpPr>
          <p:spPr bwMode="auto">
            <a:xfrm>
              <a:off x="-96648" y="4081627"/>
              <a:ext cx="55548" cy="139693"/>
            </a:xfrm>
            <a:custGeom>
              <a:avLst/>
              <a:gdLst>
                <a:gd name="T0" fmla="*/ 5 w 13"/>
                <a:gd name="T1" fmla="*/ 0 h 32"/>
                <a:gd name="T2" fmla="*/ 8 w 13"/>
                <a:gd name="T3" fmla="*/ 1 h 32"/>
                <a:gd name="T4" fmla="*/ 10 w 13"/>
                <a:gd name="T5" fmla="*/ 5 h 32"/>
                <a:gd name="T6" fmla="*/ 12 w 13"/>
                <a:gd name="T7" fmla="*/ 12 h 32"/>
                <a:gd name="T8" fmla="*/ 13 w 13"/>
                <a:gd name="T9" fmla="*/ 19 h 32"/>
                <a:gd name="T10" fmla="*/ 12 w 13"/>
                <a:gd name="T11" fmla="*/ 22 h 32"/>
                <a:gd name="T12" fmla="*/ 12 w 13"/>
                <a:gd name="T13" fmla="*/ 27 h 32"/>
                <a:gd name="T14" fmla="*/ 10 w 13"/>
                <a:gd name="T15" fmla="*/ 29 h 32"/>
                <a:gd name="T16" fmla="*/ 10 w 13"/>
                <a:gd name="T17" fmla="*/ 32 h 32"/>
                <a:gd name="T18" fmla="*/ 7 w 13"/>
                <a:gd name="T19" fmla="*/ 32 h 32"/>
                <a:gd name="T20" fmla="*/ 5 w 13"/>
                <a:gd name="T21" fmla="*/ 32 h 32"/>
                <a:gd name="T22" fmla="*/ 3 w 13"/>
                <a:gd name="T23" fmla="*/ 31 h 32"/>
                <a:gd name="T24" fmla="*/ 0 w 13"/>
                <a:gd name="T25" fmla="*/ 29 h 32"/>
                <a:gd name="T26" fmla="*/ 0 w 13"/>
                <a:gd name="T27" fmla="*/ 25 h 32"/>
                <a:gd name="T28" fmla="*/ 0 w 13"/>
                <a:gd name="T29" fmla="*/ 22 h 32"/>
                <a:gd name="T30" fmla="*/ 1 w 13"/>
                <a:gd name="T31" fmla="*/ 17 h 32"/>
                <a:gd name="T32" fmla="*/ 3 w 13"/>
                <a:gd name="T33" fmla="*/ 12 h 32"/>
                <a:gd name="T34" fmla="*/ 3 w 13"/>
                <a:gd name="T35" fmla="*/ 8 h 32"/>
                <a:gd name="T36" fmla="*/ 3 w 13"/>
                <a:gd name="T37" fmla="*/ 5 h 32"/>
                <a:gd name="T38" fmla="*/ 3 w 13"/>
                <a:gd name="T39" fmla="*/ 0 h 32"/>
                <a:gd name="T40" fmla="*/ 5 w 13"/>
                <a:gd name="T41" fmla="*/ 0 h 32"/>
                <a:gd name="T42" fmla="*/ 5 w 13"/>
                <a:gd name="T4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32">
                  <a:moveTo>
                    <a:pt x="5" y="0"/>
                  </a:moveTo>
                  <a:lnTo>
                    <a:pt x="8" y="1"/>
                  </a:lnTo>
                  <a:lnTo>
                    <a:pt x="10" y="5"/>
                  </a:lnTo>
                  <a:lnTo>
                    <a:pt x="12" y="12"/>
                  </a:lnTo>
                  <a:lnTo>
                    <a:pt x="13" y="19"/>
                  </a:lnTo>
                  <a:lnTo>
                    <a:pt x="12" y="22"/>
                  </a:lnTo>
                  <a:lnTo>
                    <a:pt x="12" y="27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3" y="12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92"/>
            <p:cNvSpPr>
              <a:spLocks/>
            </p:cNvSpPr>
            <p:nvPr/>
          </p:nvSpPr>
          <p:spPr bwMode="auto">
            <a:xfrm>
              <a:off x="-31578" y="4291166"/>
              <a:ext cx="61896" cy="126993"/>
            </a:xfrm>
            <a:custGeom>
              <a:avLst/>
              <a:gdLst>
                <a:gd name="T0" fmla="*/ 5 w 14"/>
                <a:gd name="T1" fmla="*/ 0 h 29"/>
                <a:gd name="T2" fmla="*/ 7 w 14"/>
                <a:gd name="T3" fmla="*/ 2 h 29"/>
                <a:gd name="T4" fmla="*/ 10 w 14"/>
                <a:gd name="T5" fmla="*/ 5 h 29"/>
                <a:gd name="T6" fmla="*/ 12 w 14"/>
                <a:gd name="T7" fmla="*/ 8 h 29"/>
                <a:gd name="T8" fmla="*/ 14 w 14"/>
                <a:gd name="T9" fmla="*/ 14 h 29"/>
                <a:gd name="T10" fmla="*/ 14 w 14"/>
                <a:gd name="T11" fmla="*/ 19 h 29"/>
                <a:gd name="T12" fmla="*/ 14 w 14"/>
                <a:gd name="T13" fmla="*/ 24 h 29"/>
                <a:gd name="T14" fmla="*/ 12 w 14"/>
                <a:gd name="T15" fmla="*/ 27 h 29"/>
                <a:gd name="T16" fmla="*/ 7 w 14"/>
                <a:gd name="T17" fmla="*/ 29 h 29"/>
                <a:gd name="T18" fmla="*/ 4 w 14"/>
                <a:gd name="T19" fmla="*/ 22 h 29"/>
                <a:gd name="T20" fmla="*/ 2 w 14"/>
                <a:gd name="T21" fmla="*/ 14 h 29"/>
                <a:gd name="T22" fmla="*/ 0 w 14"/>
                <a:gd name="T23" fmla="*/ 7 h 29"/>
                <a:gd name="T24" fmla="*/ 5 w 14"/>
                <a:gd name="T25" fmla="*/ 0 h 29"/>
                <a:gd name="T26" fmla="*/ 5 w 14"/>
                <a:gd name="T2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9">
                  <a:moveTo>
                    <a:pt x="5" y="0"/>
                  </a:moveTo>
                  <a:lnTo>
                    <a:pt x="7" y="2"/>
                  </a:lnTo>
                  <a:lnTo>
                    <a:pt x="10" y="5"/>
                  </a:lnTo>
                  <a:lnTo>
                    <a:pt x="12" y="8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2" y="27"/>
                  </a:lnTo>
                  <a:lnTo>
                    <a:pt x="7" y="29"/>
                  </a:lnTo>
                  <a:lnTo>
                    <a:pt x="4" y="22"/>
                  </a:lnTo>
                  <a:lnTo>
                    <a:pt x="2" y="14"/>
                  </a:lnTo>
                  <a:lnTo>
                    <a:pt x="0" y="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108"/>
            <p:cNvSpPr>
              <a:spLocks/>
            </p:cNvSpPr>
            <p:nvPr/>
          </p:nvSpPr>
          <p:spPr bwMode="auto">
            <a:xfrm>
              <a:off x="1587220" y="7804123"/>
              <a:ext cx="336456" cy="411142"/>
            </a:xfrm>
            <a:custGeom>
              <a:avLst/>
              <a:gdLst>
                <a:gd name="T0" fmla="*/ 0 w 77"/>
                <a:gd name="T1" fmla="*/ 20 h 94"/>
                <a:gd name="T2" fmla="*/ 0 w 77"/>
                <a:gd name="T3" fmla="*/ 22 h 94"/>
                <a:gd name="T4" fmla="*/ 1 w 77"/>
                <a:gd name="T5" fmla="*/ 29 h 94"/>
                <a:gd name="T6" fmla="*/ 3 w 77"/>
                <a:gd name="T7" fmla="*/ 32 h 94"/>
                <a:gd name="T8" fmla="*/ 5 w 77"/>
                <a:gd name="T9" fmla="*/ 37 h 94"/>
                <a:gd name="T10" fmla="*/ 5 w 77"/>
                <a:gd name="T11" fmla="*/ 41 h 94"/>
                <a:gd name="T12" fmla="*/ 7 w 77"/>
                <a:gd name="T13" fmla="*/ 48 h 94"/>
                <a:gd name="T14" fmla="*/ 7 w 77"/>
                <a:gd name="T15" fmla="*/ 53 h 94"/>
                <a:gd name="T16" fmla="*/ 8 w 77"/>
                <a:gd name="T17" fmla="*/ 60 h 94"/>
                <a:gd name="T18" fmla="*/ 8 w 77"/>
                <a:gd name="T19" fmla="*/ 65 h 94"/>
                <a:gd name="T20" fmla="*/ 8 w 77"/>
                <a:gd name="T21" fmla="*/ 72 h 94"/>
                <a:gd name="T22" fmla="*/ 8 w 77"/>
                <a:gd name="T23" fmla="*/ 77 h 94"/>
                <a:gd name="T24" fmla="*/ 7 w 77"/>
                <a:gd name="T25" fmla="*/ 84 h 94"/>
                <a:gd name="T26" fmla="*/ 5 w 77"/>
                <a:gd name="T27" fmla="*/ 89 h 94"/>
                <a:gd name="T28" fmla="*/ 5 w 77"/>
                <a:gd name="T29" fmla="*/ 94 h 94"/>
                <a:gd name="T30" fmla="*/ 13 w 77"/>
                <a:gd name="T31" fmla="*/ 94 h 94"/>
                <a:gd name="T32" fmla="*/ 19 w 77"/>
                <a:gd name="T33" fmla="*/ 92 h 94"/>
                <a:gd name="T34" fmla="*/ 24 w 77"/>
                <a:gd name="T35" fmla="*/ 91 h 94"/>
                <a:gd name="T36" fmla="*/ 31 w 77"/>
                <a:gd name="T37" fmla="*/ 89 h 94"/>
                <a:gd name="T38" fmla="*/ 36 w 77"/>
                <a:gd name="T39" fmla="*/ 87 h 94"/>
                <a:gd name="T40" fmla="*/ 43 w 77"/>
                <a:gd name="T41" fmla="*/ 85 h 94"/>
                <a:gd name="T42" fmla="*/ 48 w 77"/>
                <a:gd name="T43" fmla="*/ 84 h 94"/>
                <a:gd name="T44" fmla="*/ 55 w 77"/>
                <a:gd name="T45" fmla="*/ 80 h 94"/>
                <a:gd name="T46" fmla="*/ 62 w 77"/>
                <a:gd name="T47" fmla="*/ 77 h 94"/>
                <a:gd name="T48" fmla="*/ 65 w 77"/>
                <a:gd name="T49" fmla="*/ 72 h 94"/>
                <a:gd name="T50" fmla="*/ 70 w 77"/>
                <a:gd name="T51" fmla="*/ 68 h 94"/>
                <a:gd name="T52" fmla="*/ 74 w 77"/>
                <a:gd name="T53" fmla="*/ 63 h 94"/>
                <a:gd name="T54" fmla="*/ 77 w 77"/>
                <a:gd name="T55" fmla="*/ 58 h 94"/>
                <a:gd name="T56" fmla="*/ 75 w 77"/>
                <a:gd name="T57" fmla="*/ 56 h 94"/>
                <a:gd name="T58" fmla="*/ 70 w 77"/>
                <a:gd name="T59" fmla="*/ 53 h 94"/>
                <a:gd name="T60" fmla="*/ 67 w 77"/>
                <a:gd name="T61" fmla="*/ 51 h 94"/>
                <a:gd name="T62" fmla="*/ 63 w 77"/>
                <a:gd name="T63" fmla="*/ 48 h 94"/>
                <a:gd name="T64" fmla="*/ 60 w 77"/>
                <a:gd name="T65" fmla="*/ 44 h 94"/>
                <a:gd name="T66" fmla="*/ 56 w 77"/>
                <a:gd name="T67" fmla="*/ 41 h 94"/>
                <a:gd name="T68" fmla="*/ 51 w 77"/>
                <a:gd name="T69" fmla="*/ 37 h 94"/>
                <a:gd name="T70" fmla="*/ 46 w 77"/>
                <a:gd name="T71" fmla="*/ 32 h 94"/>
                <a:gd name="T72" fmla="*/ 43 w 77"/>
                <a:gd name="T73" fmla="*/ 27 h 94"/>
                <a:gd name="T74" fmla="*/ 39 w 77"/>
                <a:gd name="T75" fmla="*/ 22 h 94"/>
                <a:gd name="T76" fmla="*/ 34 w 77"/>
                <a:gd name="T77" fmla="*/ 17 h 94"/>
                <a:gd name="T78" fmla="*/ 31 w 77"/>
                <a:gd name="T79" fmla="*/ 12 h 94"/>
                <a:gd name="T80" fmla="*/ 27 w 77"/>
                <a:gd name="T81" fmla="*/ 5 h 94"/>
                <a:gd name="T82" fmla="*/ 25 w 77"/>
                <a:gd name="T83" fmla="*/ 0 h 94"/>
                <a:gd name="T84" fmla="*/ 0 w 77"/>
                <a:gd name="T85" fmla="*/ 20 h 94"/>
                <a:gd name="T86" fmla="*/ 0 w 77"/>
                <a:gd name="T87" fmla="*/ 2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94">
                  <a:moveTo>
                    <a:pt x="0" y="20"/>
                  </a:moveTo>
                  <a:lnTo>
                    <a:pt x="0" y="22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7"/>
                  </a:lnTo>
                  <a:lnTo>
                    <a:pt x="5" y="41"/>
                  </a:lnTo>
                  <a:lnTo>
                    <a:pt x="7" y="48"/>
                  </a:lnTo>
                  <a:lnTo>
                    <a:pt x="7" y="53"/>
                  </a:lnTo>
                  <a:lnTo>
                    <a:pt x="8" y="60"/>
                  </a:lnTo>
                  <a:lnTo>
                    <a:pt x="8" y="65"/>
                  </a:lnTo>
                  <a:lnTo>
                    <a:pt x="8" y="72"/>
                  </a:lnTo>
                  <a:lnTo>
                    <a:pt x="8" y="77"/>
                  </a:lnTo>
                  <a:lnTo>
                    <a:pt x="7" y="84"/>
                  </a:lnTo>
                  <a:lnTo>
                    <a:pt x="5" y="89"/>
                  </a:lnTo>
                  <a:lnTo>
                    <a:pt x="5" y="94"/>
                  </a:lnTo>
                  <a:lnTo>
                    <a:pt x="13" y="94"/>
                  </a:lnTo>
                  <a:lnTo>
                    <a:pt x="19" y="92"/>
                  </a:lnTo>
                  <a:lnTo>
                    <a:pt x="24" y="91"/>
                  </a:lnTo>
                  <a:lnTo>
                    <a:pt x="31" y="89"/>
                  </a:lnTo>
                  <a:lnTo>
                    <a:pt x="36" y="87"/>
                  </a:lnTo>
                  <a:lnTo>
                    <a:pt x="43" y="85"/>
                  </a:lnTo>
                  <a:lnTo>
                    <a:pt x="48" y="84"/>
                  </a:lnTo>
                  <a:lnTo>
                    <a:pt x="55" y="80"/>
                  </a:lnTo>
                  <a:lnTo>
                    <a:pt x="62" y="77"/>
                  </a:lnTo>
                  <a:lnTo>
                    <a:pt x="65" y="72"/>
                  </a:lnTo>
                  <a:lnTo>
                    <a:pt x="70" y="68"/>
                  </a:lnTo>
                  <a:lnTo>
                    <a:pt x="74" y="63"/>
                  </a:lnTo>
                  <a:lnTo>
                    <a:pt x="77" y="58"/>
                  </a:lnTo>
                  <a:lnTo>
                    <a:pt x="75" y="56"/>
                  </a:lnTo>
                  <a:lnTo>
                    <a:pt x="70" y="53"/>
                  </a:lnTo>
                  <a:lnTo>
                    <a:pt x="67" y="51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1" y="37"/>
                  </a:lnTo>
                  <a:lnTo>
                    <a:pt x="46" y="32"/>
                  </a:lnTo>
                  <a:lnTo>
                    <a:pt x="43" y="27"/>
                  </a:lnTo>
                  <a:lnTo>
                    <a:pt x="39" y="22"/>
                  </a:lnTo>
                  <a:lnTo>
                    <a:pt x="34" y="17"/>
                  </a:lnTo>
                  <a:lnTo>
                    <a:pt x="31" y="12"/>
                  </a:lnTo>
                  <a:lnTo>
                    <a:pt x="27" y="5"/>
                  </a:lnTo>
                  <a:lnTo>
                    <a:pt x="25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8D1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109"/>
            <p:cNvSpPr>
              <a:spLocks/>
            </p:cNvSpPr>
            <p:nvPr/>
          </p:nvSpPr>
          <p:spPr bwMode="auto">
            <a:xfrm>
              <a:off x="1507867" y="7712053"/>
              <a:ext cx="174576" cy="144456"/>
            </a:xfrm>
            <a:custGeom>
              <a:avLst/>
              <a:gdLst>
                <a:gd name="T0" fmla="*/ 21 w 40"/>
                <a:gd name="T1" fmla="*/ 33 h 33"/>
                <a:gd name="T2" fmla="*/ 25 w 40"/>
                <a:gd name="T3" fmla="*/ 33 h 33"/>
                <a:gd name="T4" fmla="*/ 28 w 40"/>
                <a:gd name="T5" fmla="*/ 31 h 33"/>
                <a:gd name="T6" fmla="*/ 31 w 40"/>
                <a:gd name="T7" fmla="*/ 29 h 33"/>
                <a:gd name="T8" fmla="*/ 35 w 40"/>
                <a:gd name="T9" fmla="*/ 27 h 33"/>
                <a:gd name="T10" fmla="*/ 38 w 40"/>
                <a:gd name="T11" fmla="*/ 22 h 33"/>
                <a:gd name="T12" fmla="*/ 40 w 40"/>
                <a:gd name="T13" fmla="*/ 15 h 33"/>
                <a:gd name="T14" fmla="*/ 38 w 40"/>
                <a:gd name="T15" fmla="*/ 10 h 33"/>
                <a:gd name="T16" fmla="*/ 35 w 40"/>
                <a:gd name="T17" fmla="*/ 3 h 33"/>
                <a:gd name="T18" fmla="*/ 31 w 40"/>
                <a:gd name="T19" fmla="*/ 2 h 33"/>
                <a:gd name="T20" fmla="*/ 28 w 40"/>
                <a:gd name="T21" fmla="*/ 0 h 33"/>
                <a:gd name="T22" fmla="*/ 25 w 40"/>
                <a:gd name="T23" fmla="*/ 0 h 33"/>
                <a:gd name="T24" fmla="*/ 21 w 40"/>
                <a:gd name="T25" fmla="*/ 0 h 33"/>
                <a:gd name="T26" fmla="*/ 16 w 40"/>
                <a:gd name="T27" fmla="*/ 0 h 33"/>
                <a:gd name="T28" fmla="*/ 12 w 40"/>
                <a:gd name="T29" fmla="*/ 0 h 33"/>
                <a:gd name="T30" fmla="*/ 7 w 40"/>
                <a:gd name="T31" fmla="*/ 2 h 33"/>
                <a:gd name="T32" fmla="*/ 6 w 40"/>
                <a:gd name="T33" fmla="*/ 3 h 33"/>
                <a:gd name="T34" fmla="*/ 0 w 40"/>
                <a:gd name="T35" fmla="*/ 10 h 33"/>
                <a:gd name="T36" fmla="*/ 0 w 40"/>
                <a:gd name="T37" fmla="*/ 15 h 33"/>
                <a:gd name="T38" fmla="*/ 0 w 40"/>
                <a:gd name="T39" fmla="*/ 22 h 33"/>
                <a:gd name="T40" fmla="*/ 6 w 40"/>
                <a:gd name="T41" fmla="*/ 27 h 33"/>
                <a:gd name="T42" fmla="*/ 7 w 40"/>
                <a:gd name="T43" fmla="*/ 29 h 33"/>
                <a:gd name="T44" fmla="*/ 12 w 40"/>
                <a:gd name="T45" fmla="*/ 31 h 33"/>
                <a:gd name="T46" fmla="*/ 16 w 40"/>
                <a:gd name="T47" fmla="*/ 33 h 33"/>
                <a:gd name="T48" fmla="*/ 21 w 40"/>
                <a:gd name="T49" fmla="*/ 33 h 33"/>
                <a:gd name="T50" fmla="*/ 21 w 40"/>
                <a:gd name="T5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3">
                  <a:moveTo>
                    <a:pt x="21" y="33"/>
                  </a:moveTo>
                  <a:lnTo>
                    <a:pt x="25" y="33"/>
                  </a:lnTo>
                  <a:lnTo>
                    <a:pt x="28" y="31"/>
                  </a:lnTo>
                  <a:lnTo>
                    <a:pt x="31" y="29"/>
                  </a:lnTo>
                  <a:lnTo>
                    <a:pt x="35" y="27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38" y="10"/>
                  </a:lnTo>
                  <a:lnTo>
                    <a:pt x="35" y="3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12" y="31"/>
                  </a:lnTo>
                  <a:lnTo>
                    <a:pt x="16" y="33"/>
                  </a:lnTo>
                  <a:lnTo>
                    <a:pt x="21" y="33"/>
                  </a:lnTo>
                  <a:lnTo>
                    <a:pt x="21" y="33"/>
                  </a:lnTo>
                  <a:close/>
                </a:path>
              </a:pathLst>
            </a:custGeom>
            <a:solidFill>
              <a:srgbClr val="F580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115"/>
            <p:cNvSpPr>
              <a:spLocks/>
            </p:cNvSpPr>
            <p:nvPr/>
          </p:nvSpPr>
          <p:spPr bwMode="auto">
            <a:xfrm>
              <a:off x="1630071" y="9785221"/>
              <a:ext cx="144422" cy="227001"/>
            </a:xfrm>
            <a:custGeom>
              <a:avLst/>
              <a:gdLst>
                <a:gd name="T0" fmla="*/ 27 w 33"/>
                <a:gd name="T1" fmla="*/ 0 h 52"/>
                <a:gd name="T2" fmla="*/ 31 w 33"/>
                <a:gd name="T3" fmla="*/ 4 h 52"/>
                <a:gd name="T4" fmla="*/ 33 w 33"/>
                <a:gd name="T5" fmla="*/ 7 h 52"/>
                <a:gd name="T6" fmla="*/ 33 w 33"/>
                <a:gd name="T7" fmla="*/ 11 h 52"/>
                <a:gd name="T8" fmla="*/ 33 w 33"/>
                <a:gd name="T9" fmla="*/ 16 h 52"/>
                <a:gd name="T10" fmla="*/ 29 w 33"/>
                <a:gd name="T11" fmla="*/ 23 h 52"/>
                <a:gd name="T12" fmla="*/ 24 w 33"/>
                <a:gd name="T13" fmla="*/ 30 h 52"/>
                <a:gd name="T14" fmla="*/ 19 w 33"/>
                <a:gd name="T15" fmla="*/ 35 h 52"/>
                <a:gd name="T16" fmla="*/ 14 w 33"/>
                <a:gd name="T17" fmla="*/ 42 h 52"/>
                <a:gd name="T18" fmla="*/ 9 w 33"/>
                <a:gd name="T19" fmla="*/ 47 h 52"/>
                <a:gd name="T20" fmla="*/ 5 w 33"/>
                <a:gd name="T21" fmla="*/ 52 h 52"/>
                <a:gd name="T22" fmla="*/ 3 w 33"/>
                <a:gd name="T23" fmla="*/ 47 h 52"/>
                <a:gd name="T24" fmla="*/ 0 w 33"/>
                <a:gd name="T25" fmla="*/ 43 h 52"/>
                <a:gd name="T26" fmla="*/ 2 w 33"/>
                <a:gd name="T27" fmla="*/ 36 h 52"/>
                <a:gd name="T28" fmla="*/ 3 w 33"/>
                <a:gd name="T29" fmla="*/ 31 h 52"/>
                <a:gd name="T30" fmla="*/ 7 w 33"/>
                <a:gd name="T31" fmla="*/ 24 h 52"/>
                <a:gd name="T32" fmla="*/ 10 w 33"/>
                <a:gd name="T33" fmla="*/ 19 h 52"/>
                <a:gd name="T34" fmla="*/ 14 w 33"/>
                <a:gd name="T35" fmla="*/ 14 h 52"/>
                <a:gd name="T36" fmla="*/ 17 w 33"/>
                <a:gd name="T37" fmla="*/ 9 h 52"/>
                <a:gd name="T38" fmla="*/ 22 w 33"/>
                <a:gd name="T39" fmla="*/ 4 h 52"/>
                <a:gd name="T40" fmla="*/ 27 w 33"/>
                <a:gd name="T41" fmla="*/ 0 h 52"/>
                <a:gd name="T42" fmla="*/ 27 w 33"/>
                <a:gd name="T4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52">
                  <a:moveTo>
                    <a:pt x="27" y="0"/>
                  </a:moveTo>
                  <a:lnTo>
                    <a:pt x="31" y="4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3" y="16"/>
                  </a:lnTo>
                  <a:lnTo>
                    <a:pt x="29" y="23"/>
                  </a:lnTo>
                  <a:lnTo>
                    <a:pt x="24" y="30"/>
                  </a:lnTo>
                  <a:lnTo>
                    <a:pt x="19" y="35"/>
                  </a:lnTo>
                  <a:lnTo>
                    <a:pt x="14" y="42"/>
                  </a:lnTo>
                  <a:lnTo>
                    <a:pt x="9" y="47"/>
                  </a:lnTo>
                  <a:lnTo>
                    <a:pt x="5" y="52"/>
                  </a:lnTo>
                  <a:lnTo>
                    <a:pt x="3" y="47"/>
                  </a:lnTo>
                  <a:lnTo>
                    <a:pt x="0" y="43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22" y="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116"/>
            <p:cNvSpPr>
              <a:spLocks/>
            </p:cNvSpPr>
            <p:nvPr/>
          </p:nvSpPr>
          <p:spPr bwMode="auto">
            <a:xfrm>
              <a:off x="1766558" y="9815383"/>
              <a:ext cx="144422" cy="188902"/>
            </a:xfrm>
            <a:custGeom>
              <a:avLst/>
              <a:gdLst>
                <a:gd name="T0" fmla="*/ 24 w 33"/>
                <a:gd name="T1" fmla="*/ 0 h 43"/>
                <a:gd name="T2" fmla="*/ 27 w 33"/>
                <a:gd name="T3" fmla="*/ 2 h 43"/>
                <a:gd name="T4" fmla="*/ 31 w 33"/>
                <a:gd name="T5" fmla="*/ 5 h 43"/>
                <a:gd name="T6" fmla="*/ 31 w 33"/>
                <a:gd name="T7" fmla="*/ 7 h 43"/>
                <a:gd name="T8" fmla="*/ 33 w 33"/>
                <a:gd name="T9" fmla="*/ 10 h 43"/>
                <a:gd name="T10" fmla="*/ 29 w 33"/>
                <a:gd name="T11" fmla="*/ 17 h 43"/>
                <a:gd name="T12" fmla="*/ 24 w 33"/>
                <a:gd name="T13" fmla="*/ 26 h 43"/>
                <a:gd name="T14" fmla="*/ 17 w 33"/>
                <a:gd name="T15" fmla="*/ 31 h 43"/>
                <a:gd name="T16" fmla="*/ 12 w 33"/>
                <a:gd name="T17" fmla="*/ 36 h 43"/>
                <a:gd name="T18" fmla="*/ 5 w 33"/>
                <a:gd name="T19" fmla="*/ 40 h 43"/>
                <a:gd name="T20" fmla="*/ 2 w 33"/>
                <a:gd name="T21" fmla="*/ 43 h 43"/>
                <a:gd name="T22" fmla="*/ 0 w 33"/>
                <a:gd name="T23" fmla="*/ 38 h 43"/>
                <a:gd name="T24" fmla="*/ 0 w 33"/>
                <a:gd name="T25" fmla="*/ 35 h 43"/>
                <a:gd name="T26" fmla="*/ 0 w 33"/>
                <a:gd name="T27" fmla="*/ 29 h 43"/>
                <a:gd name="T28" fmla="*/ 0 w 33"/>
                <a:gd name="T29" fmla="*/ 28 h 43"/>
                <a:gd name="T30" fmla="*/ 3 w 33"/>
                <a:gd name="T31" fmla="*/ 19 h 43"/>
                <a:gd name="T32" fmla="*/ 10 w 33"/>
                <a:gd name="T33" fmla="*/ 12 h 43"/>
                <a:gd name="T34" fmla="*/ 17 w 33"/>
                <a:gd name="T35" fmla="*/ 5 h 43"/>
                <a:gd name="T36" fmla="*/ 24 w 33"/>
                <a:gd name="T37" fmla="*/ 0 h 43"/>
                <a:gd name="T38" fmla="*/ 24 w 33"/>
                <a:gd name="T3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43">
                  <a:moveTo>
                    <a:pt x="24" y="0"/>
                  </a:moveTo>
                  <a:lnTo>
                    <a:pt x="27" y="2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3" y="10"/>
                  </a:lnTo>
                  <a:lnTo>
                    <a:pt x="29" y="17"/>
                  </a:lnTo>
                  <a:lnTo>
                    <a:pt x="24" y="26"/>
                  </a:lnTo>
                  <a:lnTo>
                    <a:pt x="17" y="31"/>
                  </a:lnTo>
                  <a:lnTo>
                    <a:pt x="12" y="36"/>
                  </a:lnTo>
                  <a:lnTo>
                    <a:pt x="5" y="40"/>
                  </a:lnTo>
                  <a:lnTo>
                    <a:pt x="2" y="43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0" y="12"/>
                  </a:lnTo>
                  <a:lnTo>
                    <a:pt x="17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117"/>
            <p:cNvSpPr>
              <a:spLocks/>
            </p:cNvSpPr>
            <p:nvPr/>
          </p:nvSpPr>
          <p:spPr bwMode="auto">
            <a:xfrm>
              <a:off x="1933199" y="9837606"/>
              <a:ext cx="95223" cy="153979"/>
            </a:xfrm>
            <a:custGeom>
              <a:avLst/>
              <a:gdLst>
                <a:gd name="T0" fmla="*/ 15 w 22"/>
                <a:gd name="T1" fmla="*/ 0 h 35"/>
                <a:gd name="T2" fmla="*/ 20 w 22"/>
                <a:gd name="T3" fmla="*/ 4 h 35"/>
                <a:gd name="T4" fmla="*/ 22 w 22"/>
                <a:gd name="T5" fmla="*/ 7 h 35"/>
                <a:gd name="T6" fmla="*/ 22 w 22"/>
                <a:gd name="T7" fmla="*/ 14 h 35"/>
                <a:gd name="T8" fmla="*/ 20 w 22"/>
                <a:gd name="T9" fmla="*/ 21 h 35"/>
                <a:gd name="T10" fmla="*/ 17 w 22"/>
                <a:gd name="T11" fmla="*/ 24 h 35"/>
                <a:gd name="T12" fmla="*/ 13 w 22"/>
                <a:gd name="T13" fmla="*/ 30 h 35"/>
                <a:gd name="T14" fmla="*/ 10 w 22"/>
                <a:gd name="T15" fmla="*/ 33 h 35"/>
                <a:gd name="T16" fmla="*/ 7 w 22"/>
                <a:gd name="T17" fmla="*/ 35 h 35"/>
                <a:gd name="T18" fmla="*/ 3 w 22"/>
                <a:gd name="T19" fmla="*/ 35 h 35"/>
                <a:gd name="T20" fmla="*/ 1 w 22"/>
                <a:gd name="T21" fmla="*/ 33 h 35"/>
                <a:gd name="T22" fmla="*/ 0 w 22"/>
                <a:gd name="T23" fmla="*/ 31 h 35"/>
                <a:gd name="T24" fmla="*/ 0 w 22"/>
                <a:gd name="T25" fmla="*/ 28 h 35"/>
                <a:gd name="T26" fmla="*/ 0 w 22"/>
                <a:gd name="T27" fmla="*/ 26 h 35"/>
                <a:gd name="T28" fmla="*/ 1 w 22"/>
                <a:gd name="T29" fmla="*/ 23 h 35"/>
                <a:gd name="T30" fmla="*/ 3 w 22"/>
                <a:gd name="T31" fmla="*/ 18 h 35"/>
                <a:gd name="T32" fmla="*/ 8 w 22"/>
                <a:gd name="T33" fmla="*/ 11 h 35"/>
                <a:gd name="T34" fmla="*/ 12 w 22"/>
                <a:gd name="T35" fmla="*/ 4 h 35"/>
                <a:gd name="T36" fmla="*/ 15 w 22"/>
                <a:gd name="T37" fmla="*/ 0 h 35"/>
                <a:gd name="T38" fmla="*/ 15 w 22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35">
                  <a:moveTo>
                    <a:pt x="15" y="0"/>
                  </a:moveTo>
                  <a:lnTo>
                    <a:pt x="20" y="4"/>
                  </a:lnTo>
                  <a:lnTo>
                    <a:pt x="22" y="7"/>
                  </a:lnTo>
                  <a:lnTo>
                    <a:pt x="22" y="14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3" y="18"/>
                  </a:lnTo>
                  <a:lnTo>
                    <a:pt x="8" y="11"/>
                  </a:lnTo>
                  <a:lnTo>
                    <a:pt x="12" y="4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118"/>
            <p:cNvSpPr>
              <a:spLocks/>
            </p:cNvSpPr>
            <p:nvPr/>
          </p:nvSpPr>
          <p:spPr bwMode="auto">
            <a:xfrm>
              <a:off x="1158715" y="10231286"/>
              <a:ext cx="147597" cy="209539"/>
            </a:xfrm>
            <a:custGeom>
              <a:avLst/>
              <a:gdLst>
                <a:gd name="T0" fmla="*/ 27 w 34"/>
                <a:gd name="T1" fmla="*/ 0 h 48"/>
                <a:gd name="T2" fmla="*/ 31 w 34"/>
                <a:gd name="T3" fmla="*/ 3 h 48"/>
                <a:gd name="T4" fmla="*/ 34 w 34"/>
                <a:gd name="T5" fmla="*/ 7 h 48"/>
                <a:gd name="T6" fmla="*/ 34 w 34"/>
                <a:gd name="T7" fmla="*/ 8 h 48"/>
                <a:gd name="T8" fmla="*/ 34 w 34"/>
                <a:gd name="T9" fmla="*/ 13 h 48"/>
                <a:gd name="T10" fmla="*/ 31 w 34"/>
                <a:gd name="T11" fmla="*/ 20 h 48"/>
                <a:gd name="T12" fmla="*/ 25 w 34"/>
                <a:gd name="T13" fmla="*/ 27 h 48"/>
                <a:gd name="T14" fmla="*/ 19 w 34"/>
                <a:gd name="T15" fmla="*/ 32 h 48"/>
                <a:gd name="T16" fmla="*/ 15 w 34"/>
                <a:gd name="T17" fmla="*/ 38 h 48"/>
                <a:gd name="T18" fmla="*/ 10 w 34"/>
                <a:gd name="T19" fmla="*/ 43 h 48"/>
                <a:gd name="T20" fmla="*/ 7 w 34"/>
                <a:gd name="T21" fmla="*/ 48 h 48"/>
                <a:gd name="T22" fmla="*/ 3 w 34"/>
                <a:gd name="T23" fmla="*/ 44 h 48"/>
                <a:gd name="T24" fmla="*/ 0 w 34"/>
                <a:gd name="T25" fmla="*/ 39 h 48"/>
                <a:gd name="T26" fmla="*/ 1 w 34"/>
                <a:gd name="T27" fmla="*/ 32 h 48"/>
                <a:gd name="T28" fmla="*/ 5 w 34"/>
                <a:gd name="T29" fmla="*/ 27 h 48"/>
                <a:gd name="T30" fmla="*/ 7 w 34"/>
                <a:gd name="T31" fmla="*/ 22 h 48"/>
                <a:gd name="T32" fmla="*/ 12 w 34"/>
                <a:gd name="T33" fmla="*/ 17 h 48"/>
                <a:gd name="T34" fmla="*/ 15 w 34"/>
                <a:gd name="T35" fmla="*/ 13 h 48"/>
                <a:gd name="T36" fmla="*/ 19 w 34"/>
                <a:gd name="T37" fmla="*/ 8 h 48"/>
                <a:gd name="T38" fmla="*/ 22 w 34"/>
                <a:gd name="T39" fmla="*/ 3 h 48"/>
                <a:gd name="T40" fmla="*/ 27 w 34"/>
                <a:gd name="T41" fmla="*/ 0 h 48"/>
                <a:gd name="T42" fmla="*/ 27 w 34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48">
                  <a:moveTo>
                    <a:pt x="27" y="0"/>
                  </a:moveTo>
                  <a:lnTo>
                    <a:pt x="31" y="3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13"/>
                  </a:lnTo>
                  <a:lnTo>
                    <a:pt x="31" y="20"/>
                  </a:lnTo>
                  <a:lnTo>
                    <a:pt x="25" y="27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2" y="17"/>
                  </a:lnTo>
                  <a:lnTo>
                    <a:pt x="15" y="13"/>
                  </a:lnTo>
                  <a:lnTo>
                    <a:pt x="19" y="8"/>
                  </a:lnTo>
                  <a:lnTo>
                    <a:pt x="22" y="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119"/>
            <p:cNvSpPr>
              <a:spLocks/>
            </p:cNvSpPr>
            <p:nvPr/>
          </p:nvSpPr>
          <p:spPr bwMode="auto">
            <a:xfrm>
              <a:off x="1298376" y="10275734"/>
              <a:ext cx="131726" cy="174616"/>
            </a:xfrm>
            <a:custGeom>
              <a:avLst/>
              <a:gdLst>
                <a:gd name="T0" fmla="*/ 23 w 30"/>
                <a:gd name="T1" fmla="*/ 0 h 40"/>
                <a:gd name="T2" fmla="*/ 26 w 30"/>
                <a:gd name="T3" fmla="*/ 2 h 40"/>
                <a:gd name="T4" fmla="*/ 30 w 30"/>
                <a:gd name="T5" fmla="*/ 5 h 40"/>
                <a:gd name="T6" fmla="*/ 30 w 30"/>
                <a:gd name="T7" fmla="*/ 7 h 40"/>
                <a:gd name="T8" fmla="*/ 30 w 30"/>
                <a:gd name="T9" fmla="*/ 12 h 40"/>
                <a:gd name="T10" fmla="*/ 26 w 30"/>
                <a:gd name="T11" fmla="*/ 19 h 40"/>
                <a:gd name="T12" fmla="*/ 21 w 30"/>
                <a:gd name="T13" fmla="*/ 26 h 40"/>
                <a:gd name="T14" fmla="*/ 18 w 30"/>
                <a:gd name="T15" fmla="*/ 29 h 40"/>
                <a:gd name="T16" fmla="*/ 14 w 30"/>
                <a:gd name="T17" fmla="*/ 33 h 40"/>
                <a:gd name="T18" fmla="*/ 12 w 30"/>
                <a:gd name="T19" fmla="*/ 36 h 40"/>
                <a:gd name="T20" fmla="*/ 11 w 30"/>
                <a:gd name="T21" fmla="*/ 40 h 40"/>
                <a:gd name="T22" fmla="*/ 5 w 30"/>
                <a:gd name="T23" fmla="*/ 38 h 40"/>
                <a:gd name="T24" fmla="*/ 4 w 30"/>
                <a:gd name="T25" fmla="*/ 36 h 40"/>
                <a:gd name="T26" fmla="*/ 2 w 30"/>
                <a:gd name="T27" fmla="*/ 34 h 40"/>
                <a:gd name="T28" fmla="*/ 0 w 30"/>
                <a:gd name="T29" fmla="*/ 31 h 40"/>
                <a:gd name="T30" fmla="*/ 0 w 30"/>
                <a:gd name="T31" fmla="*/ 26 h 40"/>
                <a:gd name="T32" fmla="*/ 4 w 30"/>
                <a:gd name="T33" fmla="*/ 21 h 40"/>
                <a:gd name="T34" fmla="*/ 9 w 30"/>
                <a:gd name="T35" fmla="*/ 14 h 40"/>
                <a:gd name="T36" fmla="*/ 14 w 30"/>
                <a:gd name="T37" fmla="*/ 9 h 40"/>
                <a:gd name="T38" fmla="*/ 18 w 30"/>
                <a:gd name="T39" fmla="*/ 3 h 40"/>
                <a:gd name="T40" fmla="*/ 23 w 30"/>
                <a:gd name="T41" fmla="*/ 0 h 40"/>
                <a:gd name="T42" fmla="*/ 23 w 30"/>
                <a:gd name="T4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0">
                  <a:moveTo>
                    <a:pt x="23" y="0"/>
                  </a:moveTo>
                  <a:lnTo>
                    <a:pt x="26" y="2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12"/>
                  </a:lnTo>
                  <a:lnTo>
                    <a:pt x="26" y="19"/>
                  </a:lnTo>
                  <a:lnTo>
                    <a:pt x="21" y="26"/>
                  </a:lnTo>
                  <a:lnTo>
                    <a:pt x="18" y="29"/>
                  </a:lnTo>
                  <a:lnTo>
                    <a:pt x="14" y="33"/>
                  </a:lnTo>
                  <a:lnTo>
                    <a:pt x="12" y="36"/>
                  </a:lnTo>
                  <a:lnTo>
                    <a:pt x="11" y="40"/>
                  </a:lnTo>
                  <a:lnTo>
                    <a:pt x="5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4" y="21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120"/>
            <p:cNvSpPr>
              <a:spLocks/>
            </p:cNvSpPr>
            <p:nvPr/>
          </p:nvSpPr>
          <p:spPr bwMode="auto">
            <a:xfrm>
              <a:off x="1430102" y="10318594"/>
              <a:ext cx="87288" cy="153980"/>
            </a:xfrm>
            <a:custGeom>
              <a:avLst/>
              <a:gdLst>
                <a:gd name="T0" fmla="*/ 13 w 20"/>
                <a:gd name="T1" fmla="*/ 0 h 35"/>
                <a:gd name="T2" fmla="*/ 18 w 20"/>
                <a:gd name="T3" fmla="*/ 4 h 35"/>
                <a:gd name="T4" fmla="*/ 20 w 20"/>
                <a:gd name="T5" fmla="*/ 9 h 35"/>
                <a:gd name="T6" fmla="*/ 20 w 20"/>
                <a:gd name="T7" fmla="*/ 12 h 35"/>
                <a:gd name="T8" fmla="*/ 20 w 20"/>
                <a:gd name="T9" fmla="*/ 19 h 35"/>
                <a:gd name="T10" fmla="*/ 17 w 20"/>
                <a:gd name="T11" fmla="*/ 24 h 35"/>
                <a:gd name="T12" fmla="*/ 13 w 20"/>
                <a:gd name="T13" fmla="*/ 30 h 35"/>
                <a:gd name="T14" fmla="*/ 8 w 20"/>
                <a:gd name="T15" fmla="*/ 33 h 35"/>
                <a:gd name="T16" fmla="*/ 3 w 20"/>
                <a:gd name="T17" fmla="*/ 35 h 35"/>
                <a:gd name="T18" fmla="*/ 0 w 20"/>
                <a:gd name="T19" fmla="*/ 28 h 35"/>
                <a:gd name="T20" fmla="*/ 0 w 20"/>
                <a:gd name="T21" fmla="*/ 24 h 35"/>
                <a:gd name="T22" fmla="*/ 1 w 20"/>
                <a:gd name="T23" fmla="*/ 19 h 35"/>
                <a:gd name="T24" fmla="*/ 3 w 20"/>
                <a:gd name="T25" fmla="*/ 16 h 35"/>
                <a:gd name="T26" fmla="*/ 8 w 20"/>
                <a:gd name="T27" fmla="*/ 7 h 35"/>
                <a:gd name="T28" fmla="*/ 13 w 20"/>
                <a:gd name="T29" fmla="*/ 0 h 35"/>
                <a:gd name="T30" fmla="*/ 13 w 20"/>
                <a:gd name="T3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35">
                  <a:moveTo>
                    <a:pt x="13" y="0"/>
                  </a:moveTo>
                  <a:lnTo>
                    <a:pt x="18" y="4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20" y="19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8" y="33"/>
                  </a:lnTo>
                  <a:lnTo>
                    <a:pt x="3" y="35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8" y="7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59" name="Group 300"/>
            <p:cNvGrpSpPr>
              <a:grpSpLocks/>
            </p:cNvGrpSpPr>
            <p:nvPr/>
          </p:nvGrpSpPr>
          <p:grpSpPr bwMode="auto">
            <a:xfrm>
              <a:off x="761950" y="4781679"/>
              <a:ext cx="1312497" cy="2006497"/>
              <a:chOff x="1337601" y="5577545"/>
              <a:chExt cx="1435266" cy="2194181"/>
            </a:xfrm>
          </p:grpSpPr>
          <p:sp>
            <p:nvSpPr>
              <p:cNvPr id="62" name="Freeform 376"/>
              <p:cNvSpPr>
                <a:spLocks/>
              </p:cNvSpPr>
              <p:nvPr/>
            </p:nvSpPr>
            <p:spPr bwMode="auto">
              <a:xfrm>
                <a:off x="1337601" y="5799740"/>
                <a:ext cx="1435266" cy="1971986"/>
              </a:xfrm>
              <a:custGeom>
                <a:avLst/>
                <a:gdLst>
                  <a:gd name="T0" fmla="*/ 81 w 425"/>
                  <a:gd name="T1" fmla="*/ 36 h 585"/>
                  <a:gd name="T2" fmla="*/ 0 w 425"/>
                  <a:gd name="T3" fmla="*/ 585 h 585"/>
                  <a:gd name="T4" fmla="*/ 338 w 425"/>
                  <a:gd name="T5" fmla="*/ 494 h 585"/>
                  <a:gd name="T6" fmla="*/ 425 w 425"/>
                  <a:gd name="T7" fmla="*/ 0 h 585"/>
                  <a:gd name="T8" fmla="*/ 81 w 425"/>
                  <a:gd name="T9" fmla="*/ 36 h 585"/>
                  <a:gd name="T10" fmla="*/ 81 w 425"/>
                  <a:gd name="T11" fmla="*/ 36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5" h="585">
                    <a:moveTo>
                      <a:pt x="81" y="36"/>
                    </a:moveTo>
                    <a:lnTo>
                      <a:pt x="0" y="585"/>
                    </a:lnTo>
                    <a:lnTo>
                      <a:pt x="338" y="494"/>
                    </a:lnTo>
                    <a:lnTo>
                      <a:pt x="425" y="0"/>
                    </a:lnTo>
                    <a:lnTo>
                      <a:pt x="81" y="36"/>
                    </a:lnTo>
                    <a:lnTo>
                      <a:pt x="81" y="3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377"/>
              <p:cNvSpPr>
                <a:spLocks/>
              </p:cNvSpPr>
              <p:nvPr/>
            </p:nvSpPr>
            <p:spPr bwMode="auto">
              <a:xfrm>
                <a:off x="2123787" y="5577545"/>
                <a:ext cx="275945" cy="269065"/>
              </a:xfrm>
              <a:custGeom>
                <a:avLst/>
                <a:gdLst>
                  <a:gd name="T0" fmla="*/ 0 w 81"/>
                  <a:gd name="T1" fmla="*/ 74 h 80"/>
                  <a:gd name="T2" fmla="*/ 28 w 81"/>
                  <a:gd name="T3" fmla="*/ 0 h 80"/>
                  <a:gd name="T4" fmla="*/ 81 w 81"/>
                  <a:gd name="T5" fmla="*/ 6 h 80"/>
                  <a:gd name="T6" fmla="*/ 76 w 81"/>
                  <a:gd name="T7" fmla="*/ 80 h 80"/>
                  <a:gd name="T8" fmla="*/ 0 w 81"/>
                  <a:gd name="T9" fmla="*/ 74 h 80"/>
                  <a:gd name="T10" fmla="*/ 0 w 81"/>
                  <a:gd name="T11" fmla="*/ 7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80">
                    <a:moveTo>
                      <a:pt x="0" y="74"/>
                    </a:moveTo>
                    <a:lnTo>
                      <a:pt x="28" y="0"/>
                    </a:lnTo>
                    <a:lnTo>
                      <a:pt x="81" y="6"/>
                    </a:lnTo>
                    <a:lnTo>
                      <a:pt x="76" y="80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391"/>
              <p:cNvSpPr>
                <a:spLocks/>
              </p:cNvSpPr>
              <p:nvPr/>
            </p:nvSpPr>
            <p:spPr bwMode="auto">
              <a:xfrm>
                <a:off x="1920732" y="5771966"/>
                <a:ext cx="600486" cy="343709"/>
              </a:xfrm>
              <a:custGeom>
                <a:avLst/>
                <a:gdLst>
                  <a:gd name="T0" fmla="*/ 0 w 177"/>
                  <a:gd name="T1" fmla="*/ 103 h 103"/>
                  <a:gd name="T2" fmla="*/ 40 w 177"/>
                  <a:gd name="T3" fmla="*/ 15 h 103"/>
                  <a:gd name="T4" fmla="*/ 177 w 177"/>
                  <a:gd name="T5" fmla="*/ 0 h 103"/>
                  <a:gd name="T6" fmla="*/ 148 w 177"/>
                  <a:gd name="T7" fmla="*/ 95 h 103"/>
                  <a:gd name="T8" fmla="*/ 0 w 177"/>
                  <a:gd name="T9" fmla="*/ 103 h 103"/>
                  <a:gd name="T10" fmla="*/ 0 w 177"/>
                  <a:gd name="T11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03">
                    <a:moveTo>
                      <a:pt x="0" y="103"/>
                    </a:moveTo>
                    <a:lnTo>
                      <a:pt x="40" y="15"/>
                    </a:lnTo>
                    <a:lnTo>
                      <a:pt x="177" y="0"/>
                    </a:lnTo>
                    <a:lnTo>
                      <a:pt x="148" y="95"/>
                    </a:lnTo>
                    <a:lnTo>
                      <a:pt x="0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60" name="Freeform 27"/>
            <p:cNvSpPr>
              <a:spLocks/>
            </p:cNvSpPr>
            <p:nvPr/>
          </p:nvSpPr>
          <p:spPr bwMode="auto">
            <a:xfrm rot="21266612">
              <a:off x="-256941" y="5430933"/>
              <a:ext cx="1780678" cy="1649327"/>
            </a:xfrm>
            <a:custGeom>
              <a:avLst/>
              <a:gdLst>
                <a:gd name="T0" fmla="*/ 60 w 528"/>
                <a:gd name="T1" fmla="*/ 2 h 353"/>
                <a:gd name="T2" fmla="*/ 51 w 528"/>
                <a:gd name="T3" fmla="*/ 5 h 353"/>
                <a:gd name="T4" fmla="*/ 41 w 528"/>
                <a:gd name="T5" fmla="*/ 12 h 353"/>
                <a:gd name="T6" fmla="*/ 29 w 528"/>
                <a:gd name="T7" fmla="*/ 21 h 353"/>
                <a:gd name="T8" fmla="*/ 19 w 528"/>
                <a:gd name="T9" fmla="*/ 31 h 353"/>
                <a:gd name="T10" fmla="*/ 10 w 528"/>
                <a:gd name="T11" fmla="*/ 45 h 353"/>
                <a:gd name="T12" fmla="*/ 2 w 528"/>
                <a:gd name="T13" fmla="*/ 59 h 353"/>
                <a:gd name="T14" fmla="*/ 0 w 528"/>
                <a:gd name="T15" fmla="*/ 76 h 353"/>
                <a:gd name="T16" fmla="*/ 3 w 528"/>
                <a:gd name="T17" fmla="*/ 95 h 353"/>
                <a:gd name="T18" fmla="*/ 19 w 528"/>
                <a:gd name="T19" fmla="*/ 127 h 353"/>
                <a:gd name="T20" fmla="*/ 45 w 528"/>
                <a:gd name="T21" fmla="*/ 167 h 353"/>
                <a:gd name="T22" fmla="*/ 77 w 528"/>
                <a:gd name="T23" fmla="*/ 213 h 353"/>
                <a:gd name="T24" fmla="*/ 110 w 528"/>
                <a:gd name="T25" fmla="*/ 258 h 353"/>
                <a:gd name="T26" fmla="*/ 141 w 528"/>
                <a:gd name="T27" fmla="*/ 299 h 353"/>
                <a:gd name="T28" fmla="*/ 165 w 528"/>
                <a:gd name="T29" fmla="*/ 332 h 353"/>
                <a:gd name="T30" fmla="*/ 180 w 528"/>
                <a:gd name="T31" fmla="*/ 349 h 353"/>
                <a:gd name="T32" fmla="*/ 186 w 528"/>
                <a:gd name="T33" fmla="*/ 351 h 353"/>
                <a:gd name="T34" fmla="*/ 210 w 528"/>
                <a:gd name="T35" fmla="*/ 344 h 353"/>
                <a:gd name="T36" fmla="*/ 253 w 528"/>
                <a:gd name="T37" fmla="*/ 332 h 353"/>
                <a:gd name="T38" fmla="*/ 306 w 528"/>
                <a:gd name="T39" fmla="*/ 315 h 353"/>
                <a:gd name="T40" fmla="*/ 366 w 528"/>
                <a:gd name="T41" fmla="*/ 294 h 353"/>
                <a:gd name="T42" fmla="*/ 426 w 528"/>
                <a:gd name="T43" fmla="*/ 272 h 353"/>
                <a:gd name="T44" fmla="*/ 478 w 528"/>
                <a:gd name="T45" fmla="*/ 248 h 353"/>
                <a:gd name="T46" fmla="*/ 515 w 528"/>
                <a:gd name="T47" fmla="*/ 224 h 353"/>
                <a:gd name="T48" fmla="*/ 479 w 528"/>
                <a:gd name="T49" fmla="*/ 115 h 353"/>
                <a:gd name="T50" fmla="*/ 471 w 528"/>
                <a:gd name="T51" fmla="*/ 119 h 353"/>
                <a:gd name="T52" fmla="*/ 447 w 528"/>
                <a:gd name="T53" fmla="*/ 129 h 353"/>
                <a:gd name="T54" fmla="*/ 412 w 528"/>
                <a:gd name="T55" fmla="*/ 145 h 353"/>
                <a:gd name="T56" fmla="*/ 373 w 528"/>
                <a:gd name="T57" fmla="*/ 162 h 353"/>
                <a:gd name="T58" fmla="*/ 330 w 528"/>
                <a:gd name="T59" fmla="*/ 181 h 353"/>
                <a:gd name="T60" fmla="*/ 290 w 528"/>
                <a:gd name="T61" fmla="*/ 196 h 353"/>
                <a:gd name="T62" fmla="*/ 256 w 528"/>
                <a:gd name="T63" fmla="*/ 208 h 353"/>
                <a:gd name="T64" fmla="*/ 234 w 528"/>
                <a:gd name="T65" fmla="*/ 213 h 353"/>
                <a:gd name="T66" fmla="*/ 228 w 528"/>
                <a:gd name="T67" fmla="*/ 208 h 353"/>
                <a:gd name="T68" fmla="*/ 222 w 528"/>
                <a:gd name="T69" fmla="*/ 194 h 353"/>
                <a:gd name="T70" fmla="*/ 213 w 528"/>
                <a:gd name="T71" fmla="*/ 174 h 353"/>
                <a:gd name="T72" fmla="*/ 203 w 528"/>
                <a:gd name="T73" fmla="*/ 150 h 353"/>
                <a:gd name="T74" fmla="*/ 187 w 528"/>
                <a:gd name="T75" fmla="*/ 120 h 353"/>
                <a:gd name="T76" fmla="*/ 172 w 528"/>
                <a:gd name="T77" fmla="*/ 91 h 353"/>
                <a:gd name="T78" fmla="*/ 153 w 528"/>
                <a:gd name="T79" fmla="*/ 62 h 353"/>
                <a:gd name="T80" fmla="*/ 132 w 528"/>
                <a:gd name="T81" fmla="*/ 36 h 353"/>
                <a:gd name="T82" fmla="*/ 125 w 528"/>
                <a:gd name="T83" fmla="*/ 29 h 353"/>
                <a:gd name="T84" fmla="*/ 118 w 528"/>
                <a:gd name="T85" fmla="*/ 22 h 353"/>
                <a:gd name="T86" fmla="*/ 110 w 528"/>
                <a:gd name="T87" fmla="*/ 16 h 353"/>
                <a:gd name="T88" fmla="*/ 100 w 528"/>
                <a:gd name="T89" fmla="*/ 9 h 353"/>
                <a:gd name="T90" fmla="*/ 89 w 528"/>
                <a:gd name="T91" fmla="*/ 4 h 353"/>
                <a:gd name="T92" fmla="*/ 76 w 528"/>
                <a:gd name="T93" fmla="*/ 0 h 353"/>
                <a:gd name="T94" fmla="*/ 63 w 528"/>
                <a:gd name="T95" fmla="*/ 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8" h="353">
                  <a:moveTo>
                    <a:pt x="63" y="2"/>
                  </a:moveTo>
                  <a:lnTo>
                    <a:pt x="60" y="2"/>
                  </a:lnTo>
                  <a:lnTo>
                    <a:pt x="57" y="5"/>
                  </a:lnTo>
                  <a:lnTo>
                    <a:pt x="51" y="5"/>
                  </a:lnTo>
                  <a:lnTo>
                    <a:pt x="46" y="9"/>
                  </a:lnTo>
                  <a:lnTo>
                    <a:pt x="41" y="12"/>
                  </a:lnTo>
                  <a:lnTo>
                    <a:pt x="36" y="16"/>
                  </a:lnTo>
                  <a:lnTo>
                    <a:pt x="29" y="21"/>
                  </a:lnTo>
                  <a:lnTo>
                    <a:pt x="24" y="28"/>
                  </a:lnTo>
                  <a:lnTo>
                    <a:pt x="19" y="31"/>
                  </a:lnTo>
                  <a:lnTo>
                    <a:pt x="14" y="38"/>
                  </a:lnTo>
                  <a:lnTo>
                    <a:pt x="10" y="45"/>
                  </a:lnTo>
                  <a:lnTo>
                    <a:pt x="5" y="52"/>
                  </a:lnTo>
                  <a:lnTo>
                    <a:pt x="2" y="59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2" y="84"/>
                  </a:lnTo>
                  <a:lnTo>
                    <a:pt x="3" y="95"/>
                  </a:lnTo>
                  <a:lnTo>
                    <a:pt x="10" y="110"/>
                  </a:lnTo>
                  <a:lnTo>
                    <a:pt x="19" y="127"/>
                  </a:lnTo>
                  <a:lnTo>
                    <a:pt x="31" y="146"/>
                  </a:lnTo>
                  <a:lnTo>
                    <a:pt x="45" y="167"/>
                  </a:lnTo>
                  <a:lnTo>
                    <a:pt x="60" y="191"/>
                  </a:lnTo>
                  <a:lnTo>
                    <a:pt x="77" y="213"/>
                  </a:lnTo>
                  <a:lnTo>
                    <a:pt x="93" y="237"/>
                  </a:lnTo>
                  <a:lnTo>
                    <a:pt x="110" y="258"/>
                  </a:lnTo>
                  <a:lnTo>
                    <a:pt x="125" y="280"/>
                  </a:lnTo>
                  <a:lnTo>
                    <a:pt x="141" y="299"/>
                  </a:lnTo>
                  <a:lnTo>
                    <a:pt x="155" y="318"/>
                  </a:lnTo>
                  <a:lnTo>
                    <a:pt x="165" y="332"/>
                  </a:lnTo>
                  <a:lnTo>
                    <a:pt x="175" y="342"/>
                  </a:lnTo>
                  <a:lnTo>
                    <a:pt x="180" y="349"/>
                  </a:lnTo>
                  <a:lnTo>
                    <a:pt x="182" y="353"/>
                  </a:lnTo>
                  <a:lnTo>
                    <a:pt x="186" y="351"/>
                  </a:lnTo>
                  <a:lnTo>
                    <a:pt x="196" y="349"/>
                  </a:lnTo>
                  <a:lnTo>
                    <a:pt x="210" y="344"/>
                  </a:lnTo>
                  <a:lnTo>
                    <a:pt x="230" y="339"/>
                  </a:lnTo>
                  <a:lnTo>
                    <a:pt x="253" y="332"/>
                  </a:lnTo>
                  <a:lnTo>
                    <a:pt x="278" y="323"/>
                  </a:lnTo>
                  <a:lnTo>
                    <a:pt x="306" y="315"/>
                  </a:lnTo>
                  <a:lnTo>
                    <a:pt x="337" y="306"/>
                  </a:lnTo>
                  <a:lnTo>
                    <a:pt x="366" y="294"/>
                  </a:lnTo>
                  <a:lnTo>
                    <a:pt x="397" y="284"/>
                  </a:lnTo>
                  <a:lnTo>
                    <a:pt x="426" y="272"/>
                  </a:lnTo>
                  <a:lnTo>
                    <a:pt x="454" y="260"/>
                  </a:lnTo>
                  <a:lnTo>
                    <a:pt x="478" y="248"/>
                  </a:lnTo>
                  <a:lnTo>
                    <a:pt x="500" y="236"/>
                  </a:lnTo>
                  <a:lnTo>
                    <a:pt x="515" y="224"/>
                  </a:lnTo>
                  <a:lnTo>
                    <a:pt x="528" y="213"/>
                  </a:lnTo>
                  <a:lnTo>
                    <a:pt x="479" y="115"/>
                  </a:lnTo>
                  <a:lnTo>
                    <a:pt x="478" y="115"/>
                  </a:lnTo>
                  <a:lnTo>
                    <a:pt x="471" y="119"/>
                  </a:lnTo>
                  <a:lnTo>
                    <a:pt x="460" y="124"/>
                  </a:lnTo>
                  <a:lnTo>
                    <a:pt x="447" y="129"/>
                  </a:lnTo>
                  <a:lnTo>
                    <a:pt x="431" y="136"/>
                  </a:lnTo>
                  <a:lnTo>
                    <a:pt x="412" y="145"/>
                  </a:lnTo>
                  <a:lnTo>
                    <a:pt x="393" y="153"/>
                  </a:lnTo>
                  <a:lnTo>
                    <a:pt x="373" y="162"/>
                  </a:lnTo>
                  <a:lnTo>
                    <a:pt x="350" y="170"/>
                  </a:lnTo>
                  <a:lnTo>
                    <a:pt x="330" y="181"/>
                  </a:lnTo>
                  <a:lnTo>
                    <a:pt x="309" y="187"/>
                  </a:lnTo>
                  <a:lnTo>
                    <a:pt x="290" y="196"/>
                  </a:lnTo>
                  <a:lnTo>
                    <a:pt x="271" y="203"/>
                  </a:lnTo>
                  <a:lnTo>
                    <a:pt x="256" y="208"/>
                  </a:lnTo>
                  <a:lnTo>
                    <a:pt x="242" y="212"/>
                  </a:lnTo>
                  <a:lnTo>
                    <a:pt x="234" y="213"/>
                  </a:lnTo>
                  <a:lnTo>
                    <a:pt x="230" y="212"/>
                  </a:lnTo>
                  <a:lnTo>
                    <a:pt x="228" y="208"/>
                  </a:lnTo>
                  <a:lnTo>
                    <a:pt x="225" y="203"/>
                  </a:lnTo>
                  <a:lnTo>
                    <a:pt x="222" y="194"/>
                  </a:lnTo>
                  <a:lnTo>
                    <a:pt x="218" y="184"/>
                  </a:lnTo>
                  <a:lnTo>
                    <a:pt x="213" y="174"/>
                  </a:lnTo>
                  <a:lnTo>
                    <a:pt x="208" y="162"/>
                  </a:lnTo>
                  <a:lnTo>
                    <a:pt x="203" y="150"/>
                  </a:lnTo>
                  <a:lnTo>
                    <a:pt x="196" y="134"/>
                  </a:lnTo>
                  <a:lnTo>
                    <a:pt x="187" y="120"/>
                  </a:lnTo>
                  <a:lnTo>
                    <a:pt x="179" y="107"/>
                  </a:lnTo>
                  <a:lnTo>
                    <a:pt x="172" y="91"/>
                  </a:lnTo>
                  <a:lnTo>
                    <a:pt x="161" y="77"/>
                  </a:lnTo>
                  <a:lnTo>
                    <a:pt x="153" y="62"/>
                  </a:lnTo>
                  <a:lnTo>
                    <a:pt x="143" y="48"/>
                  </a:lnTo>
                  <a:lnTo>
                    <a:pt x="132" y="36"/>
                  </a:lnTo>
                  <a:lnTo>
                    <a:pt x="131" y="35"/>
                  </a:lnTo>
                  <a:lnTo>
                    <a:pt x="125" y="29"/>
                  </a:lnTo>
                  <a:lnTo>
                    <a:pt x="122" y="26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0" y="16"/>
                  </a:lnTo>
                  <a:lnTo>
                    <a:pt x="105" y="12"/>
                  </a:lnTo>
                  <a:lnTo>
                    <a:pt x="100" y="9"/>
                  </a:lnTo>
                  <a:lnTo>
                    <a:pt x="94" y="5"/>
                  </a:lnTo>
                  <a:lnTo>
                    <a:pt x="89" y="4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1268222" y="5343624"/>
              <a:ext cx="887165" cy="1006423"/>
            </a:xfrm>
            <a:custGeom>
              <a:avLst/>
              <a:gdLst>
                <a:gd name="T0" fmla="*/ 0 w 203"/>
                <a:gd name="T1" fmla="*/ 151 h 230"/>
                <a:gd name="T2" fmla="*/ 2 w 203"/>
                <a:gd name="T3" fmla="*/ 150 h 230"/>
                <a:gd name="T4" fmla="*/ 6 w 203"/>
                <a:gd name="T5" fmla="*/ 146 h 230"/>
                <a:gd name="T6" fmla="*/ 9 w 203"/>
                <a:gd name="T7" fmla="*/ 139 h 230"/>
                <a:gd name="T8" fmla="*/ 16 w 203"/>
                <a:gd name="T9" fmla="*/ 132 h 230"/>
                <a:gd name="T10" fmla="*/ 21 w 203"/>
                <a:gd name="T11" fmla="*/ 124 h 230"/>
                <a:gd name="T12" fmla="*/ 30 w 203"/>
                <a:gd name="T13" fmla="*/ 113 h 230"/>
                <a:gd name="T14" fmla="*/ 38 w 203"/>
                <a:gd name="T15" fmla="*/ 105 h 230"/>
                <a:gd name="T16" fmla="*/ 47 w 203"/>
                <a:gd name="T17" fmla="*/ 95 h 230"/>
                <a:gd name="T18" fmla="*/ 55 w 203"/>
                <a:gd name="T19" fmla="*/ 84 h 230"/>
                <a:gd name="T20" fmla="*/ 62 w 203"/>
                <a:gd name="T21" fmla="*/ 76 h 230"/>
                <a:gd name="T22" fmla="*/ 71 w 203"/>
                <a:gd name="T23" fmla="*/ 67 h 230"/>
                <a:gd name="T24" fmla="*/ 78 w 203"/>
                <a:gd name="T25" fmla="*/ 62 h 230"/>
                <a:gd name="T26" fmla="*/ 83 w 203"/>
                <a:gd name="T27" fmla="*/ 57 h 230"/>
                <a:gd name="T28" fmla="*/ 88 w 203"/>
                <a:gd name="T29" fmla="*/ 55 h 230"/>
                <a:gd name="T30" fmla="*/ 90 w 203"/>
                <a:gd name="T31" fmla="*/ 55 h 230"/>
                <a:gd name="T32" fmla="*/ 91 w 203"/>
                <a:gd name="T33" fmla="*/ 58 h 230"/>
                <a:gd name="T34" fmla="*/ 90 w 203"/>
                <a:gd name="T35" fmla="*/ 64 h 230"/>
                <a:gd name="T36" fmla="*/ 90 w 203"/>
                <a:gd name="T37" fmla="*/ 67 h 230"/>
                <a:gd name="T38" fmla="*/ 88 w 203"/>
                <a:gd name="T39" fmla="*/ 71 h 230"/>
                <a:gd name="T40" fmla="*/ 88 w 203"/>
                <a:gd name="T41" fmla="*/ 76 h 230"/>
                <a:gd name="T42" fmla="*/ 86 w 203"/>
                <a:gd name="T43" fmla="*/ 81 h 230"/>
                <a:gd name="T44" fmla="*/ 85 w 203"/>
                <a:gd name="T45" fmla="*/ 86 h 230"/>
                <a:gd name="T46" fmla="*/ 85 w 203"/>
                <a:gd name="T47" fmla="*/ 89 h 230"/>
                <a:gd name="T48" fmla="*/ 83 w 203"/>
                <a:gd name="T49" fmla="*/ 93 h 230"/>
                <a:gd name="T50" fmla="*/ 83 w 203"/>
                <a:gd name="T51" fmla="*/ 95 h 230"/>
                <a:gd name="T52" fmla="*/ 83 w 203"/>
                <a:gd name="T53" fmla="*/ 96 h 230"/>
                <a:gd name="T54" fmla="*/ 122 w 203"/>
                <a:gd name="T55" fmla="*/ 58 h 230"/>
                <a:gd name="T56" fmla="*/ 136 w 203"/>
                <a:gd name="T57" fmla="*/ 0 h 230"/>
                <a:gd name="T58" fmla="*/ 145 w 203"/>
                <a:gd name="T59" fmla="*/ 52 h 230"/>
                <a:gd name="T60" fmla="*/ 160 w 203"/>
                <a:gd name="T61" fmla="*/ 9 h 230"/>
                <a:gd name="T62" fmla="*/ 167 w 203"/>
                <a:gd name="T63" fmla="*/ 58 h 230"/>
                <a:gd name="T64" fmla="*/ 188 w 203"/>
                <a:gd name="T65" fmla="*/ 38 h 230"/>
                <a:gd name="T66" fmla="*/ 176 w 203"/>
                <a:gd name="T67" fmla="*/ 81 h 230"/>
                <a:gd name="T68" fmla="*/ 203 w 203"/>
                <a:gd name="T69" fmla="*/ 81 h 230"/>
                <a:gd name="T70" fmla="*/ 201 w 203"/>
                <a:gd name="T71" fmla="*/ 81 h 230"/>
                <a:gd name="T72" fmla="*/ 200 w 203"/>
                <a:gd name="T73" fmla="*/ 86 h 230"/>
                <a:gd name="T74" fmla="*/ 195 w 203"/>
                <a:gd name="T75" fmla="*/ 91 h 230"/>
                <a:gd name="T76" fmla="*/ 191 w 203"/>
                <a:gd name="T77" fmla="*/ 98 h 230"/>
                <a:gd name="T78" fmla="*/ 184 w 203"/>
                <a:gd name="T79" fmla="*/ 107 h 230"/>
                <a:gd name="T80" fmla="*/ 176 w 203"/>
                <a:gd name="T81" fmla="*/ 119 h 230"/>
                <a:gd name="T82" fmla="*/ 169 w 203"/>
                <a:gd name="T83" fmla="*/ 129 h 230"/>
                <a:gd name="T84" fmla="*/ 158 w 203"/>
                <a:gd name="T85" fmla="*/ 143 h 230"/>
                <a:gd name="T86" fmla="*/ 146 w 203"/>
                <a:gd name="T87" fmla="*/ 155 h 230"/>
                <a:gd name="T88" fmla="*/ 134 w 203"/>
                <a:gd name="T89" fmla="*/ 167 h 230"/>
                <a:gd name="T90" fmla="*/ 121 w 203"/>
                <a:gd name="T91" fmla="*/ 179 h 230"/>
                <a:gd name="T92" fmla="*/ 107 w 203"/>
                <a:gd name="T93" fmla="*/ 193 h 230"/>
                <a:gd name="T94" fmla="*/ 91 w 203"/>
                <a:gd name="T95" fmla="*/ 203 h 230"/>
                <a:gd name="T96" fmla="*/ 76 w 203"/>
                <a:gd name="T97" fmla="*/ 213 h 230"/>
                <a:gd name="T98" fmla="*/ 59 w 203"/>
                <a:gd name="T99" fmla="*/ 222 h 230"/>
                <a:gd name="T100" fmla="*/ 40 w 203"/>
                <a:gd name="T101" fmla="*/ 230 h 230"/>
                <a:gd name="T102" fmla="*/ 0 w 203"/>
                <a:gd name="T103" fmla="*/ 151 h 230"/>
                <a:gd name="T104" fmla="*/ 0 w 203"/>
                <a:gd name="T105" fmla="*/ 15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" h="230">
                  <a:moveTo>
                    <a:pt x="0" y="151"/>
                  </a:moveTo>
                  <a:lnTo>
                    <a:pt x="2" y="150"/>
                  </a:lnTo>
                  <a:lnTo>
                    <a:pt x="6" y="146"/>
                  </a:lnTo>
                  <a:lnTo>
                    <a:pt x="9" y="139"/>
                  </a:lnTo>
                  <a:lnTo>
                    <a:pt x="16" y="132"/>
                  </a:lnTo>
                  <a:lnTo>
                    <a:pt x="21" y="124"/>
                  </a:lnTo>
                  <a:lnTo>
                    <a:pt x="30" y="113"/>
                  </a:lnTo>
                  <a:lnTo>
                    <a:pt x="38" y="105"/>
                  </a:lnTo>
                  <a:lnTo>
                    <a:pt x="47" y="95"/>
                  </a:lnTo>
                  <a:lnTo>
                    <a:pt x="55" y="84"/>
                  </a:lnTo>
                  <a:lnTo>
                    <a:pt x="62" y="76"/>
                  </a:lnTo>
                  <a:lnTo>
                    <a:pt x="71" y="67"/>
                  </a:lnTo>
                  <a:lnTo>
                    <a:pt x="78" y="62"/>
                  </a:lnTo>
                  <a:lnTo>
                    <a:pt x="83" y="57"/>
                  </a:lnTo>
                  <a:lnTo>
                    <a:pt x="88" y="55"/>
                  </a:lnTo>
                  <a:lnTo>
                    <a:pt x="90" y="55"/>
                  </a:lnTo>
                  <a:lnTo>
                    <a:pt x="91" y="58"/>
                  </a:lnTo>
                  <a:lnTo>
                    <a:pt x="90" y="64"/>
                  </a:lnTo>
                  <a:lnTo>
                    <a:pt x="90" y="67"/>
                  </a:lnTo>
                  <a:lnTo>
                    <a:pt x="88" y="71"/>
                  </a:lnTo>
                  <a:lnTo>
                    <a:pt x="88" y="76"/>
                  </a:lnTo>
                  <a:lnTo>
                    <a:pt x="86" y="81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3" y="93"/>
                  </a:lnTo>
                  <a:lnTo>
                    <a:pt x="83" y="95"/>
                  </a:lnTo>
                  <a:lnTo>
                    <a:pt x="83" y="96"/>
                  </a:lnTo>
                  <a:lnTo>
                    <a:pt x="122" y="58"/>
                  </a:lnTo>
                  <a:lnTo>
                    <a:pt x="136" y="0"/>
                  </a:lnTo>
                  <a:lnTo>
                    <a:pt x="145" y="52"/>
                  </a:lnTo>
                  <a:lnTo>
                    <a:pt x="160" y="9"/>
                  </a:lnTo>
                  <a:lnTo>
                    <a:pt x="167" y="58"/>
                  </a:lnTo>
                  <a:lnTo>
                    <a:pt x="188" y="38"/>
                  </a:lnTo>
                  <a:lnTo>
                    <a:pt x="176" y="81"/>
                  </a:lnTo>
                  <a:lnTo>
                    <a:pt x="203" y="81"/>
                  </a:lnTo>
                  <a:lnTo>
                    <a:pt x="201" y="81"/>
                  </a:lnTo>
                  <a:lnTo>
                    <a:pt x="200" y="86"/>
                  </a:lnTo>
                  <a:lnTo>
                    <a:pt x="195" y="91"/>
                  </a:lnTo>
                  <a:lnTo>
                    <a:pt x="191" y="98"/>
                  </a:lnTo>
                  <a:lnTo>
                    <a:pt x="184" y="107"/>
                  </a:lnTo>
                  <a:lnTo>
                    <a:pt x="176" y="119"/>
                  </a:lnTo>
                  <a:lnTo>
                    <a:pt x="169" y="129"/>
                  </a:lnTo>
                  <a:lnTo>
                    <a:pt x="158" y="143"/>
                  </a:lnTo>
                  <a:lnTo>
                    <a:pt x="146" y="155"/>
                  </a:lnTo>
                  <a:lnTo>
                    <a:pt x="134" y="167"/>
                  </a:lnTo>
                  <a:lnTo>
                    <a:pt x="121" y="179"/>
                  </a:lnTo>
                  <a:lnTo>
                    <a:pt x="107" y="193"/>
                  </a:lnTo>
                  <a:lnTo>
                    <a:pt x="91" y="203"/>
                  </a:lnTo>
                  <a:lnTo>
                    <a:pt x="76" y="213"/>
                  </a:lnTo>
                  <a:lnTo>
                    <a:pt x="59" y="222"/>
                  </a:lnTo>
                  <a:lnTo>
                    <a:pt x="40" y="230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C47A3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1601296" y="990600"/>
            <a:ext cx="6820603" cy="1155434"/>
          </a:xfrm>
        </p:spPr>
        <p:txBody>
          <a:bodyPr/>
          <a:lstStyle>
            <a:lvl1pPr algn="ctr">
              <a:lnSpc>
                <a:spcPts val="4100"/>
              </a:lnSpc>
              <a:defRPr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1785884" y="2161927"/>
            <a:ext cx="6636016" cy="39163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8B12-9473-49CC-8D55-BEF663F45B78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C293-C519-43E5-B87A-DC2BB9788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F695-8CFB-4D21-9226-83AD40567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3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-534161" y="2971800"/>
            <a:ext cx="3238315" cy="7334979"/>
            <a:chOff x="1895" y="2662"/>
            <a:chExt cx="498" cy="1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342"/>
            <p:cNvSpPr>
              <a:spLocks/>
            </p:cNvSpPr>
            <p:nvPr/>
          </p:nvSpPr>
          <p:spPr bwMode="auto">
            <a:xfrm>
              <a:off x="1895" y="2997"/>
              <a:ext cx="426" cy="793"/>
            </a:xfrm>
            <a:custGeom>
              <a:avLst/>
              <a:gdLst>
                <a:gd name="T0" fmla="*/ 232 w 852"/>
                <a:gd name="T1" fmla="*/ 38 h 1586"/>
                <a:gd name="T2" fmla="*/ 188 w 852"/>
                <a:gd name="T3" fmla="*/ 63 h 1586"/>
                <a:gd name="T4" fmla="*/ 127 w 852"/>
                <a:gd name="T5" fmla="*/ 103 h 1586"/>
                <a:gd name="T6" fmla="*/ 63 w 852"/>
                <a:gd name="T7" fmla="*/ 148 h 1586"/>
                <a:gd name="T8" fmla="*/ 17 w 852"/>
                <a:gd name="T9" fmla="*/ 196 h 1586"/>
                <a:gd name="T10" fmla="*/ 0 w 852"/>
                <a:gd name="T11" fmla="*/ 240 h 1586"/>
                <a:gd name="T12" fmla="*/ 10 w 852"/>
                <a:gd name="T13" fmla="*/ 325 h 1586"/>
                <a:gd name="T14" fmla="*/ 34 w 852"/>
                <a:gd name="T15" fmla="*/ 445 h 1586"/>
                <a:gd name="T16" fmla="*/ 70 w 852"/>
                <a:gd name="T17" fmla="*/ 574 h 1586"/>
                <a:gd name="T18" fmla="*/ 112 w 852"/>
                <a:gd name="T19" fmla="*/ 688 h 1586"/>
                <a:gd name="T20" fmla="*/ 158 w 852"/>
                <a:gd name="T21" fmla="*/ 762 h 1586"/>
                <a:gd name="T22" fmla="*/ 148 w 852"/>
                <a:gd name="T23" fmla="*/ 785 h 1586"/>
                <a:gd name="T24" fmla="*/ 124 w 852"/>
                <a:gd name="T25" fmla="*/ 846 h 1586"/>
                <a:gd name="T26" fmla="*/ 95 w 852"/>
                <a:gd name="T27" fmla="*/ 930 h 1586"/>
                <a:gd name="T28" fmla="*/ 70 w 852"/>
                <a:gd name="T29" fmla="*/ 1023 h 1586"/>
                <a:gd name="T30" fmla="*/ 59 w 852"/>
                <a:gd name="T31" fmla="*/ 1110 h 1586"/>
                <a:gd name="T32" fmla="*/ 57 w 852"/>
                <a:gd name="T33" fmla="*/ 1152 h 1586"/>
                <a:gd name="T34" fmla="*/ 50 w 852"/>
                <a:gd name="T35" fmla="*/ 1224 h 1586"/>
                <a:gd name="T36" fmla="*/ 38 w 852"/>
                <a:gd name="T37" fmla="*/ 1331 h 1586"/>
                <a:gd name="T38" fmla="*/ 29 w 852"/>
                <a:gd name="T39" fmla="*/ 1439 h 1586"/>
                <a:gd name="T40" fmla="*/ 29 w 852"/>
                <a:gd name="T41" fmla="*/ 1523 h 1586"/>
                <a:gd name="T42" fmla="*/ 53 w 852"/>
                <a:gd name="T43" fmla="*/ 1570 h 1586"/>
                <a:gd name="T44" fmla="*/ 173 w 852"/>
                <a:gd name="T45" fmla="*/ 1584 h 1586"/>
                <a:gd name="T46" fmla="*/ 350 w 852"/>
                <a:gd name="T47" fmla="*/ 1557 h 1586"/>
                <a:gd name="T48" fmla="*/ 534 w 852"/>
                <a:gd name="T49" fmla="*/ 1513 h 1586"/>
                <a:gd name="T50" fmla="*/ 681 w 852"/>
                <a:gd name="T51" fmla="*/ 1470 h 1586"/>
                <a:gd name="T52" fmla="*/ 740 w 852"/>
                <a:gd name="T53" fmla="*/ 1452 h 1586"/>
                <a:gd name="T54" fmla="*/ 736 w 852"/>
                <a:gd name="T55" fmla="*/ 1392 h 1586"/>
                <a:gd name="T56" fmla="*/ 728 w 852"/>
                <a:gd name="T57" fmla="*/ 1245 h 1586"/>
                <a:gd name="T58" fmla="*/ 721 w 852"/>
                <a:gd name="T59" fmla="*/ 1059 h 1586"/>
                <a:gd name="T60" fmla="*/ 715 w 852"/>
                <a:gd name="T61" fmla="*/ 878 h 1586"/>
                <a:gd name="T62" fmla="*/ 713 w 852"/>
                <a:gd name="T63" fmla="*/ 751 h 1586"/>
                <a:gd name="T64" fmla="*/ 726 w 852"/>
                <a:gd name="T65" fmla="*/ 688 h 1586"/>
                <a:gd name="T66" fmla="*/ 753 w 852"/>
                <a:gd name="T67" fmla="*/ 620 h 1586"/>
                <a:gd name="T68" fmla="*/ 789 w 852"/>
                <a:gd name="T69" fmla="*/ 553 h 1586"/>
                <a:gd name="T70" fmla="*/ 822 w 852"/>
                <a:gd name="T71" fmla="*/ 498 h 1586"/>
                <a:gd name="T72" fmla="*/ 846 w 852"/>
                <a:gd name="T73" fmla="*/ 466 h 1586"/>
                <a:gd name="T74" fmla="*/ 850 w 852"/>
                <a:gd name="T75" fmla="*/ 453 h 1586"/>
                <a:gd name="T76" fmla="*/ 829 w 852"/>
                <a:gd name="T77" fmla="*/ 390 h 1586"/>
                <a:gd name="T78" fmla="*/ 793 w 852"/>
                <a:gd name="T79" fmla="*/ 280 h 1586"/>
                <a:gd name="T80" fmla="*/ 749 w 852"/>
                <a:gd name="T81" fmla="*/ 158 h 1586"/>
                <a:gd name="T82" fmla="*/ 704 w 852"/>
                <a:gd name="T83" fmla="*/ 55 h 1586"/>
                <a:gd name="T84" fmla="*/ 669 w 852"/>
                <a:gd name="T85" fmla="*/ 10 h 1586"/>
                <a:gd name="T86" fmla="*/ 626 w 852"/>
                <a:gd name="T87" fmla="*/ 0 h 1586"/>
                <a:gd name="T88" fmla="*/ 567 w 852"/>
                <a:gd name="T89" fmla="*/ 0 h 1586"/>
                <a:gd name="T90" fmla="*/ 506 w 852"/>
                <a:gd name="T91" fmla="*/ 4 h 1586"/>
                <a:gd name="T92" fmla="*/ 455 w 852"/>
                <a:gd name="T93" fmla="*/ 10 h 1586"/>
                <a:gd name="T94" fmla="*/ 426 w 852"/>
                <a:gd name="T95" fmla="*/ 11 h 1586"/>
                <a:gd name="T96" fmla="*/ 242 w 852"/>
                <a:gd name="T97" fmla="*/ 34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2" h="1586">
                  <a:moveTo>
                    <a:pt x="242" y="34"/>
                  </a:moveTo>
                  <a:lnTo>
                    <a:pt x="238" y="34"/>
                  </a:lnTo>
                  <a:lnTo>
                    <a:pt x="232" y="38"/>
                  </a:lnTo>
                  <a:lnTo>
                    <a:pt x="219" y="44"/>
                  </a:lnTo>
                  <a:lnTo>
                    <a:pt x="205" y="53"/>
                  </a:lnTo>
                  <a:lnTo>
                    <a:pt x="188" y="63"/>
                  </a:lnTo>
                  <a:lnTo>
                    <a:pt x="167" y="74"/>
                  </a:lnTo>
                  <a:lnTo>
                    <a:pt x="148" y="88"/>
                  </a:lnTo>
                  <a:lnTo>
                    <a:pt x="127" y="103"/>
                  </a:lnTo>
                  <a:lnTo>
                    <a:pt x="105" y="118"/>
                  </a:lnTo>
                  <a:lnTo>
                    <a:pt x="84" y="133"/>
                  </a:lnTo>
                  <a:lnTo>
                    <a:pt x="63" y="148"/>
                  </a:lnTo>
                  <a:lnTo>
                    <a:pt x="46" y="165"/>
                  </a:lnTo>
                  <a:lnTo>
                    <a:pt x="29" y="181"/>
                  </a:lnTo>
                  <a:lnTo>
                    <a:pt x="17" y="196"/>
                  </a:lnTo>
                  <a:lnTo>
                    <a:pt x="8" y="209"/>
                  </a:lnTo>
                  <a:lnTo>
                    <a:pt x="4" y="224"/>
                  </a:lnTo>
                  <a:lnTo>
                    <a:pt x="0" y="240"/>
                  </a:lnTo>
                  <a:lnTo>
                    <a:pt x="2" y="264"/>
                  </a:lnTo>
                  <a:lnTo>
                    <a:pt x="4" y="291"/>
                  </a:lnTo>
                  <a:lnTo>
                    <a:pt x="10" y="325"/>
                  </a:lnTo>
                  <a:lnTo>
                    <a:pt x="15" y="361"/>
                  </a:lnTo>
                  <a:lnTo>
                    <a:pt x="25" y="401"/>
                  </a:lnTo>
                  <a:lnTo>
                    <a:pt x="34" y="445"/>
                  </a:lnTo>
                  <a:lnTo>
                    <a:pt x="46" y="489"/>
                  </a:lnTo>
                  <a:lnTo>
                    <a:pt x="57" y="530"/>
                  </a:lnTo>
                  <a:lnTo>
                    <a:pt x="70" y="574"/>
                  </a:lnTo>
                  <a:lnTo>
                    <a:pt x="84" y="614"/>
                  </a:lnTo>
                  <a:lnTo>
                    <a:pt x="99" y="654"/>
                  </a:lnTo>
                  <a:lnTo>
                    <a:pt x="112" y="688"/>
                  </a:lnTo>
                  <a:lnTo>
                    <a:pt x="129" y="719"/>
                  </a:lnTo>
                  <a:lnTo>
                    <a:pt x="143" y="743"/>
                  </a:lnTo>
                  <a:lnTo>
                    <a:pt x="158" y="762"/>
                  </a:lnTo>
                  <a:lnTo>
                    <a:pt x="156" y="764"/>
                  </a:lnTo>
                  <a:lnTo>
                    <a:pt x="154" y="772"/>
                  </a:lnTo>
                  <a:lnTo>
                    <a:pt x="148" y="785"/>
                  </a:lnTo>
                  <a:lnTo>
                    <a:pt x="141" y="802"/>
                  </a:lnTo>
                  <a:lnTo>
                    <a:pt x="133" y="821"/>
                  </a:lnTo>
                  <a:lnTo>
                    <a:pt x="124" y="846"/>
                  </a:lnTo>
                  <a:lnTo>
                    <a:pt x="114" y="871"/>
                  </a:lnTo>
                  <a:lnTo>
                    <a:pt x="107" y="899"/>
                  </a:lnTo>
                  <a:lnTo>
                    <a:pt x="95" y="930"/>
                  </a:lnTo>
                  <a:lnTo>
                    <a:pt x="86" y="960"/>
                  </a:lnTo>
                  <a:lnTo>
                    <a:pt x="78" y="991"/>
                  </a:lnTo>
                  <a:lnTo>
                    <a:pt x="70" y="1023"/>
                  </a:lnTo>
                  <a:lnTo>
                    <a:pt x="65" y="1051"/>
                  </a:lnTo>
                  <a:lnTo>
                    <a:pt x="61" y="1084"/>
                  </a:lnTo>
                  <a:lnTo>
                    <a:pt x="59" y="1110"/>
                  </a:lnTo>
                  <a:lnTo>
                    <a:pt x="61" y="1137"/>
                  </a:lnTo>
                  <a:lnTo>
                    <a:pt x="59" y="1141"/>
                  </a:lnTo>
                  <a:lnTo>
                    <a:pt x="57" y="1152"/>
                  </a:lnTo>
                  <a:lnTo>
                    <a:pt x="55" y="1171"/>
                  </a:lnTo>
                  <a:lnTo>
                    <a:pt x="53" y="1196"/>
                  </a:lnTo>
                  <a:lnTo>
                    <a:pt x="50" y="1224"/>
                  </a:lnTo>
                  <a:lnTo>
                    <a:pt x="46" y="1259"/>
                  </a:lnTo>
                  <a:lnTo>
                    <a:pt x="42" y="1293"/>
                  </a:lnTo>
                  <a:lnTo>
                    <a:pt x="38" y="1331"/>
                  </a:lnTo>
                  <a:lnTo>
                    <a:pt x="34" y="1367"/>
                  </a:lnTo>
                  <a:lnTo>
                    <a:pt x="32" y="1405"/>
                  </a:lnTo>
                  <a:lnTo>
                    <a:pt x="29" y="1439"/>
                  </a:lnTo>
                  <a:lnTo>
                    <a:pt x="29" y="1471"/>
                  </a:lnTo>
                  <a:lnTo>
                    <a:pt x="27" y="1500"/>
                  </a:lnTo>
                  <a:lnTo>
                    <a:pt x="29" y="1523"/>
                  </a:lnTo>
                  <a:lnTo>
                    <a:pt x="31" y="1542"/>
                  </a:lnTo>
                  <a:lnTo>
                    <a:pt x="34" y="1553"/>
                  </a:lnTo>
                  <a:lnTo>
                    <a:pt x="53" y="1570"/>
                  </a:lnTo>
                  <a:lnTo>
                    <a:pt x="84" y="1580"/>
                  </a:lnTo>
                  <a:lnTo>
                    <a:pt x="124" y="1586"/>
                  </a:lnTo>
                  <a:lnTo>
                    <a:pt x="173" y="1584"/>
                  </a:lnTo>
                  <a:lnTo>
                    <a:pt x="226" y="1578"/>
                  </a:lnTo>
                  <a:lnTo>
                    <a:pt x="287" y="1570"/>
                  </a:lnTo>
                  <a:lnTo>
                    <a:pt x="350" y="1557"/>
                  </a:lnTo>
                  <a:lnTo>
                    <a:pt x="413" y="1544"/>
                  </a:lnTo>
                  <a:lnTo>
                    <a:pt x="475" y="1529"/>
                  </a:lnTo>
                  <a:lnTo>
                    <a:pt x="534" y="1513"/>
                  </a:lnTo>
                  <a:lnTo>
                    <a:pt x="590" y="1496"/>
                  </a:lnTo>
                  <a:lnTo>
                    <a:pt x="639" y="1483"/>
                  </a:lnTo>
                  <a:lnTo>
                    <a:pt x="681" y="1470"/>
                  </a:lnTo>
                  <a:lnTo>
                    <a:pt x="711" y="1460"/>
                  </a:lnTo>
                  <a:lnTo>
                    <a:pt x="732" y="1452"/>
                  </a:lnTo>
                  <a:lnTo>
                    <a:pt x="740" y="1452"/>
                  </a:lnTo>
                  <a:lnTo>
                    <a:pt x="740" y="1443"/>
                  </a:lnTo>
                  <a:lnTo>
                    <a:pt x="738" y="1424"/>
                  </a:lnTo>
                  <a:lnTo>
                    <a:pt x="736" y="1392"/>
                  </a:lnTo>
                  <a:lnTo>
                    <a:pt x="734" y="1350"/>
                  </a:lnTo>
                  <a:lnTo>
                    <a:pt x="730" y="1300"/>
                  </a:lnTo>
                  <a:lnTo>
                    <a:pt x="728" y="1245"/>
                  </a:lnTo>
                  <a:lnTo>
                    <a:pt x="726" y="1186"/>
                  </a:lnTo>
                  <a:lnTo>
                    <a:pt x="723" y="1124"/>
                  </a:lnTo>
                  <a:lnTo>
                    <a:pt x="721" y="1059"/>
                  </a:lnTo>
                  <a:lnTo>
                    <a:pt x="719" y="996"/>
                  </a:lnTo>
                  <a:lnTo>
                    <a:pt x="715" y="935"/>
                  </a:lnTo>
                  <a:lnTo>
                    <a:pt x="715" y="878"/>
                  </a:lnTo>
                  <a:lnTo>
                    <a:pt x="713" y="827"/>
                  </a:lnTo>
                  <a:lnTo>
                    <a:pt x="713" y="785"/>
                  </a:lnTo>
                  <a:lnTo>
                    <a:pt x="713" y="751"/>
                  </a:lnTo>
                  <a:lnTo>
                    <a:pt x="717" y="730"/>
                  </a:lnTo>
                  <a:lnTo>
                    <a:pt x="719" y="709"/>
                  </a:lnTo>
                  <a:lnTo>
                    <a:pt x="726" y="688"/>
                  </a:lnTo>
                  <a:lnTo>
                    <a:pt x="732" y="665"/>
                  </a:lnTo>
                  <a:lnTo>
                    <a:pt x="744" y="643"/>
                  </a:lnTo>
                  <a:lnTo>
                    <a:pt x="753" y="620"/>
                  </a:lnTo>
                  <a:lnTo>
                    <a:pt x="764" y="597"/>
                  </a:lnTo>
                  <a:lnTo>
                    <a:pt x="776" y="574"/>
                  </a:lnTo>
                  <a:lnTo>
                    <a:pt x="789" y="553"/>
                  </a:lnTo>
                  <a:lnTo>
                    <a:pt x="801" y="534"/>
                  </a:lnTo>
                  <a:lnTo>
                    <a:pt x="812" y="515"/>
                  </a:lnTo>
                  <a:lnTo>
                    <a:pt x="822" y="498"/>
                  </a:lnTo>
                  <a:lnTo>
                    <a:pt x="833" y="485"/>
                  </a:lnTo>
                  <a:lnTo>
                    <a:pt x="841" y="473"/>
                  </a:lnTo>
                  <a:lnTo>
                    <a:pt x="846" y="466"/>
                  </a:lnTo>
                  <a:lnTo>
                    <a:pt x="850" y="460"/>
                  </a:lnTo>
                  <a:lnTo>
                    <a:pt x="852" y="458"/>
                  </a:lnTo>
                  <a:lnTo>
                    <a:pt x="850" y="453"/>
                  </a:lnTo>
                  <a:lnTo>
                    <a:pt x="846" y="439"/>
                  </a:lnTo>
                  <a:lnTo>
                    <a:pt x="839" y="416"/>
                  </a:lnTo>
                  <a:lnTo>
                    <a:pt x="829" y="390"/>
                  </a:lnTo>
                  <a:lnTo>
                    <a:pt x="820" y="357"/>
                  </a:lnTo>
                  <a:lnTo>
                    <a:pt x="806" y="319"/>
                  </a:lnTo>
                  <a:lnTo>
                    <a:pt x="793" y="280"/>
                  </a:lnTo>
                  <a:lnTo>
                    <a:pt x="780" y="240"/>
                  </a:lnTo>
                  <a:lnTo>
                    <a:pt x="764" y="198"/>
                  </a:lnTo>
                  <a:lnTo>
                    <a:pt x="749" y="158"/>
                  </a:lnTo>
                  <a:lnTo>
                    <a:pt x="734" y="120"/>
                  </a:lnTo>
                  <a:lnTo>
                    <a:pt x="719" y="86"/>
                  </a:lnTo>
                  <a:lnTo>
                    <a:pt x="704" y="55"/>
                  </a:lnTo>
                  <a:lnTo>
                    <a:pt x="690" y="32"/>
                  </a:lnTo>
                  <a:lnTo>
                    <a:pt x="679" y="15"/>
                  </a:lnTo>
                  <a:lnTo>
                    <a:pt x="669" y="10"/>
                  </a:lnTo>
                  <a:lnTo>
                    <a:pt x="658" y="6"/>
                  </a:lnTo>
                  <a:lnTo>
                    <a:pt x="643" y="2"/>
                  </a:lnTo>
                  <a:lnTo>
                    <a:pt x="626" y="0"/>
                  </a:lnTo>
                  <a:lnTo>
                    <a:pt x="609" y="0"/>
                  </a:lnTo>
                  <a:lnTo>
                    <a:pt x="588" y="0"/>
                  </a:lnTo>
                  <a:lnTo>
                    <a:pt x="567" y="0"/>
                  </a:lnTo>
                  <a:lnTo>
                    <a:pt x="548" y="2"/>
                  </a:lnTo>
                  <a:lnTo>
                    <a:pt x="527" y="4"/>
                  </a:lnTo>
                  <a:lnTo>
                    <a:pt x="506" y="4"/>
                  </a:lnTo>
                  <a:lnTo>
                    <a:pt x="487" y="6"/>
                  </a:lnTo>
                  <a:lnTo>
                    <a:pt x="470" y="8"/>
                  </a:lnTo>
                  <a:lnTo>
                    <a:pt x="455" y="10"/>
                  </a:lnTo>
                  <a:lnTo>
                    <a:pt x="443" y="10"/>
                  </a:lnTo>
                  <a:lnTo>
                    <a:pt x="432" y="10"/>
                  </a:lnTo>
                  <a:lnTo>
                    <a:pt x="426" y="11"/>
                  </a:lnTo>
                  <a:lnTo>
                    <a:pt x="424" y="11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343"/>
            <p:cNvSpPr>
              <a:spLocks/>
            </p:cNvSpPr>
            <p:nvPr/>
          </p:nvSpPr>
          <p:spPr bwMode="auto">
            <a:xfrm>
              <a:off x="2055" y="3036"/>
              <a:ext cx="86" cy="170"/>
            </a:xfrm>
            <a:custGeom>
              <a:avLst/>
              <a:gdLst>
                <a:gd name="T0" fmla="*/ 0 w 173"/>
                <a:gd name="T1" fmla="*/ 2 h 340"/>
                <a:gd name="T2" fmla="*/ 173 w 173"/>
                <a:gd name="T3" fmla="*/ 0 h 340"/>
                <a:gd name="T4" fmla="*/ 157 w 173"/>
                <a:gd name="T5" fmla="*/ 340 h 340"/>
                <a:gd name="T6" fmla="*/ 0 w 173"/>
                <a:gd name="T7" fmla="*/ 2 h 340"/>
                <a:gd name="T8" fmla="*/ 0 w 173"/>
                <a:gd name="T9" fmla="*/ 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340">
                  <a:moveTo>
                    <a:pt x="0" y="2"/>
                  </a:moveTo>
                  <a:lnTo>
                    <a:pt x="173" y="0"/>
                  </a:lnTo>
                  <a:lnTo>
                    <a:pt x="157" y="34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D6B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344"/>
            <p:cNvSpPr>
              <a:spLocks/>
            </p:cNvSpPr>
            <p:nvPr/>
          </p:nvSpPr>
          <p:spPr bwMode="auto">
            <a:xfrm>
              <a:off x="2229" y="3005"/>
              <a:ext cx="58" cy="125"/>
            </a:xfrm>
            <a:custGeom>
              <a:avLst/>
              <a:gdLst>
                <a:gd name="T0" fmla="*/ 2 w 116"/>
                <a:gd name="T1" fmla="*/ 17 h 251"/>
                <a:gd name="T2" fmla="*/ 0 w 116"/>
                <a:gd name="T3" fmla="*/ 23 h 251"/>
                <a:gd name="T4" fmla="*/ 0 w 116"/>
                <a:gd name="T5" fmla="*/ 31 h 251"/>
                <a:gd name="T6" fmla="*/ 0 w 116"/>
                <a:gd name="T7" fmla="*/ 38 h 251"/>
                <a:gd name="T8" fmla="*/ 2 w 116"/>
                <a:gd name="T9" fmla="*/ 46 h 251"/>
                <a:gd name="T10" fmla="*/ 2 w 116"/>
                <a:gd name="T11" fmla="*/ 54 h 251"/>
                <a:gd name="T12" fmla="*/ 2 w 116"/>
                <a:gd name="T13" fmla="*/ 63 h 251"/>
                <a:gd name="T14" fmla="*/ 4 w 116"/>
                <a:gd name="T15" fmla="*/ 73 h 251"/>
                <a:gd name="T16" fmla="*/ 4 w 116"/>
                <a:gd name="T17" fmla="*/ 80 h 251"/>
                <a:gd name="T18" fmla="*/ 6 w 116"/>
                <a:gd name="T19" fmla="*/ 90 h 251"/>
                <a:gd name="T20" fmla="*/ 8 w 116"/>
                <a:gd name="T21" fmla="*/ 97 h 251"/>
                <a:gd name="T22" fmla="*/ 8 w 116"/>
                <a:gd name="T23" fmla="*/ 107 h 251"/>
                <a:gd name="T24" fmla="*/ 12 w 116"/>
                <a:gd name="T25" fmla="*/ 116 h 251"/>
                <a:gd name="T26" fmla="*/ 14 w 116"/>
                <a:gd name="T27" fmla="*/ 124 h 251"/>
                <a:gd name="T28" fmla="*/ 16 w 116"/>
                <a:gd name="T29" fmla="*/ 133 h 251"/>
                <a:gd name="T30" fmla="*/ 20 w 116"/>
                <a:gd name="T31" fmla="*/ 141 h 251"/>
                <a:gd name="T32" fmla="*/ 23 w 116"/>
                <a:gd name="T33" fmla="*/ 150 h 251"/>
                <a:gd name="T34" fmla="*/ 25 w 116"/>
                <a:gd name="T35" fmla="*/ 158 h 251"/>
                <a:gd name="T36" fmla="*/ 29 w 116"/>
                <a:gd name="T37" fmla="*/ 166 h 251"/>
                <a:gd name="T38" fmla="*/ 29 w 116"/>
                <a:gd name="T39" fmla="*/ 173 h 251"/>
                <a:gd name="T40" fmla="*/ 33 w 116"/>
                <a:gd name="T41" fmla="*/ 183 h 251"/>
                <a:gd name="T42" fmla="*/ 33 w 116"/>
                <a:gd name="T43" fmla="*/ 190 h 251"/>
                <a:gd name="T44" fmla="*/ 35 w 116"/>
                <a:gd name="T45" fmla="*/ 200 h 251"/>
                <a:gd name="T46" fmla="*/ 37 w 116"/>
                <a:gd name="T47" fmla="*/ 207 h 251"/>
                <a:gd name="T48" fmla="*/ 39 w 116"/>
                <a:gd name="T49" fmla="*/ 215 h 251"/>
                <a:gd name="T50" fmla="*/ 39 w 116"/>
                <a:gd name="T51" fmla="*/ 223 h 251"/>
                <a:gd name="T52" fmla="*/ 39 w 116"/>
                <a:gd name="T53" fmla="*/ 228 h 251"/>
                <a:gd name="T54" fmla="*/ 39 w 116"/>
                <a:gd name="T55" fmla="*/ 234 h 251"/>
                <a:gd name="T56" fmla="*/ 40 w 116"/>
                <a:gd name="T57" fmla="*/ 242 h 251"/>
                <a:gd name="T58" fmla="*/ 40 w 116"/>
                <a:gd name="T59" fmla="*/ 247 h 251"/>
                <a:gd name="T60" fmla="*/ 40 w 116"/>
                <a:gd name="T61" fmla="*/ 251 h 251"/>
                <a:gd name="T62" fmla="*/ 116 w 116"/>
                <a:gd name="T63" fmla="*/ 225 h 251"/>
                <a:gd name="T64" fmla="*/ 115 w 116"/>
                <a:gd name="T65" fmla="*/ 221 h 251"/>
                <a:gd name="T66" fmla="*/ 113 w 116"/>
                <a:gd name="T67" fmla="*/ 215 h 251"/>
                <a:gd name="T68" fmla="*/ 109 w 116"/>
                <a:gd name="T69" fmla="*/ 206 h 251"/>
                <a:gd name="T70" fmla="*/ 107 w 116"/>
                <a:gd name="T71" fmla="*/ 194 h 251"/>
                <a:gd name="T72" fmla="*/ 101 w 116"/>
                <a:gd name="T73" fmla="*/ 179 h 251"/>
                <a:gd name="T74" fmla="*/ 96 w 116"/>
                <a:gd name="T75" fmla="*/ 164 h 251"/>
                <a:gd name="T76" fmla="*/ 90 w 116"/>
                <a:gd name="T77" fmla="*/ 147 h 251"/>
                <a:gd name="T78" fmla="*/ 84 w 116"/>
                <a:gd name="T79" fmla="*/ 128 h 251"/>
                <a:gd name="T80" fmla="*/ 77 w 116"/>
                <a:gd name="T81" fmla="*/ 109 h 251"/>
                <a:gd name="T82" fmla="*/ 69 w 116"/>
                <a:gd name="T83" fmla="*/ 90 h 251"/>
                <a:gd name="T84" fmla="*/ 59 w 116"/>
                <a:gd name="T85" fmla="*/ 73 h 251"/>
                <a:gd name="T86" fmla="*/ 52 w 116"/>
                <a:gd name="T87" fmla="*/ 55 h 251"/>
                <a:gd name="T88" fmla="*/ 44 w 116"/>
                <a:gd name="T89" fmla="*/ 40 h 251"/>
                <a:gd name="T90" fmla="*/ 39 w 116"/>
                <a:gd name="T91" fmla="*/ 27 h 251"/>
                <a:gd name="T92" fmla="*/ 31 w 116"/>
                <a:gd name="T93" fmla="*/ 17 h 251"/>
                <a:gd name="T94" fmla="*/ 25 w 116"/>
                <a:gd name="T95" fmla="*/ 12 h 251"/>
                <a:gd name="T96" fmla="*/ 23 w 116"/>
                <a:gd name="T97" fmla="*/ 10 h 251"/>
                <a:gd name="T98" fmla="*/ 21 w 116"/>
                <a:gd name="T99" fmla="*/ 8 h 251"/>
                <a:gd name="T100" fmla="*/ 18 w 116"/>
                <a:gd name="T101" fmla="*/ 4 h 251"/>
                <a:gd name="T102" fmla="*/ 14 w 116"/>
                <a:gd name="T103" fmla="*/ 2 h 251"/>
                <a:gd name="T104" fmla="*/ 10 w 116"/>
                <a:gd name="T105" fmla="*/ 0 h 251"/>
                <a:gd name="T106" fmla="*/ 6 w 116"/>
                <a:gd name="T107" fmla="*/ 2 h 251"/>
                <a:gd name="T108" fmla="*/ 4 w 116"/>
                <a:gd name="T109" fmla="*/ 4 h 251"/>
                <a:gd name="T110" fmla="*/ 4 w 116"/>
                <a:gd name="T111" fmla="*/ 8 h 251"/>
                <a:gd name="T112" fmla="*/ 2 w 116"/>
                <a:gd name="T113" fmla="*/ 12 h 251"/>
                <a:gd name="T114" fmla="*/ 2 w 116"/>
                <a:gd name="T115" fmla="*/ 17 h 251"/>
                <a:gd name="T116" fmla="*/ 2 w 116"/>
                <a:gd name="T117" fmla="*/ 1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" h="251">
                  <a:moveTo>
                    <a:pt x="2" y="17"/>
                  </a:moveTo>
                  <a:lnTo>
                    <a:pt x="0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2" y="54"/>
                  </a:lnTo>
                  <a:lnTo>
                    <a:pt x="2" y="63"/>
                  </a:lnTo>
                  <a:lnTo>
                    <a:pt x="4" y="73"/>
                  </a:lnTo>
                  <a:lnTo>
                    <a:pt x="4" y="80"/>
                  </a:lnTo>
                  <a:lnTo>
                    <a:pt x="6" y="90"/>
                  </a:lnTo>
                  <a:lnTo>
                    <a:pt x="8" y="97"/>
                  </a:lnTo>
                  <a:lnTo>
                    <a:pt x="8" y="107"/>
                  </a:lnTo>
                  <a:lnTo>
                    <a:pt x="12" y="116"/>
                  </a:lnTo>
                  <a:lnTo>
                    <a:pt x="14" y="124"/>
                  </a:lnTo>
                  <a:lnTo>
                    <a:pt x="16" y="133"/>
                  </a:lnTo>
                  <a:lnTo>
                    <a:pt x="20" y="141"/>
                  </a:lnTo>
                  <a:lnTo>
                    <a:pt x="23" y="150"/>
                  </a:lnTo>
                  <a:lnTo>
                    <a:pt x="25" y="158"/>
                  </a:lnTo>
                  <a:lnTo>
                    <a:pt x="29" y="166"/>
                  </a:lnTo>
                  <a:lnTo>
                    <a:pt x="29" y="173"/>
                  </a:lnTo>
                  <a:lnTo>
                    <a:pt x="33" y="183"/>
                  </a:lnTo>
                  <a:lnTo>
                    <a:pt x="33" y="190"/>
                  </a:lnTo>
                  <a:lnTo>
                    <a:pt x="35" y="200"/>
                  </a:lnTo>
                  <a:lnTo>
                    <a:pt x="37" y="207"/>
                  </a:lnTo>
                  <a:lnTo>
                    <a:pt x="39" y="215"/>
                  </a:lnTo>
                  <a:lnTo>
                    <a:pt x="39" y="223"/>
                  </a:lnTo>
                  <a:lnTo>
                    <a:pt x="39" y="228"/>
                  </a:lnTo>
                  <a:lnTo>
                    <a:pt x="39" y="234"/>
                  </a:lnTo>
                  <a:lnTo>
                    <a:pt x="40" y="242"/>
                  </a:lnTo>
                  <a:lnTo>
                    <a:pt x="40" y="247"/>
                  </a:lnTo>
                  <a:lnTo>
                    <a:pt x="40" y="251"/>
                  </a:lnTo>
                  <a:lnTo>
                    <a:pt x="116" y="225"/>
                  </a:lnTo>
                  <a:lnTo>
                    <a:pt x="115" y="221"/>
                  </a:lnTo>
                  <a:lnTo>
                    <a:pt x="113" y="215"/>
                  </a:lnTo>
                  <a:lnTo>
                    <a:pt x="109" y="206"/>
                  </a:lnTo>
                  <a:lnTo>
                    <a:pt x="107" y="194"/>
                  </a:lnTo>
                  <a:lnTo>
                    <a:pt x="101" y="179"/>
                  </a:lnTo>
                  <a:lnTo>
                    <a:pt x="96" y="164"/>
                  </a:lnTo>
                  <a:lnTo>
                    <a:pt x="90" y="147"/>
                  </a:lnTo>
                  <a:lnTo>
                    <a:pt x="84" y="128"/>
                  </a:lnTo>
                  <a:lnTo>
                    <a:pt x="77" y="109"/>
                  </a:lnTo>
                  <a:lnTo>
                    <a:pt x="69" y="90"/>
                  </a:lnTo>
                  <a:lnTo>
                    <a:pt x="59" y="73"/>
                  </a:lnTo>
                  <a:lnTo>
                    <a:pt x="52" y="55"/>
                  </a:lnTo>
                  <a:lnTo>
                    <a:pt x="44" y="40"/>
                  </a:lnTo>
                  <a:lnTo>
                    <a:pt x="39" y="27"/>
                  </a:lnTo>
                  <a:lnTo>
                    <a:pt x="31" y="17"/>
                  </a:lnTo>
                  <a:lnTo>
                    <a:pt x="25" y="12"/>
                  </a:lnTo>
                  <a:lnTo>
                    <a:pt x="23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345"/>
            <p:cNvSpPr>
              <a:spLocks/>
            </p:cNvSpPr>
            <p:nvPr/>
          </p:nvSpPr>
          <p:spPr bwMode="auto">
            <a:xfrm>
              <a:off x="2137" y="3317"/>
              <a:ext cx="32" cy="84"/>
            </a:xfrm>
            <a:custGeom>
              <a:avLst/>
              <a:gdLst>
                <a:gd name="T0" fmla="*/ 40 w 65"/>
                <a:gd name="T1" fmla="*/ 167 h 167"/>
                <a:gd name="T2" fmla="*/ 40 w 65"/>
                <a:gd name="T3" fmla="*/ 165 h 167"/>
                <a:gd name="T4" fmla="*/ 40 w 65"/>
                <a:gd name="T5" fmla="*/ 163 h 167"/>
                <a:gd name="T6" fmla="*/ 42 w 65"/>
                <a:gd name="T7" fmla="*/ 159 h 167"/>
                <a:gd name="T8" fmla="*/ 44 w 65"/>
                <a:gd name="T9" fmla="*/ 154 h 167"/>
                <a:gd name="T10" fmla="*/ 46 w 65"/>
                <a:gd name="T11" fmla="*/ 148 h 167"/>
                <a:gd name="T12" fmla="*/ 48 w 65"/>
                <a:gd name="T13" fmla="*/ 142 h 167"/>
                <a:gd name="T14" fmla="*/ 51 w 65"/>
                <a:gd name="T15" fmla="*/ 135 h 167"/>
                <a:gd name="T16" fmla="*/ 55 w 65"/>
                <a:gd name="T17" fmla="*/ 127 h 167"/>
                <a:gd name="T18" fmla="*/ 57 w 65"/>
                <a:gd name="T19" fmla="*/ 118 h 167"/>
                <a:gd name="T20" fmla="*/ 59 w 65"/>
                <a:gd name="T21" fmla="*/ 110 h 167"/>
                <a:gd name="T22" fmla="*/ 61 w 65"/>
                <a:gd name="T23" fmla="*/ 100 h 167"/>
                <a:gd name="T24" fmla="*/ 63 w 65"/>
                <a:gd name="T25" fmla="*/ 91 h 167"/>
                <a:gd name="T26" fmla="*/ 63 w 65"/>
                <a:gd name="T27" fmla="*/ 81 h 167"/>
                <a:gd name="T28" fmla="*/ 65 w 65"/>
                <a:gd name="T29" fmla="*/ 72 h 167"/>
                <a:gd name="T30" fmla="*/ 63 w 65"/>
                <a:gd name="T31" fmla="*/ 64 h 167"/>
                <a:gd name="T32" fmla="*/ 61 w 65"/>
                <a:gd name="T33" fmla="*/ 57 h 167"/>
                <a:gd name="T34" fmla="*/ 53 w 65"/>
                <a:gd name="T35" fmla="*/ 0 h 167"/>
                <a:gd name="T36" fmla="*/ 0 w 65"/>
                <a:gd name="T37" fmla="*/ 49 h 167"/>
                <a:gd name="T38" fmla="*/ 0 w 65"/>
                <a:gd name="T39" fmla="*/ 144 h 167"/>
                <a:gd name="T40" fmla="*/ 40 w 65"/>
                <a:gd name="T41" fmla="*/ 167 h 167"/>
                <a:gd name="T42" fmla="*/ 40 w 65"/>
                <a:gd name="T4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67">
                  <a:moveTo>
                    <a:pt x="40" y="167"/>
                  </a:moveTo>
                  <a:lnTo>
                    <a:pt x="40" y="165"/>
                  </a:lnTo>
                  <a:lnTo>
                    <a:pt x="40" y="163"/>
                  </a:lnTo>
                  <a:lnTo>
                    <a:pt x="42" y="159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42"/>
                  </a:lnTo>
                  <a:lnTo>
                    <a:pt x="51" y="135"/>
                  </a:lnTo>
                  <a:lnTo>
                    <a:pt x="55" y="127"/>
                  </a:lnTo>
                  <a:lnTo>
                    <a:pt x="57" y="118"/>
                  </a:lnTo>
                  <a:lnTo>
                    <a:pt x="59" y="110"/>
                  </a:lnTo>
                  <a:lnTo>
                    <a:pt x="61" y="100"/>
                  </a:lnTo>
                  <a:lnTo>
                    <a:pt x="63" y="91"/>
                  </a:lnTo>
                  <a:lnTo>
                    <a:pt x="63" y="81"/>
                  </a:lnTo>
                  <a:lnTo>
                    <a:pt x="65" y="72"/>
                  </a:lnTo>
                  <a:lnTo>
                    <a:pt x="63" y="64"/>
                  </a:lnTo>
                  <a:lnTo>
                    <a:pt x="61" y="57"/>
                  </a:lnTo>
                  <a:lnTo>
                    <a:pt x="53" y="0"/>
                  </a:lnTo>
                  <a:lnTo>
                    <a:pt x="0" y="49"/>
                  </a:lnTo>
                  <a:lnTo>
                    <a:pt x="0" y="144"/>
                  </a:lnTo>
                  <a:lnTo>
                    <a:pt x="40" y="167"/>
                  </a:lnTo>
                  <a:lnTo>
                    <a:pt x="40" y="16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346"/>
            <p:cNvSpPr>
              <a:spLocks/>
            </p:cNvSpPr>
            <p:nvPr/>
          </p:nvSpPr>
          <p:spPr bwMode="auto">
            <a:xfrm>
              <a:off x="2128" y="2984"/>
              <a:ext cx="45" cy="222"/>
            </a:xfrm>
            <a:custGeom>
              <a:avLst/>
              <a:gdLst>
                <a:gd name="T0" fmla="*/ 17 w 89"/>
                <a:gd name="T1" fmla="*/ 0 h 445"/>
                <a:gd name="T2" fmla="*/ 78 w 89"/>
                <a:gd name="T3" fmla="*/ 57 h 445"/>
                <a:gd name="T4" fmla="*/ 42 w 89"/>
                <a:gd name="T5" fmla="*/ 173 h 445"/>
                <a:gd name="T6" fmla="*/ 89 w 89"/>
                <a:gd name="T7" fmla="*/ 192 h 445"/>
                <a:gd name="T8" fmla="*/ 11 w 89"/>
                <a:gd name="T9" fmla="*/ 445 h 445"/>
                <a:gd name="T10" fmla="*/ 0 w 89"/>
                <a:gd name="T11" fmla="*/ 324 h 445"/>
                <a:gd name="T12" fmla="*/ 2 w 89"/>
                <a:gd name="T13" fmla="*/ 128 h 445"/>
                <a:gd name="T14" fmla="*/ 17 w 89"/>
                <a:gd name="T15" fmla="*/ 0 h 445"/>
                <a:gd name="T16" fmla="*/ 17 w 89"/>
                <a:gd name="T1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445">
                  <a:moveTo>
                    <a:pt x="17" y="0"/>
                  </a:moveTo>
                  <a:lnTo>
                    <a:pt x="78" y="57"/>
                  </a:lnTo>
                  <a:lnTo>
                    <a:pt x="42" y="173"/>
                  </a:lnTo>
                  <a:lnTo>
                    <a:pt x="89" y="192"/>
                  </a:lnTo>
                  <a:lnTo>
                    <a:pt x="11" y="445"/>
                  </a:lnTo>
                  <a:lnTo>
                    <a:pt x="0" y="324"/>
                  </a:lnTo>
                  <a:lnTo>
                    <a:pt x="2" y="12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347"/>
            <p:cNvSpPr>
              <a:spLocks/>
            </p:cNvSpPr>
            <p:nvPr/>
          </p:nvSpPr>
          <p:spPr bwMode="auto">
            <a:xfrm>
              <a:off x="2160" y="3559"/>
              <a:ext cx="60" cy="44"/>
            </a:xfrm>
            <a:custGeom>
              <a:avLst/>
              <a:gdLst>
                <a:gd name="T0" fmla="*/ 38 w 119"/>
                <a:gd name="T1" fmla="*/ 9 h 87"/>
                <a:gd name="T2" fmla="*/ 36 w 119"/>
                <a:gd name="T3" fmla="*/ 9 h 87"/>
                <a:gd name="T4" fmla="*/ 36 w 119"/>
                <a:gd name="T5" fmla="*/ 11 h 87"/>
                <a:gd name="T6" fmla="*/ 34 w 119"/>
                <a:gd name="T7" fmla="*/ 15 h 87"/>
                <a:gd name="T8" fmla="*/ 32 w 119"/>
                <a:gd name="T9" fmla="*/ 19 h 87"/>
                <a:gd name="T10" fmla="*/ 30 w 119"/>
                <a:gd name="T11" fmla="*/ 22 h 87"/>
                <a:gd name="T12" fmla="*/ 26 w 119"/>
                <a:gd name="T13" fmla="*/ 30 h 87"/>
                <a:gd name="T14" fmla="*/ 24 w 119"/>
                <a:gd name="T15" fmla="*/ 36 h 87"/>
                <a:gd name="T16" fmla="*/ 22 w 119"/>
                <a:gd name="T17" fmla="*/ 41 h 87"/>
                <a:gd name="T18" fmla="*/ 19 w 119"/>
                <a:gd name="T19" fmla="*/ 47 h 87"/>
                <a:gd name="T20" fmla="*/ 15 w 119"/>
                <a:gd name="T21" fmla="*/ 55 h 87"/>
                <a:gd name="T22" fmla="*/ 11 w 119"/>
                <a:gd name="T23" fmla="*/ 59 h 87"/>
                <a:gd name="T24" fmla="*/ 9 w 119"/>
                <a:gd name="T25" fmla="*/ 64 h 87"/>
                <a:gd name="T26" fmla="*/ 5 w 119"/>
                <a:gd name="T27" fmla="*/ 70 h 87"/>
                <a:gd name="T28" fmla="*/ 3 w 119"/>
                <a:gd name="T29" fmla="*/ 72 h 87"/>
                <a:gd name="T30" fmla="*/ 0 w 119"/>
                <a:gd name="T31" fmla="*/ 74 h 87"/>
                <a:gd name="T32" fmla="*/ 0 w 119"/>
                <a:gd name="T33" fmla="*/ 76 h 87"/>
                <a:gd name="T34" fmla="*/ 1 w 119"/>
                <a:gd name="T35" fmla="*/ 78 h 87"/>
                <a:gd name="T36" fmla="*/ 3 w 119"/>
                <a:gd name="T37" fmla="*/ 78 h 87"/>
                <a:gd name="T38" fmla="*/ 9 w 119"/>
                <a:gd name="T39" fmla="*/ 79 h 87"/>
                <a:gd name="T40" fmla="*/ 15 w 119"/>
                <a:gd name="T41" fmla="*/ 81 h 87"/>
                <a:gd name="T42" fmla="*/ 22 w 119"/>
                <a:gd name="T43" fmla="*/ 83 h 87"/>
                <a:gd name="T44" fmla="*/ 28 w 119"/>
                <a:gd name="T45" fmla="*/ 85 h 87"/>
                <a:gd name="T46" fmla="*/ 38 w 119"/>
                <a:gd name="T47" fmla="*/ 87 h 87"/>
                <a:gd name="T48" fmla="*/ 47 w 119"/>
                <a:gd name="T49" fmla="*/ 87 h 87"/>
                <a:gd name="T50" fmla="*/ 55 w 119"/>
                <a:gd name="T51" fmla="*/ 87 h 87"/>
                <a:gd name="T52" fmla="*/ 66 w 119"/>
                <a:gd name="T53" fmla="*/ 87 h 87"/>
                <a:gd name="T54" fmla="*/ 78 w 119"/>
                <a:gd name="T55" fmla="*/ 85 h 87"/>
                <a:gd name="T56" fmla="*/ 87 w 119"/>
                <a:gd name="T57" fmla="*/ 83 h 87"/>
                <a:gd name="T58" fmla="*/ 97 w 119"/>
                <a:gd name="T59" fmla="*/ 79 h 87"/>
                <a:gd name="T60" fmla="*/ 108 w 119"/>
                <a:gd name="T61" fmla="*/ 76 h 87"/>
                <a:gd name="T62" fmla="*/ 119 w 119"/>
                <a:gd name="T63" fmla="*/ 70 h 87"/>
                <a:gd name="T64" fmla="*/ 117 w 119"/>
                <a:gd name="T65" fmla="*/ 68 h 87"/>
                <a:gd name="T66" fmla="*/ 114 w 119"/>
                <a:gd name="T67" fmla="*/ 64 h 87"/>
                <a:gd name="T68" fmla="*/ 112 w 119"/>
                <a:gd name="T69" fmla="*/ 59 h 87"/>
                <a:gd name="T70" fmla="*/ 110 w 119"/>
                <a:gd name="T71" fmla="*/ 55 h 87"/>
                <a:gd name="T72" fmla="*/ 106 w 119"/>
                <a:gd name="T73" fmla="*/ 51 h 87"/>
                <a:gd name="T74" fmla="*/ 104 w 119"/>
                <a:gd name="T75" fmla="*/ 47 h 87"/>
                <a:gd name="T76" fmla="*/ 100 w 119"/>
                <a:gd name="T77" fmla="*/ 41 h 87"/>
                <a:gd name="T78" fmla="*/ 97 w 119"/>
                <a:gd name="T79" fmla="*/ 36 h 87"/>
                <a:gd name="T80" fmla="*/ 95 w 119"/>
                <a:gd name="T81" fmla="*/ 30 h 87"/>
                <a:gd name="T82" fmla="*/ 93 w 119"/>
                <a:gd name="T83" fmla="*/ 24 h 87"/>
                <a:gd name="T84" fmla="*/ 89 w 119"/>
                <a:gd name="T85" fmla="*/ 17 h 87"/>
                <a:gd name="T86" fmla="*/ 87 w 119"/>
                <a:gd name="T87" fmla="*/ 11 h 87"/>
                <a:gd name="T88" fmla="*/ 85 w 119"/>
                <a:gd name="T89" fmla="*/ 5 h 87"/>
                <a:gd name="T90" fmla="*/ 85 w 119"/>
                <a:gd name="T91" fmla="*/ 0 h 87"/>
                <a:gd name="T92" fmla="*/ 38 w 119"/>
                <a:gd name="T93" fmla="*/ 9 h 87"/>
                <a:gd name="T94" fmla="*/ 38 w 119"/>
                <a:gd name="T95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87">
                  <a:moveTo>
                    <a:pt x="38" y="9"/>
                  </a:moveTo>
                  <a:lnTo>
                    <a:pt x="36" y="9"/>
                  </a:lnTo>
                  <a:lnTo>
                    <a:pt x="36" y="11"/>
                  </a:lnTo>
                  <a:lnTo>
                    <a:pt x="34" y="15"/>
                  </a:lnTo>
                  <a:lnTo>
                    <a:pt x="32" y="19"/>
                  </a:lnTo>
                  <a:lnTo>
                    <a:pt x="30" y="22"/>
                  </a:lnTo>
                  <a:lnTo>
                    <a:pt x="26" y="30"/>
                  </a:lnTo>
                  <a:lnTo>
                    <a:pt x="24" y="36"/>
                  </a:lnTo>
                  <a:lnTo>
                    <a:pt x="22" y="41"/>
                  </a:lnTo>
                  <a:lnTo>
                    <a:pt x="19" y="47"/>
                  </a:lnTo>
                  <a:lnTo>
                    <a:pt x="15" y="55"/>
                  </a:lnTo>
                  <a:lnTo>
                    <a:pt x="11" y="59"/>
                  </a:lnTo>
                  <a:lnTo>
                    <a:pt x="9" y="64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3" y="78"/>
                  </a:lnTo>
                  <a:lnTo>
                    <a:pt x="9" y="79"/>
                  </a:lnTo>
                  <a:lnTo>
                    <a:pt x="15" y="81"/>
                  </a:lnTo>
                  <a:lnTo>
                    <a:pt x="22" y="83"/>
                  </a:lnTo>
                  <a:lnTo>
                    <a:pt x="28" y="85"/>
                  </a:lnTo>
                  <a:lnTo>
                    <a:pt x="38" y="87"/>
                  </a:lnTo>
                  <a:lnTo>
                    <a:pt x="47" y="87"/>
                  </a:lnTo>
                  <a:lnTo>
                    <a:pt x="55" y="87"/>
                  </a:lnTo>
                  <a:lnTo>
                    <a:pt x="66" y="87"/>
                  </a:lnTo>
                  <a:lnTo>
                    <a:pt x="78" y="85"/>
                  </a:lnTo>
                  <a:lnTo>
                    <a:pt x="87" y="83"/>
                  </a:lnTo>
                  <a:lnTo>
                    <a:pt x="97" y="79"/>
                  </a:lnTo>
                  <a:lnTo>
                    <a:pt x="108" y="76"/>
                  </a:lnTo>
                  <a:lnTo>
                    <a:pt x="119" y="70"/>
                  </a:lnTo>
                  <a:lnTo>
                    <a:pt x="117" y="68"/>
                  </a:lnTo>
                  <a:lnTo>
                    <a:pt x="114" y="64"/>
                  </a:lnTo>
                  <a:lnTo>
                    <a:pt x="112" y="59"/>
                  </a:lnTo>
                  <a:lnTo>
                    <a:pt x="110" y="55"/>
                  </a:lnTo>
                  <a:lnTo>
                    <a:pt x="106" y="51"/>
                  </a:lnTo>
                  <a:lnTo>
                    <a:pt x="104" y="47"/>
                  </a:lnTo>
                  <a:lnTo>
                    <a:pt x="100" y="41"/>
                  </a:lnTo>
                  <a:lnTo>
                    <a:pt x="97" y="36"/>
                  </a:lnTo>
                  <a:lnTo>
                    <a:pt x="95" y="30"/>
                  </a:lnTo>
                  <a:lnTo>
                    <a:pt x="93" y="24"/>
                  </a:lnTo>
                  <a:lnTo>
                    <a:pt x="89" y="17"/>
                  </a:lnTo>
                  <a:lnTo>
                    <a:pt x="87" y="11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9447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348"/>
            <p:cNvSpPr>
              <a:spLocks/>
            </p:cNvSpPr>
            <p:nvPr/>
          </p:nvSpPr>
          <p:spPr bwMode="auto">
            <a:xfrm>
              <a:off x="2011" y="2917"/>
              <a:ext cx="124" cy="149"/>
            </a:xfrm>
            <a:custGeom>
              <a:avLst/>
              <a:gdLst>
                <a:gd name="T0" fmla="*/ 247 w 247"/>
                <a:gd name="T1" fmla="*/ 143 h 299"/>
                <a:gd name="T2" fmla="*/ 245 w 247"/>
                <a:gd name="T3" fmla="*/ 145 h 299"/>
                <a:gd name="T4" fmla="*/ 245 w 247"/>
                <a:gd name="T5" fmla="*/ 149 h 299"/>
                <a:gd name="T6" fmla="*/ 245 w 247"/>
                <a:gd name="T7" fmla="*/ 154 h 299"/>
                <a:gd name="T8" fmla="*/ 245 w 247"/>
                <a:gd name="T9" fmla="*/ 164 h 299"/>
                <a:gd name="T10" fmla="*/ 245 w 247"/>
                <a:gd name="T11" fmla="*/ 173 h 299"/>
                <a:gd name="T12" fmla="*/ 243 w 247"/>
                <a:gd name="T13" fmla="*/ 185 h 299"/>
                <a:gd name="T14" fmla="*/ 243 w 247"/>
                <a:gd name="T15" fmla="*/ 198 h 299"/>
                <a:gd name="T16" fmla="*/ 243 w 247"/>
                <a:gd name="T17" fmla="*/ 211 h 299"/>
                <a:gd name="T18" fmla="*/ 240 w 247"/>
                <a:gd name="T19" fmla="*/ 225 h 299"/>
                <a:gd name="T20" fmla="*/ 238 w 247"/>
                <a:gd name="T21" fmla="*/ 238 h 299"/>
                <a:gd name="T22" fmla="*/ 236 w 247"/>
                <a:gd name="T23" fmla="*/ 249 h 299"/>
                <a:gd name="T24" fmla="*/ 234 w 247"/>
                <a:gd name="T25" fmla="*/ 263 h 299"/>
                <a:gd name="T26" fmla="*/ 228 w 247"/>
                <a:gd name="T27" fmla="*/ 272 h 299"/>
                <a:gd name="T28" fmla="*/ 226 w 247"/>
                <a:gd name="T29" fmla="*/ 282 h 299"/>
                <a:gd name="T30" fmla="*/ 221 w 247"/>
                <a:gd name="T31" fmla="*/ 289 h 299"/>
                <a:gd name="T32" fmla="*/ 217 w 247"/>
                <a:gd name="T33" fmla="*/ 295 h 299"/>
                <a:gd name="T34" fmla="*/ 207 w 247"/>
                <a:gd name="T35" fmla="*/ 297 h 299"/>
                <a:gd name="T36" fmla="*/ 198 w 247"/>
                <a:gd name="T37" fmla="*/ 299 h 299"/>
                <a:gd name="T38" fmla="*/ 185 w 247"/>
                <a:gd name="T39" fmla="*/ 297 h 299"/>
                <a:gd name="T40" fmla="*/ 169 w 247"/>
                <a:gd name="T41" fmla="*/ 297 h 299"/>
                <a:gd name="T42" fmla="*/ 150 w 247"/>
                <a:gd name="T43" fmla="*/ 291 h 299"/>
                <a:gd name="T44" fmla="*/ 133 w 247"/>
                <a:gd name="T45" fmla="*/ 287 h 299"/>
                <a:gd name="T46" fmla="*/ 114 w 247"/>
                <a:gd name="T47" fmla="*/ 280 h 299"/>
                <a:gd name="T48" fmla="*/ 97 w 247"/>
                <a:gd name="T49" fmla="*/ 272 h 299"/>
                <a:gd name="T50" fmla="*/ 78 w 247"/>
                <a:gd name="T51" fmla="*/ 263 h 299"/>
                <a:gd name="T52" fmla="*/ 61 w 247"/>
                <a:gd name="T53" fmla="*/ 251 h 299"/>
                <a:gd name="T54" fmla="*/ 44 w 247"/>
                <a:gd name="T55" fmla="*/ 240 h 299"/>
                <a:gd name="T56" fmla="*/ 30 w 247"/>
                <a:gd name="T57" fmla="*/ 225 h 299"/>
                <a:gd name="T58" fmla="*/ 17 w 247"/>
                <a:gd name="T59" fmla="*/ 209 h 299"/>
                <a:gd name="T60" fmla="*/ 8 w 247"/>
                <a:gd name="T61" fmla="*/ 192 h 299"/>
                <a:gd name="T62" fmla="*/ 2 w 247"/>
                <a:gd name="T63" fmla="*/ 175 h 299"/>
                <a:gd name="T64" fmla="*/ 0 w 247"/>
                <a:gd name="T65" fmla="*/ 154 h 299"/>
                <a:gd name="T66" fmla="*/ 0 w 247"/>
                <a:gd name="T67" fmla="*/ 133 h 299"/>
                <a:gd name="T68" fmla="*/ 0 w 247"/>
                <a:gd name="T69" fmla="*/ 116 h 299"/>
                <a:gd name="T70" fmla="*/ 0 w 247"/>
                <a:gd name="T71" fmla="*/ 97 h 299"/>
                <a:gd name="T72" fmla="*/ 0 w 247"/>
                <a:gd name="T73" fmla="*/ 84 h 299"/>
                <a:gd name="T74" fmla="*/ 0 w 247"/>
                <a:gd name="T75" fmla="*/ 69 h 299"/>
                <a:gd name="T76" fmla="*/ 0 w 247"/>
                <a:gd name="T77" fmla="*/ 57 h 299"/>
                <a:gd name="T78" fmla="*/ 0 w 247"/>
                <a:gd name="T79" fmla="*/ 44 h 299"/>
                <a:gd name="T80" fmla="*/ 0 w 247"/>
                <a:gd name="T81" fmla="*/ 35 h 299"/>
                <a:gd name="T82" fmla="*/ 0 w 247"/>
                <a:gd name="T83" fmla="*/ 25 h 299"/>
                <a:gd name="T84" fmla="*/ 0 w 247"/>
                <a:gd name="T85" fmla="*/ 19 h 299"/>
                <a:gd name="T86" fmla="*/ 0 w 247"/>
                <a:gd name="T87" fmla="*/ 12 h 299"/>
                <a:gd name="T88" fmla="*/ 0 w 247"/>
                <a:gd name="T89" fmla="*/ 8 h 299"/>
                <a:gd name="T90" fmla="*/ 0 w 247"/>
                <a:gd name="T91" fmla="*/ 2 h 299"/>
                <a:gd name="T92" fmla="*/ 0 w 247"/>
                <a:gd name="T93" fmla="*/ 0 h 299"/>
                <a:gd name="T94" fmla="*/ 247 w 247"/>
                <a:gd name="T95" fmla="*/ 143 h 299"/>
                <a:gd name="T96" fmla="*/ 247 w 247"/>
                <a:gd name="T97" fmla="*/ 14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7" h="299">
                  <a:moveTo>
                    <a:pt x="247" y="143"/>
                  </a:moveTo>
                  <a:lnTo>
                    <a:pt x="245" y="145"/>
                  </a:lnTo>
                  <a:lnTo>
                    <a:pt x="245" y="149"/>
                  </a:lnTo>
                  <a:lnTo>
                    <a:pt x="245" y="154"/>
                  </a:lnTo>
                  <a:lnTo>
                    <a:pt x="245" y="164"/>
                  </a:lnTo>
                  <a:lnTo>
                    <a:pt x="245" y="173"/>
                  </a:lnTo>
                  <a:lnTo>
                    <a:pt x="243" y="185"/>
                  </a:lnTo>
                  <a:lnTo>
                    <a:pt x="243" y="198"/>
                  </a:lnTo>
                  <a:lnTo>
                    <a:pt x="243" y="211"/>
                  </a:lnTo>
                  <a:lnTo>
                    <a:pt x="240" y="225"/>
                  </a:lnTo>
                  <a:lnTo>
                    <a:pt x="238" y="238"/>
                  </a:lnTo>
                  <a:lnTo>
                    <a:pt x="236" y="249"/>
                  </a:lnTo>
                  <a:lnTo>
                    <a:pt x="234" y="263"/>
                  </a:lnTo>
                  <a:lnTo>
                    <a:pt x="228" y="272"/>
                  </a:lnTo>
                  <a:lnTo>
                    <a:pt x="226" y="282"/>
                  </a:lnTo>
                  <a:lnTo>
                    <a:pt x="221" y="289"/>
                  </a:lnTo>
                  <a:lnTo>
                    <a:pt x="217" y="295"/>
                  </a:lnTo>
                  <a:lnTo>
                    <a:pt x="207" y="297"/>
                  </a:lnTo>
                  <a:lnTo>
                    <a:pt x="198" y="299"/>
                  </a:lnTo>
                  <a:lnTo>
                    <a:pt x="185" y="297"/>
                  </a:lnTo>
                  <a:lnTo>
                    <a:pt x="169" y="297"/>
                  </a:lnTo>
                  <a:lnTo>
                    <a:pt x="150" y="291"/>
                  </a:lnTo>
                  <a:lnTo>
                    <a:pt x="133" y="287"/>
                  </a:lnTo>
                  <a:lnTo>
                    <a:pt x="114" y="280"/>
                  </a:lnTo>
                  <a:lnTo>
                    <a:pt x="97" y="272"/>
                  </a:lnTo>
                  <a:lnTo>
                    <a:pt x="78" y="263"/>
                  </a:lnTo>
                  <a:lnTo>
                    <a:pt x="61" y="251"/>
                  </a:lnTo>
                  <a:lnTo>
                    <a:pt x="44" y="240"/>
                  </a:lnTo>
                  <a:lnTo>
                    <a:pt x="30" y="225"/>
                  </a:lnTo>
                  <a:lnTo>
                    <a:pt x="17" y="209"/>
                  </a:lnTo>
                  <a:lnTo>
                    <a:pt x="8" y="192"/>
                  </a:lnTo>
                  <a:lnTo>
                    <a:pt x="2" y="175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0" y="116"/>
                  </a:lnTo>
                  <a:lnTo>
                    <a:pt x="0" y="97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7" y="143"/>
                  </a:lnTo>
                  <a:lnTo>
                    <a:pt x="247" y="143"/>
                  </a:lnTo>
                  <a:close/>
                </a:path>
              </a:pathLst>
            </a:custGeom>
            <a:solidFill>
              <a:srgbClr val="FFCCA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349"/>
            <p:cNvSpPr>
              <a:spLocks/>
            </p:cNvSpPr>
            <p:nvPr/>
          </p:nvSpPr>
          <p:spPr bwMode="auto">
            <a:xfrm>
              <a:off x="1980" y="2721"/>
              <a:ext cx="237" cy="286"/>
            </a:xfrm>
            <a:custGeom>
              <a:avLst/>
              <a:gdLst>
                <a:gd name="T0" fmla="*/ 476 w 476"/>
                <a:gd name="T1" fmla="*/ 207 h 570"/>
                <a:gd name="T2" fmla="*/ 474 w 476"/>
                <a:gd name="T3" fmla="*/ 209 h 570"/>
                <a:gd name="T4" fmla="*/ 474 w 476"/>
                <a:gd name="T5" fmla="*/ 216 h 570"/>
                <a:gd name="T6" fmla="*/ 472 w 476"/>
                <a:gd name="T7" fmla="*/ 228 h 570"/>
                <a:gd name="T8" fmla="*/ 468 w 476"/>
                <a:gd name="T9" fmla="*/ 243 h 570"/>
                <a:gd name="T10" fmla="*/ 464 w 476"/>
                <a:gd name="T11" fmla="*/ 262 h 570"/>
                <a:gd name="T12" fmla="*/ 457 w 476"/>
                <a:gd name="T13" fmla="*/ 285 h 570"/>
                <a:gd name="T14" fmla="*/ 449 w 476"/>
                <a:gd name="T15" fmla="*/ 308 h 570"/>
                <a:gd name="T16" fmla="*/ 441 w 476"/>
                <a:gd name="T17" fmla="*/ 334 h 570"/>
                <a:gd name="T18" fmla="*/ 428 w 476"/>
                <a:gd name="T19" fmla="*/ 363 h 570"/>
                <a:gd name="T20" fmla="*/ 415 w 476"/>
                <a:gd name="T21" fmla="*/ 391 h 570"/>
                <a:gd name="T22" fmla="*/ 398 w 476"/>
                <a:gd name="T23" fmla="*/ 424 h 570"/>
                <a:gd name="T24" fmla="*/ 379 w 476"/>
                <a:gd name="T25" fmla="*/ 454 h 570"/>
                <a:gd name="T26" fmla="*/ 354 w 476"/>
                <a:gd name="T27" fmla="*/ 483 h 570"/>
                <a:gd name="T28" fmla="*/ 329 w 476"/>
                <a:gd name="T29" fmla="*/ 513 h 570"/>
                <a:gd name="T30" fmla="*/ 301 w 476"/>
                <a:gd name="T31" fmla="*/ 542 h 570"/>
                <a:gd name="T32" fmla="*/ 268 w 476"/>
                <a:gd name="T33" fmla="*/ 568 h 570"/>
                <a:gd name="T34" fmla="*/ 267 w 476"/>
                <a:gd name="T35" fmla="*/ 568 h 570"/>
                <a:gd name="T36" fmla="*/ 265 w 476"/>
                <a:gd name="T37" fmla="*/ 568 h 570"/>
                <a:gd name="T38" fmla="*/ 259 w 476"/>
                <a:gd name="T39" fmla="*/ 570 h 570"/>
                <a:gd name="T40" fmla="*/ 255 w 476"/>
                <a:gd name="T41" fmla="*/ 570 h 570"/>
                <a:gd name="T42" fmla="*/ 248 w 476"/>
                <a:gd name="T43" fmla="*/ 570 h 570"/>
                <a:gd name="T44" fmla="*/ 240 w 476"/>
                <a:gd name="T45" fmla="*/ 570 h 570"/>
                <a:gd name="T46" fmla="*/ 230 w 476"/>
                <a:gd name="T47" fmla="*/ 568 h 570"/>
                <a:gd name="T48" fmla="*/ 221 w 476"/>
                <a:gd name="T49" fmla="*/ 568 h 570"/>
                <a:gd name="T50" fmla="*/ 209 w 476"/>
                <a:gd name="T51" fmla="*/ 564 h 570"/>
                <a:gd name="T52" fmla="*/ 198 w 476"/>
                <a:gd name="T53" fmla="*/ 561 h 570"/>
                <a:gd name="T54" fmla="*/ 187 w 476"/>
                <a:gd name="T55" fmla="*/ 557 h 570"/>
                <a:gd name="T56" fmla="*/ 175 w 476"/>
                <a:gd name="T57" fmla="*/ 551 h 570"/>
                <a:gd name="T58" fmla="*/ 162 w 476"/>
                <a:gd name="T59" fmla="*/ 542 h 570"/>
                <a:gd name="T60" fmla="*/ 151 w 476"/>
                <a:gd name="T61" fmla="*/ 532 h 570"/>
                <a:gd name="T62" fmla="*/ 139 w 476"/>
                <a:gd name="T63" fmla="*/ 519 h 570"/>
                <a:gd name="T64" fmla="*/ 128 w 476"/>
                <a:gd name="T65" fmla="*/ 505 h 570"/>
                <a:gd name="T66" fmla="*/ 126 w 476"/>
                <a:gd name="T67" fmla="*/ 504 h 570"/>
                <a:gd name="T68" fmla="*/ 120 w 476"/>
                <a:gd name="T69" fmla="*/ 498 h 570"/>
                <a:gd name="T70" fmla="*/ 116 w 476"/>
                <a:gd name="T71" fmla="*/ 492 h 570"/>
                <a:gd name="T72" fmla="*/ 113 w 476"/>
                <a:gd name="T73" fmla="*/ 488 h 570"/>
                <a:gd name="T74" fmla="*/ 109 w 476"/>
                <a:gd name="T75" fmla="*/ 483 h 570"/>
                <a:gd name="T76" fmla="*/ 105 w 476"/>
                <a:gd name="T77" fmla="*/ 479 h 570"/>
                <a:gd name="T78" fmla="*/ 99 w 476"/>
                <a:gd name="T79" fmla="*/ 471 h 570"/>
                <a:gd name="T80" fmla="*/ 95 w 476"/>
                <a:gd name="T81" fmla="*/ 466 h 570"/>
                <a:gd name="T82" fmla="*/ 92 w 476"/>
                <a:gd name="T83" fmla="*/ 458 h 570"/>
                <a:gd name="T84" fmla="*/ 88 w 476"/>
                <a:gd name="T85" fmla="*/ 452 h 570"/>
                <a:gd name="T86" fmla="*/ 84 w 476"/>
                <a:gd name="T87" fmla="*/ 447 h 570"/>
                <a:gd name="T88" fmla="*/ 80 w 476"/>
                <a:gd name="T89" fmla="*/ 439 h 570"/>
                <a:gd name="T90" fmla="*/ 78 w 476"/>
                <a:gd name="T91" fmla="*/ 433 h 570"/>
                <a:gd name="T92" fmla="*/ 78 w 476"/>
                <a:gd name="T93" fmla="*/ 429 h 570"/>
                <a:gd name="T94" fmla="*/ 0 w 476"/>
                <a:gd name="T95" fmla="*/ 408 h 570"/>
                <a:gd name="T96" fmla="*/ 8 w 476"/>
                <a:gd name="T97" fmla="*/ 139 h 570"/>
                <a:gd name="T98" fmla="*/ 211 w 476"/>
                <a:gd name="T99" fmla="*/ 0 h 570"/>
                <a:gd name="T100" fmla="*/ 438 w 476"/>
                <a:gd name="T101" fmla="*/ 70 h 570"/>
                <a:gd name="T102" fmla="*/ 476 w 476"/>
                <a:gd name="T103" fmla="*/ 207 h 570"/>
                <a:gd name="T104" fmla="*/ 476 w 476"/>
                <a:gd name="T105" fmla="*/ 20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6" h="570">
                  <a:moveTo>
                    <a:pt x="476" y="207"/>
                  </a:moveTo>
                  <a:lnTo>
                    <a:pt x="474" y="209"/>
                  </a:lnTo>
                  <a:lnTo>
                    <a:pt x="474" y="216"/>
                  </a:lnTo>
                  <a:lnTo>
                    <a:pt x="472" y="228"/>
                  </a:lnTo>
                  <a:lnTo>
                    <a:pt x="468" y="243"/>
                  </a:lnTo>
                  <a:lnTo>
                    <a:pt x="464" y="262"/>
                  </a:lnTo>
                  <a:lnTo>
                    <a:pt x="457" y="285"/>
                  </a:lnTo>
                  <a:lnTo>
                    <a:pt x="449" y="308"/>
                  </a:lnTo>
                  <a:lnTo>
                    <a:pt x="441" y="334"/>
                  </a:lnTo>
                  <a:lnTo>
                    <a:pt x="428" y="363"/>
                  </a:lnTo>
                  <a:lnTo>
                    <a:pt x="415" y="391"/>
                  </a:lnTo>
                  <a:lnTo>
                    <a:pt x="398" y="424"/>
                  </a:lnTo>
                  <a:lnTo>
                    <a:pt x="379" y="454"/>
                  </a:lnTo>
                  <a:lnTo>
                    <a:pt x="354" y="483"/>
                  </a:lnTo>
                  <a:lnTo>
                    <a:pt x="329" y="513"/>
                  </a:lnTo>
                  <a:lnTo>
                    <a:pt x="301" y="542"/>
                  </a:lnTo>
                  <a:lnTo>
                    <a:pt x="268" y="568"/>
                  </a:lnTo>
                  <a:lnTo>
                    <a:pt x="267" y="568"/>
                  </a:lnTo>
                  <a:lnTo>
                    <a:pt x="265" y="568"/>
                  </a:lnTo>
                  <a:lnTo>
                    <a:pt x="259" y="570"/>
                  </a:lnTo>
                  <a:lnTo>
                    <a:pt x="255" y="570"/>
                  </a:lnTo>
                  <a:lnTo>
                    <a:pt x="248" y="570"/>
                  </a:lnTo>
                  <a:lnTo>
                    <a:pt x="240" y="570"/>
                  </a:lnTo>
                  <a:lnTo>
                    <a:pt x="230" y="568"/>
                  </a:lnTo>
                  <a:lnTo>
                    <a:pt x="221" y="568"/>
                  </a:lnTo>
                  <a:lnTo>
                    <a:pt x="209" y="564"/>
                  </a:lnTo>
                  <a:lnTo>
                    <a:pt x="198" y="561"/>
                  </a:lnTo>
                  <a:lnTo>
                    <a:pt x="187" y="557"/>
                  </a:lnTo>
                  <a:lnTo>
                    <a:pt x="175" y="551"/>
                  </a:lnTo>
                  <a:lnTo>
                    <a:pt x="162" y="542"/>
                  </a:lnTo>
                  <a:lnTo>
                    <a:pt x="151" y="532"/>
                  </a:lnTo>
                  <a:lnTo>
                    <a:pt x="139" y="519"/>
                  </a:lnTo>
                  <a:lnTo>
                    <a:pt x="128" y="505"/>
                  </a:lnTo>
                  <a:lnTo>
                    <a:pt x="126" y="504"/>
                  </a:lnTo>
                  <a:lnTo>
                    <a:pt x="120" y="498"/>
                  </a:lnTo>
                  <a:lnTo>
                    <a:pt x="116" y="492"/>
                  </a:lnTo>
                  <a:lnTo>
                    <a:pt x="113" y="488"/>
                  </a:lnTo>
                  <a:lnTo>
                    <a:pt x="109" y="483"/>
                  </a:lnTo>
                  <a:lnTo>
                    <a:pt x="105" y="479"/>
                  </a:lnTo>
                  <a:lnTo>
                    <a:pt x="99" y="471"/>
                  </a:lnTo>
                  <a:lnTo>
                    <a:pt x="95" y="466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4" y="447"/>
                  </a:lnTo>
                  <a:lnTo>
                    <a:pt x="80" y="439"/>
                  </a:lnTo>
                  <a:lnTo>
                    <a:pt x="78" y="433"/>
                  </a:lnTo>
                  <a:lnTo>
                    <a:pt x="78" y="429"/>
                  </a:lnTo>
                  <a:lnTo>
                    <a:pt x="0" y="408"/>
                  </a:lnTo>
                  <a:lnTo>
                    <a:pt x="8" y="139"/>
                  </a:lnTo>
                  <a:lnTo>
                    <a:pt x="211" y="0"/>
                  </a:lnTo>
                  <a:lnTo>
                    <a:pt x="438" y="70"/>
                  </a:lnTo>
                  <a:lnTo>
                    <a:pt x="476" y="207"/>
                  </a:lnTo>
                  <a:lnTo>
                    <a:pt x="476" y="207"/>
                  </a:lnTo>
                  <a:close/>
                </a:path>
              </a:pathLst>
            </a:custGeom>
            <a:solidFill>
              <a:srgbClr val="FFD6B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351"/>
            <p:cNvSpPr>
              <a:spLocks/>
            </p:cNvSpPr>
            <p:nvPr/>
          </p:nvSpPr>
          <p:spPr bwMode="auto">
            <a:xfrm>
              <a:off x="1928" y="2662"/>
              <a:ext cx="315" cy="308"/>
            </a:xfrm>
            <a:custGeom>
              <a:avLst/>
              <a:gdLst>
                <a:gd name="T0" fmla="*/ 629 w 629"/>
                <a:gd name="T1" fmla="*/ 285 h 616"/>
                <a:gd name="T2" fmla="*/ 591 w 629"/>
                <a:gd name="T3" fmla="*/ 321 h 616"/>
                <a:gd name="T4" fmla="*/ 559 w 629"/>
                <a:gd name="T5" fmla="*/ 298 h 616"/>
                <a:gd name="T6" fmla="*/ 530 w 629"/>
                <a:gd name="T7" fmla="*/ 279 h 616"/>
                <a:gd name="T8" fmla="*/ 519 w 629"/>
                <a:gd name="T9" fmla="*/ 251 h 616"/>
                <a:gd name="T10" fmla="*/ 488 w 629"/>
                <a:gd name="T11" fmla="*/ 228 h 616"/>
                <a:gd name="T12" fmla="*/ 475 w 629"/>
                <a:gd name="T13" fmla="*/ 198 h 616"/>
                <a:gd name="T14" fmla="*/ 452 w 629"/>
                <a:gd name="T15" fmla="*/ 173 h 616"/>
                <a:gd name="T16" fmla="*/ 416 w 629"/>
                <a:gd name="T17" fmla="*/ 190 h 616"/>
                <a:gd name="T18" fmla="*/ 374 w 629"/>
                <a:gd name="T19" fmla="*/ 186 h 616"/>
                <a:gd name="T20" fmla="*/ 336 w 629"/>
                <a:gd name="T21" fmla="*/ 158 h 616"/>
                <a:gd name="T22" fmla="*/ 300 w 629"/>
                <a:gd name="T23" fmla="*/ 177 h 616"/>
                <a:gd name="T24" fmla="*/ 258 w 629"/>
                <a:gd name="T25" fmla="*/ 186 h 616"/>
                <a:gd name="T26" fmla="*/ 220 w 629"/>
                <a:gd name="T27" fmla="*/ 199 h 616"/>
                <a:gd name="T28" fmla="*/ 213 w 629"/>
                <a:gd name="T29" fmla="*/ 251 h 616"/>
                <a:gd name="T30" fmla="*/ 176 w 629"/>
                <a:gd name="T31" fmla="*/ 270 h 616"/>
                <a:gd name="T32" fmla="*/ 165 w 629"/>
                <a:gd name="T33" fmla="*/ 315 h 616"/>
                <a:gd name="T34" fmla="*/ 144 w 629"/>
                <a:gd name="T35" fmla="*/ 338 h 616"/>
                <a:gd name="T36" fmla="*/ 123 w 629"/>
                <a:gd name="T37" fmla="*/ 365 h 616"/>
                <a:gd name="T38" fmla="*/ 121 w 629"/>
                <a:gd name="T39" fmla="*/ 395 h 616"/>
                <a:gd name="T40" fmla="*/ 154 w 629"/>
                <a:gd name="T41" fmla="*/ 426 h 616"/>
                <a:gd name="T42" fmla="*/ 129 w 629"/>
                <a:gd name="T43" fmla="*/ 452 h 616"/>
                <a:gd name="T44" fmla="*/ 133 w 629"/>
                <a:gd name="T45" fmla="*/ 507 h 616"/>
                <a:gd name="T46" fmla="*/ 167 w 629"/>
                <a:gd name="T47" fmla="*/ 528 h 616"/>
                <a:gd name="T48" fmla="*/ 182 w 629"/>
                <a:gd name="T49" fmla="*/ 570 h 616"/>
                <a:gd name="T50" fmla="*/ 156 w 629"/>
                <a:gd name="T51" fmla="*/ 608 h 616"/>
                <a:gd name="T52" fmla="*/ 108 w 629"/>
                <a:gd name="T53" fmla="*/ 606 h 616"/>
                <a:gd name="T54" fmla="*/ 68 w 629"/>
                <a:gd name="T55" fmla="*/ 591 h 616"/>
                <a:gd name="T56" fmla="*/ 76 w 629"/>
                <a:gd name="T57" fmla="*/ 549 h 616"/>
                <a:gd name="T58" fmla="*/ 59 w 629"/>
                <a:gd name="T59" fmla="*/ 509 h 616"/>
                <a:gd name="T60" fmla="*/ 32 w 629"/>
                <a:gd name="T61" fmla="*/ 466 h 616"/>
                <a:gd name="T62" fmla="*/ 38 w 629"/>
                <a:gd name="T63" fmla="*/ 433 h 616"/>
                <a:gd name="T64" fmla="*/ 19 w 629"/>
                <a:gd name="T65" fmla="*/ 393 h 616"/>
                <a:gd name="T66" fmla="*/ 7 w 629"/>
                <a:gd name="T67" fmla="*/ 350 h 616"/>
                <a:gd name="T68" fmla="*/ 45 w 629"/>
                <a:gd name="T69" fmla="*/ 293 h 616"/>
                <a:gd name="T70" fmla="*/ 36 w 629"/>
                <a:gd name="T71" fmla="*/ 253 h 616"/>
                <a:gd name="T72" fmla="*/ 38 w 629"/>
                <a:gd name="T73" fmla="*/ 219 h 616"/>
                <a:gd name="T74" fmla="*/ 70 w 629"/>
                <a:gd name="T75" fmla="*/ 201 h 616"/>
                <a:gd name="T76" fmla="*/ 83 w 629"/>
                <a:gd name="T77" fmla="*/ 163 h 616"/>
                <a:gd name="T78" fmla="*/ 87 w 629"/>
                <a:gd name="T79" fmla="*/ 110 h 616"/>
                <a:gd name="T80" fmla="*/ 140 w 629"/>
                <a:gd name="T81" fmla="*/ 93 h 616"/>
                <a:gd name="T82" fmla="*/ 184 w 629"/>
                <a:gd name="T83" fmla="*/ 80 h 616"/>
                <a:gd name="T84" fmla="*/ 220 w 629"/>
                <a:gd name="T85" fmla="*/ 40 h 616"/>
                <a:gd name="T86" fmla="*/ 270 w 629"/>
                <a:gd name="T87" fmla="*/ 21 h 616"/>
                <a:gd name="T88" fmla="*/ 338 w 629"/>
                <a:gd name="T89" fmla="*/ 25 h 616"/>
                <a:gd name="T90" fmla="*/ 391 w 629"/>
                <a:gd name="T91" fmla="*/ 2 h 616"/>
                <a:gd name="T92" fmla="*/ 429 w 629"/>
                <a:gd name="T93" fmla="*/ 21 h 616"/>
                <a:gd name="T94" fmla="*/ 471 w 629"/>
                <a:gd name="T95" fmla="*/ 28 h 616"/>
                <a:gd name="T96" fmla="*/ 523 w 629"/>
                <a:gd name="T97" fmla="*/ 32 h 616"/>
                <a:gd name="T98" fmla="*/ 553 w 629"/>
                <a:gd name="T99" fmla="*/ 65 h 616"/>
                <a:gd name="T100" fmla="*/ 561 w 629"/>
                <a:gd name="T101" fmla="*/ 101 h 616"/>
                <a:gd name="T102" fmla="*/ 580 w 629"/>
                <a:gd name="T103" fmla="*/ 142 h 616"/>
                <a:gd name="T104" fmla="*/ 612 w 629"/>
                <a:gd name="T105" fmla="*/ 158 h 616"/>
                <a:gd name="T106" fmla="*/ 618 w 629"/>
                <a:gd name="T107" fmla="*/ 220 h 616"/>
                <a:gd name="T108" fmla="*/ 614 w 629"/>
                <a:gd name="T109" fmla="*/ 25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16">
                  <a:moveTo>
                    <a:pt x="614" y="253"/>
                  </a:moveTo>
                  <a:lnTo>
                    <a:pt x="614" y="255"/>
                  </a:lnTo>
                  <a:lnTo>
                    <a:pt x="620" y="262"/>
                  </a:lnTo>
                  <a:lnTo>
                    <a:pt x="621" y="266"/>
                  </a:lnTo>
                  <a:lnTo>
                    <a:pt x="625" y="272"/>
                  </a:lnTo>
                  <a:lnTo>
                    <a:pt x="627" y="277"/>
                  </a:lnTo>
                  <a:lnTo>
                    <a:pt x="629" y="285"/>
                  </a:lnTo>
                  <a:lnTo>
                    <a:pt x="627" y="291"/>
                  </a:lnTo>
                  <a:lnTo>
                    <a:pt x="627" y="296"/>
                  </a:lnTo>
                  <a:lnTo>
                    <a:pt x="623" y="302"/>
                  </a:lnTo>
                  <a:lnTo>
                    <a:pt x="621" y="310"/>
                  </a:lnTo>
                  <a:lnTo>
                    <a:pt x="614" y="314"/>
                  </a:lnTo>
                  <a:lnTo>
                    <a:pt x="604" y="317"/>
                  </a:lnTo>
                  <a:lnTo>
                    <a:pt x="591" y="321"/>
                  </a:lnTo>
                  <a:lnTo>
                    <a:pt x="578" y="325"/>
                  </a:lnTo>
                  <a:lnTo>
                    <a:pt x="574" y="323"/>
                  </a:lnTo>
                  <a:lnTo>
                    <a:pt x="566" y="315"/>
                  </a:lnTo>
                  <a:lnTo>
                    <a:pt x="562" y="312"/>
                  </a:lnTo>
                  <a:lnTo>
                    <a:pt x="561" y="308"/>
                  </a:lnTo>
                  <a:lnTo>
                    <a:pt x="559" y="302"/>
                  </a:lnTo>
                  <a:lnTo>
                    <a:pt x="559" y="298"/>
                  </a:lnTo>
                  <a:lnTo>
                    <a:pt x="557" y="295"/>
                  </a:lnTo>
                  <a:lnTo>
                    <a:pt x="553" y="291"/>
                  </a:lnTo>
                  <a:lnTo>
                    <a:pt x="549" y="291"/>
                  </a:lnTo>
                  <a:lnTo>
                    <a:pt x="543" y="289"/>
                  </a:lnTo>
                  <a:lnTo>
                    <a:pt x="538" y="287"/>
                  </a:lnTo>
                  <a:lnTo>
                    <a:pt x="534" y="283"/>
                  </a:lnTo>
                  <a:lnTo>
                    <a:pt x="530" y="279"/>
                  </a:lnTo>
                  <a:lnTo>
                    <a:pt x="528" y="277"/>
                  </a:lnTo>
                  <a:lnTo>
                    <a:pt x="526" y="274"/>
                  </a:lnTo>
                  <a:lnTo>
                    <a:pt x="524" y="268"/>
                  </a:lnTo>
                  <a:lnTo>
                    <a:pt x="523" y="262"/>
                  </a:lnTo>
                  <a:lnTo>
                    <a:pt x="521" y="258"/>
                  </a:lnTo>
                  <a:lnTo>
                    <a:pt x="519" y="253"/>
                  </a:lnTo>
                  <a:lnTo>
                    <a:pt x="519" y="251"/>
                  </a:lnTo>
                  <a:lnTo>
                    <a:pt x="517" y="243"/>
                  </a:lnTo>
                  <a:lnTo>
                    <a:pt x="513" y="239"/>
                  </a:lnTo>
                  <a:lnTo>
                    <a:pt x="509" y="236"/>
                  </a:lnTo>
                  <a:lnTo>
                    <a:pt x="504" y="232"/>
                  </a:lnTo>
                  <a:lnTo>
                    <a:pt x="498" y="230"/>
                  </a:lnTo>
                  <a:lnTo>
                    <a:pt x="494" y="230"/>
                  </a:lnTo>
                  <a:lnTo>
                    <a:pt x="488" y="228"/>
                  </a:lnTo>
                  <a:lnTo>
                    <a:pt x="483" y="228"/>
                  </a:lnTo>
                  <a:lnTo>
                    <a:pt x="477" y="224"/>
                  </a:lnTo>
                  <a:lnTo>
                    <a:pt x="473" y="222"/>
                  </a:lnTo>
                  <a:lnTo>
                    <a:pt x="471" y="219"/>
                  </a:lnTo>
                  <a:lnTo>
                    <a:pt x="471" y="215"/>
                  </a:lnTo>
                  <a:lnTo>
                    <a:pt x="471" y="205"/>
                  </a:lnTo>
                  <a:lnTo>
                    <a:pt x="475" y="198"/>
                  </a:lnTo>
                  <a:lnTo>
                    <a:pt x="475" y="192"/>
                  </a:lnTo>
                  <a:lnTo>
                    <a:pt x="477" y="188"/>
                  </a:lnTo>
                  <a:lnTo>
                    <a:pt x="475" y="182"/>
                  </a:lnTo>
                  <a:lnTo>
                    <a:pt x="473" y="180"/>
                  </a:lnTo>
                  <a:lnTo>
                    <a:pt x="467" y="177"/>
                  </a:lnTo>
                  <a:lnTo>
                    <a:pt x="462" y="175"/>
                  </a:lnTo>
                  <a:lnTo>
                    <a:pt x="452" y="173"/>
                  </a:lnTo>
                  <a:lnTo>
                    <a:pt x="441" y="173"/>
                  </a:lnTo>
                  <a:lnTo>
                    <a:pt x="437" y="175"/>
                  </a:lnTo>
                  <a:lnTo>
                    <a:pt x="429" y="179"/>
                  </a:lnTo>
                  <a:lnTo>
                    <a:pt x="424" y="180"/>
                  </a:lnTo>
                  <a:lnTo>
                    <a:pt x="420" y="182"/>
                  </a:lnTo>
                  <a:lnTo>
                    <a:pt x="416" y="186"/>
                  </a:lnTo>
                  <a:lnTo>
                    <a:pt x="416" y="190"/>
                  </a:lnTo>
                  <a:lnTo>
                    <a:pt x="412" y="192"/>
                  </a:lnTo>
                  <a:lnTo>
                    <a:pt x="407" y="194"/>
                  </a:lnTo>
                  <a:lnTo>
                    <a:pt x="397" y="192"/>
                  </a:lnTo>
                  <a:lnTo>
                    <a:pt x="389" y="192"/>
                  </a:lnTo>
                  <a:lnTo>
                    <a:pt x="384" y="190"/>
                  </a:lnTo>
                  <a:lnTo>
                    <a:pt x="378" y="188"/>
                  </a:lnTo>
                  <a:lnTo>
                    <a:pt x="374" y="186"/>
                  </a:lnTo>
                  <a:lnTo>
                    <a:pt x="370" y="182"/>
                  </a:lnTo>
                  <a:lnTo>
                    <a:pt x="363" y="177"/>
                  </a:lnTo>
                  <a:lnTo>
                    <a:pt x="361" y="169"/>
                  </a:lnTo>
                  <a:lnTo>
                    <a:pt x="353" y="161"/>
                  </a:lnTo>
                  <a:lnTo>
                    <a:pt x="346" y="158"/>
                  </a:lnTo>
                  <a:lnTo>
                    <a:pt x="342" y="156"/>
                  </a:lnTo>
                  <a:lnTo>
                    <a:pt x="336" y="158"/>
                  </a:lnTo>
                  <a:lnTo>
                    <a:pt x="330" y="158"/>
                  </a:lnTo>
                  <a:lnTo>
                    <a:pt x="327" y="160"/>
                  </a:lnTo>
                  <a:lnTo>
                    <a:pt x="321" y="161"/>
                  </a:lnTo>
                  <a:lnTo>
                    <a:pt x="315" y="163"/>
                  </a:lnTo>
                  <a:lnTo>
                    <a:pt x="310" y="165"/>
                  </a:lnTo>
                  <a:lnTo>
                    <a:pt x="306" y="171"/>
                  </a:lnTo>
                  <a:lnTo>
                    <a:pt x="300" y="177"/>
                  </a:lnTo>
                  <a:lnTo>
                    <a:pt x="298" y="186"/>
                  </a:lnTo>
                  <a:lnTo>
                    <a:pt x="296" y="190"/>
                  </a:lnTo>
                  <a:lnTo>
                    <a:pt x="291" y="194"/>
                  </a:lnTo>
                  <a:lnTo>
                    <a:pt x="283" y="194"/>
                  </a:lnTo>
                  <a:lnTo>
                    <a:pt x="275" y="192"/>
                  </a:lnTo>
                  <a:lnTo>
                    <a:pt x="266" y="188"/>
                  </a:lnTo>
                  <a:lnTo>
                    <a:pt x="258" y="186"/>
                  </a:lnTo>
                  <a:lnTo>
                    <a:pt x="253" y="182"/>
                  </a:lnTo>
                  <a:lnTo>
                    <a:pt x="251" y="182"/>
                  </a:lnTo>
                  <a:lnTo>
                    <a:pt x="249" y="182"/>
                  </a:lnTo>
                  <a:lnTo>
                    <a:pt x="243" y="184"/>
                  </a:lnTo>
                  <a:lnTo>
                    <a:pt x="235" y="188"/>
                  </a:lnTo>
                  <a:lnTo>
                    <a:pt x="228" y="194"/>
                  </a:lnTo>
                  <a:lnTo>
                    <a:pt x="220" y="199"/>
                  </a:lnTo>
                  <a:lnTo>
                    <a:pt x="215" y="205"/>
                  </a:lnTo>
                  <a:lnTo>
                    <a:pt x="213" y="213"/>
                  </a:lnTo>
                  <a:lnTo>
                    <a:pt x="216" y="220"/>
                  </a:lnTo>
                  <a:lnTo>
                    <a:pt x="218" y="228"/>
                  </a:lnTo>
                  <a:lnTo>
                    <a:pt x="220" y="236"/>
                  </a:lnTo>
                  <a:lnTo>
                    <a:pt x="216" y="243"/>
                  </a:lnTo>
                  <a:lnTo>
                    <a:pt x="213" y="251"/>
                  </a:lnTo>
                  <a:lnTo>
                    <a:pt x="209" y="255"/>
                  </a:lnTo>
                  <a:lnTo>
                    <a:pt x="203" y="260"/>
                  </a:lnTo>
                  <a:lnTo>
                    <a:pt x="197" y="260"/>
                  </a:lnTo>
                  <a:lnTo>
                    <a:pt x="194" y="260"/>
                  </a:lnTo>
                  <a:lnTo>
                    <a:pt x="188" y="260"/>
                  </a:lnTo>
                  <a:lnTo>
                    <a:pt x="182" y="264"/>
                  </a:lnTo>
                  <a:lnTo>
                    <a:pt x="176" y="270"/>
                  </a:lnTo>
                  <a:lnTo>
                    <a:pt x="173" y="279"/>
                  </a:lnTo>
                  <a:lnTo>
                    <a:pt x="169" y="285"/>
                  </a:lnTo>
                  <a:lnTo>
                    <a:pt x="167" y="289"/>
                  </a:lnTo>
                  <a:lnTo>
                    <a:pt x="165" y="295"/>
                  </a:lnTo>
                  <a:lnTo>
                    <a:pt x="165" y="300"/>
                  </a:lnTo>
                  <a:lnTo>
                    <a:pt x="163" y="308"/>
                  </a:lnTo>
                  <a:lnTo>
                    <a:pt x="165" y="315"/>
                  </a:lnTo>
                  <a:lnTo>
                    <a:pt x="167" y="319"/>
                  </a:lnTo>
                  <a:lnTo>
                    <a:pt x="167" y="323"/>
                  </a:lnTo>
                  <a:lnTo>
                    <a:pt x="165" y="327"/>
                  </a:lnTo>
                  <a:lnTo>
                    <a:pt x="159" y="333"/>
                  </a:lnTo>
                  <a:lnTo>
                    <a:pt x="156" y="334"/>
                  </a:lnTo>
                  <a:lnTo>
                    <a:pt x="150" y="338"/>
                  </a:lnTo>
                  <a:lnTo>
                    <a:pt x="144" y="338"/>
                  </a:lnTo>
                  <a:lnTo>
                    <a:pt x="142" y="338"/>
                  </a:lnTo>
                  <a:lnTo>
                    <a:pt x="137" y="338"/>
                  </a:lnTo>
                  <a:lnTo>
                    <a:pt x="133" y="344"/>
                  </a:lnTo>
                  <a:lnTo>
                    <a:pt x="129" y="348"/>
                  </a:lnTo>
                  <a:lnTo>
                    <a:pt x="127" y="353"/>
                  </a:lnTo>
                  <a:lnTo>
                    <a:pt x="125" y="357"/>
                  </a:lnTo>
                  <a:lnTo>
                    <a:pt x="123" y="365"/>
                  </a:lnTo>
                  <a:lnTo>
                    <a:pt x="119" y="369"/>
                  </a:lnTo>
                  <a:lnTo>
                    <a:pt x="118" y="374"/>
                  </a:lnTo>
                  <a:lnTo>
                    <a:pt x="118" y="380"/>
                  </a:lnTo>
                  <a:lnTo>
                    <a:pt x="118" y="386"/>
                  </a:lnTo>
                  <a:lnTo>
                    <a:pt x="118" y="390"/>
                  </a:lnTo>
                  <a:lnTo>
                    <a:pt x="119" y="393"/>
                  </a:lnTo>
                  <a:lnTo>
                    <a:pt x="121" y="395"/>
                  </a:lnTo>
                  <a:lnTo>
                    <a:pt x="125" y="399"/>
                  </a:lnTo>
                  <a:lnTo>
                    <a:pt x="133" y="403"/>
                  </a:lnTo>
                  <a:lnTo>
                    <a:pt x="142" y="407"/>
                  </a:lnTo>
                  <a:lnTo>
                    <a:pt x="146" y="412"/>
                  </a:lnTo>
                  <a:lnTo>
                    <a:pt x="152" y="418"/>
                  </a:lnTo>
                  <a:lnTo>
                    <a:pt x="154" y="422"/>
                  </a:lnTo>
                  <a:lnTo>
                    <a:pt x="154" y="426"/>
                  </a:lnTo>
                  <a:lnTo>
                    <a:pt x="150" y="428"/>
                  </a:lnTo>
                  <a:lnTo>
                    <a:pt x="144" y="431"/>
                  </a:lnTo>
                  <a:lnTo>
                    <a:pt x="138" y="431"/>
                  </a:lnTo>
                  <a:lnTo>
                    <a:pt x="137" y="435"/>
                  </a:lnTo>
                  <a:lnTo>
                    <a:pt x="133" y="439"/>
                  </a:lnTo>
                  <a:lnTo>
                    <a:pt x="131" y="445"/>
                  </a:lnTo>
                  <a:lnTo>
                    <a:pt x="129" y="452"/>
                  </a:lnTo>
                  <a:lnTo>
                    <a:pt x="129" y="460"/>
                  </a:lnTo>
                  <a:lnTo>
                    <a:pt x="127" y="468"/>
                  </a:lnTo>
                  <a:lnTo>
                    <a:pt x="129" y="477"/>
                  </a:lnTo>
                  <a:lnTo>
                    <a:pt x="129" y="485"/>
                  </a:lnTo>
                  <a:lnTo>
                    <a:pt x="129" y="492"/>
                  </a:lnTo>
                  <a:lnTo>
                    <a:pt x="131" y="500"/>
                  </a:lnTo>
                  <a:lnTo>
                    <a:pt x="133" y="507"/>
                  </a:lnTo>
                  <a:lnTo>
                    <a:pt x="137" y="513"/>
                  </a:lnTo>
                  <a:lnTo>
                    <a:pt x="138" y="519"/>
                  </a:lnTo>
                  <a:lnTo>
                    <a:pt x="142" y="523"/>
                  </a:lnTo>
                  <a:lnTo>
                    <a:pt x="146" y="525"/>
                  </a:lnTo>
                  <a:lnTo>
                    <a:pt x="154" y="525"/>
                  </a:lnTo>
                  <a:lnTo>
                    <a:pt x="161" y="526"/>
                  </a:lnTo>
                  <a:lnTo>
                    <a:pt x="167" y="528"/>
                  </a:lnTo>
                  <a:lnTo>
                    <a:pt x="175" y="534"/>
                  </a:lnTo>
                  <a:lnTo>
                    <a:pt x="178" y="540"/>
                  </a:lnTo>
                  <a:lnTo>
                    <a:pt x="180" y="547"/>
                  </a:lnTo>
                  <a:lnTo>
                    <a:pt x="180" y="551"/>
                  </a:lnTo>
                  <a:lnTo>
                    <a:pt x="182" y="557"/>
                  </a:lnTo>
                  <a:lnTo>
                    <a:pt x="182" y="563"/>
                  </a:lnTo>
                  <a:lnTo>
                    <a:pt x="182" y="570"/>
                  </a:lnTo>
                  <a:lnTo>
                    <a:pt x="180" y="576"/>
                  </a:lnTo>
                  <a:lnTo>
                    <a:pt x="178" y="584"/>
                  </a:lnTo>
                  <a:lnTo>
                    <a:pt x="175" y="589"/>
                  </a:lnTo>
                  <a:lnTo>
                    <a:pt x="173" y="593"/>
                  </a:lnTo>
                  <a:lnTo>
                    <a:pt x="167" y="601"/>
                  </a:lnTo>
                  <a:lnTo>
                    <a:pt x="161" y="606"/>
                  </a:lnTo>
                  <a:lnTo>
                    <a:pt x="156" y="608"/>
                  </a:lnTo>
                  <a:lnTo>
                    <a:pt x="148" y="606"/>
                  </a:lnTo>
                  <a:lnTo>
                    <a:pt x="142" y="604"/>
                  </a:lnTo>
                  <a:lnTo>
                    <a:pt x="138" y="601"/>
                  </a:lnTo>
                  <a:lnTo>
                    <a:pt x="133" y="597"/>
                  </a:lnTo>
                  <a:lnTo>
                    <a:pt x="125" y="597"/>
                  </a:lnTo>
                  <a:lnTo>
                    <a:pt x="116" y="601"/>
                  </a:lnTo>
                  <a:lnTo>
                    <a:pt x="108" y="606"/>
                  </a:lnTo>
                  <a:lnTo>
                    <a:pt x="99" y="612"/>
                  </a:lnTo>
                  <a:lnTo>
                    <a:pt x="89" y="616"/>
                  </a:lnTo>
                  <a:lnTo>
                    <a:pt x="81" y="616"/>
                  </a:lnTo>
                  <a:lnTo>
                    <a:pt x="78" y="612"/>
                  </a:lnTo>
                  <a:lnTo>
                    <a:pt x="72" y="604"/>
                  </a:lnTo>
                  <a:lnTo>
                    <a:pt x="70" y="597"/>
                  </a:lnTo>
                  <a:lnTo>
                    <a:pt x="68" y="591"/>
                  </a:lnTo>
                  <a:lnTo>
                    <a:pt x="68" y="584"/>
                  </a:lnTo>
                  <a:lnTo>
                    <a:pt x="68" y="576"/>
                  </a:lnTo>
                  <a:lnTo>
                    <a:pt x="70" y="568"/>
                  </a:lnTo>
                  <a:lnTo>
                    <a:pt x="70" y="563"/>
                  </a:lnTo>
                  <a:lnTo>
                    <a:pt x="72" y="559"/>
                  </a:lnTo>
                  <a:lnTo>
                    <a:pt x="72" y="553"/>
                  </a:lnTo>
                  <a:lnTo>
                    <a:pt x="76" y="549"/>
                  </a:lnTo>
                  <a:lnTo>
                    <a:pt x="76" y="542"/>
                  </a:lnTo>
                  <a:lnTo>
                    <a:pt x="76" y="536"/>
                  </a:lnTo>
                  <a:lnTo>
                    <a:pt x="76" y="532"/>
                  </a:lnTo>
                  <a:lnTo>
                    <a:pt x="76" y="528"/>
                  </a:lnTo>
                  <a:lnTo>
                    <a:pt x="70" y="521"/>
                  </a:lnTo>
                  <a:lnTo>
                    <a:pt x="66" y="515"/>
                  </a:lnTo>
                  <a:lnTo>
                    <a:pt x="59" y="509"/>
                  </a:lnTo>
                  <a:lnTo>
                    <a:pt x="53" y="502"/>
                  </a:lnTo>
                  <a:lnTo>
                    <a:pt x="45" y="496"/>
                  </a:lnTo>
                  <a:lnTo>
                    <a:pt x="40" y="488"/>
                  </a:lnTo>
                  <a:lnTo>
                    <a:pt x="34" y="481"/>
                  </a:lnTo>
                  <a:lnTo>
                    <a:pt x="32" y="475"/>
                  </a:lnTo>
                  <a:lnTo>
                    <a:pt x="30" y="469"/>
                  </a:lnTo>
                  <a:lnTo>
                    <a:pt x="32" y="466"/>
                  </a:lnTo>
                  <a:lnTo>
                    <a:pt x="32" y="462"/>
                  </a:lnTo>
                  <a:lnTo>
                    <a:pt x="32" y="460"/>
                  </a:lnTo>
                  <a:lnTo>
                    <a:pt x="32" y="456"/>
                  </a:lnTo>
                  <a:lnTo>
                    <a:pt x="34" y="452"/>
                  </a:lnTo>
                  <a:lnTo>
                    <a:pt x="34" y="445"/>
                  </a:lnTo>
                  <a:lnTo>
                    <a:pt x="36" y="441"/>
                  </a:lnTo>
                  <a:lnTo>
                    <a:pt x="38" y="433"/>
                  </a:lnTo>
                  <a:lnTo>
                    <a:pt x="40" y="426"/>
                  </a:lnTo>
                  <a:lnTo>
                    <a:pt x="40" y="418"/>
                  </a:lnTo>
                  <a:lnTo>
                    <a:pt x="36" y="411"/>
                  </a:lnTo>
                  <a:lnTo>
                    <a:pt x="32" y="405"/>
                  </a:lnTo>
                  <a:lnTo>
                    <a:pt x="28" y="401"/>
                  </a:lnTo>
                  <a:lnTo>
                    <a:pt x="22" y="395"/>
                  </a:lnTo>
                  <a:lnTo>
                    <a:pt x="19" y="393"/>
                  </a:lnTo>
                  <a:lnTo>
                    <a:pt x="13" y="390"/>
                  </a:lnTo>
                  <a:lnTo>
                    <a:pt x="7" y="386"/>
                  </a:lnTo>
                  <a:lnTo>
                    <a:pt x="3" y="380"/>
                  </a:lnTo>
                  <a:lnTo>
                    <a:pt x="2" y="374"/>
                  </a:lnTo>
                  <a:lnTo>
                    <a:pt x="0" y="369"/>
                  </a:lnTo>
                  <a:lnTo>
                    <a:pt x="3" y="361"/>
                  </a:lnTo>
                  <a:lnTo>
                    <a:pt x="7" y="350"/>
                  </a:lnTo>
                  <a:lnTo>
                    <a:pt x="15" y="340"/>
                  </a:lnTo>
                  <a:lnTo>
                    <a:pt x="24" y="325"/>
                  </a:lnTo>
                  <a:lnTo>
                    <a:pt x="41" y="310"/>
                  </a:lnTo>
                  <a:lnTo>
                    <a:pt x="41" y="308"/>
                  </a:lnTo>
                  <a:lnTo>
                    <a:pt x="41" y="306"/>
                  </a:lnTo>
                  <a:lnTo>
                    <a:pt x="43" y="300"/>
                  </a:lnTo>
                  <a:lnTo>
                    <a:pt x="45" y="293"/>
                  </a:lnTo>
                  <a:lnTo>
                    <a:pt x="43" y="289"/>
                  </a:lnTo>
                  <a:lnTo>
                    <a:pt x="43" y="283"/>
                  </a:lnTo>
                  <a:lnTo>
                    <a:pt x="43" y="277"/>
                  </a:lnTo>
                  <a:lnTo>
                    <a:pt x="41" y="274"/>
                  </a:lnTo>
                  <a:lnTo>
                    <a:pt x="40" y="266"/>
                  </a:lnTo>
                  <a:lnTo>
                    <a:pt x="40" y="260"/>
                  </a:lnTo>
                  <a:lnTo>
                    <a:pt x="36" y="253"/>
                  </a:lnTo>
                  <a:lnTo>
                    <a:pt x="34" y="247"/>
                  </a:lnTo>
                  <a:lnTo>
                    <a:pt x="30" y="239"/>
                  </a:lnTo>
                  <a:lnTo>
                    <a:pt x="28" y="234"/>
                  </a:lnTo>
                  <a:lnTo>
                    <a:pt x="28" y="228"/>
                  </a:lnTo>
                  <a:lnTo>
                    <a:pt x="32" y="226"/>
                  </a:lnTo>
                  <a:lnTo>
                    <a:pt x="32" y="220"/>
                  </a:lnTo>
                  <a:lnTo>
                    <a:pt x="38" y="219"/>
                  </a:lnTo>
                  <a:lnTo>
                    <a:pt x="41" y="217"/>
                  </a:lnTo>
                  <a:lnTo>
                    <a:pt x="45" y="215"/>
                  </a:lnTo>
                  <a:lnTo>
                    <a:pt x="51" y="211"/>
                  </a:lnTo>
                  <a:lnTo>
                    <a:pt x="55" y="209"/>
                  </a:lnTo>
                  <a:lnTo>
                    <a:pt x="60" y="207"/>
                  </a:lnTo>
                  <a:lnTo>
                    <a:pt x="66" y="205"/>
                  </a:lnTo>
                  <a:lnTo>
                    <a:pt x="70" y="201"/>
                  </a:lnTo>
                  <a:lnTo>
                    <a:pt x="76" y="198"/>
                  </a:lnTo>
                  <a:lnTo>
                    <a:pt x="79" y="194"/>
                  </a:lnTo>
                  <a:lnTo>
                    <a:pt x="83" y="190"/>
                  </a:lnTo>
                  <a:lnTo>
                    <a:pt x="83" y="184"/>
                  </a:lnTo>
                  <a:lnTo>
                    <a:pt x="85" y="179"/>
                  </a:lnTo>
                  <a:lnTo>
                    <a:pt x="83" y="171"/>
                  </a:lnTo>
                  <a:lnTo>
                    <a:pt x="83" y="163"/>
                  </a:lnTo>
                  <a:lnTo>
                    <a:pt x="83" y="156"/>
                  </a:lnTo>
                  <a:lnTo>
                    <a:pt x="81" y="148"/>
                  </a:lnTo>
                  <a:lnTo>
                    <a:pt x="81" y="141"/>
                  </a:lnTo>
                  <a:lnTo>
                    <a:pt x="83" y="133"/>
                  </a:lnTo>
                  <a:lnTo>
                    <a:pt x="83" y="125"/>
                  </a:lnTo>
                  <a:lnTo>
                    <a:pt x="85" y="118"/>
                  </a:lnTo>
                  <a:lnTo>
                    <a:pt x="87" y="110"/>
                  </a:lnTo>
                  <a:lnTo>
                    <a:pt x="93" y="106"/>
                  </a:lnTo>
                  <a:lnTo>
                    <a:pt x="99" y="101"/>
                  </a:lnTo>
                  <a:lnTo>
                    <a:pt x="108" y="95"/>
                  </a:lnTo>
                  <a:lnTo>
                    <a:pt x="118" y="93"/>
                  </a:lnTo>
                  <a:lnTo>
                    <a:pt x="133" y="91"/>
                  </a:lnTo>
                  <a:lnTo>
                    <a:pt x="135" y="93"/>
                  </a:lnTo>
                  <a:lnTo>
                    <a:pt x="140" y="93"/>
                  </a:lnTo>
                  <a:lnTo>
                    <a:pt x="146" y="93"/>
                  </a:lnTo>
                  <a:lnTo>
                    <a:pt x="152" y="93"/>
                  </a:lnTo>
                  <a:lnTo>
                    <a:pt x="161" y="91"/>
                  </a:lnTo>
                  <a:lnTo>
                    <a:pt x="167" y="89"/>
                  </a:lnTo>
                  <a:lnTo>
                    <a:pt x="173" y="87"/>
                  </a:lnTo>
                  <a:lnTo>
                    <a:pt x="176" y="84"/>
                  </a:lnTo>
                  <a:lnTo>
                    <a:pt x="184" y="80"/>
                  </a:lnTo>
                  <a:lnTo>
                    <a:pt x="188" y="74"/>
                  </a:lnTo>
                  <a:lnTo>
                    <a:pt x="194" y="68"/>
                  </a:lnTo>
                  <a:lnTo>
                    <a:pt x="199" y="63"/>
                  </a:lnTo>
                  <a:lnTo>
                    <a:pt x="205" y="59"/>
                  </a:lnTo>
                  <a:lnTo>
                    <a:pt x="211" y="51"/>
                  </a:lnTo>
                  <a:lnTo>
                    <a:pt x="215" y="46"/>
                  </a:lnTo>
                  <a:lnTo>
                    <a:pt x="220" y="40"/>
                  </a:lnTo>
                  <a:lnTo>
                    <a:pt x="226" y="36"/>
                  </a:lnTo>
                  <a:lnTo>
                    <a:pt x="232" y="30"/>
                  </a:lnTo>
                  <a:lnTo>
                    <a:pt x="237" y="27"/>
                  </a:lnTo>
                  <a:lnTo>
                    <a:pt x="245" y="25"/>
                  </a:lnTo>
                  <a:lnTo>
                    <a:pt x="253" y="23"/>
                  </a:lnTo>
                  <a:lnTo>
                    <a:pt x="260" y="21"/>
                  </a:lnTo>
                  <a:lnTo>
                    <a:pt x="270" y="21"/>
                  </a:lnTo>
                  <a:lnTo>
                    <a:pt x="279" y="23"/>
                  </a:lnTo>
                  <a:lnTo>
                    <a:pt x="291" y="27"/>
                  </a:lnTo>
                  <a:lnTo>
                    <a:pt x="300" y="28"/>
                  </a:lnTo>
                  <a:lnTo>
                    <a:pt x="311" y="30"/>
                  </a:lnTo>
                  <a:lnTo>
                    <a:pt x="321" y="28"/>
                  </a:lnTo>
                  <a:lnTo>
                    <a:pt x="330" y="28"/>
                  </a:lnTo>
                  <a:lnTo>
                    <a:pt x="338" y="25"/>
                  </a:lnTo>
                  <a:lnTo>
                    <a:pt x="348" y="23"/>
                  </a:lnTo>
                  <a:lnTo>
                    <a:pt x="355" y="19"/>
                  </a:lnTo>
                  <a:lnTo>
                    <a:pt x="365" y="15"/>
                  </a:lnTo>
                  <a:lnTo>
                    <a:pt x="370" y="11"/>
                  </a:lnTo>
                  <a:lnTo>
                    <a:pt x="378" y="7"/>
                  </a:lnTo>
                  <a:lnTo>
                    <a:pt x="384" y="4"/>
                  </a:lnTo>
                  <a:lnTo>
                    <a:pt x="391" y="2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5" y="0"/>
                  </a:lnTo>
                  <a:lnTo>
                    <a:pt x="408" y="4"/>
                  </a:lnTo>
                  <a:lnTo>
                    <a:pt x="416" y="9"/>
                  </a:lnTo>
                  <a:lnTo>
                    <a:pt x="422" y="15"/>
                  </a:lnTo>
                  <a:lnTo>
                    <a:pt x="429" y="21"/>
                  </a:lnTo>
                  <a:lnTo>
                    <a:pt x="437" y="25"/>
                  </a:lnTo>
                  <a:lnTo>
                    <a:pt x="441" y="25"/>
                  </a:lnTo>
                  <a:lnTo>
                    <a:pt x="446" y="27"/>
                  </a:lnTo>
                  <a:lnTo>
                    <a:pt x="452" y="27"/>
                  </a:lnTo>
                  <a:lnTo>
                    <a:pt x="458" y="28"/>
                  </a:lnTo>
                  <a:lnTo>
                    <a:pt x="464" y="28"/>
                  </a:lnTo>
                  <a:lnTo>
                    <a:pt x="471" y="28"/>
                  </a:lnTo>
                  <a:lnTo>
                    <a:pt x="479" y="27"/>
                  </a:lnTo>
                  <a:lnTo>
                    <a:pt x="488" y="27"/>
                  </a:lnTo>
                  <a:lnTo>
                    <a:pt x="496" y="27"/>
                  </a:lnTo>
                  <a:lnTo>
                    <a:pt x="504" y="27"/>
                  </a:lnTo>
                  <a:lnTo>
                    <a:pt x="511" y="27"/>
                  </a:lnTo>
                  <a:lnTo>
                    <a:pt x="519" y="28"/>
                  </a:lnTo>
                  <a:lnTo>
                    <a:pt x="523" y="32"/>
                  </a:lnTo>
                  <a:lnTo>
                    <a:pt x="528" y="36"/>
                  </a:lnTo>
                  <a:lnTo>
                    <a:pt x="534" y="40"/>
                  </a:lnTo>
                  <a:lnTo>
                    <a:pt x="540" y="44"/>
                  </a:lnTo>
                  <a:lnTo>
                    <a:pt x="542" y="49"/>
                  </a:lnTo>
                  <a:lnTo>
                    <a:pt x="547" y="53"/>
                  </a:lnTo>
                  <a:lnTo>
                    <a:pt x="549" y="59"/>
                  </a:lnTo>
                  <a:lnTo>
                    <a:pt x="553" y="65"/>
                  </a:lnTo>
                  <a:lnTo>
                    <a:pt x="555" y="70"/>
                  </a:lnTo>
                  <a:lnTo>
                    <a:pt x="557" y="76"/>
                  </a:lnTo>
                  <a:lnTo>
                    <a:pt x="559" y="82"/>
                  </a:lnTo>
                  <a:lnTo>
                    <a:pt x="559" y="87"/>
                  </a:lnTo>
                  <a:lnTo>
                    <a:pt x="559" y="91"/>
                  </a:lnTo>
                  <a:lnTo>
                    <a:pt x="561" y="97"/>
                  </a:lnTo>
                  <a:lnTo>
                    <a:pt x="561" y="101"/>
                  </a:lnTo>
                  <a:lnTo>
                    <a:pt x="562" y="106"/>
                  </a:lnTo>
                  <a:lnTo>
                    <a:pt x="562" y="112"/>
                  </a:lnTo>
                  <a:lnTo>
                    <a:pt x="564" y="116"/>
                  </a:lnTo>
                  <a:lnTo>
                    <a:pt x="566" y="122"/>
                  </a:lnTo>
                  <a:lnTo>
                    <a:pt x="568" y="127"/>
                  </a:lnTo>
                  <a:lnTo>
                    <a:pt x="572" y="135"/>
                  </a:lnTo>
                  <a:lnTo>
                    <a:pt x="580" y="142"/>
                  </a:lnTo>
                  <a:lnTo>
                    <a:pt x="581" y="144"/>
                  </a:lnTo>
                  <a:lnTo>
                    <a:pt x="587" y="148"/>
                  </a:lnTo>
                  <a:lnTo>
                    <a:pt x="593" y="148"/>
                  </a:lnTo>
                  <a:lnTo>
                    <a:pt x="599" y="150"/>
                  </a:lnTo>
                  <a:lnTo>
                    <a:pt x="604" y="150"/>
                  </a:lnTo>
                  <a:lnTo>
                    <a:pt x="610" y="154"/>
                  </a:lnTo>
                  <a:lnTo>
                    <a:pt x="612" y="158"/>
                  </a:lnTo>
                  <a:lnTo>
                    <a:pt x="616" y="165"/>
                  </a:lnTo>
                  <a:lnTo>
                    <a:pt x="616" y="173"/>
                  </a:lnTo>
                  <a:lnTo>
                    <a:pt x="618" y="182"/>
                  </a:lnTo>
                  <a:lnTo>
                    <a:pt x="618" y="192"/>
                  </a:lnTo>
                  <a:lnTo>
                    <a:pt x="620" y="201"/>
                  </a:lnTo>
                  <a:lnTo>
                    <a:pt x="618" y="211"/>
                  </a:lnTo>
                  <a:lnTo>
                    <a:pt x="618" y="220"/>
                  </a:lnTo>
                  <a:lnTo>
                    <a:pt x="616" y="228"/>
                  </a:lnTo>
                  <a:lnTo>
                    <a:pt x="616" y="236"/>
                  </a:lnTo>
                  <a:lnTo>
                    <a:pt x="614" y="243"/>
                  </a:lnTo>
                  <a:lnTo>
                    <a:pt x="614" y="247"/>
                  </a:lnTo>
                  <a:lnTo>
                    <a:pt x="614" y="251"/>
                  </a:lnTo>
                  <a:lnTo>
                    <a:pt x="614" y="253"/>
                  </a:lnTo>
                  <a:lnTo>
                    <a:pt x="614" y="25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353"/>
            <p:cNvSpPr>
              <a:spLocks/>
            </p:cNvSpPr>
            <p:nvPr/>
          </p:nvSpPr>
          <p:spPr bwMode="auto">
            <a:xfrm>
              <a:off x="2015" y="2812"/>
              <a:ext cx="106" cy="42"/>
            </a:xfrm>
            <a:custGeom>
              <a:avLst/>
              <a:gdLst>
                <a:gd name="T0" fmla="*/ 0 w 213"/>
                <a:gd name="T1" fmla="*/ 35 h 84"/>
                <a:gd name="T2" fmla="*/ 0 w 213"/>
                <a:gd name="T3" fmla="*/ 33 h 84"/>
                <a:gd name="T4" fmla="*/ 3 w 213"/>
                <a:gd name="T5" fmla="*/ 31 h 84"/>
                <a:gd name="T6" fmla="*/ 9 w 213"/>
                <a:gd name="T7" fmla="*/ 27 h 84"/>
                <a:gd name="T8" fmla="*/ 19 w 213"/>
                <a:gd name="T9" fmla="*/ 21 h 84"/>
                <a:gd name="T10" fmla="*/ 30 w 213"/>
                <a:gd name="T11" fmla="*/ 16 h 84"/>
                <a:gd name="T12" fmla="*/ 43 w 213"/>
                <a:gd name="T13" fmla="*/ 12 h 84"/>
                <a:gd name="T14" fmla="*/ 57 w 213"/>
                <a:gd name="T15" fmla="*/ 6 h 84"/>
                <a:gd name="T16" fmla="*/ 72 w 213"/>
                <a:gd name="T17" fmla="*/ 4 h 84"/>
                <a:gd name="T18" fmla="*/ 89 w 213"/>
                <a:gd name="T19" fmla="*/ 0 h 84"/>
                <a:gd name="T20" fmla="*/ 106 w 213"/>
                <a:gd name="T21" fmla="*/ 0 h 84"/>
                <a:gd name="T22" fmla="*/ 123 w 213"/>
                <a:gd name="T23" fmla="*/ 2 h 84"/>
                <a:gd name="T24" fmla="*/ 142 w 213"/>
                <a:gd name="T25" fmla="*/ 8 h 84"/>
                <a:gd name="T26" fmla="*/ 159 w 213"/>
                <a:gd name="T27" fmla="*/ 14 h 84"/>
                <a:gd name="T28" fmla="*/ 178 w 213"/>
                <a:gd name="T29" fmla="*/ 25 h 84"/>
                <a:gd name="T30" fmla="*/ 196 w 213"/>
                <a:gd name="T31" fmla="*/ 40 h 84"/>
                <a:gd name="T32" fmla="*/ 213 w 213"/>
                <a:gd name="T33" fmla="*/ 59 h 84"/>
                <a:gd name="T34" fmla="*/ 211 w 213"/>
                <a:gd name="T35" fmla="*/ 59 h 84"/>
                <a:gd name="T36" fmla="*/ 209 w 213"/>
                <a:gd name="T37" fmla="*/ 61 h 84"/>
                <a:gd name="T38" fmla="*/ 203 w 213"/>
                <a:gd name="T39" fmla="*/ 65 h 84"/>
                <a:gd name="T40" fmla="*/ 196 w 213"/>
                <a:gd name="T41" fmla="*/ 67 h 84"/>
                <a:gd name="T42" fmla="*/ 188 w 213"/>
                <a:gd name="T43" fmla="*/ 71 h 84"/>
                <a:gd name="T44" fmla="*/ 177 w 213"/>
                <a:gd name="T45" fmla="*/ 74 h 84"/>
                <a:gd name="T46" fmla="*/ 165 w 213"/>
                <a:gd name="T47" fmla="*/ 78 h 84"/>
                <a:gd name="T48" fmla="*/ 154 w 213"/>
                <a:gd name="T49" fmla="*/ 82 h 84"/>
                <a:gd name="T50" fmla="*/ 138 w 213"/>
                <a:gd name="T51" fmla="*/ 84 h 84"/>
                <a:gd name="T52" fmla="*/ 123 w 213"/>
                <a:gd name="T53" fmla="*/ 84 h 84"/>
                <a:gd name="T54" fmla="*/ 106 w 213"/>
                <a:gd name="T55" fmla="*/ 84 h 84"/>
                <a:gd name="T56" fmla="*/ 89 w 213"/>
                <a:gd name="T57" fmla="*/ 82 h 84"/>
                <a:gd name="T58" fmla="*/ 72 w 213"/>
                <a:gd name="T59" fmla="*/ 78 h 84"/>
                <a:gd name="T60" fmla="*/ 53 w 213"/>
                <a:gd name="T61" fmla="*/ 74 h 84"/>
                <a:gd name="T62" fmla="*/ 32 w 213"/>
                <a:gd name="T63" fmla="*/ 67 h 84"/>
                <a:gd name="T64" fmla="*/ 13 w 213"/>
                <a:gd name="T65" fmla="*/ 55 h 84"/>
                <a:gd name="T66" fmla="*/ 0 w 213"/>
                <a:gd name="T67" fmla="*/ 35 h 84"/>
                <a:gd name="T68" fmla="*/ 0 w 213"/>
                <a:gd name="T69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" h="84">
                  <a:moveTo>
                    <a:pt x="0" y="35"/>
                  </a:moveTo>
                  <a:lnTo>
                    <a:pt x="0" y="33"/>
                  </a:lnTo>
                  <a:lnTo>
                    <a:pt x="3" y="31"/>
                  </a:lnTo>
                  <a:lnTo>
                    <a:pt x="9" y="27"/>
                  </a:lnTo>
                  <a:lnTo>
                    <a:pt x="19" y="21"/>
                  </a:lnTo>
                  <a:lnTo>
                    <a:pt x="30" y="16"/>
                  </a:lnTo>
                  <a:lnTo>
                    <a:pt x="43" y="12"/>
                  </a:lnTo>
                  <a:lnTo>
                    <a:pt x="57" y="6"/>
                  </a:lnTo>
                  <a:lnTo>
                    <a:pt x="72" y="4"/>
                  </a:lnTo>
                  <a:lnTo>
                    <a:pt x="89" y="0"/>
                  </a:lnTo>
                  <a:lnTo>
                    <a:pt x="106" y="0"/>
                  </a:lnTo>
                  <a:lnTo>
                    <a:pt x="123" y="2"/>
                  </a:lnTo>
                  <a:lnTo>
                    <a:pt x="142" y="8"/>
                  </a:lnTo>
                  <a:lnTo>
                    <a:pt x="159" y="14"/>
                  </a:lnTo>
                  <a:lnTo>
                    <a:pt x="178" y="25"/>
                  </a:lnTo>
                  <a:lnTo>
                    <a:pt x="196" y="40"/>
                  </a:lnTo>
                  <a:lnTo>
                    <a:pt x="213" y="59"/>
                  </a:lnTo>
                  <a:lnTo>
                    <a:pt x="211" y="59"/>
                  </a:lnTo>
                  <a:lnTo>
                    <a:pt x="209" y="61"/>
                  </a:lnTo>
                  <a:lnTo>
                    <a:pt x="203" y="65"/>
                  </a:lnTo>
                  <a:lnTo>
                    <a:pt x="196" y="67"/>
                  </a:lnTo>
                  <a:lnTo>
                    <a:pt x="188" y="71"/>
                  </a:lnTo>
                  <a:lnTo>
                    <a:pt x="177" y="74"/>
                  </a:lnTo>
                  <a:lnTo>
                    <a:pt x="165" y="78"/>
                  </a:lnTo>
                  <a:lnTo>
                    <a:pt x="154" y="82"/>
                  </a:lnTo>
                  <a:lnTo>
                    <a:pt x="138" y="84"/>
                  </a:lnTo>
                  <a:lnTo>
                    <a:pt x="123" y="84"/>
                  </a:lnTo>
                  <a:lnTo>
                    <a:pt x="106" y="84"/>
                  </a:lnTo>
                  <a:lnTo>
                    <a:pt x="89" y="82"/>
                  </a:lnTo>
                  <a:lnTo>
                    <a:pt x="72" y="78"/>
                  </a:lnTo>
                  <a:lnTo>
                    <a:pt x="53" y="74"/>
                  </a:lnTo>
                  <a:lnTo>
                    <a:pt x="32" y="67"/>
                  </a:lnTo>
                  <a:lnTo>
                    <a:pt x="13" y="5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354"/>
            <p:cNvSpPr>
              <a:spLocks/>
            </p:cNvSpPr>
            <p:nvPr/>
          </p:nvSpPr>
          <p:spPr bwMode="auto">
            <a:xfrm>
              <a:off x="2162" y="2834"/>
              <a:ext cx="52" cy="39"/>
            </a:xfrm>
            <a:custGeom>
              <a:avLst/>
              <a:gdLst>
                <a:gd name="T0" fmla="*/ 0 w 105"/>
                <a:gd name="T1" fmla="*/ 17 h 78"/>
                <a:gd name="T2" fmla="*/ 0 w 105"/>
                <a:gd name="T3" fmla="*/ 17 h 78"/>
                <a:gd name="T4" fmla="*/ 4 w 105"/>
                <a:gd name="T5" fmla="*/ 15 h 78"/>
                <a:gd name="T6" fmla="*/ 6 w 105"/>
                <a:gd name="T7" fmla="*/ 15 h 78"/>
                <a:gd name="T8" fmla="*/ 14 w 105"/>
                <a:gd name="T9" fmla="*/ 13 h 78"/>
                <a:gd name="T10" fmla="*/ 19 w 105"/>
                <a:gd name="T11" fmla="*/ 11 h 78"/>
                <a:gd name="T12" fmla="*/ 27 w 105"/>
                <a:gd name="T13" fmla="*/ 10 h 78"/>
                <a:gd name="T14" fmla="*/ 35 w 105"/>
                <a:gd name="T15" fmla="*/ 8 h 78"/>
                <a:gd name="T16" fmla="*/ 44 w 105"/>
                <a:gd name="T17" fmla="*/ 6 h 78"/>
                <a:gd name="T18" fmla="*/ 52 w 105"/>
                <a:gd name="T19" fmla="*/ 4 h 78"/>
                <a:gd name="T20" fmla="*/ 59 w 105"/>
                <a:gd name="T21" fmla="*/ 2 h 78"/>
                <a:gd name="T22" fmla="*/ 69 w 105"/>
                <a:gd name="T23" fmla="*/ 0 h 78"/>
                <a:gd name="T24" fmla="*/ 78 w 105"/>
                <a:gd name="T25" fmla="*/ 0 h 78"/>
                <a:gd name="T26" fmla="*/ 86 w 105"/>
                <a:gd name="T27" fmla="*/ 0 h 78"/>
                <a:gd name="T28" fmla="*/ 94 w 105"/>
                <a:gd name="T29" fmla="*/ 0 h 78"/>
                <a:gd name="T30" fmla="*/ 99 w 105"/>
                <a:gd name="T31" fmla="*/ 0 h 78"/>
                <a:gd name="T32" fmla="*/ 105 w 105"/>
                <a:gd name="T33" fmla="*/ 2 h 78"/>
                <a:gd name="T34" fmla="*/ 105 w 105"/>
                <a:gd name="T35" fmla="*/ 4 h 78"/>
                <a:gd name="T36" fmla="*/ 103 w 105"/>
                <a:gd name="T37" fmla="*/ 11 h 78"/>
                <a:gd name="T38" fmla="*/ 103 w 105"/>
                <a:gd name="T39" fmla="*/ 15 h 78"/>
                <a:gd name="T40" fmla="*/ 101 w 105"/>
                <a:gd name="T41" fmla="*/ 23 h 78"/>
                <a:gd name="T42" fmla="*/ 101 w 105"/>
                <a:gd name="T43" fmla="*/ 29 h 78"/>
                <a:gd name="T44" fmla="*/ 99 w 105"/>
                <a:gd name="T45" fmla="*/ 34 h 78"/>
                <a:gd name="T46" fmla="*/ 99 w 105"/>
                <a:gd name="T47" fmla="*/ 40 h 78"/>
                <a:gd name="T48" fmla="*/ 97 w 105"/>
                <a:gd name="T49" fmla="*/ 48 h 78"/>
                <a:gd name="T50" fmla="*/ 95 w 105"/>
                <a:gd name="T51" fmla="*/ 53 h 78"/>
                <a:gd name="T52" fmla="*/ 94 w 105"/>
                <a:gd name="T53" fmla="*/ 59 h 78"/>
                <a:gd name="T54" fmla="*/ 92 w 105"/>
                <a:gd name="T55" fmla="*/ 65 h 78"/>
                <a:gd name="T56" fmla="*/ 90 w 105"/>
                <a:gd name="T57" fmla="*/ 70 h 78"/>
                <a:gd name="T58" fmla="*/ 86 w 105"/>
                <a:gd name="T59" fmla="*/ 74 h 78"/>
                <a:gd name="T60" fmla="*/ 84 w 105"/>
                <a:gd name="T61" fmla="*/ 78 h 78"/>
                <a:gd name="T62" fmla="*/ 82 w 105"/>
                <a:gd name="T63" fmla="*/ 76 h 78"/>
                <a:gd name="T64" fmla="*/ 75 w 105"/>
                <a:gd name="T65" fmla="*/ 74 h 78"/>
                <a:gd name="T66" fmla="*/ 71 w 105"/>
                <a:gd name="T67" fmla="*/ 72 h 78"/>
                <a:gd name="T68" fmla="*/ 65 w 105"/>
                <a:gd name="T69" fmla="*/ 70 h 78"/>
                <a:gd name="T70" fmla="*/ 59 w 105"/>
                <a:gd name="T71" fmla="*/ 69 h 78"/>
                <a:gd name="T72" fmla="*/ 54 w 105"/>
                <a:gd name="T73" fmla="*/ 65 h 78"/>
                <a:gd name="T74" fmla="*/ 46 w 105"/>
                <a:gd name="T75" fmla="*/ 61 h 78"/>
                <a:gd name="T76" fmla="*/ 38 w 105"/>
                <a:gd name="T77" fmla="*/ 57 h 78"/>
                <a:gd name="T78" fmla="*/ 33 w 105"/>
                <a:gd name="T79" fmla="*/ 53 h 78"/>
                <a:gd name="T80" fmla="*/ 27 w 105"/>
                <a:gd name="T81" fmla="*/ 50 h 78"/>
                <a:gd name="T82" fmla="*/ 19 w 105"/>
                <a:gd name="T83" fmla="*/ 46 h 78"/>
                <a:gd name="T84" fmla="*/ 14 w 105"/>
                <a:gd name="T85" fmla="*/ 40 h 78"/>
                <a:gd name="T86" fmla="*/ 8 w 105"/>
                <a:gd name="T87" fmla="*/ 34 h 78"/>
                <a:gd name="T88" fmla="*/ 4 w 105"/>
                <a:gd name="T89" fmla="*/ 29 h 78"/>
                <a:gd name="T90" fmla="*/ 0 w 105"/>
                <a:gd name="T91" fmla="*/ 17 h 78"/>
                <a:gd name="T92" fmla="*/ 0 w 105"/>
                <a:gd name="T93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78">
                  <a:moveTo>
                    <a:pt x="0" y="17"/>
                  </a:moveTo>
                  <a:lnTo>
                    <a:pt x="0" y="17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14" y="13"/>
                  </a:lnTo>
                  <a:lnTo>
                    <a:pt x="19" y="11"/>
                  </a:lnTo>
                  <a:lnTo>
                    <a:pt x="27" y="10"/>
                  </a:lnTo>
                  <a:lnTo>
                    <a:pt x="35" y="8"/>
                  </a:lnTo>
                  <a:lnTo>
                    <a:pt x="44" y="6"/>
                  </a:lnTo>
                  <a:lnTo>
                    <a:pt x="52" y="4"/>
                  </a:lnTo>
                  <a:lnTo>
                    <a:pt x="59" y="2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1" y="23"/>
                  </a:lnTo>
                  <a:lnTo>
                    <a:pt x="101" y="29"/>
                  </a:lnTo>
                  <a:lnTo>
                    <a:pt x="99" y="34"/>
                  </a:lnTo>
                  <a:lnTo>
                    <a:pt x="99" y="40"/>
                  </a:lnTo>
                  <a:lnTo>
                    <a:pt x="97" y="48"/>
                  </a:lnTo>
                  <a:lnTo>
                    <a:pt x="95" y="53"/>
                  </a:lnTo>
                  <a:lnTo>
                    <a:pt x="94" y="59"/>
                  </a:lnTo>
                  <a:lnTo>
                    <a:pt x="92" y="65"/>
                  </a:lnTo>
                  <a:lnTo>
                    <a:pt x="90" y="70"/>
                  </a:lnTo>
                  <a:lnTo>
                    <a:pt x="86" y="74"/>
                  </a:lnTo>
                  <a:lnTo>
                    <a:pt x="84" y="78"/>
                  </a:lnTo>
                  <a:lnTo>
                    <a:pt x="82" y="76"/>
                  </a:lnTo>
                  <a:lnTo>
                    <a:pt x="75" y="74"/>
                  </a:lnTo>
                  <a:lnTo>
                    <a:pt x="71" y="72"/>
                  </a:lnTo>
                  <a:lnTo>
                    <a:pt x="65" y="70"/>
                  </a:lnTo>
                  <a:lnTo>
                    <a:pt x="59" y="69"/>
                  </a:lnTo>
                  <a:lnTo>
                    <a:pt x="54" y="65"/>
                  </a:lnTo>
                  <a:lnTo>
                    <a:pt x="46" y="61"/>
                  </a:lnTo>
                  <a:lnTo>
                    <a:pt x="38" y="57"/>
                  </a:lnTo>
                  <a:lnTo>
                    <a:pt x="33" y="53"/>
                  </a:lnTo>
                  <a:lnTo>
                    <a:pt x="27" y="50"/>
                  </a:lnTo>
                  <a:lnTo>
                    <a:pt x="19" y="46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4" y="29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355"/>
            <p:cNvSpPr>
              <a:spLocks/>
            </p:cNvSpPr>
            <p:nvPr/>
          </p:nvSpPr>
          <p:spPr bwMode="auto">
            <a:xfrm>
              <a:off x="2030" y="2822"/>
              <a:ext cx="76" cy="25"/>
            </a:xfrm>
            <a:custGeom>
              <a:avLst/>
              <a:gdLst>
                <a:gd name="T0" fmla="*/ 0 w 152"/>
                <a:gd name="T1" fmla="*/ 19 h 50"/>
                <a:gd name="T2" fmla="*/ 0 w 152"/>
                <a:gd name="T3" fmla="*/ 19 h 50"/>
                <a:gd name="T4" fmla="*/ 4 w 152"/>
                <a:gd name="T5" fmla="*/ 17 h 50"/>
                <a:gd name="T6" fmla="*/ 10 w 152"/>
                <a:gd name="T7" fmla="*/ 14 h 50"/>
                <a:gd name="T8" fmla="*/ 15 w 152"/>
                <a:gd name="T9" fmla="*/ 14 h 50"/>
                <a:gd name="T10" fmla="*/ 21 w 152"/>
                <a:gd name="T11" fmla="*/ 10 h 50"/>
                <a:gd name="T12" fmla="*/ 31 w 152"/>
                <a:gd name="T13" fmla="*/ 8 h 50"/>
                <a:gd name="T14" fmla="*/ 40 w 152"/>
                <a:gd name="T15" fmla="*/ 6 h 50"/>
                <a:gd name="T16" fmla="*/ 50 w 152"/>
                <a:gd name="T17" fmla="*/ 4 h 50"/>
                <a:gd name="T18" fmla="*/ 61 w 152"/>
                <a:gd name="T19" fmla="*/ 0 h 50"/>
                <a:gd name="T20" fmla="*/ 72 w 152"/>
                <a:gd name="T21" fmla="*/ 0 h 50"/>
                <a:gd name="T22" fmla="*/ 86 w 152"/>
                <a:gd name="T23" fmla="*/ 2 h 50"/>
                <a:gd name="T24" fmla="*/ 99 w 152"/>
                <a:gd name="T25" fmla="*/ 4 h 50"/>
                <a:gd name="T26" fmla="*/ 112 w 152"/>
                <a:gd name="T27" fmla="*/ 6 h 50"/>
                <a:gd name="T28" fmla="*/ 126 w 152"/>
                <a:gd name="T29" fmla="*/ 14 h 50"/>
                <a:gd name="T30" fmla="*/ 139 w 152"/>
                <a:gd name="T31" fmla="*/ 19 h 50"/>
                <a:gd name="T32" fmla="*/ 152 w 152"/>
                <a:gd name="T33" fmla="*/ 29 h 50"/>
                <a:gd name="T34" fmla="*/ 152 w 152"/>
                <a:gd name="T35" fmla="*/ 31 h 50"/>
                <a:gd name="T36" fmla="*/ 152 w 152"/>
                <a:gd name="T37" fmla="*/ 33 h 50"/>
                <a:gd name="T38" fmla="*/ 148 w 152"/>
                <a:gd name="T39" fmla="*/ 36 h 50"/>
                <a:gd name="T40" fmla="*/ 143 w 152"/>
                <a:gd name="T41" fmla="*/ 38 h 50"/>
                <a:gd name="T42" fmla="*/ 135 w 152"/>
                <a:gd name="T43" fmla="*/ 40 h 50"/>
                <a:gd name="T44" fmla="*/ 129 w 152"/>
                <a:gd name="T45" fmla="*/ 44 h 50"/>
                <a:gd name="T46" fmla="*/ 120 w 152"/>
                <a:gd name="T47" fmla="*/ 46 h 50"/>
                <a:gd name="T48" fmla="*/ 110 w 152"/>
                <a:gd name="T49" fmla="*/ 48 h 50"/>
                <a:gd name="T50" fmla="*/ 97 w 152"/>
                <a:gd name="T51" fmla="*/ 48 h 50"/>
                <a:gd name="T52" fmla="*/ 86 w 152"/>
                <a:gd name="T53" fmla="*/ 50 h 50"/>
                <a:gd name="T54" fmla="*/ 72 w 152"/>
                <a:gd name="T55" fmla="*/ 48 h 50"/>
                <a:gd name="T56" fmla="*/ 61 w 152"/>
                <a:gd name="T57" fmla="*/ 48 h 50"/>
                <a:gd name="T58" fmla="*/ 48 w 152"/>
                <a:gd name="T59" fmla="*/ 44 h 50"/>
                <a:gd name="T60" fmla="*/ 36 w 152"/>
                <a:gd name="T61" fmla="*/ 40 h 50"/>
                <a:gd name="T62" fmla="*/ 25 w 152"/>
                <a:gd name="T63" fmla="*/ 36 h 50"/>
                <a:gd name="T64" fmla="*/ 13 w 152"/>
                <a:gd name="T65" fmla="*/ 29 h 50"/>
                <a:gd name="T66" fmla="*/ 0 w 152"/>
                <a:gd name="T67" fmla="*/ 19 h 50"/>
                <a:gd name="T68" fmla="*/ 0 w 152"/>
                <a:gd name="T6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50">
                  <a:moveTo>
                    <a:pt x="0" y="19"/>
                  </a:moveTo>
                  <a:lnTo>
                    <a:pt x="0" y="19"/>
                  </a:lnTo>
                  <a:lnTo>
                    <a:pt x="4" y="17"/>
                  </a:lnTo>
                  <a:lnTo>
                    <a:pt x="10" y="14"/>
                  </a:lnTo>
                  <a:lnTo>
                    <a:pt x="15" y="14"/>
                  </a:lnTo>
                  <a:lnTo>
                    <a:pt x="21" y="10"/>
                  </a:lnTo>
                  <a:lnTo>
                    <a:pt x="31" y="8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86" y="2"/>
                  </a:lnTo>
                  <a:lnTo>
                    <a:pt x="99" y="4"/>
                  </a:lnTo>
                  <a:lnTo>
                    <a:pt x="112" y="6"/>
                  </a:lnTo>
                  <a:lnTo>
                    <a:pt x="126" y="14"/>
                  </a:lnTo>
                  <a:lnTo>
                    <a:pt x="139" y="19"/>
                  </a:lnTo>
                  <a:lnTo>
                    <a:pt x="152" y="29"/>
                  </a:lnTo>
                  <a:lnTo>
                    <a:pt x="152" y="31"/>
                  </a:lnTo>
                  <a:lnTo>
                    <a:pt x="152" y="33"/>
                  </a:lnTo>
                  <a:lnTo>
                    <a:pt x="148" y="36"/>
                  </a:lnTo>
                  <a:lnTo>
                    <a:pt x="143" y="38"/>
                  </a:lnTo>
                  <a:lnTo>
                    <a:pt x="135" y="40"/>
                  </a:lnTo>
                  <a:lnTo>
                    <a:pt x="129" y="44"/>
                  </a:lnTo>
                  <a:lnTo>
                    <a:pt x="120" y="46"/>
                  </a:lnTo>
                  <a:lnTo>
                    <a:pt x="110" y="48"/>
                  </a:lnTo>
                  <a:lnTo>
                    <a:pt x="97" y="48"/>
                  </a:lnTo>
                  <a:lnTo>
                    <a:pt x="86" y="50"/>
                  </a:lnTo>
                  <a:lnTo>
                    <a:pt x="72" y="48"/>
                  </a:lnTo>
                  <a:lnTo>
                    <a:pt x="61" y="48"/>
                  </a:lnTo>
                  <a:lnTo>
                    <a:pt x="48" y="44"/>
                  </a:lnTo>
                  <a:lnTo>
                    <a:pt x="36" y="40"/>
                  </a:lnTo>
                  <a:lnTo>
                    <a:pt x="25" y="36"/>
                  </a:lnTo>
                  <a:lnTo>
                    <a:pt x="13" y="2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8EBF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356"/>
            <p:cNvSpPr>
              <a:spLocks/>
            </p:cNvSpPr>
            <p:nvPr/>
          </p:nvSpPr>
          <p:spPr bwMode="auto">
            <a:xfrm>
              <a:off x="2177" y="2843"/>
              <a:ext cx="37" cy="22"/>
            </a:xfrm>
            <a:custGeom>
              <a:avLst/>
              <a:gdLst>
                <a:gd name="T0" fmla="*/ 0 w 72"/>
                <a:gd name="T1" fmla="*/ 10 h 44"/>
                <a:gd name="T2" fmla="*/ 2 w 72"/>
                <a:gd name="T3" fmla="*/ 8 h 44"/>
                <a:gd name="T4" fmla="*/ 9 w 72"/>
                <a:gd name="T5" fmla="*/ 6 h 44"/>
                <a:gd name="T6" fmla="*/ 13 w 72"/>
                <a:gd name="T7" fmla="*/ 4 h 44"/>
                <a:gd name="T8" fmla="*/ 19 w 72"/>
                <a:gd name="T9" fmla="*/ 4 h 44"/>
                <a:gd name="T10" fmla="*/ 25 w 72"/>
                <a:gd name="T11" fmla="*/ 4 h 44"/>
                <a:gd name="T12" fmla="*/ 30 w 72"/>
                <a:gd name="T13" fmla="*/ 4 h 44"/>
                <a:gd name="T14" fmla="*/ 36 w 72"/>
                <a:gd name="T15" fmla="*/ 2 h 44"/>
                <a:gd name="T16" fmla="*/ 44 w 72"/>
                <a:gd name="T17" fmla="*/ 0 h 44"/>
                <a:gd name="T18" fmla="*/ 47 w 72"/>
                <a:gd name="T19" fmla="*/ 0 h 44"/>
                <a:gd name="T20" fmla="*/ 55 w 72"/>
                <a:gd name="T21" fmla="*/ 0 h 44"/>
                <a:gd name="T22" fmla="*/ 59 w 72"/>
                <a:gd name="T23" fmla="*/ 0 h 44"/>
                <a:gd name="T24" fmla="*/ 64 w 72"/>
                <a:gd name="T25" fmla="*/ 2 h 44"/>
                <a:gd name="T26" fmla="*/ 68 w 72"/>
                <a:gd name="T27" fmla="*/ 2 h 44"/>
                <a:gd name="T28" fmla="*/ 72 w 72"/>
                <a:gd name="T29" fmla="*/ 4 h 44"/>
                <a:gd name="T30" fmla="*/ 70 w 72"/>
                <a:gd name="T31" fmla="*/ 6 h 44"/>
                <a:gd name="T32" fmla="*/ 70 w 72"/>
                <a:gd name="T33" fmla="*/ 10 h 44"/>
                <a:gd name="T34" fmla="*/ 70 w 72"/>
                <a:gd name="T35" fmla="*/ 13 h 44"/>
                <a:gd name="T36" fmla="*/ 68 w 72"/>
                <a:gd name="T37" fmla="*/ 21 h 44"/>
                <a:gd name="T38" fmla="*/ 68 w 72"/>
                <a:gd name="T39" fmla="*/ 27 h 44"/>
                <a:gd name="T40" fmla="*/ 66 w 72"/>
                <a:gd name="T41" fmla="*/ 32 h 44"/>
                <a:gd name="T42" fmla="*/ 64 w 72"/>
                <a:gd name="T43" fmla="*/ 38 h 44"/>
                <a:gd name="T44" fmla="*/ 63 w 72"/>
                <a:gd name="T45" fmla="*/ 44 h 44"/>
                <a:gd name="T46" fmla="*/ 61 w 72"/>
                <a:gd name="T47" fmla="*/ 42 h 44"/>
                <a:gd name="T48" fmla="*/ 59 w 72"/>
                <a:gd name="T49" fmla="*/ 42 h 44"/>
                <a:gd name="T50" fmla="*/ 55 w 72"/>
                <a:gd name="T51" fmla="*/ 38 h 44"/>
                <a:gd name="T52" fmla="*/ 51 w 72"/>
                <a:gd name="T53" fmla="*/ 36 h 44"/>
                <a:gd name="T54" fmla="*/ 44 w 72"/>
                <a:gd name="T55" fmla="*/ 34 h 44"/>
                <a:gd name="T56" fmla="*/ 38 w 72"/>
                <a:gd name="T57" fmla="*/ 32 h 44"/>
                <a:gd name="T58" fmla="*/ 32 w 72"/>
                <a:gd name="T59" fmla="*/ 29 h 44"/>
                <a:gd name="T60" fmla="*/ 28 w 72"/>
                <a:gd name="T61" fmla="*/ 27 h 44"/>
                <a:gd name="T62" fmla="*/ 21 w 72"/>
                <a:gd name="T63" fmla="*/ 23 h 44"/>
                <a:gd name="T64" fmla="*/ 15 w 72"/>
                <a:gd name="T65" fmla="*/ 21 h 44"/>
                <a:gd name="T66" fmla="*/ 9 w 72"/>
                <a:gd name="T67" fmla="*/ 17 h 44"/>
                <a:gd name="T68" fmla="*/ 6 w 72"/>
                <a:gd name="T69" fmla="*/ 15 h 44"/>
                <a:gd name="T70" fmla="*/ 0 w 72"/>
                <a:gd name="T71" fmla="*/ 11 h 44"/>
                <a:gd name="T72" fmla="*/ 0 w 72"/>
                <a:gd name="T73" fmla="*/ 10 h 44"/>
                <a:gd name="T74" fmla="*/ 0 w 72"/>
                <a:gd name="T7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44">
                  <a:moveTo>
                    <a:pt x="0" y="10"/>
                  </a:moveTo>
                  <a:lnTo>
                    <a:pt x="2" y="8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9" y="4"/>
                  </a:lnTo>
                  <a:lnTo>
                    <a:pt x="25" y="4"/>
                  </a:lnTo>
                  <a:lnTo>
                    <a:pt x="30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70" y="10"/>
                  </a:lnTo>
                  <a:lnTo>
                    <a:pt x="70" y="13"/>
                  </a:lnTo>
                  <a:lnTo>
                    <a:pt x="68" y="21"/>
                  </a:lnTo>
                  <a:lnTo>
                    <a:pt x="68" y="27"/>
                  </a:lnTo>
                  <a:lnTo>
                    <a:pt x="66" y="32"/>
                  </a:lnTo>
                  <a:lnTo>
                    <a:pt x="64" y="38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55" y="38"/>
                  </a:lnTo>
                  <a:lnTo>
                    <a:pt x="51" y="36"/>
                  </a:lnTo>
                  <a:lnTo>
                    <a:pt x="44" y="34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8" y="27"/>
                  </a:lnTo>
                  <a:lnTo>
                    <a:pt x="21" y="23"/>
                  </a:lnTo>
                  <a:lnTo>
                    <a:pt x="15" y="21"/>
                  </a:lnTo>
                  <a:lnTo>
                    <a:pt x="9" y="17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8EBF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357"/>
            <p:cNvSpPr>
              <a:spLocks/>
            </p:cNvSpPr>
            <p:nvPr/>
          </p:nvSpPr>
          <p:spPr bwMode="auto">
            <a:xfrm>
              <a:off x="2050" y="2782"/>
              <a:ext cx="94" cy="155"/>
            </a:xfrm>
            <a:custGeom>
              <a:avLst/>
              <a:gdLst>
                <a:gd name="T0" fmla="*/ 49 w 188"/>
                <a:gd name="T1" fmla="*/ 0 h 310"/>
                <a:gd name="T2" fmla="*/ 63 w 188"/>
                <a:gd name="T3" fmla="*/ 0 h 310"/>
                <a:gd name="T4" fmla="*/ 82 w 188"/>
                <a:gd name="T5" fmla="*/ 2 h 310"/>
                <a:gd name="T6" fmla="*/ 103 w 188"/>
                <a:gd name="T7" fmla="*/ 6 h 310"/>
                <a:gd name="T8" fmla="*/ 122 w 188"/>
                <a:gd name="T9" fmla="*/ 14 h 310"/>
                <a:gd name="T10" fmla="*/ 143 w 188"/>
                <a:gd name="T11" fmla="*/ 19 h 310"/>
                <a:gd name="T12" fmla="*/ 158 w 188"/>
                <a:gd name="T13" fmla="*/ 29 h 310"/>
                <a:gd name="T14" fmla="*/ 169 w 188"/>
                <a:gd name="T15" fmla="*/ 38 h 310"/>
                <a:gd name="T16" fmla="*/ 177 w 188"/>
                <a:gd name="T17" fmla="*/ 52 h 310"/>
                <a:gd name="T18" fmla="*/ 181 w 188"/>
                <a:gd name="T19" fmla="*/ 78 h 310"/>
                <a:gd name="T20" fmla="*/ 184 w 188"/>
                <a:gd name="T21" fmla="*/ 116 h 310"/>
                <a:gd name="T22" fmla="*/ 186 w 188"/>
                <a:gd name="T23" fmla="*/ 158 h 310"/>
                <a:gd name="T24" fmla="*/ 186 w 188"/>
                <a:gd name="T25" fmla="*/ 204 h 310"/>
                <a:gd name="T26" fmla="*/ 186 w 188"/>
                <a:gd name="T27" fmla="*/ 246 h 310"/>
                <a:gd name="T28" fmla="*/ 183 w 188"/>
                <a:gd name="T29" fmla="*/ 278 h 310"/>
                <a:gd name="T30" fmla="*/ 181 w 188"/>
                <a:gd name="T31" fmla="*/ 301 h 310"/>
                <a:gd name="T32" fmla="*/ 173 w 188"/>
                <a:gd name="T33" fmla="*/ 308 h 310"/>
                <a:gd name="T34" fmla="*/ 158 w 188"/>
                <a:gd name="T35" fmla="*/ 310 h 310"/>
                <a:gd name="T36" fmla="*/ 146 w 188"/>
                <a:gd name="T37" fmla="*/ 308 h 310"/>
                <a:gd name="T38" fmla="*/ 139 w 188"/>
                <a:gd name="T39" fmla="*/ 308 h 310"/>
                <a:gd name="T40" fmla="*/ 148 w 188"/>
                <a:gd name="T41" fmla="*/ 297 h 310"/>
                <a:gd name="T42" fmla="*/ 160 w 188"/>
                <a:gd name="T43" fmla="*/ 297 h 310"/>
                <a:gd name="T44" fmla="*/ 167 w 188"/>
                <a:gd name="T45" fmla="*/ 295 h 310"/>
                <a:gd name="T46" fmla="*/ 171 w 188"/>
                <a:gd name="T47" fmla="*/ 287 h 310"/>
                <a:gd name="T48" fmla="*/ 173 w 188"/>
                <a:gd name="T49" fmla="*/ 268 h 310"/>
                <a:gd name="T50" fmla="*/ 173 w 188"/>
                <a:gd name="T51" fmla="*/ 236 h 310"/>
                <a:gd name="T52" fmla="*/ 175 w 188"/>
                <a:gd name="T53" fmla="*/ 198 h 310"/>
                <a:gd name="T54" fmla="*/ 175 w 188"/>
                <a:gd name="T55" fmla="*/ 156 h 310"/>
                <a:gd name="T56" fmla="*/ 173 w 188"/>
                <a:gd name="T57" fmla="*/ 114 h 310"/>
                <a:gd name="T58" fmla="*/ 167 w 188"/>
                <a:gd name="T59" fmla="*/ 80 h 310"/>
                <a:gd name="T60" fmla="*/ 160 w 188"/>
                <a:gd name="T61" fmla="*/ 56 h 310"/>
                <a:gd name="T62" fmla="*/ 148 w 188"/>
                <a:gd name="T63" fmla="*/ 44 h 310"/>
                <a:gd name="T64" fmla="*/ 129 w 188"/>
                <a:gd name="T65" fmla="*/ 37 h 310"/>
                <a:gd name="T66" fmla="*/ 105 w 188"/>
                <a:gd name="T67" fmla="*/ 31 h 310"/>
                <a:gd name="T68" fmla="*/ 80 w 188"/>
                <a:gd name="T69" fmla="*/ 27 h 310"/>
                <a:gd name="T70" fmla="*/ 53 w 188"/>
                <a:gd name="T71" fmla="*/ 25 h 310"/>
                <a:gd name="T72" fmla="*/ 29 w 188"/>
                <a:gd name="T73" fmla="*/ 25 h 310"/>
                <a:gd name="T74" fmla="*/ 11 w 188"/>
                <a:gd name="T75" fmla="*/ 25 h 310"/>
                <a:gd name="T76" fmla="*/ 2 w 188"/>
                <a:gd name="T77" fmla="*/ 25 h 310"/>
                <a:gd name="T78" fmla="*/ 2 w 188"/>
                <a:gd name="T79" fmla="*/ 25 h 310"/>
                <a:gd name="T80" fmla="*/ 8 w 188"/>
                <a:gd name="T81" fmla="*/ 18 h 310"/>
                <a:gd name="T82" fmla="*/ 23 w 188"/>
                <a:gd name="T83" fmla="*/ 8 h 310"/>
                <a:gd name="T84" fmla="*/ 38 w 188"/>
                <a:gd name="T85" fmla="*/ 2 h 310"/>
                <a:gd name="T86" fmla="*/ 44 w 188"/>
                <a:gd name="T87" fmla="*/ 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" h="310">
                  <a:moveTo>
                    <a:pt x="44" y="2"/>
                  </a:move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72" y="2"/>
                  </a:lnTo>
                  <a:lnTo>
                    <a:pt x="82" y="2"/>
                  </a:lnTo>
                  <a:lnTo>
                    <a:pt x="91" y="4"/>
                  </a:lnTo>
                  <a:lnTo>
                    <a:pt x="103" y="6"/>
                  </a:lnTo>
                  <a:lnTo>
                    <a:pt x="112" y="10"/>
                  </a:lnTo>
                  <a:lnTo>
                    <a:pt x="122" y="14"/>
                  </a:lnTo>
                  <a:lnTo>
                    <a:pt x="133" y="16"/>
                  </a:lnTo>
                  <a:lnTo>
                    <a:pt x="143" y="19"/>
                  </a:lnTo>
                  <a:lnTo>
                    <a:pt x="150" y="25"/>
                  </a:lnTo>
                  <a:lnTo>
                    <a:pt x="158" y="29"/>
                  </a:lnTo>
                  <a:lnTo>
                    <a:pt x="165" y="35"/>
                  </a:lnTo>
                  <a:lnTo>
                    <a:pt x="169" y="38"/>
                  </a:lnTo>
                  <a:lnTo>
                    <a:pt x="175" y="46"/>
                  </a:lnTo>
                  <a:lnTo>
                    <a:pt x="177" y="52"/>
                  </a:lnTo>
                  <a:lnTo>
                    <a:pt x="181" y="65"/>
                  </a:lnTo>
                  <a:lnTo>
                    <a:pt x="181" y="78"/>
                  </a:lnTo>
                  <a:lnTo>
                    <a:pt x="184" y="97"/>
                  </a:lnTo>
                  <a:lnTo>
                    <a:pt x="184" y="116"/>
                  </a:lnTo>
                  <a:lnTo>
                    <a:pt x="186" y="137"/>
                  </a:lnTo>
                  <a:lnTo>
                    <a:pt x="186" y="158"/>
                  </a:lnTo>
                  <a:lnTo>
                    <a:pt x="188" y="181"/>
                  </a:lnTo>
                  <a:lnTo>
                    <a:pt x="186" y="204"/>
                  </a:lnTo>
                  <a:lnTo>
                    <a:pt x="186" y="225"/>
                  </a:lnTo>
                  <a:lnTo>
                    <a:pt x="186" y="246"/>
                  </a:lnTo>
                  <a:lnTo>
                    <a:pt x="184" y="263"/>
                  </a:lnTo>
                  <a:lnTo>
                    <a:pt x="183" y="278"/>
                  </a:lnTo>
                  <a:lnTo>
                    <a:pt x="183" y="291"/>
                  </a:lnTo>
                  <a:lnTo>
                    <a:pt x="181" y="301"/>
                  </a:lnTo>
                  <a:lnTo>
                    <a:pt x="179" y="305"/>
                  </a:lnTo>
                  <a:lnTo>
                    <a:pt x="173" y="308"/>
                  </a:lnTo>
                  <a:lnTo>
                    <a:pt x="165" y="310"/>
                  </a:lnTo>
                  <a:lnTo>
                    <a:pt x="158" y="310"/>
                  </a:lnTo>
                  <a:lnTo>
                    <a:pt x="154" y="310"/>
                  </a:lnTo>
                  <a:lnTo>
                    <a:pt x="146" y="308"/>
                  </a:lnTo>
                  <a:lnTo>
                    <a:pt x="143" y="308"/>
                  </a:lnTo>
                  <a:lnTo>
                    <a:pt x="139" y="308"/>
                  </a:lnTo>
                  <a:lnTo>
                    <a:pt x="145" y="297"/>
                  </a:lnTo>
                  <a:lnTo>
                    <a:pt x="148" y="297"/>
                  </a:lnTo>
                  <a:lnTo>
                    <a:pt x="156" y="299"/>
                  </a:lnTo>
                  <a:lnTo>
                    <a:pt x="160" y="297"/>
                  </a:lnTo>
                  <a:lnTo>
                    <a:pt x="165" y="297"/>
                  </a:lnTo>
                  <a:lnTo>
                    <a:pt x="167" y="295"/>
                  </a:lnTo>
                  <a:lnTo>
                    <a:pt x="171" y="293"/>
                  </a:lnTo>
                  <a:lnTo>
                    <a:pt x="171" y="287"/>
                  </a:lnTo>
                  <a:lnTo>
                    <a:pt x="171" y="280"/>
                  </a:lnTo>
                  <a:lnTo>
                    <a:pt x="173" y="268"/>
                  </a:lnTo>
                  <a:lnTo>
                    <a:pt x="173" y="253"/>
                  </a:lnTo>
                  <a:lnTo>
                    <a:pt x="173" y="236"/>
                  </a:lnTo>
                  <a:lnTo>
                    <a:pt x="175" y="219"/>
                  </a:lnTo>
                  <a:lnTo>
                    <a:pt x="175" y="198"/>
                  </a:lnTo>
                  <a:lnTo>
                    <a:pt x="175" y="177"/>
                  </a:lnTo>
                  <a:lnTo>
                    <a:pt x="175" y="156"/>
                  </a:lnTo>
                  <a:lnTo>
                    <a:pt x="173" y="133"/>
                  </a:lnTo>
                  <a:lnTo>
                    <a:pt x="173" y="114"/>
                  </a:lnTo>
                  <a:lnTo>
                    <a:pt x="171" y="97"/>
                  </a:lnTo>
                  <a:lnTo>
                    <a:pt x="167" y="80"/>
                  </a:lnTo>
                  <a:lnTo>
                    <a:pt x="165" y="67"/>
                  </a:lnTo>
                  <a:lnTo>
                    <a:pt x="160" y="56"/>
                  </a:lnTo>
                  <a:lnTo>
                    <a:pt x="156" y="50"/>
                  </a:lnTo>
                  <a:lnTo>
                    <a:pt x="148" y="44"/>
                  </a:lnTo>
                  <a:lnTo>
                    <a:pt x="141" y="40"/>
                  </a:lnTo>
                  <a:lnTo>
                    <a:pt x="129" y="37"/>
                  </a:lnTo>
                  <a:lnTo>
                    <a:pt x="118" y="35"/>
                  </a:lnTo>
                  <a:lnTo>
                    <a:pt x="105" y="31"/>
                  </a:lnTo>
                  <a:lnTo>
                    <a:pt x="93" y="29"/>
                  </a:lnTo>
                  <a:lnTo>
                    <a:pt x="80" y="27"/>
                  </a:lnTo>
                  <a:lnTo>
                    <a:pt x="67" y="27"/>
                  </a:lnTo>
                  <a:lnTo>
                    <a:pt x="53" y="25"/>
                  </a:lnTo>
                  <a:lnTo>
                    <a:pt x="40" y="25"/>
                  </a:lnTo>
                  <a:lnTo>
                    <a:pt x="29" y="25"/>
                  </a:lnTo>
                  <a:lnTo>
                    <a:pt x="19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358"/>
            <p:cNvSpPr>
              <a:spLocks/>
            </p:cNvSpPr>
            <p:nvPr/>
          </p:nvSpPr>
          <p:spPr bwMode="auto">
            <a:xfrm>
              <a:off x="2090" y="2950"/>
              <a:ext cx="58" cy="31"/>
            </a:xfrm>
            <a:custGeom>
              <a:avLst/>
              <a:gdLst>
                <a:gd name="T0" fmla="*/ 6 w 116"/>
                <a:gd name="T1" fmla="*/ 4 h 61"/>
                <a:gd name="T2" fmla="*/ 7 w 116"/>
                <a:gd name="T3" fmla="*/ 2 h 61"/>
                <a:gd name="T4" fmla="*/ 11 w 116"/>
                <a:gd name="T5" fmla="*/ 0 h 61"/>
                <a:gd name="T6" fmla="*/ 13 w 116"/>
                <a:gd name="T7" fmla="*/ 0 h 61"/>
                <a:gd name="T8" fmla="*/ 19 w 116"/>
                <a:gd name="T9" fmla="*/ 0 h 61"/>
                <a:gd name="T10" fmla="*/ 23 w 116"/>
                <a:gd name="T11" fmla="*/ 2 h 61"/>
                <a:gd name="T12" fmla="*/ 30 w 116"/>
                <a:gd name="T13" fmla="*/ 6 h 61"/>
                <a:gd name="T14" fmla="*/ 32 w 116"/>
                <a:gd name="T15" fmla="*/ 8 h 61"/>
                <a:gd name="T16" fmla="*/ 38 w 116"/>
                <a:gd name="T17" fmla="*/ 9 h 61"/>
                <a:gd name="T18" fmla="*/ 42 w 116"/>
                <a:gd name="T19" fmla="*/ 11 h 61"/>
                <a:gd name="T20" fmla="*/ 47 w 116"/>
                <a:gd name="T21" fmla="*/ 13 h 61"/>
                <a:gd name="T22" fmla="*/ 53 w 116"/>
                <a:gd name="T23" fmla="*/ 15 h 61"/>
                <a:gd name="T24" fmla="*/ 59 w 116"/>
                <a:gd name="T25" fmla="*/ 17 h 61"/>
                <a:gd name="T26" fmla="*/ 65 w 116"/>
                <a:gd name="T27" fmla="*/ 17 h 61"/>
                <a:gd name="T28" fmla="*/ 70 w 116"/>
                <a:gd name="T29" fmla="*/ 19 h 61"/>
                <a:gd name="T30" fmla="*/ 76 w 116"/>
                <a:gd name="T31" fmla="*/ 21 h 61"/>
                <a:gd name="T32" fmla="*/ 82 w 116"/>
                <a:gd name="T33" fmla="*/ 21 h 61"/>
                <a:gd name="T34" fmla="*/ 87 w 116"/>
                <a:gd name="T35" fmla="*/ 21 h 61"/>
                <a:gd name="T36" fmla="*/ 93 w 116"/>
                <a:gd name="T37" fmla="*/ 21 h 61"/>
                <a:gd name="T38" fmla="*/ 101 w 116"/>
                <a:gd name="T39" fmla="*/ 21 h 61"/>
                <a:gd name="T40" fmla="*/ 106 w 116"/>
                <a:gd name="T41" fmla="*/ 21 h 61"/>
                <a:gd name="T42" fmla="*/ 110 w 116"/>
                <a:gd name="T43" fmla="*/ 19 h 61"/>
                <a:gd name="T44" fmla="*/ 112 w 116"/>
                <a:gd name="T45" fmla="*/ 21 h 61"/>
                <a:gd name="T46" fmla="*/ 114 w 116"/>
                <a:gd name="T47" fmla="*/ 25 h 61"/>
                <a:gd name="T48" fmla="*/ 116 w 116"/>
                <a:gd name="T49" fmla="*/ 28 h 61"/>
                <a:gd name="T50" fmla="*/ 112 w 116"/>
                <a:gd name="T51" fmla="*/ 34 h 61"/>
                <a:gd name="T52" fmla="*/ 110 w 116"/>
                <a:gd name="T53" fmla="*/ 42 h 61"/>
                <a:gd name="T54" fmla="*/ 104 w 116"/>
                <a:gd name="T55" fmla="*/ 44 h 61"/>
                <a:gd name="T56" fmla="*/ 101 w 116"/>
                <a:gd name="T57" fmla="*/ 46 h 61"/>
                <a:gd name="T58" fmla="*/ 95 w 116"/>
                <a:gd name="T59" fmla="*/ 49 h 61"/>
                <a:gd name="T60" fmla="*/ 91 w 116"/>
                <a:gd name="T61" fmla="*/ 51 h 61"/>
                <a:gd name="T62" fmla="*/ 84 w 116"/>
                <a:gd name="T63" fmla="*/ 53 h 61"/>
                <a:gd name="T64" fmla="*/ 76 w 116"/>
                <a:gd name="T65" fmla="*/ 53 h 61"/>
                <a:gd name="T66" fmla="*/ 68 w 116"/>
                <a:gd name="T67" fmla="*/ 55 h 61"/>
                <a:gd name="T68" fmla="*/ 63 w 116"/>
                <a:gd name="T69" fmla="*/ 57 h 61"/>
                <a:gd name="T70" fmla="*/ 57 w 116"/>
                <a:gd name="T71" fmla="*/ 57 h 61"/>
                <a:gd name="T72" fmla="*/ 51 w 116"/>
                <a:gd name="T73" fmla="*/ 59 h 61"/>
                <a:gd name="T74" fmla="*/ 46 w 116"/>
                <a:gd name="T75" fmla="*/ 59 h 61"/>
                <a:gd name="T76" fmla="*/ 40 w 116"/>
                <a:gd name="T77" fmla="*/ 61 h 61"/>
                <a:gd name="T78" fmla="*/ 34 w 116"/>
                <a:gd name="T79" fmla="*/ 59 h 61"/>
                <a:gd name="T80" fmla="*/ 28 w 116"/>
                <a:gd name="T81" fmla="*/ 57 h 61"/>
                <a:gd name="T82" fmla="*/ 23 w 116"/>
                <a:gd name="T83" fmla="*/ 55 h 61"/>
                <a:gd name="T84" fmla="*/ 19 w 116"/>
                <a:gd name="T85" fmla="*/ 53 h 61"/>
                <a:gd name="T86" fmla="*/ 13 w 116"/>
                <a:gd name="T87" fmla="*/ 51 h 61"/>
                <a:gd name="T88" fmla="*/ 11 w 116"/>
                <a:gd name="T89" fmla="*/ 47 h 61"/>
                <a:gd name="T90" fmla="*/ 7 w 116"/>
                <a:gd name="T91" fmla="*/ 42 h 61"/>
                <a:gd name="T92" fmla="*/ 6 w 116"/>
                <a:gd name="T93" fmla="*/ 38 h 61"/>
                <a:gd name="T94" fmla="*/ 0 w 116"/>
                <a:gd name="T95" fmla="*/ 28 h 61"/>
                <a:gd name="T96" fmla="*/ 0 w 116"/>
                <a:gd name="T97" fmla="*/ 21 h 61"/>
                <a:gd name="T98" fmla="*/ 0 w 116"/>
                <a:gd name="T99" fmla="*/ 15 h 61"/>
                <a:gd name="T100" fmla="*/ 0 w 116"/>
                <a:gd name="T101" fmla="*/ 11 h 61"/>
                <a:gd name="T102" fmla="*/ 4 w 116"/>
                <a:gd name="T103" fmla="*/ 6 h 61"/>
                <a:gd name="T104" fmla="*/ 6 w 116"/>
                <a:gd name="T105" fmla="*/ 4 h 61"/>
                <a:gd name="T106" fmla="*/ 6 w 116"/>
                <a:gd name="T107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61">
                  <a:moveTo>
                    <a:pt x="6" y="4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8" y="9"/>
                  </a:lnTo>
                  <a:lnTo>
                    <a:pt x="42" y="11"/>
                  </a:lnTo>
                  <a:lnTo>
                    <a:pt x="47" y="13"/>
                  </a:lnTo>
                  <a:lnTo>
                    <a:pt x="53" y="15"/>
                  </a:lnTo>
                  <a:lnTo>
                    <a:pt x="59" y="17"/>
                  </a:lnTo>
                  <a:lnTo>
                    <a:pt x="65" y="17"/>
                  </a:lnTo>
                  <a:lnTo>
                    <a:pt x="70" y="19"/>
                  </a:lnTo>
                  <a:lnTo>
                    <a:pt x="76" y="21"/>
                  </a:lnTo>
                  <a:lnTo>
                    <a:pt x="82" y="21"/>
                  </a:lnTo>
                  <a:lnTo>
                    <a:pt x="87" y="21"/>
                  </a:lnTo>
                  <a:lnTo>
                    <a:pt x="93" y="21"/>
                  </a:lnTo>
                  <a:lnTo>
                    <a:pt x="101" y="21"/>
                  </a:lnTo>
                  <a:lnTo>
                    <a:pt x="106" y="21"/>
                  </a:lnTo>
                  <a:lnTo>
                    <a:pt x="110" y="19"/>
                  </a:lnTo>
                  <a:lnTo>
                    <a:pt x="112" y="21"/>
                  </a:lnTo>
                  <a:lnTo>
                    <a:pt x="114" y="25"/>
                  </a:lnTo>
                  <a:lnTo>
                    <a:pt x="116" y="28"/>
                  </a:lnTo>
                  <a:lnTo>
                    <a:pt x="112" y="34"/>
                  </a:lnTo>
                  <a:lnTo>
                    <a:pt x="110" y="42"/>
                  </a:lnTo>
                  <a:lnTo>
                    <a:pt x="104" y="44"/>
                  </a:lnTo>
                  <a:lnTo>
                    <a:pt x="101" y="46"/>
                  </a:lnTo>
                  <a:lnTo>
                    <a:pt x="95" y="49"/>
                  </a:lnTo>
                  <a:lnTo>
                    <a:pt x="91" y="51"/>
                  </a:lnTo>
                  <a:lnTo>
                    <a:pt x="84" y="53"/>
                  </a:lnTo>
                  <a:lnTo>
                    <a:pt x="76" y="53"/>
                  </a:lnTo>
                  <a:lnTo>
                    <a:pt x="68" y="55"/>
                  </a:lnTo>
                  <a:lnTo>
                    <a:pt x="63" y="57"/>
                  </a:lnTo>
                  <a:lnTo>
                    <a:pt x="57" y="57"/>
                  </a:lnTo>
                  <a:lnTo>
                    <a:pt x="51" y="59"/>
                  </a:lnTo>
                  <a:lnTo>
                    <a:pt x="46" y="59"/>
                  </a:lnTo>
                  <a:lnTo>
                    <a:pt x="40" y="61"/>
                  </a:lnTo>
                  <a:lnTo>
                    <a:pt x="34" y="59"/>
                  </a:lnTo>
                  <a:lnTo>
                    <a:pt x="28" y="57"/>
                  </a:lnTo>
                  <a:lnTo>
                    <a:pt x="23" y="55"/>
                  </a:lnTo>
                  <a:lnTo>
                    <a:pt x="19" y="53"/>
                  </a:lnTo>
                  <a:lnTo>
                    <a:pt x="13" y="51"/>
                  </a:lnTo>
                  <a:lnTo>
                    <a:pt x="11" y="47"/>
                  </a:lnTo>
                  <a:lnTo>
                    <a:pt x="7" y="42"/>
                  </a:lnTo>
                  <a:lnTo>
                    <a:pt x="6" y="38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AB5A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359"/>
            <p:cNvSpPr>
              <a:spLocks/>
            </p:cNvSpPr>
            <p:nvPr/>
          </p:nvSpPr>
          <p:spPr bwMode="auto">
            <a:xfrm>
              <a:off x="2084" y="2950"/>
              <a:ext cx="65" cy="22"/>
            </a:xfrm>
            <a:custGeom>
              <a:avLst/>
              <a:gdLst>
                <a:gd name="T0" fmla="*/ 2 w 130"/>
                <a:gd name="T1" fmla="*/ 0 h 46"/>
                <a:gd name="T2" fmla="*/ 4 w 130"/>
                <a:gd name="T3" fmla="*/ 2 h 46"/>
                <a:gd name="T4" fmla="*/ 12 w 130"/>
                <a:gd name="T5" fmla="*/ 8 h 46"/>
                <a:gd name="T6" fmla="*/ 16 w 130"/>
                <a:gd name="T7" fmla="*/ 11 h 46"/>
                <a:gd name="T8" fmla="*/ 21 w 130"/>
                <a:gd name="T9" fmla="*/ 15 h 46"/>
                <a:gd name="T10" fmla="*/ 29 w 130"/>
                <a:gd name="T11" fmla="*/ 19 h 46"/>
                <a:gd name="T12" fmla="*/ 37 w 130"/>
                <a:gd name="T13" fmla="*/ 23 h 46"/>
                <a:gd name="T14" fmla="*/ 44 w 130"/>
                <a:gd name="T15" fmla="*/ 27 h 46"/>
                <a:gd name="T16" fmla="*/ 56 w 130"/>
                <a:gd name="T17" fmla="*/ 30 h 46"/>
                <a:gd name="T18" fmla="*/ 65 w 130"/>
                <a:gd name="T19" fmla="*/ 32 h 46"/>
                <a:gd name="T20" fmla="*/ 77 w 130"/>
                <a:gd name="T21" fmla="*/ 34 h 46"/>
                <a:gd name="T22" fmla="*/ 90 w 130"/>
                <a:gd name="T23" fmla="*/ 34 h 46"/>
                <a:gd name="T24" fmla="*/ 103 w 130"/>
                <a:gd name="T25" fmla="*/ 32 h 46"/>
                <a:gd name="T26" fmla="*/ 115 w 130"/>
                <a:gd name="T27" fmla="*/ 30 h 46"/>
                <a:gd name="T28" fmla="*/ 130 w 130"/>
                <a:gd name="T29" fmla="*/ 29 h 46"/>
                <a:gd name="T30" fmla="*/ 130 w 130"/>
                <a:gd name="T31" fmla="*/ 29 h 46"/>
                <a:gd name="T32" fmla="*/ 130 w 130"/>
                <a:gd name="T33" fmla="*/ 32 h 46"/>
                <a:gd name="T34" fmla="*/ 128 w 130"/>
                <a:gd name="T35" fmla="*/ 36 h 46"/>
                <a:gd name="T36" fmla="*/ 126 w 130"/>
                <a:gd name="T37" fmla="*/ 40 h 46"/>
                <a:gd name="T38" fmla="*/ 124 w 130"/>
                <a:gd name="T39" fmla="*/ 40 h 46"/>
                <a:gd name="T40" fmla="*/ 120 w 130"/>
                <a:gd name="T41" fmla="*/ 40 h 46"/>
                <a:gd name="T42" fmla="*/ 115 w 130"/>
                <a:gd name="T43" fmla="*/ 42 h 46"/>
                <a:gd name="T44" fmla="*/ 109 w 130"/>
                <a:gd name="T45" fmla="*/ 44 h 46"/>
                <a:gd name="T46" fmla="*/ 101 w 130"/>
                <a:gd name="T47" fmla="*/ 44 h 46"/>
                <a:gd name="T48" fmla="*/ 94 w 130"/>
                <a:gd name="T49" fmla="*/ 44 h 46"/>
                <a:gd name="T50" fmla="*/ 84 w 130"/>
                <a:gd name="T51" fmla="*/ 44 h 46"/>
                <a:gd name="T52" fmla="*/ 75 w 130"/>
                <a:gd name="T53" fmla="*/ 46 h 46"/>
                <a:gd name="T54" fmla="*/ 65 w 130"/>
                <a:gd name="T55" fmla="*/ 44 h 46"/>
                <a:gd name="T56" fmla="*/ 54 w 130"/>
                <a:gd name="T57" fmla="*/ 42 h 46"/>
                <a:gd name="T58" fmla="*/ 44 w 130"/>
                <a:gd name="T59" fmla="*/ 38 h 46"/>
                <a:gd name="T60" fmla="*/ 35 w 130"/>
                <a:gd name="T61" fmla="*/ 36 h 46"/>
                <a:gd name="T62" fmla="*/ 23 w 130"/>
                <a:gd name="T63" fmla="*/ 32 h 46"/>
                <a:gd name="T64" fmla="*/ 16 w 130"/>
                <a:gd name="T65" fmla="*/ 27 h 46"/>
                <a:gd name="T66" fmla="*/ 8 w 130"/>
                <a:gd name="T67" fmla="*/ 21 h 46"/>
                <a:gd name="T68" fmla="*/ 2 w 130"/>
                <a:gd name="T69" fmla="*/ 15 h 46"/>
                <a:gd name="T70" fmla="*/ 0 w 130"/>
                <a:gd name="T71" fmla="*/ 11 h 46"/>
                <a:gd name="T72" fmla="*/ 0 w 130"/>
                <a:gd name="T73" fmla="*/ 6 h 46"/>
                <a:gd name="T74" fmla="*/ 0 w 130"/>
                <a:gd name="T75" fmla="*/ 2 h 46"/>
                <a:gd name="T76" fmla="*/ 2 w 130"/>
                <a:gd name="T77" fmla="*/ 0 h 46"/>
                <a:gd name="T78" fmla="*/ 2 w 130"/>
                <a:gd name="T7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46">
                  <a:moveTo>
                    <a:pt x="2" y="0"/>
                  </a:moveTo>
                  <a:lnTo>
                    <a:pt x="4" y="2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1" y="15"/>
                  </a:lnTo>
                  <a:lnTo>
                    <a:pt x="29" y="19"/>
                  </a:lnTo>
                  <a:lnTo>
                    <a:pt x="37" y="23"/>
                  </a:lnTo>
                  <a:lnTo>
                    <a:pt x="44" y="27"/>
                  </a:lnTo>
                  <a:lnTo>
                    <a:pt x="56" y="30"/>
                  </a:lnTo>
                  <a:lnTo>
                    <a:pt x="65" y="32"/>
                  </a:lnTo>
                  <a:lnTo>
                    <a:pt x="77" y="34"/>
                  </a:lnTo>
                  <a:lnTo>
                    <a:pt x="90" y="34"/>
                  </a:lnTo>
                  <a:lnTo>
                    <a:pt x="103" y="32"/>
                  </a:lnTo>
                  <a:lnTo>
                    <a:pt x="115" y="30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32"/>
                  </a:lnTo>
                  <a:lnTo>
                    <a:pt x="128" y="36"/>
                  </a:lnTo>
                  <a:lnTo>
                    <a:pt x="126" y="40"/>
                  </a:lnTo>
                  <a:lnTo>
                    <a:pt x="124" y="40"/>
                  </a:lnTo>
                  <a:lnTo>
                    <a:pt x="120" y="40"/>
                  </a:lnTo>
                  <a:lnTo>
                    <a:pt x="115" y="42"/>
                  </a:lnTo>
                  <a:lnTo>
                    <a:pt x="109" y="44"/>
                  </a:lnTo>
                  <a:lnTo>
                    <a:pt x="101" y="44"/>
                  </a:lnTo>
                  <a:lnTo>
                    <a:pt x="94" y="44"/>
                  </a:lnTo>
                  <a:lnTo>
                    <a:pt x="84" y="44"/>
                  </a:lnTo>
                  <a:lnTo>
                    <a:pt x="75" y="46"/>
                  </a:lnTo>
                  <a:lnTo>
                    <a:pt x="65" y="44"/>
                  </a:lnTo>
                  <a:lnTo>
                    <a:pt x="54" y="42"/>
                  </a:lnTo>
                  <a:lnTo>
                    <a:pt x="44" y="38"/>
                  </a:lnTo>
                  <a:lnTo>
                    <a:pt x="35" y="36"/>
                  </a:lnTo>
                  <a:lnTo>
                    <a:pt x="23" y="32"/>
                  </a:lnTo>
                  <a:lnTo>
                    <a:pt x="16" y="27"/>
                  </a:lnTo>
                  <a:lnTo>
                    <a:pt x="8" y="21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360"/>
            <p:cNvSpPr>
              <a:spLocks/>
            </p:cNvSpPr>
            <p:nvPr/>
          </p:nvSpPr>
          <p:spPr bwMode="auto">
            <a:xfrm>
              <a:off x="2057" y="2828"/>
              <a:ext cx="19" cy="16"/>
            </a:xfrm>
            <a:custGeom>
              <a:avLst/>
              <a:gdLst>
                <a:gd name="T0" fmla="*/ 14 w 38"/>
                <a:gd name="T1" fmla="*/ 2 h 32"/>
                <a:gd name="T2" fmla="*/ 12 w 38"/>
                <a:gd name="T3" fmla="*/ 2 h 32"/>
                <a:gd name="T4" fmla="*/ 10 w 38"/>
                <a:gd name="T5" fmla="*/ 5 h 32"/>
                <a:gd name="T6" fmla="*/ 4 w 38"/>
                <a:gd name="T7" fmla="*/ 9 h 32"/>
                <a:gd name="T8" fmla="*/ 2 w 38"/>
                <a:gd name="T9" fmla="*/ 15 h 32"/>
                <a:gd name="T10" fmla="*/ 0 w 38"/>
                <a:gd name="T11" fmla="*/ 19 h 32"/>
                <a:gd name="T12" fmla="*/ 2 w 38"/>
                <a:gd name="T13" fmla="*/ 24 h 32"/>
                <a:gd name="T14" fmla="*/ 2 w 38"/>
                <a:gd name="T15" fmla="*/ 26 h 32"/>
                <a:gd name="T16" fmla="*/ 6 w 38"/>
                <a:gd name="T17" fmla="*/ 28 h 32"/>
                <a:gd name="T18" fmla="*/ 10 w 38"/>
                <a:gd name="T19" fmla="*/ 30 h 32"/>
                <a:gd name="T20" fmla="*/ 16 w 38"/>
                <a:gd name="T21" fmla="*/ 32 h 32"/>
                <a:gd name="T22" fmla="*/ 19 w 38"/>
                <a:gd name="T23" fmla="*/ 30 h 32"/>
                <a:gd name="T24" fmla="*/ 25 w 38"/>
                <a:gd name="T25" fmla="*/ 30 h 32"/>
                <a:gd name="T26" fmla="*/ 27 w 38"/>
                <a:gd name="T27" fmla="*/ 28 h 32"/>
                <a:gd name="T28" fmla="*/ 33 w 38"/>
                <a:gd name="T29" fmla="*/ 28 h 32"/>
                <a:gd name="T30" fmla="*/ 36 w 38"/>
                <a:gd name="T31" fmla="*/ 22 h 32"/>
                <a:gd name="T32" fmla="*/ 38 w 38"/>
                <a:gd name="T33" fmla="*/ 17 h 32"/>
                <a:gd name="T34" fmla="*/ 38 w 38"/>
                <a:gd name="T35" fmla="*/ 11 h 32"/>
                <a:gd name="T36" fmla="*/ 36 w 38"/>
                <a:gd name="T37" fmla="*/ 7 h 32"/>
                <a:gd name="T38" fmla="*/ 35 w 38"/>
                <a:gd name="T39" fmla="*/ 2 h 32"/>
                <a:gd name="T40" fmla="*/ 31 w 38"/>
                <a:gd name="T41" fmla="*/ 2 h 32"/>
                <a:gd name="T42" fmla="*/ 23 w 38"/>
                <a:gd name="T43" fmla="*/ 0 h 32"/>
                <a:gd name="T44" fmla="*/ 19 w 38"/>
                <a:gd name="T45" fmla="*/ 0 h 32"/>
                <a:gd name="T46" fmla="*/ 14 w 38"/>
                <a:gd name="T47" fmla="*/ 2 h 32"/>
                <a:gd name="T48" fmla="*/ 14 w 38"/>
                <a:gd name="T49" fmla="*/ 2 h 32"/>
                <a:gd name="T50" fmla="*/ 14 w 38"/>
                <a:gd name="T5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2">
                  <a:moveTo>
                    <a:pt x="14" y="2"/>
                  </a:moveTo>
                  <a:lnTo>
                    <a:pt x="12" y="2"/>
                  </a:lnTo>
                  <a:lnTo>
                    <a:pt x="10" y="5"/>
                  </a:lnTo>
                  <a:lnTo>
                    <a:pt x="4" y="9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19" y="30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33" y="28"/>
                  </a:lnTo>
                  <a:lnTo>
                    <a:pt x="36" y="22"/>
                  </a:lnTo>
                  <a:lnTo>
                    <a:pt x="38" y="17"/>
                  </a:lnTo>
                  <a:lnTo>
                    <a:pt x="38" y="11"/>
                  </a:lnTo>
                  <a:lnTo>
                    <a:pt x="36" y="7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9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361"/>
            <p:cNvSpPr>
              <a:spLocks/>
            </p:cNvSpPr>
            <p:nvPr/>
          </p:nvSpPr>
          <p:spPr bwMode="auto">
            <a:xfrm>
              <a:off x="2198" y="2848"/>
              <a:ext cx="12" cy="12"/>
            </a:xfrm>
            <a:custGeom>
              <a:avLst/>
              <a:gdLst>
                <a:gd name="T0" fmla="*/ 3 w 22"/>
                <a:gd name="T1" fmla="*/ 3 h 24"/>
                <a:gd name="T2" fmla="*/ 2 w 22"/>
                <a:gd name="T3" fmla="*/ 3 h 24"/>
                <a:gd name="T4" fmla="*/ 0 w 22"/>
                <a:gd name="T5" fmla="*/ 9 h 24"/>
                <a:gd name="T6" fmla="*/ 0 w 22"/>
                <a:gd name="T7" fmla="*/ 11 h 24"/>
                <a:gd name="T8" fmla="*/ 0 w 22"/>
                <a:gd name="T9" fmla="*/ 15 h 24"/>
                <a:gd name="T10" fmla="*/ 2 w 22"/>
                <a:gd name="T11" fmla="*/ 19 h 24"/>
                <a:gd name="T12" fmla="*/ 7 w 22"/>
                <a:gd name="T13" fmla="*/ 22 h 24"/>
                <a:gd name="T14" fmla="*/ 11 w 22"/>
                <a:gd name="T15" fmla="*/ 24 h 24"/>
                <a:gd name="T16" fmla="*/ 17 w 22"/>
                <a:gd name="T17" fmla="*/ 24 h 24"/>
                <a:gd name="T18" fmla="*/ 19 w 22"/>
                <a:gd name="T19" fmla="*/ 21 h 24"/>
                <a:gd name="T20" fmla="*/ 21 w 22"/>
                <a:gd name="T21" fmla="*/ 17 h 24"/>
                <a:gd name="T22" fmla="*/ 21 w 22"/>
                <a:gd name="T23" fmla="*/ 11 h 24"/>
                <a:gd name="T24" fmla="*/ 22 w 22"/>
                <a:gd name="T25" fmla="*/ 7 h 24"/>
                <a:gd name="T26" fmla="*/ 21 w 22"/>
                <a:gd name="T27" fmla="*/ 3 h 24"/>
                <a:gd name="T28" fmla="*/ 19 w 22"/>
                <a:gd name="T29" fmla="*/ 1 h 24"/>
                <a:gd name="T30" fmla="*/ 13 w 22"/>
                <a:gd name="T31" fmla="*/ 0 h 24"/>
                <a:gd name="T32" fmla="*/ 9 w 22"/>
                <a:gd name="T33" fmla="*/ 1 h 24"/>
                <a:gd name="T34" fmla="*/ 5 w 22"/>
                <a:gd name="T35" fmla="*/ 1 h 24"/>
                <a:gd name="T36" fmla="*/ 3 w 22"/>
                <a:gd name="T37" fmla="*/ 3 h 24"/>
                <a:gd name="T38" fmla="*/ 3 w 22"/>
                <a:gd name="T3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4">
                  <a:moveTo>
                    <a:pt x="3" y="3"/>
                  </a:moveTo>
                  <a:lnTo>
                    <a:pt x="2" y="3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7" y="22"/>
                  </a:lnTo>
                  <a:lnTo>
                    <a:pt x="11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1" y="17"/>
                  </a:lnTo>
                  <a:lnTo>
                    <a:pt x="21" y="11"/>
                  </a:lnTo>
                  <a:lnTo>
                    <a:pt x="22" y="7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9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362"/>
            <p:cNvSpPr>
              <a:spLocks/>
            </p:cNvSpPr>
            <p:nvPr/>
          </p:nvSpPr>
          <p:spPr bwMode="auto">
            <a:xfrm>
              <a:off x="1989" y="3005"/>
              <a:ext cx="137" cy="198"/>
            </a:xfrm>
            <a:custGeom>
              <a:avLst/>
              <a:gdLst>
                <a:gd name="T0" fmla="*/ 52 w 274"/>
                <a:gd name="T1" fmla="*/ 0 h 398"/>
                <a:gd name="T2" fmla="*/ 0 w 274"/>
                <a:gd name="T3" fmla="*/ 90 h 398"/>
                <a:gd name="T4" fmla="*/ 95 w 274"/>
                <a:gd name="T5" fmla="*/ 179 h 398"/>
                <a:gd name="T6" fmla="*/ 57 w 274"/>
                <a:gd name="T7" fmla="*/ 209 h 398"/>
                <a:gd name="T8" fmla="*/ 274 w 274"/>
                <a:gd name="T9" fmla="*/ 398 h 398"/>
                <a:gd name="T10" fmla="*/ 156 w 274"/>
                <a:gd name="T11" fmla="*/ 74 h 398"/>
                <a:gd name="T12" fmla="*/ 52 w 274"/>
                <a:gd name="T13" fmla="*/ 0 h 398"/>
                <a:gd name="T14" fmla="*/ 52 w 274"/>
                <a:gd name="T1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" h="398">
                  <a:moveTo>
                    <a:pt x="52" y="0"/>
                  </a:moveTo>
                  <a:lnTo>
                    <a:pt x="0" y="90"/>
                  </a:lnTo>
                  <a:lnTo>
                    <a:pt x="95" y="179"/>
                  </a:lnTo>
                  <a:lnTo>
                    <a:pt x="57" y="209"/>
                  </a:lnTo>
                  <a:lnTo>
                    <a:pt x="274" y="398"/>
                  </a:lnTo>
                  <a:lnTo>
                    <a:pt x="156" y="7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63"/>
            <p:cNvSpPr>
              <a:spLocks/>
            </p:cNvSpPr>
            <p:nvPr/>
          </p:nvSpPr>
          <p:spPr bwMode="auto">
            <a:xfrm>
              <a:off x="1972" y="2955"/>
              <a:ext cx="46" cy="36"/>
            </a:xfrm>
            <a:custGeom>
              <a:avLst/>
              <a:gdLst>
                <a:gd name="T0" fmla="*/ 8 w 91"/>
                <a:gd name="T1" fmla="*/ 25 h 73"/>
                <a:gd name="T2" fmla="*/ 0 w 91"/>
                <a:gd name="T3" fmla="*/ 73 h 73"/>
                <a:gd name="T4" fmla="*/ 2 w 91"/>
                <a:gd name="T5" fmla="*/ 73 h 73"/>
                <a:gd name="T6" fmla="*/ 6 w 91"/>
                <a:gd name="T7" fmla="*/ 73 h 73"/>
                <a:gd name="T8" fmla="*/ 12 w 91"/>
                <a:gd name="T9" fmla="*/ 73 h 73"/>
                <a:gd name="T10" fmla="*/ 17 w 91"/>
                <a:gd name="T11" fmla="*/ 73 h 73"/>
                <a:gd name="T12" fmla="*/ 25 w 91"/>
                <a:gd name="T13" fmla="*/ 73 h 73"/>
                <a:gd name="T14" fmla="*/ 32 w 91"/>
                <a:gd name="T15" fmla="*/ 73 h 73"/>
                <a:gd name="T16" fmla="*/ 40 w 91"/>
                <a:gd name="T17" fmla="*/ 73 h 73"/>
                <a:gd name="T18" fmla="*/ 48 w 91"/>
                <a:gd name="T19" fmla="*/ 73 h 73"/>
                <a:gd name="T20" fmla="*/ 55 w 91"/>
                <a:gd name="T21" fmla="*/ 73 h 73"/>
                <a:gd name="T22" fmla="*/ 61 w 91"/>
                <a:gd name="T23" fmla="*/ 71 h 73"/>
                <a:gd name="T24" fmla="*/ 69 w 91"/>
                <a:gd name="T25" fmla="*/ 71 h 73"/>
                <a:gd name="T26" fmla="*/ 74 w 91"/>
                <a:gd name="T27" fmla="*/ 69 h 73"/>
                <a:gd name="T28" fmla="*/ 80 w 91"/>
                <a:gd name="T29" fmla="*/ 67 h 73"/>
                <a:gd name="T30" fmla="*/ 84 w 91"/>
                <a:gd name="T31" fmla="*/ 65 h 73"/>
                <a:gd name="T32" fmla="*/ 88 w 91"/>
                <a:gd name="T33" fmla="*/ 63 h 73"/>
                <a:gd name="T34" fmla="*/ 88 w 91"/>
                <a:gd name="T35" fmla="*/ 59 h 73"/>
                <a:gd name="T36" fmla="*/ 89 w 91"/>
                <a:gd name="T37" fmla="*/ 56 h 73"/>
                <a:gd name="T38" fmla="*/ 89 w 91"/>
                <a:gd name="T39" fmla="*/ 50 h 73"/>
                <a:gd name="T40" fmla="*/ 91 w 91"/>
                <a:gd name="T41" fmla="*/ 46 h 73"/>
                <a:gd name="T42" fmla="*/ 91 w 91"/>
                <a:gd name="T43" fmla="*/ 40 h 73"/>
                <a:gd name="T44" fmla="*/ 91 w 91"/>
                <a:gd name="T45" fmla="*/ 37 h 73"/>
                <a:gd name="T46" fmla="*/ 91 w 91"/>
                <a:gd name="T47" fmla="*/ 31 h 73"/>
                <a:gd name="T48" fmla="*/ 91 w 91"/>
                <a:gd name="T49" fmla="*/ 25 h 73"/>
                <a:gd name="T50" fmla="*/ 91 w 91"/>
                <a:gd name="T51" fmla="*/ 19 h 73"/>
                <a:gd name="T52" fmla="*/ 91 w 91"/>
                <a:gd name="T53" fmla="*/ 16 h 73"/>
                <a:gd name="T54" fmla="*/ 91 w 91"/>
                <a:gd name="T55" fmla="*/ 10 h 73"/>
                <a:gd name="T56" fmla="*/ 91 w 91"/>
                <a:gd name="T57" fmla="*/ 8 h 73"/>
                <a:gd name="T58" fmla="*/ 91 w 91"/>
                <a:gd name="T59" fmla="*/ 2 h 73"/>
                <a:gd name="T60" fmla="*/ 91 w 91"/>
                <a:gd name="T61" fmla="*/ 0 h 73"/>
                <a:gd name="T62" fmla="*/ 89 w 91"/>
                <a:gd name="T63" fmla="*/ 0 h 73"/>
                <a:gd name="T64" fmla="*/ 86 w 91"/>
                <a:gd name="T65" fmla="*/ 0 h 73"/>
                <a:gd name="T66" fmla="*/ 82 w 91"/>
                <a:gd name="T67" fmla="*/ 0 h 73"/>
                <a:gd name="T68" fmla="*/ 78 w 91"/>
                <a:gd name="T69" fmla="*/ 2 h 73"/>
                <a:gd name="T70" fmla="*/ 70 w 91"/>
                <a:gd name="T71" fmla="*/ 2 h 73"/>
                <a:gd name="T72" fmla="*/ 63 w 91"/>
                <a:gd name="T73" fmla="*/ 4 h 73"/>
                <a:gd name="T74" fmla="*/ 55 w 91"/>
                <a:gd name="T75" fmla="*/ 4 h 73"/>
                <a:gd name="T76" fmla="*/ 50 w 91"/>
                <a:gd name="T77" fmla="*/ 6 h 73"/>
                <a:gd name="T78" fmla="*/ 42 w 91"/>
                <a:gd name="T79" fmla="*/ 8 h 73"/>
                <a:gd name="T80" fmla="*/ 34 w 91"/>
                <a:gd name="T81" fmla="*/ 10 h 73"/>
                <a:gd name="T82" fmla="*/ 27 w 91"/>
                <a:gd name="T83" fmla="*/ 12 h 73"/>
                <a:gd name="T84" fmla="*/ 21 w 91"/>
                <a:gd name="T85" fmla="*/ 14 h 73"/>
                <a:gd name="T86" fmla="*/ 13 w 91"/>
                <a:gd name="T87" fmla="*/ 16 h 73"/>
                <a:gd name="T88" fmla="*/ 12 w 91"/>
                <a:gd name="T89" fmla="*/ 19 h 73"/>
                <a:gd name="T90" fmla="*/ 8 w 91"/>
                <a:gd name="T91" fmla="*/ 21 h 73"/>
                <a:gd name="T92" fmla="*/ 8 w 91"/>
                <a:gd name="T93" fmla="*/ 25 h 73"/>
                <a:gd name="T94" fmla="*/ 8 w 91"/>
                <a:gd name="T95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1" h="73">
                  <a:moveTo>
                    <a:pt x="8" y="25"/>
                  </a:moveTo>
                  <a:lnTo>
                    <a:pt x="0" y="73"/>
                  </a:lnTo>
                  <a:lnTo>
                    <a:pt x="2" y="73"/>
                  </a:lnTo>
                  <a:lnTo>
                    <a:pt x="6" y="73"/>
                  </a:lnTo>
                  <a:lnTo>
                    <a:pt x="12" y="73"/>
                  </a:lnTo>
                  <a:lnTo>
                    <a:pt x="17" y="73"/>
                  </a:lnTo>
                  <a:lnTo>
                    <a:pt x="25" y="73"/>
                  </a:lnTo>
                  <a:lnTo>
                    <a:pt x="32" y="73"/>
                  </a:lnTo>
                  <a:lnTo>
                    <a:pt x="40" y="73"/>
                  </a:lnTo>
                  <a:lnTo>
                    <a:pt x="48" y="73"/>
                  </a:lnTo>
                  <a:lnTo>
                    <a:pt x="55" y="73"/>
                  </a:lnTo>
                  <a:lnTo>
                    <a:pt x="61" y="71"/>
                  </a:lnTo>
                  <a:lnTo>
                    <a:pt x="69" y="71"/>
                  </a:lnTo>
                  <a:lnTo>
                    <a:pt x="74" y="69"/>
                  </a:lnTo>
                  <a:lnTo>
                    <a:pt x="80" y="67"/>
                  </a:lnTo>
                  <a:lnTo>
                    <a:pt x="84" y="65"/>
                  </a:lnTo>
                  <a:lnTo>
                    <a:pt x="88" y="63"/>
                  </a:lnTo>
                  <a:lnTo>
                    <a:pt x="88" y="59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91" y="46"/>
                  </a:lnTo>
                  <a:lnTo>
                    <a:pt x="91" y="40"/>
                  </a:lnTo>
                  <a:lnTo>
                    <a:pt x="91" y="37"/>
                  </a:lnTo>
                  <a:lnTo>
                    <a:pt x="91" y="31"/>
                  </a:lnTo>
                  <a:lnTo>
                    <a:pt x="91" y="25"/>
                  </a:lnTo>
                  <a:lnTo>
                    <a:pt x="91" y="19"/>
                  </a:lnTo>
                  <a:lnTo>
                    <a:pt x="91" y="16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91" y="2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0" y="2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50" y="6"/>
                  </a:lnTo>
                  <a:lnTo>
                    <a:pt x="42" y="8"/>
                  </a:lnTo>
                  <a:lnTo>
                    <a:pt x="34" y="10"/>
                  </a:lnTo>
                  <a:lnTo>
                    <a:pt x="27" y="12"/>
                  </a:lnTo>
                  <a:lnTo>
                    <a:pt x="21" y="14"/>
                  </a:lnTo>
                  <a:lnTo>
                    <a:pt x="13" y="16"/>
                  </a:lnTo>
                  <a:lnTo>
                    <a:pt x="12" y="19"/>
                  </a:lnTo>
                  <a:lnTo>
                    <a:pt x="8" y="21"/>
                  </a:lnTo>
                  <a:lnTo>
                    <a:pt x="8" y="25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FF00B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64"/>
            <p:cNvSpPr>
              <a:spLocks/>
            </p:cNvSpPr>
            <p:nvPr/>
          </p:nvSpPr>
          <p:spPr bwMode="auto">
            <a:xfrm>
              <a:off x="1950" y="2983"/>
              <a:ext cx="80" cy="68"/>
            </a:xfrm>
            <a:custGeom>
              <a:avLst/>
              <a:gdLst>
                <a:gd name="T0" fmla="*/ 42 w 160"/>
                <a:gd name="T1" fmla="*/ 13 h 136"/>
                <a:gd name="T2" fmla="*/ 38 w 160"/>
                <a:gd name="T3" fmla="*/ 13 h 136"/>
                <a:gd name="T4" fmla="*/ 35 w 160"/>
                <a:gd name="T5" fmla="*/ 13 h 136"/>
                <a:gd name="T6" fmla="*/ 27 w 160"/>
                <a:gd name="T7" fmla="*/ 13 h 136"/>
                <a:gd name="T8" fmla="*/ 19 w 160"/>
                <a:gd name="T9" fmla="*/ 15 h 136"/>
                <a:gd name="T10" fmla="*/ 14 w 160"/>
                <a:gd name="T11" fmla="*/ 19 h 136"/>
                <a:gd name="T12" fmla="*/ 10 w 160"/>
                <a:gd name="T13" fmla="*/ 26 h 136"/>
                <a:gd name="T14" fmla="*/ 8 w 160"/>
                <a:gd name="T15" fmla="*/ 28 h 136"/>
                <a:gd name="T16" fmla="*/ 8 w 160"/>
                <a:gd name="T17" fmla="*/ 34 h 136"/>
                <a:gd name="T18" fmla="*/ 10 w 160"/>
                <a:gd name="T19" fmla="*/ 39 h 136"/>
                <a:gd name="T20" fmla="*/ 12 w 160"/>
                <a:gd name="T21" fmla="*/ 47 h 136"/>
                <a:gd name="T22" fmla="*/ 14 w 160"/>
                <a:gd name="T23" fmla="*/ 53 h 136"/>
                <a:gd name="T24" fmla="*/ 16 w 160"/>
                <a:gd name="T25" fmla="*/ 58 h 136"/>
                <a:gd name="T26" fmla="*/ 17 w 160"/>
                <a:gd name="T27" fmla="*/ 64 h 136"/>
                <a:gd name="T28" fmla="*/ 17 w 160"/>
                <a:gd name="T29" fmla="*/ 68 h 136"/>
                <a:gd name="T30" fmla="*/ 16 w 160"/>
                <a:gd name="T31" fmla="*/ 76 h 136"/>
                <a:gd name="T32" fmla="*/ 12 w 160"/>
                <a:gd name="T33" fmla="*/ 83 h 136"/>
                <a:gd name="T34" fmla="*/ 8 w 160"/>
                <a:gd name="T35" fmla="*/ 87 h 136"/>
                <a:gd name="T36" fmla="*/ 4 w 160"/>
                <a:gd name="T37" fmla="*/ 93 h 136"/>
                <a:gd name="T38" fmla="*/ 0 w 160"/>
                <a:gd name="T39" fmla="*/ 98 h 136"/>
                <a:gd name="T40" fmla="*/ 0 w 160"/>
                <a:gd name="T41" fmla="*/ 106 h 136"/>
                <a:gd name="T42" fmla="*/ 0 w 160"/>
                <a:gd name="T43" fmla="*/ 112 h 136"/>
                <a:gd name="T44" fmla="*/ 2 w 160"/>
                <a:gd name="T45" fmla="*/ 117 h 136"/>
                <a:gd name="T46" fmla="*/ 4 w 160"/>
                <a:gd name="T47" fmla="*/ 123 h 136"/>
                <a:gd name="T48" fmla="*/ 8 w 160"/>
                <a:gd name="T49" fmla="*/ 127 h 136"/>
                <a:gd name="T50" fmla="*/ 12 w 160"/>
                <a:gd name="T51" fmla="*/ 133 h 136"/>
                <a:gd name="T52" fmla="*/ 16 w 160"/>
                <a:gd name="T53" fmla="*/ 136 h 136"/>
                <a:gd name="T54" fmla="*/ 17 w 160"/>
                <a:gd name="T55" fmla="*/ 135 h 136"/>
                <a:gd name="T56" fmla="*/ 19 w 160"/>
                <a:gd name="T57" fmla="*/ 133 h 136"/>
                <a:gd name="T58" fmla="*/ 25 w 160"/>
                <a:gd name="T59" fmla="*/ 127 h 136"/>
                <a:gd name="T60" fmla="*/ 33 w 160"/>
                <a:gd name="T61" fmla="*/ 123 h 136"/>
                <a:gd name="T62" fmla="*/ 42 w 160"/>
                <a:gd name="T63" fmla="*/ 117 h 136"/>
                <a:gd name="T64" fmla="*/ 52 w 160"/>
                <a:gd name="T65" fmla="*/ 110 h 136"/>
                <a:gd name="T66" fmla="*/ 61 w 160"/>
                <a:gd name="T67" fmla="*/ 102 h 136"/>
                <a:gd name="T68" fmla="*/ 75 w 160"/>
                <a:gd name="T69" fmla="*/ 95 h 136"/>
                <a:gd name="T70" fmla="*/ 86 w 160"/>
                <a:gd name="T71" fmla="*/ 87 h 136"/>
                <a:gd name="T72" fmla="*/ 99 w 160"/>
                <a:gd name="T73" fmla="*/ 79 h 136"/>
                <a:gd name="T74" fmla="*/ 111 w 160"/>
                <a:gd name="T75" fmla="*/ 72 h 136"/>
                <a:gd name="T76" fmla="*/ 122 w 160"/>
                <a:gd name="T77" fmla="*/ 68 h 136"/>
                <a:gd name="T78" fmla="*/ 133 w 160"/>
                <a:gd name="T79" fmla="*/ 60 h 136"/>
                <a:gd name="T80" fmla="*/ 145 w 160"/>
                <a:gd name="T81" fmla="*/ 58 h 136"/>
                <a:gd name="T82" fmla="*/ 152 w 160"/>
                <a:gd name="T83" fmla="*/ 55 h 136"/>
                <a:gd name="T84" fmla="*/ 160 w 160"/>
                <a:gd name="T85" fmla="*/ 55 h 136"/>
                <a:gd name="T86" fmla="*/ 128 w 160"/>
                <a:gd name="T87" fmla="*/ 0 h 136"/>
                <a:gd name="T88" fmla="*/ 42 w 160"/>
                <a:gd name="T89" fmla="*/ 13 h 136"/>
                <a:gd name="T90" fmla="*/ 42 w 160"/>
                <a:gd name="T91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0" h="136">
                  <a:moveTo>
                    <a:pt x="42" y="13"/>
                  </a:moveTo>
                  <a:lnTo>
                    <a:pt x="38" y="13"/>
                  </a:lnTo>
                  <a:lnTo>
                    <a:pt x="35" y="13"/>
                  </a:lnTo>
                  <a:lnTo>
                    <a:pt x="27" y="13"/>
                  </a:lnTo>
                  <a:lnTo>
                    <a:pt x="19" y="15"/>
                  </a:lnTo>
                  <a:lnTo>
                    <a:pt x="14" y="19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10" y="39"/>
                  </a:lnTo>
                  <a:lnTo>
                    <a:pt x="12" y="47"/>
                  </a:lnTo>
                  <a:lnTo>
                    <a:pt x="14" y="53"/>
                  </a:lnTo>
                  <a:lnTo>
                    <a:pt x="16" y="58"/>
                  </a:lnTo>
                  <a:lnTo>
                    <a:pt x="17" y="64"/>
                  </a:lnTo>
                  <a:lnTo>
                    <a:pt x="17" y="68"/>
                  </a:lnTo>
                  <a:lnTo>
                    <a:pt x="16" y="76"/>
                  </a:lnTo>
                  <a:lnTo>
                    <a:pt x="12" y="83"/>
                  </a:lnTo>
                  <a:lnTo>
                    <a:pt x="8" y="87"/>
                  </a:lnTo>
                  <a:lnTo>
                    <a:pt x="4" y="93"/>
                  </a:lnTo>
                  <a:lnTo>
                    <a:pt x="0" y="98"/>
                  </a:lnTo>
                  <a:lnTo>
                    <a:pt x="0" y="106"/>
                  </a:lnTo>
                  <a:lnTo>
                    <a:pt x="0" y="112"/>
                  </a:lnTo>
                  <a:lnTo>
                    <a:pt x="2" y="117"/>
                  </a:lnTo>
                  <a:lnTo>
                    <a:pt x="4" y="123"/>
                  </a:lnTo>
                  <a:lnTo>
                    <a:pt x="8" y="127"/>
                  </a:lnTo>
                  <a:lnTo>
                    <a:pt x="12" y="133"/>
                  </a:lnTo>
                  <a:lnTo>
                    <a:pt x="16" y="136"/>
                  </a:lnTo>
                  <a:lnTo>
                    <a:pt x="17" y="135"/>
                  </a:lnTo>
                  <a:lnTo>
                    <a:pt x="19" y="133"/>
                  </a:lnTo>
                  <a:lnTo>
                    <a:pt x="25" y="127"/>
                  </a:lnTo>
                  <a:lnTo>
                    <a:pt x="33" y="123"/>
                  </a:lnTo>
                  <a:lnTo>
                    <a:pt x="42" y="117"/>
                  </a:lnTo>
                  <a:lnTo>
                    <a:pt x="52" y="110"/>
                  </a:lnTo>
                  <a:lnTo>
                    <a:pt x="61" y="102"/>
                  </a:lnTo>
                  <a:lnTo>
                    <a:pt x="75" y="95"/>
                  </a:lnTo>
                  <a:lnTo>
                    <a:pt x="86" y="87"/>
                  </a:lnTo>
                  <a:lnTo>
                    <a:pt x="99" y="79"/>
                  </a:lnTo>
                  <a:lnTo>
                    <a:pt x="111" y="72"/>
                  </a:lnTo>
                  <a:lnTo>
                    <a:pt x="122" y="68"/>
                  </a:lnTo>
                  <a:lnTo>
                    <a:pt x="133" y="60"/>
                  </a:lnTo>
                  <a:lnTo>
                    <a:pt x="145" y="58"/>
                  </a:lnTo>
                  <a:lnTo>
                    <a:pt x="152" y="55"/>
                  </a:lnTo>
                  <a:lnTo>
                    <a:pt x="160" y="55"/>
                  </a:lnTo>
                  <a:lnTo>
                    <a:pt x="128" y="0"/>
                  </a:lnTo>
                  <a:lnTo>
                    <a:pt x="42" y="13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65"/>
            <p:cNvSpPr>
              <a:spLocks/>
            </p:cNvSpPr>
            <p:nvPr/>
          </p:nvSpPr>
          <p:spPr bwMode="auto">
            <a:xfrm>
              <a:off x="1987" y="2887"/>
              <a:ext cx="226" cy="174"/>
            </a:xfrm>
            <a:custGeom>
              <a:avLst/>
              <a:gdLst>
                <a:gd name="T0" fmla="*/ 34 w 450"/>
                <a:gd name="T1" fmla="*/ 24 h 347"/>
                <a:gd name="T2" fmla="*/ 30 w 450"/>
                <a:gd name="T3" fmla="*/ 36 h 347"/>
                <a:gd name="T4" fmla="*/ 26 w 450"/>
                <a:gd name="T5" fmla="*/ 55 h 347"/>
                <a:gd name="T6" fmla="*/ 26 w 450"/>
                <a:gd name="T7" fmla="*/ 83 h 347"/>
                <a:gd name="T8" fmla="*/ 28 w 450"/>
                <a:gd name="T9" fmla="*/ 117 h 347"/>
                <a:gd name="T10" fmla="*/ 38 w 450"/>
                <a:gd name="T11" fmla="*/ 154 h 347"/>
                <a:gd name="T12" fmla="*/ 57 w 450"/>
                <a:gd name="T13" fmla="*/ 193 h 347"/>
                <a:gd name="T14" fmla="*/ 85 w 450"/>
                <a:gd name="T15" fmla="*/ 233 h 347"/>
                <a:gd name="T16" fmla="*/ 127 w 450"/>
                <a:gd name="T17" fmla="*/ 271 h 347"/>
                <a:gd name="T18" fmla="*/ 163 w 450"/>
                <a:gd name="T19" fmla="*/ 300 h 347"/>
                <a:gd name="T20" fmla="*/ 195 w 450"/>
                <a:gd name="T21" fmla="*/ 319 h 347"/>
                <a:gd name="T22" fmla="*/ 226 w 450"/>
                <a:gd name="T23" fmla="*/ 328 h 347"/>
                <a:gd name="T24" fmla="*/ 252 w 450"/>
                <a:gd name="T25" fmla="*/ 327 h 347"/>
                <a:gd name="T26" fmla="*/ 281 w 450"/>
                <a:gd name="T27" fmla="*/ 313 h 347"/>
                <a:gd name="T28" fmla="*/ 311 w 450"/>
                <a:gd name="T29" fmla="*/ 287 h 347"/>
                <a:gd name="T30" fmla="*/ 346 w 450"/>
                <a:gd name="T31" fmla="*/ 249 h 347"/>
                <a:gd name="T32" fmla="*/ 382 w 450"/>
                <a:gd name="T33" fmla="*/ 197 h 347"/>
                <a:gd name="T34" fmla="*/ 406 w 450"/>
                <a:gd name="T35" fmla="*/ 154 h 347"/>
                <a:gd name="T36" fmla="*/ 420 w 450"/>
                <a:gd name="T37" fmla="*/ 119 h 347"/>
                <a:gd name="T38" fmla="*/ 424 w 450"/>
                <a:gd name="T39" fmla="*/ 93 h 347"/>
                <a:gd name="T40" fmla="*/ 424 w 450"/>
                <a:gd name="T41" fmla="*/ 72 h 347"/>
                <a:gd name="T42" fmla="*/ 420 w 450"/>
                <a:gd name="T43" fmla="*/ 58 h 347"/>
                <a:gd name="T44" fmla="*/ 412 w 450"/>
                <a:gd name="T45" fmla="*/ 47 h 347"/>
                <a:gd name="T46" fmla="*/ 420 w 450"/>
                <a:gd name="T47" fmla="*/ 20 h 347"/>
                <a:gd name="T48" fmla="*/ 424 w 450"/>
                <a:gd name="T49" fmla="*/ 24 h 347"/>
                <a:gd name="T50" fmla="*/ 435 w 450"/>
                <a:gd name="T51" fmla="*/ 36 h 347"/>
                <a:gd name="T52" fmla="*/ 444 w 450"/>
                <a:gd name="T53" fmla="*/ 57 h 347"/>
                <a:gd name="T54" fmla="*/ 450 w 450"/>
                <a:gd name="T55" fmla="*/ 89 h 347"/>
                <a:gd name="T56" fmla="*/ 443 w 450"/>
                <a:gd name="T57" fmla="*/ 131 h 347"/>
                <a:gd name="T58" fmla="*/ 418 w 450"/>
                <a:gd name="T59" fmla="*/ 188 h 347"/>
                <a:gd name="T60" fmla="*/ 370 w 450"/>
                <a:gd name="T61" fmla="*/ 256 h 347"/>
                <a:gd name="T62" fmla="*/ 294 w 450"/>
                <a:gd name="T63" fmla="*/ 342 h 347"/>
                <a:gd name="T64" fmla="*/ 283 w 450"/>
                <a:gd name="T65" fmla="*/ 344 h 347"/>
                <a:gd name="T66" fmla="*/ 254 w 450"/>
                <a:gd name="T67" fmla="*/ 347 h 347"/>
                <a:gd name="T68" fmla="*/ 212 w 450"/>
                <a:gd name="T69" fmla="*/ 344 h 347"/>
                <a:gd name="T70" fmla="*/ 163 w 450"/>
                <a:gd name="T71" fmla="*/ 332 h 347"/>
                <a:gd name="T72" fmla="*/ 112 w 450"/>
                <a:gd name="T73" fmla="*/ 302 h 347"/>
                <a:gd name="T74" fmla="*/ 64 w 450"/>
                <a:gd name="T75" fmla="*/ 252 h 347"/>
                <a:gd name="T76" fmla="*/ 24 w 450"/>
                <a:gd name="T77" fmla="*/ 174 h 347"/>
                <a:gd name="T78" fmla="*/ 0 w 450"/>
                <a:gd name="T79" fmla="*/ 64 h 347"/>
                <a:gd name="T80" fmla="*/ 1 w 450"/>
                <a:gd name="T81" fmla="*/ 53 h 347"/>
                <a:gd name="T82" fmla="*/ 3 w 450"/>
                <a:gd name="T83" fmla="*/ 41 h 347"/>
                <a:gd name="T84" fmla="*/ 7 w 450"/>
                <a:gd name="T85" fmla="*/ 30 h 347"/>
                <a:gd name="T86" fmla="*/ 9 w 450"/>
                <a:gd name="T87" fmla="*/ 17 h 347"/>
                <a:gd name="T88" fmla="*/ 15 w 450"/>
                <a:gd name="T89" fmla="*/ 7 h 347"/>
                <a:gd name="T90" fmla="*/ 26 w 450"/>
                <a:gd name="T91" fmla="*/ 0 h 347"/>
                <a:gd name="T92" fmla="*/ 34 w 450"/>
                <a:gd name="T93" fmla="*/ 5 h 347"/>
                <a:gd name="T94" fmla="*/ 38 w 450"/>
                <a:gd name="T95" fmla="*/ 13 h 347"/>
                <a:gd name="T96" fmla="*/ 34 w 450"/>
                <a:gd name="T97" fmla="*/ 2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0" h="347">
                  <a:moveTo>
                    <a:pt x="34" y="24"/>
                  </a:moveTo>
                  <a:lnTo>
                    <a:pt x="34" y="24"/>
                  </a:lnTo>
                  <a:lnTo>
                    <a:pt x="32" y="28"/>
                  </a:lnTo>
                  <a:lnTo>
                    <a:pt x="30" y="36"/>
                  </a:lnTo>
                  <a:lnTo>
                    <a:pt x="30" y="45"/>
                  </a:lnTo>
                  <a:lnTo>
                    <a:pt x="26" y="55"/>
                  </a:lnTo>
                  <a:lnTo>
                    <a:pt x="26" y="68"/>
                  </a:lnTo>
                  <a:lnTo>
                    <a:pt x="26" y="83"/>
                  </a:lnTo>
                  <a:lnTo>
                    <a:pt x="26" y="100"/>
                  </a:lnTo>
                  <a:lnTo>
                    <a:pt x="28" y="117"/>
                  </a:lnTo>
                  <a:lnTo>
                    <a:pt x="32" y="135"/>
                  </a:lnTo>
                  <a:lnTo>
                    <a:pt x="38" y="154"/>
                  </a:lnTo>
                  <a:lnTo>
                    <a:pt x="47" y="174"/>
                  </a:lnTo>
                  <a:lnTo>
                    <a:pt x="57" y="193"/>
                  </a:lnTo>
                  <a:lnTo>
                    <a:pt x="70" y="214"/>
                  </a:lnTo>
                  <a:lnTo>
                    <a:pt x="85" y="233"/>
                  </a:lnTo>
                  <a:lnTo>
                    <a:pt x="108" y="254"/>
                  </a:lnTo>
                  <a:lnTo>
                    <a:pt x="127" y="271"/>
                  </a:lnTo>
                  <a:lnTo>
                    <a:pt x="146" y="287"/>
                  </a:lnTo>
                  <a:lnTo>
                    <a:pt x="163" y="300"/>
                  </a:lnTo>
                  <a:lnTo>
                    <a:pt x="180" y="309"/>
                  </a:lnTo>
                  <a:lnTo>
                    <a:pt x="195" y="319"/>
                  </a:lnTo>
                  <a:lnTo>
                    <a:pt x="211" y="325"/>
                  </a:lnTo>
                  <a:lnTo>
                    <a:pt x="226" y="328"/>
                  </a:lnTo>
                  <a:lnTo>
                    <a:pt x="239" y="328"/>
                  </a:lnTo>
                  <a:lnTo>
                    <a:pt x="252" y="327"/>
                  </a:lnTo>
                  <a:lnTo>
                    <a:pt x="268" y="321"/>
                  </a:lnTo>
                  <a:lnTo>
                    <a:pt x="281" y="313"/>
                  </a:lnTo>
                  <a:lnTo>
                    <a:pt x="296" y="302"/>
                  </a:lnTo>
                  <a:lnTo>
                    <a:pt x="311" y="287"/>
                  </a:lnTo>
                  <a:lnTo>
                    <a:pt x="328" y="269"/>
                  </a:lnTo>
                  <a:lnTo>
                    <a:pt x="346" y="249"/>
                  </a:lnTo>
                  <a:lnTo>
                    <a:pt x="365" y="224"/>
                  </a:lnTo>
                  <a:lnTo>
                    <a:pt x="382" y="197"/>
                  </a:lnTo>
                  <a:lnTo>
                    <a:pt x="395" y="174"/>
                  </a:lnTo>
                  <a:lnTo>
                    <a:pt x="406" y="154"/>
                  </a:lnTo>
                  <a:lnTo>
                    <a:pt x="414" y="136"/>
                  </a:lnTo>
                  <a:lnTo>
                    <a:pt x="420" y="119"/>
                  </a:lnTo>
                  <a:lnTo>
                    <a:pt x="424" y="104"/>
                  </a:lnTo>
                  <a:lnTo>
                    <a:pt x="424" y="93"/>
                  </a:lnTo>
                  <a:lnTo>
                    <a:pt x="425" y="81"/>
                  </a:lnTo>
                  <a:lnTo>
                    <a:pt x="424" y="72"/>
                  </a:lnTo>
                  <a:lnTo>
                    <a:pt x="422" y="64"/>
                  </a:lnTo>
                  <a:lnTo>
                    <a:pt x="420" y="58"/>
                  </a:lnTo>
                  <a:lnTo>
                    <a:pt x="418" y="53"/>
                  </a:lnTo>
                  <a:lnTo>
                    <a:pt x="412" y="47"/>
                  </a:lnTo>
                  <a:lnTo>
                    <a:pt x="410" y="45"/>
                  </a:lnTo>
                  <a:lnTo>
                    <a:pt x="420" y="20"/>
                  </a:lnTo>
                  <a:lnTo>
                    <a:pt x="422" y="20"/>
                  </a:lnTo>
                  <a:lnTo>
                    <a:pt x="424" y="24"/>
                  </a:lnTo>
                  <a:lnTo>
                    <a:pt x="429" y="28"/>
                  </a:lnTo>
                  <a:lnTo>
                    <a:pt x="435" y="36"/>
                  </a:lnTo>
                  <a:lnTo>
                    <a:pt x="441" y="43"/>
                  </a:lnTo>
                  <a:lnTo>
                    <a:pt x="444" y="57"/>
                  </a:lnTo>
                  <a:lnTo>
                    <a:pt x="448" y="70"/>
                  </a:lnTo>
                  <a:lnTo>
                    <a:pt x="450" y="89"/>
                  </a:lnTo>
                  <a:lnTo>
                    <a:pt x="448" y="108"/>
                  </a:lnTo>
                  <a:lnTo>
                    <a:pt x="443" y="131"/>
                  </a:lnTo>
                  <a:lnTo>
                    <a:pt x="431" y="155"/>
                  </a:lnTo>
                  <a:lnTo>
                    <a:pt x="418" y="188"/>
                  </a:lnTo>
                  <a:lnTo>
                    <a:pt x="397" y="220"/>
                  </a:lnTo>
                  <a:lnTo>
                    <a:pt x="370" y="256"/>
                  </a:lnTo>
                  <a:lnTo>
                    <a:pt x="336" y="296"/>
                  </a:lnTo>
                  <a:lnTo>
                    <a:pt x="294" y="342"/>
                  </a:lnTo>
                  <a:lnTo>
                    <a:pt x="290" y="342"/>
                  </a:lnTo>
                  <a:lnTo>
                    <a:pt x="283" y="344"/>
                  </a:lnTo>
                  <a:lnTo>
                    <a:pt x="270" y="346"/>
                  </a:lnTo>
                  <a:lnTo>
                    <a:pt x="254" y="347"/>
                  </a:lnTo>
                  <a:lnTo>
                    <a:pt x="233" y="346"/>
                  </a:lnTo>
                  <a:lnTo>
                    <a:pt x="212" y="344"/>
                  </a:lnTo>
                  <a:lnTo>
                    <a:pt x="188" y="340"/>
                  </a:lnTo>
                  <a:lnTo>
                    <a:pt x="163" y="332"/>
                  </a:lnTo>
                  <a:lnTo>
                    <a:pt x="136" y="319"/>
                  </a:lnTo>
                  <a:lnTo>
                    <a:pt x="112" y="302"/>
                  </a:lnTo>
                  <a:lnTo>
                    <a:pt x="85" y="281"/>
                  </a:lnTo>
                  <a:lnTo>
                    <a:pt x="64" y="252"/>
                  </a:lnTo>
                  <a:lnTo>
                    <a:pt x="41" y="216"/>
                  </a:lnTo>
                  <a:lnTo>
                    <a:pt x="24" y="174"/>
                  </a:lnTo>
                  <a:lnTo>
                    <a:pt x="9" y="123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" y="53"/>
                  </a:lnTo>
                  <a:lnTo>
                    <a:pt x="1" y="47"/>
                  </a:lnTo>
                  <a:lnTo>
                    <a:pt x="3" y="41"/>
                  </a:lnTo>
                  <a:lnTo>
                    <a:pt x="5" y="36"/>
                  </a:lnTo>
                  <a:lnTo>
                    <a:pt x="7" y="30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13" y="11"/>
                  </a:lnTo>
                  <a:lnTo>
                    <a:pt x="15" y="7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4" y="5"/>
                  </a:lnTo>
                  <a:lnTo>
                    <a:pt x="36" y="9"/>
                  </a:lnTo>
                  <a:lnTo>
                    <a:pt x="38" y="13"/>
                  </a:lnTo>
                  <a:lnTo>
                    <a:pt x="36" y="2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BD0D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66"/>
            <p:cNvSpPr>
              <a:spLocks/>
            </p:cNvSpPr>
            <p:nvPr/>
          </p:nvSpPr>
          <p:spPr bwMode="auto">
            <a:xfrm>
              <a:off x="2062" y="3053"/>
              <a:ext cx="83" cy="210"/>
            </a:xfrm>
            <a:custGeom>
              <a:avLst/>
              <a:gdLst>
                <a:gd name="T0" fmla="*/ 0 w 165"/>
                <a:gd name="T1" fmla="*/ 2 h 420"/>
                <a:gd name="T2" fmla="*/ 9 w 165"/>
                <a:gd name="T3" fmla="*/ 29 h 420"/>
                <a:gd name="T4" fmla="*/ 28 w 165"/>
                <a:gd name="T5" fmla="*/ 76 h 420"/>
                <a:gd name="T6" fmla="*/ 53 w 165"/>
                <a:gd name="T7" fmla="*/ 139 h 420"/>
                <a:gd name="T8" fmla="*/ 78 w 165"/>
                <a:gd name="T9" fmla="*/ 209 h 420"/>
                <a:gd name="T10" fmla="*/ 101 w 165"/>
                <a:gd name="T11" fmla="*/ 280 h 420"/>
                <a:gd name="T12" fmla="*/ 123 w 165"/>
                <a:gd name="T13" fmla="*/ 346 h 420"/>
                <a:gd name="T14" fmla="*/ 137 w 165"/>
                <a:gd name="T15" fmla="*/ 399 h 420"/>
                <a:gd name="T16" fmla="*/ 165 w 165"/>
                <a:gd name="T17" fmla="*/ 409 h 420"/>
                <a:gd name="T18" fmla="*/ 163 w 165"/>
                <a:gd name="T19" fmla="*/ 398 h 420"/>
                <a:gd name="T20" fmla="*/ 158 w 165"/>
                <a:gd name="T21" fmla="*/ 367 h 420"/>
                <a:gd name="T22" fmla="*/ 152 w 165"/>
                <a:gd name="T23" fmla="*/ 320 h 420"/>
                <a:gd name="T24" fmla="*/ 146 w 165"/>
                <a:gd name="T25" fmla="*/ 263 h 420"/>
                <a:gd name="T26" fmla="*/ 142 w 165"/>
                <a:gd name="T27" fmla="*/ 196 h 420"/>
                <a:gd name="T28" fmla="*/ 140 w 165"/>
                <a:gd name="T29" fmla="*/ 130 h 420"/>
                <a:gd name="T30" fmla="*/ 144 w 165"/>
                <a:gd name="T31" fmla="*/ 63 h 420"/>
                <a:gd name="T32" fmla="*/ 156 w 165"/>
                <a:gd name="T33" fmla="*/ 6 h 420"/>
                <a:gd name="T34" fmla="*/ 131 w 165"/>
                <a:gd name="T35" fmla="*/ 17 h 420"/>
                <a:gd name="T36" fmla="*/ 129 w 165"/>
                <a:gd name="T37" fmla="*/ 31 h 420"/>
                <a:gd name="T38" fmla="*/ 125 w 165"/>
                <a:gd name="T39" fmla="*/ 57 h 420"/>
                <a:gd name="T40" fmla="*/ 123 w 165"/>
                <a:gd name="T41" fmla="*/ 93 h 420"/>
                <a:gd name="T42" fmla="*/ 121 w 165"/>
                <a:gd name="T43" fmla="*/ 135 h 420"/>
                <a:gd name="T44" fmla="*/ 120 w 165"/>
                <a:gd name="T45" fmla="*/ 181 h 420"/>
                <a:gd name="T46" fmla="*/ 120 w 165"/>
                <a:gd name="T47" fmla="*/ 225 h 420"/>
                <a:gd name="T48" fmla="*/ 125 w 165"/>
                <a:gd name="T49" fmla="*/ 266 h 420"/>
                <a:gd name="T50" fmla="*/ 127 w 165"/>
                <a:gd name="T51" fmla="*/ 283 h 420"/>
                <a:gd name="T52" fmla="*/ 121 w 165"/>
                <a:gd name="T53" fmla="*/ 263 h 420"/>
                <a:gd name="T54" fmla="*/ 110 w 165"/>
                <a:gd name="T55" fmla="*/ 228 h 420"/>
                <a:gd name="T56" fmla="*/ 97 w 165"/>
                <a:gd name="T57" fmla="*/ 183 h 420"/>
                <a:gd name="T58" fmla="*/ 80 w 165"/>
                <a:gd name="T59" fmla="*/ 133 h 420"/>
                <a:gd name="T60" fmla="*/ 62 w 165"/>
                <a:gd name="T61" fmla="*/ 84 h 420"/>
                <a:gd name="T62" fmla="*/ 47 w 165"/>
                <a:gd name="T63" fmla="*/ 44 h 420"/>
                <a:gd name="T64" fmla="*/ 34 w 165"/>
                <a:gd name="T65" fmla="*/ 15 h 420"/>
                <a:gd name="T66" fmla="*/ 0 w 165"/>
                <a:gd name="T6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420">
                  <a:moveTo>
                    <a:pt x="0" y="0"/>
                  </a:moveTo>
                  <a:lnTo>
                    <a:pt x="0" y="2"/>
                  </a:lnTo>
                  <a:lnTo>
                    <a:pt x="4" y="14"/>
                  </a:lnTo>
                  <a:lnTo>
                    <a:pt x="9" y="29"/>
                  </a:lnTo>
                  <a:lnTo>
                    <a:pt x="19" y="52"/>
                  </a:lnTo>
                  <a:lnTo>
                    <a:pt x="28" y="76"/>
                  </a:lnTo>
                  <a:lnTo>
                    <a:pt x="40" y="107"/>
                  </a:lnTo>
                  <a:lnTo>
                    <a:pt x="53" y="139"/>
                  </a:lnTo>
                  <a:lnTo>
                    <a:pt x="64" y="175"/>
                  </a:lnTo>
                  <a:lnTo>
                    <a:pt x="78" y="209"/>
                  </a:lnTo>
                  <a:lnTo>
                    <a:pt x="89" y="245"/>
                  </a:lnTo>
                  <a:lnTo>
                    <a:pt x="101" y="280"/>
                  </a:lnTo>
                  <a:lnTo>
                    <a:pt x="114" y="314"/>
                  </a:lnTo>
                  <a:lnTo>
                    <a:pt x="123" y="346"/>
                  </a:lnTo>
                  <a:lnTo>
                    <a:pt x="131" y="375"/>
                  </a:lnTo>
                  <a:lnTo>
                    <a:pt x="137" y="399"/>
                  </a:lnTo>
                  <a:lnTo>
                    <a:pt x="140" y="420"/>
                  </a:lnTo>
                  <a:lnTo>
                    <a:pt x="165" y="409"/>
                  </a:lnTo>
                  <a:lnTo>
                    <a:pt x="165" y="407"/>
                  </a:lnTo>
                  <a:lnTo>
                    <a:pt x="163" y="398"/>
                  </a:lnTo>
                  <a:lnTo>
                    <a:pt x="159" y="384"/>
                  </a:lnTo>
                  <a:lnTo>
                    <a:pt x="158" y="367"/>
                  </a:lnTo>
                  <a:lnTo>
                    <a:pt x="156" y="344"/>
                  </a:lnTo>
                  <a:lnTo>
                    <a:pt x="152" y="320"/>
                  </a:lnTo>
                  <a:lnTo>
                    <a:pt x="148" y="291"/>
                  </a:lnTo>
                  <a:lnTo>
                    <a:pt x="146" y="263"/>
                  </a:lnTo>
                  <a:lnTo>
                    <a:pt x="144" y="228"/>
                  </a:lnTo>
                  <a:lnTo>
                    <a:pt x="142" y="196"/>
                  </a:lnTo>
                  <a:lnTo>
                    <a:pt x="140" y="162"/>
                  </a:lnTo>
                  <a:lnTo>
                    <a:pt x="140" y="130"/>
                  </a:lnTo>
                  <a:lnTo>
                    <a:pt x="140" y="95"/>
                  </a:lnTo>
                  <a:lnTo>
                    <a:pt x="144" y="63"/>
                  </a:lnTo>
                  <a:lnTo>
                    <a:pt x="148" y="33"/>
                  </a:lnTo>
                  <a:lnTo>
                    <a:pt x="156" y="6"/>
                  </a:lnTo>
                  <a:lnTo>
                    <a:pt x="133" y="15"/>
                  </a:lnTo>
                  <a:lnTo>
                    <a:pt x="131" y="17"/>
                  </a:lnTo>
                  <a:lnTo>
                    <a:pt x="131" y="23"/>
                  </a:lnTo>
                  <a:lnTo>
                    <a:pt x="129" y="31"/>
                  </a:lnTo>
                  <a:lnTo>
                    <a:pt x="129" y="44"/>
                  </a:lnTo>
                  <a:lnTo>
                    <a:pt x="125" y="57"/>
                  </a:lnTo>
                  <a:lnTo>
                    <a:pt x="125" y="74"/>
                  </a:lnTo>
                  <a:lnTo>
                    <a:pt x="123" y="93"/>
                  </a:lnTo>
                  <a:lnTo>
                    <a:pt x="123" y="114"/>
                  </a:lnTo>
                  <a:lnTo>
                    <a:pt x="121" y="135"/>
                  </a:lnTo>
                  <a:lnTo>
                    <a:pt x="120" y="158"/>
                  </a:lnTo>
                  <a:lnTo>
                    <a:pt x="120" y="181"/>
                  </a:lnTo>
                  <a:lnTo>
                    <a:pt x="120" y="204"/>
                  </a:lnTo>
                  <a:lnTo>
                    <a:pt x="120" y="225"/>
                  </a:lnTo>
                  <a:lnTo>
                    <a:pt x="123" y="247"/>
                  </a:lnTo>
                  <a:lnTo>
                    <a:pt x="125" y="266"/>
                  </a:lnTo>
                  <a:lnTo>
                    <a:pt x="129" y="287"/>
                  </a:lnTo>
                  <a:lnTo>
                    <a:pt x="127" y="283"/>
                  </a:lnTo>
                  <a:lnTo>
                    <a:pt x="125" y="276"/>
                  </a:lnTo>
                  <a:lnTo>
                    <a:pt x="121" y="263"/>
                  </a:lnTo>
                  <a:lnTo>
                    <a:pt x="118" y="247"/>
                  </a:lnTo>
                  <a:lnTo>
                    <a:pt x="110" y="228"/>
                  </a:lnTo>
                  <a:lnTo>
                    <a:pt x="104" y="206"/>
                  </a:lnTo>
                  <a:lnTo>
                    <a:pt x="97" y="183"/>
                  </a:lnTo>
                  <a:lnTo>
                    <a:pt x="89" y="158"/>
                  </a:lnTo>
                  <a:lnTo>
                    <a:pt x="80" y="133"/>
                  </a:lnTo>
                  <a:lnTo>
                    <a:pt x="72" y="109"/>
                  </a:lnTo>
                  <a:lnTo>
                    <a:pt x="62" y="84"/>
                  </a:lnTo>
                  <a:lnTo>
                    <a:pt x="55" y="63"/>
                  </a:lnTo>
                  <a:lnTo>
                    <a:pt x="47" y="44"/>
                  </a:lnTo>
                  <a:lnTo>
                    <a:pt x="40" y="27"/>
                  </a:lnTo>
                  <a:lnTo>
                    <a:pt x="34" y="15"/>
                  </a:lnTo>
                  <a:lnTo>
                    <a:pt x="28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0D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67"/>
            <p:cNvSpPr>
              <a:spLocks/>
            </p:cNvSpPr>
            <p:nvPr/>
          </p:nvSpPr>
          <p:spPr bwMode="auto">
            <a:xfrm>
              <a:off x="2144" y="3304"/>
              <a:ext cx="52" cy="235"/>
            </a:xfrm>
            <a:custGeom>
              <a:avLst/>
              <a:gdLst>
                <a:gd name="T0" fmla="*/ 0 w 105"/>
                <a:gd name="T1" fmla="*/ 4 h 470"/>
                <a:gd name="T2" fmla="*/ 0 w 105"/>
                <a:gd name="T3" fmla="*/ 6 h 470"/>
                <a:gd name="T4" fmla="*/ 4 w 105"/>
                <a:gd name="T5" fmla="*/ 19 h 470"/>
                <a:gd name="T6" fmla="*/ 8 w 105"/>
                <a:gd name="T7" fmla="*/ 36 h 470"/>
                <a:gd name="T8" fmla="*/ 14 w 105"/>
                <a:gd name="T9" fmla="*/ 61 h 470"/>
                <a:gd name="T10" fmla="*/ 19 w 105"/>
                <a:gd name="T11" fmla="*/ 91 h 470"/>
                <a:gd name="T12" fmla="*/ 25 w 105"/>
                <a:gd name="T13" fmla="*/ 124 h 470"/>
                <a:gd name="T14" fmla="*/ 33 w 105"/>
                <a:gd name="T15" fmla="*/ 162 h 470"/>
                <a:gd name="T16" fmla="*/ 42 w 105"/>
                <a:gd name="T17" fmla="*/ 200 h 470"/>
                <a:gd name="T18" fmla="*/ 50 w 105"/>
                <a:gd name="T19" fmla="*/ 240 h 470"/>
                <a:gd name="T20" fmla="*/ 55 w 105"/>
                <a:gd name="T21" fmla="*/ 280 h 470"/>
                <a:gd name="T22" fmla="*/ 61 w 105"/>
                <a:gd name="T23" fmla="*/ 318 h 470"/>
                <a:gd name="T24" fmla="*/ 67 w 105"/>
                <a:gd name="T25" fmla="*/ 356 h 470"/>
                <a:gd name="T26" fmla="*/ 71 w 105"/>
                <a:gd name="T27" fmla="*/ 390 h 470"/>
                <a:gd name="T28" fmla="*/ 73 w 105"/>
                <a:gd name="T29" fmla="*/ 422 h 470"/>
                <a:gd name="T30" fmla="*/ 74 w 105"/>
                <a:gd name="T31" fmla="*/ 447 h 470"/>
                <a:gd name="T32" fmla="*/ 73 w 105"/>
                <a:gd name="T33" fmla="*/ 470 h 470"/>
                <a:gd name="T34" fmla="*/ 105 w 105"/>
                <a:gd name="T35" fmla="*/ 460 h 470"/>
                <a:gd name="T36" fmla="*/ 105 w 105"/>
                <a:gd name="T37" fmla="*/ 456 h 470"/>
                <a:gd name="T38" fmla="*/ 103 w 105"/>
                <a:gd name="T39" fmla="*/ 441 h 470"/>
                <a:gd name="T40" fmla="*/ 99 w 105"/>
                <a:gd name="T41" fmla="*/ 420 h 470"/>
                <a:gd name="T42" fmla="*/ 97 w 105"/>
                <a:gd name="T43" fmla="*/ 392 h 470"/>
                <a:gd name="T44" fmla="*/ 92 w 105"/>
                <a:gd name="T45" fmla="*/ 358 h 470"/>
                <a:gd name="T46" fmla="*/ 88 w 105"/>
                <a:gd name="T47" fmla="*/ 321 h 470"/>
                <a:gd name="T48" fmla="*/ 82 w 105"/>
                <a:gd name="T49" fmla="*/ 281 h 470"/>
                <a:gd name="T50" fmla="*/ 78 w 105"/>
                <a:gd name="T51" fmla="*/ 240 h 470"/>
                <a:gd name="T52" fmla="*/ 71 w 105"/>
                <a:gd name="T53" fmla="*/ 198 h 470"/>
                <a:gd name="T54" fmla="*/ 65 w 105"/>
                <a:gd name="T55" fmla="*/ 156 h 470"/>
                <a:gd name="T56" fmla="*/ 59 w 105"/>
                <a:gd name="T57" fmla="*/ 118 h 470"/>
                <a:gd name="T58" fmla="*/ 54 w 105"/>
                <a:gd name="T59" fmla="*/ 84 h 470"/>
                <a:gd name="T60" fmla="*/ 46 w 105"/>
                <a:gd name="T61" fmla="*/ 51 h 470"/>
                <a:gd name="T62" fmla="*/ 40 w 105"/>
                <a:gd name="T63" fmla="*/ 27 h 470"/>
                <a:gd name="T64" fmla="*/ 34 w 105"/>
                <a:gd name="T65" fmla="*/ 10 h 470"/>
                <a:gd name="T66" fmla="*/ 31 w 105"/>
                <a:gd name="T67" fmla="*/ 0 h 470"/>
                <a:gd name="T68" fmla="*/ 0 w 105"/>
                <a:gd name="T69" fmla="*/ 4 h 470"/>
                <a:gd name="T70" fmla="*/ 0 w 105"/>
                <a:gd name="T71" fmla="*/ 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470">
                  <a:moveTo>
                    <a:pt x="0" y="4"/>
                  </a:moveTo>
                  <a:lnTo>
                    <a:pt x="0" y="6"/>
                  </a:lnTo>
                  <a:lnTo>
                    <a:pt x="4" y="19"/>
                  </a:lnTo>
                  <a:lnTo>
                    <a:pt x="8" y="36"/>
                  </a:lnTo>
                  <a:lnTo>
                    <a:pt x="14" y="61"/>
                  </a:lnTo>
                  <a:lnTo>
                    <a:pt x="19" y="91"/>
                  </a:lnTo>
                  <a:lnTo>
                    <a:pt x="25" y="124"/>
                  </a:lnTo>
                  <a:lnTo>
                    <a:pt x="33" y="162"/>
                  </a:lnTo>
                  <a:lnTo>
                    <a:pt x="42" y="200"/>
                  </a:lnTo>
                  <a:lnTo>
                    <a:pt x="50" y="240"/>
                  </a:lnTo>
                  <a:lnTo>
                    <a:pt x="55" y="280"/>
                  </a:lnTo>
                  <a:lnTo>
                    <a:pt x="61" y="318"/>
                  </a:lnTo>
                  <a:lnTo>
                    <a:pt x="67" y="356"/>
                  </a:lnTo>
                  <a:lnTo>
                    <a:pt x="71" y="390"/>
                  </a:lnTo>
                  <a:lnTo>
                    <a:pt x="73" y="422"/>
                  </a:lnTo>
                  <a:lnTo>
                    <a:pt x="74" y="447"/>
                  </a:lnTo>
                  <a:lnTo>
                    <a:pt x="73" y="470"/>
                  </a:lnTo>
                  <a:lnTo>
                    <a:pt x="105" y="460"/>
                  </a:lnTo>
                  <a:lnTo>
                    <a:pt x="105" y="456"/>
                  </a:lnTo>
                  <a:lnTo>
                    <a:pt x="103" y="441"/>
                  </a:lnTo>
                  <a:lnTo>
                    <a:pt x="99" y="420"/>
                  </a:lnTo>
                  <a:lnTo>
                    <a:pt x="97" y="392"/>
                  </a:lnTo>
                  <a:lnTo>
                    <a:pt x="92" y="358"/>
                  </a:lnTo>
                  <a:lnTo>
                    <a:pt x="88" y="321"/>
                  </a:lnTo>
                  <a:lnTo>
                    <a:pt x="82" y="281"/>
                  </a:lnTo>
                  <a:lnTo>
                    <a:pt x="78" y="240"/>
                  </a:lnTo>
                  <a:lnTo>
                    <a:pt x="71" y="198"/>
                  </a:lnTo>
                  <a:lnTo>
                    <a:pt x="65" y="156"/>
                  </a:lnTo>
                  <a:lnTo>
                    <a:pt x="59" y="118"/>
                  </a:lnTo>
                  <a:lnTo>
                    <a:pt x="54" y="84"/>
                  </a:lnTo>
                  <a:lnTo>
                    <a:pt x="46" y="51"/>
                  </a:lnTo>
                  <a:lnTo>
                    <a:pt x="40" y="27"/>
                  </a:lnTo>
                  <a:lnTo>
                    <a:pt x="34" y="10"/>
                  </a:lnTo>
                  <a:lnTo>
                    <a:pt x="31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D0D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68"/>
            <p:cNvSpPr>
              <a:spLocks/>
            </p:cNvSpPr>
            <p:nvPr/>
          </p:nvSpPr>
          <p:spPr bwMode="auto">
            <a:xfrm>
              <a:off x="1895" y="3090"/>
              <a:ext cx="268" cy="334"/>
            </a:xfrm>
            <a:custGeom>
              <a:avLst/>
              <a:gdLst>
                <a:gd name="T0" fmla="*/ 27 w 536"/>
                <a:gd name="T1" fmla="*/ 8 h 668"/>
                <a:gd name="T2" fmla="*/ 36 w 536"/>
                <a:gd name="T3" fmla="*/ 4 h 668"/>
                <a:gd name="T4" fmla="*/ 50 w 536"/>
                <a:gd name="T5" fmla="*/ 2 h 668"/>
                <a:gd name="T6" fmla="*/ 65 w 536"/>
                <a:gd name="T7" fmla="*/ 0 h 668"/>
                <a:gd name="T8" fmla="*/ 82 w 536"/>
                <a:gd name="T9" fmla="*/ 2 h 668"/>
                <a:gd name="T10" fmla="*/ 107 w 536"/>
                <a:gd name="T11" fmla="*/ 8 h 668"/>
                <a:gd name="T12" fmla="*/ 133 w 536"/>
                <a:gd name="T13" fmla="*/ 16 h 668"/>
                <a:gd name="T14" fmla="*/ 164 w 536"/>
                <a:gd name="T15" fmla="*/ 33 h 668"/>
                <a:gd name="T16" fmla="*/ 192 w 536"/>
                <a:gd name="T17" fmla="*/ 75 h 668"/>
                <a:gd name="T18" fmla="*/ 215 w 536"/>
                <a:gd name="T19" fmla="*/ 137 h 668"/>
                <a:gd name="T20" fmla="*/ 234 w 536"/>
                <a:gd name="T21" fmla="*/ 211 h 668"/>
                <a:gd name="T22" fmla="*/ 251 w 536"/>
                <a:gd name="T23" fmla="*/ 287 h 668"/>
                <a:gd name="T24" fmla="*/ 262 w 536"/>
                <a:gd name="T25" fmla="*/ 358 h 668"/>
                <a:gd name="T26" fmla="*/ 270 w 536"/>
                <a:gd name="T27" fmla="*/ 415 h 668"/>
                <a:gd name="T28" fmla="*/ 276 w 536"/>
                <a:gd name="T29" fmla="*/ 447 h 668"/>
                <a:gd name="T30" fmla="*/ 536 w 536"/>
                <a:gd name="T31" fmla="*/ 455 h 668"/>
                <a:gd name="T32" fmla="*/ 532 w 536"/>
                <a:gd name="T33" fmla="*/ 459 h 668"/>
                <a:gd name="T34" fmla="*/ 527 w 536"/>
                <a:gd name="T35" fmla="*/ 470 h 668"/>
                <a:gd name="T36" fmla="*/ 521 w 536"/>
                <a:gd name="T37" fmla="*/ 487 h 668"/>
                <a:gd name="T38" fmla="*/ 513 w 536"/>
                <a:gd name="T39" fmla="*/ 508 h 668"/>
                <a:gd name="T40" fmla="*/ 508 w 536"/>
                <a:gd name="T41" fmla="*/ 533 h 668"/>
                <a:gd name="T42" fmla="*/ 506 w 536"/>
                <a:gd name="T43" fmla="*/ 559 h 668"/>
                <a:gd name="T44" fmla="*/ 510 w 536"/>
                <a:gd name="T45" fmla="*/ 588 h 668"/>
                <a:gd name="T46" fmla="*/ 521 w 536"/>
                <a:gd name="T47" fmla="*/ 616 h 668"/>
                <a:gd name="T48" fmla="*/ 510 w 536"/>
                <a:gd name="T49" fmla="*/ 616 h 668"/>
                <a:gd name="T50" fmla="*/ 483 w 536"/>
                <a:gd name="T51" fmla="*/ 624 h 668"/>
                <a:gd name="T52" fmla="*/ 443 w 536"/>
                <a:gd name="T53" fmla="*/ 633 h 668"/>
                <a:gd name="T54" fmla="*/ 396 w 536"/>
                <a:gd name="T55" fmla="*/ 647 h 668"/>
                <a:gd name="T56" fmla="*/ 342 w 536"/>
                <a:gd name="T57" fmla="*/ 656 h 668"/>
                <a:gd name="T58" fmla="*/ 293 w 536"/>
                <a:gd name="T59" fmla="*/ 664 h 668"/>
                <a:gd name="T60" fmla="*/ 247 w 536"/>
                <a:gd name="T61" fmla="*/ 668 h 668"/>
                <a:gd name="T62" fmla="*/ 215 w 536"/>
                <a:gd name="T63" fmla="*/ 666 h 668"/>
                <a:gd name="T64" fmla="*/ 207 w 536"/>
                <a:gd name="T65" fmla="*/ 654 h 668"/>
                <a:gd name="T66" fmla="*/ 185 w 536"/>
                <a:gd name="T67" fmla="*/ 628 h 668"/>
                <a:gd name="T68" fmla="*/ 154 w 536"/>
                <a:gd name="T69" fmla="*/ 580 h 668"/>
                <a:gd name="T70" fmla="*/ 120 w 536"/>
                <a:gd name="T71" fmla="*/ 516 h 668"/>
                <a:gd name="T72" fmla="*/ 82 w 536"/>
                <a:gd name="T73" fmla="*/ 430 h 668"/>
                <a:gd name="T74" fmla="*/ 46 w 536"/>
                <a:gd name="T75" fmla="*/ 325 h 668"/>
                <a:gd name="T76" fmla="*/ 17 w 536"/>
                <a:gd name="T77" fmla="*/ 198 h 668"/>
                <a:gd name="T78" fmla="*/ 0 w 536"/>
                <a:gd name="T79" fmla="*/ 54 h 668"/>
                <a:gd name="T80" fmla="*/ 27 w 536"/>
                <a:gd name="T81" fmla="*/ 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6" h="668">
                  <a:moveTo>
                    <a:pt x="27" y="8"/>
                  </a:moveTo>
                  <a:lnTo>
                    <a:pt x="27" y="8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7" y="2"/>
                  </a:lnTo>
                  <a:lnTo>
                    <a:pt x="65" y="0"/>
                  </a:lnTo>
                  <a:lnTo>
                    <a:pt x="74" y="2"/>
                  </a:lnTo>
                  <a:lnTo>
                    <a:pt x="82" y="2"/>
                  </a:lnTo>
                  <a:lnTo>
                    <a:pt x="95" y="6"/>
                  </a:lnTo>
                  <a:lnTo>
                    <a:pt x="107" y="8"/>
                  </a:lnTo>
                  <a:lnTo>
                    <a:pt x="120" y="12"/>
                  </a:lnTo>
                  <a:lnTo>
                    <a:pt x="133" y="16"/>
                  </a:lnTo>
                  <a:lnTo>
                    <a:pt x="150" y="23"/>
                  </a:lnTo>
                  <a:lnTo>
                    <a:pt x="164" y="33"/>
                  </a:lnTo>
                  <a:lnTo>
                    <a:pt x="179" y="52"/>
                  </a:lnTo>
                  <a:lnTo>
                    <a:pt x="192" y="75"/>
                  </a:lnTo>
                  <a:lnTo>
                    <a:pt x="204" y="105"/>
                  </a:lnTo>
                  <a:lnTo>
                    <a:pt x="215" y="137"/>
                  </a:lnTo>
                  <a:lnTo>
                    <a:pt x="224" y="173"/>
                  </a:lnTo>
                  <a:lnTo>
                    <a:pt x="234" y="211"/>
                  </a:lnTo>
                  <a:lnTo>
                    <a:pt x="243" y="249"/>
                  </a:lnTo>
                  <a:lnTo>
                    <a:pt x="251" y="287"/>
                  </a:lnTo>
                  <a:lnTo>
                    <a:pt x="257" y="324"/>
                  </a:lnTo>
                  <a:lnTo>
                    <a:pt x="262" y="358"/>
                  </a:lnTo>
                  <a:lnTo>
                    <a:pt x="268" y="388"/>
                  </a:lnTo>
                  <a:lnTo>
                    <a:pt x="270" y="415"/>
                  </a:lnTo>
                  <a:lnTo>
                    <a:pt x="274" y="434"/>
                  </a:lnTo>
                  <a:lnTo>
                    <a:pt x="276" y="447"/>
                  </a:lnTo>
                  <a:lnTo>
                    <a:pt x="278" y="451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2" y="459"/>
                  </a:lnTo>
                  <a:lnTo>
                    <a:pt x="531" y="462"/>
                  </a:lnTo>
                  <a:lnTo>
                    <a:pt x="527" y="470"/>
                  </a:lnTo>
                  <a:lnTo>
                    <a:pt x="523" y="476"/>
                  </a:lnTo>
                  <a:lnTo>
                    <a:pt x="521" y="487"/>
                  </a:lnTo>
                  <a:lnTo>
                    <a:pt x="515" y="497"/>
                  </a:lnTo>
                  <a:lnTo>
                    <a:pt x="513" y="508"/>
                  </a:lnTo>
                  <a:lnTo>
                    <a:pt x="510" y="519"/>
                  </a:lnTo>
                  <a:lnTo>
                    <a:pt x="508" y="533"/>
                  </a:lnTo>
                  <a:lnTo>
                    <a:pt x="506" y="546"/>
                  </a:lnTo>
                  <a:lnTo>
                    <a:pt x="506" y="559"/>
                  </a:lnTo>
                  <a:lnTo>
                    <a:pt x="506" y="573"/>
                  </a:lnTo>
                  <a:lnTo>
                    <a:pt x="510" y="588"/>
                  </a:lnTo>
                  <a:lnTo>
                    <a:pt x="513" y="601"/>
                  </a:lnTo>
                  <a:lnTo>
                    <a:pt x="521" y="616"/>
                  </a:lnTo>
                  <a:lnTo>
                    <a:pt x="517" y="616"/>
                  </a:lnTo>
                  <a:lnTo>
                    <a:pt x="510" y="616"/>
                  </a:lnTo>
                  <a:lnTo>
                    <a:pt x="496" y="620"/>
                  </a:lnTo>
                  <a:lnTo>
                    <a:pt x="483" y="624"/>
                  </a:lnTo>
                  <a:lnTo>
                    <a:pt x="462" y="630"/>
                  </a:lnTo>
                  <a:lnTo>
                    <a:pt x="443" y="633"/>
                  </a:lnTo>
                  <a:lnTo>
                    <a:pt x="418" y="641"/>
                  </a:lnTo>
                  <a:lnTo>
                    <a:pt x="396" y="647"/>
                  </a:lnTo>
                  <a:lnTo>
                    <a:pt x="369" y="651"/>
                  </a:lnTo>
                  <a:lnTo>
                    <a:pt x="342" y="656"/>
                  </a:lnTo>
                  <a:lnTo>
                    <a:pt x="318" y="660"/>
                  </a:lnTo>
                  <a:lnTo>
                    <a:pt x="293" y="664"/>
                  </a:lnTo>
                  <a:lnTo>
                    <a:pt x="270" y="666"/>
                  </a:lnTo>
                  <a:lnTo>
                    <a:pt x="247" y="668"/>
                  </a:lnTo>
                  <a:lnTo>
                    <a:pt x="230" y="666"/>
                  </a:lnTo>
                  <a:lnTo>
                    <a:pt x="215" y="666"/>
                  </a:lnTo>
                  <a:lnTo>
                    <a:pt x="213" y="662"/>
                  </a:lnTo>
                  <a:lnTo>
                    <a:pt x="207" y="654"/>
                  </a:lnTo>
                  <a:lnTo>
                    <a:pt x="198" y="643"/>
                  </a:lnTo>
                  <a:lnTo>
                    <a:pt x="185" y="628"/>
                  </a:lnTo>
                  <a:lnTo>
                    <a:pt x="169" y="607"/>
                  </a:lnTo>
                  <a:lnTo>
                    <a:pt x="154" y="580"/>
                  </a:lnTo>
                  <a:lnTo>
                    <a:pt x="137" y="552"/>
                  </a:lnTo>
                  <a:lnTo>
                    <a:pt x="120" y="516"/>
                  </a:lnTo>
                  <a:lnTo>
                    <a:pt x="99" y="476"/>
                  </a:lnTo>
                  <a:lnTo>
                    <a:pt x="82" y="430"/>
                  </a:lnTo>
                  <a:lnTo>
                    <a:pt x="63" y="381"/>
                  </a:lnTo>
                  <a:lnTo>
                    <a:pt x="46" y="325"/>
                  </a:lnTo>
                  <a:lnTo>
                    <a:pt x="31" y="265"/>
                  </a:lnTo>
                  <a:lnTo>
                    <a:pt x="17" y="198"/>
                  </a:lnTo>
                  <a:lnTo>
                    <a:pt x="6" y="128"/>
                  </a:lnTo>
                  <a:lnTo>
                    <a:pt x="0" y="54"/>
                  </a:lnTo>
                  <a:lnTo>
                    <a:pt x="27" y="8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69"/>
            <p:cNvSpPr>
              <a:spLocks/>
            </p:cNvSpPr>
            <p:nvPr/>
          </p:nvSpPr>
          <p:spPr bwMode="auto">
            <a:xfrm>
              <a:off x="2123" y="3257"/>
              <a:ext cx="51" cy="51"/>
            </a:xfrm>
            <a:custGeom>
              <a:avLst/>
              <a:gdLst>
                <a:gd name="T0" fmla="*/ 52 w 101"/>
                <a:gd name="T1" fmla="*/ 101 h 101"/>
                <a:gd name="T2" fmla="*/ 56 w 101"/>
                <a:gd name="T3" fmla="*/ 99 h 101"/>
                <a:gd name="T4" fmla="*/ 61 w 101"/>
                <a:gd name="T5" fmla="*/ 99 h 101"/>
                <a:gd name="T6" fmla="*/ 65 w 101"/>
                <a:gd name="T7" fmla="*/ 97 h 101"/>
                <a:gd name="T8" fmla="*/ 71 w 101"/>
                <a:gd name="T9" fmla="*/ 97 h 101"/>
                <a:gd name="T10" fmla="*/ 78 w 101"/>
                <a:gd name="T11" fmla="*/ 91 h 101"/>
                <a:gd name="T12" fmla="*/ 86 w 101"/>
                <a:gd name="T13" fmla="*/ 86 h 101"/>
                <a:gd name="T14" fmla="*/ 92 w 101"/>
                <a:gd name="T15" fmla="*/ 78 h 101"/>
                <a:gd name="T16" fmla="*/ 97 w 101"/>
                <a:gd name="T17" fmla="*/ 68 h 101"/>
                <a:gd name="T18" fmla="*/ 99 w 101"/>
                <a:gd name="T19" fmla="*/ 65 h 101"/>
                <a:gd name="T20" fmla="*/ 99 w 101"/>
                <a:gd name="T21" fmla="*/ 59 h 101"/>
                <a:gd name="T22" fmla="*/ 101 w 101"/>
                <a:gd name="T23" fmla="*/ 55 h 101"/>
                <a:gd name="T24" fmla="*/ 101 w 101"/>
                <a:gd name="T25" fmla="*/ 49 h 101"/>
                <a:gd name="T26" fmla="*/ 101 w 101"/>
                <a:gd name="T27" fmla="*/ 44 h 101"/>
                <a:gd name="T28" fmla="*/ 99 w 101"/>
                <a:gd name="T29" fmla="*/ 40 h 101"/>
                <a:gd name="T30" fmla="*/ 99 w 101"/>
                <a:gd name="T31" fmla="*/ 34 h 101"/>
                <a:gd name="T32" fmla="*/ 97 w 101"/>
                <a:gd name="T33" fmla="*/ 30 h 101"/>
                <a:gd name="T34" fmla="*/ 92 w 101"/>
                <a:gd name="T35" fmla="*/ 21 h 101"/>
                <a:gd name="T36" fmla="*/ 86 w 101"/>
                <a:gd name="T37" fmla="*/ 13 h 101"/>
                <a:gd name="T38" fmla="*/ 78 w 101"/>
                <a:gd name="T39" fmla="*/ 8 h 101"/>
                <a:gd name="T40" fmla="*/ 71 w 101"/>
                <a:gd name="T41" fmla="*/ 2 h 101"/>
                <a:gd name="T42" fmla="*/ 65 w 101"/>
                <a:gd name="T43" fmla="*/ 0 h 101"/>
                <a:gd name="T44" fmla="*/ 61 w 101"/>
                <a:gd name="T45" fmla="*/ 0 h 101"/>
                <a:gd name="T46" fmla="*/ 56 w 101"/>
                <a:gd name="T47" fmla="*/ 0 h 101"/>
                <a:gd name="T48" fmla="*/ 52 w 101"/>
                <a:gd name="T49" fmla="*/ 0 h 101"/>
                <a:gd name="T50" fmla="*/ 46 w 101"/>
                <a:gd name="T51" fmla="*/ 0 h 101"/>
                <a:gd name="T52" fmla="*/ 40 w 101"/>
                <a:gd name="T53" fmla="*/ 0 h 101"/>
                <a:gd name="T54" fmla="*/ 35 w 101"/>
                <a:gd name="T55" fmla="*/ 0 h 101"/>
                <a:gd name="T56" fmla="*/ 31 w 101"/>
                <a:gd name="T57" fmla="*/ 2 h 101"/>
                <a:gd name="T58" fmla="*/ 21 w 101"/>
                <a:gd name="T59" fmla="*/ 8 h 101"/>
                <a:gd name="T60" fmla="*/ 16 w 101"/>
                <a:gd name="T61" fmla="*/ 13 h 101"/>
                <a:gd name="T62" fmla="*/ 8 w 101"/>
                <a:gd name="T63" fmla="*/ 21 h 101"/>
                <a:gd name="T64" fmla="*/ 4 w 101"/>
                <a:gd name="T65" fmla="*/ 30 h 101"/>
                <a:gd name="T66" fmla="*/ 2 w 101"/>
                <a:gd name="T67" fmla="*/ 34 h 101"/>
                <a:gd name="T68" fmla="*/ 0 w 101"/>
                <a:gd name="T69" fmla="*/ 40 h 101"/>
                <a:gd name="T70" fmla="*/ 0 w 101"/>
                <a:gd name="T71" fmla="*/ 44 h 101"/>
                <a:gd name="T72" fmla="*/ 0 w 101"/>
                <a:gd name="T73" fmla="*/ 49 h 101"/>
                <a:gd name="T74" fmla="*/ 0 w 101"/>
                <a:gd name="T75" fmla="*/ 55 h 101"/>
                <a:gd name="T76" fmla="*/ 0 w 101"/>
                <a:gd name="T77" fmla="*/ 59 h 101"/>
                <a:gd name="T78" fmla="*/ 2 w 101"/>
                <a:gd name="T79" fmla="*/ 65 h 101"/>
                <a:gd name="T80" fmla="*/ 4 w 101"/>
                <a:gd name="T81" fmla="*/ 68 h 101"/>
                <a:gd name="T82" fmla="*/ 8 w 101"/>
                <a:gd name="T83" fmla="*/ 78 h 101"/>
                <a:gd name="T84" fmla="*/ 16 w 101"/>
                <a:gd name="T85" fmla="*/ 86 h 101"/>
                <a:gd name="T86" fmla="*/ 21 w 101"/>
                <a:gd name="T87" fmla="*/ 91 h 101"/>
                <a:gd name="T88" fmla="*/ 31 w 101"/>
                <a:gd name="T89" fmla="*/ 97 h 101"/>
                <a:gd name="T90" fmla="*/ 35 w 101"/>
                <a:gd name="T91" fmla="*/ 97 h 101"/>
                <a:gd name="T92" fmla="*/ 40 w 101"/>
                <a:gd name="T93" fmla="*/ 99 h 101"/>
                <a:gd name="T94" fmla="*/ 46 w 101"/>
                <a:gd name="T95" fmla="*/ 99 h 101"/>
                <a:gd name="T96" fmla="*/ 52 w 101"/>
                <a:gd name="T97" fmla="*/ 101 h 101"/>
                <a:gd name="T98" fmla="*/ 52 w 101"/>
                <a:gd name="T9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01">
                  <a:moveTo>
                    <a:pt x="52" y="101"/>
                  </a:moveTo>
                  <a:lnTo>
                    <a:pt x="56" y="99"/>
                  </a:lnTo>
                  <a:lnTo>
                    <a:pt x="61" y="99"/>
                  </a:lnTo>
                  <a:lnTo>
                    <a:pt x="65" y="97"/>
                  </a:lnTo>
                  <a:lnTo>
                    <a:pt x="71" y="97"/>
                  </a:lnTo>
                  <a:lnTo>
                    <a:pt x="78" y="91"/>
                  </a:lnTo>
                  <a:lnTo>
                    <a:pt x="86" y="86"/>
                  </a:lnTo>
                  <a:lnTo>
                    <a:pt x="92" y="78"/>
                  </a:lnTo>
                  <a:lnTo>
                    <a:pt x="97" y="68"/>
                  </a:lnTo>
                  <a:lnTo>
                    <a:pt x="99" y="65"/>
                  </a:lnTo>
                  <a:lnTo>
                    <a:pt x="99" y="59"/>
                  </a:lnTo>
                  <a:lnTo>
                    <a:pt x="101" y="55"/>
                  </a:lnTo>
                  <a:lnTo>
                    <a:pt x="101" y="49"/>
                  </a:lnTo>
                  <a:lnTo>
                    <a:pt x="101" y="44"/>
                  </a:lnTo>
                  <a:lnTo>
                    <a:pt x="99" y="40"/>
                  </a:lnTo>
                  <a:lnTo>
                    <a:pt x="99" y="34"/>
                  </a:lnTo>
                  <a:lnTo>
                    <a:pt x="97" y="30"/>
                  </a:lnTo>
                  <a:lnTo>
                    <a:pt x="92" y="21"/>
                  </a:lnTo>
                  <a:lnTo>
                    <a:pt x="86" y="13"/>
                  </a:lnTo>
                  <a:lnTo>
                    <a:pt x="78" y="8"/>
                  </a:lnTo>
                  <a:lnTo>
                    <a:pt x="71" y="2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21" y="8"/>
                  </a:lnTo>
                  <a:lnTo>
                    <a:pt x="16" y="13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2" y="65"/>
                  </a:lnTo>
                  <a:lnTo>
                    <a:pt x="4" y="68"/>
                  </a:lnTo>
                  <a:lnTo>
                    <a:pt x="8" y="78"/>
                  </a:lnTo>
                  <a:lnTo>
                    <a:pt x="16" y="86"/>
                  </a:lnTo>
                  <a:lnTo>
                    <a:pt x="21" y="91"/>
                  </a:lnTo>
                  <a:lnTo>
                    <a:pt x="31" y="97"/>
                  </a:lnTo>
                  <a:lnTo>
                    <a:pt x="35" y="97"/>
                  </a:lnTo>
                  <a:lnTo>
                    <a:pt x="40" y="99"/>
                  </a:lnTo>
                  <a:lnTo>
                    <a:pt x="46" y="99"/>
                  </a:lnTo>
                  <a:lnTo>
                    <a:pt x="52" y="101"/>
                  </a:lnTo>
                  <a:lnTo>
                    <a:pt x="52" y="101"/>
                  </a:lnTo>
                  <a:close/>
                </a:path>
              </a:pathLst>
            </a:custGeom>
            <a:solidFill>
              <a:srgbClr val="4AD9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76"/>
            <p:cNvSpPr>
              <a:spLocks/>
            </p:cNvSpPr>
            <p:nvPr/>
          </p:nvSpPr>
          <p:spPr bwMode="auto">
            <a:xfrm>
              <a:off x="2180" y="3098"/>
              <a:ext cx="213" cy="293"/>
            </a:xfrm>
            <a:custGeom>
              <a:avLst/>
              <a:gdLst>
                <a:gd name="T0" fmla="*/ 81 w 425"/>
                <a:gd name="T1" fmla="*/ 36 h 585"/>
                <a:gd name="T2" fmla="*/ 0 w 425"/>
                <a:gd name="T3" fmla="*/ 585 h 585"/>
                <a:gd name="T4" fmla="*/ 338 w 425"/>
                <a:gd name="T5" fmla="*/ 494 h 585"/>
                <a:gd name="T6" fmla="*/ 425 w 425"/>
                <a:gd name="T7" fmla="*/ 0 h 585"/>
                <a:gd name="T8" fmla="*/ 81 w 425"/>
                <a:gd name="T9" fmla="*/ 36 h 585"/>
                <a:gd name="T10" fmla="*/ 81 w 425"/>
                <a:gd name="T11" fmla="*/ 36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585">
                  <a:moveTo>
                    <a:pt x="81" y="36"/>
                  </a:moveTo>
                  <a:lnTo>
                    <a:pt x="0" y="585"/>
                  </a:lnTo>
                  <a:lnTo>
                    <a:pt x="338" y="494"/>
                  </a:lnTo>
                  <a:lnTo>
                    <a:pt x="425" y="0"/>
                  </a:lnTo>
                  <a:lnTo>
                    <a:pt x="81" y="36"/>
                  </a:lnTo>
                  <a:lnTo>
                    <a:pt x="81" y="3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77"/>
            <p:cNvSpPr>
              <a:spLocks/>
            </p:cNvSpPr>
            <p:nvPr/>
          </p:nvSpPr>
          <p:spPr bwMode="auto">
            <a:xfrm>
              <a:off x="2285" y="3065"/>
              <a:ext cx="41" cy="40"/>
            </a:xfrm>
            <a:custGeom>
              <a:avLst/>
              <a:gdLst>
                <a:gd name="T0" fmla="*/ 0 w 81"/>
                <a:gd name="T1" fmla="*/ 74 h 80"/>
                <a:gd name="T2" fmla="*/ 28 w 81"/>
                <a:gd name="T3" fmla="*/ 0 h 80"/>
                <a:gd name="T4" fmla="*/ 81 w 81"/>
                <a:gd name="T5" fmla="*/ 6 h 80"/>
                <a:gd name="T6" fmla="*/ 76 w 81"/>
                <a:gd name="T7" fmla="*/ 80 h 80"/>
                <a:gd name="T8" fmla="*/ 0 w 81"/>
                <a:gd name="T9" fmla="*/ 74 h 80"/>
                <a:gd name="T10" fmla="*/ 0 w 81"/>
                <a:gd name="T11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0">
                  <a:moveTo>
                    <a:pt x="0" y="74"/>
                  </a:moveTo>
                  <a:lnTo>
                    <a:pt x="28" y="0"/>
                  </a:lnTo>
                  <a:lnTo>
                    <a:pt x="81" y="6"/>
                  </a:lnTo>
                  <a:lnTo>
                    <a:pt x="76" y="80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78"/>
            <p:cNvSpPr>
              <a:spLocks/>
            </p:cNvSpPr>
            <p:nvPr/>
          </p:nvSpPr>
          <p:spPr bwMode="auto">
            <a:xfrm>
              <a:off x="2148" y="3270"/>
              <a:ext cx="100" cy="101"/>
            </a:xfrm>
            <a:custGeom>
              <a:avLst/>
              <a:gdLst>
                <a:gd name="T0" fmla="*/ 2 w 200"/>
                <a:gd name="T1" fmla="*/ 201 h 201"/>
                <a:gd name="T2" fmla="*/ 4 w 200"/>
                <a:gd name="T3" fmla="*/ 199 h 201"/>
                <a:gd name="T4" fmla="*/ 7 w 200"/>
                <a:gd name="T5" fmla="*/ 199 h 201"/>
                <a:gd name="T6" fmla="*/ 15 w 200"/>
                <a:gd name="T7" fmla="*/ 197 h 201"/>
                <a:gd name="T8" fmla="*/ 25 w 200"/>
                <a:gd name="T9" fmla="*/ 195 h 201"/>
                <a:gd name="T10" fmla="*/ 34 w 200"/>
                <a:gd name="T11" fmla="*/ 192 h 201"/>
                <a:gd name="T12" fmla="*/ 49 w 200"/>
                <a:gd name="T13" fmla="*/ 188 h 201"/>
                <a:gd name="T14" fmla="*/ 63 w 200"/>
                <a:gd name="T15" fmla="*/ 182 h 201"/>
                <a:gd name="T16" fmla="*/ 80 w 200"/>
                <a:gd name="T17" fmla="*/ 176 h 201"/>
                <a:gd name="T18" fmla="*/ 95 w 200"/>
                <a:gd name="T19" fmla="*/ 169 h 201"/>
                <a:gd name="T20" fmla="*/ 110 w 200"/>
                <a:gd name="T21" fmla="*/ 159 h 201"/>
                <a:gd name="T22" fmla="*/ 127 w 200"/>
                <a:gd name="T23" fmla="*/ 150 h 201"/>
                <a:gd name="T24" fmla="*/ 142 w 200"/>
                <a:gd name="T25" fmla="*/ 138 h 201"/>
                <a:gd name="T26" fmla="*/ 158 w 200"/>
                <a:gd name="T27" fmla="*/ 125 h 201"/>
                <a:gd name="T28" fmla="*/ 175 w 200"/>
                <a:gd name="T29" fmla="*/ 112 h 201"/>
                <a:gd name="T30" fmla="*/ 188 w 200"/>
                <a:gd name="T31" fmla="*/ 93 h 201"/>
                <a:gd name="T32" fmla="*/ 200 w 200"/>
                <a:gd name="T33" fmla="*/ 76 h 201"/>
                <a:gd name="T34" fmla="*/ 181 w 200"/>
                <a:gd name="T35" fmla="*/ 70 h 201"/>
                <a:gd name="T36" fmla="*/ 188 w 200"/>
                <a:gd name="T37" fmla="*/ 45 h 201"/>
                <a:gd name="T38" fmla="*/ 165 w 200"/>
                <a:gd name="T39" fmla="*/ 55 h 201"/>
                <a:gd name="T40" fmla="*/ 175 w 200"/>
                <a:gd name="T41" fmla="*/ 34 h 201"/>
                <a:gd name="T42" fmla="*/ 148 w 200"/>
                <a:gd name="T43" fmla="*/ 34 h 201"/>
                <a:gd name="T44" fmla="*/ 163 w 200"/>
                <a:gd name="T45" fmla="*/ 7 h 201"/>
                <a:gd name="T46" fmla="*/ 127 w 200"/>
                <a:gd name="T47" fmla="*/ 24 h 201"/>
                <a:gd name="T48" fmla="*/ 89 w 200"/>
                <a:gd name="T49" fmla="*/ 47 h 201"/>
                <a:gd name="T50" fmla="*/ 114 w 200"/>
                <a:gd name="T51" fmla="*/ 2 h 201"/>
                <a:gd name="T52" fmla="*/ 112 w 200"/>
                <a:gd name="T53" fmla="*/ 0 h 201"/>
                <a:gd name="T54" fmla="*/ 108 w 200"/>
                <a:gd name="T55" fmla="*/ 0 h 201"/>
                <a:gd name="T56" fmla="*/ 103 w 200"/>
                <a:gd name="T57" fmla="*/ 3 h 201"/>
                <a:gd name="T58" fmla="*/ 97 w 200"/>
                <a:gd name="T59" fmla="*/ 9 h 201"/>
                <a:gd name="T60" fmla="*/ 93 w 200"/>
                <a:gd name="T61" fmla="*/ 13 h 201"/>
                <a:gd name="T62" fmla="*/ 89 w 200"/>
                <a:gd name="T63" fmla="*/ 17 h 201"/>
                <a:gd name="T64" fmla="*/ 84 w 200"/>
                <a:gd name="T65" fmla="*/ 22 h 201"/>
                <a:gd name="T66" fmla="*/ 80 w 200"/>
                <a:gd name="T67" fmla="*/ 32 h 201"/>
                <a:gd name="T68" fmla="*/ 74 w 200"/>
                <a:gd name="T69" fmla="*/ 40 h 201"/>
                <a:gd name="T70" fmla="*/ 68 w 200"/>
                <a:gd name="T71" fmla="*/ 47 h 201"/>
                <a:gd name="T72" fmla="*/ 65 w 200"/>
                <a:gd name="T73" fmla="*/ 53 h 201"/>
                <a:gd name="T74" fmla="*/ 59 w 200"/>
                <a:gd name="T75" fmla="*/ 59 h 201"/>
                <a:gd name="T76" fmla="*/ 53 w 200"/>
                <a:gd name="T77" fmla="*/ 64 h 201"/>
                <a:gd name="T78" fmla="*/ 49 w 200"/>
                <a:gd name="T79" fmla="*/ 70 h 201"/>
                <a:gd name="T80" fmla="*/ 44 w 200"/>
                <a:gd name="T81" fmla="*/ 74 h 201"/>
                <a:gd name="T82" fmla="*/ 42 w 200"/>
                <a:gd name="T83" fmla="*/ 80 h 201"/>
                <a:gd name="T84" fmla="*/ 32 w 200"/>
                <a:gd name="T85" fmla="*/ 85 h 201"/>
                <a:gd name="T86" fmla="*/ 28 w 200"/>
                <a:gd name="T87" fmla="*/ 91 h 201"/>
                <a:gd name="T88" fmla="*/ 25 w 200"/>
                <a:gd name="T89" fmla="*/ 93 h 201"/>
                <a:gd name="T90" fmla="*/ 25 w 200"/>
                <a:gd name="T91" fmla="*/ 95 h 201"/>
                <a:gd name="T92" fmla="*/ 23 w 200"/>
                <a:gd name="T93" fmla="*/ 97 h 201"/>
                <a:gd name="T94" fmla="*/ 19 w 200"/>
                <a:gd name="T95" fmla="*/ 104 h 201"/>
                <a:gd name="T96" fmla="*/ 17 w 200"/>
                <a:gd name="T97" fmla="*/ 110 h 201"/>
                <a:gd name="T98" fmla="*/ 15 w 200"/>
                <a:gd name="T99" fmla="*/ 118 h 201"/>
                <a:gd name="T100" fmla="*/ 13 w 200"/>
                <a:gd name="T101" fmla="*/ 123 h 201"/>
                <a:gd name="T102" fmla="*/ 11 w 200"/>
                <a:gd name="T103" fmla="*/ 131 h 201"/>
                <a:gd name="T104" fmla="*/ 9 w 200"/>
                <a:gd name="T105" fmla="*/ 138 h 201"/>
                <a:gd name="T106" fmla="*/ 7 w 200"/>
                <a:gd name="T107" fmla="*/ 146 h 201"/>
                <a:gd name="T108" fmla="*/ 6 w 200"/>
                <a:gd name="T109" fmla="*/ 152 h 201"/>
                <a:gd name="T110" fmla="*/ 4 w 200"/>
                <a:gd name="T111" fmla="*/ 159 h 201"/>
                <a:gd name="T112" fmla="*/ 2 w 200"/>
                <a:gd name="T113" fmla="*/ 167 h 201"/>
                <a:gd name="T114" fmla="*/ 2 w 200"/>
                <a:gd name="T115" fmla="*/ 173 h 201"/>
                <a:gd name="T116" fmla="*/ 0 w 200"/>
                <a:gd name="T117" fmla="*/ 176 h 201"/>
                <a:gd name="T118" fmla="*/ 2 w 200"/>
                <a:gd name="T119" fmla="*/ 182 h 201"/>
                <a:gd name="T120" fmla="*/ 2 w 200"/>
                <a:gd name="T121" fmla="*/ 201 h 201"/>
                <a:gd name="T122" fmla="*/ 2 w 200"/>
                <a:gd name="T12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" h="201">
                  <a:moveTo>
                    <a:pt x="2" y="201"/>
                  </a:moveTo>
                  <a:lnTo>
                    <a:pt x="4" y="199"/>
                  </a:lnTo>
                  <a:lnTo>
                    <a:pt x="7" y="199"/>
                  </a:lnTo>
                  <a:lnTo>
                    <a:pt x="15" y="197"/>
                  </a:lnTo>
                  <a:lnTo>
                    <a:pt x="25" y="195"/>
                  </a:lnTo>
                  <a:lnTo>
                    <a:pt x="34" y="192"/>
                  </a:lnTo>
                  <a:lnTo>
                    <a:pt x="49" y="188"/>
                  </a:lnTo>
                  <a:lnTo>
                    <a:pt x="63" y="182"/>
                  </a:lnTo>
                  <a:lnTo>
                    <a:pt x="80" y="176"/>
                  </a:lnTo>
                  <a:lnTo>
                    <a:pt x="95" y="169"/>
                  </a:lnTo>
                  <a:lnTo>
                    <a:pt x="110" y="159"/>
                  </a:lnTo>
                  <a:lnTo>
                    <a:pt x="127" y="150"/>
                  </a:lnTo>
                  <a:lnTo>
                    <a:pt x="142" y="138"/>
                  </a:lnTo>
                  <a:lnTo>
                    <a:pt x="158" y="125"/>
                  </a:lnTo>
                  <a:lnTo>
                    <a:pt x="175" y="112"/>
                  </a:lnTo>
                  <a:lnTo>
                    <a:pt x="188" y="93"/>
                  </a:lnTo>
                  <a:lnTo>
                    <a:pt x="200" y="76"/>
                  </a:lnTo>
                  <a:lnTo>
                    <a:pt x="181" y="70"/>
                  </a:lnTo>
                  <a:lnTo>
                    <a:pt x="188" y="45"/>
                  </a:lnTo>
                  <a:lnTo>
                    <a:pt x="165" y="55"/>
                  </a:lnTo>
                  <a:lnTo>
                    <a:pt x="175" y="34"/>
                  </a:lnTo>
                  <a:lnTo>
                    <a:pt x="148" y="34"/>
                  </a:lnTo>
                  <a:lnTo>
                    <a:pt x="163" y="7"/>
                  </a:lnTo>
                  <a:lnTo>
                    <a:pt x="127" y="24"/>
                  </a:lnTo>
                  <a:lnTo>
                    <a:pt x="89" y="47"/>
                  </a:lnTo>
                  <a:lnTo>
                    <a:pt x="114" y="2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3" y="3"/>
                  </a:lnTo>
                  <a:lnTo>
                    <a:pt x="97" y="9"/>
                  </a:lnTo>
                  <a:lnTo>
                    <a:pt x="93" y="13"/>
                  </a:lnTo>
                  <a:lnTo>
                    <a:pt x="89" y="17"/>
                  </a:lnTo>
                  <a:lnTo>
                    <a:pt x="84" y="22"/>
                  </a:lnTo>
                  <a:lnTo>
                    <a:pt x="80" y="32"/>
                  </a:lnTo>
                  <a:lnTo>
                    <a:pt x="74" y="40"/>
                  </a:lnTo>
                  <a:lnTo>
                    <a:pt x="68" y="47"/>
                  </a:lnTo>
                  <a:lnTo>
                    <a:pt x="65" y="53"/>
                  </a:lnTo>
                  <a:lnTo>
                    <a:pt x="59" y="59"/>
                  </a:lnTo>
                  <a:lnTo>
                    <a:pt x="53" y="64"/>
                  </a:lnTo>
                  <a:lnTo>
                    <a:pt x="49" y="70"/>
                  </a:lnTo>
                  <a:lnTo>
                    <a:pt x="44" y="74"/>
                  </a:lnTo>
                  <a:lnTo>
                    <a:pt x="42" y="80"/>
                  </a:lnTo>
                  <a:lnTo>
                    <a:pt x="32" y="85"/>
                  </a:lnTo>
                  <a:lnTo>
                    <a:pt x="28" y="91"/>
                  </a:lnTo>
                  <a:lnTo>
                    <a:pt x="25" y="93"/>
                  </a:lnTo>
                  <a:lnTo>
                    <a:pt x="25" y="95"/>
                  </a:lnTo>
                  <a:lnTo>
                    <a:pt x="23" y="97"/>
                  </a:lnTo>
                  <a:lnTo>
                    <a:pt x="19" y="104"/>
                  </a:lnTo>
                  <a:lnTo>
                    <a:pt x="17" y="110"/>
                  </a:lnTo>
                  <a:lnTo>
                    <a:pt x="15" y="118"/>
                  </a:lnTo>
                  <a:lnTo>
                    <a:pt x="13" y="123"/>
                  </a:lnTo>
                  <a:lnTo>
                    <a:pt x="11" y="131"/>
                  </a:lnTo>
                  <a:lnTo>
                    <a:pt x="9" y="138"/>
                  </a:lnTo>
                  <a:lnTo>
                    <a:pt x="7" y="146"/>
                  </a:lnTo>
                  <a:lnTo>
                    <a:pt x="6" y="152"/>
                  </a:lnTo>
                  <a:lnTo>
                    <a:pt x="4" y="159"/>
                  </a:lnTo>
                  <a:lnTo>
                    <a:pt x="2" y="167"/>
                  </a:lnTo>
                  <a:lnTo>
                    <a:pt x="2" y="173"/>
                  </a:lnTo>
                  <a:lnTo>
                    <a:pt x="0" y="176"/>
                  </a:lnTo>
                  <a:lnTo>
                    <a:pt x="2" y="182"/>
                  </a:lnTo>
                  <a:lnTo>
                    <a:pt x="2" y="201"/>
                  </a:lnTo>
                  <a:lnTo>
                    <a:pt x="2" y="201"/>
                  </a:lnTo>
                  <a:close/>
                </a:path>
              </a:pathLst>
            </a:custGeom>
            <a:solidFill>
              <a:srgbClr val="FFCCA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81"/>
            <p:cNvSpPr>
              <a:spLocks/>
            </p:cNvSpPr>
            <p:nvPr/>
          </p:nvSpPr>
          <p:spPr bwMode="auto">
            <a:xfrm>
              <a:off x="2262" y="3318"/>
              <a:ext cx="30" cy="65"/>
            </a:xfrm>
            <a:custGeom>
              <a:avLst/>
              <a:gdLst>
                <a:gd name="T0" fmla="*/ 0 w 61"/>
                <a:gd name="T1" fmla="*/ 13 h 129"/>
                <a:gd name="T2" fmla="*/ 2 w 61"/>
                <a:gd name="T3" fmla="*/ 11 h 129"/>
                <a:gd name="T4" fmla="*/ 6 w 61"/>
                <a:gd name="T5" fmla="*/ 9 h 129"/>
                <a:gd name="T6" fmla="*/ 11 w 61"/>
                <a:gd name="T7" fmla="*/ 7 h 129"/>
                <a:gd name="T8" fmla="*/ 19 w 61"/>
                <a:gd name="T9" fmla="*/ 5 h 129"/>
                <a:gd name="T10" fmla="*/ 27 w 61"/>
                <a:gd name="T11" fmla="*/ 2 h 129"/>
                <a:gd name="T12" fmla="*/ 34 w 61"/>
                <a:gd name="T13" fmla="*/ 0 h 129"/>
                <a:gd name="T14" fmla="*/ 40 w 61"/>
                <a:gd name="T15" fmla="*/ 0 h 129"/>
                <a:gd name="T16" fmla="*/ 48 w 61"/>
                <a:gd name="T17" fmla="*/ 0 h 129"/>
                <a:gd name="T18" fmla="*/ 49 w 61"/>
                <a:gd name="T19" fmla="*/ 3 h 129"/>
                <a:gd name="T20" fmla="*/ 51 w 61"/>
                <a:gd name="T21" fmla="*/ 11 h 129"/>
                <a:gd name="T22" fmla="*/ 53 w 61"/>
                <a:gd name="T23" fmla="*/ 17 h 129"/>
                <a:gd name="T24" fmla="*/ 55 w 61"/>
                <a:gd name="T25" fmla="*/ 22 h 129"/>
                <a:gd name="T26" fmla="*/ 55 w 61"/>
                <a:gd name="T27" fmla="*/ 28 h 129"/>
                <a:gd name="T28" fmla="*/ 57 w 61"/>
                <a:gd name="T29" fmla="*/ 36 h 129"/>
                <a:gd name="T30" fmla="*/ 57 w 61"/>
                <a:gd name="T31" fmla="*/ 43 h 129"/>
                <a:gd name="T32" fmla="*/ 57 w 61"/>
                <a:gd name="T33" fmla="*/ 51 h 129"/>
                <a:gd name="T34" fmla="*/ 59 w 61"/>
                <a:gd name="T35" fmla="*/ 59 h 129"/>
                <a:gd name="T36" fmla="*/ 59 w 61"/>
                <a:gd name="T37" fmla="*/ 66 h 129"/>
                <a:gd name="T38" fmla="*/ 59 w 61"/>
                <a:gd name="T39" fmla="*/ 72 h 129"/>
                <a:gd name="T40" fmla="*/ 61 w 61"/>
                <a:gd name="T41" fmla="*/ 79 h 129"/>
                <a:gd name="T42" fmla="*/ 61 w 61"/>
                <a:gd name="T43" fmla="*/ 87 h 129"/>
                <a:gd name="T44" fmla="*/ 61 w 61"/>
                <a:gd name="T45" fmla="*/ 93 h 129"/>
                <a:gd name="T46" fmla="*/ 59 w 61"/>
                <a:gd name="T47" fmla="*/ 97 h 129"/>
                <a:gd name="T48" fmla="*/ 57 w 61"/>
                <a:gd name="T49" fmla="*/ 102 h 129"/>
                <a:gd name="T50" fmla="*/ 55 w 61"/>
                <a:gd name="T51" fmla="*/ 106 h 129"/>
                <a:gd name="T52" fmla="*/ 51 w 61"/>
                <a:gd name="T53" fmla="*/ 110 h 129"/>
                <a:gd name="T54" fmla="*/ 48 w 61"/>
                <a:gd name="T55" fmla="*/ 114 h 129"/>
                <a:gd name="T56" fmla="*/ 42 w 61"/>
                <a:gd name="T57" fmla="*/ 117 h 129"/>
                <a:gd name="T58" fmla="*/ 38 w 61"/>
                <a:gd name="T59" fmla="*/ 119 h 129"/>
                <a:gd name="T60" fmla="*/ 32 w 61"/>
                <a:gd name="T61" fmla="*/ 121 h 129"/>
                <a:gd name="T62" fmla="*/ 27 w 61"/>
                <a:gd name="T63" fmla="*/ 123 h 129"/>
                <a:gd name="T64" fmla="*/ 21 w 61"/>
                <a:gd name="T65" fmla="*/ 125 h 129"/>
                <a:gd name="T66" fmla="*/ 17 w 61"/>
                <a:gd name="T67" fmla="*/ 125 h 129"/>
                <a:gd name="T68" fmla="*/ 11 w 61"/>
                <a:gd name="T69" fmla="*/ 127 h 129"/>
                <a:gd name="T70" fmla="*/ 6 w 61"/>
                <a:gd name="T71" fmla="*/ 127 h 129"/>
                <a:gd name="T72" fmla="*/ 4 w 61"/>
                <a:gd name="T73" fmla="*/ 129 h 129"/>
                <a:gd name="T74" fmla="*/ 0 w 61"/>
                <a:gd name="T75" fmla="*/ 13 h 129"/>
                <a:gd name="T76" fmla="*/ 0 w 61"/>
                <a:gd name="T77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" h="129">
                  <a:moveTo>
                    <a:pt x="0" y="13"/>
                  </a:moveTo>
                  <a:lnTo>
                    <a:pt x="2" y="11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9" y="3"/>
                  </a:lnTo>
                  <a:lnTo>
                    <a:pt x="51" y="11"/>
                  </a:lnTo>
                  <a:lnTo>
                    <a:pt x="53" y="17"/>
                  </a:lnTo>
                  <a:lnTo>
                    <a:pt x="55" y="22"/>
                  </a:lnTo>
                  <a:lnTo>
                    <a:pt x="55" y="28"/>
                  </a:lnTo>
                  <a:lnTo>
                    <a:pt x="57" y="36"/>
                  </a:lnTo>
                  <a:lnTo>
                    <a:pt x="57" y="43"/>
                  </a:lnTo>
                  <a:lnTo>
                    <a:pt x="57" y="51"/>
                  </a:lnTo>
                  <a:lnTo>
                    <a:pt x="59" y="59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61" y="93"/>
                  </a:lnTo>
                  <a:lnTo>
                    <a:pt x="59" y="97"/>
                  </a:lnTo>
                  <a:lnTo>
                    <a:pt x="57" y="102"/>
                  </a:lnTo>
                  <a:lnTo>
                    <a:pt x="55" y="106"/>
                  </a:lnTo>
                  <a:lnTo>
                    <a:pt x="51" y="110"/>
                  </a:lnTo>
                  <a:lnTo>
                    <a:pt x="48" y="114"/>
                  </a:lnTo>
                  <a:lnTo>
                    <a:pt x="42" y="117"/>
                  </a:lnTo>
                  <a:lnTo>
                    <a:pt x="38" y="119"/>
                  </a:lnTo>
                  <a:lnTo>
                    <a:pt x="32" y="121"/>
                  </a:lnTo>
                  <a:lnTo>
                    <a:pt x="27" y="123"/>
                  </a:lnTo>
                  <a:lnTo>
                    <a:pt x="21" y="125"/>
                  </a:lnTo>
                  <a:lnTo>
                    <a:pt x="17" y="125"/>
                  </a:lnTo>
                  <a:lnTo>
                    <a:pt x="11" y="127"/>
                  </a:lnTo>
                  <a:lnTo>
                    <a:pt x="6" y="127"/>
                  </a:lnTo>
                  <a:lnTo>
                    <a:pt x="4" y="129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FC9C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84"/>
            <p:cNvSpPr>
              <a:spLocks/>
            </p:cNvSpPr>
            <p:nvPr/>
          </p:nvSpPr>
          <p:spPr bwMode="auto">
            <a:xfrm>
              <a:off x="2187" y="3317"/>
              <a:ext cx="97" cy="103"/>
            </a:xfrm>
            <a:custGeom>
              <a:avLst/>
              <a:gdLst>
                <a:gd name="T0" fmla="*/ 194 w 194"/>
                <a:gd name="T1" fmla="*/ 0 h 205"/>
                <a:gd name="T2" fmla="*/ 192 w 194"/>
                <a:gd name="T3" fmla="*/ 2 h 205"/>
                <a:gd name="T4" fmla="*/ 192 w 194"/>
                <a:gd name="T5" fmla="*/ 5 h 205"/>
                <a:gd name="T6" fmla="*/ 190 w 194"/>
                <a:gd name="T7" fmla="*/ 13 h 205"/>
                <a:gd name="T8" fmla="*/ 190 w 194"/>
                <a:gd name="T9" fmla="*/ 23 h 205"/>
                <a:gd name="T10" fmla="*/ 186 w 194"/>
                <a:gd name="T11" fmla="*/ 32 h 205"/>
                <a:gd name="T12" fmla="*/ 184 w 194"/>
                <a:gd name="T13" fmla="*/ 47 h 205"/>
                <a:gd name="T14" fmla="*/ 180 w 194"/>
                <a:gd name="T15" fmla="*/ 61 h 205"/>
                <a:gd name="T16" fmla="*/ 175 w 194"/>
                <a:gd name="T17" fmla="*/ 78 h 205"/>
                <a:gd name="T18" fmla="*/ 169 w 194"/>
                <a:gd name="T19" fmla="*/ 93 h 205"/>
                <a:gd name="T20" fmla="*/ 161 w 194"/>
                <a:gd name="T21" fmla="*/ 110 h 205"/>
                <a:gd name="T22" fmla="*/ 152 w 194"/>
                <a:gd name="T23" fmla="*/ 127 h 205"/>
                <a:gd name="T24" fmla="*/ 142 w 194"/>
                <a:gd name="T25" fmla="*/ 144 h 205"/>
                <a:gd name="T26" fmla="*/ 129 w 194"/>
                <a:gd name="T27" fmla="*/ 159 h 205"/>
                <a:gd name="T28" fmla="*/ 116 w 194"/>
                <a:gd name="T29" fmla="*/ 177 h 205"/>
                <a:gd name="T30" fmla="*/ 101 w 194"/>
                <a:gd name="T31" fmla="*/ 190 h 205"/>
                <a:gd name="T32" fmla="*/ 82 w 194"/>
                <a:gd name="T33" fmla="*/ 205 h 205"/>
                <a:gd name="T34" fmla="*/ 76 w 194"/>
                <a:gd name="T35" fmla="*/ 186 h 205"/>
                <a:gd name="T36" fmla="*/ 53 w 194"/>
                <a:gd name="T37" fmla="*/ 196 h 205"/>
                <a:gd name="T38" fmla="*/ 61 w 194"/>
                <a:gd name="T39" fmla="*/ 173 h 205"/>
                <a:gd name="T40" fmla="*/ 42 w 194"/>
                <a:gd name="T41" fmla="*/ 182 h 205"/>
                <a:gd name="T42" fmla="*/ 38 w 194"/>
                <a:gd name="T43" fmla="*/ 158 h 205"/>
                <a:gd name="T44" fmla="*/ 13 w 194"/>
                <a:gd name="T45" fmla="*/ 175 h 205"/>
                <a:gd name="T46" fmla="*/ 25 w 194"/>
                <a:gd name="T47" fmla="*/ 135 h 205"/>
                <a:gd name="T48" fmla="*/ 47 w 194"/>
                <a:gd name="T49" fmla="*/ 97 h 205"/>
                <a:gd name="T50" fmla="*/ 2 w 194"/>
                <a:gd name="T51" fmla="*/ 125 h 205"/>
                <a:gd name="T52" fmla="*/ 0 w 194"/>
                <a:gd name="T53" fmla="*/ 123 h 205"/>
                <a:gd name="T54" fmla="*/ 2 w 194"/>
                <a:gd name="T55" fmla="*/ 118 h 205"/>
                <a:gd name="T56" fmla="*/ 4 w 194"/>
                <a:gd name="T57" fmla="*/ 112 h 205"/>
                <a:gd name="T58" fmla="*/ 9 w 194"/>
                <a:gd name="T59" fmla="*/ 106 h 205"/>
                <a:gd name="T60" fmla="*/ 13 w 194"/>
                <a:gd name="T61" fmla="*/ 102 h 205"/>
                <a:gd name="T62" fmla="*/ 19 w 194"/>
                <a:gd name="T63" fmla="*/ 99 h 205"/>
                <a:gd name="T64" fmla="*/ 25 w 194"/>
                <a:gd name="T65" fmla="*/ 95 h 205"/>
                <a:gd name="T66" fmla="*/ 32 w 194"/>
                <a:gd name="T67" fmla="*/ 89 h 205"/>
                <a:gd name="T68" fmla="*/ 38 w 194"/>
                <a:gd name="T69" fmla="*/ 81 h 205"/>
                <a:gd name="T70" fmla="*/ 45 w 194"/>
                <a:gd name="T71" fmla="*/ 76 h 205"/>
                <a:gd name="T72" fmla="*/ 51 w 194"/>
                <a:gd name="T73" fmla="*/ 72 h 205"/>
                <a:gd name="T74" fmla="*/ 57 w 194"/>
                <a:gd name="T75" fmla="*/ 66 h 205"/>
                <a:gd name="T76" fmla="*/ 63 w 194"/>
                <a:gd name="T77" fmla="*/ 61 h 205"/>
                <a:gd name="T78" fmla="*/ 66 w 194"/>
                <a:gd name="T79" fmla="*/ 57 h 205"/>
                <a:gd name="T80" fmla="*/ 72 w 194"/>
                <a:gd name="T81" fmla="*/ 51 h 205"/>
                <a:gd name="T82" fmla="*/ 76 w 194"/>
                <a:gd name="T83" fmla="*/ 47 h 205"/>
                <a:gd name="T84" fmla="*/ 80 w 194"/>
                <a:gd name="T85" fmla="*/ 40 h 205"/>
                <a:gd name="T86" fmla="*/ 85 w 194"/>
                <a:gd name="T87" fmla="*/ 34 h 205"/>
                <a:gd name="T88" fmla="*/ 87 w 194"/>
                <a:gd name="T89" fmla="*/ 30 h 205"/>
                <a:gd name="T90" fmla="*/ 89 w 194"/>
                <a:gd name="T91" fmla="*/ 30 h 205"/>
                <a:gd name="T92" fmla="*/ 93 w 194"/>
                <a:gd name="T93" fmla="*/ 28 h 205"/>
                <a:gd name="T94" fmla="*/ 101 w 194"/>
                <a:gd name="T95" fmla="*/ 24 h 205"/>
                <a:gd name="T96" fmla="*/ 104 w 194"/>
                <a:gd name="T97" fmla="*/ 21 h 205"/>
                <a:gd name="T98" fmla="*/ 112 w 194"/>
                <a:gd name="T99" fmla="*/ 19 h 205"/>
                <a:gd name="T100" fmla="*/ 118 w 194"/>
                <a:gd name="T101" fmla="*/ 17 h 205"/>
                <a:gd name="T102" fmla="*/ 125 w 194"/>
                <a:gd name="T103" fmla="*/ 13 h 205"/>
                <a:gd name="T104" fmla="*/ 133 w 194"/>
                <a:gd name="T105" fmla="*/ 9 h 205"/>
                <a:gd name="T106" fmla="*/ 141 w 194"/>
                <a:gd name="T107" fmla="*/ 7 h 205"/>
                <a:gd name="T108" fmla="*/ 146 w 194"/>
                <a:gd name="T109" fmla="*/ 5 h 205"/>
                <a:gd name="T110" fmla="*/ 154 w 194"/>
                <a:gd name="T111" fmla="*/ 4 h 205"/>
                <a:gd name="T112" fmla="*/ 160 w 194"/>
                <a:gd name="T113" fmla="*/ 2 h 205"/>
                <a:gd name="T114" fmla="*/ 167 w 194"/>
                <a:gd name="T115" fmla="*/ 0 h 205"/>
                <a:gd name="T116" fmla="*/ 171 w 194"/>
                <a:gd name="T117" fmla="*/ 0 h 205"/>
                <a:gd name="T118" fmla="*/ 175 w 194"/>
                <a:gd name="T119" fmla="*/ 0 h 205"/>
                <a:gd name="T120" fmla="*/ 194 w 194"/>
                <a:gd name="T121" fmla="*/ 0 h 205"/>
                <a:gd name="T122" fmla="*/ 194 w 194"/>
                <a:gd name="T12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" h="205">
                  <a:moveTo>
                    <a:pt x="194" y="0"/>
                  </a:moveTo>
                  <a:lnTo>
                    <a:pt x="192" y="2"/>
                  </a:lnTo>
                  <a:lnTo>
                    <a:pt x="192" y="5"/>
                  </a:lnTo>
                  <a:lnTo>
                    <a:pt x="190" y="13"/>
                  </a:lnTo>
                  <a:lnTo>
                    <a:pt x="190" y="23"/>
                  </a:lnTo>
                  <a:lnTo>
                    <a:pt x="186" y="32"/>
                  </a:lnTo>
                  <a:lnTo>
                    <a:pt x="184" y="47"/>
                  </a:lnTo>
                  <a:lnTo>
                    <a:pt x="180" y="61"/>
                  </a:lnTo>
                  <a:lnTo>
                    <a:pt x="175" y="78"/>
                  </a:lnTo>
                  <a:lnTo>
                    <a:pt x="169" y="93"/>
                  </a:lnTo>
                  <a:lnTo>
                    <a:pt x="161" y="110"/>
                  </a:lnTo>
                  <a:lnTo>
                    <a:pt x="152" y="127"/>
                  </a:lnTo>
                  <a:lnTo>
                    <a:pt x="142" y="144"/>
                  </a:lnTo>
                  <a:lnTo>
                    <a:pt x="129" y="159"/>
                  </a:lnTo>
                  <a:lnTo>
                    <a:pt x="116" y="177"/>
                  </a:lnTo>
                  <a:lnTo>
                    <a:pt x="101" y="190"/>
                  </a:lnTo>
                  <a:lnTo>
                    <a:pt x="82" y="205"/>
                  </a:lnTo>
                  <a:lnTo>
                    <a:pt x="76" y="186"/>
                  </a:lnTo>
                  <a:lnTo>
                    <a:pt x="53" y="196"/>
                  </a:lnTo>
                  <a:lnTo>
                    <a:pt x="61" y="173"/>
                  </a:lnTo>
                  <a:lnTo>
                    <a:pt x="42" y="182"/>
                  </a:lnTo>
                  <a:lnTo>
                    <a:pt x="38" y="158"/>
                  </a:lnTo>
                  <a:lnTo>
                    <a:pt x="13" y="175"/>
                  </a:lnTo>
                  <a:lnTo>
                    <a:pt x="25" y="135"/>
                  </a:lnTo>
                  <a:lnTo>
                    <a:pt x="47" y="97"/>
                  </a:lnTo>
                  <a:lnTo>
                    <a:pt x="2" y="125"/>
                  </a:lnTo>
                  <a:lnTo>
                    <a:pt x="0" y="123"/>
                  </a:lnTo>
                  <a:lnTo>
                    <a:pt x="2" y="118"/>
                  </a:lnTo>
                  <a:lnTo>
                    <a:pt x="4" y="112"/>
                  </a:lnTo>
                  <a:lnTo>
                    <a:pt x="9" y="106"/>
                  </a:lnTo>
                  <a:lnTo>
                    <a:pt x="13" y="102"/>
                  </a:lnTo>
                  <a:lnTo>
                    <a:pt x="19" y="99"/>
                  </a:lnTo>
                  <a:lnTo>
                    <a:pt x="25" y="95"/>
                  </a:lnTo>
                  <a:lnTo>
                    <a:pt x="32" y="89"/>
                  </a:lnTo>
                  <a:lnTo>
                    <a:pt x="38" y="81"/>
                  </a:lnTo>
                  <a:lnTo>
                    <a:pt x="45" y="76"/>
                  </a:lnTo>
                  <a:lnTo>
                    <a:pt x="51" y="72"/>
                  </a:lnTo>
                  <a:lnTo>
                    <a:pt x="57" y="66"/>
                  </a:lnTo>
                  <a:lnTo>
                    <a:pt x="63" y="61"/>
                  </a:lnTo>
                  <a:lnTo>
                    <a:pt x="66" y="57"/>
                  </a:lnTo>
                  <a:lnTo>
                    <a:pt x="72" y="51"/>
                  </a:lnTo>
                  <a:lnTo>
                    <a:pt x="76" y="47"/>
                  </a:lnTo>
                  <a:lnTo>
                    <a:pt x="80" y="40"/>
                  </a:lnTo>
                  <a:lnTo>
                    <a:pt x="85" y="34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93" y="28"/>
                  </a:lnTo>
                  <a:lnTo>
                    <a:pt x="101" y="24"/>
                  </a:lnTo>
                  <a:lnTo>
                    <a:pt x="104" y="21"/>
                  </a:lnTo>
                  <a:lnTo>
                    <a:pt x="112" y="19"/>
                  </a:lnTo>
                  <a:lnTo>
                    <a:pt x="118" y="17"/>
                  </a:lnTo>
                  <a:lnTo>
                    <a:pt x="125" y="13"/>
                  </a:lnTo>
                  <a:lnTo>
                    <a:pt x="133" y="9"/>
                  </a:lnTo>
                  <a:lnTo>
                    <a:pt x="141" y="7"/>
                  </a:lnTo>
                  <a:lnTo>
                    <a:pt x="146" y="5"/>
                  </a:lnTo>
                  <a:lnTo>
                    <a:pt x="154" y="4"/>
                  </a:lnTo>
                  <a:lnTo>
                    <a:pt x="160" y="2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CCA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85"/>
            <p:cNvSpPr>
              <a:spLocks/>
            </p:cNvSpPr>
            <p:nvPr/>
          </p:nvSpPr>
          <p:spPr bwMode="auto">
            <a:xfrm>
              <a:off x="2171" y="3528"/>
              <a:ext cx="38" cy="38"/>
            </a:xfrm>
            <a:custGeom>
              <a:avLst/>
              <a:gdLst>
                <a:gd name="T0" fmla="*/ 38 w 76"/>
                <a:gd name="T1" fmla="*/ 76 h 76"/>
                <a:gd name="T2" fmla="*/ 43 w 76"/>
                <a:gd name="T3" fmla="*/ 74 h 76"/>
                <a:gd name="T4" fmla="*/ 51 w 76"/>
                <a:gd name="T5" fmla="*/ 72 h 76"/>
                <a:gd name="T6" fmla="*/ 57 w 76"/>
                <a:gd name="T7" fmla="*/ 68 h 76"/>
                <a:gd name="T8" fmla="*/ 64 w 76"/>
                <a:gd name="T9" fmla="*/ 64 h 76"/>
                <a:gd name="T10" fmla="*/ 68 w 76"/>
                <a:gd name="T11" fmla="*/ 59 h 76"/>
                <a:gd name="T12" fmla="*/ 72 w 76"/>
                <a:gd name="T13" fmla="*/ 53 h 76"/>
                <a:gd name="T14" fmla="*/ 74 w 76"/>
                <a:gd name="T15" fmla="*/ 45 h 76"/>
                <a:gd name="T16" fmla="*/ 76 w 76"/>
                <a:gd name="T17" fmla="*/ 38 h 76"/>
                <a:gd name="T18" fmla="*/ 74 w 76"/>
                <a:gd name="T19" fmla="*/ 28 h 76"/>
                <a:gd name="T20" fmla="*/ 72 w 76"/>
                <a:gd name="T21" fmla="*/ 23 h 76"/>
                <a:gd name="T22" fmla="*/ 68 w 76"/>
                <a:gd name="T23" fmla="*/ 15 h 76"/>
                <a:gd name="T24" fmla="*/ 64 w 76"/>
                <a:gd name="T25" fmla="*/ 11 h 76"/>
                <a:gd name="T26" fmla="*/ 57 w 76"/>
                <a:gd name="T27" fmla="*/ 5 h 76"/>
                <a:gd name="T28" fmla="*/ 51 w 76"/>
                <a:gd name="T29" fmla="*/ 4 h 76"/>
                <a:gd name="T30" fmla="*/ 43 w 76"/>
                <a:gd name="T31" fmla="*/ 0 h 76"/>
                <a:gd name="T32" fmla="*/ 38 w 76"/>
                <a:gd name="T33" fmla="*/ 0 h 76"/>
                <a:gd name="T34" fmla="*/ 28 w 76"/>
                <a:gd name="T35" fmla="*/ 0 h 76"/>
                <a:gd name="T36" fmla="*/ 22 w 76"/>
                <a:gd name="T37" fmla="*/ 4 h 76"/>
                <a:gd name="T38" fmla="*/ 15 w 76"/>
                <a:gd name="T39" fmla="*/ 5 h 76"/>
                <a:gd name="T40" fmla="*/ 9 w 76"/>
                <a:gd name="T41" fmla="*/ 11 h 76"/>
                <a:gd name="T42" fmla="*/ 5 w 76"/>
                <a:gd name="T43" fmla="*/ 15 h 76"/>
                <a:gd name="T44" fmla="*/ 3 w 76"/>
                <a:gd name="T45" fmla="*/ 23 h 76"/>
                <a:gd name="T46" fmla="*/ 0 w 76"/>
                <a:gd name="T47" fmla="*/ 28 h 76"/>
                <a:gd name="T48" fmla="*/ 0 w 76"/>
                <a:gd name="T49" fmla="*/ 38 h 76"/>
                <a:gd name="T50" fmla="*/ 0 w 76"/>
                <a:gd name="T51" fmla="*/ 45 h 76"/>
                <a:gd name="T52" fmla="*/ 3 w 76"/>
                <a:gd name="T53" fmla="*/ 53 h 76"/>
                <a:gd name="T54" fmla="*/ 5 w 76"/>
                <a:gd name="T55" fmla="*/ 59 h 76"/>
                <a:gd name="T56" fmla="*/ 9 w 76"/>
                <a:gd name="T57" fmla="*/ 64 h 76"/>
                <a:gd name="T58" fmla="*/ 15 w 76"/>
                <a:gd name="T59" fmla="*/ 68 h 76"/>
                <a:gd name="T60" fmla="*/ 22 w 76"/>
                <a:gd name="T61" fmla="*/ 72 h 76"/>
                <a:gd name="T62" fmla="*/ 28 w 76"/>
                <a:gd name="T63" fmla="*/ 74 h 76"/>
                <a:gd name="T64" fmla="*/ 38 w 76"/>
                <a:gd name="T65" fmla="*/ 76 h 76"/>
                <a:gd name="T66" fmla="*/ 38 w 76"/>
                <a:gd name="T6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lnTo>
                    <a:pt x="43" y="74"/>
                  </a:lnTo>
                  <a:lnTo>
                    <a:pt x="51" y="72"/>
                  </a:lnTo>
                  <a:lnTo>
                    <a:pt x="57" y="68"/>
                  </a:lnTo>
                  <a:lnTo>
                    <a:pt x="64" y="64"/>
                  </a:lnTo>
                  <a:lnTo>
                    <a:pt x="68" y="59"/>
                  </a:lnTo>
                  <a:lnTo>
                    <a:pt x="72" y="53"/>
                  </a:lnTo>
                  <a:lnTo>
                    <a:pt x="74" y="45"/>
                  </a:lnTo>
                  <a:lnTo>
                    <a:pt x="76" y="38"/>
                  </a:lnTo>
                  <a:lnTo>
                    <a:pt x="74" y="28"/>
                  </a:lnTo>
                  <a:lnTo>
                    <a:pt x="72" y="23"/>
                  </a:lnTo>
                  <a:lnTo>
                    <a:pt x="68" y="15"/>
                  </a:lnTo>
                  <a:lnTo>
                    <a:pt x="64" y="11"/>
                  </a:lnTo>
                  <a:lnTo>
                    <a:pt x="57" y="5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2" y="4"/>
                  </a:lnTo>
                  <a:lnTo>
                    <a:pt x="15" y="5"/>
                  </a:lnTo>
                  <a:lnTo>
                    <a:pt x="9" y="11"/>
                  </a:lnTo>
                  <a:lnTo>
                    <a:pt x="5" y="15"/>
                  </a:lnTo>
                  <a:lnTo>
                    <a:pt x="3" y="23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5" y="59"/>
                  </a:lnTo>
                  <a:lnTo>
                    <a:pt x="9" y="64"/>
                  </a:lnTo>
                  <a:lnTo>
                    <a:pt x="15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8" y="76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4AD9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386"/>
            <p:cNvSpPr>
              <a:spLocks/>
            </p:cNvSpPr>
            <p:nvPr/>
          </p:nvSpPr>
          <p:spPr bwMode="auto">
            <a:xfrm>
              <a:off x="2137" y="3271"/>
              <a:ext cx="23" cy="23"/>
            </a:xfrm>
            <a:custGeom>
              <a:avLst/>
              <a:gdLst>
                <a:gd name="T0" fmla="*/ 25 w 48"/>
                <a:gd name="T1" fmla="*/ 45 h 45"/>
                <a:gd name="T2" fmla="*/ 32 w 48"/>
                <a:gd name="T3" fmla="*/ 43 h 45"/>
                <a:gd name="T4" fmla="*/ 40 w 48"/>
                <a:gd name="T5" fmla="*/ 38 h 45"/>
                <a:gd name="T6" fmla="*/ 44 w 48"/>
                <a:gd name="T7" fmla="*/ 30 h 45"/>
                <a:gd name="T8" fmla="*/ 48 w 48"/>
                <a:gd name="T9" fmla="*/ 22 h 45"/>
                <a:gd name="T10" fmla="*/ 46 w 48"/>
                <a:gd name="T11" fmla="*/ 19 h 45"/>
                <a:gd name="T12" fmla="*/ 44 w 48"/>
                <a:gd name="T13" fmla="*/ 13 h 45"/>
                <a:gd name="T14" fmla="*/ 42 w 48"/>
                <a:gd name="T15" fmla="*/ 9 h 45"/>
                <a:gd name="T16" fmla="*/ 40 w 48"/>
                <a:gd name="T17" fmla="*/ 5 h 45"/>
                <a:gd name="T18" fmla="*/ 32 w 48"/>
                <a:gd name="T19" fmla="*/ 1 h 45"/>
                <a:gd name="T20" fmla="*/ 25 w 48"/>
                <a:gd name="T21" fmla="*/ 0 h 45"/>
                <a:gd name="T22" fmla="*/ 19 w 48"/>
                <a:gd name="T23" fmla="*/ 0 h 45"/>
                <a:gd name="T24" fmla="*/ 15 w 48"/>
                <a:gd name="T25" fmla="*/ 1 h 45"/>
                <a:gd name="T26" fmla="*/ 10 w 48"/>
                <a:gd name="T27" fmla="*/ 3 h 45"/>
                <a:gd name="T28" fmla="*/ 8 w 48"/>
                <a:gd name="T29" fmla="*/ 5 h 45"/>
                <a:gd name="T30" fmla="*/ 4 w 48"/>
                <a:gd name="T31" fmla="*/ 9 h 45"/>
                <a:gd name="T32" fmla="*/ 2 w 48"/>
                <a:gd name="T33" fmla="*/ 13 h 45"/>
                <a:gd name="T34" fmla="*/ 0 w 48"/>
                <a:gd name="T35" fmla="*/ 19 h 45"/>
                <a:gd name="T36" fmla="*/ 0 w 48"/>
                <a:gd name="T37" fmla="*/ 22 h 45"/>
                <a:gd name="T38" fmla="*/ 2 w 48"/>
                <a:gd name="T39" fmla="*/ 30 h 45"/>
                <a:gd name="T40" fmla="*/ 8 w 48"/>
                <a:gd name="T41" fmla="*/ 38 h 45"/>
                <a:gd name="T42" fmla="*/ 10 w 48"/>
                <a:gd name="T43" fmla="*/ 39 h 45"/>
                <a:gd name="T44" fmla="*/ 15 w 48"/>
                <a:gd name="T45" fmla="*/ 43 h 45"/>
                <a:gd name="T46" fmla="*/ 19 w 48"/>
                <a:gd name="T47" fmla="*/ 45 h 45"/>
                <a:gd name="T48" fmla="*/ 25 w 48"/>
                <a:gd name="T49" fmla="*/ 45 h 45"/>
                <a:gd name="T50" fmla="*/ 25 w 48"/>
                <a:gd name="T5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5">
                  <a:moveTo>
                    <a:pt x="25" y="45"/>
                  </a:moveTo>
                  <a:lnTo>
                    <a:pt x="32" y="43"/>
                  </a:lnTo>
                  <a:lnTo>
                    <a:pt x="40" y="38"/>
                  </a:lnTo>
                  <a:lnTo>
                    <a:pt x="44" y="30"/>
                  </a:lnTo>
                  <a:lnTo>
                    <a:pt x="48" y="22"/>
                  </a:lnTo>
                  <a:lnTo>
                    <a:pt x="46" y="19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40" y="5"/>
                  </a:lnTo>
                  <a:lnTo>
                    <a:pt x="32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8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0" y="39"/>
                  </a:lnTo>
                  <a:lnTo>
                    <a:pt x="15" y="43"/>
                  </a:lnTo>
                  <a:lnTo>
                    <a:pt x="19" y="45"/>
                  </a:lnTo>
                  <a:lnTo>
                    <a:pt x="25" y="45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9447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387"/>
            <p:cNvSpPr>
              <a:spLocks/>
            </p:cNvSpPr>
            <p:nvPr/>
          </p:nvSpPr>
          <p:spPr bwMode="auto">
            <a:xfrm>
              <a:off x="2183" y="3542"/>
              <a:ext cx="14" cy="14"/>
            </a:xfrm>
            <a:custGeom>
              <a:avLst/>
              <a:gdLst>
                <a:gd name="T0" fmla="*/ 15 w 29"/>
                <a:gd name="T1" fmla="*/ 29 h 29"/>
                <a:gd name="T2" fmla="*/ 19 w 29"/>
                <a:gd name="T3" fmla="*/ 27 h 29"/>
                <a:gd name="T4" fmla="*/ 25 w 29"/>
                <a:gd name="T5" fmla="*/ 25 h 29"/>
                <a:gd name="T6" fmla="*/ 27 w 29"/>
                <a:gd name="T7" fmla="*/ 19 h 29"/>
                <a:gd name="T8" fmla="*/ 29 w 29"/>
                <a:gd name="T9" fmla="*/ 14 h 29"/>
                <a:gd name="T10" fmla="*/ 27 w 29"/>
                <a:gd name="T11" fmla="*/ 8 h 29"/>
                <a:gd name="T12" fmla="*/ 25 w 29"/>
                <a:gd name="T13" fmla="*/ 4 h 29"/>
                <a:gd name="T14" fmla="*/ 19 w 29"/>
                <a:gd name="T15" fmla="*/ 0 h 29"/>
                <a:gd name="T16" fmla="*/ 15 w 29"/>
                <a:gd name="T17" fmla="*/ 0 h 29"/>
                <a:gd name="T18" fmla="*/ 10 w 29"/>
                <a:gd name="T19" fmla="*/ 0 h 29"/>
                <a:gd name="T20" fmla="*/ 4 w 29"/>
                <a:gd name="T21" fmla="*/ 4 h 29"/>
                <a:gd name="T22" fmla="*/ 0 w 29"/>
                <a:gd name="T23" fmla="*/ 8 h 29"/>
                <a:gd name="T24" fmla="*/ 0 w 29"/>
                <a:gd name="T25" fmla="*/ 14 h 29"/>
                <a:gd name="T26" fmla="*/ 0 w 29"/>
                <a:gd name="T27" fmla="*/ 19 h 29"/>
                <a:gd name="T28" fmla="*/ 4 w 29"/>
                <a:gd name="T29" fmla="*/ 25 h 29"/>
                <a:gd name="T30" fmla="*/ 10 w 29"/>
                <a:gd name="T31" fmla="*/ 27 h 29"/>
                <a:gd name="T32" fmla="*/ 15 w 29"/>
                <a:gd name="T33" fmla="*/ 29 h 29"/>
                <a:gd name="T34" fmla="*/ 15 w 29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9" y="27"/>
                  </a:lnTo>
                  <a:lnTo>
                    <a:pt x="25" y="25"/>
                  </a:lnTo>
                  <a:lnTo>
                    <a:pt x="27" y="19"/>
                  </a:lnTo>
                  <a:lnTo>
                    <a:pt x="29" y="14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27"/>
                  </a:lnTo>
                  <a:lnTo>
                    <a:pt x="15" y="29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447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388"/>
            <p:cNvSpPr>
              <a:spLocks/>
            </p:cNvSpPr>
            <p:nvPr/>
          </p:nvSpPr>
          <p:spPr bwMode="auto">
            <a:xfrm>
              <a:off x="1921" y="3430"/>
              <a:ext cx="143" cy="202"/>
            </a:xfrm>
            <a:custGeom>
              <a:avLst/>
              <a:gdLst>
                <a:gd name="T0" fmla="*/ 69 w 288"/>
                <a:gd name="T1" fmla="*/ 0 h 403"/>
                <a:gd name="T2" fmla="*/ 288 w 288"/>
                <a:gd name="T3" fmla="*/ 65 h 403"/>
                <a:gd name="T4" fmla="*/ 246 w 288"/>
                <a:gd name="T5" fmla="*/ 384 h 403"/>
                <a:gd name="T6" fmla="*/ 0 w 288"/>
                <a:gd name="T7" fmla="*/ 403 h 403"/>
                <a:gd name="T8" fmla="*/ 0 w 288"/>
                <a:gd name="T9" fmla="*/ 399 h 403"/>
                <a:gd name="T10" fmla="*/ 0 w 288"/>
                <a:gd name="T11" fmla="*/ 390 h 403"/>
                <a:gd name="T12" fmla="*/ 0 w 288"/>
                <a:gd name="T13" fmla="*/ 374 h 403"/>
                <a:gd name="T14" fmla="*/ 0 w 288"/>
                <a:gd name="T15" fmla="*/ 355 h 403"/>
                <a:gd name="T16" fmla="*/ 2 w 288"/>
                <a:gd name="T17" fmla="*/ 331 h 403"/>
                <a:gd name="T18" fmla="*/ 4 w 288"/>
                <a:gd name="T19" fmla="*/ 304 h 403"/>
                <a:gd name="T20" fmla="*/ 6 w 288"/>
                <a:gd name="T21" fmla="*/ 276 h 403"/>
                <a:gd name="T22" fmla="*/ 10 w 288"/>
                <a:gd name="T23" fmla="*/ 247 h 403"/>
                <a:gd name="T24" fmla="*/ 14 w 288"/>
                <a:gd name="T25" fmla="*/ 215 h 403"/>
                <a:gd name="T26" fmla="*/ 18 w 288"/>
                <a:gd name="T27" fmla="*/ 182 h 403"/>
                <a:gd name="T28" fmla="*/ 21 w 288"/>
                <a:gd name="T29" fmla="*/ 152 h 403"/>
                <a:gd name="T30" fmla="*/ 27 w 288"/>
                <a:gd name="T31" fmla="*/ 122 h 403"/>
                <a:gd name="T32" fmla="*/ 31 w 288"/>
                <a:gd name="T33" fmla="*/ 95 h 403"/>
                <a:gd name="T34" fmla="*/ 38 w 288"/>
                <a:gd name="T35" fmla="*/ 70 h 403"/>
                <a:gd name="T36" fmla="*/ 46 w 288"/>
                <a:gd name="T37" fmla="*/ 47 h 403"/>
                <a:gd name="T38" fmla="*/ 54 w 288"/>
                <a:gd name="T39" fmla="*/ 32 h 403"/>
                <a:gd name="T40" fmla="*/ 69 w 288"/>
                <a:gd name="T41" fmla="*/ 0 h 403"/>
                <a:gd name="T42" fmla="*/ 69 w 288"/>
                <a:gd name="T4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8" h="403">
                  <a:moveTo>
                    <a:pt x="69" y="0"/>
                  </a:moveTo>
                  <a:lnTo>
                    <a:pt x="288" y="65"/>
                  </a:lnTo>
                  <a:lnTo>
                    <a:pt x="246" y="384"/>
                  </a:lnTo>
                  <a:lnTo>
                    <a:pt x="0" y="403"/>
                  </a:lnTo>
                  <a:lnTo>
                    <a:pt x="0" y="399"/>
                  </a:lnTo>
                  <a:lnTo>
                    <a:pt x="0" y="390"/>
                  </a:lnTo>
                  <a:lnTo>
                    <a:pt x="0" y="374"/>
                  </a:lnTo>
                  <a:lnTo>
                    <a:pt x="0" y="355"/>
                  </a:lnTo>
                  <a:lnTo>
                    <a:pt x="2" y="331"/>
                  </a:lnTo>
                  <a:lnTo>
                    <a:pt x="4" y="304"/>
                  </a:lnTo>
                  <a:lnTo>
                    <a:pt x="6" y="276"/>
                  </a:lnTo>
                  <a:lnTo>
                    <a:pt x="10" y="247"/>
                  </a:lnTo>
                  <a:lnTo>
                    <a:pt x="14" y="215"/>
                  </a:lnTo>
                  <a:lnTo>
                    <a:pt x="18" y="182"/>
                  </a:lnTo>
                  <a:lnTo>
                    <a:pt x="21" y="152"/>
                  </a:lnTo>
                  <a:lnTo>
                    <a:pt x="27" y="122"/>
                  </a:lnTo>
                  <a:lnTo>
                    <a:pt x="31" y="95"/>
                  </a:lnTo>
                  <a:lnTo>
                    <a:pt x="38" y="70"/>
                  </a:lnTo>
                  <a:lnTo>
                    <a:pt x="46" y="47"/>
                  </a:lnTo>
                  <a:lnTo>
                    <a:pt x="54" y="3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389"/>
            <p:cNvSpPr>
              <a:spLocks/>
            </p:cNvSpPr>
            <p:nvPr/>
          </p:nvSpPr>
          <p:spPr bwMode="auto">
            <a:xfrm>
              <a:off x="1933" y="3430"/>
              <a:ext cx="131" cy="88"/>
            </a:xfrm>
            <a:custGeom>
              <a:avLst/>
              <a:gdLst>
                <a:gd name="T0" fmla="*/ 0 w 263"/>
                <a:gd name="T1" fmla="*/ 122 h 175"/>
                <a:gd name="T2" fmla="*/ 249 w 263"/>
                <a:gd name="T3" fmla="*/ 175 h 175"/>
                <a:gd name="T4" fmla="*/ 263 w 263"/>
                <a:gd name="T5" fmla="*/ 65 h 175"/>
                <a:gd name="T6" fmla="*/ 44 w 263"/>
                <a:gd name="T7" fmla="*/ 0 h 175"/>
                <a:gd name="T8" fmla="*/ 42 w 263"/>
                <a:gd name="T9" fmla="*/ 2 h 175"/>
                <a:gd name="T10" fmla="*/ 38 w 263"/>
                <a:gd name="T11" fmla="*/ 9 h 175"/>
                <a:gd name="T12" fmla="*/ 36 w 263"/>
                <a:gd name="T13" fmla="*/ 13 h 175"/>
                <a:gd name="T14" fmla="*/ 34 w 263"/>
                <a:gd name="T15" fmla="*/ 21 h 175"/>
                <a:gd name="T16" fmla="*/ 31 w 263"/>
                <a:gd name="T17" fmla="*/ 27 h 175"/>
                <a:gd name="T18" fmla="*/ 29 w 263"/>
                <a:gd name="T19" fmla="*/ 34 h 175"/>
                <a:gd name="T20" fmla="*/ 25 w 263"/>
                <a:gd name="T21" fmla="*/ 42 h 175"/>
                <a:gd name="T22" fmla="*/ 23 w 263"/>
                <a:gd name="T23" fmla="*/ 49 h 175"/>
                <a:gd name="T24" fmla="*/ 19 w 263"/>
                <a:gd name="T25" fmla="*/ 57 h 175"/>
                <a:gd name="T26" fmla="*/ 17 w 263"/>
                <a:gd name="T27" fmla="*/ 66 h 175"/>
                <a:gd name="T28" fmla="*/ 13 w 263"/>
                <a:gd name="T29" fmla="*/ 74 h 175"/>
                <a:gd name="T30" fmla="*/ 12 w 263"/>
                <a:gd name="T31" fmla="*/ 84 h 175"/>
                <a:gd name="T32" fmla="*/ 10 w 263"/>
                <a:gd name="T33" fmla="*/ 91 h 175"/>
                <a:gd name="T34" fmla="*/ 8 w 263"/>
                <a:gd name="T35" fmla="*/ 101 h 175"/>
                <a:gd name="T36" fmla="*/ 0 w 263"/>
                <a:gd name="T37" fmla="*/ 122 h 175"/>
                <a:gd name="T38" fmla="*/ 0 w 263"/>
                <a:gd name="T39" fmla="*/ 12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3" h="175">
                  <a:moveTo>
                    <a:pt x="0" y="122"/>
                  </a:moveTo>
                  <a:lnTo>
                    <a:pt x="249" y="175"/>
                  </a:lnTo>
                  <a:lnTo>
                    <a:pt x="263" y="65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38" y="9"/>
                  </a:lnTo>
                  <a:lnTo>
                    <a:pt x="36" y="13"/>
                  </a:lnTo>
                  <a:lnTo>
                    <a:pt x="34" y="21"/>
                  </a:lnTo>
                  <a:lnTo>
                    <a:pt x="31" y="27"/>
                  </a:lnTo>
                  <a:lnTo>
                    <a:pt x="29" y="34"/>
                  </a:lnTo>
                  <a:lnTo>
                    <a:pt x="25" y="42"/>
                  </a:lnTo>
                  <a:lnTo>
                    <a:pt x="23" y="49"/>
                  </a:lnTo>
                  <a:lnTo>
                    <a:pt x="19" y="57"/>
                  </a:lnTo>
                  <a:lnTo>
                    <a:pt x="17" y="66"/>
                  </a:lnTo>
                  <a:lnTo>
                    <a:pt x="13" y="74"/>
                  </a:lnTo>
                  <a:lnTo>
                    <a:pt x="12" y="84"/>
                  </a:lnTo>
                  <a:lnTo>
                    <a:pt x="10" y="91"/>
                  </a:lnTo>
                  <a:lnTo>
                    <a:pt x="8" y="101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391"/>
            <p:cNvSpPr>
              <a:spLocks/>
            </p:cNvSpPr>
            <p:nvPr/>
          </p:nvSpPr>
          <p:spPr bwMode="auto">
            <a:xfrm>
              <a:off x="2255" y="3094"/>
              <a:ext cx="89" cy="51"/>
            </a:xfrm>
            <a:custGeom>
              <a:avLst/>
              <a:gdLst>
                <a:gd name="T0" fmla="*/ 0 w 177"/>
                <a:gd name="T1" fmla="*/ 103 h 103"/>
                <a:gd name="T2" fmla="*/ 40 w 177"/>
                <a:gd name="T3" fmla="*/ 15 h 103"/>
                <a:gd name="T4" fmla="*/ 177 w 177"/>
                <a:gd name="T5" fmla="*/ 0 h 103"/>
                <a:gd name="T6" fmla="*/ 148 w 177"/>
                <a:gd name="T7" fmla="*/ 95 h 103"/>
                <a:gd name="T8" fmla="*/ 0 w 177"/>
                <a:gd name="T9" fmla="*/ 103 h 103"/>
                <a:gd name="T10" fmla="*/ 0 w 177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03">
                  <a:moveTo>
                    <a:pt x="0" y="103"/>
                  </a:moveTo>
                  <a:lnTo>
                    <a:pt x="40" y="15"/>
                  </a:lnTo>
                  <a:lnTo>
                    <a:pt x="177" y="0"/>
                  </a:lnTo>
                  <a:lnTo>
                    <a:pt x="148" y="95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392"/>
            <p:cNvSpPr>
              <a:spLocks/>
            </p:cNvSpPr>
            <p:nvPr/>
          </p:nvSpPr>
          <p:spPr bwMode="auto">
            <a:xfrm>
              <a:off x="2240" y="3238"/>
              <a:ext cx="136" cy="133"/>
            </a:xfrm>
            <a:custGeom>
              <a:avLst/>
              <a:gdLst>
                <a:gd name="T0" fmla="*/ 0 w 272"/>
                <a:gd name="T1" fmla="*/ 179 h 266"/>
                <a:gd name="T2" fmla="*/ 4 w 272"/>
                <a:gd name="T3" fmla="*/ 173 h 266"/>
                <a:gd name="T4" fmla="*/ 14 w 272"/>
                <a:gd name="T5" fmla="*/ 164 h 266"/>
                <a:gd name="T6" fmla="*/ 31 w 272"/>
                <a:gd name="T7" fmla="*/ 154 h 266"/>
                <a:gd name="T8" fmla="*/ 54 w 272"/>
                <a:gd name="T9" fmla="*/ 143 h 266"/>
                <a:gd name="T10" fmla="*/ 84 w 272"/>
                <a:gd name="T11" fmla="*/ 133 h 266"/>
                <a:gd name="T12" fmla="*/ 122 w 272"/>
                <a:gd name="T13" fmla="*/ 127 h 266"/>
                <a:gd name="T14" fmla="*/ 168 w 272"/>
                <a:gd name="T15" fmla="*/ 127 h 266"/>
                <a:gd name="T16" fmla="*/ 202 w 272"/>
                <a:gd name="T17" fmla="*/ 129 h 266"/>
                <a:gd name="T18" fmla="*/ 217 w 272"/>
                <a:gd name="T19" fmla="*/ 126 h 266"/>
                <a:gd name="T20" fmla="*/ 227 w 272"/>
                <a:gd name="T21" fmla="*/ 118 h 266"/>
                <a:gd name="T22" fmla="*/ 234 w 272"/>
                <a:gd name="T23" fmla="*/ 106 h 266"/>
                <a:gd name="T24" fmla="*/ 240 w 272"/>
                <a:gd name="T25" fmla="*/ 93 h 266"/>
                <a:gd name="T26" fmla="*/ 242 w 272"/>
                <a:gd name="T27" fmla="*/ 80 h 266"/>
                <a:gd name="T28" fmla="*/ 246 w 272"/>
                <a:gd name="T29" fmla="*/ 65 h 266"/>
                <a:gd name="T30" fmla="*/ 248 w 272"/>
                <a:gd name="T31" fmla="*/ 53 h 266"/>
                <a:gd name="T32" fmla="*/ 259 w 272"/>
                <a:gd name="T33" fmla="*/ 0 h 266"/>
                <a:gd name="T34" fmla="*/ 263 w 272"/>
                <a:gd name="T35" fmla="*/ 10 h 266"/>
                <a:gd name="T36" fmla="*/ 265 w 272"/>
                <a:gd name="T37" fmla="*/ 21 h 266"/>
                <a:gd name="T38" fmla="*/ 267 w 272"/>
                <a:gd name="T39" fmla="*/ 36 h 266"/>
                <a:gd name="T40" fmla="*/ 268 w 272"/>
                <a:gd name="T41" fmla="*/ 55 h 266"/>
                <a:gd name="T42" fmla="*/ 272 w 272"/>
                <a:gd name="T43" fmla="*/ 76 h 266"/>
                <a:gd name="T44" fmla="*/ 272 w 272"/>
                <a:gd name="T45" fmla="*/ 99 h 266"/>
                <a:gd name="T46" fmla="*/ 272 w 272"/>
                <a:gd name="T47" fmla="*/ 124 h 266"/>
                <a:gd name="T48" fmla="*/ 261 w 272"/>
                <a:gd name="T49" fmla="*/ 152 h 266"/>
                <a:gd name="T50" fmla="*/ 238 w 272"/>
                <a:gd name="T51" fmla="*/ 183 h 266"/>
                <a:gd name="T52" fmla="*/ 208 w 272"/>
                <a:gd name="T53" fmla="*/ 211 h 266"/>
                <a:gd name="T54" fmla="*/ 175 w 272"/>
                <a:gd name="T55" fmla="*/ 238 h 266"/>
                <a:gd name="T56" fmla="*/ 141 w 272"/>
                <a:gd name="T57" fmla="*/ 257 h 266"/>
                <a:gd name="T58" fmla="*/ 113 w 272"/>
                <a:gd name="T59" fmla="*/ 266 h 266"/>
                <a:gd name="T60" fmla="*/ 93 w 272"/>
                <a:gd name="T61" fmla="*/ 264 h 266"/>
                <a:gd name="T62" fmla="*/ 90 w 272"/>
                <a:gd name="T63" fmla="*/ 245 h 266"/>
                <a:gd name="T64" fmla="*/ 86 w 272"/>
                <a:gd name="T65" fmla="*/ 221 h 266"/>
                <a:gd name="T66" fmla="*/ 76 w 272"/>
                <a:gd name="T67" fmla="*/ 203 h 266"/>
                <a:gd name="T68" fmla="*/ 63 w 272"/>
                <a:gd name="T69" fmla="*/ 192 h 266"/>
                <a:gd name="T70" fmla="*/ 46 w 272"/>
                <a:gd name="T71" fmla="*/ 184 h 266"/>
                <a:gd name="T72" fmla="*/ 29 w 272"/>
                <a:gd name="T73" fmla="*/ 181 h 266"/>
                <a:gd name="T74" fmla="*/ 14 w 272"/>
                <a:gd name="T75" fmla="*/ 179 h 266"/>
                <a:gd name="T76" fmla="*/ 4 w 272"/>
                <a:gd name="T77" fmla="*/ 179 h 266"/>
                <a:gd name="T78" fmla="*/ 0 w 272"/>
                <a:gd name="T79" fmla="*/ 18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2" h="266">
                  <a:moveTo>
                    <a:pt x="0" y="181"/>
                  </a:moveTo>
                  <a:lnTo>
                    <a:pt x="0" y="179"/>
                  </a:lnTo>
                  <a:lnTo>
                    <a:pt x="2" y="177"/>
                  </a:lnTo>
                  <a:lnTo>
                    <a:pt x="4" y="173"/>
                  </a:lnTo>
                  <a:lnTo>
                    <a:pt x="10" y="169"/>
                  </a:lnTo>
                  <a:lnTo>
                    <a:pt x="14" y="164"/>
                  </a:lnTo>
                  <a:lnTo>
                    <a:pt x="21" y="160"/>
                  </a:lnTo>
                  <a:lnTo>
                    <a:pt x="31" y="154"/>
                  </a:lnTo>
                  <a:lnTo>
                    <a:pt x="42" y="148"/>
                  </a:lnTo>
                  <a:lnTo>
                    <a:pt x="54" y="143"/>
                  </a:lnTo>
                  <a:lnTo>
                    <a:pt x="69" y="137"/>
                  </a:lnTo>
                  <a:lnTo>
                    <a:pt x="84" y="133"/>
                  </a:lnTo>
                  <a:lnTo>
                    <a:pt x="103" y="129"/>
                  </a:lnTo>
                  <a:lnTo>
                    <a:pt x="122" y="127"/>
                  </a:lnTo>
                  <a:lnTo>
                    <a:pt x="143" y="126"/>
                  </a:lnTo>
                  <a:lnTo>
                    <a:pt x="168" y="127"/>
                  </a:lnTo>
                  <a:lnTo>
                    <a:pt x="194" y="129"/>
                  </a:lnTo>
                  <a:lnTo>
                    <a:pt x="202" y="129"/>
                  </a:lnTo>
                  <a:lnTo>
                    <a:pt x="209" y="129"/>
                  </a:lnTo>
                  <a:lnTo>
                    <a:pt x="217" y="126"/>
                  </a:lnTo>
                  <a:lnTo>
                    <a:pt x="223" y="124"/>
                  </a:lnTo>
                  <a:lnTo>
                    <a:pt x="227" y="118"/>
                  </a:lnTo>
                  <a:lnTo>
                    <a:pt x="232" y="112"/>
                  </a:lnTo>
                  <a:lnTo>
                    <a:pt x="234" y="106"/>
                  </a:lnTo>
                  <a:lnTo>
                    <a:pt x="238" y="101"/>
                  </a:lnTo>
                  <a:lnTo>
                    <a:pt x="240" y="93"/>
                  </a:lnTo>
                  <a:lnTo>
                    <a:pt x="242" y="87"/>
                  </a:lnTo>
                  <a:lnTo>
                    <a:pt x="242" y="80"/>
                  </a:lnTo>
                  <a:lnTo>
                    <a:pt x="244" y="72"/>
                  </a:lnTo>
                  <a:lnTo>
                    <a:pt x="246" y="65"/>
                  </a:lnTo>
                  <a:lnTo>
                    <a:pt x="246" y="59"/>
                  </a:lnTo>
                  <a:lnTo>
                    <a:pt x="248" y="53"/>
                  </a:lnTo>
                  <a:lnTo>
                    <a:pt x="248" y="49"/>
                  </a:lnTo>
                  <a:lnTo>
                    <a:pt x="259" y="0"/>
                  </a:lnTo>
                  <a:lnTo>
                    <a:pt x="259" y="2"/>
                  </a:lnTo>
                  <a:lnTo>
                    <a:pt x="263" y="10"/>
                  </a:lnTo>
                  <a:lnTo>
                    <a:pt x="263" y="15"/>
                  </a:lnTo>
                  <a:lnTo>
                    <a:pt x="265" y="21"/>
                  </a:lnTo>
                  <a:lnTo>
                    <a:pt x="267" y="29"/>
                  </a:lnTo>
                  <a:lnTo>
                    <a:pt x="267" y="36"/>
                  </a:lnTo>
                  <a:lnTo>
                    <a:pt x="268" y="44"/>
                  </a:lnTo>
                  <a:lnTo>
                    <a:pt x="268" y="55"/>
                  </a:lnTo>
                  <a:lnTo>
                    <a:pt x="270" y="65"/>
                  </a:lnTo>
                  <a:lnTo>
                    <a:pt x="272" y="76"/>
                  </a:lnTo>
                  <a:lnTo>
                    <a:pt x="272" y="87"/>
                  </a:lnTo>
                  <a:lnTo>
                    <a:pt x="272" y="99"/>
                  </a:lnTo>
                  <a:lnTo>
                    <a:pt x="272" y="112"/>
                  </a:lnTo>
                  <a:lnTo>
                    <a:pt x="272" y="124"/>
                  </a:lnTo>
                  <a:lnTo>
                    <a:pt x="267" y="137"/>
                  </a:lnTo>
                  <a:lnTo>
                    <a:pt x="261" y="152"/>
                  </a:lnTo>
                  <a:lnTo>
                    <a:pt x="251" y="167"/>
                  </a:lnTo>
                  <a:lnTo>
                    <a:pt x="238" y="183"/>
                  </a:lnTo>
                  <a:lnTo>
                    <a:pt x="223" y="196"/>
                  </a:lnTo>
                  <a:lnTo>
                    <a:pt x="208" y="211"/>
                  </a:lnTo>
                  <a:lnTo>
                    <a:pt x="190" y="224"/>
                  </a:lnTo>
                  <a:lnTo>
                    <a:pt x="175" y="238"/>
                  </a:lnTo>
                  <a:lnTo>
                    <a:pt x="156" y="249"/>
                  </a:lnTo>
                  <a:lnTo>
                    <a:pt x="141" y="257"/>
                  </a:lnTo>
                  <a:lnTo>
                    <a:pt x="126" y="262"/>
                  </a:lnTo>
                  <a:lnTo>
                    <a:pt x="113" y="266"/>
                  </a:lnTo>
                  <a:lnTo>
                    <a:pt x="101" y="266"/>
                  </a:lnTo>
                  <a:lnTo>
                    <a:pt x="93" y="264"/>
                  </a:lnTo>
                  <a:lnTo>
                    <a:pt x="88" y="257"/>
                  </a:lnTo>
                  <a:lnTo>
                    <a:pt x="90" y="245"/>
                  </a:lnTo>
                  <a:lnTo>
                    <a:pt x="88" y="232"/>
                  </a:lnTo>
                  <a:lnTo>
                    <a:pt x="86" y="221"/>
                  </a:lnTo>
                  <a:lnTo>
                    <a:pt x="82" y="211"/>
                  </a:lnTo>
                  <a:lnTo>
                    <a:pt x="76" y="203"/>
                  </a:lnTo>
                  <a:lnTo>
                    <a:pt x="69" y="196"/>
                  </a:lnTo>
                  <a:lnTo>
                    <a:pt x="63" y="192"/>
                  </a:lnTo>
                  <a:lnTo>
                    <a:pt x="54" y="186"/>
                  </a:lnTo>
                  <a:lnTo>
                    <a:pt x="46" y="184"/>
                  </a:lnTo>
                  <a:lnTo>
                    <a:pt x="36" y="183"/>
                  </a:lnTo>
                  <a:lnTo>
                    <a:pt x="29" y="181"/>
                  </a:lnTo>
                  <a:lnTo>
                    <a:pt x="21" y="179"/>
                  </a:lnTo>
                  <a:lnTo>
                    <a:pt x="14" y="179"/>
                  </a:lnTo>
                  <a:lnTo>
                    <a:pt x="8" y="179"/>
                  </a:lnTo>
                  <a:lnTo>
                    <a:pt x="4" y="179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1826296" y="1295401"/>
            <a:ext cx="6595603" cy="4876799"/>
          </a:xfrm>
        </p:spPr>
        <p:txBody>
          <a:bodyPr/>
          <a:lstStyle>
            <a:lvl1pPr>
              <a:spcBef>
                <a:spcPts val="1200"/>
              </a:spcBef>
              <a:defRPr>
                <a:latin typeface="+mn-lt"/>
              </a:defRPr>
            </a:lvl1pPr>
            <a:lvl2pPr>
              <a:spcBef>
                <a:spcPts val="1200"/>
              </a:spcBef>
              <a:defRPr>
                <a:latin typeface="+mn-lt"/>
              </a:defRPr>
            </a:lvl2pPr>
            <a:lvl3pPr>
              <a:spcBef>
                <a:spcPts val="1200"/>
              </a:spcBef>
              <a:defRPr>
                <a:latin typeface="+mn-lt"/>
              </a:defRPr>
            </a:lvl3pPr>
            <a:lvl4pPr>
              <a:spcBef>
                <a:spcPts val="1200"/>
              </a:spcBef>
              <a:defRPr>
                <a:latin typeface="+mn-lt"/>
              </a:defRPr>
            </a:lvl4pPr>
            <a:lvl5pPr>
              <a:spcBef>
                <a:spcPts val="1200"/>
              </a:spcBef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E7277-F41C-450C-913B-4DB829CCE4B3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9B24-C029-4396-A518-280B36ED7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3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-534161" y="2971800"/>
            <a:ext cx="3238315" cy="7334979"/>
            <a:chOff x="1895" y="2662"/>
            <a:chExt cx="498" cy="1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342"/>
            <p:cNvSpPr>
              <a:spLocks/>
            </p:cNvSpPr>
            <p:nvPr/>
          </p:nvSpPr>
          <p:spPr bwMode="auto">
            <a:xfrm>
              <a:off x="1895" y="2997"/>
              <a:ext cx="426" cy="793"/>
            </a:xfrm>
            <a:custGeom>
              <a:avLst/>
              <a:gdLst>
                <a:gd name="T0" fmla="*/ 232 w 852"/>
                <a:gd name="T1" fmla="*/ 38 h 1586"/>
                <a:gd name="T2" fmla="*/ 188 w 852"/>
                <a:gd name="T3" fmla="*/ 63 h 1586"/>
                <a:gd name="T4" fmla="*/ 127 w 852"/>
                <a:gd name="T5" fmla="*/ 103 h 1586"/>
                <a:gd name="T6" fmla="*/ 63 w 852"/>
                <a:gd name="T7" fmla="*/ 148 h 1586"/>
                <a:gd name="T8" fmla="*/ 17 w 852"/>
                <a:gd name="T9" fmla="*/ 196 h 1586"/>
                <a:gd name="T10" fmla="*/ 0 w 852"/>
                <a:gd name="T11" fmla="*/ 240 h 1586"/>
                <a:gd name="T12" fmla="*/ 10 w 852"/>
                <a:gd name="T13" fmla="*/ 325 h 1586"/>
                <a:gd name="T14" fmla="*/ 34 w 852"/>
                <a:gd name="T15" fmla="*/ 445 h 1586"/>
                <a:gd name="T16" fmla="*/ 70 w 852"/>
                <a:gd name="T17" fmla="*/ 574 h 1586"/>
                <a:gd name="T18" fmla="*/ 112 w 852"/>
                <a:gd name="T19" fmla="*/ 688 h 1586"/>
                <a:gd name="T20" fmla="*/ 158 w 852"/>
                <a:gd name="T21" fmla="*/ 762 h 1586"/>
                <a:gd name="T22" fmla="*/ 148 w 852"/>
                <a:gd name="T23" fmla="*/ 785 h 1586"/>
                <a:gd name="T24" fmla="*/ 124 w 852"/>
                <a:gd name="T25" fmla="*/ 846 h 1586"/>
                <a:gd name="T26" fmla="*/ 95 w 852"/>
                <a:gd name="T27" fmla="*/ 930 h 1586"/>
                <a:gd name="T28" fmla="*/ 70 w 852"/>
                <a:gd name="T29" fmla="*/ 1023 h 1586"/>
                <a:gd name="T30" fmla="*/ 59 w 852"/>
                <a:gd name="T31" fmla="*/ 1110 h 1586"/>
                <a:gd name="T32" fmla="*/ 57 w 852"/>
                <a:gd name="T33" fmla="*/ 1152 h 1586"/>
                <a:gd name="T34" fmla="*/ 50 w 852"/>
                <a:gd name="T35" fmla="*/ 1224 h 1586"/>
                <a:gd name="T36" fmla="*/ 38 w 852"/>
                <a:gd name="T37" fmla="*/ 1331 h 1586"/>
                <a:gd name="T38" fmla="*/ 29 w 852"/>
                <a:gd name="T39" fmla="*/ 1439 h 1586"/>
                <a:gd name="T40" fmla="*/ 29 w 852"/>
                <a:gd name="T41" fmla="*/ 1523 h 1586"/>
                <a:gd name="T42" fmla="*/ 53 w 852"/>
                <a:gd name="T43" fmla="*/ 1570 h 1586"/>
                <a:gd name="T44" fmla="*/ 173 w 852"/>
                <a:gd name="T45" fmla="*/ 1584 h 1586"/>
                <a:gd name="T46" fmla="*/ 350 w 852"/>
                <a:gd name="T47" fmla="*/ 1557 h 1586"/>
                <a:gd name="T48" fmla="*/ 534 w 852"/>
                <a:gd name="T49" fmla="*/ 1513 h 1586"/>
                <a:gd name="T50" fmla="*/ 681 w 852"/>
                <a:gd name="T51" fmla="*/ 1470 h 1586"/>
                <a:gd name="T52" fmla="*/ 740 w 852"/>
                <a:gd name="T53" fmla="*/ 1452 h 1586"/>
                <a:gd name="T54" fmla="*/ 736 w 852"/>
                <a:gd name="T55" fmla="*/ 1392 h 1586"/>
                <a:gd name="T56" fmla="*/ 728 w 852"/>
                <a:gd name="T57" fmla="*/ 1245 h 1586"/>
                <a:gd name="T58" fmla="*/ 721 w 852"/>
                <a:gd name="T59" fmla="*/ 1059 h 1586"/>
                <a:gd name="T60" fmla="*/ 715 w 852"/>
                <a:gd name="T61" fmla="*/ 878 h 1586"/>
                <a:gd name="T62" fmla="*/ 713 w 852"/>
                <a:gd name="T63" fmla="*/ 751 h 1586"/>
                <a:gd name="T64" fmla="*/ 726 w 852"/>
                <a:gd name="T65" fmla="*/ 688 h 1586"/>
                <a:gd name="T66" fmla="*/ 753 w 852"/>
                <a:gd name="T67" fmla="*/ 620 h 1586"/>
                <a:gd name="T68" fmla="*/ 789 w 852"/>
                <a:gd name="T69" fmla="*/ 553 h 1586"/>
                <a:gd name="T70" fmla="*/ 822 w 852"/>
                <a:gd name="T71" fmla="*/ 498 h 1586"/>
                <a:gd name="T72" fmla="*/ 846 w 852"/>
                <a:gd name="T73" fmla="*/ 466 h 1586"/>
                <a:gd name="T74" fmla="*/ 850 w 852"/>
                <a:gd name="T75" fmla="*/ 453 h 1586"/>
                <a:gd name="T76" fmla="*/ 829 w 852"/>
                <a:gd name="T77" fmla="*/ 390 h 1586"/>
                <a:gd name="T78" fmla="*/ 793 w 852"/>
                <a:gd name="T79" fmla="*/ 280 h 1586"/>
                <a:gd name="T80" fmla="*/ 749 w 852"/>
                <a:gd name="T81" fmla="*/ 158 h 1586"/>
                <a:gd name="T82" fmla="*/ 704 w 852"/>
                <a:gd name="T83" fmla="*/ 55 h 1586"/>
                <a:gd name="T84" fmla="*/ 669 w 852"/>
                <a:gd name="T85" fmla="*/ 10 h 1586"/>
                <a:gd name="T86" fmla="*/ 626 w 852"/>
                <a:gd name="T87" fmla="*/ 0 h 1586"/>
                <a:gd name="T88" fmla="*/ 567 w 852"/>
                <a:gd name="T89" fmla="*/ 0 h 1586"/>
                <a:gd name="T90" fmla="*/ 506 w 852"/>
                <a:gd name="T91" fmla="*/ 4 h 1586"/>
                <a:gd name="T92" fmla="*/ 455 w 852"/>
                <a:gd name="T93" fmla="*/ 10 h 1586"/>
                <a:gd name="T94" fmla="*/ 426 w 852"/>
                <a:gd name="T95" fmla="*/ 11 h 1586"/>
                <a:gd name="T96" fmla="*/ 242 w 852"/>
                <a:gd name="T97" fmla="*/ 34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2" h="1586">
                  <a:moveTo>
                    <a:pt x="242" y="34"/>
                  </a:moveTo>
                  <a:lnTo>
                    <a:pt x="238" y="34"/>
                  </a:lnTo>
                  <a:lnTo>
                    <a:pt x="232" y="38"/>
                  </a:lnTo>
                  <a:lnTo>
                    <a:pt x="219" y="44"/>
                  </a:lnTo>
                  <a:lnTo>
                    <a:pt x="205" y="53"/>
                  </a:lnTo>
                  <a:lnTo>
                    <a:pt x="188" y="63"/>
                  </a:lnTo>
                  <a:lnTo>
                    <a:pt x="167" y="74"/>
                  </a:lnTo>
                  <a:lnTo>
                    <a:pt x="148" y="88"/>
                  </a:lnTo>
                  <a:lnTo>
                    <a:pt x="127" y="103"/>
                  </a:lnTo>
                  <a:lnTo>
                    <a:pt x="105" y="118"/>
                  </a:lnTo>
                  <a:lnTo>
                    <a:pt x="84" y="133"/>
                  </a:lnTo>
                  <a:lnTo>
                    <a:pt x="63" y="148"/>
                  </a:lnTo>
                  <a:lnTo>
                    <a:pt x="46" y="165"/>
                  </a:lnTo>
                  <a:lnTo>
                    <a:pt x="29" y="181"/>
                  </a:lnTo>
                  <a:lnTo>
                    <a:pt x="17" y="196"/>
                  </a:lnTo>
                  <a:lnTo>
                    <a:pt x="8" y="209"/>
                  </a:lnTo>
                  <a:lnTo>
                    <a:pt x="4" y="224"/>
                  </a:lnTo>
                  <a:lnTo>
                    <a:pt x="0" y="240"/>
                  </a:lnTo>
                  <a:lnTo>
                    <a:pt x="2" y="264"/>
                  </a:lnTo>
                  <a:lnTo>
                    <a:pt x="4" y="291"/>
                  </a:lnTo>
                  <a:lnTo>
                    <a:pt x="10" y="325"/>
                  </a:lnTo>
                  <a:lnTo>
                    <a:pt x="15" y="361"/>
                  </a:lnTo>
                  <a:lnTo>
                    <a:pt x="25" y="401"/>
                  </a:lnTo>
                  <a:lnTo>
                    <a:pt x="34" y="445"/>
                  </a:lnTo>
                  <a:lnTo>
                    <a:pt x="46" y="489"/>
                  </a:lnTo>
                  <a:lnTo>
                    <a:pt x="57" y="530"/>
                  </a:lnTo>
                  <a:lnTo>
                    <a:pt x="70" y="574"/>
                  </a:lnTo>
                  <a:lnTo>
                    <a:pt x="84" y="614"/>
                  </a:lnTo>
                  <a:lnTo>
                    <a:pt x="99" y="654"/>
                  </a:lnTo>
                  <a:lnTo>
                    <a:pt x="112" y="688"/>
                  </a:lnTo>
                  <a:lnTo>
                    <a:pt x="129" y="719"/>
                  </a:lnTo>
                  <a:lnTo>
                    <a:pt x="143" y="743"/>
                  </a:lnTo>
                  <a:lnTo>
                    <a:pt x="158" y="762"/>
                  </a:lnTo>
                  <a:lnTo>
                    <a:pt x="156" y="764"/>
                  </a:lnTo>
                  <a:lnTo>
                    <a:pt x="154" y="772"/>
                  </a:lnTo>
                  <a:lnTo>
                    <a:pt x="148" y="785"/>
                  </a:lnTo>
                  <a:lnTo>
                    <a:pt x="141" y="802"/>
                  </a:lnTo>
                  <a:lnTo>
                    <a:pt x="133" y="821"/>
                  </a:lnTo>
                  <a:lnTo>
                    <a:pt x="124" y="846"/>
                  </a:lnTo>
                  <a:lnTo>
                    <a:pt x="114" y="871"/>
                  </a:lnTo>
                  <a:lnTo>
                    <a:pt x="107" y="899"/>
                  </a:lnTo>
                  <a:lnTo>
                    <a:pt x="95" y="930"/>
                  </a:lnTo>
                  <a:lnTo>
                    <a:pt x="86" y="960"/>
                  </a:lnTo>
                  <a:lnTo>
                    <a:pt x="78" y="991"/>
                  </a:lnTo>
                  <a:lnTo>
                    <a:pt x="70" y="1023"/>
                  </a:lnTo>
                  <a:lnTo>
                    <a:pt x="65" y="1051"/>
                  </a:lnTo>
                  <a:lnTo>
                    <a:pt x="61" y="1084"/>
                  </a:lnTo>
                  <a:lnTo>
                    <a:pt x="59" y="1110"/>
                  </a:lnTo>
                  <a:lnTo>
                    <a:pt x="61" y="1137"/>
                  </a:lnTo>
                  <a:lnTo>
                    <a:pt x="59" y="1141"/>
                  </a:lnTo>
                  <a:lnTo>
                    <a:pt x="57" y="1152"/>
                  </a:lnTo>
                  <a:lnTo>
                    <a:pt x="55" y="1171"/>
                  </a:lnTo>
                  <a:lnTo>
                    <a:pt x="53" y="1196"/>
                  </a:lnTo>
                  <a:lnTo>
                    <a:pt x="50" y="1224"/>
                  </a:lnTo>
                  <a:lnTo>
                    <a:pt x="46" y="1259"/>
                  </a:lnTo>
                  <a:lnTo>
                    <a:pt x="42" y="1293"/>
                  </a:lnTo>
                  <a:lnTo>
                    <a:pt x="38" y="1331"/>
                  </a:lnTo>
                  <a:lnTo>
                    <a:pt x="34" y="1367"/>
                  </a:lnTo>
                  <a:lnTo>
                    <a:pt x="32" y="1405"/>
                  </a:lnTo>
                  <a:lnTo>
                    <a:pt x="29" y="1439"/>
                  </a:lnTo>
                  <a:lnTo>
                    <a:pt x="29" y="1471"/>
                  </a:lnTo>
                  <a:lnTo>
                    <a:pt x="27" y="1500"/>
                  </a:lnTo>
                  <a:lnTo>
                    <a:pt x="29" y="1523"/>
                  </a:lnTo>
                  <a:lnTo>
                    <a:pt x="31" y="1542"/>
                  </a:lnTo>
                  <a:lnTo>
                    <a:pt x="34" y="1553"/>
                  </a:lnTo>
                  <a:lnTo>
                    <a:pt x="53" y="1570"/>
                  </a:lnTo>
                  <a:lnTo>
                    <a:pt x="84" y="1580"/>
                  </a:lnTo>
                  <a:lnTo>
                    <a:pt x="124" y="1586"/>
                  </a:lnTo>
                  <a:lnTo>
                    <a:pt x="173" y="1584"/>
                  </a:lnTo>
                  <a:lnTo>
                    <a:pt x="226" y="1578"/>
                  </a:lnTo>
                  <a:lnTo>
                    <a:pt x="287" y="1570"/>
                  </a:lnTo>
                  <a:lnTo>
                    <a:pt x="350" y="1557"/>
                  </a:lnTo>
                  <a:lnTo>
                    <a:pt x="413" y="1544"/>
                  </a:lnTo>
                  <a:lnTo>
                    <a:pt x="475" y="1529"/>
                  </a:lnTo>
                  <a:lnTo>
                    <a:pt x="534" y="1513"/>
                  </a:lnTo>
                  <a:lnTo>
                    <a:pt x="590" y="1496"/>
                  </a:lnTo>
                  <a:lnTo>
                    <a:pt x="639" y="1483"/>
                  </a:lnTo>
                  <a:lnTo>
                    <a:pt x="681" y="1470"/>
                  </a:lnTo>
                  <a:lnTo>
                    <a:pt x="711" y="1460"/>
                  </a:lnTo>
                  <a:lnTo>
                    <a:pt x="732" y="1452"/>
                  </a:lnTo>
                  <a:lnTo>
                    <a:pt x="740" y="1452"/>
                  </a:lnTo>
                  <a:lnTo>
                    <a:pt x="740" y="1443"/>
                  </a:lnTo>
                  <a:lnTo>
                    <a:pt x="738" y="1424"/>
                  </a:lnTo>
                  <a:lnTo>
                    <a:pt x="736" y="1392"/>
                  </a:lnTo>
                  <a:lnTo>
                    <a:pt x="734" y="1350"/>
                  </a:lnTo>
                  <a:lnTo>
                    <a:pt x="730" y="1300"/>
                  </a:lnTo>
                  <a:lnTo>
                    <a:pt x="728" y="1245"/>
                  </a:lnTo>
                  <a:lnTo>
                    <a:pt x="726" y="1186"/>
                  </a:lnTo>
                  <a:lnTo>
                    <a:pt x="723" y="1124"/>
                  </a:lnTo>
                  <a:lnTo>
                    <a:pt x="721" y="1059"/>
                  </a:lnTo>
                  <a:lnTo>
                    <a:pt x="719" y="996"/>
                  </a:lnTo>
                  <a:lnTo>
                    <a:pt x="715" y="935"/>
                  </a:lnTo>
                  <a:lnTo>
                    <a:pt x="715" y="878"/>
                  </a:lnTo>
                  <a:lnTo>
                    <a:pt x="713" y="827"/>
                  </a:lnTo>
                  <a:lnTo>
                    <a:pt x="713" y="785"/>
                  </a:lnTo>
                  <a:lnTo>
                    <a:pt x="713" y="751"/>
                  </a:lnTo>
                  <a:lnTo>
                    <a:pt x="717" y="730"/>
                  </a:lnTo>
                  <a:lnTo>
                    <a:pt x="719" y="709"/>
                  </a:lnTo>
                  <a:lnTo>
                    <a:pt x="726" y="688"/>
                  </a:lnTo>
                  <a:lnTo>
                    <a:pt x="732" y="665"/>
                  </a:lnTo>
                  <a:lnTo>
                    <a:pt x="744" y="643"/>
                  </a:lnTo>
                  <a:lnTo>
                    <a:pt x="753" y="620"/>
                  </a:lnTo>
                  <a:lnTo>
                    <a:pt x="764" y="597"/>
                  </a:lnTo>
                  <a:lnTo>
                    <a:pt x="776" y="574"/>
                  </a:lnTo>
                  <a:lnTo>
                    <a:pt x="789" y="553"/>
                  </a:lnTo>
                  <a:lnTo>
                    <a:pt x="801" y="534"/>
                  </a:lnTo>
                  <a:lnTo>
                    <a:pt x="812" y="515"/>
                  </a:lnTo>
                  <a:lnTo>
                    <a:pt x="822" y="498"/>
                  </a:lnTo>
                  <a:lnTo>
                    <a:pt x="833" y="485"/>
                  </a:lnTo>
                  <a:lnTo>
                    <a:pt x="841" y="473"/>
                  </a:lnTo>
                  <a:lnTo>
                    <a:pt x="846" y="466"/>
                  </a:lnTo>
                  <a:lnTo>
                    <a:pt x="850" y="460"/>
                  </a:lnTo>
                  <a:lnTo>
                    <a:pt x="852" y="458"/>
                  </a:lnTo>
                  <a:lnTo>
                    <a:pt x="850" y="453"/>
                  </a:lnTo>
                  <a:lnTo>
                    <a:pt x="846" y="439"/>
                  </a:lnTo>
                  <a:lnTo>
                    <a:pt x="839" y="416"/>
                  </a:lnTo>
                  <a:lnTo>
                    <a:pt x="829" y="390"/>
                  </a:lnTo>
                  <a:lnTo>
                    <a:pt x="820" y="357"/>
                  </a:lnTo>
                  <a:lnTo>
                    <a:pt x="806" y="319"/>
                  </a:lnTo>
                  <a:lnTo>
                    <a:pt x="793" y="280"/>
                  </a:lnTo>
                  <a:lnTo>
                    <a:pt x="780" y="240"/>
                  </a:lnTo>
                  <a:lnTo>
                    <a:pt x="764" y="198"/>
                  </a:lnTo>
                  <a:lnTo>
                    <a:pt x="749" y="158"/>
                  </a:lnTo>
                  <a:lnTo>
                    <a:pt x="734" y="120"/>
                  </a:lnTo>
                  <a:lnTo>
                    <a:pt x="719" y="86"/>
                  </a:lnTo>
                  <a:lnTo>
                    <a:pt x="704" y="55"/>
                  </a:lnTo>
                  <a:lnTo>
                    <a:pt x="690" y="32"/>
                  </a:lnTo>
                  <a:lnTo>
                    <a:pt x="679" y="15"/>
                  </a:lnTo>
                  <a:lnTo>
                    <a:pt x="669" y="10"/>
                  </a:lnTo>
                  <a:lnTo>
                    <a:pt x="658" y="6"/>
                  </a:lnTo>
                  <a:lnTo>
                    <a:pt x="643" y="2"/>
                  </a:lnTo>
                  <a:lnTo>
                    <a:pt x="626" y="0"/>
                  </a:lnTo>
                  <a:lnTo>
                    <a:pt x="609" y="0"/>
                  </a:lnTo>
                  <a:lnTo>
                    <a:pt x="588" y="0"/>
                  </a:lnTo>
                  <a:lnTo>
                    <a:pt x="567" y="0"/>
                  </a:lnTo>
                  <a:lnTo>
                    <a:pt x="548" y="2"/>
                  </a:lnTo>
                  <a:lnTo>
                    <a:pt x="527" y="4"/>
                  </a:lnTo>
                  <a:lnTo>
                    <a:pt x="506" y="4"/>
                  </a:lnTo>
                  <a:lnTo>
                    <a:pt x="487" y="6"/>
                  </a:lnTo>
                  <a:lnTo>
                    <a:pt x="470" y="8"/>
                  </a:lnTo>
                  <a:lnTo>
                    <a:pt x="455" y="10"/>
                  </a:lnTo>
                  <a:lnTo>
                    <a:pt x="443" y="10"/>
                  </a:lnTo>
                  <a:lnTo>
                    <a:pt x="432" y="10"/>
                  </a:lnTo>
                  <a:lnTo>
                    <a:pt x="426" y="11"/>
                  </a:lnTo>
                  <a:lnTo>
                    <a:pt x="424" y="11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343"/>
            <p:cNvSpPr>
              <a:spLocks/>
            </p:cNvSpPr>
            <p:nvPr/>
          </p:nvSpPr>
          <p:spPr bwMode="auto">
            <a:xfrm>
              <a:off x="2055" y="3036"/>
              <a:ext cx="86" cy="170"/>
            </a:xfrm>
            <a:custGeom>
              <a:avLst/>
              <a:gdLst>
                <a:gd name="T0" fmla="*/ 0 w 173"/>
                <a:gd name="T1" fmla="*/ 2 h 340"/>
                <a:gd name="T2" fmla="*/ 173 w 173"/>
                <a:gd name="T3" fmla="*/ 0 h 340"/>
                <a:gd name="T4" fmla="*/ 157 w 173"/>
                <a:gd name="T5" fmla="*/ 340 h 340"/>
                <a:gd name="T6" fmla="*/ 0 w 173"/>
                <a:gd name="T7" fmla="*/ 2 h 340"/>
                <a:gd name="T8" fmla="*/ 0 w 173"/>
                <a:gd name="T9" fmla="*/ 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340">
                  <a:moveTo>
                    <a:pt x="0" y="2"/>
                  </a:moveTo>
                  <a:lnTo>
                    <a:pt x="173" y="0"/>
                  </a:lnTo>
                  <a:lnTo>
                    <a:pt x="157" y="34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D6B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344"/>
            <p:cNvSpPr>
              <a:spLocks/>
            </p:cNvSpPr>
            <p:nvPr/>
          </p:nvSpPr>
          <p:spPr bwMode="auto">
            <a:xfrm>
              <a:off x="2229" y="3005"/>
              <a:ext cx="58" cy="125"/>
            </a:xfrm>
            <a:custGeom>
              <a:avLst/>
              <a:gdLst>
                <a:gd name="T0" fmla="*/ 2 w 116"/>
                <a:gd name="T1" fmla="*/ 17 h 251"/>
                <a:gd name="T2" fmla="*/ 0 w 116"/>
                <a:gd name="T3" fmla="*/ 23 h 251"/>
                <a:gd name="T4" fmla="*/ 0 w 116"/>
                <a:gd name="T5" fmla="*/ 31 h 251"/>
                <a:gd name="T6" fmla="*/ 0 w 116"/>
                <a:gd name="T7" fmla="*/ 38 h 251"/>
                <a:gd name="T8" fmla="*/ 2 w 116"/>
                <a:gd name="T9" fmla="*/ 46 h 251"/>
                <a:gd name="T10" fmla="*/ 2 w 116"/>
                <a:gd name="T11" fmla="*/ 54 h 251"/>
                <a:gd name="T12" fmla="*/ 2 w 116"/>
                <a:gd name="T13" fmla="*/ 63 h 251"/>
                <a:gd name="T14" fmla="*/ 4 w 116"/>
                <a:gd name="T15" fmla="*/ 73 h 251"/>
                <a:gd name="T16" fmla="*/ 4 w 116"/>
                <a:gd name="T17" fmla="*/ 80 h 251"/>
                <a:gd name="T18" fmla="*/ 6 w 116"/>
                <a:gd name="T19" fmla="*/ 90 h 251"/>
                <a:gd name="T20" fmla="*/ 8 w 116"/>
                <a:gd name="T21" fmla="*/ 97 h 251"/>
                <a:gd name="T22" fmla="*/ 8 w 116"/>
                <a:gd name="T23" fmla="*/ 107 h 251"/>
                <a:gd name="T24" fmla="*/ 12 w 116"/>
                <a:gd name="T25" fmla="*/ 116 h 251"/>
                <a:gd name="T26" fmla="*/ 14 w 116"/>
                <a:gd name="T27" fmla="*/ 124 h 251"/>
                <a:gd name="T28" fmla="*/ 16 w 116"/>
                <a:gd name="T29" fmla="*/ 133 h 251"/>
                <a:gd name="T30" fmla="*/ 20 w 116"/>
                <a:gd name="T31" fmla="*/ 141 h 251"/>
                <a:gd name="T32" fmla="*/ 23 w 116"/>
                <a:gd name="T33" fmla="*/ 150 h 251"/>
                <a:gd name="T34" fmla="*/ 25 w 116"/>
                <a:gd name="T35" fmla="*/ 158 h 251"/>
                <a:gd name="T36" fmla="*/ 29 w 116"/>
                <a:gd name="T37" fmla="*/ 166 h 251"/>
                <a:gd name="T38" fmla="*/ 29 w 116"/>
                <a:gd name="T39" fmla="*/ 173 h 251"/>
                <a:gd name="T40" fmla="*/ 33 w 116"/>
                <a:gd name="T41" fmla="*/ 183 h 251"/>
                <a:gd name="T42" fmla="*/ 33 w 116"/>
                <a:gd name="T43" fmla="*/ 190 h 251"/>
                <a:gd name="T44" fmla="*/ 35 w 116"/>
                <a:gd name="T45" fmla="*/ 200 h 251"/>
                <a:gd name="T46" fmla="*/ 37 w 116"/>
                <a:gd name="T47" fmla="*/ 207 h 251"/>
                <a:gd name="T48" fmla="*/ 39 w 116"/>
                <a:gd name="T49" fmla="*/ 215 h 251"/>
                <a:gd name="T50" fmla="*/ 39 w 116"/>
                <a:gd name="T51" fmla="*/ 223 h 251"/>
                <a:gd name="T52" fmla="*/ 39 w 116"/>
                <a:gd name="T53" fmla="*/ 228 h 251"/>
                <a:gd name="T54" fmla="*/ 39 w 116"/>
                <a:gd name="T55" fmla="*/ 234 h 251"/>
                <a:gd name="T56" fmla="*/ 40 w 116"/>
                <a:gd name="T57" fmla="*/ 242 h 251"/>
                <a:gd name="T58" fmla="*/ 40 w 116"/>
                <a:gd name="T59" fmla="*/ 247 h 251"/>
                <a:gd name="T60" fmla="*/ 40 w 116"/>
                <a:gd name="T61" fmla="*/ 251 h 251"/>
                <a:gd name="T62" fmla="*/ 116 w 116"/>
                <a:gd name="T63" fmla="*/ 225 h 251"/>
                <a:gd name="T64" fmla="*/ 115 w 116"/>
                <a:gd name="T65" fmla="*/ 221 h 251"/>
                <a:gd name="T66" fmla="*/ 113 w 116"/>
                <a:gd name="T67" fmla="*/ 215 h 251"/>
                <a:gd name="T68" fmla="*/ 109 w 116"/>
                <a:gd name="T69" fmla="*/ 206 h 251"/>
                <a:gd name="T70" fmla="*/ 107 w 116"/>
                <a:gd name="T71" fmla="*/ 194 h 251"/>
                <a:gd name="T72" fmla="*/ 101 w 116"/>
                <a:gd name="T73" fmla="*/ 179 h 251"/>
                <a:gd name="T74" fmla="*/ 96 w 116"/>
                <a:gd name="T75" fmla="*/ 164 h 251"/>
                <a:gd name="T76" fmla="*/ 90 w 116"/>
                <a:gd name="T77" fmla="*/ 147 h 251"/>
                <a:gd name="T78" fmla="*/ 84 w 116"/>
                <a:gd name="T79" fmla="*/ 128 h 251"/>
                <a:gd name="T80" fmla="*/ 77 w 116"/>
                <a:gd name="T81" fmla="*/ 109 h 251"/>
                <a:gd name="T82" fmla="*/ 69 w 116"/>
                <a:gd name="T83" fmla="*/ 90 h 251"/>
                <a:gd name="T84" fmla="*/ 59 w 116"/>
                <a:gd name="T85" fmla="*/ 73 h 251"/>
                <a:gd name="T86" fmla="*/ 52 w 116"/>
                <a:gd name="T87" fmla="*/ 55 h 251"/>
                <a:gd name="T88" fmla="*/ 44 w 116"/>
                <a:gd name="T89" fmla="*/ 40 h 251"/>
                <a:gd name="T90" fmla="*/ 39 w 116"/>
                <a:gd name="T91" fmla="*/ 27 h 251"/>
                <a:gd name="T92" fmla="*/ 31 w 116"/>
                <a:gd name="T93" fmla="*/ 17 h 251"/>
                <a:gd name="T94" fmla="*/ 25 w 116"/>
                <a:gd name="T95" fmla="*/ 12 h 251"/>
                <a:gd name="T96" fmla="*/ 23 w 116"/>
                <a:gd name="T97" fmla="*/ 10 h 251"/>
                <a:gd name="T98" fmla="*/ 21 w 116"/>
                <a:gd name="T99" fmla="*/ 8 h 251"/>
                <a:gd name="T100" fmla="*/ 18 w 116"/>
                <a:gd name="T101" fmla="*/ 4 h 251"/>
                <a:gd name="T102" fmla="*/ 14 w 116"/>
                <a:gd name="T103" fmla="*/ 2 h 251"/>
                <a:gd name="T104" fmla="*/ 10 w 116"/>
                <a:gd name="T105" fmla="*/ 0 h 251"/>
                <a:gd name="T106" fmla="*/ 6 w 116"/>
                <a:gd name="T107" fmla="*/ 2 h 251"/>
                <a:gd name="T108" fmla="*/ 4 w 116"/>
                <a:gd name="T109" fmla="*/ 4 h 251"/>
                <a:gd name="T110" fmla="*/ 4 w 116"/>
                <a:gd name="T111" fmla="*/ 8 h 251"/>
                <a:gd name="T112" fmla="*/ 2 w 116"/>
                <a:gd name="T113" fmla="*/ 12 h 251"/>
                <a:gd name="T114" fmla="*/ 2 w 116"/>
                <a:gd name="T115" fmla="*/ 17 h 251"/>
                <a:gd name="T116" fmla="*/ 2 w 116"/>
                <a:gd name="T117" fmla="*/ 1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" h="251">
                  <a:moveTo>
                    <a:pt x="2" y="17"/>
                  </a:moveTo>
                  <a:lnTo>
                    <a:pt x="0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2" y="54"/>
                  </a:lnTo>
                  <a:lnTo>
                    <a:pt x="2" y="63"/>
                  </a:lnTo>
                  <a:lnTo>
                    <a:pt x="4" y="73"/>
                  </a:lnTo>
                  <a:lnTo>
                    <a:pt x="4" y="80"/>
                  </a:lnTo>
                  <a:lnTo>
                    <a:pt x="6" y="90"/>
                  </a:lnTo>
                  <a:lnTo>
                    <a:pt x="8" y="97"/>
                  </a:lnTo>
                  <a:lnTo>
                    <a:pt x="8" y="107"/>
                  </a:lnTo>
                  <a:lnTo>
                    <a:pt x="12" y="116"/>
                  </a:lnTo>
                  <a:lnTo>
                    <a:pt x="14" y="124"/>
                  </a:lnTo>
                  <a:lnTo>
                    <a:pt x="16" y="133"/>
                  </a:lnTo>
                  <a:lnTo>
                    <a:pt x="20" y="141"/>
                  </a:lnTo>
                  <a:lnTo>
                    <a:pt x="23" y="150"/>
                  </a:lnTo>
                  <a:lnTo>
                    <a:pt x="25" y="158"/>
                  </a:lnTo>
                  <a:lnTo>
                    <a:pt x="29" y="166"/>
                  </a:lnTo>
                  <a:lnTo>
                    <a:pt x="29" y="173"/>
                  </a:lnTo>
                  <a:lnTo>
                    <a:pt x="33" y="183"/>
                  </a:lnTo>
                  <a:lnTo>
                    <a:pt x="33" y="190"/>
                  </a:lnTo>
                  <a:lnTo>
                    <a:pt x="35" y="200"/>
                  </a:lnTo>
                  <a:lnTo>
                    <a:pt x="37" y="207"/>
                  </a:lnTo>
                  <a:lnTo>
                    <a:pt x="39" y="215"/>
                  </a:lnTo>
                  <a:lnTo>
                    <a:pt x="39" y="223"/>
                  </a:lnTo>
                  <a:lnTo>
                    <a:pt x="39" y="228"/>
                  </a:lnTo>
                  <a:lnTo>
                    <a:pt x="39" y="234"/>
                  </a:lnTo>
                  <a:lnTo>
                    <a:pt x="40" y="242"/>
                  </a:lnTo>
                  <a:lnTo>
                    <a:pt x="40" y="247"/>
                  </a:lnTo>
                  <a:lnTo>
                    <a:pt x="40" y="251"/>
                  </a:lnTo>
                  <a:lnTo>
                    <a:pt x="116" y="225"/>
                  </a:lnTo>
                  <a:lnTo>
                    <a:pt x="115" y="221"/>
                  </a:lnTo>
                  <a:lnTo>
                    <a:pt x="113" y="215"/>
                  </a:lnTo>
                  <a:lnTo>
                    <a:pt x="109" y="206"/>
                  </a:lnTo>
                  <a:lnTo>
                    <a:pt x="107" y="194"/>
                  </a:lnTo>
                  <a:lnTo>
                    <a:pt x="101" y="179"/>
                  </a:lnTo>
                  <a:lnTo>
                    <a:pt x="96" y="164"/>
                  </a:lnTo>
                  <a:lnTo>
                    <a:pt x="90" y="147"/>
                  </a:lnTo>
                  <a:lnTo>
                    <a:pt x="84" y="128"/>
                  </a:lnTo>
                  <a:lnTo>
                    <a:pt x="77" y="109"/>
                  </a:lnTo>
                  <a:lnTo>
                    <a:pt x="69" y="90"/>
                  </a:lnTo>
                  <a:lnTo>
                    <a:pt x="59" y="73"/>
                  </a:lnTo>
                  <a:lnTo>
                    <a:pt x="52" y="55"/>
                  </a:lnTo>
                  <a:lnTo>
                    <a:pt x="44" y="40"/>
                  </a:lnTo>
                  <a:lnTo>
                    <a:pt x="39" y="27"/>
                  </a:lnTo>
                  <a:lnTo>
                    <a:pt x="31" y="17"/>
                  </a:lnTo>
                  <a:lnTo>
                    <a:pt x="25" y="12"/>
                  </a:lnTo>
                  <a:lnTo>
                    <a:pt x="23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345"/>
            <p:cNvSpPr>
              <a:spLocks/>
            </p:cNvSpPr>
            <p:nvPr/>
          </p:nvSpPr>
          <p:spPr bwMode="auto">
            <a:xfrm>
              <a:off x="2137" y="3317"/>
              <a:ext cx="32" cy="84"/>
            </a:xfrm>
            <a:custGeom>
              <a:avLst/>
              <a:gdLst>
                <a:gd name="T0" fmla="*/ 40 w 65"/>
                <a:gd name="T1" fmla="*/ 167 h 167"/>
                <a:gd name="T2" fmla="*/ 40 w 65"/>
                <a:gd name="T3" fmla="*/ 165 h 167"/>
                <a:gd name="T4" fmla="*/ 40 w 65"/>
                <a:gd name="T5" fmla="*/ 163 h 167"/>
                <a:gd name="T6" fmla="*/ 42 w 65"/>
                <a:gd name="T7" fmla="*/ 159 h 167"/>
                <a:gd name="T8" fmla="*/ 44 w 65"/>
                <a:gd name="T9" fmla="*/ 154 h 167"/>
                <a:gd name="T10" fmla="*/ 46 w 65"/>
                <a:gd name="T11" fmla="*/ 148 h 167"/>
                <a:gd name="T12" fmla="*/ 48 w 65"/>
                <a:gd name="T13" fmla="*/ 142 h 167"/>
                <a:gd name="T14" fmla="*/ 51 w 65"/>
                <a:gd name="T15" fmla="*/ 135 h 167"/>
                <a:gd name="T16" fmla="*/ 55 w 65"/>
                <a:gd name="T17" fmla="*/ 127 h 167"/>
                <a:gd name="T18" fmla="*/ 57 w 65"/>
                <a:gd name="T19" fmla="*/ 118 h 167"/>
                <a:gd name="T20" fmla="*/ 59 w 65"/>
                <a:gd name="T21" fmla="*/ 110 h 167"/>
                <a:gd name="T22" fmla="*/ 61 w 65"/>
                <a:gd name="T23" fmla="*/ 100 h 167"/>
                <a:gd name="T24" fmla="*/ 63 w 65"/>
                <a:gd name="T25" fmla="*/ 91 h 167"/>
                <a:gd name="T26" fmla="*/ 63 w 65"/>
                <a:gd name="T27" fmla="*/ 81 h 167"/>
                <a:gd name="T28" fmla="*/ 65 w 65"/>
                <a:gd name="T29" fmla="*/ 72 h 167"/>
                <a:gd name="T30" fmla="*/ 63 w 65"/>
                <a:gd name="T31" fmla="*/ 64 h 167"/>
                <a:gd name="T32" fmla="*/ 61 w 65"/>
                <a:gd name="T33" fmla="*/ 57 h 167"/>
                <a:gd name="T34" fmla="*/ 53 w 65"/>
                <a:gd name="T35" fmla="*/ 0 h 167"/>
                <a:gd name="T36" fmla="*/ 0 w 65"/>
                <a:gd name="T37" fmla="*/ 49 h 167"/>
                <a:gd name="T38" fmla="*/ 0 w 65"/>
                <a:gd name="T39" fmla="*/ 144 h 167"/>
                <a:gd name="T40" fmla="*/ 40 w 65"/>
                <a:gd name="T41" fmla="*/ 167 h 167"/>
                <a:gd name="T42" fmla="*/ 40 w 65"/>
                <a:gd name="T4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67">
                  <a:moveTo>
                    <a:pt x="40" y="167"/>
                  </a:moveTo>
                  <a:lnTo>
                    <a:pt x="40" y="165"/>
                  </a:lnTo>
                  <a:lnTo>
                    <a:pt x="40" y="163"/>
                  </a:lnTo>
                  <a:lnTo>
                    <a:pt x="42" y="159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42"/>
                  </a:lnTo>
                  <a:lnTo>
                    <a:pt x="51" y="135"/>
                  </a:lnTo>
                  <a:lnTo>
                    <a:pt x="55" y="127"/>
                  </a:lnTo>
                  <a:lnTo>
                    <a:pt x="57" y="118"/>
                  </a:lnTo>
                  <a:lnTo>
                    <a:pt x="59" y="110"/>
                  </a:lnTo>
                  <a:lnTo>
                    <a:pt x="61" y="100"/>
                  </a:lnTo>
                  <a:lnTo>
                    <a:pt x="63" y="91"/>
                  </a:lnTo>
                  <a:lnTo>
                    <a:pt x="63" y="81"/>
                  </a:lnTo>
                  <a:lnTo>
                    <a:pt x="65" y="72"/>
                  </a:lnTo>
                  <a:lnTo>
                    <a:pt x="63" y="64"/>
                  </a:lnTo>
                  <a:lnTo>
                    <a:pt x="61" y="57"/>
                  </a:lnTo>
                  <a:lnTo>
                    <a:pt x="53" y="0"/>
                  </a:lnTo>
                  <a:lnTo>
                    <a:pt x="0" y="49"/>
                  </a:lnTo>
                  <a:lnTo>
                    <a:pt x="0" y="144"/>
                  </a:lnTo>
                  <a:lnTo>
                    <a:pt x="40" y="167"/>
                  </a:lnTo>
                  <a:lnTo>
                    <a:pt x="40" y="16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346"/>
            <p:cNvSpPr>
              <a:spLocks/>
            </p:cNvSpPr>
            <p:nvPr/>
          </p:nvSpPr>
          <p:spPr bwMode="auto">
            <a:xfrm>
              <a:off x="2128" y="2984"/>
              <a:ext cx="45" cy="222"/>
            </a:xfrm>
            <a:custGeom>
              <a:avLst/>
              <a:gdLst>
                <a:gd name="T0" fmla="*/ 17 w 89"/>
                <a:gd name="T1" fmla="*/ 0 h 445"/>
                <a:gd name="T2" fmla="*/ 78 w 89"/>
                <a:gd name="T3" fmla="*/ 57 h 445"/>
                <a:gd name="T4" fmla="*/ 42 w 89"/>
                <a:gd name="T5" fmla="*/ 173 h 445"/>
                <a:gd name="T6" fmla="*/ 89 w 89"/>
                <a:gd name="T7" fmla="*/ 192 h 445"/>
                <a:gd name="T8" fmla="*/ 11 w 89"/>
                <a:gd name="T9" fmla="*/ 445 h 445"/>
                <a:gd name="T10" fmla="*/ 0 w 89"/>
                <a:gd name="T11" fmla="*/ 324 h 445"/>
                <a:gd name="T12" fmla="*/ 2 w 89"/>
                <a:gd name="T13" fmla="*/ 128 h 445"/>
                <a:gd name="T14" fmla="*/ 17 w 89"/>
                <a:gd name="T15" fmla="*/ 0 h 445"/>
                <a:gd name="T16" fmla="*/ 17 w 89"/>
                <a:gd name="T1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445">
                  <a:moveTo>
                    <a:pt x="17" y="0"/>
                  </a:moveTo>
                  <a:lnTo>
                    <a:pt x="78" y="57"/>
                  </a:lnTo>
                  <a:lnTo>
                    <a:pt x="42" y="173"/>
                  </a:lnTo>
                  <a:lnTo>
                    <a:pt x="89" y="192"/>
                  </a:lnTo>
                  <a:lnTo>
                    <a:pt x="11" y="445"/>
                  </a:lnTo>
                  <a:lnTo>
                    <a:pt x="0" y="324"/>
                  </a:lnTo>
                  <a:lnTo>
                    <a:pt x="2" y="12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347"/>
            <p:cNvSpPr>
              <a:spLocks/>
            </p:cNvSpPr>
            <p:nvPr/>
          </p:nvSpPr>
          <p:spPr bwMode="auto">
            <a:xfrm>
              <a:off x="2160" y="3559"/>
              <a:ext cx="60" cy="44"/>
            </a:xfrm>
            <a:custGeom>
              <a:avLst/>
              <a:gdLst>
                <a:gd name="T0" fmla="*/ 38 w 119"/>
                <a:gd name="T1" fmla="*/ 9 h 87"/>
                <a:gd name="T2" fmla="*/ 36 w 119"/>
                <a:gd name="T3" fmla="*/ 9 h 87"/>
                <a:gd name="T4" fmla="*/ 36 w 119"/>
                <a:gd name="T5" fmla="*/ 11 h 87"/>
                <a:gd name="T6" fmla="*/ 34 w 119"/>
                <a:gd name="T7" fmla="*/ 15 h 87"/>
                <a:gd name="T8" fmla="*/ 32 w 119"/>
                <a:gd name="T9" fmla="*/ 19 h 87"/>
                <a:gd name="T10" fmla="*/ 30 w 119"/>
                <a:gd name="T11" fmla="*/ 22 h 87"/>
                <a:gd name="T12" fmla="*/ 26 w 119"/>
                <a:gd name="T13" fmla="*/ 30 h 87"/>
                <a:gd name="T14" fmla="*/ 24 w 119"/>
                <a:gd name="T15" fmla="*/ 36 h 87"/>
                <a:gd name="T16" fmla="*/ 22 w 119"/>
                <a:gd name="T17" fmla="*/ 41 h 87"/>
                <a:gd name="T18" fmla="*/ 19 w 119"/>
                <a:gd name="T19" fmla="*/ 47 h 87"/>
                <a:gd name="T20" fmla="*/ 15 w 119"/>
                <a:gd name="T21" fmla="*/ 55 h 87"/>
                <a:gd name="T22" fmla="*/ 11 w 119"/>
                <a:gd name="T23" fmla="*/ 59 h 87"/>
                <a:gd name="T24" fmla="*/ 9 w 119"/>
                <a:gd name="T25" fmla="*/ 64 h 87"/>
                <a:gd name="T26" fmla="*/ 5 w 119"/>
                <a:gd name="T27" fmla="*/ 70 h 87"/>
                <a:gd name="T28" fmla="*/ 3 w 119"/>
                <a:gd name="T29" fmla="*/ 72 h 87"/>
                <a:gd name="T30" fmla="*/ 0 w 119"/>
                <a:gd name="T31" fmla="*/ 74 h 87"/>
                <a:gd name="T32" fmla="*/ 0 w 119"/>
                <a:gd name="T33" fmla="*/ 76 h 87"/>
                <a:gd name="T34" fmla="*/ 1 w 119"/>
                <a:gd name="T35" fmla="*/ 78 h 87"/>
                <a:gd name="T36" fmla="*/ 3 w 119"/>
                <a:gd name="T37" fmla="*/ 78 h 87"/>
                <a:gd name="T38" fmla="*/ 9 w 119"/>
                <a:gd name="T39" fmla="*/ 79 h 87"/>
                <a:gd name="T40" fmla="*/ 15 w 119"/>
                <a:gd name="T41" fmla="*/ 81 h 87"/>
                <a:gd name="T42" fmla="*/ 22 w 119"/>
                <a:gd name="T43" fmla="*/ 83 h 87"/>
                <a:gd name="T44" fmla="*/ 28 w 119"/>
                <a:gd name="T45" fmla="*/ 85 h 87"/>
                <a:gd name="T46" fmla="*/ 38 w 119"/>
                <a:gd name="T47" fmla="*/ 87 h 87"/>
                <a:gd name="T48" fmla="*/ 47 w 119"/>
                <a:gd name="T49" fmla="*/ 87 h 87"/>
                <a:gd name="T50" fmla="*/ 55 w 119"/>
                <a:gd name="T51" fmla="*/ 87 h 87"/>
                <a:gd name="T52" fmla="*/ 66 w 119"/>
                <a:gd name="T53" fmla="*/ 87 h 87"/>
                <a:gd name="T54" fmla="*/ 78 w 119"/>
                <a:gd name="T55" fmla="*/ 85 h 87"/>
                <a:gd name="T56" fmla="*/ 87 w 119"/>
                <a:gd name="T57" fmla="*/ 83 h 87"/>
                <a:gd name="T58" fmla="*/ 97 w 119"/>
                <a:gd name="T59" fmla="*/ 79 h 87"/>
                <a:gd name="T60" fmla="*/ 108 w 119"/>
                <a:gd name="T61" fmla="*/ 76 h 87"/>
                <a:gd name="T62" fmla="*/ 119 w 119"/>
                <a:gd name="T63" fmla="*/ 70 h 87"/>
                <a:gd name="T64" fmla="*/ 117 w 119"/>
                <a:gd name="T65" fmla="*/ 68 h 87"/>
                <a:gd name="T66" fmla="*/ 114 w 119"/>
                <a:gd name="T67" fmla="*/ 64 h 87"/>
                <a:gd name="T68" fmla="*/ 112 w 119"/>
                <a:gd name="T69" fmla="*/ 59 h 87"/>
                <a:gd name="T70" fmla="*/ 110 w 119"/>
                <a:gd name="T71" fmla="*/ 55 h 87"/>
                <a:gd name="T72" fmla="*/ 106 w 119"/>
                <a:gd name="T73" fmla="*/ 51 h 87"/>
                <a:gd name="T74" fmla="*/ 104 w 119"/>
                <a:gd name="T75" fmla="*/ 47 h 87"/>
                <a:gd name="T76" fmla="*/ 100 w 119"/>
                <a:gd name="T77" fmla="*/ 41 h 87"/>
                <a:gd name="T78" fmla="*/ 97 w 119"/>
                <a:gd name="T79" fmla="*/ 36 h 87"/>
                <a:gd name="T80" fmla="*/ 95 w 119"/>
                <a:gd name="T81" fmla="*/ 30 h 87"/>
                <a:gd name="T82" fmla="*/ 93 w 119"/>
                <a:gd name="T83" fmla="*/ 24 h 87"/>
                <a:gd name="T84" fmla="*/ 89 w 119"/>
                <a:gd name="T85" fmla="*/ 17 h 87"/>
                <a:gd name="T86" fmla="*/ 87 w 119"/>
                <a:gd name="T87" fmla="*/ 11 h 87"/>
                <a:gd name="T88" fmla="*/ 85 w 119"/>
                <a:gd name="T89" fmla="*/ 5 h 87"/>
                <a:gd name="T90" fmla="*/ 85 w 119"/>
                <a:gd name="T91" fmla="*/ 0 h 87"/>
                <a:gd name="T92" fmla="*/ 38 w 119"/>
                <a:gd name="T93" fmla="*/ 9 h 87"/>
                <a:gd name="T94" fmla="*/ 38 w 119"/>
                <a:gd name="T95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87">
                  <a:moveTo>
                    <a:pt x="38" y="9"/>
                  </a:moveTo>
                  <a:lnTo>
                    <a:pt x="36" y="9"/>
                  </a:lnTo>
                  <a:lnTo>
                    <a:pt x="36" y="11"/>
                  </a:lnTo>
                  <a:lnTo>
                    <a:pt x="34" y="15"/>
                  </a:lnTo>
                  <a:lnTo>
                    <a:pt x="32" y="19"/>
                  </a:lnTo>
                  <a:lnTo>
                    <a:pt x="30" y="22"/>
                  </a:lnTo>
                  <a:lnTo>
                    <a:pt x="26" y="30"/>
                  </a:lnTo>
                  <a:lnTo>
                    <a:pt x="24" y="36"/>
                  </a:lnTo>
                  <a:lnTo>
                    <a:pt x="22" y="41"/>
                  </a:lnTo>
                  <a:lnTo>
                    <a:pt x="19" y="47"/>
                  </a:lnTo>
                  <a:lnTo>
                    <a:pt x="15" y="55"/>
                  </a:lnTo>
                  <a:lnTo>
                    <a:pt x="11" y="59"/>
                  </a:lnTo>
                  <a:lnTo>
                    <a:pt x="9" y="64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3" y="78"/>
                  </a:lnTo>
                  <a:lnTo>
                    <a:pt x="9" y="79"/>
                  </a:lnTo>
                  <a:lnTo>
                    <a:pt x="15" y="81"/>
                  </a:lnTo>
                  <a:lnTo>
                    <a:pt x="22" y="83"/>
                  </a:lnTo>
                  <a:lnTo>
                    <a:pt x="28" y="85"/>
                  </a:lnTo>
                  <a:lnTo>
                    <a:pt x="38" y="87"/>
                  </a:lnTo>
                  <a:lnTo>
                    <a:pt x="47" y="87"/>
                  </a:lnTo>
                  <a:lnTo>
                    <a:pt x="55" y="87"/>
                  </a:lnTo>
                  <a:lnTo>
                    <a:pt x="66" y="87"/>
                  </a:lnTo>
                  <a:lnTo>
                    <a:pt x="78" y="85"/>
                  </a:lnTo>
                  <a:lnTo>
                    <a:pt x="87" y="83"/>
                  </a:lnTo>
                  <a:lnTo>
                    <a:pt x="97" y="79"/>
                  </a:lnTo>
                  <a:lnTo>
                    <a:pt x="108" y="76"/>
                  </a:lnTo>
                  <a:lnTo>
                    <a:pt x="119" y="70"/>
                  </a:lnTo>
                  <a:lnTo>
                    <a:pt x="117" y="68"/>
                  </a:lnTo>
                  <a:lnTo>
                    <a:pt x="114" y="64"/>
                  </a:lnTo>
                  <a:lnTo>
                    <a:pt x="112" y="59"/>
                  </a:lnTo>
                  <a:lnTo>
                    <a:pt x="110" y="55"/>
                  </a:lnTo>
                  <a:lnTo>
                    <a:pt x="106" y="51"/>
                  </a:lnTo>
                  <a:lnTo>
                    <a:pt x="104" y="47"/>
                  </a:lnTo>
                  <a:lnTo>
                    <a:pt x="100" y="41"/>
                  </a:lnTo>
                  <a:lnTo>
                    <a:pt x="97" y="36"/>
                  </a:lnTo>
                  <a:lnTo>
                    <a:pt x="95" y="30"/>
                  </a:lnTo>
                  <a:lnTo>
                    <a:pt x="93" y="24"/>
                  </a:lnTo>
                  <a:lnTo>
                    <a:pt x="89" y="17"/>
                  </a:lnTo>
                  <a:lnTo>
                    <a:pt x="87" y="11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9447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348"/>
            <p:cNvSpPr>
              <a:spLocks/>
            </p:cNvSpPr>
            <p:nvPr/>
          </p:nvSpPr>
          <p:spPr bwMode="auto">
            <a:xfrm>
              <a:off x="2011" y="2917"/>
              <a:ext cx="124" cy="149"/>
            </a:xfrm>
            <a:custGeom>
              <a:avLst/>
              <a:gdLst>
                <a:gd name="T0" fmla="*/ 247 w 247"/>
                <a:gd name="T1" fmla="*/ 143 h 299"/>
                <a:gd name="T2" fmla="*/ 245 w 247"/>
                <a:gd name="T3" fmla="*/ 145 h 299"/>
                <a:gd name="T4" fmla="*/ 245 w 247"/>
                <a:gd name="T5" fmla="*/ 149 h 299"/>
                <a:gd name="T6" fmla="*/ 245 w 247"/>
                <a:gd name="T7" fmla="*/ 154 h 299"/>
                <a:gd name="T8" fmla="*/ 245 w 247"/>
                <a:gd name="T9" fmla="*/ 164 h 299"/>
                <a:gd name="T10" fmla="*/ 245 w 247"/>
                <a:gd name="T11" fmla="*/ 173 h 299"/>
                <a:gd name="T12" fmla="*/ 243 w 247"/>
                <a:gd name="T13" fmla="*/ 185 h 299"/>
                <a:gd name="T14" fmla="*/ 243 w 247"/>
                <a:gd name="T15" fmla="*/ 198 h 299"/>
                <a:gd name="T16" fmla="*/ 243 w 247"/>
                <a:gd name="T17" fmla="*/ 211 h 299"/>
                <a:gd name="T18" fmla="*/ 240 w 247"/>
                <a:gd name="T19" fmla="*/ 225 h 299"/>
                <a:gd name="T20" fmla="*/ 238 w 247"/>
                <a:gd name="T21" fmla="*/ 238 h 299"/>
                <a:gd name="T22" fmla="*/ 236 w 247"/>
                <a:gd name="T23" fmla="*/ 249 h 299"/>
                <a:gd name="T24" fmla="*/ 234 w 247"/>
                <a:gd name="T25" fmla="*/ 263 h 299"/>
                <a:gd name="T26" fmla="*/ 228 w 247"/>
                <a:gd name="T27" fmla="*/ 272 h 299"/>
                <a:gd name="T28" fmla="*/ 226 w 247"/>
                <a:gd name="T29" fmla="*/ 282 h 299"/>
                <a:gd name="T30" fmla="*/ 221 w 247"/>
                <a:gd name="T31" fmla="*/ 289 h 299"/>
                <a:gd name="T32" fmla="*/ 217 w 247"/>
                <a:gd name="T33" fmla="*/ 295 h 299"/>
                <a:gd name="T34" fmla="*/ 207 w 247"/>
                <a:gd name="T35" fmla="*/ 297 h 299"/>
                <a:gd name="T36" fmla="*/ 198 w 247"/>
                <a:gd name="T37" fmla="*/ 299 h 299"/>
                <a:gd name="T38" fmla="*/ 185 w 247"/>
                <a:gd name="T39" fmla="*/ 297 h 299"/>
                <a:gd name="T40" fmla="*/ 169 w 247"/>
                <a:gd name="T41" fmla="*/ 297 h 299"/>
                <a:gd name="T42" fmla="*/ 150 w 247"/>
                <a:gd name="T43" fmla="*/ 291 h 299"/>
                <a:gd name="T44" fmla="*/ 133 w 247"/>
                <a:gd name="T45" fmla="*/ 287 h 299"/>
                <a:gd name="T46" fmla="*/ 114 w 247"/>
                <a:gd name="T47" fmla="*/ 280 h 299"/>
                <a:gd name="T48" fmla="*/ 97 w 247"/>
                <a:gd name="T49" fmla="*/ 272 h 299"/>
                <a:gd name="T50" fmla="*/ 78 w 247"/>
                <a:gd name="T51" fmla="*/ 263 h 299"/>
                <a:gd name="T52" fmla="*/ 61 w 247"/>
                <a:gd name="T53" fmla="*/ 251 h 299"/>
                <a:gd name="T54" fmla="*/ 44 w 247"/>
                <a:gd name="T55" fmla="*/ 240 h 299"/>
                <a:gd name="T56" fmla="*/ 30 w 247"/>
                <a:gd name="T57" fmla="*/ 225 h 299"/>
                <a:gd name="T58" fmla="*/ 17 w 247"/>
                <a:gd name="T59" fmla="*/ 209 h 299"/>
                <a:gd name="T60" fmla="*/ 8 w 247"/>
                <a:gd name="T61" fmla="*/ 192 h 299"/>
                <a:gd name="T62" fmla="*/ 2 w 247"/>
                <a:gd name="T63" fmla="*/ 175 h 299"/>
                <a:gd name="T64" fmla="*/ 0 w 247"/>
                <a:gd name="T65" fmla="*/ 154 h 299"/>
                <a:gd name="T66" fmla="*/ 0 w 247"/>
                <a:gd name="T67" fmla="*/ 133 h 299"/>
                <a:gd name="T68" fmla="*/ 0 w 247"/>
                <a:gd name="T69" fmla="*/ 116 h 299"/>
                <a:gd name="T70" fmla="*/ 0 w 247"/>
                <a:gd name="T71" fmla="*/ 97 h 299"/>
                <a:gd name="T72" fmla="*/ 0 w 247"/>
                <a:gd name="T73" fmla="*/ 84 h 299"/>
                <a:gd name="T74" fmla="*/ 0 w 247"/>
                <a:gd name="T75" fmla="*/ 69 h 299"/>
                <a:gd name="T76" fmla="*/ 0 w 247"/>
                <a:gd name="T77" fmla="*/ 57 h 299"/>
                <a:gd name="T78" fmla="*/ 0 w 247"/>
                <a:gd name="T79" fmla="*/ 44 h 299"/>
                <a:gd name="T80" fmla="*/ 0 w 247"/>
                <a:gd name="T81" fmla="*/ 35 h 299"/>
                <a:gd name="T82" fmla="*/ 0 w 247"/>
                <a:gd name="T83" fmla="*/ 25 h 299"/>
                <a:gd name="T84" fmla="*/ 0 w 247"/>
                <a:gd name="T85" fmla="*/ 19 h 299"/>
                <a:gd name="T86" fmla="*/ 0 w 247"/>
                <a:gd name="T87" fmla="*/ 12 h 299"/>
                <a:gd name="T88" fmla="*/ 0 w 247"/>
                <a:gd name="T89" fmla="*/ 8 h 299"/>
                <a:gd name="T90" fmla="*/ 0 w 247"/>
                <a:gd name="T91" fmla="*/ 2 h 299"/>
                <a:gd name="T92" fmla="*/ 0 w 247"/>
                <a:gd name="T93" fmla="*/ 0 h 299"/>
                <a:gd name="T94" fmla="*/ 247 w 247"/>
                <a:gd name="T95" fmla="*/ 143 h 299"/>
                <a:gd name="T96" fmla="*/ 247 w 247"/>
                <a:gd name="T97" fmla="*/ 14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7" h="299">
                  <a:moveTo>
                    <a:pt x="247" y="143"/>
                  </a:moveTo>
                  <a:lnTo>
                    <a:pt x="245" y="145"/>
                  </a:lnTo>
                  <a:lnTo>
                    <a:pt x="245" y="149"/>
                  </a:lnTo>
                  <a:lnTo>
                    <a:pt x="245" y="154"/>
                  </a:lnTo>
                  <a:lnTo>
                    <a:pt x="245" y="164"/>
                  </a:lnTo>
                  <a:lnTo>
                    <a:pt x="245" y="173"/>
                  </a:lnTo>
                  <a:lnTo>
                    <a:pt x="243" y="185"/>
                  </a:lnTo>
                  <a:lnTo>
                    <a:pt x="243" y="198"/>
                  </a:lnTo>
                  <a:lnTo>
                    <a:pt x="243" y="211"/>
                  </a:lnTo>
                  <a:lnTo>
                    <a:pt x="240" y="225"/>
                  </a:lnTo>
                  <a:lnTo>
                    <a:pt x="238" y="238"/>
                  </a:lnTo>
                  <a:lnTo>
                    <a:pt x="236" y="249"/>
                  </a:lnTo>
                  <a:lnTo>
                    <a:pt x="234" y="263"/>
                  </a:lnTo>
                  <a:lnTo>
                    <a:pt x="228" y="272"/>
                  </a:lnTo>
                  <a:lnTo>
                    <a:pt x="226" y="282"/>
                  </a:lnTo>
                  <a:lnTo>
                    <a:pt x="221" y="289"/>
                  </a:lnTo>
                  <a:lnTo>
                    <a:pt x="217" y="295"/>
                  </a:lnTo>
                  <a:lnTo>
                    <a:pt x="207" y="297"/>
                  </a:lnTo>
                  <a:lnTo>
                    <a:pt x="198" y="299"/>
                  </a:lnTo>
                  <a:lnTo>
                    <a:pt x="185" y="297"/>
                  </a:lnTo>
                  <a:lnTo>
                    <a:pt x="169" y="297"/>
                  </a:lnTo>
                  <a:lnTo>
                    <a:pt x="150" y="291"/>
                  </a:lnTo>
                  <a:lnTo>
                    <a:pt x="133" y="287"/>
                  </a:lnTo>
                  <a:lnTo>
                    <a:pt x="114" y="280"/>
                  </a:lnTo>
                  <a:lnTo>
                    <a:pt x="97" y="272"/>
                  </a:lnTo>
                  <a:lnTo>
                    <a:pt x="78" y="263"/>
                  </a:lnTo>
                  <a:lnTo>
                    <a:pt x="61" y="251"/>
                  </a:lnTo>
                  <a:lnTo>
                    <a:pt x="44" y="240"/>
                  </a:lnTo>
                  <a:lnTo>
                    <a:pt x="30" y="225"/>
                  </a:lnTo>
                  <a:lnTo>
                    <a:pt x="17" y="209"/>
                  </a:lnTo>
                  <a:lnTo>
                    <a:pt x="8" y="192"/>
                  </a:lnTo>
                  <a:lnTo>
                    <a:pt x="2" y="175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0" y="116"/>
                  </a:lnTo>
                  <a:lnTo>
                    <a:pt x="0" y="97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7" y="143"/>
                  </a:lnTo>
                  <a:lnTo>
                    <a:pt x="247" y="143"/>
                  </a:lnTo>
                  <a:close/>
                </a:path>
              </a:pathLst>
            </a:custGeom>
            <a:solidFill>
              <a:srgbClr val="FFCCA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349"/>
            <p:cNvSpPr>
              <a:spLocks/>
            </p:cNvSpPr>
            <p:nvPr/>
          </p:nvSpPr>
          <p:spPr bwMode="auto">
            <a:xfrm>
              <a:off x="1980" y="2721"/>
              <a:ext cx="237" cy="286"/>
            </a:xfrm>
            <a:custGeom>
              <a:avLst/>
              <a:gdLst>
                <a:gd name="T0" fmla="*/ 476 w 476"/>
                <a:gd name="T1" fmla="*/ 207 h 570"/>
                <a:gd name="T2" fmla="*/ 474 w 476"/>
                <a:gd name="T3" fmla="*/ 209 h 570"/>
                <a:gd name="T4" fmla="*/ 474 w 476"/>
                <a:gd name="T5" fmla="*/ 216 h 570"/>
                <a:gd name="T6" fmla="*/ 472 w 476"/>
                <a:gd name="T7" fmla="*/ 228 h 570"/>
                <a:gd name="T8" fmla="*/ 468 w 476"/>
                <a:gd name="T9" fmla="*/ 243 h 570"/>
                <a:gd name="T10" fmla="*/ 464 w 476"/>
                <a:gd name="T11" fmla="*/ 262 h 570"/>
                <a:gd name="T12" fmla="*/ 457 w 476"/>
                <a:gd name="T13" fmla="*/ 285 h 570"/>
                <a:gd name="T14" fmla="*/ 449 w 476"/>
                <a:gd name="T15" fmla="*/ 308 h 570"/>
                <a:gd name="T16" fmla="*/ 441 w 476"/>
                <a:gd name="T17" fmla="*/ 334 h 570"/>
                <a:gd name="T18" fmla="*/ 428 w 476"/>
                <a:gd name="T19" fmla="*/ 363 h 570"/>
                <a:gd name="T20" fmla="*/ 415 w 476"/>
                <a:gd name="T21" fmla="*/ 391 h 570"/>
                <a:gd name="T22" fmla="*/ 398 w 476"/>
                <a:gd name="T23" fmla="*/ 424 h 570"/>
                <a:gd name="T24" fmla="*/ 379 w 476"/>
                <a:gd name="T25" fmla="*/ 454 h 570"/>
                <a:gd name="T26" fmla="*/ 354 w 476"/>
                <a:gd name="T27" fmla="*/ 483 h 570"/>
                <a:gd name="T28" fmla="*/ 329 w 476"/>
                <a:gd name="T29" fmla="*/ 513 h 570"/>
                <a:gd name="T30" fmla="*/ 301 w 476"/>
                <a:gd name="T31" fmla="*/ 542 h 570"/>
                <a:gd name="T32" fmla="*/ 268 w 476"/>
                <a:gd name="T33" fmla="*/ 568 h 570"/>
                <a:gd name="T34" fmla="*/ 267 w 476"/>
                <a:gd name="T35" fmla="*/ 568 h 570"/>
                <a:gd name="T36" fmla="*/ 265 w 476"/>
                <a:gd name="T37" fmla="*/ 568 h 570"/>
                <a:gd name="T38" fmla="*/ 259 w 476"/>
                <a:gd name="T39" fmla="*/ 570 h 570"/>
                <a:gd name="T40" fmla="*/ 255 w 476"/>
                <a:gd name="T41" fmla="*/ 570 h 570"/>
                <a:gd name="T42" fmla="*/ 248 w 476"/>
                <a:gd name="T43" fmla="*/ 570 h 570"/>
                <a:gd name="T44" fmla="*/ 240 w 476"/>
                <a:gd name="T45" fmla="*/ 570 h 570"/>
                <a:gd name="T46" fmla="*/ 230 w 476"/>
                <a:gd name="T47" fmla="*/ 568 h 570"/>
                <a:gd name="T48" fmla="*/ 221 w 476"/>
                <a:gd name="T49" fmla="*/ 568 h 570"/>
                <a:gd name="T50" fmla="*/ 209 w 476"/>
                <a:gd name="T51" fmla="*/ 564 h 570"/>
                <a:gd name="T52" fmla="*/ 198 w 476"/>
                <a:gd name="T53" fmla="*/ 561 h 570"/>
                <a:gd name="T54" fmla="*/ 187 w 476"/>
                <a:gd name="T55" fmla="*/ 557 h 570"/>
                <a:gd name="T56" fmla="*/ 175 w 476"/>
                <a:gd name="T57" fmla="*/ 551 h 570"/>
                <a:gd name="T58" fmla="*/ 162 w 476"/>
                <a:gd name="T59" fmla="*/ 542 h 570"/>
                <a:gd name="T60" fmla="*/ 151 w 476"/>
                <a:gd name="T61" fmla="*/ 532 h 570"/>
                <a:gd name="T62" fmla="*/ 139 w 476"/>
                <a:gd name="T63" fmla="*/ 519 h 570"/>
                <a:gd name="T64" fmla="*/ 128 w 476"/>
                <a:gd name="T65" fmla="*/ 505 h 570"/>
                <a:gd name="T66" fmla="*/ 126 w 476"/>
                <a:gd name="T67" fmla="*/ 504 h 570"/>
                <a:gd name="T68" fmla="*/ 120 w 476"/>
                <a:gd name="T69" fmla="*/ 498 h 570"/>
                <a:gd name="T70" fmla="*/ 116 w 476"/>
                <a:gd name="T71" fmla="*/ 492 h 570"/>
                <a:gd name="T72" fmla="*/ 113 w 476"/>
                <a:gd name="T73" fmla="*/ 488 h 570"/>
                <a:gd name="T74" fmla="*/ 109 w 476"/>
                <a:gd name="T75" fmla="*/ 483 h 570"/>
                <a:gd name="T76" fmla="*/ 105 w 476"/>
                <a:gd name="T77" fmla="*/ 479 h 570"/>
                <a:gd name="T78" fmla="*/ 99 w 476"/>
                <a:gd name="T79" fmla="*/ 471 h 570"/>
                <a:gd name="T80" fmla="*/ 95 w 476"/>
                <a:gd name="T81" fmla="*/ 466 h 570"/>
                <a:gd name="T82" fmla="*/ 92 w 476"/>
                <a:gd name="T83" fmla="*/ 458 h 570"/>
                <a:gd name="T84" fmla="*/ 88 w 476"/>
                <a:gd name="T85" fmla="*/ 452 h 570"/>
                <a:gd name="T86" fmla="*/ 84 w 476"/>
                <a:gd name="T87" fmla="*/ 447 h 570"/>
                <a:gd name="T88" fmla="*/ 80 w 476"/>
                <a:gd name="T89" fmla="*/ 439 h 570"/>
                <a:gd name="T90" fmla="*/ 78 w 476"/>
                <a:gd name="T91" fmla="*/ 433 h 570"/>
                <a:gd name="T92" fmla="*/ 78 w 476"/>
                <a:gd name="T93" fmla="*/ 429 h 570"/>
                <a:gd name="T94" fmla="*/ 0 w 476"/>
                <a:gd name="T95" fmla="*/ 408 h 570"/>
                <a:gd name="T96" fmla="*/ 8 w 476"/>
                <a:gd name="T97" fmla="*/ 139 h 570"/>
                <a:gd name="T98" fmla="*/ 211 w 476"/>
                <a:gd name="T99" fmla="*/ 0 h 570"/>
                <a:gd name="T100" fmla="*/ 438 w 476"/>
                <a:gd name="T101" fmla="*/ 70 h 570"/>
                <a:gd name="T102" fmla="*/ 476 w 476"/>
                <a:gd name="T103" fmla="*/ 207 h 570"/>
                <a:gd name="T104" fmla="*/ 476 w 476"/>
                <a:gd name="T105" fmla="*/ 20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6" h="570">
                  <a:moveTo>
                    <a:pt x="476" y="207"/>
                  </a:moveTo>
                  <a:lnTo>
                    <a:pt x="474" y="209"/>
                  </a:lnTo>
                  <a:lnTo>
                    <a:pt x="474" y="216"/>
                  </a:lnTo>
                  <a:lnTo>
                    <a:pt x="472" y="228"/>
                  </a:lnTo>
                  <a:lnTo>
                    <a:pt x="468" y="243"/>
                  </a:lnTo>
                  <a:lnTo>
                    <a:pt x="464" y="262"/>
                  </a:lnTo>
                  <a:lnTo>
                    <a:pt x="457" y="285"/>
                  </a:lnTo>
                  <a:lnTo>
                    <a:pt x="449" y="308"/>
                  </a:lnTo>
                  <a:lnTo>
                    <a:pt x="441" y="334"/>
                  </a:lnTo>
                  <a:lnTo>
                    <a:pt x="428" y="363"/>
                  </a:lnTo>
                  <a:lnTo>
                    <a:pt x="415" y="391"/>
                  </a:lnTo>
                  <a:lnTo>
                    <a:pt x="398" y="424"/>
                  </a:lnTo>
                  <a:lnTo>
                    <a:pt x="379" y="454"/>
                  </a:lnTo>
                  <a:lnTo>
                    <a:pt x="354" y="483"/>
                  </a:lnTo>
                  <a:lnTo>
                    <a:pt x="329" y="513"/>
                  </a:lnTo>
                  <a:lnTo>
                    <a:pt x="301" y="542"/>
                  </a:lnTo>
                  <a:lnTo>
                    <a:pt x="268" y="568"/>
                  </a:lnTo>
                  <a:lnTo>
                    <a:pt x="267" y="568"/>
                  </a:lnTo>
                  <a:lnTo>
                    <a:pt x="265" y="568"/>
                  </a:lnTo>
                  <a:lnTo>
                    <a:pt x="259" y="570"/>
                  </a:lnTo>
                  <a:lnTo>
                    <a:pt x="255" y="570"/>
                  </a:lnTo>
                  <a:lnTo>
                    <a:pt x="248" y="570"/>
                  </a:lnTo>
                  <a:lnTo>
                    <a:pt x="240" y="570"/>
                  </a:lnTo>
                  <a:lnTo>
                    <a:pt x="230" y="568"/>
                  </a:lnTo>
                  <a:lnTo>
                    <a:pt x="221" y="568"/>
                  </a:lnTo>
                  <a:lnTo>
                    <a:pt x="209" y="564"/>
                  </a:lnTo>
                  <a:lnTo>
                    <a:pt x="198" y="561"/>
                  </a:lnTo>
                  <a:lnTo>
                    <a:pt x="187" y="557"/>
                  </a:lnTo>
                  <a:lnTo>
                    <a:pt x="175" y="551"/>
                  </a:lnTo>
                  <a:lnTo>
                    <a:pt x="162" y="542"/>
                  </a:lnTo>
                  <a:lnTo>
                    <a:pt x="151" y="532"/>
                  </a:lnTo>
                  <a:lnTo>
                    <a:pt x="139" y="519"/>
                  </a:lnTo>
                  <a:lnTo>
                    <a:pt x="128" y="505"/>
                  </a:lnTo>
                  <a:lnTo>
                    <a:pt x="126" y="504"/>
                  </a:lnTo>
                  <a:lnTo>
                    <a:pt x="120" y="498"/>
                  </a:lnTo>
                  <a:lnTo>
                    <a:pt x="116" y="492"/>
                  </a:lnTo>
                  <a:lnTo>
                    <a:pt x="113" y="488"/>
                  </a:lnTo>
                  <a:lnTo>
                    <a:pt x="109" y="483"/>
                  </a:lnTo>
                  <a:lnTo>
                    <a:pt x="105" y="479"/>
                  </a:lnTo>
                  <a:lnTo>
                    <a:pt x="99" y="471"/>
                  </a:lnTo>
                  <a:lnTo>
                    <a:pt x="95" y="466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4" y="447"/>
                  </a:lnTo>
                  <a:lnTo>
                    <a:pt x="80" y="439"/>
                  </a:lnTo>
                  <a:lnTo>
                    <a:pt x="78" y="433"/>
                  </a:lnTo>
                  <a:lnTo>
                    <a:pt x="78" y="429"/>
                  </a:lnTo>
                  <a:lnTo>
                    <a:pt x="0" y="408"/>
                  </a:lnTo>
                  <a:lnTo>
                    <a:pt x="8" y="139"/>
                  </a:lnTo>
                  <a:lnTo>
                    <a:pt x="211" y="0"/>
                  </a:lnTo>
                  <a:lnTo>
                    <a:pt x="438" y="70"/>
                  </a:lnTo>
                  <a:lnTo>
                    <a:pt x="476" y="207"/>
                  </a:lnTo>
                  <a:lnTo>
                    <a:pt x="476" y="207"/>
                  </a:lnTo>
                  <a:close/>
                </a:path>
              </a:pathLst>
            </a:custGeom>
            <a:solidFill>
              <a:srgbClr val="FFD6B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351"/>
            <p:cNvSpPr>
              <a:spLocks/>
            </p:cNvSpPr>
            <p:nvPr/>
          </p:nvSpPr>
          <p:spPr bwMode="auto">
            <a:xfrm>
              <a:off x="1928" y="2662"/>
              <a:ext cx="315" cy="308"/>
            </a:xfrm>
            <a:custGeom>
              <a:avLst/>
              <a:gdLst>
                <a:gd name="T0" fmla="*/ 629 w 629"/>
                <a:gd name="T1" fmla="*/ 285 h 616"/>
                <a:gd name="T2" fmla="*/ 591 w 629"/>
                <a:gd name="T3" fmla="*/ 321 h 616"/>
                <a:gd name="T4" fmla="*/ 559 w 629"/>
                <a:gd name="T5" fmla="*/ 298 h 616"/>
                <a:gd name="T6" fmla="*/ 530 w 629"/>
                <a:gd name="T7" fmla="*/ 279 h 616"/>
                <a:gd name="T8" fmla="*/ 519 w 629"/>
                <a:gd name="T9" fmla="*/ 251 h 616"/>
                <a:gd name="T10" fmla="*/ 488 w 629"/>
                <a:gd name="T11" fmla="*/ 228 h 616"/>
                <a:gd name="T12" fmla="*/ 475 w 629"/>
                <a:gd name="T13" fmla="*/ 198 h 616"/>
                <a:gd name="T14" fmla="*/ 452 w 629"/>
                <a:gd name="T15" fmla="*/ 173 h 616"/>
                <a:gd name="T16" fmla="*/ 416 w 629"/>
                <a:gd name="T17" fmla="*/ 190 h 616"/>
                <a:gd name="T18" fmla="*/ 374 w 629"/>
                <a:gd name="T19" fmla="*/ 186 h 616"/>
                <a:gd name="T20" fmla="*/ 336 w 629"/>
                <a:gd name="T21" fmla="*/ 158 h 616"/>
                <a:gd name="T22" fmla="*/ 300 w 629"/>
                <a:gd name="T23" fmla="*/ 177 h 616"/>
                <a:gd name="T24" fmla="*/ 258 w 629"/>
                <a:gd name="T25" fmla="*/ 186 h 616"/>
                <a:gd name="T26" fmla="*/ 220 w 629"/>
                <a:gd name="T27" fmla="*/ 199 h 616"/>
                <a:gd name="T28" fmla="*/ 213 w 629"/>
                <a:gd name="T29" fmla="*/ 251 h 616"/>
                <a:gd name="T30" fmla="*/ 176 w 629"/>
                <a:gd name="T31" fmla="*/ 270 h 616"/>
                <a:gd name="T32" fmla="*/ 165 w 629"/>
                <a:gd name="T33" fmla="*/ 315 h 616"/>
                <a:gd name="T34" fmla="*/ 144 w 629"/>
                <a:gd name="T35" fmla="*/ 338 h 616"/>
                <a:gd name="T36" fmla="*/ 123 w 629"/>
                <a:gd name="T37" fmla="*/ 365 h 616"/>
                <a:gd name="T38" fmla="*/ 121 w 629"/>
                <a:gd name="T39" fmla="*/ 395 h 616"/>
                <a:gd name="T40" fmla="*/ 154 w 629"/>
                <a:gd name="T41" fmla="*/ 426 h 616"/>
                <a:gd name="T42" fmla="*/ 129 w 629"/>
                <a:gd name="T43" fmla="*/ 452 h 616"/>
                <a:gd name="T44" fmla="*/ 133 w 629"/>
                <a:gd name="T45" fmla="*/ 507 h 616"/>
                <a:gd name="T46" fmla="*/ 167 w 629"/>
                <a:gd name="T47" fmla="*/ 528 h 616"/>
                <a:gd name="T48" fmla="*/ 182 w 629"/>
                <a:gd name="T49" fmla="*/ 570 h 616"/>
                <a:gd name="T50" fmla="*/ 156 w 629"/>
                <a:gd name="T51" fmla="*/ 608 h 616"/>
                <a:gd name="T52" fmla="*/ 108 w 629"/>
                <a:gd name="T53" fmla="*/ 606 h 616"/>
                <a:gd name="T54" fmla="*/ 68 w 629"/>
                <a:gd name="T55" fmla="*/ 591 h 616"/>
                <a:gd name="T56" fmla="*/ 76 w 629"/>
                <a:gd name="T57" fmla="*/ 549 h 616"/>
                <a:gd name="T58" fmla="*/ 59 w 629"/>
                <a:gd name="T59" fmla="*/ 509 h 616"/>
                <a:gd name="T60" fmla="*/ 32 w 629"/>
                <a:gd name="T61" fmla="*/ 466 h 616"/>
                <a:gd name="T62" fmla="*/ 38 w 629"/>
                <a:gd name="T63" fmla="*/ 433 h 616"/>
                <a:gd name="T64" fmla="*/ 19 w 629"/>
                <a:gd name="T65" fmla="*/ 393 h 616"/>
                <a:gd name="T66" fmla="*/ 7 w 629"/>
                <a:gd name="T67" fmla="*/ 350 h 616"/>
                <a:gd name="T68" fmla="*/ 45 w 629"/>
                <a:gd name="T69" fmla="*/ 293 h 616"/>
                <a:gd name="T70" fmla="*/ 36 w 629"/>
                <a:gd name="T71" fmla="*/ 253 h 616"/>
                <a:gd name="T72" fmla="*/ 38 w 629"/>
                <a:gd name="T73" fmla="*/ 219 h 616"/>
                <a:gd name="T74" fmla="*/ 70 w 629"/>
                <a:gd name="T75" fmla="*/ 201 h 616"/>
                <a:gd name="T76" fmla="*/ 83 w 629"/>
                <a:gd name="T77" fmla="*/ 163 h 616"/>
                <a:gd name="T78" fmla="*/ 87 w 629"/>
                <a:gd name="T79" fmla="*/ 110 h 616"/>
                <a:gd name="T80" fmla="*/ 140 w 629"/>
                <a:gd name="T81" fmla="*/ 93 h 616"/>
                <a:gd name="T82" fmla="*/ 184 w 629"/>
                <a:gd name="T83" fmla="*/ 80 h 616"/>
                <a:gd name="T84" fmla="*/ 220 w 629"/>
                <a:gd name="T85" fmla="*/ 40 h 616"/>
                <a:gd name="T86" fmla="*/ 270 w 629"/>
                <a:gd name="T87" fmla="*/ 21 h 616"/>
                <a:gd name="T88" fmla="*/ 338 w 629"/>
                <a:gd name="T89" fmla="*/ 25 h 616"/>
                <a:gd name="T90" fmla="*/ 391 w 629"/>
                <a:gd name="T91" fmla="*/ 2 h 616"/>
                <a:gd name="T92" fmla="*/ 429 w 629"/>
                <a:gd name="T93" fmla="*/ 21 h 616"/>
                <a:gd name="T94" fmla="*/ 471 w 629"/>
                <a:gd name="T95" fmla="*/ 28 h 616"/>
                <a:gd name="T96" fmla="*/ 523 w 629"/>
                <a:gd name="T97" fmla="*/ 32 h 616"/>
                <a:gd name="T98" fmla="*/ 553 w 629"/>
                <a:gd name="T99" fmla="*/ 65 h 616"/>
                <a:gd name="T100" fmla="*/ 561 w 629"/>
                <a:gd name="T101" fmla="*/ 101 h 616"/>
                <a:gd name="T102" fmla="*/ 580 w 629"/>
                <a:gd name="T103" fmla="*/ 142 h 616"/>
                <a:gd name="T104" fmla="*/ 612 w 629"/>
                <a:gd name="T105" fmla="*/ 158 h 616"/>
                <a:gd name="T106" fmla="*/ 618 w 629"/>
                <a:gd name="T107" fmla="*/ 220 h 616"/>
                <a:gd name="T108" fmla="*/ 614 w 629"/>
                <a:gd name="T109" fmla="*/ 25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16">
                  <a:moveTo>
                    <a:pt x="614" y="253"/>
                  </a:moveTo>
                  <a:lnTo>
                    <a:pt x="614" y="255"/>
                  </a:lnTo>
                  <a:lnTo>
                    <a:pt x="620" y="262"/>
                  </a:lnTo>
                  <a:lnTo>
                    <a:pt x="621" y="266"/>
                  </a:lnTo>
                  <a:lnTo>
                    <a:pt x="625" y="272"/>
                  </a:lnTo>
                  <a:lnTo>
                    <a:pt x="627" y="277"/>
                  </a:lnTo>
                  <a:lnTo>
                    <a:pt x="629" y="285"/>
                  </a:lnTo>
                  <a:lnTo>
                    <a:pt x="627" y="291"/>
                  </a:lnTo>
                  <a:lnTo>
                    <a:pt x="627" y="296"/>
                  </a:lnTo>
                  <a:lnTo>
                    <a:pt x="623" y="302"/>
                  </a:lnTo>
                  <a:lnTo>
                    <a:pt x="621" y="310"/>
                  </a:lnTo>
                  <a:lnTo>
                    <a:pt x="614" y="314"/>
                  </a:lnTo>
                  <a:lnTo>
                    <a:pt x="604" y="317"/>
                  </a:lnTo>
                  <a:lnTo>
                    <a:pt x="591" y="321"/>
                  </a:lnTo>
                  <a:lnTo>
                    <a:pt x="578" y="325"/>
                  </a:lnTo>
                  <a:lnTo>
                    <a:pt x="574" y="323"/>
                  </a:lnTo>
                  <a:lnTo>
                    <a:pt x="566" y="315"/>
                  </a:lnTo>
                  <a:lnTo>
                    <a:pt x="562" y="312"/>
                  </a:lnTo>
                  <a:lnTo>
                    <a:pt x="561" y="308"/>
                  </a:lnTo>
                  <a:lnTo>
                    <a:pt x="559" y="302"/>
                  </a:lnTo>
                  <a:lnTo>
                    <a:pt x="559" y="298"/>
                  </a:lnTo>
                  <a:lnTo>
                    <a:pt x="557" y="295"/>
                  </a:lnTo>
                  <a:lnTo>
                    <a:pt x="553" y="291"/>
                  </a:lnTo>
                  <a:lnTo>
                    <a:pt x="549" y="291"/>
                  </a:lnTo>
                  <a:lnTo>
                    <a:pt x="543" y="289"/>
                  </a:lnTo>
                  <a:lnTo>
                    <a:pt x="538" y="287"/>
                  </a:lnTo>
                  <a:lnTo>
                    <a:pt x="534" y="283"/>
                  </a:lnTo>
                  <a:lnTo>
                    <a:pt x="530" y="279"/>
                  </a:lnTo>
                  <a:lnTo>
                    <a:pt x="528" y="277"/>
                  </a:lnTo>
                  <a:lnTo>
                    <a:pt x="526" y="274"/>
                  </a:lnTo>
                  <a:lnTo>
                    <a:pt x="524" y="268"/>
                  </a:lnTo>
                  <a:lnTo>
                    <a:pt x="523" y="262"/>
                  </a:lnTo>
                  <a:lnTo>
                    <a:pt x="521" y="258"/>
                  </a:lnTo>
                  <a:lnTo>
                    <a:pt x="519" y="253"/>
                  </a:lnTo>
                  <a:lnTo>
                    <a:pt x="519" y="251"/>
                  </a:lnTo>
                  <a:lnTo>
                    <a:pt x="517" y="243"/>
                  </a:lnTo>
                  <a:lnTo>
                    <a:pt x="513" y="239"/>
                  </a:lnTo>
                  <a:lnTo>
                    <a:pt x="509" y="236"/>
                  </a:lnTo>
                  <a:lnTo>
                    <a:pt x="504" y="232"/>
                  </a:lnTo>
                  <a:lnTo>
                    <a:pt x="498" y="230"/>
                  </a:lnTo>
                  <a:lnTo>
                    <a:pt x="494" y="230"/>
                  </a:lnTo>
                  <a:lnTo>
                    <a:pt x="488" y="228"/>
                  </a:lnTo>
                  <a:lnTo>
                    <a:pt x="483" y="228"/>
                  </a:lnTo>
                  <a:lnTo>
                    <a:pt x="477" y="224"/>
                  </a:lnTo>
                  <a:lnTo>
                    <a:pt x="473" y="222"/>
                  </a:lnTo>
                  <a:lnTo>
                    <a:pt x="471" y="219"/>
                  </a:lnTo>
                  <a:lnTo>
                    <a:pt x="471" y="215"/>
                  </a:lnTo>
                  <a:lnTo>
                    <a:pt x="471" y="205"/>
                  </a:lnTo>
                  <a:lnTo>
                    <a:pt x="475" y="198"/>
                  </a:lnTo>
                  <a:lnTo>
                    <a:pt x="475" y="192"/>
                  </a:lnTo>
                  <a:lnTo>
                    <a:pt x="477" y="188"/>
                  </a:lnTo>
                  <a:lnTo>
                    <a:pt x="475" y="182"/>
                  </a:lnTo>
                  <a:lnTo>
                    <a:pt x="473" y="180"/>
                  </a:lnTo>
                  <a:lnTo>
                    <a:pt x="467" y="177"/>
                  </a:lnTo>
                  <a:lnTo>
                    <a:pt x="462" y="175"/>
                  </a:lnTo>
                  <a:lnTo>
                    <a:pt x="452" y="173"/>
                  </a:lnTo>
                  <a:lnTo>
                    <a:pt x="441" y="173"/>
                  </a:lnTo>
                  <a:lnTo>
                    <a:pt x="437" y="175"/>
                  </a:lnTo>
                  <a:lnTo>
                    <a:pt x="429" y="179"/>
                  </a:lnTo>
                  <a:lnTo>
                    <a:pt x="424" y="180"/>
                  </a:lnTo>
                  <a:lnTo>
                    <a:pt x="420" y="182"/>
                  </a:lnTo>
                  <a:lnTo>
                    <a:pt x="416" y="186"/>
                  </a:lnTo>
                  <a:lnTo>
                    <a:pt x="416" y="190"/>
                  </a:lnTo>
                  <a:lnTo>
                    <a:pt x="412" y="192"/>
                  </a:lnTo>
                  <a:lnTo>
                    <a:pt x="407" y="194"/>
                  </a:lnTo>
                  <a:lnTo>
                    <a:pt x="397" y="192"/>
                  </a:lnTo>
                  <a:lnTo>
                    <a:pt x="389" y="192"/>
                  </a:lnTo>
                  <a:lnTo>
                    <a:pt x="384" y="190"/>
                  </a:lnTo>
                  <a:lnTo>
                    <a:pt x="378" y="188"/>
                  </a:lnTo>
                  <a:lnTo>
                    <a:pt x="374" y="186"/>
                  </a:lnTo>
                  <a:lnTo>
                    <a:pt x="370" y="182"/>
                  </a:lnTo>
                  <a:lnTo>
                    <a:pt x="363" y="177"/>
                  </a:lnTo>
                  <a:lnTo>
                    <a:pt x="361" y="169"/>
                  </a:lnTo>
                  <a:lnTo>
                    <a:pt x="353" y="161"/>
                  </a:lnTo>
                  <a:lnTo>
                    <a:pt x="346" y="158"/>
                  </a:lnTo>
                  <a:lnTo>
                    <a:pt x="342" y="156"/>
                  </a:lnTo>
                  <a:lnTo>
                    <a:pt x="336" y="158"/>
                  </a:lnTo>
                  <a:lnTo>
                    <a:pt x="330" y="158"/>
                  </a:lnTo>
                  <a:lnTo>
                    <a:pt x="327" y="160"/>
                  </a:lnTo>
                  <a:lnTo>
                    <a:pt x="321" y="161"/>
                  </a:lnTo>
                  <a:lnTo>
                    <a:pt x="315" y="163"/>
                  </a:lnTo>
                  <a:lnTo>
                    <a:pt x="310" y="165"/>
                  </a:lnTo>
                  <a:lnTo>
                    <a:pt x="306" y="171"/>
                  </a:lnTo>
                  <a:lnTo>
                    <a:pt x="300" y="177"/>
                  </a:lnTo>
                  <a:lnTo>
                    <a:pt x="298" y="186"/>
                  </a:lnTo>
                  <a:lnTo>
                    <a:pt x="296" y="190"/>
                  </a:lnTo>
                  <a:lnTo>
                    <a:pt x="291" y="194"/>
                  </a:lnTo>
                  <a:lnTo>
                    <a:pt x="283" y="194"/>
                  </a:lnTo>
                  <a:lnTo>
                    <a:pt x="275" y="192"/>
                  </a:lnTo>
                  <a:lnTo>
                    <a:pt x="266" y="188"/>
                  </a:lnTo>
                  <a:lnTo>
                    <a:pt x="258" y="186"/>
                  </a:lnTo>
                  <a:lnTo>
                    <a:pt x="253" y="182"/>
                  </a:lnTo>
                  <a:lnTo>
                    <a:pt x="251" y="182"/>
                  </a:lnTo>
                  <a:lnTo>
                    <a:pt x="249" y="182"/>
                  </a:lnTo>
                  <a:lnTo>
                    <a:pt x="243" y="184"/>
                  </a:lnTo>
                  <a:lnTo>
                    <a:pt x="235" y="188"/>
                  </a:lnTo>
                  <a:lnTo>
                    <a:pt x="228" y="194"/>
                  </a:lnTo>
                  <a:lnTo>
                    <a:pt x="220" y="199"/>
                  </a:lnTo>
                  <a:lnTo>
                    <a:pt x="215" y="205"/>
                  </a:lnTo>
                  <a:lnTo>
                    <a:pt x="213" y="213"/>
                  </a:lnTo>
                  <a:lnTo>
                    <a:pt x="216" y="220"/>
                  </a:lnTo>
                  <a:lnTo>
                    <a:pt x="218" y="228"/>
                  </a:lnTo>
                  <a:lnTo>
                    <a:pt x="220" y="236"/>
                  </a:lnTo>
                  <a:lnTo>
                    <a:pt x="216" y="243"/>
                  </a:lnTo>
                  <a:lnTo>
                    <a:pt x="213" y="251"/>
                  </a:lnTo>
                  <a:lnTo>
                    <a:pt x="209" y="255"/>
                  </a:lnTo>
                  <a:lnTo>
                    <a:pt x="203" y="260"/>
                  </a:lnTo>
                  <a:lnTo>
                    <a:pt x="197" y="260"/>
                  </a:lnTo>
                  <a:lnTo>
                    <a:pt x="194" y="260"/>
                  </a:lnTo>
                  <a:lnTo>
                    <a:pt x="188" y="260"/>
                  </a:lnTo>
                  <a:lnTo>
                    <a:pt x="182" y="264"/>
                  </a:lnTo>
                  <a:lnTo>
                    <a:pt x="176" y="270"/>
                  </a:lnTo>
                  <a:lnTo>
                    <a:pt x="173" y="279"/>
                  </a:lnTo>
                  <a:lnTo>
                    <a:pt x="169" y="285"/>
                  </a:lnTo>
                  <a:lnTo>
                    <a:pt x="167" y="289"/>
                  </a:lnTo>
                  <a:lnTo>
                    <a:pt x="165" y="295"/>
                  </a:lnTo>
                  <a:lnTo>
                    <a:pt x="165" y="300"/>
                  </a:lnTo>
                  <a:lnTo>
                    <a:pt x="163" y="308"/>
                  </a:lnTo>
                  <a:lnTo>
                    <a:pt x="165" y="315"/>
                  </a:lnTo>
                  <a:lnTo>
                    <a:pt x="167" y="319"/>
                  </a:lnTo>
                  <a:lnTo>
                    <a:pt x="167" y="323"/>
                  </a:lnTo>
                  <a:lnTo>
                    <a:pt x="165" y="327"/>
                  </a:lnTo>
                  <a:lnTo>
                    <a:pt x="159" y="333"/>
                  </a:lnTo>
                  <a:lnTo>
                    <a:pt x="156" y="334"/>
                  </a:lnTo>
                  <a:lnTo>
                    <a:pt x="150" y="338"/>
                  </a:lnTo>
                  <a:lnTo>
                    <a:pt x="144" y="338"/>
                  </a:lnTo>
                  <a:lnTo>
                    <a:pt x="142" y="338"/>
                  </a:lnTo>
                  <a:lnTo>
                    <a:pt x="137" y="338"/>
                  </a:lnTo>
                  <a:lnTo>
                    <a:pt x="133" y="344"/>
                  </a:lnTo>
                  <a:lnTo>
                    <a:pt x="129" y="348"/>
                  </a:lnTo>
                  <a:lnTo>
                    <a:pt x="127" y="353"/>
                  </a:lnTo>
                  <a:lnTo>
                    <a:pt x="125" y="357"/>
                  </a:lnTo>
                  <a:lnTo>
                    <a:pt x="123" y="365"/>
                  </a:lnTo>
                  <a:lnTo>
                    <a:pt x="119" y="369"/>
                  </a:lnTo>
                  <a:lnTo>
                    <a:pt x="118" y="374"/>
                  </a:lnTo>
                  <a:lnTo>
                    <a:pt x="118" y="380"/>
                  </a:lnTo>
                  <a:lnTo>
                    <a:pt x="118" y="386"/>
                  </a:lnTo>
                  <a:lnTo>
                    <a:pt x="118" y="390"/>
                  </a:lnTo>
                  <a:lnTo>
                    <a:pt x="119" y="393"/>
                  </a:lnTo>
                  <a:lnTo>
                    <a:pt x="121" y="395"/>
                  </a:lnTo>
                  <a:lnTo>
                    <a:pt x="125" y="399"/>
                  </a:lnTo>
                  <a:lnTo>
                    <a:pt x="133" y="403"/>
                  </a:lnTo>
                  <a:lnTo>
                    <a:pt x="142" y="407"/>
                  </a:lnTo>
                  <a:lnTo>
                    <a:pt x="146" y="412"/>
                  </a:lnTo>
                  <a:lnTo>
                    <a:pt x="152" y="418"/>
                  </a:lnTo>
                  <a:lnTo>
                    <a:pt x="154" y="422"/>
                  </a:lnTo>
                  <a:lnTo>
                    <a:pt x="154" y="426"/>
                  </a:lnTo>
                  <a:lnTo>
                    <a:pt x="150" y="428"/>
                  </a:lnTo>
                  <a:lnTo>
                    <a:pt x="144" y="431"/>
                  </a:lnTo>
                  <a:lnTo>
                    <a:pt x="138" y="431"/>
                  </a:lnTo>
                  <a:lnTo>
                    <a:pt x="137" y="435"/>
                  </a:lnTo>
                  <a:lnTo>
                    <a:pt x="133" y="439"/>
                  </a:lnTo>
                  <a:lnTo>
                    <a:pt x="131" y="445"/>
                  </a:lnTo>
                  <a:lnTo>
                    <a:pt x="129" y="452"/>
                  </a:lnTo>
                  <a:lnTo>
                    <a:pt x="129" y="460"/>
                  </a:lnTo>
                  <a:lnTo>
                    <a:pt x="127" y="468"/>
                  </a:lnTo>
                  <a:lnTo>
                    <a:pt x="129" y="477"/>
                  </a:lnTo>
                  <a:lnTo>
                    <a:pt x="129" y="485"/>
                  </a:lnTo>
                  <a:lnTo>
                    <a:pt x="129" y="492"/>
                  </a:lnTo>
                  <a:lnTo>
                    <a:pt x="131" y="500"/>
                  </a:lnTo>
                  <a:lnTo>
                    <a:pt x="133" y="507"/>
                  </a:lnTo>
                  <a:lnTo>
                    <a:pt x="137" y="513"/>
                  </a:lnTo>
                  <a:lnTo>
                    <a:pt x="138" y="519"/>
                  </a:lnTo>
                  <a:lnTo>
                    <a:pt x="142" y="523"/>
                  </a:lnTo>
                  <a:lnTo>
                    <a:pt x="146" y="525"/>
                  </a:lnTo>
                  <a:lnTo>
                    <a:pt x="154" y="525"/>
                  </a:lnTo>
                  <a:lnTo>
                    <a:pt x="161" y="526"/>
                  </a:lnTo>
                  <a:lnTo>
                    <a:pt x="167" y="528"/>
                  </a:lnTo>
                  <a:lnTo>
                    <a:pt x="175" y="534"/>
                  </a:lnTo>
                  <a:lnTo>
                    <a:pt x="178" y="540"/>
                  </a:lnTo>
                  <a:lnTo>
                    <a:pt x="180" y="547"/>
                  </a:lnTo>
                  <a:lnTo>
                    <a:pt x="180" y="551"/>
                  </a:lnTo>
                  <a:lnTo>
                    <a:pt x="182" y="557"/>
                  </a:lnTo>
                  <a:lnTo>
                    <a:pt x="182" y="563"/>
                  </a:lnTo>
                  <a:lnTo>
                    <a:pt x="182" y="570"/>
                  </a:lnTo>
                  <a:lnTo>
                    <a:pt x="180" y="576"/>
                  </a:lnTo>
                  <a:lnTo>
                    <a:pt x="178" y="584"/>
                  </a:lnTo>
                  <a:lnTo>
                    <a:pt x="175" y="589"/>
                  </a:lnTo>
                  <a:lnTo>
                    <a:pt x="173" y="593"/>
                  </a:lnTo>
                  <a:lnTo>
                    <a:pt x="167" y="601"/>
                  </a:lnTo>
                  <a:lnTo>
                    <a:pt x="161" y="606"/>
                  </a:lnTo>
                  <a:lnTo>
                    <a:pt x="156" y="608"/>
                  </a:lnTo>
                  <a:lnTo>
                    <a:pt x="148" y="606"/>
                  </a:lnTo>
                  <a:lnTo>
                    <a:pt x="142" y="604"/>
                  </a:lnTo>
                  <a:lnTo>
                    <a:pt x="138" y="601"/>
                  </a:lnTo>
                  <a:lnTo>
                    <a:pt x="133" y="597"/>
                  </a:lnTo>
                  <a:lnTo>
                    <a:pt x="125" y="597"/>
                  </a:lnTo>
                  <a:lnTo>
                    <a:pt x="116" y="601"/>
                  </a:lnTo>
                  <a:lnTo>
                    <a:pt x="108" y="606"/>
                  </a:lnTo>
                  <a:lnTo>
                    <a:pt x="99" y="612"/>
                  </a:lnTo>
                  <a:lnTo>
                    <a:pt x="89" y="616"/>
                  </a:lnTo>
                  <a:lnTo>
                    <a:pt x="81" y="616"/>
                  </a:lnTo>
                  <a:lnTo>
                    <a:pt x="78" y="612"/>
                  </a:lnTo>
                  <a:lnTo>
                    <a:pt x="72" y="604"/>
                  </a:lnTo>
                  <a:lnTo>
                    <a:pt x="70" y="597"/>
                  </a:lnTo>
                  <a:lnTo>
                    <a:pt x="68" y="591"/>
                  </a:lnTo>
                  <a:lnTo>
                    <a:pt x="68" y="584"/>
                  </a:lnTo>
                  <a:lnTo>
                    <a:pt x="68" y="576"/>
                  </a:lnTo>
                  <a:lnTo>
                    <a:pt x="70" y="568"/>
                  </a:lnTo>
                  <a:lnTo>
                    <a:pt x="70" y="563"/>
                  </a:lnTo>
                  <a:lnTo>
                    <a:pt x="72" y="559"/>
                  </a:lnTo>
                  <a:lnTo>
                    <a:pt x="72" y="553"/>
                  </a:lnTo>
                  <a:lnTo>
                    <a:pt x="76" y="549"/>
                  </a:lnTo>
                  <a:lnTo>
                    <a:pt x="76" y="542"/>
                  </a:lnTo>
                  <a:lnTo>
                    <a:pt x="76" y="536"/>
                  </a:lnTo>
                  <a:lnTo>
                    <a:pt x="76" y="532"/>
                  </a:lnTo>
                  <a:lnTo>
                    <a:pt x="76" y="528"/>
                  </a:lnTo>
                  <a:lnTo>
                    <a:pt x="70" y="521"/>
                  </a:lnTo>
                  <a:lnTo>
                    <a:pt x="66" y="515"/>
                  </a:lnTo>
                  <a:lnTo>
                    <a:pt x="59" y="509"/>
                  </a:lnTo>
                  <a:lnTo>
                    <a:pt x="53" y="502"/>
                  </a:lnTo>
                  <a:lnTo>
                    <a:pt x="45" y="496"/>
                  </a:lnTo>
                  <a:lnTo>
                    <a:pt x="40" y="488"/>
                  </a:lnTo>
                  <a:lnTo>
                    <a:pt x="34" y="481"/>
                  </a:lnTo>
                  <a:lnTo>
                    <a:pt x="32" y="475"/>
                  </a:lnTo>
                  <a:lnTo>
                    <a:pt x="30" y="469"/>
                  </a:lnTo>
                  <a:lnTo>
                    <a:pt x="32" y="466"/>
                  </a:lnTo>
                  <a:lnTo>
                    <a:pt x="32" y="462"/>
                  </a:lnTo>
                  <a:lnTo>
                    <a:pt x="32" y="460"/>
                  </a:lnTo>
                  <a:lnTo>
                    <a:pt x="32" y="456"/>
                  </a:lnTo>
                  <a:lnTo>
                    <a:pt x="34" y="452"/>
                  </a:lnTo>
                  <a:lnTo>
                    <a:pt x="34" y="445"/>
                  </a:lnTo>
                  <a:lnTo>
                    <a:pt x="36" y="441"/>
                  </a:lnTo>
                  <a:lnTo>
                    <a:pt x="38" y="433"/>
                  </a:lnTo>
                  <a:lnTo>
                    <a:pt x="40" y="426"/>
                  </a:lnTo>
                  <a:lnTo>
                    <a:pt x="40" y="418"/>
                  </a:lnTo>
                  <a:lnTo>
                    <a:pt x="36" y="411"/>
                  </a:lnTo>
                  <a:lnTo>
                    <a:pt x="32" y="405"/>
                  </a:lnTo>
                  <a:lnTo>
                    <a:pt x="28" y="401"/>
                  </a:lnTo>
                  <a:lnTo>
                    <a:pt x="22" y="395"/>
                  </a:lnTo>
                  <a:lnTo>
                    <a:pt x="19" y="393"/>
                  </a:lnTo>
                  <a:lnTo>
                    <a:pt x="13" y="390"/>
                  </a:lnTo>
                  <a:lnTo>
                    <a:pt x="7" y="386"/>
                  </a:lnTo>
                  <a:lnTo>
                    <a:pt x="3" y="380"/>
                  </a:lnTo>
                  <a:lnTo>
                    <a:pt x="2" y="374"/>
                  </a:lnTo>
                  <a:lnTo>
                    <a:pt x="0" y="369"/>
                  </a:lnTo>
                  <a:lnTo>
                    <a:pt x="3" y="361"/>
                  </a:lnTo>
                  <a:lnTo>
                    <a:pt x="7" y="350"/>
                  </a:lnTo>
                  <a:lnTo>
                    <a:pt x="15" y="340"/>
                  </a:lnTo>
                  <a:lnTo>
                    <a:pt x="24" y="325"/>
                  </a:lnTo>
                  <a:lnTo>
                    <a:pt x="41" y="310"/>
                  </a:lnTo>
                  <a:lnTo>
                    <a:pt x="41" y="308"/>
                  </a:lnTo>
                  <a:lnTo>
                    <a:pt x="41" y="306"/>
                  </a:lnTo>
                  <a:lnTo>
                    <a:pt x="43" y="300"/>
                  </a:lnTo>
                  <a:lnTo>
                    <a:pt x="45" y="293"/>
                  </a:lnTo>
                  <a:lnTo>
                    <a:pt x="43" y="289"/>
                  </a:lnTo>
                  <a:lnTo>
                    <a:pt x="43" y="283"/>
                  </a:lnTo>
                  <a:lnTo>
                    <a:pt x="43" y="277"/>
                  </a:lnTo>
                  <a:lnTo>
                    <a:pt x="41" y="274"/>
                  </a:lnTo>
                  <a:lnTo>
                    <a:pt x="40" y="266"/>
                  </a:lnTo>
                  <a:lnTo>
                    <a:pt x="40" y="260"/>
                  </a:lnTo>
                  <a:lnTo>
                    <a:pt x="36" y="253"/>
                  </a:lnTo>
                  <a:lnTo>
                    <a:pt x="34" y="247"/>
                  </a:lnTo>
                  <a:lnTo>
                    <a:pt x="30" y="239"/>
                  </a:lnTo>
                  <a:lnTo>
                    <a:pt x="28" y="234"/>
                  </a:lnTo>
                  <a:lnTo>
                    <a:pt x="28" y="228"/>
                  </a:lnTo>
                  <a:lnTo>
                    <a:pt x="32" y="226"/>
                  </a:lnTo>
                  <a:lnTo>
                    <a:pt x="32" y="220"/>
                  </a:lnTo>
                  <a:lnTo>
                    <a:pt x="38" y="219"/>
                  </a:lnTo>
                  <a:lnTo>
                    <a:pt x="41" y="217"/>
                  </a:lnTo>
                  <a:lnTo>
                    <a:pt x="45" y="215"/>
                  </a:lnTo>
                  <a:lnTo>
                    <a:pt x="51" y="211"/>
                  </a:lnTo>
                  <a:lnTo>
                    <a:pt x="55" y="209"/>
                  </a:lnTo>
                  <a:lnTo>
                    <a:pt x="60" y="207"/>
                  </a:lnTo>
                  <a:lnTo>
                    <a:pt x="66" y="205"/>
                  </a:lnTo>
                  <a:lnTo>
                    <a:pt x="70" y="201"/>
                  </a:lnTo>
                  <a:lnTo>
                    <a:pt x="76" y="198"/>
                  </a:lnTo>
                  <a:lnTo>
                    <a:pt x="79" y="194"/>
                  </a:lnTo>
                  <a:lnTo>
                    <a:pt x="83" y="190"/>
                  </a:lnTo>
                  <a:lnTo>
                    <a:pt x="83" y="184"/>
                  </a:lnTo>
                  <a:lnTo>
                    <a:pt x="85" y="179"/>
                  </a:lnTo>
                  <a:lnTo>
                    <a:pt x="83" y="171"/>
                  </a:lnTo>
                  <a:lnTo>
                    <a:pt x="83" y="163"/>
                  </a:lnTo>
                  <a:lnTo>
                    <a:pt x="83" y="156"/>
                  </a:lnTo>
                  <a:lnTo>
                    <a:pt x="81" y="148"/>
                  </a:lnTo>
                  <a:lnTo>
                    <a:pt x="81" y="141"/>
                  </a:lnTo>
                  <a:lnTo>
                    <a:pt x="83" y="133"/>
                  </a:lnTo>
                  <a:lnTo>
                    <a:pt x="83" y="125"/>
                  </a:lnTo>
                  <a:lnTo>
                    <a:pt x="85" y="118"/>
                  </a:lnTo>
                  <a:lnTo>
                    <a:pt x="87" y="110"/>
                  </a:lnTo>
                  <a:lnTo>
                    <a:pt x="93" y="106"/>
                  </a:lnTo>
                  <a:lnTo>
                    <a:pt x="99" y="101"/>
                  </a:lnTo>
                  <a:lnTo>
                    <a:pt x="108" y="95"/>
                  </a:lnTo>
                  <a:lnTo>
                    <a:pt x="118" y="93"/>
                  </a:lnTo>
                  <a:lnTo>
                    <a:pt x="133" y="91"/>
                  </a:lnTo>
                  <a:lnTo>
                    <a:pt x="135" y="93"/>
                  </a:lnTo>
                  <a:lnTo>
                    <a:pt x="140" y="93"/>
                  </a:lnTo>
                  <a:lnTo>
                    <a:pt x="146" y="93"/>
                  </a:lnTo>
                  <a:lnTo>
                    <a:pt x="152" y="93"/>
                  </a:lnTo>
                  <a:lnTo>
                    <a:pt x="161" y="91"/>
                  </a:lnTo>
                  <a:lnTo>
                    <a:pt x="167" y="89"/>
                  </a:lnTo>
                  <a:lnTo>
                    <a:pt x="173" y="87"/>
                  </a:lnTo>
                  <a:lnTo>
                    <a:pt x="176" y="84"/>
                  </a:lnTo>
                  <a:lnTo>
                    <a:pt x="184" y="80"/>
                  </a:lnTo>
                  <a:lnTo>
                    <a:pt x="188" y="74"/>
                  </a:lnTo>
                  <a:lnTo>
                    <a:pt x="194" y="68"/>
                  </a:lnTo>
                  <a:lnTo>
                    <a:pt x="199" y="63"/>
                  </a:lnTo>
                  <a:lnTo>
                    <a:pt x="205" y="59"/>
                  </a:lnTo>
                  <a:lnTo>
                    <a:pt x="211" y="51"/>
                  </a:lnTo>
                  <a:lnTo>
                    <a:pt x="215" y="46"/>
                  </a:lnTo>
                  <a:lnTo>
                    <a:pt x="220" y="40"/>
                  </a:lnTo>
                  <a:lnTo>
                    <a:pt x="226" y="36"/>
                  </a:lnTo>
                  <a:lnTo>
                    <a:pt x="232" y="30"/>
                  </a:lnTo>
                  <a:lnTo>
                    <a:pt x="237" y="27"/>
                  </a:lnTo>
                  <a:lnTo>
                    <a:pt x="245" y="25"/>
                  </a:lnTo>
                  <a:lnTo>
                    <a:pt x="253" y="23"/>
                  </a:lnTo>
                  <a:lnTo>
                    <a:pt x="260" y="21"/>
                  </a:lnTo>
                  <a:lnTo>
                    <a:pt x="270" y="21"/>
                  </a:lnTo>
                  <a:lnTo>
                    <a:pt x="279" y="23"/>
                  </a:lnTo>
                  <a:lnTo>
                    <a:pt x="291" y="27"/>
                  </a:lnTo>
                  <a:lnTo>
                    <a:pt x="300" y="28"/>
                  </a:lnTo>
                  <a:lnTo>
                    <a:pt x="311" y="30"/>
                  </a:lnTo>
                  <a:lnTo>
                    <a:pt x="321" y="28"/>
                  </a:lnTo>
                  <a:lnTo>
                    <a:pt x="330" y="28"/>
                  </a:lnTo>
                  <a:lnTo>
                    <a:pt x="338" y="25"/>
                  </a:lnTo>
                  <a:lnTo>
                    <a:pt x="348" y="23"/>
                  </a:lnTo>
                  <a:lnTo>
                    <a:pt x="355" y="19"/>
                  </a:lnTo>
                  <a:lnTo>
                    <a:pt x="365" y="15"/>
                  </a:lnTo>
                  <a:lnTo>
                    <a:pt x="370" y="11"/>
                  </a:lnTo>
                  <a:lnTo>
                    <a:pt x="378" y="7"/>
                  </a:lnTo>
                  <a:lnTo>
                    <a:pt x="384" y="4"/>
                  </a:lnTo>
                  <a:lnTo>
                    <a:pt x="391" y="2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5" y="0"/>
                  </a:lnTo>
                  <a:lnTo>
                    <a:pt x="408" y="4"/>
                  </a:lnTo>
                  <a:lnTo>
                    <a:pt x="416" y="9"/>
                  </a:lnTo>
                  <a:lnTo>
                    <a:pt x="422" y="15"/>
                  </a:lnTo>
                  <a:lnTo>
                    <a:pt x="429" y="21"/>
                  </a:lnTo>
                  <a:lnTo>
                    <a:pt x="437" y="25"/>
                  </a:lnTo>
                  <a:lnTo>
                    <a:pt x="441" y="25"/>
                  </a:lnTo>
                  <a:lnTo>
                    <a:pt x="446" y="27"/>
                  </a:lnTo>
                  <a:lnTo>
                    <a:pt x="452" y="27"/>
                  </a:lnTo>
                  <a:lnTo>
                    <a:pt x="458" y="28"/>
                  </a:lnTo>
                  <a:lnTo>
                    <a:pt x="464" y="28"/>
                  </a:lnTo>
                  <a:lnTo>
                    <a:pt x="471" y="28"/>
                  </a:lnTo>
                  <a:lnTo>
                    <a:pt x="479" y="27"/>
                  </a:lnTo>
                  <a:lnTo>
                    <a:pt x="488" y="27"/>
                  </a:lnTo>
                  <a:lnTo>
                    <a:pt x="496" y="27"/>
                  </a:lnTo>
                  <a:lnTo>
                    <a:pt x="504" y="27"/>
                  </a:lnTo>
                  <a:lnTo>
                    <a:pt x="511" y="27"/>
                  </a:lnTo>
                  <a:lnTo>
                    <a:pt x="519" y="28"/>
                  </a:lnTo>
                  <a:lnTo>
                    <a:pt x="523" y="32"/>
                  </a:lnTo>
                  <a:lnTo>
                    <a:pt x="528" y="36"/>
                  </a:lnTo>
                  <a:lnTo>
                    <a:pt x="534" y="40"/>
                  </a:lnTo>
                  <a:lnTo>
                    <a:pt x="540" y="44"/>
                  </a:lnTo>
                  <a:lnTo>
                    <a:pt x="542" y="49"/>
                  </a:lnTo>
                  <a:lnTo>
                    <a:pt x="547" y="53"/>
                  </a:lnTo>
                  <a:lnTo>
                    <a:pt x="549" y="59"/>
                  </a:lnTo>
                  <a:lnTo>
                    <a:pt x="553" y="65"/>
                  </a:lnTo>
                  <a:lnTo>
                    <a:pt x="555" y="70"/>
                  </a:lnTo>
                  <a:lnTo>
                    <a:pt x="557" y="76"/>
                  </a:lnTo>
                  <a:lnTo>
                    <a:pt x="559" y="82"/>
                  </a:lnTo>
                  <a:lnTo>
                    <a:pt x="559" y="87"/>
                  </a:lnTo>
                  <a:lnTo>
                    <a:pt x="559" y="91"/>
                  </a:lnTo>
                  <a:lnTo>
                    <a:pt x="561" y="97"/>
                  </a:lnTo>
                  <a:lnTo>
                    <a:pt x="561" y="101"/>
                  </a:lnTo>
                  <a:lnTo>
                    <a:pt x="562" y="106"/>
                  </a:lnTo>
                  <a:lnTo>
                    <a:pt x="562" y="112"/>
                  </a:lnTo>
                  <a:lnTo>
                    <a:pt x="564" y="116"/>
                  </a:lnTo>
                  <a:lnTo>
                    <a:pt x="566" y="122"/>
                  </a:lnTo>
                  <a:lnTo>
                    <a:pt x="568" y="127"/>
                  </a:lnTo>
                  <a:lnTo>
                    <a:pt x="572" y="135"/>
                  </a:lnTo>
                  <a:lnTo>
                    <a:pt x="580" y="142"/>
                  </a:lnTo>
                  <a:lnTo>
                    <a:pt x="581" y="144"/>
                  </a:lnTo>
                  <a:lnTo>
                    <a:pt x="587" y="148"/>
                  </a:lnTo>
                  <a:lnTo>
                    <a:pt x="593" y="148"/>
                  </a:lnTo>
                  <a:lnTo>
                    <a:pt x="599" y="150"/>
                  </a:lnTo>
                  <a:lnTo>
                    <a:pt x="604" y="150"/>
                  </a:lnTo>
                  <a:lnTo>
                    <a:pt x="610" y="154"/>
                  </a:lnTo>
                  <a:lnTo>
                    <a:pt x="612" y="158"/>
                  </a:lnTo>
                  <a:lnTo>
                    <a:pt x="616" y="165"/>
                  </a:lnTo>
                  <a:lnTo>
                    <a:pt x="616" y="173"/>
                  </a:lnTo>
                  <a:lnTo>
                    <a:pt x="618" y="182"/>
                  </a:lnTo>
                  <a:lnTo>
                    <a:pt x="618" y="192"/>
                  </a:lnTo>
                  <a:lnTo>
                    <a:pt x="620" y="201"/>
                  </a:lnTo>
                  <a:lnTo>
                    <a:pt x="618" y="211"/>
                  </a:lnTo>
                  <a:lnTo>
                    <a:pt x="618" y="220"/>
                  </a:lnTo>
                  <a:lnTo>
                    <a:pt x="616" y="228"/>
                  </a:lnTo>
                  <a:lnTo>
                    <a:pt x="616" y="236"/>
                  </a:lnTo>
                  <a:lnTo>
                    <a:pt x="614" y="243"/>
                  </a:lnTo>
                  <a:lnTo>
                    <a:pt x="614" y="247"/>
                  </a:lnTo>
                  <a:lnTo>
                    <a:pt x="614" y="251"/>
                  </a:lnTo>
                  <a:lnTo>
                    <a:pt x="614" y="253"/>
                  </a:lnTo>
                  <a:lnTo>
                    <a:pt x="614" y="25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353"/>
            <p:cNvSpPr>
              <a:spLocks/>
            </p:cNvSpPr>
            <p:nvPr/>
          </p:nvSpPr>
          <p:spPr bwMode="auto">
            <a:xfrm>
              <a:off x="2015" y="2812"/>
              <a:ext cx="106" cy="42"/>
            </a:xfrm>
            <a:custGeom>
              <a:avLst/>
              <a:gdLst>
                <a:gd name="T0" fmla="*/ 0 w 213"/>
                <a:gd name="T1" fmla="*/ 35 h 84"/>
                <a:gd name="T2" fmla="*/ 0 w 213"/>
                <a:gd name="T3" fmla="*/ 33 h 84"/>
                <a:gd name="T4" fmla="*/ 3 w 213"/>
                <a:gd name="T5" fmla="*/ 31 h 84"/>
                <a:gd name="T6" fmla="*/ 9 w 213"/>
                <a:gd name="T7" fmla="*/ 27 h 84"/>
                <a:gd name="T8" fmla="*/ 19 w 213"/>
                <a:gd name="T9" fmla="*/ 21 h 84"/>
                <a:gd name="T10" fmla="*/ 30 w 213"/>
                <a:gd name="T11" fmla="*/ 16 h 84"/>
                <a:gd name="T12" fmla="*/ 43 w 213"/>
                <a:gd name="T13" fmla="*/ 12 h 84"/>
                <a:gd name="T14" fmla="*/ 57 w 213"/>
                <a:gd name="T15" fmla="*/ 6 h 84"/>
                <a:gd name="T16" fmla="*/ 72 w 213"/>
                <a:gd name="T17" fmla="*/ 4 h 84"/>
                <a:gd name="T18" fmla="*/ 89 w 213"/>
                <a:gd name="T19" fmla="*/ 0 h 84"/>
                <a:gd name="T20" fmla="*/ 106 w 213"/>
                <a:gd name="T21" fmla="*/ 0 h 84"/>
                <a:gd name="T22" fmla="*/ 123 w 213"/>
                <a:gd name="T23" fmla="*/ 2 h 84"/>
                <a:gd name="T24" fmla="*/ 142 w 213"/>
                <a:gd name="T25" fmla="*/ 8 h 84"/>
                <a:gd name="T26" fmla="*/ 159 w 213"/>
                <a:gd name="T27" fmla="*/ 14 h 84"/>
                <a:gd name="T28" fmla="*/ 178 w 213"/>
                <a:gd name="T29" fmla="*/ 25 h 84"/>
                <a:gd name="T30" fmla="*/ 196 w 213"/>
                <a:gd name="T31" fmla="*/ 40 h 84"/>
                <a:gd name="T32" fmla="*/ 213 w 213"/>
                <a:gd name="T33" fmla="*/ 59 h 84"/>
                <a:gd name="T34" fmla="*/ 211 w 213"/>
                <a:gd name="T35" fmla="*/ 59 h 84"/>
                <a:gd name="T36" fmla="*/ 209 w 213"/>
                <a:gd name="T37" fmla="*/ 61 h 84"/>
                <a:gd name="T38" fmla="*/ 203 w 213"/>
                <a:gd name="T39" fmla="*/ 65 h 84"/>
                <a:gd name="T40" fmla="*/ 196 w 213"/>
                <a:gd name="T41" fmla="*/ 67 h 84"/>
                <a:gd name="T42" fmla="*/ 188 w 213"/>
                <a:gd name="T43" fmla="*/ 71 h 84"/>
                <a:gd name="T44" fmla="*/ 177 w 213"/>
                <a:gd name="T45" fmla="*/ 74 h 84"/>
                <a:gd name="T46" fmla="*/ 165 w 213"/>
                <a:gd name="T47" fmla="*/ 78 h 84"/>
                <a:gd name="T48" fmla="*/ 154 w 213"/>
                <a:gd name="T49" fmla="*/ 82 h 84"/>
                <a:gd name="T50" fmla="*/ 138 w 213"/>
                <a:gd name="T51" fmla="*/ 84 h 84"/>
                <a:gd name="T52" fmla="*/ 123 w 213"/>
                <a:gd name="T53" fmla="*/ 84 h 84"/>
                <a:gd name="T54" fmla="*/ 106 w 213"/>
                <a:gd name="T55" fmla="*/ 84 h 84"/>
                <a:gd name="T56" fmla="*/ 89 w 213"/>
                <a:gd name="T57" fmla="*/ 82 h 84"/>
                <a:gd name="T58" fmla="*/ 72 w 213"/>
                <a:gd name="T59" fmla="*/ 78 h 84"/>
                <a:gd name="T60" fmla="*/ 53 w 213"/>
                <a:gd name="T61" fmla="*/ 74 h 84"/>
                <a:gd name="T62" fmla="*/ 32 w 213"/>
                <a:gd name="T63" fmla="*/ 67 h 84"/>
                <a:gd name="T64" fmla="*/ 13 w 213"/>
                <a:gd name="T65" fmla="*/ 55 h 84"/>
                <a:gd name="T66" fmla="*/ 0 w 213"/>
                <a:gd name="T67" fmla="*/ 35 h 84"/>
                <a:gd name="T68" fmla="*/ 0 w 213"/>
                <a:gd name="T69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" h="84">
                  <a:moveTo>
                    <a:pt x="0" y="35"/>
                  </a:moveTo>
                  <a:lnTo>
                    <a:pt x="0" y="33"/>
                  </a:lnTo>
                  <a:lnTo>
                    <a:pt x="3" y="31"/>
                  </a:lnTo>
                  <a:lnTo>
                    <a:pt x="9" y="27"/>
                  </a:lnTo>
                  <a:lnTo>
                    <a:pt x="19" y="21"/>
                  </a:lnTo>
                  <a:lnTo>
                    <a:pt x="30" y="16"/>
                  </a:lnTo>
                  <a:lnTo>
                    <a:pt x="43" y="12"/>
                  </a:lnTo>
                  <a:lnTo>
                    <a:pt x="57" y="6"/>
                  </a:lnTo>
                  <a:lnTo>
                    <a:pt x="72" y="4"/>
                  </a:lnTo>
                  <a:lnTo>
                    <a:pt x="89" y="0"/>
                  </a:lnTo>
                  <a:lnTo>
                    <a:pt x="106" y="0"/>
                  </a:lnTo>
                  <a:lnTo>
                    <a:pt x="123" y="2"/>
                  </a:lnTo>
                  <a:lnTo>
                    <a:pt x="142" y="8"/>
                  </a:lnTo>
                  <a:lnTo>
                    <a:pt x="159" y="14"/>
                  </a:lnTo>
                  <a:lnTo>
                    <a:pt x="178" y="25"/>
                  </a:lnTo>
                  <a:lnTo>
                    <a:pt x="196" y="40"/>
                  </a:lnTo>
                  <a:lnTo>
                    <a:pt x="213" y="59"/>
                  </a:lnTo>
                  <a:lnTo>
                    <a:pt x="211" y="59"/>
                  </a:lnTo>
                  <a:lnTo>
                    <a:pt x="209" y="61"/>
                  </a:lnTo>
                  <a:lnTo>
                    <a:pt x="203" y="65"/>
                  </a:lnTo>
                  <a:lnTo>
                    <a:pt x="196" y="67"/>
                  </a:lnTo>
                  <a:lnTo>
                    <a:pt x="188" y="71"/>
                  </a:lnTo>
                  <a:lnTo>
                    <a:pt x="177" y="74"/>
                  </a:lnTo>
                  <a:lnTo>
                    <a:pt x="165" y="78"/>
                  </a:lnTo>
                  <a:lnTo>
                    <a:pt x="154" y="82"/>
                  </a:lnTo>
                  <a:lnTo>
                    <a:pt x="138" y="84"/>
                  </a:lnTo>
                  <a:lnTo>
                    <a:pt x="123" y="84"/>
                  </a:lnTo>
                  <a:lnTo>
                    <a:pt x="106" y="84"/>
                  </a:lnTo>
                  <a:lnTo>
                    <a:pt x="89" y="82"/>
                  </a:lnTo>
                  <a:lnTo>
                    <a:pt x="72" y="78"/>
                  </a:lnTo>
                  <a:lnTo>
                    <a:pt x="53" y="74"/>
                  </a:lnTo>
                  <a:lnTo>
                    <a:pt x="32" y="67"/>
                  </a:lnTo>
                  <a:lnTo>
                    <a:pt x="13" y="5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354"/>
            <p:cNvSpPr>
              <a:spLocks/>
            </p:cNvSpPr>
            <p:nvPr/>
          </p:nvSpPr>
          <p:spPr bwMode="auto">
            <a:xfrm>
              <a:off x="2162" y="2834"/>
              <a:ext cx="52" cy="39"/>
            </a:xfrm>
            <a:custGeom>
              <a:avLst/>
              <a:gdLst>
                <a:gd name="T0" fmla="*/ 0 w 105"/>
                <a:gd name="T1" fmla="*/ 17 h 78"/>
                <a:gd name="T2" fmla="*/ 0 w 105"/>
                <a:gd name="T3" fmla="*/ 17 h 78"/>
                <a:gd name="T4" fmla="*/ 4 w 105"/>
                <a:gd name="T5" fmla="*/ 15 h 78"/>
                <a:gd name="T6" fmla="*/ 6 w 105"/>
                <a:gd name="T7" fmla="*/ 15 h 78"/>
                <a:gd name="T8" fmla="*/ 14 w 105"/>
                <a:gd name="T9" fmla="*/ 13 h 78"/>
                <a:gd name="T10" fmla="*/ 19 w 105"/>
                <a:gd name="T11" fmla="*/ 11 h 78"/>
                <a:gd name="T12" fmla="*/ 27 w 105"/>
                <a:gd name="T13" fmla="*/ 10 h 78"/>
                <a:gd name="T14" fmla="*/ 35 w 105"/>
                <a:gd name="T15" fmla="*/ 8 h 78"/>
                <a:gd name="T16" fmla="*/ 44 w 105"/>
                <a:gd name="T17" fmla="*/ 6 h 78"/>
                <a:gd name="T18" fmla="*/ 52 w 105"/>
                <a:gd name="T19" fmla="*/ 4 h 78"/>
                <a:gd name="T20" fmla="*/ 59 w 105"/>
                <a:gd name="T21" fmla="*/ 2 h 78"/>
                <a:gd name="T22" fmla="*/ 69 w 105"/>
                <a:gd name="T23" fmla="*/ 0 h 78"/>
                <a:gd name="T24" fmla="*/ 78 w 105"/>
                <a:gd name="T25" fmla="*/ 0 h 78"/>
                <a:gd name="T26" fmla="*/ 86 w 105"/>
                <a:gd name="T27" fmla="*/ 0 h 78"/>
                <a:gd name="T28" fmla="*/ 94 w 105"/>
                <a:gd name="T29" fmla="*/ 0 h 78"/>
                <a:gd name="T30" fmla="*/ 99 w 105"/>
                <a:gd name="T31" fmla="*/ 0 h 78"/>
                <a:gd name="T32" fmla="*/ 105 w 105"/>
                <a:gd name="T33" fmla="*/ 2 h 78"/>
                <a:gd name="T34" fmla="*/ 105 w 105"/>
                <a:gd name="T35" fmla="*/ 4 h 78"/>
                <a:gd name="T36" fmla="*/ 103 w 105"/>
                <a:gd name="T37" fmla="*/ 11 h 78"/>
                <a:gd name="T38" fmla="*/ 103 w 105"/>
                <a:gd name="T39" fmla="*/ 15 h 78"/>
                <a:gd name="T40" fmla="*/ 101 w 105"/>
                <a:gd name="T41" fmla="*/ 23 h 78"/>
                <a:gd name="T42" fmla="*/ 101 w 105"/>
                <a:gd name="T43" fmla="*/ 29 h 78"/>
                <a:gd name="T44" fmla="*/ 99 w 105"/>
                <a:gd name="T45" fmla="*/ 34 h 78"/>
                <a:gd name="T46" fmla="*/ 99 w 105"/>
                <a:gd name="T47" fmla="*/ 40 h 78"/>
                <a:gd name="T48" fmla="*/ 97 w 105"/>
                <a:gd name="T49" fmla="*/ 48 h 78"/>
                <a:gd name="T50" fmla="*/ 95 w 105"/>
                <a:gd name="T51" fmla="*/ 53 h 78"/>
                <a:gd name="T52" fmla="*/ 94 w 105"/>
                <a:gd name="T53" fmla="*/ 59 h 78"/>
                <a:gd name="T54" fmla="*/ 92 w 105"/>
                <a:gd name="T55" fmla="*/ 65 h 78"/>
                <a:gd name="T56" fmla="*/ 90 w 105"/>
                <a:gd name="T57" fmla="*/ 70 h 78"/>
                <a:gd name="T58" fmla="*/ 86 w 105"/>
                <a:gd name="T59" fmla="*/ 74 h 78"/>
                <a:gd name="T60" fmla="*/ 84 w 105"/>
                <a:gd name="T61" fmla="*/ 78 h 78"/>
                <a:gd name="T62" fmla="*/ 82 w 105"/>
                <a:gd name="T63" fmla="*/ 76 h 78"/>
                <a:gd name="T64" fmla="*/ 75 w 105"/>
                <a:gd name="T65" fmla="*/ 74 h 78"/>
                <a:gd name="T66" fmla="*/ 71 w 105"/>
                <a:gd name="T67" fmla="*/ 72 h 78"/>
                <a:gd name="T68" fmla="*/ 65 w 105"/>
                <a:gd name="T69" fmla="*/ 70 h 78"/>
                <a:gd name="T70" fmla="*/ 59 w 105"/>
                <a:gd name="T71" fmla="*/ 69 h 78"/>
                <a:gd name="T72" fmla="*/ 54 w 105"/>
                <a:gd name="T73" fmla="*/ 65 h 78"/>
                <a:gd name="T74" fmla="*/ 46 w 105"/>
                <a:gd name="T75" fmla="*/ 61 h 78"/>
                <a:gd name="T76" fmla="*/ 38 w 105"/>
                <a:gd name="T77" fmla="*/ 57 h 78"/>
                <a:gd name="T78" fmla="*/ 33 w 105"/>
                <a:gd name="T79" fmla="*/ 53 h 78"/>
                <a:gd name="T80" fmla="*/ 27 w 105"/>
                <a:gd name="T81" fmla="*/ 50 h 78"/>
                <a:gd name="T82" fmla="*/ 19 w 105"/>
                <a:gd name="T83" fmla="*/ 46 h 78"/>
                <a:gd name="T84" fmla="*/ 14 w 105"/>
                <a:gd name="T85" fmla="*/ 40 h 78"/>
                <a:gd name="T86" fmla="*/ 8 w 105"/>
                <a:gd name="T87" fmla="*/ 34 h 78"/>
                <a:gd name="T88" fmla="*/ 4 w 105"/>
                <a:gd name="T89" fmla="*/ 29 h 78"/>
                <a:gd name="T90" fmla="*/ 0 w 105"/>
                <a:gd name="T91" fmla="*/ 17 h 78"/>
                <a:gd name="T92" fmla="*/ 0 w 105"/>
                <a:gd name="T93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78">
                  <a:moveTo>
                    <a:pt x="0" y="17"/>
                  </a:moveTo>
                  <a:lnTo>
                    <a:pt x="0" y="17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14" y="13"/>
                  </a:lnTo>
                  <a:lnTo>
                    <a:pt x="19" y="11"/>
                  </a:lnTo>
                  <a:lnTo>
                    <a:pt x="27" y="10"/>
                  </a:lnTo>
                  <a:lnTo>
                    <a:pt x="35" y="8"/>
                  </a:lnTo>
                  <a:lnTo>
                    <a:pt x="44" y="6"/>
                  </a:lnTo>
                  <a:lnTo>
                    <a:pt x="52" y="4"/>
                  </a:lnTo>
                  <a:lnTo>
                    <a:pt x="59" y="2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1" y="23"/>
                  </a:lnTo>
                  <a:lnTo>
                    <a:pt x="101" y="29"/>
                  </a:lnTo>
                  <a:lnTo>
                    <a:pt x="99" y="34"/>
                  </a:lnTo>
                  <a:lnTo>
                    <a:pt x="99" y="40"/>
                  </a:lnTo>
                  <a:lnTo>
                    <a:pt x="97" y="48"/>
                  </a:lnTo>
                  <a:lnTo>
                    <a:pt x="95" y="53"/>
                  </a:lnTo>
                  <a:lnTo>
                    <a:pt x="94" y="59"/>
                  </a:lnTo>
                  <a:lnTo>
                    <a:pt x="92" y="65"/>
                  </a:lnTo>
                  <a:lnTo>
                    <a:pt x="90" y="70"/>
                  </a:lnTo>
                  <a:lnTo>
                    <a:pt x="86" y="74"/>
                  </a:lnTo>
                  <a:lnTo>
                    <a:pt x="84" y="78"/>
                  </a:lnTo>
                  <a:lnTo>
                    <a:pt x="82" y="76"/>
                  </a:lnTo>
                  <a:lnTo>
                    <a:pt x="75" y="74"/>
                  </a:lnTo>
                  <a:lnTo>
                    <a:pt x="71" y="72"/>
                  </a:lnTo>
                  <a:lnTo>
                    <a:pt x="65" y="70"/>
                  </a:lnTo>
                  <a:lnTo>
                    <a:pt x="59" y="69"/>
                  </a:lnTo>
                  <a:lnTo>
                    <a:pt x="54" y="65"/>
                  </a:lnTo>
                  <a:lnTo>
                    <a:pt x="46" y="61"/>
                  </a:lnTo>
                  <a:lnTo>
                    <a:pt x="38" y="57"/>
                  </a:lnTo>
                  <a:lnTo>
                    <a:pt x="33" y="53"/>
                  </a:lnTo>
                  <a:lnTo>
                    <a:pt x="27" y="50"/>
                  </a:lnTo>
                  <a:lnTo>
                    <a:pt x="19" y="46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4" y="29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355"/>
            <p:cNvSpPr>
              <a:spLocks/>
            </p:cNvSpPr>
            <p:nvPr/>
          </p:nvSpPr>
          <p:spPr bwMode="auto">
            <a:xfrm>
              <a:off x="2030" y="2822"/>
              <a:ext cx="76" cy="25"/>
            </a:xfrm>
            <a:custGeom>
              <a:avLst/>
              <a:gdLst>
                <a:gd name="T0" fmla="*/ 0 w 152"/>
                <a:gd name="T1" fmla="*/ 19 h 50"/>
                <a:gd name="T2" fmla="*/ 0 w 152"/>
                <a:gd name="T3" fmla="*/ 19 h 50"/>
                <a:gd name="T4" fmla="*/ 4 w 152"/>
                <a:gd name="T5" fmla="*/ 17 h 50"/>
                <a:gd name="T6" fmla="*/ 10 w 152"/>
                <a:gd name="T7" fmla="*/ 14 h 50"/>
                <a:gd name="T8" fmla="*/ 15 w 152"/>
                <a:gd name="T9" fmla="*/ 14 h 50"/>
                <a:gd name="T10" fmla="*/ 21 w 152"/>
                <a:gd name="T11" fmla="*/ 10 h 50"/>
                <a:gd name="T12" fmla="*/ 31 w 152"/>
                <a:gd name="T13" fmla="*/ 8 h 50"/>
                <a:gd name="T14" fmla="*/ 40 w 152"/>
                <a:gd name="T15" fmla="*/ 6 h 50"/>
                <a:gd name="T16" fmla="*/ 50 w 152"/>
                <a:gd name="T17" fmla="*/ 4 h 50"/>
                <a:gd name="T18" fmla="*/ 61 w 152"/>
                <a:gd name="T19" fmla="*/ 0 h 50"/>
                <a:gd name="T20" fmla="*/ 72 w 152"/>
                <a:gd name="T21" fmla="*/ 0 h 50"/>
                <a:gd name="T22" fmla="*/ 86 w 152"/>
                <a:gd name="T23" fmla="*/ 2 h 50"/>
                <a:gd name="T24" fmla="*/ 99 w 152"/>
                <a:gd name="T25" fmla="*/ 4 h 50"/>
                <a:gd name="T26" fmla="*/ 112 w 152"/>
                <a:gd name="T27" fmla="*/ 6 h 50"/>
                <a:gd name="T28" fmla="*/ 126 w 152"/>
                <a:gd name="T29" fmla="*/ 14 h 50"/>
                <a:gd name="T30" fmla="*/ 139 w 152"/>
                <a:gd name="T31" fmla="*/ 19 h 50"/>
                <a:gd name="T32" fmla="*/ 152 w 152"/>
                <a:gd name="T33" fmla="*/ 29 h 50"/>
                <a:gd name="T34" fmla="*/ 152 w 152"/>
                <a:gd name="T35" fmla="*/ 31 h 50"/>
                <a:gd name="T36" fmla="*/ 152 w 152"/>
                <a:gd name="T37" fmla="*/ 33 h 50"/>
                <a:gd name="T38" fmla="*/ 148 w 152"/>
                <a:gd name="T39" fmla="*/ 36 h 50"/>
                <a:gd name="T40" fmla="*/ 143 w 152"/>
                <a:gd name="T41" fmla="*/ 38 h 50"/>
                <a:gd name="T42" fmla="*/ 135 w 152"/>
                <a:gd name="T43" fmla="*/ 40 h 50"/>
                <a:gd name="T44" fmla="*/ 129 w 152"/>
                <a:gd name="T45" fmla="*/ 44 h 50"/>
                <a:gd name="T46" fmla="*/ 120 w 152"/>
                <a:gd name="T47" fmla="*/ 46 h 50"/>
                <a:gd name="T48" fmla="*/ 110 w 152"/>
                <a:gd name="T49" fmla="*/ 48 h 50"/>
                <a:gd name="T50" fmla="*/ 97 w 152"/>
                <a:gd name="T51" fmla="*/ 48 h 50"/>
                <a:gd name="T52" fmla="*/ 86 w 152"/>
                <a:gd name="T53" fmla="*/ 50 h 50"/>
                <a:gd name="T54" fmla="*/ 72 w 152"/>
                <a:gd name="T55" fmla="*/ 48 h 50"/>
                <a:gd name="T56" fmla="*/ 61 w 152"/>
                <a:gd name="T57" fmla="*/ 48 h 50"/>
                <a:gd name="T58" fmla="*/ 48 w 152"/>
                <a:gd name="T59" fmla="*/ 44 h 50"/>
                <a:gd name="T60" fmla="*/ 36 w 152"/>
                <a:gd name="T61" fmla="*/ 40 h 50"/>
                <a:gd name="T62" fmla="*/ 25 w 152"/>
                <a:gd name="T63" fmla="*/ 36 h 50"/>
                <a:gd name="T64" fmla="*/ 13 w 152"/>
                <a:gd name="T65" fmla="*/ 29 h 50"/>
                <a:gd name="T66" fmla="*/ 0 w 152"/>
                <a:gd name="T67" fmla="*/ 19 h 50"/>
                <a:gd name="T68" fmla="*/ 0 w 152"/>
                <a:gd name="T6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50">
                  <a:moveTo>
                    <a:pt x="0" y="19"/>
                  </a:moveTo>
                  <a:lnTo>
                    <a:pt x="0" y="19"/>
                  </a:lnTo>
                  <a:lnTo>
                    <a:pt x="4" y="17"/>
                  </a:lnTo>
                  <a:lnTo>
                    <a:pt x="10" y="14"/>
                  </a:lnTo>
                  <a:lnTo>
                    <a:pt x="15" y="14"/>
                  </a:lnTo>
                  <a:lnTo>
                    <a:pt x="21" y="10"/>
                  </a:lnTo>
                  <a:lnTo>
                    <a:pt x="31" y="8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86" y="2"/>
                  </a:lnTo>
                  <a:lnTo>
                    <a:pt x="99" y="4"/>
                  </a:lnTo>
                  <a:lnTo>
                    <a:pt x="112" y="6"/>
                  </a:lnTo>
                  <a:lnTo>
                    <a:pt x="126" y="14"/>
                  </a:lnTo>
                  <a:lnTo>
                    <a:pt x="139" y="19"/>
                  </a:lnTo>
                  <a:lnTo>
                    <a:pt x="152" y="29"/>
                  </a:lnTo>
                  <a:lnTo>
                    <a:pt x="152" y="31"/>
                  </a:lnTo>
                  <a:lnTo>
                    <a:pt x="152" y="33"/>
                  </a:lnTo>
                  <a:lnTo>
                    <a:pt x="148" y="36"/>
                  </a:lnTo>
                  <a:lnTo>
                    <a:pt x="143" y="38"/>
                  </a:lnTo>
                  <a:lnTo>
                    <a:pt x="135" y="40"/>
                  </a:lnTo>
                  <a:lnTo>
                    <a:pt x="129" y="44"/>
                  </a:lnTo>
                  <a:lnTo>
                    <a:pt x="120" y="46"/>
                  </a:lnTo>
                  <a:lnTo>
                    <a:pt x="110" y="48"/>
                  </a:lnTo>
                  <a:lnTo>
                    <a:pt x="97" y="48"/>
                  </a:lnTo>
                  <a:lnTo>
                    <a:pt x="86" y="50"/>
                  </a:lnTo>
                  <a:lnTo>
                    <a:pt x="72" y="48"/>
                  </a:lnTo>
                  <a:lnTo>
                    <a:pt x="61" y="48"/>
                  </a:lnTo>
                  <a:lnTo>
                    <a:pt x="48" y="44"/>
                  </a:lnTo>
                  <a:lnTo>
                    <a:pt x="36" y="40"/>
                  </a:lnTo>
                  <a:lnTo>
                    <a:pt x="25" y="36"/>
                  </a:lnTo>
                  <a:lnTo>
                    <a:pt x="13" y="2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8EBF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356"/>
            <p:cNvSpPr>
              <a:spLocks/>
            </p:cNvSpPr>
            <p:nvPr/>
          </p:nvSpPr>
          <p:spPr bwMode="auto">
            <a:xfrm>
              <a:off x="2177" y="2843"/>
              <a:ext cx="37" cy="22"/>
            </a:xfrm>
            <a:custGeom>
              <a:avLst/>
              <a:gdLst>
                <a:gd name="T0" fmla="*/ 0 w 72"/>
                <a:gd name="T1" fmla="*/ 10 h 44"/>
                <a:gd name="T2" fmla="*/ 2 w 72"/>
                <a:gd name="T3" fmla="*/ 8 h 44"/>
                <a:gd name="T4" fmla="*/ 9 w 72"/>
                <a:gd name="T5" fmla="*/ 6 h 44"/>
                <a:gd name="T6" fmla="*/ 13 w 72"/>
                <a:gd name="T7" fmla="*/ 4 h 44"/>
                <a:gd name="T8" fmla="*/ 19 w 72"/>
                <a:gd name="T9" fmla="*/ 4 h 44"/>
                <a:gd name="T10" fmla="*/ 25 w 72"/>
                <a:gd name="T11" fmla="*/ 4 h 44"/>
                <a:gd name="T12" fmla="*/ 30 w 72"/>
                <a:gd name="T13" fmla="*/ 4 h 44"/>
                <a:gd name="T14" fmla="*/ 36 w 72"/>
                <a:gd name="T15" fmla="*/ 2 h 44"/>
                <a:gd name="T16" fmla="*/ 44 w 72"/>
                <a:gd name="T17" fmla="*/ 0 h 44"/>
                <a:gd name="T18" fmla="*/ 47 w 72"/>
                <a:gd name="T19" fmla="*/ 0 h 44"/>
                <a:gd name="T20" fmla="*/ 55 w 72"/>
                <a:gd name="T21" fmla="*/ 0 h 44"/>
                <a:gd name="T22" fmla="*/ 59 w 72"/>
                <a:gd name="T23" fmla="*/ 0 h 44"/>
                <a:gd name="T24" fmla="*/ 64 w 72"/>
                <a:gd name="T25" fmla="*/ 2 h 44"/>
                <a:gd name="T26" fmla="*/ 68 w 72"/>
                <a:gd name="T27" fmla="*/ 2 h 44"/>
                <a:gd name="T28" fmla="*/ 72 w 72"/>
                <a:gd name="T29" fmla="*/ 4 h 44"/>
                <a:gd name="T30" fmla="*/ 70 w 72"/>
                <a:gd name="T31" fmla="*/ 6 h 44"/>
                <a:gd name="T32" fmla="*/ 70 w 72"/>
                <a:gd name="T33" fmla="*/ 10 h 44"/>
                <a:gd name="T34" fmla="*/ 70 w 72"/>
                <a:gd name="T35" fmla="*/ 13 h 44"/>
                <a:gd name="T36" fmla="*/ 68 w 72"/>
                <a:gd name="T37" fmla="*/ 21 h 44"/>
                <a:gd name="T38" fmla="*/ 68 w 72"/>
                <a:gd name="T39" fmla="*/ 27 h 44"/>
                <a:gd name="T40" fmla="*/ 66 w 72"/>
                <a:gd name="T41" fmla="*/ 32 h 44"/>
                <a:gd name="T42" fmla="*/ 64 w 72"/>
                <a:gd name="T43" fmla="*/ 38 h 44"/>
                <a:gd name="T44" fmla="*/ 63 w 72"/>
                <a:gd name="T45" fmla="*/ 44 h 44"/>
                <a:gd name="T46" fmla="*/ 61 w 72"/>
                <a:gd name="T47" fmla="*/ 42 h 44"/>
                <a:gd name="T48" fmla="*/ 59 w 72"/>
                <a:gd name="T49" fmla="*/ 42 h 44"/>
                <a:gd name="T50" fmla="*/ 55 w 72"/>
                <a:gd name="T51" fmla="*/ 38 h 44"/>
                <a:gd name="T52" fmla="*/ 51 w 72"/>
                <a:gd name="T53" fmla="*/ 36 h 44"/>
                <a:gd name="T54" fmla="*/ 44 w 72"/>
                <a:gd name="T55" fmla="*/ 34 h 44"/>
                <a:gd name="T56" fmla="*/ 38 w 72"/>
                <a:gd name="T57" fmla="*/ 32 h 44"/>
                <a:gd name="T58" fmla="*/ 32 w 72"/>
                <a:gd name="T59" fmla="*/ 29 h 44"/>
                <a:gd name="T60" fmla="*/ 28 w 72"/>
                <a:gd name="T61" fmla="*/ 27 h 44"/>
                <a:gd name="T62" fmla="*/ 21 w 72"/>
                <a:gd name="T63" fmla="*/ 23 h 44"/>
                <a:gd name="T64" fmla="*/ 15 w 72"/>
                <a:gd name="T65" fmla="*/ 21 h 44"/>
                <a:gd name="T66" fmla="*/ 9 w 72"/>
                <a:gd name="T67" fmla="*/ 17 h 44"/>
                <a:gd name="T68" fmla="*/ 6 w 72"/>
                <a:gd name="T69" fmla="*/ 15 h 44"/>
                <a:gd name="T70" fmla="*/ 0 w 72"/>
                <a:gd name="T71" fmla="*/ 11 h 44"/>
                <a:gd name="T72" fmla="*/ 0 w 72"/>
                <a:gd name="T73" fmla="*/ 10 h 44"/>
                <a:gd name="T74" fmla="*/ 0 w 72"/>
                <a:gd name="T7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44">
                  <a:moveTo>
                    <a:pt x="0" y="10"/>
                  </a:moveTo>
                  <a:lnTo>
                    <a:pt x="2" y="8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9" y="4"/>
                  </a:lnTo>
                  <a:lnTo>
                    <a:pt x="25" y="4"/>
                  </a:lnTo>
                  <a:lnTo>
                    <a:pt x="30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70" y="10"/>
                  </a:lnTo>
                  <a:lnTo>
                    <a:pt x="70" y="13"/>
                  </a:lnTo>
                  <a:lnTo>
                    <a:pt x="68" y="21"/>
                  </a:lnTo>
                  <a:lnTo>
                    <a:pt x="68" y="27"/>
                  </a:lnTo>
                  <a:lnTo>
                    <a:pt x="66" y="32"/>
                  </a:lnTo>
                  <a:lnTo>
                    <a:pt x="64" y="38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55" y="38"/>
                  </a:lnTo>
                  <a:lnTo>
                    <a:pt x="51" y="36"/>
                  </a:lnTo>
                  <a:lnTo>
                    <a:pt x="44" y="34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8" y="27"/>
                  </a:lnTo>
                  <a:lnTo>
                    <a:pt x="21" y="23"/>
                  </a:lnTo>
                  <a:lnTo>
                    <a:pt x="15" y="21"/>
                  </a:lnTo>
                  <a:lnTo>
                    <a:pt x="9" y="17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8EBF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357"/>
            <p:cNvSpPr>
              <a:spLocks/>
            </p:cNvSpPr>
            <p:nvPr/>
          </p:nvSpPr>
          <p:spPr bwMode="auto">
            <a:xfrm>
              <a:off x="2050" y="2782"/>
              <a:ext cx="94" cy="155"/>
            </a:xfrm>
            <a:custGeom>
              <a:avLst/>
              <a:gdLst>
                <a:gd name="T0" fmla="*/ 49 w 188"/>
                <a:gd name="T1" fmla="*/ 0 h 310"/>
                <a:gd name="T2" fmla="*/ 63 w 188"/>
                <a:gd name="T3" fmla="*/ 0 h 310"/>
                <a:gd name="T4" fmla="*/ 82 w 188"/>
                <a:gd name="T5" fmla="*/ 2 h 310"/>
                <a:gd name="T6" fmla="*/ 103 w 188"/>
                <a:gd name="T7" fmla="*/ 6 h 310"/>
                <a:gd name="T8" fmla="*/ 122 w 188"/>
                <a:gd name="T9" fmla="*/ 14 h 310"/>
                <a:gd name="T10" fmla="*/ 143 w 188"/>
                <a:gd name="T11" fmla="*/ 19 h 310"/>
                <a:gd name="T12" fmla="*/ 158 w 188"/>
                <a:gd name="T13" fmla="*/ 29 h 310"/>
                <a:gd name="T14" fmla="*/ 169 w 188"/>
                <a:gd name="T15" fmla="*/ 38 h 310"/>
                <a:gd name="T16" fmla="*/ 177 w 188"/>
                <a:gd name="T17" fmla="*/ 52 h 310"/>
                <a:gd name="T18" fmla="*/ 181 w 188"/>
                <a:gd name="T19" fmla="*/ 78 h 310"/>
                <a:gd name="T20" fmla="*/ 184 w 188"/>
                <a:gd name="T21" fmla="*/ 116 h 310"/>
                <a:gd name="T22" fmla="*/ 186 w 188"/>
                <a:gd name="T23" fmla="*/ 158 h 310"/>
                <a:gd name="T24" fmla="*/ 186 w 188"/>
                <a:gd name="T25" fmla="*/ 204 h 310"/>
                <a:gd name="T26" fmla="*/ 186 w 188"/>
                <a:gd name="T27" fmla="*/ 246 h 310"/>
                <a:gd name="T28" fmla="*/ 183 w 188"/>
                <a:gd name="T29" fmla="*/ 278 h 310"/>
                <a:gd name="T30" fmla="*/ 181 w 188"/>
                <a:gd name="T31" fmla="*/ 301 h 310"/>
                <a:gd name="T32" fmla="*/ 173 w 188"/>
                <a:gd name="T33" fmla="*/ 308 h 310"/>
                <a:gd name="T34" fmla="*/ 158 w 188"/>
                <a:gd name="T35" fmla="*/ 310 h 310"/>
                <a:gd name="T36" fmla="*/ 146 w 188"/>
                <a:gd name="T37" fmla="*/ 308 h 310"/>
                <a:gd name="T38" fmla="*/ 139 w 188"/>
                <a:gd name="T39" fmla="*/ 308 h 310"/>
                <a:gd name="T40" fmla="*/ 148 w 188"/>
                <a:gd name="T41" fmla="*/ 297 h 310"/>
                <a:gd name="T42" fmla="*/ 160 w 188"/>
                <a:gd name="T43" fmla="*/ 297 h 310"/>
                <a:gd name="T44" fmla="*/ 167 w 188"/>
                <a:gd name="T45" fmla="*/ 295 h 310"/>
                <a:gd name="T46" fmla="*/ 171 w 188"/>
                <a:gd name="T47" fmla="*/ 287 h 310"/>
                <a:gd name="T48" fmla="*/ 173 w 188"/>
                <a:gd name="T49" fmla="*/ 268 h 310"/>
                <a:gd name="T50" fmla="*/ 173 w 188"/>
                <a:gd name="T51" fmla="*/ 236 h 310"/>
                <a:gd name="T52" fmla="*/ 175 w 188"/>
                <a:gd name="T53" fmla="*/ 198 h 310"/>
                <a:gd name="T54" fmla="*/ 175 w 188"/>
                <a:gd name="T55" fmla="*/ 156 h 310"/>
                <a:gd name="T56" fmla="*/ 173 w 188"/>
                <a:gd name="T57" fmla="*/ 114 h 310"/>
                <a:gd name="T58" fmla="*/ 167 w 188"/>
                <a:gd name="T59" fmla="*/ 80 h 310"/>
                <a:gd name="T60" fmla="*/ 160 w 188"/>
                <a:gd name="T61" fmla="*/ 56 h 310"/>
                <a:gd name="T62" fmla="*/ 148 w 188"/>
                <a:gd name="T63" fmla="*/ 44 h 310"/>
                <a:gd name="T64" fmla="*/ 129 w 188"/>
                <a:gd name="T65" fmla="*/ 37 h 310"/>
                <a:gd name="T66" fmla="*/ 105 w 188"/>
                <a:gd name="T67" fmla="*/ 31 h 310"/>
                <a:gd name="T68" fmla="*/ 80 w 188"/>
                <a:gd name="T69" fmla="*/ 27 h 310"/>
                <a:gd name="T70" fmla="*/ 53 w 188"/>
                <a:gd name="T71" fmla="*/ 25 h 310"/>
                <a:gd name="T72" fmla="*/ 29 w 188"/>
                <a:gd name="T73" fmla="*/ 25 h 310"/>
                <a:gd name="T74" fmla="*/ 11 w 188"/>
                <a:gd name="T75" fmla="*/ 25 h 310"/>
                <a:gd name="T76" fmla="*/ 2 w 188"/>
                <a:gd name="T77" fmla="*/ 25 h 310"/>
                <a:gd name="T78" fmla="*/ 2 w 188"/>
                <a:gd name="T79" fmla="*/ 25 h 310"/>
                <a:gd name="T80" fmla="*/ 8 w 188"/>
                <a:gd name="T81" fmla="*/ 18 h 310"/>
                <a:gd name="T82" fmla="*/ 23 w 188"/>
                <a:gd name="T83" fmla="*/ 8 h 310"/>
                <a:gd name="T84" fmla="*/ 38 w 188"/>
                <a:gd name="T85" fmla="*/ 2 h 310"/>
                <a:gd name="T86" fmla="*/ 44 w 188"/>
                <a:gd name="T87" fmla="*/ 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" h="310">
                  <a:moveTo>
                    <a:pt x="44" y="2"/>
                  </a:moveTo>
                  <a:lnTo>
                    <a:pt x="49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72" y="2"/>
                  </a:lnTo>
                  <a:lnTo>
                    <a:pt x="82" y="2"/>
                  </a:lnTo>
                  <a:lnTo>
                    <a:pt x="91" y="4"/>
                  </a:lnTo>
                  <a:lnTo>
                    <a:pt x="103" y="6"/>
                  </a:lnTo>
                  <a:lnTo>
                    <a:pt x="112" y="10"/>
                  </a:lnTo>
                  <a:lnTo>
                    <a:pt x="122" y="14"/>
                  </a:lnTo>
                  <a:lnTo>
                    <a:pt x="133" y="16"/>
                  </a:lnTo>
                  <a:lnTo>
                    <a:pt x="143" y="19"/>
                  </a:lnTo>
                  <a:lnTo>
                    <a:pt x="150" y="25"/>
                  </a:lnTo>
                  <a:lnTo>
                    <a:pt x="158" y="29"/>
                  </a:lnTo>
                  <a:lnTo>
                    <a:pt x="165" y="35"/>
                  </a:lnTo>
                  <a:lnTo>
                    <a:pt x="169" y="38"/>
                  </a:lnTo>
                  <a:lnTo>
                    <a:pt x="175" y="46"/>
                  </a:lnTo>
                  <a:lnTo>
                    <a:pt x="177" y="52"/>
                  </a:lnTo>
                  <a:lnTo>
                    <a:pt x="181" y="65"/>
                  </a:lnTo>
                  <a:lnTo>
                    <a:pt x="181" y="78"/>
                  </a:lnTo>
                  <a:lnTo>
                    <a:pt x="184" y="97"/>
                  </a:lnTo>
                  <a:lnTo>
                    <a:pt x="184" y="116"/>
                  </a:lnTo>
                  <a:lnTo>
                    <a:pt x="186" y="137"/>
                  </a:lnTo>
                  <a:lnTo>
                    <a:pt x="186" y="158"/>
                  </a:lnTo>
                  <a:lnTo>
                    <a:pt x="188" y="181"/>
                  </a:lnTo>
                  <a:lnTo>
                    <a:pt x="186" y="204"/>
                  </a:lnTo>
                  <a:lnTo>
                    <a:pt x="186" y="225"/>
                  </a:lnTo>
                  <a:lnTo>
                    <a:pt x="186" y="246"/>
                  </a:lnTo>
                  <a:lnTo>
                    <a:pt x="184" y="263"/>
                  </a:lnTo>
                  <a:lnTo>
                    <a:pt x="183" y="278"/>
                  </a:lnTo>
                  <a:lnTo>
                    <a:pt x="183" y="291"/>
                  </a:lnTo>
                  <a:lnTo>
                    <a:pt x="181" y="301"/>
                  </a:lnTo>
                  <a:lnTo>
                    <a:pt x="179" y="305"/>
                  </a:lnTo>
                  <a:lnTo>
                    <a:pt x="173" y="308"/>
                  </a:lnTo>
                  <a:lnTo>
                    <a:pt x="165" y="310"/>
                  </a:lnTo>
                  <a:lnTo>
                    <a:pt x="158" y="310"/>
                  </a:lnTo>
                  <a:lnTo>
                    <a:pt x="154" y="310"/>
                  </a:lnTo>
                  <a:lnTo>
                    <a:pt x="146" y="308"/>
                  </a:lnTo>
                  <a:lnTo>
                    <a:pt x="143" y="308"/>
                  </a:lnTo>
                  <a:lnTo>
                    <a:pt x="139" y="308"/>
                  </a:lnTo>
                  <a:lnTo>
                    <a:pt x="145" y="297"/>
                  </a:lnTo>
                  <a:lnTo>
                    <a:pt x="148" y="297"/>
                  </a:lnTo>
                  <a:lnTo>
                    <a:pt x="156" y="299"/>
                  </a:lnTo>
                  <a:lnTo>
                    <a:pt x="160" y="297"/>
                  </a:lnTo>
                  <a:lnTo>
                    <a:pt x="165" y="297"/>
                  </a:lnTo>
                  <a:lnTo>
                    <a:pt x="167" y="295"/>
                  </a:lnTo>
                  <a:lnTo>
                    <a:pt x="171" y="293"/>
                  </a:lnTo>
                  <a:lnTo>
                    <a:pt x="171" y="287"/>
                  </a:lnTo>
                  <a:lnTo>
                    <a:pt x="171" y="280"/>
                  </a:lnTo>
                  <a:lnTo>
                    <a:pt x="173" y="268"/>
                  </a:lnTo>
                  <a:lnTo>
                    <a:pt x="173" y="253"/>
                  </a:lnTo>
                  <a:lnTo>
                    <a:pt x="173" y="236"/>
                  </a:lnTo>
                  <a:lnTo>
                    <a:pt x="175" y="219"/>
                  </a:lnTo>
                  <a:lnTo>
                    <a:pt x="175" y="198"/>
                  </a:lnTo>
                  <a:lnTo>
                    <a:pt x="175" y="177"/>
                  </a:lnTo>
                  <a:lnTo>
                    <a:pt x="175" y="156"/>
                  </a:lnTo>
                  <a:lnTo>
                    <a:pt x="173" y="133"/>
                  </a:lnTo>
                  <a:lnTo>
                    <a:pt x="173" y="114"/>
                  </a:lnTo>
                  <a:lnTo>
                    <a:pt x="171" y="97"/>
                  </a:lnTo>
                  <a:lnTo>
                    <a:pt x="167" y="80"/>
                  </a:lnTo>
                  <a:lnTo>
                    <a:pt x="165" y="67"/>
                  </a:lnTo>
                  <a:lnTo>
                    <a:pt x="160" y="56"/>
                  </a:lnTo>
                  <a:lnTo>
                    <a:pt x="156" y="50"/>
                  </a:lnTo>
                  <a:lnTo>
                    <a:pt x="148" y="44"/>
                  </a:lnTo>
                  <a:lnTo>
                    <a:pt x="141" y="40"/>
                  </a:lnTo>
                  <a:lnTo>
                    <a:pt x="129" y="37"/>
                  </a:lnTo>
                  <a:lnTo>
                    <a:pt x="118" y="35"/>
                  </a:lnTo>
                  <a:lnTo>
                    <a:pt x="105" y="31"/>
                  </a:lnTo>
                  <a:lnTo>
                    <a:pt x="93" y="29"/>
                  </a:lnTo>
                  <a:lnTo>
                    <a:pt x="80" y="27"/>
                  </a:lnTo>
                  <a:lnTo>
                    <a:pt x="67" y="27"/>
                  </a:lnTo>
                  <a:lnTo>
                    <a:pt x="53" y="25"/>
                  </a:lnTo>
                  <a:lnTo>
                    <a:pt x="40" y="25"/>
                  </a:lnTo>
                  <a:lnTo>
                    <a:pt x="29" y="25"/>
                  </a:lnTo>
                  <a:lnTo>
                    <a:pt x="19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8" y="18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358"/>
            <p:cNvSpPr>
              <a:spLocks/>
            </p:cNvSpPr>
            <p:nvPr/>
          </p:nvSpPr>
          <p:spPr bwMode="auto">
            <a:xfrm>
              <a:off x="2090" y="2950"/>
              <a:ext cx="58" cy="31"/>
            </a:xfrm>
            <a:custGeom>
              <a:avLst/>
              <a:gdLst>
                <a:gd name="T0" fmla="*/ 6 w 116"/>
                <a:gd name="T1" fmla="*/ 4 h 61"/>
                <a:gd name="T2" fmla="*/ 7 w 116"/>
                <a:gd name="T3" fmla="*/ 2 h 61"/>
                <a:gd name="T4" fmla="*/ 11 w 116"/>
                <a:gd name="T5" fmla="*/ 0 h 61"/>
                <a:gd name="T6" fmla="*/ 13 w 116"/>
                <a:gd name="T7" fmla="*/ 0 h 61"/>
                <a:gd name="T8" fmla="*/ 19 w 116"/>
                <a:gd name="T9" fmla="*/ 0 h 61"/>
                <a:gd name="T10" fmla="*/ 23 w 116"/>
                <a:gd name="T11" fmla="*/ 2 h 61"/>
                <a:gd name="T12" fmla="*/ 30 w 116"/>
                <a:gd name="T13" fmla="*/ 6 h 61"/>
                <a:gd name="T14" fmla="*/ 32 w 116"/>
                <a:gd name="T15" fmla="*/ 8 h 61"/>
                <a:gd name="T16" fmla="*/ 38 w 116"/>
                <a:gd name="T17" fmla="*/ 9 h 61"/>
                <a:gd name="T18" fmla="*/ 42 w 116"/>
                <a:gd name="T19" fmla="*/ 11 h 61"/>
                <a:gd name="T20" fmla="*/ 47 w 116"/>
                <a:gd name="T21" fmla="*/ 13 h 61"/>
                <a:gd name="T22" fmla="*/ 53 w 116"/>
                <a:gd name="T23" fmla="*/ 15 h 61"/>
                <a:gd name="T24" fmla="*/ 59 w 116"/>
                <a:gd name="T25" fmla="*/ 17 h 61"/>
                <a:gd name="T26" fmla="*/ 65 w 116"/>
                <a:gd name="T27" fmla="*/ 17 h 61"/>
                <a:gd name="T28" fmla="*/ 70 w 116"/>
                <a:gd name="T29" fmla="*/ 19 h 61"/>
                <a:gd name="T30" fmla="*/ 76 w 116"/>
                <a:gd name="T31" fmla="*/ 21 h 61"/>
                <a:gd name="T32" fmla="*/ 82 w 116"/>
                <a:gd name="T33" fmla="*/ 21 h 61"/>
                <a:gd name="T34" fmla="*/ 87 w 116"/>
                <a:gd name="T35" fmla="*/ 21 h 61"/>
                <a:gd name="T36" fmla="*/ 93 w 116"/>
                <a:gd name="T37" fmla="*/ 21 h 61"/>
                <a:gd name="T38" fmla="*/ 101 w 116"/>
                <a:gd name="T39" fmla="*/ 21 h 61"/>
                <a:gd name="T40" fmla="*/ 106 w 116"/>
                <a:gd name="T41" fmla="*/ 21 h 61"/>
                <a:gd name="T42" fmla="*/ 110 w 116"/>
                <a:gd name="T43" fmla="*/ 19 h 61"/>
                <a:gd name="T44" fmla="*/ 112 w 116"/>
                <a:gd name="T45" fmla="*/ 21 h 61"/>
                <a:gd name="T46" fmla="*/ 114 w 116"/>
                <a:gd name="T47" fmla="*/ 25 h 61"/>
                <a:gd name="T48" fmla="*/ 116 w 116"/>
                <a:gd name="T49" fmla="*/ 28 h 61"/>
                <a:gd name="T50" fmla="*/ 112 w 116"/>
                <a:gd name="T51" fmla="*/ 34 h 61"/>
                <a:gd name="T52" fmla="*/ 110 w 116"/>
                <a:gd name="T53" fmla="*/ 42 h 61"/>
                <a:gd name="T54" fmla="*/ 104 w 116"/>
                <a:gd name="T55" fmla="*/ 44 h 61"/>
                <a:gd name="T56" fmla="*/ 101 w 116"/>
                <a:gd name="T57" fmla="*/ 46 h 61"/>
                <a:gd name="T58" fmla="*/ 95 w 116"/>
                <a:gd name="T59" fmla="*/ 49 h 61"/>
                <a:gd name="T60" fmla="*/ 91 w 116"/>
                <a:gd name="T61" fmla="*/ 51 h 61"/>
                <a:gd name="T62" fmla="*/ 84 w 116"/>
                <a:gd name="T63" fmla="*/ 53 h 61"/>
                <a:gd name="T64" fmla="*/ 76 w 116"/>
                <a:gd name="T65" fmla="*/ 53 h 61"/>
                <a:gd name="T66" fmla="*/ 68 w 116"/>
                <a:gd name="T67" fmla="*/ 55 h 61"/>
                <a:gd name="T68" fmla="*/ 63 w 116"/>
                <a:gd name="T69" fmla="*/ 57 h 61"/>
                <a:gd name="T70" fmla="*/ 57 w 116"/>
                <a:gd name="T71" fmla="*/ 57 h 61"/>
                <a:gd name="T72" fmla="*/ 51 w 116"/>
                <a:gd name="T73" fmla="*/ 59 h 61"/>
                <a:gd name="T74" fmla="*/ 46 w 116"/>
                <a:gd name="T75" fmla="*/ 59 h 61"/>
                <a:gd name="T76" fmla="*/ 40 w 116"/>
                <a:gd name="T77" fmla="*/ 61 h 61"/>
                <a:gd name="T78" fmla="*/ 34 w 116"/>
                <a:gd name="T79" fmla="*/ 59 h 61"/>
                <a:gd name="T80" fmla="*/ 28 w 116"/>
                <a:gd name="T81" fmla="*/ 57 h 61"/>
                <a:gd name="T82" fmla="*/ 23 w 116"/>
                <a:gd name="T83" fmla="*/ 55 h 61"/>
                <a:gd name="T84" fmla="*/ 19 w 116"/>
                <a:gd name="T85" fmla="*/ 53 h 61"/>
                <a:gd name="T86" fmla="*/ 13 w 116"/>
                <a:gd name="T87" fmla="*/ 51 h 61"/>
                <a:gd name="T88" fmla="*/ 11 w 116"/>
                <a:gd name="T89" fmla="*/ 47 h 61"/>
                <a:gd name="T90" fmla="*/ 7 w 116"/>
                <a:gd name="T91" fmla="*/ 42 h 61"/>
                <a:gd name="T92" fmla="*/ 6 w 116"/>
                <a:gd name="T93" fmla="*/ 38 h 61"/>
                <a:gd name="T94" fmla="*/ 0 w 116"/>
                <a:gd name="T95" fmla="*/ 28 h 61"/>
                <a:gd name="T96" fmla="*/ 0 w 116"/>
                <a:gd name="T97" fmla="*/ 21 h 61"/>
                <a:gd name="T98" fmla="*/ 0 w 116"/>
                <a:gd name="T99" fmla="*/ 15 h 61"/>
                <a:gd name="T100" fmla="*/ 0 w 116"/>
                <a:gd name="T101" fmla="*/ 11 h 61"/>
                <a:gd name="T102" fmla="*/ 4 w 116"/>
                <a:gd name="T103" fmla="*/ 6 h 61"/>
                <a:gd name="T104" fmla="*/ 6 w 116"/>
                <a:gd name="T105" fmla="*/ 4 h 61"/>
                <a:gd name="T106" fmla="*/ 6 w 116"/>
                <a:gd name="T107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61">
                  <a:moveTo>
                    <a:pt x="6" y="4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8" y="9"/>
                  </a:lnTo>
                  <a:lnTo>
                    <a:pt x="42" y="11"/>
                  </a:lnTo>
                  <a:lnTo>
                    <a:pt x="47" y="13"/>
                  </a:lnTo>
                  <a:lnTo>
                    <a:pt x="53" y="15"/>
                  </a:lnTo>
                  <a:lnTo>
                    <a:pt x="59" y="17"/>
                  </a:lnTo>
                  <a:lnTo>
                    <a:pt x="65" y="17"/>
                  </a:lnTo>
                  <a:lnTo>
                    <a:pt x="70" y="19"/>
                  </a:lnTo>
                  <a:lnTo>
                    <a:pt x="76" y="21"/>
                  </a:lnTo>
                  <a:lnTo>
                    <a:pt x="82" y="21"/>
                  </a:lnTo>
                  <a:lnTo>
                    <a:pt x="87" y="21"/>
                  </a:lnTo>
                  <a:lnTo>
                    <a:pt x="93" y="21"/>
                  </a:lnTo>
                  <a:lnTo>
                    <a:pt x="101" y="21"/>
                  </a:lnTo>
                  <a:lnTo>
                    <a:pt x="106" y="21"/>
                  </a:lnTo>
                  <a:lnTo>
                    <a:pt x="110" y="19"/>
                  </a:lnTo>
                  <a:lnTo>
                    <a:pt x="112" y="21"/>
                  </a:lnTo>
                  <a:lnTo>
                    <a:pt x="114" y="25"/>
                  </a:lnTo>
                  <a:lnTo>
                    <a:pt x="116" y="28"/>
                  </a:lnTo>
                  <a:lnTo>
                    <a:pt x="112" y="34"/>
                  </a:lnTo>
                  <a:lnTo>
                    <a:pt x="110" y="42"/>
                  </a:lnTo>
                  <a:lnTo>
                    <a:pt x="104" y="44"/>
                  </a:lnTo>
                  <a:lnTo>
                    <a:pt x="101" y="46"/>
                  </a:lnTo>
                  <a:lnTo>
                    <a:pt x="95" y="49"/>
                  </a:lnTo>
                  <a:lnTo>
                    <a:pt x="91" y="51"/>
                  </a:lnTo>
                  <a:lnTo>
                    <a:pt x="84" y="53"/>
                  </a:lnTo>
                  <a:lnTo>
                    <a:pt x="76" y="53"/>
                  </a:lnTo>
                  <a:lnTo>
                    <a:pt x="68" y="55"/>
                  </a:lnTo>
                  <a:lnTo>
                    <a:pt x="63" y="57"/>
                  </a:lnTo>
                  <a:lnTo>
                    <a:pt x="57" y="57"/>
                  </a:lnTo>
                  <a:lnTo>
                    <a:pt x="51" y="59"/>
                  </a:lnTo>
                  <a:lnTo>
                    <a:pt x="46" y="59"/>
                  </a:lnTo>
                  <a:lnTo>
                    <a:pt x="40" y="61"/>
                  </a:lnTo>
                  <a:lnTo>
                    <a:pt x="34" y="59"/>
                  </a:lnTo>
                  <a:lnTo>
                    <a:pt x="28" y="57"/>
                  </a:lnTo>
                  <a:lnTo>
                    <a:pt x="23" y="55"/>
                  </a:lnTo>
                  <a:lnTo>
                    <a:pt x="19" y="53"/>
                  </a:lnTo>
                  <a:lnTo>
                    <a:pt x="13" y="51"/>
                  </a:lnTo>
                  <a:lnTo>
                    <a:pt x="11" y="47"/>
                  </a:lnTo>
                  <a:lnTo>
                    <a:pt x="7" y="42"/>
                  </a:lnTo>
                  <a:lnTo>
                    <a:pt x="6" y="38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AB5A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359"/>
            <p:cNvSpPr>
              <a:spLocks/>
            </p:cNvSpPr>
            <p:nvPr/>
          </p:nvSpPr>
          <p:spPr bwMode="auto">
            <a:xfrm>
              <a:off x="2084" y="2950"/>
              <a:ext cx="65" cy="22"/>
            </a:xfrm>
            <a:custGeom>
              <a:avLst/>
              <a:gdLst>
                <a:gd name="T0" fmla="*/ 2 w 130"/>
                <a:gd name="T1" fmla="*/ 0 h 46"/>
                <a:gd name="T2" fmla="*/ 4 w 130"/>
                <a:gd name="T3" fmla="*/ 2 h 46"/>
                <a:gd name="T4" fmla="*/ 12 w 130"/>
                <a:gd name="T5" fmla="*/ 8 h 46"/>
                <a:gd name="T6" fmla="*/ 16 w 130"/>
                <a:gd name="T7" fmla="*/ 11 h 46"/>
                <a:gd name="T8" fmla="*/ 21 w 130"/>
                <a:gd name="T9" fmla="*/ 15 h 46"/>
                <a:gd name="T10" fmla="*/ 29 w 130"/>
                <a:gd name="T11" fmla="*/ 19 h 46"/>
                <a:gd name="T12" fmla="*/ 37 w 130"/>
                <a:gd name="T13" fmla="*/ 23 h 46"/>
                <a:gd name="T14" fmla="*/ 44 w 130"/>
                <a:gd name="T15" fmla="*/ 27 h 46"/>
                <a:gd name="T16" fmla="*/ 56 w 130"/>
                <a:gd name="T17" fmla="*/ 30 h 46"/>
                <a:gd name="T18" fmla="*/ 65 w 130"/>
                <a:gd name="T19" fmla="*/ 32 h 46"/>
                <a:gd name="T20" fmla="*/ 77 w 130"/>
                <a:gd name="T21" fmla="*/ 34 h 46"/>
                <a:gd name="T22" fmla="*/ 90 w 130"/>
                <a:gd name="T23" fmla="*/ 34 h 46"/>
                <a:gd name="T24" fmla="*/ 103 w 130"/>
                <a:gd name="T25" fmla="*/ 32 h 46"/>
                <a:gd name="T26" fmla="*/ 115 w 130"/>
                <a:gd name="T27" fmla="*/ 30 h 46"/>
                <a:gd name="T28" fmla="*/ 130 w 130"/>
                <a:gd name="T29" fmla="*/ 29 h 46"/>
                <a:gd name="T30" fmla="*/ 130 w 130"/>
                <a:gd name="T31" fmla="*/ 29 h 46"/>
                <a:gd name="T32" fmla="*/ 130 w 130"/>
                <a:gd name="T33" fmla="*/ 32 h 46"/>
                <a:gd name="T34" fmla="*/ 128 w 130"/>
                <a:gd name="T35" fmla="*/ 36 h 46"/>
                <a:gd name="T36" fmla="*/ 126 w 130"/>
                <a:gd name="T37" fmla="*/ 40 h 46"/>
                <a:gd name="T38" fmla="*/ 124 w 130"/>
                <a:gd name="T39" fmla="*/ 40 h 46"/>
                <a:gd name="T40" fmla="*/ 120 w 130"/>
                <a:gd name="T41" fmla="*/ 40 h 46"/>
                <a:gd name="T42" fmla="*/ 115 w 130"/>
                <a:gd name="T43" fmla="*/ 42 h 46"/>
                <a:gd name="T44" fmla="*/ 109 w 130"/>
                <a:gd name="T45" fmla="*/ 44 h 46"/>
                <a:gd name="T46" fmla="*/ 101 w 130"/>
                <a:gd name="T47" fmla="*/ 44 h 46"/>
                <a:gd name="T48" fmla="*/ 94 w 130"/>
                <a:gd name="T49" fmla="*/ 44 h 46"/>
                <a:gd name="T50" fmla="*/ 84 w 130"/>
                <a:gd name="T51" fmla="*/ 44 h 46"/>
                <a:gd name="T52" fmla="*/ 75 w 130"/>
                <a:gd name="T53" fmla="*/ 46 h 46"/>
                <a:gd name="T54" fmla="*/ 65 w 130"/>
                <a:gd name="T55" fmla="*/ 44 h 46"/>
                <a:gd name="T56" fmla="*/ 54 w 130"/>
                <a:gd name="T57" fmla="*/ 42 h 46"/>
                <a:gd name="T58" fmla="*/ 44 w 130"/>
                <a:gd name="T59" fmla="*/ 38 h 46"/>
                <a:gd name="T60" fmla="*/ 35 w 130"/>
                <a:gd name="T61" fmla="*/ 36 h 46"/>
                <a:gd name="T62" fmla="*/ 23 w 130"/>
                <a:gd name="T63" fmla="*/ 32 h 46"/>
                <a:gd name="T64" fmla="*/ 16 w 130"/>
                <a:gd name="T65" fmla="*/ 27 h 46"/>
                <a:gd name="T66" fmla="*/ 8 w 130"/>
                <a:gd name="T67" fmla="*/ 21 h 46"/>
                <a:gd name="T68" fmla="*/ 2 w 130"/>
                <a:gd name="T69" fmla="*/ 15 h 46"/>
                <a:gd name="T70" fmla="*/ 0 w 130"/>
                <a:gd name="T71" fmla="*/ 11 h 46"/>
                <a:gd name="T72" fmla="*/ 0 w 130"/>
                <a:gd name="T73" fmla="*/ 6 h 46"/>
                <a:gd name="T74" fmla="*/ 0 w 130"/>
                <a:gd name="T75" fmla="*/ 2 h 46"/>
                <a:gd name="T76" fmla="*/ 2 w 130"/>
                <a:gd name="T77" fmla="*/ 0 h 46"/>
                <a:gd name="T78" fmla="*/ 2 w 130"/>
                <a:gd name="T7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46">
                  <a:moveTo>
                    <a:pt x="2" y="0"/>
                  </a:moveTo>
                  <a:lnTo>
                    <a:pt x="4" y="2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1" y="15"/>
                  </a:lnTo>
                  <a:lnTo>
                    <a:pt x="29" y="19"/>
                  </a:lnTo>
                  <a:lnTo>
                    <a:pt x="37" y="23"/>
                  </a:lnTo>
                  <a:lnTo>
                    <a:pt x="44" y="27"/>
                  </a:lnTo>
                  <a:lnTo>
                    <a:pt x="56" y="30"/>
                  </a:lnTo>
                  <a:lnTo>
                    <a:pt x="65" y="32"/>
                  </a:lnTo>
                  <a:lnTo>
                    <a:pt x="77" y="34"/>
                  </a:lnTo>
                  <a:lnTo>
                    <a:pt x="90" y="34"/>
                  </a:lnTo>
                  <a:lnTo>
                    <a:pt x="103" y="32"/>
                  </a:lnTo>
                  <a:lnTo>
                    <a:pt x="115" y="30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32"/>
                  </a:lnTo>
                  <a:lnTo>
                    <a:pt x="128" y="36"/>
                  </a:lnTo>
                  <a:lnTo>
                    <a:pt x="126" y="40"/>
                  </a:lnTo>
                  <a:lnTo>
                    <a:pt x="124" y="40"/>
                  </a:lnTo>
                  <a:lnTo>
                    <a:pt x="120" y="40"/>
                  </a:lnTo>
                  <a:lnTo>
                    <a:pt x="115" y="42"/>
                  </a:lnTo>
                  <a:lnTo>
                    <a:pt x="109" y="44"/>
                  </a:lnTo>
                  <a:lnTo>
                    <a:pt x="101" y="44"/>
                  </a:lnTo>
                  <a:lnTo>
                    <a:pt x="94" y="44"/>
                  </a:lnTo>
                  <a:lnTo>
                    <a:pt x="84" y="44"/>
                  </a:lnTo>
                  <a:lnTo>
                    <a:pt x="75" y="46"/>
                  </a:lnTo>
                  <a:lnTo>
                    <a:pt x="65" y="44"/>
                  </a:lnTo>
                  <a:lnTo>
                    <a:pt x="54" y="42"/>
                  </a:lnTo>
                  <a:lnTo>
                    <a:pt x="44" y="38"/>
                  </a:lnTo>
                  <a:lnTo>
                    <a:pt x="35" y="36"/>
                  </a:lnTo>
                  <a:lnTo>
                    <a:pt x="23" y="32"/>
                  </a:lnTo>
                  <a:lnTo>
                    <a:pt x="16" y="27"/>
                  </a:lnTo>
                  <a:lnTo>
                    <a:pt x="8" y="21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360"/>
            <p:cNvSpPr>
              <a:spLocks/>
            </p:cNvSpPr>
            <p:nvPr/>
          </p:nvSpPr>
          <p:spPr bwMode="auto">
            <a:xfrm>
              <a:off x="2057" y="2828"/>
              <a:ext cx="19" cy="16"/>
            </a:xfrm>
            <a:custGeom>
              <a:avLst/>
              <a:gdLst>
                <a:gd name="T0" fmla="*/ 14 w 38"/>
                <a:gd name="T1" fmla="*/ 2 h 32"/>
                <a:gd name="T2" fmla="*/ 12 w 38"/>
                <a:gd name="T3" fmla="*/ 2 h 32"/>
                <a:gd name="T4" fmla="*/ 10 w 38"/>
                <a:gd name="T5" fmla="*/ 5 h 32"/>
                <a:gd name="T6" fmla="*/ 4 w 38"/>
                <a:gd name="T7" fmla="*/ 9 h 32"/>
                <a:gd name="T8" fmla="*/ 2 w 38"/>
                <a:gd name="T9" fmla="*/ 15 h 32"/>
                <a:gd name="T10" fmla="*/ 0 w 38"/>
                <a:gd name="T11" fmla="*/ 19 h 32"/>
                <a:gd name="T12" fmla="*/ 2 w 38"/>
                <a:gd name="T13" fmla="*/ 24 h 32"/>
                <a:gd name="T14" fmla="*/ 2 w 38"/>
                <a:gd name="T15" fmla="*/ 26 h 32"/>
                <a:gd name="T16" fmla="*/ 6 w 38"/>
                <a:gd name="T17" fmla="*/ 28 h 32"/>
                <a:gd name="T18" fmla="*/ 10 w 38"/>
                <a:gd name="T19" fmla="*/ 30 h 32"/>
                <a:gd name="T20" fmla="*/ 16 w 38"/>
                <a:gd name="T21" fmla="*/ 32 h 32"/>
                <a:gd name="T22" fmla="*/ 19 w 38"/>
                <a:gd name="T23" fmla="*/ 30 h 32"/>
                <a:gd name="T24" fmla="*/ 25 w 38"/>
                <a:gd name="T25" fmla="*/ 30 h 32"/>
                <a:gd name="T26" fmla="*/ 27 w 38"/>
                <a:gd name="T27" fmla="*/ 28 h 32"/>
                <a:gd name="T28" fmla="*/ 33 w 38"/>
                <a:gd name="T29" fmla="*/ 28 h 32"/>
                <a:gd name="T30" fmla="*/ 36 w 38"/>
                <a:gd name="T31" fmla="*/ 22 h 32"/>
                <a:gd name="T32" fmla="*/ 38 w 38"/>
                <a:gd name="T33" fmla="*/ 17 h 32"/>
                <a:gd name="T34" fmla="*/ 38 w 38"/>
                <a:gd name="T35" fmla="*/ 11 h 32"/>
                <a:gd name="T36" fmla="*/ 36 w 38"/>
                <a:gd name="T37" fmla="*/ 7 h 32"/>
                <a:gd name="T38" fmla="*/ 35 w 38"/>
                <a:gd name="T39" fmla="*/ 2 h 32"/>
                <a:gd name="T40" fmla="*/ 31 w 38"/>
                <a:gd name="T41" fmla="*/ 2 h 32"/>
                <a:gd name="T42" fmla="*/ 23 w 38"/>
                <a:gd name="T43" fmla="*/ 0 h 32"/>
                <a:gd name="T44" fmla="*/ 19 w 38"/>
                <a:gd name="T45" fmla="*/ 0 h 32"/>
                <a:gd name="T46" fmla="*/ 14 w 38"/>
                <a:gd name="T47" fmla="*/ 2 h 32"/>
                <a:gd name="T48" fmla="*/ 14 w 38"/>
                <a:gd name="T49" fmla="*/ 2 h 32"/>
                <a:gd name="T50" fmla="*/ 14 w 38"/>
                <a:gd name="T5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2">
                  <a:moveTo>
                    <a:pt x="14" y="2"/>
                  </a:moveTo>
                  <a:lnTo>
                    <a:pt x="12" y="2"/>
                  </a:lnTo>
                  <a:lnTo>
                    <a:pt x="10" y="5"/>
                  </a:lnTo>
                  <a:lnTo>
                    <a:pt x="4" y="9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19" y="30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33" y="28"/>
                  </a:lnTo>
                  <a:lnTo>
                    <a:pt x="36" y="22"/>
                  </a:lnTo>
                  <a:lnTo>
                    <a:pt x="38" y="17"/>
                  </a:lnTo>
                  <a:lnTo>
                    <a:pt x="38" y="11"/>
                  </a:lnTo>
                  <a:lnTo>
                    <a:pt x="36" y="7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9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361"/>
            <p:cNvSpPr>
              <a:spLocks/>
            </p:cNvSpPr>
            <p:nvPr/>
          </p:nvSpPr>
          <p:spPr bwMode="auto">
            <a:xfrm>
              <a:off x="2198" y="2848"/>
              <a:ext cx="12" cy="12"/>
            </a:xfrm>
            <a:custGeom>
              <a:avLst/>
              <a:gdLst>
                <a:gd name="T0" fmla="*/ 3 w 22"/>
                <a:gd name="T1" fmla="*/ 3 h 24"/>
                <a:gd name="T2" fmla="*/ 2 w 22"/>
                <a:gd name="T3" fmla="*/ 3 h 24"/>
                <a:gd name="T4" fmla="*/ 0 w 22"/>
                <a:gd name="T5" fmla="*/ 9 h 24"/>
                <a:gd name="T6" fmla="*/ 0 w 22"/>
                <a:gd name="T7" fmla="*/ 11 h 24"/>
                <a:gd name="T8" fmla="*/ 0 w 22"/>
                <a:gd name="T9" fmla="*/ 15 h 24"/>
                <a:gd name="T10" fmla="*/ 2 w 22"/>
                <a:gd name="T11" fmla="*/ 19 h 24"/>
                <a:gd name="T12" fmla="*/ 7 w 22"/>
                <a:gd name="T13" fmla="*/ 22 h 24"/>
                <a:gd name="T14" fmla="*/ 11 w 22"/>
                <a:gd name="T15" fmla="*/ 24 h 24"/>
                <a:gd name="T16" fmla="*/ 17 w 22"/>
                <a:gd name="T17" fmla="*/ 24 h 24"/>
                <a:gd name="T18" fmla="*/ 19 w 22"/>
                <a:gd name="T19" fmla="*/ 21 h 24"/>
                <a:gd name="T20" fmla="*/ 21 w 22"/>
                <a:gd name="T21" fmla="*/ 17 h 24"/>
                <a:gd name="T22" fmla="*/ 21 w 22"/>
                <a:gd name="T23" fmla="*/ 11 h 24"/>
                <a:gd name="T24" fmla="*/ 22 w 22"/>
                <a:gd name="T25" fmla="*/ 7 h 24"/>
                <a:gd name="T26" fmla="*/ 21 w 22"/>
                <a:gd name="T27" fmla="*/ 3 h 24"/>
                <a:gd name="T28" fmla="*/ 19 w 22"/>
                <a:gd name="T29" fmla="*/ 1 h 24"/>
                <a:gd name="T30" fmla="*/ 13 w 22"/>
                <a:gd name="T31" fmla="*/ 0 h 24"/>
                <a:gd name="T32" fmla="*/ 9 w 22"/>
                <a:gd name="T33" fmla="*/ 1 h 24"/>
                <a:gd name="T34" fmla="*/ 5 w 22"/>
                <a:gd name="T35" fmla="*/ 1 h 24"/>
                <a:gd name="T36" fmla="*/ 3 w 22"/>
                <a:gd name="T37" fmla="*/ 3 h 24"/>
                <a:gd name="T38" fmla="*/ 3 w 22"/>
                <a:gd name="T3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4">
                  <a:moveTo>
                    <a:pt x="3" y="3"/>
                  </a:moveTo>
                  <a:lnTo>
                    <a:pt x="2" y="3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7" y="22"/>
                  </a:lnTo>
                  <a:lnTo>
                    <a:pt x="11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1" y="17"/>
                  </a:lnTo>
                  <a:lnTo>
                    <a:pt x="21" y="11"/>
                  </a:lnTo>
                  <a:lnTo>
                    <a:pt x="22" y="7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9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362"/>
            <p:cNvSpPr>
              <a:spLocks/>
            </p:cNvSpPr>
            <p:nvPr/>
          </p:nvSpPr>
          <p:spPr bwMode="auto">
            <a:xfrm>
              <a:off x="1989" y="3005"/>
              <a:ext cx="137" cy="198"/>
            </a:xfrm>
            <a:custGeom>
              <a:avLst/>
              <a:gdLst>
                <a:gd name="T0" fmla="*/ 52 w 274"/>
                <a:gd name="T1" fmla="*/ 0 h 398"/>
                <a:gd name="T2" fmla="*/ 0 w 274"/>
                <a:gd name="T3" fmla="*/ 90 h 398"/>
                <a:gd name="T4" fmla="*/ 95 w 274"/>
                <a:gd name="T5" fmla="*/ 179 h 398"/>
                <a:gd name="T6" fmla="*/ 57 w 274"/>
                <a:gd name="T7" fmla="*/ 209 h 398"/>
                <a:gd name="T8" fmla="*/ 274 w 274"/>
                <a:gd name="T9" fmla="*/ 398 h 398"/>
                <a:gd name="T10" fmla="*/ 156 w 274"/>
                <a:gd name="T11" fmla="*/ 74 h 398"/>
                <a:gd name="T12" fmla="*/ 52 w 274"/>
                <a:gd name="T13" fmla="*/ 0 h 398"/>
                <a:gd name="T14" fmla="*/ 52 w 274"/>
                <a:gd name="T1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" h="398">
                  <a:moveTo>
                    <a:pt x="52" y="0"/>
                  </a:moveTo>
                  <a:lnTo>
                    <a:pt x="0" y="90"/>
                  </a:lnTo>
                  <a:lnTo>
                    <a:pt x="95" y="179"/>
                  </a:lnTo>
                  <a:lnTo>
                    <a:pt x="57" y="209"/>
                  </a:lnTo>
                  <a:lnTo>
                    <a:pt x="274" y="398"/>
                  </a:lnTo>
                  <a:lnTo>
                    <a:pt x="156" y="7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63"/>
            <p:cNvSpPr>
              <a:spLocks/>
            </p:cNvSpPr>
            <p:nvPr/>
          </p:nvSpPr>
          <p:spPr bwMode="auto">
            <a:xfrm>
              <a:off x="1972" y="2955"/>
              <a:ext cx="46" cy="36"/>
            </a:xfrm>
            <a:custGeom>
              <a:avLst/>
              <a:gdLst>
                <a:gd name="T0" fmla="*/ 8 w 91"/>
                <a:gd name="T1" fmla="*/ 25 h 73"/>
                <a:gd name="T2" fmla="*/ 0 w 91"/>
                <a:gd name="T3" fmla="*/ 73 h 73"/>
                <a:gd name="T4" fmla="*/ 2 w 91"/>
                <a:gd name="T5" fmla="*/ 73 h 73"/>
                <a:gd name="T6" fmla="*/ 6 w 91"/>
                <a:gd name="T7" fmla="*/ 73 h 73"/>
                <a:gd name="T8" fmla="*/ 12 w 91"/>
                <a:gd name="T9" fmla="*/ 73 h 73"/>
                <a:gd name="T10" fmla="*/ 17 w 91"/>
                <a:gd name="T11" fmla="*/ 73 h 73"/>
                <a:gd name="T12" fmla="*/ 25 w 91"/>
                <a:gd name="T13" fmla="*/ 73 h 73"/>
                <a:gd name="T14" fmla="*/ 32 w 91"/>
                <a:gd name="T15" fmla="*/ 73 h 73"/>
                <a:gd name="T16" fmla="*/ 40 w 91"/>
                <a:gd name="T17" fmla="*/ 73 h 73"/>
                <a:gd name="T18" fmla="*/ 48 w 91"/>
                <a:gd name="T19" fmla="*/ 73 h 73"/>
                <a:gd name="T20" fmla="*/ 55 w 91"/>
                <a:gd name="T21" fmla="*/ 73 h 73"/>
                <a:gd name="T22" fmla="*/ 61 w 91"/>
                <a:gd name="T23" fmla="*/ 71 h 73"/>
                <a:gd name="T24" fmla="*/ 69 w 91"/>
                <a:gd name="T25" fmla="*/ 71 h 73"/>
                <a:gd name="T26" fmla="*/ 74 w 91"/>
                <a:gd name="T27" fmla="*/ 69 h 73"/>
                <a:gd name="T28" fmla="*/ 80 w 91"/>
                <a:gd name="T29" fmla="*/ 67 h 73"/>
                <a:gd name="T30" fmla="*/ 84 w 91"/>
                <a:gd name="T31" fmla="*/ 65 h 73"/>
                <a:gd name="T32" fmla="*/ 88 w 91"/>
                <a:gd name="T33" fmla="*/ 63 h 73"/>
                <a:gd name="T34" fmla="*/ 88 w 91"/>
                <a:gd name="T35" fmla="*/ 59 h 73"/>
                <a:gd name="T36" fmla="*/ 89 w 91"/>
                <a:gd name="T37" fmla="*/ 56 h 73"/>
                <a:gd name="T38" fmla="*/ 89 w 91"/>
                <a:gd name="T39" fmla="*/ 50 h 73"/>
                <a:gd name="T40" fmla="*/ 91 w 91"/>
                <a:gd name="T41" fmla="*/ 46 h 73"/>
                <a:gd name="T42" fmla="*/ 91 w 91"/>
                <a:gd name="T43" fmla="*/ 40 h 73"/>
                <a:gd name="T44" fmla="*/ 91 w 91"/>
                <a:gd name="T45" fmla="*/ 37 h 73"/>
                <a:gd name="T46" fmla="*/ 91 w 91"/>
                <a:gd name="T47" fmla="*/ 31 h 73"/>
                <a:gd name="T48" fmla="*/ 91 w 91"/>
                <a:gd name="T49" fmla="*/ 25 h 73"/>
                <a:gd name="T50" fmla="*/ 91 w 91"/>
                <a:gd name="T51" fmla="*/ 19 h 73"/>
                <a:gd name="T52" fmla="*/ 91 w 91"/>
                <a:gd name="T53" fmla="*/ 16 h 73"/>
                <a:gd name="T54" fmla="*/ 91 w 91"/>
                <a:gd name="T55" fmla="*/ 10 h 73"/>
                <a:gd name="T56" fmla="*/ 91 w 91"/>
                <a:gd name="T57" fmla="*/ 8 h 73"/>
                <a:gd name="T58" fmla="*/ 91 w 91"/>
                <a:gd name="T59" fmla="*/ 2 h 73"/>
                <a:gd name="T60" fmla="*/ 91 w 91"/>
                <a:gd name="T61" fmla="*/ 0 h 73"/>
                <a:gd name="T62" fmla="*/ 89 w 91"/>
                <a:gd name="T63" fmla="*/ 0 h 73"/>
                <a:gd name="T64" fmla="*/ 86 w 91"/>
                <a:gd name="T65" fmla="*/ 0 h 73"/>
                <a:gd name="T66" fmla="*/ 82 w 91"/>
                <a:gd name="T67" fmla="*/ 0 h 73"/>
                <a:gd name="T68" fmla="*/ 78 w 91"/>
                <a:gd name="T69" fmla="*/ 2 h 73"/>
                <a:gd name="T70" fmla="*/ 70 w 91"/>
                <a:gd name="T71" fmla="*/ 2 h 73"/>
                <a:gd name="T72" fmla="*/ 63 w 91"/>
                <a:gd name="T73" fmla="*/ 4 h 73"/>
                <a:gd name="T74" fmla="*/ 55 w 91"/>
                <a:gd name="T75" fmla="*/ 4 h 73"/>
                <a:gd name="T76" fmla="*/ 50 w 91"/>
                <a:gd name="T77" fmla="*/ 6 h 73"/>
                <a:gd name="T78" fmla="*/ 42 w 91"/>
                <a:gd name="T79" fmla="*/ 8 h 73"/>
                <a:gd name="T80" fmla="*/ 34 w 91"/>
                <a:gd name="T81" fmla="*/ 10 h 73"/>
                <a:gd name="T82" fmla="*/ 27 w 91"/>
                <a:gd name="T83" fmla="*/ 12 h 73"/>
                <a:gd name="T84" fmla="*/ 21 w 91"/>
                <a:gd name="T85" fmla="*/ 14 h 73"/>
                <a:gd name="T86" fmla="*/ 13 w 91"/>
                <a:gd name="T87" fmla="*/ 16 h 73"/>
                <a:gd name="T88" fmla="*/ 12 w 91"/>
                <a:gd name="T89" fmla="*/ 19 h 73"/>
                <a:gd name="T90" fmla="*/ 8 w 91"/>
                <a:gd name="T91" fmla="*/ 21 h 73"/>
                <a:gd name="T92" fmla="*/ 8 w 91"/>
                <a:gd name="T93" fmla="*/ 25 h 73"/>
                <a:gd name="T94" fmla="*/ 8 w 91"/>
                <a:gd name="T95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1" h="73">
                  <a:moveTo>
                    <a:pt x="8" y="25"/>
                  </a:moveTo>
                  <a:lnTo>
                    <a:pt x="0" y="73"/>
                  </a:lnTo>
                  <a:lnTo>
                    <a:pt x="2" y="73"/>
                  </a:lnTo>
                  <a:lnTo>
                    <a:pt x="6" y="73"/>
                  </a:lnTo>
                  <a:lnTo>
                    <a:pt x="12" y="73"/>
                  </a:lnTo>
                  <a:lnTo>
                    <a:pt x="17" y="73"/>
                  </a:lnTo>
                  <a:lnTo>
                    <a:pt x="25" y="73"/>
                  </a:lnTo>
                  <a:lnTo>
                    <a:pt x="32" y="73"/>
                  </a:lnTo>
                  <a:lnTo>
                    <a:pt x="40" y="73"/>
                  </a:lnTo>
                  <a:lnTo>
                    <a:pt x="48" y="73"/>
                  </a:lnTo>
                  <a:lnTo>
                    <a:pt x="55" y="73"/>
                  </a:lnTo>
                  <a:lnTo>
                    <a:pt x="61" y="71"/>
                  </a:lnTo>
                  <a:lnTo>
                    <a:pt x="69" y="71"/>
                  </a:lnTo>
                  <a:lnTo>
                    <a:pt x="74" y="69"/>
                  </a:lnTo>
                  <a:lnTo>
                    <a:pt x="80" y="67"/>
                  </a:lnTo>
                  <a:lnTo>
                    <a:pt x="84" y="65"/>
                  </a:lnTo>
                  <a:lnTo>
                    <a:pt x="88" y="63"/>
                  </a:lnTo>
                  <a:lnTo>
                    <a:pt x="88" y="59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91" y="46"/>
                  </a:lnTo>
                  <a:lnTo>
                    <a:pt x="91" y="40"/>
                  </a:lnTo>
                  <a:lnTo>
                    <a:pt x="91" y="37"/>
                  </a:lnTo>
                  <a:lnTo>
                    <a:pt x="91" y="31"/>
                  </a:lnTo>
                  <a:lnTo>
                    <a:pt x="91" y="25"/>
                  </a:lnTo>
                  <a:lnTo>
                    <a:pt x="91" y="19"/>
                  </a:lnTo>
                  <a:lnTo>
                    <a:pt x="91" y="16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91" y="2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0" y="2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50" y="6"/>
                  </a:lnTo>
                  <a:lnTo>
                    <a:pt x="42" y="8"/>
                  </a:lnTo>
                  <a:lnTo>
                    <a:pt x="34" y="10"/>
                  </a:lnTo>
                  <a:lnTo>
                    <a:pt x="27" y="12"/>
                  </a:lnTo>
                  <a:lnTo>
                    <a:pt x="21" y="14"/>
                  </a:lnTo>
                  <a:lnTo>
                    <a:pt x="13" y="16"/>
                  </a:lnTo>
                  <a:lnTo>
                    <a:pt x="12" y="19"/>
                  </a:lnTo>
                  <a:lnTo>
                    <a:pt x="8" y="21"/>
                  </a:lnTo>
                  <a:lnTo>
                    <a:pt x="8" y="25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FF00B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64"/>
            <p:cNvSpPr>
              <a:spLocks/>
            </p:cNvSpPr>
            <p:nvPr/>
          </p:nvSpPr>
          <p:spPr bwMode="auto">
            <a:xfrm>
              <a:off x="1950" y="2983"/>
              <a:ext cx="80" cy="68"/>
            </a:xfrm>
            <a:custGeom>
              <a:avLst/>
              <a:gdLst>
                <a:gd name="T0" fmla="*/ 42 w 160"/>
                <a:gd name="T1" fmla="*/ 13 h 136"/>
                <a:gd name="T2" fmla="*/ 38 w 160"/>
                <a:gd name="T3" fmla="*/ 13 h 136"/>
                <a:gd name="T4" fmla="*/ 35 w 160"/>
                <a:gd name="T5" fmla="*/ 13 h 136"/>
                <a:gd name="T6" fmla="*/ 27 w 160"/>
                <a:gd name="T7" fmla="*/ 13 h 136"/>
                <a:gd name="T8" fmla="*/ 19 w 160"/>
                <a:gd name="T9" fmla="*/ 15 h 136"/>
                <a:gd name="T10" fmla="*/ 14 w 160"/>
                <a:gd name="T11" fmla="*/ 19 h 136"/>
                <a:gd name="T12" fmla="*/ 10 w 160"/>
                <a:gd name="T13" fmla="*/ 26 h 136"/>
                <a:gd name="T14" fmla="*/ 8 w 160"/>
                <a:gd name="T15" fmla="*/ 28 h 136"/>
                <a:gd name="T16" fmla="*/ 8 w 160"/>
                <a:gd name="T17" fmla="*/ 34 h 136"/>
                <a:gd name="T18" fmla="*/ 10 w 160"/>
                <a:gd name="T19" fmla="*/ 39 h 136"/>
                <a:gd name="T20" fmla="*/ 12 w 160"/>
                <a:gd name="T21" fmla="*/ 47 h 136"/>
                <a:gd name="T22" fmla="*/ 14 w 160"/>
                <a:gd name="T23" fmla="*/ 53 h 136"/>
                <a:gd name="T24" fmla="*/ 16 w 160"/>
                <a:gd name="T25" fmla="*/ 58 h 136"/>
                <a:gd name="T26" fmla="*/ 17 w 160"/>
                <a:gd name="T27" fmla="*/ 64 h 136"/>
                <a:gd name="T28" fmla="*/ 17 w 160"/>
                <a:gd name="T29" fmla="*/ 68 h 136"/>
                <a:gd name="T30" fmla="*/ 16 w 160"/>
                <a:gd name="T31" fmla="*/ 76 h 136"/>
                <a:gd name="T32" fmla="*/ 12 w 160"/>
                <a:gd name="T33" fmla="*/ 83 h 136"/>
                <a:gd name="T34" fmla="*/ 8 w 160"/>
                <a:gd name="T35" fmla="*/ 87 h 136"/>
                <a:gd name="T36" fmla="*/ 4 w 160"/>
                <a:gd name="T37" fmla="*/ 93 h 136"/>
                <a:gd name="T38" fmla="*/ 0 w 160"/>
                <a:gd name="T39" fmla="*/ 98 h 136"/>
                <a:gd name="T40" fmla="*/ 0 w 160"/>
                <a:gd name="T41" fmla="*/ 106 h 136"/>
                <a:gd name="T42" fmla="*/ 0 w 160"/>
                <a:gd name="T43" fmla="*/ 112 h 136"/>
                <a:gd name="T44" fmla="*/ 2 w 160"/>
                <a:gd name="T45" fmla="*/ 117 h 136"/>
                <a:gd name="T46" fmla="*/ 4 w 160"/>
                <a:gd name="T47" fmla="*/ 123 h 136"/>
                <a:gd name="T48" fmla="*/ 8 w 160"/>
                <a:gd name="T49" fmla="*/ 127 h 136"/>
                <a:gd name="T50" fmla="*/ 12 w 160"/>
                <a:gd name="T51" fmla="*/ 133 h 136"/>
                <a:gd name="T52" fmla="*/ 16 w 160"/>
                <a:gd name="T53" fmla="*/ 136 h 136"/>
                <a:gd name="T54" fmla="*/ 17 w 160"/>
                <a:gd name="T55" fmla="*/ 135 h 136"/>
                <a:gd name="T56" fmla="*/ 19 w 160"/>
                <a:gd name="T57" fmla="*/ 133 h 136"/>
                <a:gd name="T58" fmla="*/ 25 w 160"/>
                <a:gd name="T59" fmla="*/ 127 h 136"/>
                <a:gd name="T60" fmla="*/ 33 w 160"/>
                <a:gd name="T61" fmla="*/ 123 h 136"/>
                <a:gd name="T62" fmla="*/ 42 w 160"/>
                <a:gd name="T63" fmla="*/ 117 h 136"/>
                <a:gd name="T64" fmla="*/ 52 w 160"/>
                <a:gd name="T65" fmla="*/ 110 h 136"/>
                <a:gd name="T66" fmla="*/ 61 w 160"/>
                <a:gd name="T67" fmla="*/ 102 h 136"/>
                <a:gd name="T68" fmla="*/ 75 w 160"/>
                <a:gd name="T69" fmla="*/ 95 h 136"/>
                <a:gd name="T70" fmla="*/ 86 w 160"/>
                <a:gd name="T71" fmla="*/ 87 h 136"/>
                <a:gd name="T72" fmla="*/ 99 w 160"/>
                <a:gd name="T73" fmla="*/ 79 h 136"/>
                <a:gd name="T74" fmla="*/ 111 w 160"/>
                <a:gd name="T75" fmla="*/ 72 h 136"/>
                <a:gd name="T76" fmla="*/ 122 w 160"/>
                <a:gd name="T77" fmla="*/ 68 h 136"/>
                <a:gd name="T78" fmla="*/ 133 w 160"/>
                <a:gd name="T79" fmla="*/ 60 h 136"/>
                <a:gd name="T80" fmla="*/ 145 w 160"/>
                <a:gd name="T81" fmla="*/ 58 h 136"/>
                <a:gd name="T82" fmla="*/ 152 w 160"/>
                <a:gd name="T83" fmla="*/ 55 h 136"/>
                <a:gd name="T84" fmla="*/ 160 w 160"/>
                <a:gd name="T85" fmla="*/ 55 h 136"/>
                <a:gd name="T86" fmla="*/ 128 w 160"/>
                <a:gd name="T87" fmla="*/ 0 h 136"/>
                <a:gd name="T88" fmla="*/ 42 w 160"/>
                <a:gd name="T89" fmla="*/ 13 h 136"/>
                <a:gd name="T90" fmla="*/ 42 w 160"/>
                <a:gd name="T91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0" h="136">
                  <a:moveTo>
                    <a:pt x="42" y="13"/>
                  </a:moveTo>
                  <a:lnTo>
                    <a:pt x="38" y="13"/>
                  </a:lnTo>
                  <a:lnTo>
                    <a:pt x="35" y="13"/>
                  </a:lnTo>
                  <a:lnTo>
                    <a:pt x="27" y="13"/>
                  </a:lnTo>
                  <a:lnTo>
                    <a:pt x="19" y="15"/>
                  </a:lnTo>
                  <a:lnTo>
                    <a:pt x="14" y="19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10" y="39"/>
                  </a:lnTo>
                  <a:lnTo>
                    <a:pt x="12" y="47"/>
                  </a:lnTo>
                  <a:lnTo>
                    <a:pt x="14" y="53"/>
                  </a:lnTo>
                  <a:lnTo>
                    <a:pt x="16" y="58"/>
                  </a:lnTo>
                  <a:lnTo>
                    <a:pt x="17" y="64"/>
                  </a:lnTo>
                  <a:lnTo>
                    <a:pt x="17" y="68"/>
                  </a:lnTo>
                  <a:lnTo>
                    <a:pt x="16" y="76"/>
                  </a:lnTo>
                  <a:lnTo>
                    <a:pt x="12" y="83"/>
                  </a:lnTo>
                  <a:lnTo>
                    <a:pt x="8" y="87"/>
                  </a:lnTo>
                  <a:lnTo>
                    <a:pt x="4" y="93"/>
                  </a:lnTo>
                  <a:lnTo>
                    <a:pt x="0" y="98"/>
                  </a:lnTo>
                  <a:lnTo>
                    <a:pt x="0" y="106"/>
                  </a:lnTo>
                  <a:lnTo>
                    <a:pt x="0" y="112"/>
                  </a:lnTo>
                  <a:lnTo>
                    <a:pt x="2" y="117"/>
                  </a:lnTo>
                  <a:lnTo>
                    <a:pt x="4" y="123"/>
                  </a:lnTo>
                  <a:lnTo>
                    <a:pt x="8" y="127"/>
                  </a:lnTo>
                  <a:lnTo>
                    <a:pt x="12" y="133"/>
                  </a:lnTo>
                  <a:lnTo>
                    <a:pt x="16" y="136"/>
                  </a:lnTo>
                  <a:lnTo>
                    <a:pt x="17" y="135"/>
                  </a:lnTo>
                  <a:lnTo>
                    <a:pt x="19" y="133"/>
                  </a:lnTo>
                  <a:lnTo>
                    <a:pt x="25" y="127"/>
                  </a:lnTo>
                  <a:lnTo>
                    <a:pt x="33" y="123"/>
                  </a:lnTo>
                  <a:lnTo>
                    <a:pt x="42" y="117"/>
                  </a:lnTo>
                  <a:lnTo>
                    <a:pt x="52" y="110"/>
                  </a:lnTo>
                  <a:lnTo>
                    <a:pt x="61" y="102"/>
                  </a:lnTo>
                  <a:lnTo>
                    <a:pt x="75" y="95"/>
                  </a:lnTo>
                  <a:lnTo>
                    <a:pt x="86" y="87"/>
                  </a:lnTo>
                  <a:lnTo>
                    <a:pt x="99" y="79"/>
                  </a:lnTo>
                  <a:lnTo>
                    <a:pt x="111" y="72"/>
                  </a:lnTo>
                  <a:lnTo>
                    <a:pt x="122" y="68"/>
                  </a:lnTo>
                  <a:lnTo>
                    <a:pt x="133" y="60"/>
                  </a:lnTo>
                  <a:lnTo>
                    <a:pt x="145" y="58"/>
                  </a:lnTo>
                  <a:lnTo>
                    <a:pt x="152" y="55"/>
                  </a:lnTo>
                  <a:lnTo>
                    <a:pt x="160" y="55"/>
                  </a:lnTo>
                  <a:lnTo>
                    <a:pt x="128" y="0"/>
                  </a:lnTo>
                  <a:lnTo>
                    <a:pt x="42" y="13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65"/>
            <p:cNvSpPr>
              <a:spLocks/>
            </p:cNvSpPr>
            <p:nvPr/>
          </p:nvSpPr>
          <p:spPr bwMode="auto">
            <a:xfrm>
              <a:off x="1987" y="2887"/>
              <a:ext cx="226" cy="174"/>
            </a:xfrm>
            <a:custGeom>
              <a:avLst/>
              <a:gdLst>
                <a:gd name="T0" fmla="*/ 34 w 450"/>
                <a:gd name="T1" fmla="*/ 24 h 347"/>
                <a:gd name="T2" fmla="*/ 30 w 450"/>
                <a:gd name="T3" fmla="*/ 36 h 347"/>
                <a:gd name="T4" fmla="*/ 26 w 450"/>
                <a:gd name="T5" fmla="*/ 55 h 347"/>
                <a:gd name="T6" fmla="*/ 26 w 450"/>
                <a:gd name="T7" fmla="*/ 83 h 347"/>
                <a:gd name="T8" fmla="*/ 28 w 450"/>
                <a:gd name="T9" fmla="*/ 117 h 347"/>
                <a:gd name="T10" fmla="*/ 38 w 450"/>
                <a:gd name="T11" fmla="*/ 154 h 347"/>
                <a:gd name="T12" fmla="*/ 57 w 450"/>
                <a:gd name="T13" fmla="*/ 193 h 347"/>
                <a:gd name="T14" fmla="*/ 85 w 450"/>
                <a:gd name="T15" fmla="*/ 233 h 347"/>
                <a:gd name="T16" fmla="*/ 127 w 450"/>
                <a:gd name="T17" fmla="*/ 271 h 347"/>
                <a:gd name="T18" fmla="*/ 163 w 450"/>
                <a:gd name="T19" fmla="*/ 300 h 347"/>
                <a:gd name="T20" fmla="*/ 195 w 450"/>
                <a:gd name="T21" fmla="*/ 319 h 347"/>
                <a:gd name="T22" fmla="*/ 226 w 450"/>
                <a:gd name="T23" fmla="*/ 328 h 347"/>
                <a:gd name="T24" fmla="*/ 252 w 450"/>
                <a:gd name="T25" fmla="*/ 327 h 347"/>
                <a:gd name="T26" fmla="*/ 281 w 450"/>
                <a:gd name="T27" fmla="*/ 313 h 347"/>
                <a:gd name="T28" fmla="*/ 311 w 450"/>
                <a:gd name="T29" fmla="*/ 287 h 347"/>
                <a:gd name="T30" fmla="*/ 346 w 450"/>
                <a:gd name="T31" fmla="*/ 249 h 347"/>
                <a:gd name="T32" fmla="*/ 382 w 450"/>
                <a:gd name="T33" fmla="*/ 197 h 347"/>
                <a:gd name="T34" fmla="*/ 406 w 450"/>
                <a:gd name="T35" fmla="*/ 154 h 347"/>
                <a:gd name="T36" fmla="*/ 420 w 450"/>
                <a:gd name="T37" fmla="*/ 119 h 347"/>
                <a:gd name="T38" fmla="*/ 424 w 450"/>
                <a:gd name="T39" fmla="*/ 93 h 347"/>
                <a:gd name="T40" fmla="*/ 424 w 450"/>
                <a:gd name="T41" fmla="*/ 72 h 347"/>
                <a:gd name="T42" fmla="*/ 420 w 450"/>
                <a:gd name="T43" fmla="*/ 58 h 347"/>
                <a:gd name="T44" fmla="*/ 412 w 450"/>
                <a:gd name="T45" fmla="*/ 47 h 347"/>
                <a:gd name="T46" fmla="*/ 420 w 450"/>
                <a:gd name="T47" fmla="*/ 20 h 347"/>
                <a:gd name="T48" fmla="*/ 424 w 450"/>
                <a:gd name="T49" fmla="*/ 24 h 347"/>
                <a:gd name="T50" fmla="*/ 435 w 450"/>
                <a:gd name="T51" fmla="*/ 36 h 347"/>
                <a:gd name="T52" fmla="*/ 444 w 450"/>
                <a:gd name="T53" fmla="*/ 57 h 347"/>
                <a:gd name="T54" fmla="*/ 450 w 450"/>
                <a:gd name="T55" fmla="*/ 89 h 347"/>
                <a:gd name="T56" fmla="*/ 443 w 450"/>
                <a:gd name="T57" fmla="*/ 131 h 347"/>
                <a:gd name="T58" fmla="*/ 418 w 450"/>
                <a:gd name="T59" fmla="*/ 188 h 347"/>
                <a:gd name="T60" fmla="*/ 370 w 450"/>
                <a:gd name="T61" fmla="*/ 256 h 347"/>
                <a:gd name="T62" fmla="*/ 294 w 450"/>
                <a:gd name="T63" fmla="*/ 342 h 347"/>
                <a:gd name="T64" fmla="*/ 283 w 450"/>
                <a:gd name="T65" fmla="*/ 344 h 347"/>
                <a:gd name="T66" fmla="*/ 254 w 450"/>
                <a:gd name="T67" fmla="*/ 347 h 347"/>
                <a:gd name="T68" fmla="*/ 212 w 450"/>
                <a:gd name="T69" fmla="*/ 344 h 347"/>
                <a:gd name="T70" fmla="*/ 163 w 450"/>
                <a:gd name="T71" fmla="*/ 332 h 347"/>
                <a:gd name="T72" fmla="*/ 112 w 450"/>
                <a:gd name="T73" fmla="*/ 302 h 347"/>
                <a:gd name="T74" fmla="*/ 64 w 450"/>
                <a:gd name="T75" fmla="*/ 252 h 347"/>
                <a:gd name="T76" fmla="*/ 24 w 450"/>
                <a:gd name="T77" fmla="*/ 174 h 347"/>
                <a:gd name="T78" fmla="*/ 0 w 450"/>
                <a:gd name="T79" fmla="*/ 64 h 347"/>
                <a:gd name="T80" fmla="*/ 1 w 450"/>
                <a:gd name="T81" fmla="*/ 53 h 347"/>
                <a:gd name="T82" fmla="*/ 3 w 450"/>
                <a:gd name="T83" fmla="*/ 41 h 347"/>
                <a:gd name="T84" fmla="*/ 7 w 450"/>
                <a:gd name="T85" fmla="*/ 30 h 347"/>
                <a:gd name="T86" fmla="*/ 9 w 450"/>
                <a:gd name="T87" fmla="*/ 17 h 347"/>
                <a:gd name="T88" fmla="*/ 15 w 450"/>
                <a:gd name="T89" fmla="*/ 7 h 347"/>
                <a:gd name="T90" fmla="*/ 26 w 450"/>
                <a:gd name="T91" fmla="*/ 0 h 347"/>
                <a:gd name="T92" fmla="*/ 34 w 450"/>
                <a:gd name="T93" fmla="*/ 5 h 347"/>
                <a:gd name="T94" fmla="*/ 38 w 450"/>
                <a:gd name="T95" fmla="*/ 13 h 347"/>
                <a:gd name="T96" fmla="*/ 34 w 450"/>
                <a:gd name="T97" fmla="*/ 2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0" h="347">
                  <a:moveTo>
                    <a:pt x="34" y="24"/>
                  </a:moveTo>
                  <a:lnTo>
                    <a:pt x="34" y="24"/>
                  </a:lnTo>
                  <a:lnTo>
                    <a:pt x="32" y="28"/>
                  </a:lnTo>
                  <a:lnTo>
                    <a:pt x="30" y="36"/>
                  </a:lnTo>
                  <a:lnTo>
                    <a:pt x="30" y="45"/>
                  </a:lnTo>
                  <a:lnTo>
                    <a:pt x="26" y="55"/>
                  </a:lnTo>
                  <a:lnTo>
                    <a:pt x="26" y="68"/>
                  </a:lnTo>
                  <a:lnTo>
                    <a:pt x="26" y="83"/>
                  </a:lnTo>
                  <a:lnTo>
                    <a:pt x="26" y="100"/>
                  </a:lnTo>
                  <a:lnTo>
                    <a:pt x="28" y="117"/>
                  </a:lnTo>
                  <a:lnTo>
                    <a:pt x="32" y="135"/>
                  </a:lnTo>
                  <a:lnTo>
                    <a:pt x="38" y="154"/>
                  </a:lnTo>
                  <a:lnTo>
                    <a:pt x="47" y="174"/>
                  </a:lnTo>
                  <a:lnTo>
                    <a:pt x="57" y="193"/>
                  </a:lnTo>
                  <a:lnTo>
                    <a:pt x="70" y="214"/>
                  </a:lnTo>
                  <a:lnTo>
                    <a:pt x="85" y="233"/>
                  </a:lnTo>
                  <a:lnTo>
                    <a:pt x="108" y="254"/>
                  </a:lnTo>
                  <a:lnTo>
                    <a:pt x="127" y="271"/>
                  </a:lnTo>
                  <a:lnTo>
                    <a:pt x="146" y="287"/>
                  </a:lnTo>
                  <a:lnTo>
                    <a:pt x="163" y="300"/>
                  </a:lnTo>
                  <a:lnTo>
                    <a:pt x="180" y="309"/>
                  </a:lnTo>
                  <a:lnTo>
                    <a:pt x="195" y="319"/>
                  </a:lnTo>
                  <a:lnTo>
                    <a:pt x="211" y="325"/>
                  </a:lnTo>
                  <a:lnTo>
                    <a:pt x="226" y="328"/>
                  </a:lnTo>
                  <a:lnTo>
                    <a:pt x="239" y="328"/>
                  </a:lnTo>
                  <a:lnTo>
                    <a:pt x="252" y="327"/>
                  </a:lnTo>
                  <a:lnTo>
                    <a:pt x="268" y="321"/>
                  </a:lnTo>
                  <a:lnTo>
                    <a:pt x="281" y="313"/>
                  </a:lnTo>
                  <a:lnTo>
                    <a:pt x="296" y="302"/>
                  </a:lnTo>
                  <a:lnTo>
                    <a:pt x="311" y="287"/>
                  </a:lnTo>
                  <a:lnTo>
                    <a:pt x="328" y="269"/>
                  </a:lnTo>
                  <a:lnTo>
                    <a:pt x="346" y="249"/>
                  </a:lnTo>
                  <a:lnTo>
                    <a:pt x="365" y="224"/>
                  </a:lnTo>
                  <a:lnTo>
                    <a:pt x="382" y="197"/>
                  </a:lnTo>
                  <a:lnTo>
                    <a:pt x="395" y="174"/>
                  </a:lnTo>
                  <a:lnTo>
                    <a:pt x="406" y="154"/>
                  </a:lnTo>
                  <a:lnTo>
                    <a:pt x="414" y="136"/>
                  </a:lnTo>
                  <a:lnTo>
                    <a:pt x="420" y="119"/>
                  </a:lnTo>
                  <a:lnTo>
                    <a:pt x="424" y="104"/>
                  </a:lnTo>
                  <a:lnTo>
                    <a:pt x="424" y="93"/>
                  </a:lnTo>
                  <a:lnTo>
                    <a:pt x="425" y="81"/>
                  </a:lnTo>
                  <a:lnTo>
                    <a:pt x="424" y="72"/>
                  </a:lnTo>
                  <a:lnTo>
                    <a:pt x="422" y="64"/>
                  </a:lnTo>
                  <a:lnTo>
                    <a:pt x="420" y="58"/>
                  </a:lnTo>
                  <a:lnTo>
                    <a:pt x="418" y="53"/>
                  </a:lnTo>
                  <a:lnTo>
                    <a:pt x="412" y="47"/>
                  </a:lnTo>
                  <a:lnTo>
                    <a:pt x="410" y="45"/>
                  </a:lnTo>
                  <a:lnTo>
                    <a:pt x="420" y="20"/>
                  </a:lnTo>
                  <a:lnTo>
                    <a:pt x="422" y="20"/>
                  </a:lnTo>
                  <a:lnTo>
                    <a:pt x="424" y="24"/>
                  </a:lnTo>
                  <a:lnTo>
                    <a:pt x="429" y="28"/>
                  </a:lnTo>
                  <a:lnTo>
                    <a:pt x="435" y="36"/>
                  </a:lnTo>
                  <a:lnTo>
                    <a:pt x="441" y="43"/>
                  </a:lnTo>
                  <a:lnTo>
                    <a:pt x="444" y="57"/>
                  </a:lnTo>
                  <a:lnTo>
                    <a:pt x="448" y="70"/>
                  </a:lnTo>
                  <a:lnTo>
                    <a:pt x="450" y="89"/>
                  </a:lnTo>
                  <a:lnTo>
                    <a:pt x="448" y="108"/>
                  </a:lnTo>
                  <a:lnTo>
                    <a:pt x="443" y="131"/>
                  </a:lnTo>
                  <a:lnTo>
                    <a:pt x="431" y="155"/>
                  </a:lnTo>
                  <a:lnTo>
                    <a:pt x="418" y="188"/>
                  </a:lnTo>
                  <a:lnTo>
                    <a:pt x="397" y="220"/>
                  </a:lnTo>
                  <a:lnTo>
                    <a:pt x="370" y="256"/>
                  </a:lnTo>
                  <a:lnTo>
                    <a:pt x="336" y="296"/>
                  </a:lnTo>
                  <a:lnTo>
                    <a:pt x="294" y="342"/>
                  </a:lnTo>
                  <a:lnTo>
                    <a:pt x="290" y="342"/>
                  </a:lnTo>
                  <a:lnTo>
                    <a:pt x="283" y="344"/>
                  </a:lnTo>
                  <a:lnTo>
                    <a:pt x="270" y="346"/>
                  </a:lnTo>
                  <a:lnTo>
                    <a:pt x="254" y="347"/>
                  </a:lnTo>
                  <a:lnTo>
                    <a:pt x="233" y="346"/>
                  </a:lnTo>
                  <a:lnTo>
                    <a:pt x="212" y="344"/>
                  </a:lnTo>
                  <a:lnTo>
                    <a:pt x="188" y="340"/>
                  </a:lnTo>
                  <a:lnTo>
                    <a:pt x="163" y="332"/>
                  </a:lnTo>
                  <a:lnTo>
                    <a:pt x="136" y="319"/>
                  </a:lnTo>
                  <a:lnTo>
                    <a:pt x="112" y="302"/>
                  </a:lnTo>
                  <a:lnTo>
                    <a:pt x="85" y="281"/>
                  </a:lnTo>
                  <a:lnTo>
                    <a:pt x="64" y="252"/>
                  </a:lnTo>
                  <a:lnTo>
                    <a:pt x="41" y="216"/>
                  </a:lnTo>
                  <a:lnTo>
                    <a:pt x="24" y="174"/>
                  </a:lnTo>
                  <a:lnTo>
                    <a:pt x="9" y="123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" y="53"/>
                  </a:lnTo>
                  <a:lnTo>
                    <a:pt x="1" y="47"/>
                  </a:lnTo>
                  <a:lnTo>
                    <a:pt x="3" y="41"/>
                  </a:lnTo>
                  <a:lnTo>
                    <a:pt x="5" y="36"/>
                  </a:lnTo>
                  <a:lnTo>
                    <a:pt x="7" y="30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13" y="11"/>
                  </a:lnTo>
                  <a:lnTo>
                    <a:pt x="15" y="7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4" y="5"/>
                  </a:lnTo>
                  <a:lnTo>
                    <a:pt x="36" y="9"/>
                  </a:lnTo>
                  <a:lnTo>
                    <a:pt x="38" y="13"/>
                  </a:lnTo>
                  <a:lnTo>
                    <a:pt x="36" y="2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BD0D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66"/>
            <p:cNvSpPr>
              <a:spLocks/>
            </p:cNvSpPr>
            <p:nvPr/>
          </p:nvSpPr>
          <p:spPr bwMode="auto">
            <a:xfrm>
              <a:off x="2062" y="3053"/>
              <a:ext cx="83" cy="210"/>
            </a:xfrm>
            <a:custGeom>
              <a:avLst/>
              <a:gdLst>
                <a:gd name="T0" fmla="*/ 0 w 165"/>
                <a:gd name="T1" fmla="*/ 2 h 420"/>
                <a:gd name="T2" fmla="*/ 9 w 165"/>
                <a:gd name="T3" fmla="*/ 29 h 420"/>
                <a:gd name="T4" fmla="*/ 28 w 165"/>
                <a:gd name="T5" fmla="*/ 76 h 420"/>
                <a:gd name="T6" fmla="*/ 53 w 165"/>
                <a:gd name="T7" fmla="*/ 139 h 420"/>
                <a:gd name="T8" fmla="*/ 78 w 165"/>
                <a:gd name="T9" fmla="*/ 209 h 420"/>
                <a:gd name="T10" fmla="*/ 101 w 165"/>
                <a:gd name="T11" fmla="*/ 280 h 420"/>
                <a:gd name="T12" fmla="*/ 123 w 165"/>
                <a:gd name="T13" fmla="*/ 346 h 420"/>
                <a:gd name="T14" fmla="*/ 137 w 165"/>
                <a:gd name="T15" fmla="*/ 399 h 420"/>
                <a:gd name="T16" fmla="*/ 165 w 165"/>
                <a:gd name="T17" fmla="*/ 409 h 420"/>
                <a:gd name="T18" fmla="*/ 163 w 165"/>
                <a:gd name="T19" fmla="*/ 398 h 420"/>
                <a:gd name="T20" fmla="*/ 158 w 165"/>
                <a:gd name="T21" fmla="*/ 367 h 420"/>
                <a:gd name="T22" fmla="*/ 152 w 165"/>
                <a:gd name="T23" fmla="*/ 320 h 420"/>
                <a:gd name="T24" fmla="*/ 146 w 165"/>
                <a:gd name="T25" fmla="*/ 263 h 420"/>
                <a:gd name="T26" fmla="*/ 142 w 165"/>
                <a:gd name="T27" fmla="*/ 196 h 420"/>
                <a:gd name="T28" fmla="*/ 140 w 165"/>
                <a:gd name="T29" fmla="*/ 130 h 420"/>
                <a:gd name="T30" fmla="*/ 144 w 165"/>
                <a:gd name="T31" fmla="*/ 63 h 420"/>
                <a:gd name="T32" fmla="*/ 156 w 165"/>
                <a:gd name="T33" fmla="*/ 6 h 420"/>
                <a:gd name="T34" fmla="*/ 131 w 165"/>
                <a:gd name="T35" fmla="*/ 17 h 420"/>
                <a:gd name="T36" fmla="*/ 129 w 165"/>
                <a:gd name="T37" fmla="*/ 31 h 420"/>
                <a:gd name="T38" fmla="*/ 125 w 165"/>
                <a:gd name="T39" fmla="*/ 57 h 420"/>
                <a:gd name="T40" fmla="*/ 123 w 165"/>
                <a:gd name="T41" fmla="*/ 93 h 420"/>
                <a:gd name="T42" fmla="*/ 121 w 165"/>
                <a:gd name="T43" fmla="*/ 135 h 420"/>
                <a:gd name="T44" fmla="*/ 120 w 165"/>
                <a:gd name="T45" fmla="*/ 181 h 420"/>
                <a:gd name="T46" fmla="*/ 120 w 165"/>
                <a:gd name="T47" fmla="*/ 225 h 420"/>
                <a:gd name="T48" fmla="*/ 125 w 165"/>
                <a:gd name="T49" fmla="*/ 266 h 420"/>
                <a:gd name="T50" fmla="*/ 127 w 165"/>
                <a:gd name="T51" fmla="*/ 283 h 420"/>
                <a:gd name="T52" fmla="*/ 121 w 165"/>
                <a:gd name="T53" fmla="*/ 263 h 420"/>
                <a:gd name="T54" fmla="*/ 110 w 165"/>
                <a:gd name="T55" fmla="*/ 228 h 420"/>
                <a:gd name="T56" fmla="*/ 97 w 165"/>
                <a:gd name="T57" fmla="*/ 183 h 420"/>
                <a:gd name="T58" fmla="*/ 80 w 165"/>
                <a:gd name="T59" fmla="*/ 133 h 420"/>
                <a:gd name="T60" fmla="*/ 62 w 165"/>
                <a:gd name="T61" fmla="*/ 84 h 420"/>
                <a:gd name="T62" fmla="*/ 47 w 165"/>
                <a:gd name="T63" fmla="*/ 44 h 420"/>
                <a:gd name="T64" fmla="*/ 34 w 165"/>
                <a:gd name="T65" fmla="*/ 15 h 420"/>
                <a:gd name="T66" fmla="*/ 0 w 165"/>
                <a:gd name="T6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420">
                  <a:moveTo>
                    <a:pt x="0" y="0"/>
                  </a:moveTo>
                  <a:lnTo>
                    <a:pt x="0" y="2"/>
                  </a:lnTo>
                  <a:lnTo>
                    <a:pt x="4" y="14"/>
                  </a:lnTo>
                  <a:lnTo>
                    <a:pt x="9" y="29"/>
                  </a:lnTo>
                  <a:lnTo>
                    <a:pt x="19" y="52"/>
                  </a:lnTo>
                  <a:lnTo>
                    <a:pt x="28" y="76"/>
                  </a:lnTo>
                  <a:lnTo>
                    <a:pt x="40" y="107"/>
                  </a:lnTo>
                  <a:lnTo>
                    <a:pt x="53" y="139"/>
                  </a:lnTo>
                  <a:lnTo>
                    <a:pt x="64" y="175"/>
                  </a:lnTo>
                  <a:lnTo>
                    <a:pt x="78" y="209"/>
                  </a:lnTo>
                  <a:lnTo>
                    <a:pt x="89" y="245"/>
                  </a:lnTo>
                  <a:lnTo>
                    <a:pt x="101" y="280"/>
                  </a:lnTo>
                  <a:lnTo>
                    <a:pt x="114" y="314"/>
                  </a:lnTo>
                  <a:lnTo>
                    <a:pt x="123" y="346"/>
                  </a:lnTo>
                  <a:lnTo>
                    <a:pt x="131" y="375"/>
                  </a:lnTo>
                  <a:lnTo>
                    <a:pt x="137" y="399"/>
                  </a:lnTo>
                  <a:lnTo>
                    <a:pt x="140" y="420"/>
                  </a:lnTo>
                  <a:lnTo>
                    <a:pt x="165" y="409"/>
                  </a:lnTo>
                  <a:lnTo>
                    <a:pt x="165" y="407"/>
                  </a:lnTo>
                  <a:lnTo>
                    <a:pt x="163" y="398"/>
                  </a:lnTo>
                  <a:lnTo>
                    <a:pt x="159" y="384"/>
                  </a:lnTo>
                  <a:lnTo>
                    <a:pt x="158" y="367"/>
                  </a:lnTo>
                  <a:lnTo>
                    <a:pt x="156" y="344"/>
                  </a:lnTo>
                  <a:lnTo>
                    <a:pt x="152" y="320"/>
                  </a:lnTo>
                  <a:lnTo>
                    <a:pt x="148" y="291"/>
                  </a:lnTo>
                  <a:lnTo>
                    <a:pt x="146" y="263"/>
                  </a:lnTo>
                  <a:lnTo>
                    <a:pt x="144" y="228"/>
                  </a:lnTo>
                  <a:lnTo>
                    <a:pt x="142" y="196"/>
                  </a:lnTo>
                  <a:lnTo>
                    <a:pt x="140" y="162"/>
                  </a:lnTo>
                  <a:lnTo>
                    <a:pt x="140" y="130"/>
                  </a:lnTo>
                  <a:lnTo>
                    <a:pt x="140" y="95"/>
                  </a:lnTo>
                  <a:lnTo>
                    <a:pt x="144" y="63"/>
                  </a:lnTo>
                  <a:lnTo>
                    <a:pt x="148" y="33"/>
                  </a:lnTo>
                  <a:lnTo>
                    <a:pt x="156" y="6"/>
                  </a:lnTo>
                  <a:lnTo>
                    <a:pt x="133" y="15"/>
                  </a:lnTo>
                  <a:lnTo>
                    <a:pt x="131" y="17"/>
                  </a:lnTo>
                  <a:lnTo>
                    <a:pt x="131" y="23"/>
                  </a:lnTo>
                  <a:lnTo>
                    <a:pt x="129" y="31"/>
                  </a:lnTo>
                  <a:lnTo>
                    <a:pt x="129" y="44"/>
                  </a:lnTo>
                  <a:lnTo>
                    <a:pt x="125" y="57"/>
                  </a:lnTo>
                  <a:lnTo>
                    <a:pt x="125" y="74"/>
                  </a:lnTo>
                  <a:lnTo>
                    <a:pt x="123" y="93"/>
                  </a:lnTo>
                  <a:lnTo>
                    <a:pt x="123" y="114"/>
                  </a:lnTo>
                  <a:lnTo>
                    <a:pt x="121" y="135"/>
                  </a:lnTo>
                  <a:lnTo>
                    <a:pt x="120" y="158"/>
                  </a:lnTo>
                  <a:lnTo>
                    <a:pt x="120" y="181"/>
                  </a:lnTo>
                  <a:lnTo>
                    <a:pt x="120" y="204"/>
                  </a:lnTo>
                  <a:lnTo>
                    <a:pt x="120" y="225"/>
                  </a:lnTo>
                  <a:lnTo>
                    <a:pt x="123" y="247"/>
                  </a:lnTo>
                  <a:lnTo>
                    <a:pt x="125" y="266"/>
                  </a:lnTo>
                  <a:lnTo>
                    <a:pt x="129" y="287"/>
                  </a:lnTo>
                  <a:lnTo>
                    <a:pt x="127" y="283"/>
                  </a:lnTo>
                  <a:lnTo>
                    <a:pt x="125" y="276"/>
                  </a:lnTo>
                  <a:lnTo>
                    <a:pt x="121" y="263"/>
                  </a:lnTo>
                  <a:lnTo>
                    <a:pt x="118" y="247"/>
                  </a:lnTo>
                  <a:lnTo>
                    <a:pt x="110" y="228"/>
                  </a:lnTo>
                  <a:lnTo>
                    <a:pt x="104" y="206"/>
                  </a:lnTo>
                  <a:lnTo>
                    <a:pt x="97" y="183"/>
                  </a:lnTo>
                  <a:lnTo>
                    <a:pt x="89" y="158"/>
                  </a:lnTo>
                  <a:lnTo>
                    <a:pt x="80" y="133"/>
                  </a:lnTo>
                  <a:lnTo>
                    <a:pt x="72" y="109"/>
                  </a:lnTo>
                  <a:lnTo>
                    <a:pt x="62" y="84"/>
                  </a:lnTo>
                  <a:lnTo>
                    <a:pt x="55" y="63"/>
                  </a:lnTo>
                  <a:lnTo>
                    <a:pt x="47" y="44"/>
                  </a:lnTo>
                  <a:lnTo>
                    <a:pt x="40" y="27"/>
                  </a:lnTo>
                  <a:lnTo>
                    <a:pt x="34" y="15"/>
                  </a:lnTo>
                  <a:lnTo>
                    <a:pt x="28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0D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67"/>
            <p:cNvSpPr>
              <a:spLocks/>
            </p:cNvSpPr>
            <p:nvPr/>
          </p:nvSpPr>
          <p:spPr bwMode="auto">
            <a:xfrm>
              <a:off x="2144" y="3304"/>
              <a:ext cx="52" cy="235"/>
            </a:xfrm>
            <a:custGeom>
              <a:avLst/>
              <a:gdLst>
                <a:gd name="T0" fmla="*/ 0 w 105"/>
                <a:gd name="T1" fmla="*/ 4 h 470"/>
                <a:gd name="T2" fmla="*/ 0 w 105"/>
                <a:gd name="T3" fmla="*/ 6 h 470"/>
                <a:gd name="T4" fmla="*/ 4 w 105"/>
                <a:gd name="T5" fmla="*/ 19 h 470"/>
                <a:gd name="T6" fmla="*/ 8 w 105"/>
                <a:gd name="T7" fmla="*/ 36 h 470"/>
                <a:gd name="T8" fmla="*/ 14 w 105"/>
                <a:gd name="T9" fmla="*/ 61 h 470"/>
                <a:gd name="T10" fmla="*/ 19 w 105"/>
                <a:gd name="T11" fmla="*/ 91 h 470"/>
                <a:gd name="T12" fmla="*/ 25 w 105"/>
                <a:gd name="T13" fmla="*/ 124 h 470"/>
                <a:gd name="T14" fmla="*/ 33 w 105"/>
                <a:gd name="T15" fmla="*/ 162 h 470"/>
                <a:gd name="T16" fmla="*/ 42 w 105"/>
                <a:gd name="T17" fmla="*/ 200 h 470"/>
                <a:gd name="T18" fmla="*/ 50 w 105"/>
                <a:gd name="T19" fmla="*/ 240 h 470"/>
                <a:gd name="T20" fmla="*/ 55 w 105"/>
                <a:gd name="T21" fmla="*/ 280 h 470"/>
                <a:gd name="T22" fmla="*/ 61 w 105"/>
                <a:gd name="T23" fmla="*/ 318 h 470"/>
                <a:gd name="T24" fmla="*/ 67 w 105"/>
                <a:gd name="T25" fmla="*/ 356 h 470"/>
                <a:gd name="T26" fmla="*/ 71 w 105"/>
                <a:gd name="T27" fmla="*/ 390 h 470"/>
                <a:gd name="T28" fmla="*/ 73 w 105"/>
                <a:gd name="T29" fmla="*/ 422 h 470"/>
                <a:gd name="T30" fmla="*/ 74 w 105"/>
                <a:gd name="T31" fmla="*/ 447 h 470"/>
                <a:gd name="T32" fmla="*/ 73 w 105"/>
                <a:gd name="T33" fmla="*/ 470 h 470"/>
                <a:gd name="T34" fmla="*/ 105 w 105"/>
                <a:gd name="T35" fmla="*/ 460 h 470"/>
                <a:gd name="T36" fmla="*/ 105 w 105"/>
                <a:gd name="T37" fmla="*/ 456 h 470"/>
                <a:gd name="T38" fmla="*/ 103 w 105"/>
                <a:gd name="T39" fmla="*/ 441 h 470"/>
                <a:gd name="T40" fmla="*/ 99 w 105"/>
                <a:gd name="T41" fmla="*/ 420 h 470"/>
                <a:gd name="T42" fmla="*/ 97 w 105"/>
                <a:gd name="T43" fmla="*/ 392 h 470"/>
                <a:gd name="T44" fmla="*/ 92 w 105"/>
                <a:gd name="T45" fmla="*/ 358 h 470"/>
                <a:gd name="T46" fmla="*/ 88 w 105"/>
                <a:gd name="T47" fmla="*/ 321 h 470"/>
                <a:gd name="T48" fmla="*/ 82 w 105"/>
                <a:gd name="T49" fmla="*/ 281 h 470"/>
                <a:gd name="T50" fmla="*/ 78 w 105"/>
                <a:gd name="T51" fmla="*/ 240 h 470"/>
                <a:gd name="T52" fmla="*/ 71 w 105"/>
                <a:gd name="T53" fmla="*/ 198 h 470"/>
                <a:gd name="T54" fmla="*/ 65 w 105"/>
                <a:gd name="T55" fmla="*/ 156 h 470"/>
                <a:gd name="T56" fmla="*/ 59 w 105"/>
                <a:gd name="T57" fmla="*/ 118 h 470"/>
                <a:gd name="T58" fmla="*/ 54 w 105"/>
                <a:gd name="T59" fmla="*/ 84 h 470"/>
                <a:gd name="T60" fmla="*/ 46 w 105"/>
                <a:gd name="T61" fmla="*/ 51 h 470"/>
                <a:gd name="T62" fmla="*/ 40 w 105"/>
                <a:gd name="T63" fmla="*/ 27 h 470"/>
                <a:gd name="T64" fmla="*/ 34 w 105"/>
                <a:gd name="T65" fmla="*/ 10 h 470"/>
                <a:gd name="T66" fmla="*/ 31 w 105"/>
                <a:gd name="T67" fmla="*/ 0 h 470"/>
                <a:gd name="T68" fmla="*/ 0 w 105"/>
                <a:gd name="T69" fmla="*/ 4 h 470"/>
                <a:gd name="T70" fmla="*/ 0 w 105"/>
                <a:gd name="T71" fmla="*/ 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470">
                  <a:moveTo>
                    <a:pt x="0" y="4"/>
                  </a:moveTo>
                  <a:lnTo>
                    <a:pt x="0" y="6"/>
                  </a:lnTo>
                  <a:lnTo>
                    <a:pt x="4" y="19"/>
                  </a:lnTo>
                  <a:lnTo>
                    <a:pt x="8" y="36"/>
                  </a:lnTo>
                  <a:lnTo>
                    <a:pt x="14" y="61"/>
                  </a:lnTo>
                  <a:lnTo>
                    <a:pt x="19" y="91"/>
                  </a:lnTo>
                  <a:lnTo>
                    <a:pt x="25" y="124"/>
                  </a:lnTo>
                  <a:lnTo>
                    <a:pt x="33" y="162"/>
                  </a:lnTo>
                  <a:lnTo>
                    <a:pt x="42" y="200"/>
                  </a:lnTo>
                  <a:lnTo>
                    <a:pt x="50" y="240"/>
                  </a:lnTo>
                  <a:lnTo>
                    <a:pt x="55" y="280"/>
                  </a:lnTo>
                  <a:lnTo>
                    <a:pt x="61" y="318"/>
                  </a:lnTo>
                  <a:lnTo>
                    <a:pt x="67" y="356"/>
                  </a:lnTo>
                  <a:lnTo>
                    <a:pt x="71" y="390"/>
                  </a:lnTo>
                  <a:lnTo>
                    <a:pt x="73" y="422"/>
                  </a:lnTo>
                  <a:lnTo>
                    <a:pt x="74" y="447"/>
                  </a:lnTo>
                  <a:lnTo>
                    <a:pt x="73" y="470"/>
                  </a:lnTo>
                  <a:lnTo>
                    <a:pt x="105" y="460"/>
                  </a:lnTo>
                  <a:lnTo>
                    <a:pt x="105" y="456"/>
                  </a:lnTo>
                  <a:lnTo>
                    <a:pt x="103" y="441"/>
                  </a:lnTo>
                  <a:lnTo>
                    <a:pt x="99" y="420"/>
                  </a:lnTo>
                  <a:lnTo>
                    <a:pt x="97" y="392"/>
                  </a:lnTo>
                  <a:lnTo>
                    <a:pt x="92" y="358"/>
                  </a:lnTo>
                  <a:lnTo>
                    <a:pt x="88" y="321"/>
                  </a:lnTo>
                  <a:lnTo>
                    <a:pt x="82" y="281"/>
                  </a:lnTo>
                  <a:lnTo>
                    <a:pt x="78" y="240"/>
                  </a:lnTo>
                  <a:lnTo>
                    <a:pt x="71" y="198"/>
                  </a:lnTo>
                  <a:lnTo>
                    <a:pt x="65" y="156"/>
                  </a:lnTo>
                  <a:lnTo>
                    <a:pt x="59" y="118"/>
                  </a:lnTo>
                  <a:lnTo>
                    <a:pt x="54" y="84"/>
                  </a:lnTo>
                  <a:lnTo>
                    <a:pt x="46" y="51"/>
                  </a:lnTo>
                  <a:lnTo>
                    <a:pt x="40" y="27"/>
                  </a:lnTo>
                  <a:lnTo>
                    <a:pt x="34" y="10"/>
                  </a:lnTo>
                  <a:lnTo>
                    <a:pt x="31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D0D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68"/>
            <p:cNvSpPr>
              <a:spLocks/>
            </p:cNvSpPr>
            <p:nvPr/>
          </p:nvSpPr>
          <p:spPr bwMode="auto">
            <a:xfrm>
              <a:off x="1895" y="3090"/>
              <a:ext cx="268" cy="334"/>
            </a:xfrm>
            <a:custGeom>
              <a:avLst/>
              <a:gdLst>
                <a:gd name="T0" fmla="*/ 27 w 536"/>
                <a:gd name="T1" fmla="*/ 8 h 668"/>
                <a:gd name="T2" fmla="*/ 36 w 536"/>
                <a:gd name="T3" fmla="*/ 4 h 668"/>
                <a:gd name="T4" fmla="*/ 50 w 536"/>
                <a:gd name="T5" fmla="*/ 2 h 668"/>
                <a:gd name="T6" fmla="*/ 65 w 536"/>
                <a:gd name="T7" fmla="*/ 0 h 668"/>
                <a:gd name="T8" fmla="*/ 82 w 536"/>
                <a:gd name="T9" fmla="*/ 2 h 668"/>
                <a:gd name="T10" fmla="*/ 107 w 536"/>
                <a:gd name="T11" fmla="*/ 8 h 668"/>
                <a:gd name="T12" fmla="*/ 133 w 536"/>
                <a:gd name="T13" fmla="*/ 16 h 668"/>
                <a:gd name="T14" fmla="*/ 164 w 536"/>
                <a:gd name="T15" fmla="*/ 33 h 668"/>
                <a:gd name="T16" fmla="*/ 192 w 536"/>
                <a:gd name="T17" fmla="*/ 75 h 668"/>
                <a:gd name="T18" fmla="*/ 215 w 536"/>
                <a:gd name="T19" fmla="*/ 137 h 668"/>
                <a:gd name="T20" fmla="*/ 234 w 536"/>
                <a:gd name="T21" fmla="*/ 211 h 668"/>
                <a:gd name="T22" fmla="*/ 251 w 536"/>
                <a:gd name="T23" fmla="*/ 287 h 668"/>
                <a:gd name="T24" fmla="*/ 262 w 536"/>
                <a:gd name="T25" fmla="*/ 358 h 668"/>
                <a:gd name="T26" fmla="*/ 270 w 536"/>
                <a:gd name="T27" fmla="*/ 415 h 668"/>
                <a:gd name="T28" fmla="*/ 276 w 536"/>
                <a:gd name="T29" fmla="*/ 447 h 668"/>
                <a:gd name="T30" fmla="*/ 536 w 536"/>
                <a:gd name="T31" fmla="*/ 455 h 668"/>
                <a:gd name="T32" fmla="*/ 532 w 536"/>
                <a:gd name="T33" fmla="*/ 459 h 668"/>
                <a:gd name="T34" fmla="*/ 527 w 536"/>
                <a:gd name="T35" fmla="*/ 470 h 668"/>
                <a:gd name="T36" fmla="*/ 521 w 536"/>
                <a:gd name="T37" fmla="*/ 487 h 668"/>
                <a:gd name="T38" fmla="*/ 513 w 536"/>
                <a:gd name="T39" fmla="*/ 508 h 668"/>
                <a:gd name="T40" fmla="*/ 508 w 536"/>
                <a:gd name="T41" fmla="*/ 533 h 668"/>
                <a:gd name="T42" fmla="*/ 506 w 536"/>
                <a:gd name="T43" fmla="*/ 559 h 668"/>
                <a:gd name="T44" fmla="*/ 510 w 536"/>
                <a:gd name="T45" fmla="*/ 588 h 668"/>
                <a:gd name="T46" fmla="*/ 521 w 536"/>
                <a:gd name="T47" fmla="*/ 616 h 668"/>
                <a:gd name="T48" fmla="*/ 510 w 536"/>
                <a:gd name="T49" fmla="*/ 616 h 668"/>
                <a:gd name="T50" fmla="*/ 483 w 536"/>
                <a:gd name="T51" fmla="*/ 624 h 668"/>
                <a:gd name="T52" fmla="*/ 443 w 536"/>
                <a:gd name="T53" fmla="*/ 633 h 668"/>
                <a:gd name="T54" fmla="*/ 396 w 536"/>
                <a:gd name="T55" fmla="*/ 647 h 668"/>
                <a:gd name="T56" fmla="*/ 342 w 536"/>
                <a:gd name="T57" fmla="*/ 656 h 668"/>
                <a:gd name="T58" fmla="*/ 293 w 536"/>
                <a:gd name="T59" fmla="*/ 664 h 668"/>
                <a:gd name="T60" fmla="*/ 247 w 536"/>
                <a:gd name="T61" fmla="*/ 668 h 668"/>
                <a:gd name="T62" fmla="*/ 215 w 536"/>
                <a:gd name="T63" fmla="*/ 666 h 668"/>
                <a:gd name="T64" fmla="*/ 207 w 536"/>
                <a:gd name="T65" fmla="*/ 654 h 668"/>
                <a:gd name="T66" fmla="*/ 185 w 536"/>
                <a:gd name="T67" fmla="*/ 628 h 668"/>
                <a:gd name="T68" fmla="*/ 154 w 536"/>
                <a:gd name="T69" fmla="*/ 580 h 668"/>
                <a:gd name="T70" fmla="*/ 120 w 536"/>
                <a:gd name="T71" fmla="*/ 516 h 668"/>
                <a:gd name="T72" fmla="*/ 82 w 536"/>
                <a:gd name="T73" fmla="*/ 430 h 668"/>
                <a:gd name="T74" fmla="*/ 46 w 536"/>
                <a:gd name="T75" fmla="*/ 325 h 668"/>
                <a:gd name="T76" fmla="*/ 17 w 536"/>
                <a:gd name="T77" fmla="*/ 198 h 668"/>
                <a:gd name="T78" fmla="*/ 0 w 536"/>
                <a:gd name="T79" fmla="*/ 54 h 668"/>
                <a:gd name="T80" fmla="*/ 27 w 536"/>
                <a:gd name="T81" fmla="*/ 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6" h="668">
                  <a:moveTo>
                    <a:pt x="27" y="8"/>
                  </a:moveTo>
                  <a:lnTo>
                    <a:pt x="27" y="8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7" y="2"/>
                  </a:lnTo>
                  <a:lnTo>
                    <a:pt x="65" y="0"/>
                  </a:lnTo>
                  <a:lnTo>
                    <a:pt x="74" y="2"/>
                  </a:lnTo>
                  <a:lnTo>
                    <a:pt x="82" y="2"/>
                  </a:lnTo>
                  <a:lnTo>
                    <a:pt x="95" y="6"/>
                  </a:lnTo>
                  <a:lnTo>
                    <a:pt x="107" y="8"/>
                  </a:lnTo>
                  <a:lnTo>
                    <a:pt x="120" y="12"/>
                  </a:lnTo>
                  <a:lnTo>
                    <a:pt x="133" y="16"/>
                  </a:lnTo>
                  <a:lnTo>
                    <a:pt x="150" y="23"/>
                  </a:lnTo>
                  <a:lnTo>
                    <a:pt x="164" y="33"/>
                  </a:lnTo>
                  <a:lnTo>
                    <a:pt x="179" y="52"/>
                  </a:lnTo>
                  <a:lnTo>
                    <a:pt x="192" y="75"/>
                  </a:lnTo>
                  <a:lnTo>
                    <a:pt x="204" y="105"/>
                  </a:lnTo>
                  <a:lnTo>
                    <a:pt x="215" y="137"/>
                  </a:lnTo>
                  <a:lnTo>
                    <a:pt x="224" y="173"/>
                  </a:lnTo>
                  <a:lnTo>
                    <a:pt x="234" y="211"/>
                  </a:lnTo>
                  <a:lnTo>
                    <a:pt x="243" y="249"/>
                  </a:lnTo>
                  <a:lnTo>
                    <a:pt x="251" y="287"/>
                  </a:lnTo>
                  <a:lnTo>
                    <a:pt x="257" y="324"/>
                  </a:lnTo>
                  <a:lnTo>
                    <a:pt x="262" y="358"/>
                  </a:lnTo>
                  <a:lnTo>
                    <a:pt x="268" y="388"/>
                  </a:lnTo>
                  <a:lnTo>
                    <a:pt x="270" y="415"/>
                  </a:lnTo>
                  <a:lnTo>
                    <a:pt x="274" y="434"/>
                  </a:lnTo>
                  <a:lnTo>
                    <a:pt x="276" y="447"/>
                  </a:lnTo>
                  <a:lnTo>
                    <a:pt x="278" y="451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2" y="459"/>
                  </a:lnTo>
                  <a:lnTo>
                    <a:pt x="531" y="462"/>
                  </a:lnTo>
                  <a:lnTo>
                    <a:pt x="527" y="470"/>
                  </a:lnTo>
                  <a:lnTo>
                    <a:pt x="523" y="476"/>
                  </a:lnTo>
                  <a:lnTo>
                    <a:pt x="521" y="487"/>
                  </a:lnTo>
                  <a:lnTo>
                    <a:pt x="515" y="497"/>
                  </a:lnTo>
                  <a:lnTo>
                    <a:pt x="513" y="508"/>
                  </a:lnTo>
                  <a:lnTo>
                    <a:pt x="510" y="519"/>
                  </a:lnTo>
                  <a:lnTo>
                    <a:pt x="508" y="533"/>
                  </a:lnTo>
                  <a:lnTo>
                    <a:pt x="506" y="546"/>
                  </a:lnTo>
                  <a:lnTo>
                    <a:pt x="506" y="559"/>
                  </a:lnTo>
                  <a:lnTo>
                    <a:pt x="506" y="573"/>
                  </a:lnTo>
                  <a:lnTo>
                    <a:pt x="510" y="588"/>
                  </a:lnTo>
                  <a:lnTo>
                    <a:pt x="513" y="601"/>
                  </a:lnTo>
                  <a:lnTo>
                    <a:pt x="521" y="616"/>
                  </a:lnTo>
                  <a:lnTo>
                    <a:pt x="517" y="616"/>
                  </a:lnTo>
                  <a:lnTo>
                    <a:pt x="510" y="616"/>
                  </a:lnTo>
                  <a:lnTo>
                    <a:pt x="496" y="620"/>
                  </a:lnTo>
                  <a:lnTo>
                    <a:pt x="483" y="624"/>
                  </a:lnTo>
                  <a:lnTo>
                    <a:pt x="462" y="630"/>
                  </a:lnTo>
                  <a:lnTo>
                    <a:pt x="443" y="633"/>
                  </a:lnTo>
                  <a:lnTo>
                    <a:pt x="418" y="641"/>
                  </a:lnTo>
                  <a:lnTo>
                    <a:pt x="396" y="647"/>
                  </a:lnTo>
                  <a:lnTo>
                    <a:pt x="369" y="651"/>
                  </a:lnTo>
                  <a:lnTo>
                    <a:pt x="342" y="656"/>
                  </a:lnTo>
                  <a:lnTo>
                    <a:pt x="318" y="660"/>
                  </a:lnTo>
                  <a:lnTo>
                    <a:pt x="293" y="664"/>
                  </a:lnTo>
                  <a:lnTo>
                    <a:pt x="270" y="666"/>
                  </a:lnTo>
                  <a:lnTo>
                    <a:pt x="247" y="668"/>
                  </a:lnTo>
                  <a:lnTo>
                    <a:pt x="230" y="666"/>
                  </a:lnTo>
                  <a:lnTo>
                    <a:pt x="215" y="666"/>
                  </a:lnTo>
                  <a:lnTo>
                    <a:pt x="213" y="662"/>
                  </a:lnTo>
                  <a:lnTo>
                    <a:pt x="207" y="654"/>
                  </a:lnTo>
                  <a:lnTo>
                    <a:pt x="198" y="643"/>
                  </a:lnTo>
                  <a:lnTo>
                    <a:pt x="185" y="628"/>
                  </a:lnTo>
                  <a:lnTo>
                    <a:pt x="169" y="607"/>
                  </a:lnTo>
                  <a:lnTo>
                    <a:pt x="154" y="580"/>
                  </a:lnTo>
                  <a:lnTo>
                    <a:pt x="137" y="552"/>
                  </a:lnTo>
                  <a:lnTo>
                    <a:pt x="120" y="516"/>
                  </a:lnTo>
                  <a:lnTo>
                    <a:pt x="99" y="476"/>
                  </a:lnTo>
                  <a:lnTo>
                    <a:pt x="82" y="430"/>
                  </a:lnTo>
                  <a:lnTo>
                    <a:pt x="63" y="381"/>
                  </a:lnTo>
                  <a:lnTo>
                    <a:pt x="46" y="325"/>
                  </a:lnTo>
                  <a:lnTo>
                    <a:pt x="31" y="265"/>
                  </a:lnTo>
                  <a:lnTo>
                    <a:pt x="17" y="198"/>
                  </a:lnTo>
                  <a:lnTo>
                    <a:pt x="6" y="128"/>
                  </a:lnTo>
                  <a:lnTo>
                    <a:pt x="0" y="54"/>
                  </a:lnTo>
                  <a:lnTo>
                    <a:pt x="27" y="8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69"/>
            <p:cNvSpPr>
              <a:spLocks/>
            </p:cNvSpPr>
            <p:nvPr/>
          </p:nvSpPr>
          <p:spPr bwMode="auto">
            <a:xfrm>
              <a:off x="2123" y="3257"/>
              <a:ext cx="51" cy="51"/>
            </a:xfrm>
            <a:custGeom>
              <a:avLst/>
              <a:gdLst>
                <a:gd name="T0" fmla="*/ 52 w 101"/>
                <a:gd name="T1" fmla="*/ 101 h 101"/>
                <a:gd name="T2" fmla="*/ 56 w 101"/>
                <a:gd name="T3" fmla="*/ 99 h 101"/>
                <a:gd name="T4" fmla="*/ 61 w 101"/>
                <a:gd name="T5" fmla="*/ 99 h 101"/>
                <a:gd name="T6" fmla="*/ 65 w 101"/>
                <a:gd name="T7" fmla="*/ 97 h 101"/>
                <a:gd name="T8" fmla="*/ 71 w 101"/>
                <a:gd name="T9" fmla="*/ 97 h 101"/>
                <a:gd name="T10" fmla="*/ 78 w 101"/>
                <a:gd name="T11" fmla="*/ 91 h 101"/>
                <a:gd name="T12" fmla="*/ 86 w 101"/>
                <a:gd name="T13" fmla="*/ 86 h 101"/>
                <a:gd name="T14" fmla="*/ 92 w 101"/>
                <a:gd name="T15" fmla="*/ 78 h 101"/>
                <a:gd name="T16" fmla="*/ 97 w 101"/>
                <a:gd name="T17" fmla="*/ 68 h 101"/>
                <a:gd name="T18" fmla="*/ 99 w 101"/>
                <a:gd name="T19" fmla="*/ 65 h 101"/>
                <a:gd name="T20" fmla="*/ 99 w 101"/>
                <a:gd name="T21" fmla="*/ 59 h 101"/>
                <a:gd name="T22" fmla="*/ 101 w 101"/>
                <a:gd name="T23" fmla="*/ 55 h 101"/>
                <a:gd name="T24" fmla="*/ 101 w 101"/>
                <a:gd name="T25" fmla="*/ 49 h 101"/>
                <a:gd name="T26" fmla="*/ 101 w 101"/>
                <a:gd name="T27" fmla="*/ 44 h 101"/>
                <a:gd name="T28" fmla="*/ 99 w 101"/>
                <a:gd name="T29" fmla="*/ 40 h 101"/>
                <a:gd name="T30" fmla="*/ 99 w 101"/>
                <a:gd name="T31" fmla="*/ 34 h 101"/>
                <a:gd name="T32" fmla="*/ 97 w 101"/>
                <a:gd name="T33" fmla="*/ 30 h 101"/>
                <a:gd name="T34" fmla="*/ 92 w 101"/>
                <a:gd name="T35" fmla="*/ 21 h 101"/>
                <a:gd name="T36" fmla="*/ 86 w 101"/>
                <a:gd name="T37" fmla="*/ 13 h 101"/>
                <a:gd name="T38" fmla="*/ 78 w 101"/>
                <a:gd name="T39" fmla="*/ 8 h 101"/>
                <a:gd name="T40" fmla="*/ 71 w 101"/>
                <a:gd name="T41" fmla="*/ 2 h 101"/>
                <a:gd name="T42" fmla="*/ 65 w 101"/>
                <a:gd name="T43" fmla="*/ 0 h 101"/>
                <a:gd name="T44" fmla="*/ 61 w 101"/>
                <a:gd name="T45" fmla="*/ 0 h 101"/>
                <a:gd name="T46" fmla="*/ 56 w 101"/>
                <a:gd name="T47" fmla="*/ 0 h 101"/>
                <a:gd name="T48" fmla="*/ 52 w 101"/>
                <a:gd name="T49" fmla="*/ 0 h 101"/>
                <a:gd name="T50" fmla="*/ 46 w 101"/>
                <a:gd name="T51" fmla="*/ 0 h 101"/>
                <a:gd name="T52" fmla="*/ 40 w 101"/>
                <a:gd name="T53" fmla="*/ 0 h 101"/>
                <a:gd name="T54" fmla="*/ 35 w 101"/>
                <a:gd name="T55" fmla="*/ 0 h 101"/>
                <a:gd name="T56" fmla="*/ 31 w 101"/>
                <a:gd name="T57" fmla="*/ 2 h 101"/>
                <a:gd name="T58" fmla="*/ 21 w 101"/>
                <a:gd name="T59" fmla="*/ 8 h 101"/>
                <a:gd name="T60" fmla="*/ 16 w 101"/>
                <a:gd name="T61" fmla="*/ 13 h 101"/>
                <a:gd name="T62" fmla="*/ 8 w 101"/>
                <a:gd name="T63" fmla="*/ 21 h 101"/>
                <a:gd name="T64" fmla="*/ 4 w 101"/>
                <a:gd name="T65" fmla="*/ 30 h 101"/>
                <a:gd name="T66" fmla="*/ 2 w 101"/>
                <a:gd name="T67" fmla="*/ 34 h 101"/>
                <a:gd name="T68" fmla="*/ 0 w 101"/>
                <a:gd name="T69" fmla="*/ 40 h 101"/>
                <a:gd name="T70" fmla="*/ 0 w 101"/>
                <a:gd name="T71" fmla="*/ 44 h 101"/>
                <a:gd name="T72" fmla="*/ 0 w 101"/>
                <a:gd name="T73" fmla="*/ 49 h 101"/>
                <a:gd name="T74" fmla="*/ 0 w 101"/>
                <a:gd name="T75" fmla="*/ 55 h 101"/>
                <a:gd name="T76" fmla="*/ 0 w 101"/>
                <a:gd name="T77" fmla="*/ 59 h 101"/>
                <a:gd name="T78" fmla="*/ 2 w 101"/>
                <a:gd name="T79" fmla="*/ 65 h 101"/>
                <a:gd name="T80" fmla="*/ 4 w 101"/>
                <a:gd name="T81" fmla="*/ 68 h 101"/>
                <a:gd name="T82" fmla="*/ 8 w 101"/>
                <a:gd name="T83" fmla="*/ 78 h 101"/>
                <a:gd name="T84" fmla="*/ 16 w 101"/>
                <a:gd name="T85" fmla="*/ 86 h 101"/>
                <a:gd name="T86" fmla="*/ 21 w 101"/>
                <a:gd name="T87" fmla="*/ 91 h 101"/>
                <a:gd name="T88" fmla="*/ 31 w 101"/>
                <a:gd name="T89" fmla="*/ 97 h 101"/>
                <a:gd name="T90" fmla="*/ 35 w 101"/>
                <a:gd name="T91" fmla="*/ 97 h 101"/>
                <a:gd name="T92" fmla="*/ 40 w 101"/>
                <a:gd name="T93" fmla="*/ 99 h 101"/>
                <a:gd name="T94" fmla="*/ 46 w 101"/>
                <a:gd name="T95" fmla="*/ 99 h 101"/>
                <a:gd name="T96" fmla="*/ 52 w 101"/>
                <a:gd name="T97" fmla="*/ 101 h 101"/>
                <a:gd name="T98" fmla="*/ 52 w 101"/>
                <a:gd name="T9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01">
                  <a:moveTo>
                    <a:pt x="52" y="101"/>
                  </a:moveTo>
                  <a:lnTo>
                    <a:pt x="56" y="99"/>
                  </a:lnTo>
                  <a:lnTo>
                    <a:pt x="61" y="99"/>
                  </a:lnTo>
                  <a:lnTo>
                    <a:pt x="65" y="97"/>
                  </a:lnTo>
                  <a:lnTo>
                    <a:pt x="71" y="97"/>
                  </a:lnTo>
                  <a:lnTo>
                    <a:pt x="78" y="91"/>
                  </a:lnTo>
                  <a:lnTo>
                    <a:pt x="86" y="86"/>
                  </a:lnTo>
                  <a:lnTo>
                    <a:pt x="92" y="78"/>
                  </a:lnTo>
                  <a:lnTo>
                    <a:pt x="97" y="68"/>
                  </a:lnTo>
                  <a:lnTo>
                    <a:pt x="99" y="65"/>
                  </a:lnTo>
                  <a:lnTo>
                    <a:pt x="99" y="59"/>
                  </a:lnTo>
                  <a:lnTo>
                    <a:pt x="101" y="55"/>
                  </a:lnTo>
                  <a:lnTo>
                    <a:pt x="101" y="49"/>
                  </a:lnTo>
                  <a:lnTo>
                    <a:pt x="101" y="44"/>
                  </a:lnTo>
                  <a:lnTo>
                    <a:pt x="99" y="40"/>
                  </a:lnTo>
                  <a:lnTo>
                    <a:pt x="99" y="34"/>
                  </a:lnTo>
                  <a:lnTo>
                    <a:pt x="97" y="30"/>
                  </a:lnTo>
                  <a:lnTo>
                    <a:pt x="92" y="21"/>
                  </a:lnTo>
                  <a:lnTo>
                    <a:pt x="86" y="13"/>
                  </a:lnTo>
                  <a:lnTo>
                    <a:pt x="78" y="8"/>
                  </a:lnTo>
                  <a:lnTo>
                    <a:pt x="71" y="2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21" y="8"/>
                  </a:lnTo>
                  <a:lnTo>
                    <a:pt x="16" y="13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2" y="65"/>
                  </a:lnTo>
                  <a:lnTo>
                    <a:pt x="4" y="68"/>
                  </a:lnTo>
                  <a:lnTo>
                    <a:pt x="8" y="78"/>
                  </a:lnTo>
                  <a:lnTo>
                    <a:pt x="16" y="86"/>
                  </a:lnTo>
                  <a:lnTo>
                    <a:pt x="21" y="91"/>
                  </a:lnTo>
                  <a:lnTo>
                    <a:pt x="31" y="97"/>
                  </a:lnTo>
                  <a:lnTo>
                    <a:pt x="35" y="97"/>
                  </a:lnTo>
                  <a:lnTo>
                    <a:pt x="40" y="99"/>
                  </a:lnTo>
                  <a:lnTo>
                    <a:pt x="46" y="99"/>
                  </a:lnTo>
                  <a:lnTo>
                    <a:pt x="52" y="101"/>
                  </a:lnTo>
                  <a:lnTo>
                    <a:pt x="52" y="101"/>
                  </a:lnTo>
                  <a:close/>
                </a:path>
              </a:pathLst>
            </a:custGeom>
            <a:solidFill>
              <a:srgbClr val="4AD9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76"/>
            <p:cNvSpPr>
              <a:spLocks/>
            </p:cNvSpPr>
            <p:nvPr/>
          </p:nvSpPr>
          <p:spPr bwMode="auto">
            <a:xfrm>
              <a:off x="2180" y="3098"/>
              <a:ext cx="213" cy="293"/>
            </a:xfrm>
            <a:custGeom>
              <a:avLst/>
              <a:gdLst>
                <a:gd name="T0" fmla="*/ 81 w 425"/>
                <a:gd name="T1" fmla="*/ 36 h 585"/>
                <a:gd name="T2" fmla="*/ 0 w 425"/>
                <a:gd name="T3" fmla="*/ 585 h 585"/>
                <a:gd name="T4" fmla="*/ 338 w 425"/>
                <a:gd name="T5" fmla="*/ 494 h 585"/>
                <a:gd name="T6" fmla="*/ 425 w 425"/>
                <a:gd name="T7" fmla="*/ 0 h 585"/>
                <a:gd name="T8" fmla="*/ 81 w 425"/>
                <a:gd name="T9" fmla="*/ 36 h 585"/>
                <a:gd name="T10" fmla="*/ 81 w 425"/>
                <a:gd name="T11" fmla="*/ 36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585">
                  <a:moveTo>
                    <a:pt x="81" y="36"/>
                  </a:moveTo>
                  <a:lnTo>
                    <a:pt x="0" y="585"/>
                  </a:lnTo>
                  <a:lnTo>
                    <a:pt x="338" y="494"/>
                  </a:lnTo>
                  <a:lnTo>
                    <a:pt x="425" y="0"/>
                  </a:lnTo>
                  <a:lnTo>
                    <a:pt x="81" y="36"/>
                  </a:lnTo>
                  <a:lnTo>
                    <a:pt x="81" y="3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77"/>
            <p:cNvSpPr>
              <a:spLocks/>
            </p:cNvSpPr>
            <p:nvPr/>
          </p:nvSpPr>
          <p:spPr bwMode="auto">
            <a:xfrm>
              <a:off x="2285" y="3065"/>
              <a:ext cx="41" cy="40"/>
            </a:xfrm>
            <a:custGeom>
              <a:avLst/>
              <a:gdLst>
                <a:gd name="T0" fmla="*/ 0 w 81"/>
                <a:gd name="T1" fmla="*/ 74 h 80"/>
                <a:gd name="T2" fmla="*/ 28 w 81"/>
                <a:gd name="T3" fmla="*/ 0 h 80"/>
                <a:gd name="T4" fmla="*/ 81 w 81"/>
                <a:gd name="T5" fmla="*/ 6 h 80"/>
                <a:gd name="T6" fmla="*/ 76 w 81"/>
                <a:gd name="T7" fmla="*/ 80 h 80"/>
                <a:gd name="T8" fmla="*/ 0 w 81"/>
                <a:gd name="T9" fmla="*/ 74 h 80"/>
                <a:gd name="T10" fmla="*/ 0 w 81"/>
                <a:gd name="T11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0">
                  <a:moveTo>
                    <a:pt x="0" y="74"/>
                  </a:moveTo>
                  <a:lnTo>
                    <a:pt x="28" y="0"/>
                  </a:lnTo>
                  <a:lnTo>
                    <a:pt x="81" y="6"/>
                  </a:lnTo>
                  <a:lnTo>
                    <a:pt x="76" y="80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78"/>
            <p:cNvSpPr>
              <a:spLocks/>
            </p:cNvSpPr>
            <p:nvPr/>
          </p:nvSpPr>
          <p:spPr bwMode="auto">
            <a:xfrm>
              <a:off x="2148" y="3270"/>
              <a:ext cx="100" cy="101"/>
            </a:xfrm>
            <a:custGeom>
              <a:avLst/>
              <a:gdLst>
                <a:gd name="T0" fmla="*/ 2 w 200"/>
                <a:gd name="T1" fmla="*/ 201 h 201"/>
                <a:gd name="T2" fmla="*/ 4 w 200"/>
                <a:gd name="T3" fmla="*/ 199 h 201"/>
                <a:gd name="T4" fmla="*/ 7 w 200"/>
                <a:gd name="T5" fmla="*/ 199 h 201"/>
                <a:gd name="T6" fmla="*/ 15 w 200"/>
                <a:gd name="T7" fmla="*/ 197 h 201"/>
                <a:gd name="T8" fmla="*/ 25 w 200"/>
                <a:gd name="T9" fmla="*/ 195 h 201"/>
                <a:gd name="T10" fmla="*/ 34 w 200"/>
                <a:gd name="T11" fmla="*/ 192 h 201"/>
                <a:gd name="T12" fmla="*/ 49 w 200"/>
                <a:gd name="T13" fmla="*/ 188 h 201"/>
                <a:gd name="T14" fmla="*/ 63 w 200"/>
                <a:gd name="T15" fmla="*/ 182 h 201"/>
                <a:gd name="T16" fmla="*/ 80 w 200"/>
                <a:gd name="T17" fmla="*/ 176 h 201"/>
                <a:gd name="T18" fmla="*/ 95 w 200"/>
                <a:gd name="T19" fmla="*/ 169 h 201"/>
                <a:gd name="T20" fmla="*/ 110 w 200"/>
                <a:gd name="T21" fmla="*/ 159 h 201"/>
                <a:gd name="T22" fmla="*/ 127 w 200"/>
                <a:gd name="T23" fmla="*/ 150 h 201"/>
                <a:gd name="T24" fmla="*/ 142 w 200"/>
                <a:gd name="T25" fmla="*/ 138 h 201"/>
                <a:gd name="T26" fmla="*/ 158 w 200"/>
                <a:gd name="T27" fmla="*/ 125 h 201"/>
                <a:gd name="T28" fmla="*/ 175 w 200"/>
                <a:gd name="T29" fmla="*/ 112 h 201"/>
                <a:gd name="T30" fmla="*/ 188 w 200"/>
                <a:gd name="T31" fmla="*/ 93 h 201"/>
                <a:gd name="T32" fmla="*/ 200 w 200"/>
                <a:gd name="T33" fmla="*/ 76 h 201"/>
                <a:gd name="T34" fmla="*/ 181 w 200"/>
                <a:gd name="T35" fmla="*/ 70 h 201"/>
                <a:gd name="T36" fmla="*/ 188 w 200"/>
                <a:gd name="T37" fmla="*/ 45 h 201"/>
                <a:gd name="T38" fmla="*/ 165 w 200"/>
                <a:gd name="T39" fmla="*/ 55 h 201"/>
                <a:gd name="T40" fmla="*/ 175 w 200"/>
                <a:gd name="T41" fmla="*/ 34 h 201"/>
                <a:gd name="T42" fmla="*/ 148 w 200"/>
                <a:gd name="T43" fmla="*/ 34 h 201"/>
                <a:gd name="T44" fmla="*/ 163 w 200"/>
                <a:gd name="T45" fmla="*/ 7 h 201"/>
                <a:gd name="T46" fmla="*/ 127 w 200"/>
                <a:gd name="T47" fmla="*/ 24 h 201"/>
                <a:gd name="T48" fmla="*/ 89 w 200"/>
                <a:gd name="T49" fmla="*/ 47 h 201"/>
                <a:gd name="T50" fmla="*/ 114 w 200"/>
                <a:gd name="T51" fmla="*/ 2 h 201"/>
                <a:gd name="T52" fmla="*/ 112 w 200"/>
                <a:gd name="T53" fmla="*/ 0 h 201"/>
                <a:gd name="T54" fmla="*/ 108 w 200"/>
                <a:gd name="T55" fmla="*/ 0 h 201"/>
                <a:gd name="T56" fmla="*/ 103 w 200"/>
                <a:gd name="T57" fmla="*/ 3 h 201"/>
                <a:gd name="T58" fmla="*/ 97 w 200"/>
                <a:gd name="T59" fmla="*/ 9 h 201"/>
                <a:gd name="T60" fmla="*/ 93 w 200"/>
                <a:gd name="T61" fmla="*/ 13 h 201"/>
                <a:gd name="T62" fmla="*/ 89 w 200"/>
                <a:gd name="T63" fmla="*/ 17 h 201"/>
                <a:gd name="T64" fmla="*/ 84 w 200"/>
                <a:gd name="T65" fmla="*/ 22 h 201"/>
                <a:gd name="T66" fmla="*/ 80 w 200"/>
                <a:gd name="T67" fmla="*/ 32 h 201"/>
                <a:gd name="T68" fmla="*/ 74 w 200"/>
                <a:gd name="T69" fmla="*/ 40 h 201"/>
                <a:gd name="T70" fmla="*/ 68 w 200"/>
                <a:gd name="T71" fmla="*/ 47 h 201"/>
                <a:gd name="T72" fmla="*/ 65 w 200"/>
                <a:gd name="T73" fmla="*/ 53 h 201"/>
                <a:gd name="T74" fmla="*/ 59 w 200"/>
                <a:gd name="T75" fmla="*/ 59 h 201"/>
                <a:gd name="T76" fmla="*/ 53 w 200"/>
                <a:gd name="T77" fmla="*/ 64 h 201"/>
                <a:gd name="T78" fmla="*/ 49 w 200"/>
                <a:gd name="T79" fmla="*/ 70 h 201"/>
                <a:gd name="T80" fmla="*/ 44 w 200"/>
                <a:gd name="T81" fmla="*/ 74 h 201"/>
                <a:gd name="T82" fmla="*/ 42 w 200"/>
                <a:gd name="T83" fmla="*/ 80 h 201"/>
                <a:gd name="T84" fmla="*/ 32 w 200"/>
                <a:gd name="T85" fmla="*/ 85 h 201"/>
                <a:gd name="T86" fmla="*/ 28 w 200"/>
                <a:gd name="T87" fmla="*/ 91 h 201"/>
                <a:gd name="T88" fmla="*/ 25 w 200"/>
                <a:gd name="T89" fmla="*/ 93 h 201"/>
                <a:gd name="T90" fmla="*/ 25 w 200"/>
                <a:gd name="T91" fmla="*/ 95 h 201"/>
                <a:gd name="T92" fmla="*/ 23 w 200"/>
                <a:gd name="T93" fmla="*/ 97 h 201"/>
                <a:gd name="T94" fmla="*/ 19 w 200"/>
                <a:gd name="T95" fmla="*/ 104 h 201"/>
                <a:gd name="T96" fmla="*/ 17 w 200"/>
                <a:gd name="T97" fmla="*/ 110 h 201"/>
                <a:gd name="T98" fmla="*/ 15 w 200"/>
                <a:gd name="T99" fmla="*/ 118 h 201"/>
                <a:gd name="T100" fmla="*/ 13 w 200"/>
                <a:gd name="T101" fmla="*/ 123 h 201"/>
                <a:gd name="T102" fmla="*/ 11 w 200"/>
                <a:gd name="T103" fmla="*/ 131 h 201"/>
                <a:gd name="T104" fmla="*/ 9 w 200"/>
                <a:gd name="T105" fmla="*/ 138 h 201"/>
                <a:gd name="T106" fmla="*/ 7 w 200"/>
                <a:gd name="T107" fmla="*/ 146 h 201"/>
                <a:gd name="T108" fmla="*/ 6 w 200"/>
                <a:gd name="T109" fmla="*/ 152 h 201"/>
                <a:gd name="T110" fmla="*/ 4 w 200"/>
                <a:gd name="T111" fmla="*/ 159 h 201"/>
                <a:gd name="T112" fmla="*/ 2 w 200"/>
                <a:gd name="T113" fmla="*/ 167 h 201"/>
                <a:gd name="T114" fmla="*/ 2 w 200"/>
                <a:gd name="T115" fmla="*/ 173 h 201"/>
                <a:gd name="T116" fmla="*/ 0 w 200"/>
                <a:gd name="T117" fmla="*/ 176 h 201"/>
                <a:gd name="T118" fmla="*/ 2 w 200"/>
                <a:gd name="T119" fmla="*/ 182 h 201"/>
                <a:gd name="T120" fmla="*/ 2 w 200"/>
                <a:gd name="T121" fmla="*/ 201 h 201"/>
                <a:gd name="T122" fmla="*/ 2 w 200"/>
                <a:gd name="T12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" h="201">
                  <a:moveTo>
                    <a:pt x="2" y="201"/>
                  </a:moveTo>
                  <a:lnTo>
                    <a:pt x="4" y="199"/>
                  </a:lnTo>
                  <a:lnTo>
                    <a:pt x="7" y="199"/>
                  </a:lnTo>
                  <a:lnTo>
                    <a:pt x="15" y="197"/>
                  </a:lnTo>
                  <a:lnTo>
                    <a:pt x="25" y="195"/>
                  </a:lnTo>
                  <a:lnTo>
                    <a:pt x="34" y="192"/>
                  </a:lnTo>
                  <a:lnTo>
                    <a:pt x="49" y="188"/>
                  </a:lnTo>
                  <a:lnTo>
                    <a:pt x="63" y="182"/>
                  </a:lnTo>
                  <a:lnTo>
                    <a:pt x="80" y="176"/>
                  </a:lnTo>
                  <a:lnTo>
                    <a:pt x="95" y="169"/>
                  </a:lnTo>
                  <a:lnTo>
                    <a:pt x="110" y="159"/>
                  </a:lnTo>
                  <a:lnTo>
                    <a:pt x="127" y="150"/>
                  </a:lnTo>
                  <a:lnTo>
                    <a:pt x="142" y="138"/>
                  </a:lnTo>
                  <a:lnTo>
                    <a:pt x="158" y="125"/>
                  </a:lnTo>
                  <a:lnTo>
                    <a:pt x="175" y="112"/>
                  </a:lnTo>
                  <a:lnTo>
                    <a:pt x="188" y="93"/>
                  </a:lnTo>
                  <a:lnTo>
                    <a:pt x="200" y="76"/>
                  </a:lnTo>
                  <a:lnTo>
                    <a:pt x="181" y="70"/>
                  </a:lnTo>
                  <a:lnTo>
                    <a:pt x="188" y="45"/>
                  </a:lnTo>
                  <a:lnTo>
                    <a:pt x="165" y="55"/>
                  </a:lnTo>
                  <a:lnTo>
                    <a:pt x="175" y="34"/>
                  </a:lnTo>
                  <a:lnTo>
                    <a:pt x="148" y="34"/>
                  </a:lnTo>
                  <a:lnTo>
                    <a:pt x="163" y="7"/>
                  </a:lnTo>
                  <a:lnTo>
                    <a:pt x="127" y="24"/>
                  </a:lnTo>
                  <a:lnTo>
                    <a:pt x="89" y="47"/>
                  </a:lnTo>
                  <a:lnTo>
                    <a:pt x="114" y="2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3" y="3"/>
                  </a:lnTo>
                  <a:lnTo>
                    <a:pt x="97" y="9"/>
                  </a:lnTo>
                  <a:lnTo>
                    <a:pt x="93" y="13"/>
                  </a:lnTo>
                  <a:lnTo>
                    <a:pt x="89" y="17"/>
                  </a:lnTo>
                  <a:lnTo>
                    <a:pt x="84" y="22"/>
                  </a:lnTo>
                  <a:lnTo>
                    <a:pt x="80" y="32"/>
                  </a:lnTo>
                  <a:lnTo>
                    <a:pt x="74" y="40"/>
                  </a:lnTo>
                  <a:lnTo>
                    <a:pt x="68" y="47"/>
                  </a:lnTo>
                  <a:lnTo>
                    <a:pt x="65" y="53"/>
                  </a:lnTo>
                  <a:lnTo>
                    <a:pt x="59" y="59"/>
                  </a:lnTo>
                  <a:lnTo>
                    <a:pt x="53" y="64"/>
                  </a:lnTo>
                  <a:lnTo>
                    <a:pt x="49" y="70"/>
                  </a:lnTo>
                  <a:lnTo>
                    <a:pt x="44" y="74"/>
                  </a:lnTo>
                  <a:lnTo>
                    <a:pt x="42" y="80"/>
                  </a:lnTo>
                  <a:lnTo>
                    <a:pt x="32" y="85"/>
                  </a:lnTo>
                  <a:lnTo>
                    <a:pt x="28" y="91"/>
                  </a:lnTo>
                  <a:lnTo>
                    <a:pt x="25" y="93"/>
                  </a:lnTo>
                  <a:lnTo>
                    <a:pt x="25" y="95"/>
                  </a:lnTo>
                  <a:lnTo>
                    <a:pt x="23" y="97"/>
                  </a:lnTo>
                  <a:lnTo>
                    <a:pt x="19" y="104"/>
                  </a:lnTo>
                  <a:lnTo>
                    <a:pt x="17" y="110"/>
                  </a:lnTo>
                  <a:lnTo>
                    <a:pt x="15" y="118"/>
                  </a:lnTo>
                  <a:lnTo>
                    <a:pt x="13" y="123"/>
                  </a:lnTo>
                  <a:lnTo>
                    <a:pt x="11" y="131"/>
                  </a:lnTo>
                  <a:lnTo>
                    <a:pt x="9" y="138"/>
                  </a:lnTo>
                  <a:lnTo>
                    <a:pt x="7" y="146"/>
                  </a:lnTo>
                  <a:lnTo>
                    <a:pt x="6" y="152"/>
                  </a:lnTo>
                  <a:lnTo>
                    <a:pt x="4" y="159"/>
                  </a:lnTo>
                  <a:lnTo>
                    <a:pt x="2" y="167"/>
                  </a:lnTo>
                  <a:lnTo>
                    <a:pt x="2" y="173"/>
                  </a:lnTo>
                  <a:lnTo>
                    <a:pt x="0" y="176"/>
                  </a:lnTo>
                  <a:lnTo>
                    <a:pt x="2" y="182"/>
                  </a:lnTo>
                  <a:lnTo>
                    <a:pt x="2" y="201"/>
                  </a:lnTo>
                  <a:lnTo>
                    <a:pt x="2" y="201"/>
                  </a:lnTo>
                  <a:close/>
                </a:path>
              </a:pathLst>
            </a:custGeom>
            <a:solidFill>
              <a:srgbClr val="FFCCA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81"/>
            <p:cNvSpPr>
              <a:spLocks/>
            </p:cNvSpPr>
            <p:nvPr/>
          </p:nvSpPr>
          <p:spPr bwMode="auto">
            <a:xfrm>
              <a:off x="2262" y="3318"/>
              <a:ext cx="30" cy="65"/>
            </a:xfrm>
            <a:custGeom>
              <a:avLst/>
              <a:gdLst>
                <a:gd name="T0" fmla="*/ 0 w 61"/>
                <a:gd name="T1" fmla="*/ 13 h 129"/>
                <a:gd name="T2" fmla="*/ 2 w 61"/>
                <a:gd name="T3" fmla="*/ 11 h 129"/>
                <a:gd name="T4" fmla="*/ 6 w 61"/>
                <a:gd name="T5" fmla="*/ 9 h 129"/>
                <a:gd name="T6" fmla="*/ 11 w 61"/>
                <a:gd name="T7" fmla="*/ 7 h 129"/>
                <a:gd name="T8" fmla="*/ 19 w 61"/>
                <a:gd name="T9" fmla="*/ 5 h 129"/>
                <a:gd name="T10" fmla="*/ 27 w 61"/>
                <a:gd name="T11" fmla="*/ 2 h 129"/>
                <a:gd name="T12" fmla="*/ 34 w 61"/>
                <a:gd name="T13" fmla="*/ 0 h 129"/>
                <a:gd name="T14" fmla="*/ 40 w 61"/>
                <a:gd name="T15" fmla="*/ 0 h 129"/>
                <a:gd name="T16" fmla="*/ 48 w 61"/>
                <a:gd name="T17" fmla="*/ 0 h 129"/>
                <a:gd name="T18" fmla="*/ 49 w 61"/>
                <a:gd name="T19" fmla="*/ 3 h 129"/>
                <a:gd name="T20" fmla="*/ 51 w 61"/>
                <a:gd name="T21" fmla="*/ 11 h 129"/>
                <a:gd name="T22" fmla="*/ 53 w 61"/>
                <a:gd name="T23" fmla="*/ 17 h 129"/>
                <a:gd name="T24" fmla="*/ 55 w 61"/>
                <a:gd name="T25" fmla="*/ 22 h 129"/>
                <a:gd name="T26" fmla="*/ 55 w 61"/>
                <a:gd name="T27" fmla="*/ 28 h 129"/>
                <a:gd name="T28" fmla="*/ 57 w 61"/>
                <a:gd name="T29" fmla="*/ 36 h 129"/>
                <a:gd name="T30" fmla="*/ 57 w 61"/>
                <a:gd name="T31" fmla="*/ 43 h 129"/>
                <a:gd name="T32" fmla="*/ 57 w 61"/>
                <a:gd name="T33" fmla="*/ 51 h 129"/>
                <a:gd name="T34" fmla="*/ 59 w 61"/>
                <a:gd name="T35" fmla="*/ 59 h 129"/>
                <a:gd name="T36" fmla="*/ 59 w 61"/>
                <a:gd name="T37" fmla="*/ 66 h 129"/>
                <a:gd name="T38" fmla="*/ 59 w 61"/>
                <a:gd name="T39" fmla="*/ 72 h 129"/>
                <a:gd name="T40" fmla="*/ 61 w 61"/>
                <a:gd name="T41" fmla="*/ 79 h 129"/>
                <a:gd name="T42" fmla="*/ 61 w 61"/>
                <a:gd name="T43" fmla="*/ 87 h 129"/>
                <a:gd name="T44" fmla="*/ 61 w 61"/>
                <a:gd name="T45" fmla="*/ 93 h 129"/>
                <a:gd name="T46" fmla="*/ 59 w 61"/>
                <a:gd name="T47" fmla="*/ 97 h 129"/>
                <a:gd name="T48" fmla="*/ 57 w 61"/>
                <a:gd name="T49" fmla="*/ 102 h 129"/>
                <a:gd name="T50" fmla="*/ 55 w 61"/>
                <a:gd name="T51" fmla="*/ 106 h 129"/>
                <a:gd name="T52" fmla="*/ 51 w 61"/>
                <a:gd name="T53" fmla="*/ 110 h 129"/>
                <a:gd name="T54" fmla="*/ 48 w 61"/>
                <a:gd name="T55" fmla="*/ 114 h 129"/>
                <a:gd name="T56" fmla="*/ 42 w 61"/>
                <a:gd name="T57" fmla="*/ 117 h 129"/>
                <a:gd name="T58" fmla="*/ 38 w 61"/>
                <a:gd name="T59" fmla="*/ 119 h 129"/>
                <a:gd name="T60" fmla="*/ 32 w 61"/>
                <a:gd name="T61" fmla="*/ 121 h 129"/>
                <a:gd name="T62" fmla="*/ 27 w 61"/>
                <a:gd name="T63" fmla="*/ 123 h 129"/>
                <a:gd name="T64" fmla="*/ 21 w 61"/>
                <a:gd name="T65" fmla="*/ 125 h 129"/>
                <a:gd name="T66" fmla="*/ 17 w 61"/>
                <a:gd name="T67" fmla="*/ 125 h 129"/>
                <a:gd name="T68" fmla="*/ 11 w 61"/>
                <a:gd name="T69" fmla="*/ 127 h 129"/>
                <a:gd name="T70" fmla="*/ 6 w 61"/>
                <a:gd name="T71" fmla="*/ 127 h 129"/>
                <a:gd name="T72" fmla="*/ 4 w 61"/>
                <a:gd name="T73" fmla="*/ 129 h 129"/>
                <a:gd name="T74" fmla="*/ 0 w 61"/>
                <a:gd name="T75" fmla="*/ 13 h 129"/>
                <a:gd name="T76" fmla="*/ 0 w 61"/>
                <a:gd name="T77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" h="129">
                  <a:moveTo>
                    <a:pt x="0" y="13"/>
                  </a:moveTo>
                  <a:lnTo>
                    <a:pt x="2" y="11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9" y="3"/>
                  </a:lnTo>
                  <a:lnTo>
                    <a:pt x="51" y="11"/>
                  </a:lnTo>
                  <a:lnTo>
                    <a:pt x="53" y="17"/>
                  </a:lnTo>
                  <a:lnTo>
                    <a:pt x="55" y="22"/>
                  </a:lnTo>
                  <a:lnTo>
                    <a:pt x="55" y="28"/>
                  </a:lnTo>
                  <a:lnTo>
                    <a:pt x="57" y="36"/>
                  </a:lnTo>
                  <a:lnTo>
                    <a:pt x="57" y="43"/>
                  </a:lnTo>
                  <a:lnTo>
                    <a:pt x="57" y="51"/>
                  </a:lnTo>
                  <a:lnTo>
                    <a:pt x="59" y="59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61" y="93"/>
                  </a:lnTo>
                  <a:lnTo>
                    <a:pt x="59" y="97"/>
                  </a:lnTo>
                  <a:lnTo>
                    <a:pt x="57" y="102"/>
                  </a:lnTo>
                  <a:lnTo>
                    <a:pt x="55" y="106"/>
                  </a:lnTo>
                  <a:lnTo>
                    <a:pt x="51" y="110"/>
                  </a:lnTo>
                  <a:lnTo>
                    <a:pt x="48" y="114"/>
                  </a:lnTo>
                  <a:lnTo>
                    <a:pt x="42" y="117"/>
                  </a:lnTo>
                  <a:lnTo>
                    <a:pt x="38" y="119"/>
                  </a:lnTo>
                  <a:lnTo>
                    <a:pt x="32" y="121"/>
                  </a:lnTo>
                  <a:lnTo>
                    <a:pt x="27" y="123"/>
                  </a:lnTo>
                  <a:lnTo>
                    <a:pt x="21" y="125"/>
                  </a:lnTo>
                  <a:lnTo>
                    <a:pt x="17" y="125"/>
                  </a:lnTo>
                  <a:lnTo>
                    <a:pt x="11" y="127"/>
                  </a:lnTo>
                  <a:lnTo>
                    <a:pt x="6" y="127"/>
                  </a:lnTo>
                  <a:lnTo>
                    <a:pt x="4" y="129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FC9C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84"/>
            <p:cNvSpPr>
              <a:spLocks/>
            </p:cNvSpPr>
            <p:nvPr/>
          </p:nvSpPr>
          <p:spPr bwMode="auto">
            <a:xfrm>
              <a:off x="2187" y="3317"/>
              <a:ext cx="97" cy="103"/>
            </a:xfrm>
            <a:custGeom>
              <a:avLst/>
              <a:gdLst>
                <a:gd name="T0" fmla="*/ 194 w 194"/>
                <a:gd name="T1" fmla="*/ 0 h 205"/>
                <a:gd name="T2" fmla="*/ 192 w 194"/>
                <a:gd name="T3" fmla="*/ 2 h 205"/>
                <a:gd name="T4" fmla="*/ 192 w 194"/>
                <a:gd name="T5" fmla="*/ 5 h 205"/>
                <a:gd name="T6" fmla="*/ 190 w 194"/>
                <a:gd name="T7" fmla="*/ 13 h 205"/>
                <a:gd name="T8" fmla="*/ 190 w 194"/>
                <a:gd name="T9" fmla="*/ 23 h 205"/>
                <a:gd name="T10" fmla="*/ 186 w 194"/>
                <a:gd name="T11" fmla="*/ 32 h 205"/>
                <a:gd name="T12" fmla="*/ 184 w 194"/>
                <a:gd name="T13" fmla="*/ 47 h 205"/>
                <a:gd name="T14" fmla="*/ 180 w 194"/>
                <a:gd name="T15" fmla="*/ 61 h 205"/>
                <a:gd name="T16" fmla="*/ 175 w 194"/>
                <a:gd name="T17" fmla="*/ 78 h 205"/>
                <a:gd name="T18" fmla="*/ 169 w 194"/>
                <a:gd name="T19" fmla="*/ 93 h 205"/>
                <a:gd name="T20" fmla="*/ 161 w 194"/>
                <a:gd name="T21" fmla="*/ 110 h 205"/>
                <a:gd name="T22" fmla="*/ 152 w 194"/>
                <a:gd name="T23" fmla="*/ 127 h 205"/>
                <a:gd name="T24" fmla="*/ 142 w 194"/>
                <a:gd name="T25" fmla="*/ 144 h 205"/>
                <a:gd name="T26" fmla="*/ 129 w 194"/>
                <a:gd name="T27" fmla="*/ 159 h 205"/>
                <a:gd name="T28" fmla="*/ 116 w 194"/>
                <a:gd name="T29" fmla="*/ 177 h 205"/>
                <a:gd name="T30" fmla="*/ 101 w 194"/>
                <a:gd name="T31" fmla="*/ 190 h 205"/>
                <a:gd name="T32" fmla="*/ 82 w 194"/>
                <a:gd name="T33" fmla="*/ 205 h 205"/>
                <a:gd name="T34" fmla="*/ 76 w 194"/>
                <a:gd name="T35" fmla="*/ 186 h 205"/>
                <a:gd name="T36" fmla="*/ 53 w 194"/>
                <a:gd name="T37" fmla="*/ 196 h 205"/>
                <a:gd name="T38" fmla="*/ 61 w 194"/>
                <a:gd name="T39" fmla="*/ 173 h 205"/>
                <a:gd name="T40" fmla="*/ 42 w 194"/>
                <a:gd name="T41" fmla="*/ 182 h 205"/>
                <a:gd name="T42" fmla="*/ 38 w 194"/>
                <a:gd name="T43" fmla="*/ 158 h 205"/>
                <a:gd name="T44" fmla="*/ 13 w 194"/>
                <a:gd name="T45" fmla="*/ 175 h 205"/>
                <a:gd name="T46" fmla="*/ 25 w 194"/>
                <a:gd name="T47" fmla="*/ 135 h 205"/>
                <a:gd name="T48" fmla="*/ 47 w 194"/>
                <a:gd name="T49" fmla="*/ 97 h 205"/>
                <a:gd name="T50" fmla="*/ 2 w 194"/>
                <a:gd name="T51" fmla="*/ 125 h 205"/>
                <a:gd name="T52" fmla="*/ 0 w 194"/>
                <a:gd name="T53" fmla="*/ 123 h 205"/>
                <a:gd name="T54" fmla="*/ 2 w 194"/>
                <a:gd name="T55" fmla="*/ 118 h 205"/>
                <a:gd name="T56" fmla="*/ 4 w 194"/>
                <a:gd name="T57" fmla="*/ 112 h 205"/>
                <a:gd name="T58" fmla="*/ 9 w 194"/>
                <a:gd name="T59" fmla="*/ 106 h 205"/>
                <a:gd name="T60" fmla="*/ 13 w 194"/>
                <a:gd name="T61" fmla="*/ 102 h 205"/>
                <a:gd name="T62" fmla="*/ 19 w 194"/>
                <a:gd name="T63" fmla="*/ 99 h 205"/>
                <a:gd name="T64" fmla="*/ 25 w 194"/>
                <a:gd name="T65" fmla="*/ 95 h 205"/>
                <a:gd name="T66" fmla="*/ 32 w 194"/>
                <a:gd name="T67" fmla="*/ 89 h 205"/>
                <a:gd name="T68" fmla="*/ 38 w 194"/>
                <a:gd name="T69" fmla="*/ 81 h 205"/>
                <a:gd name="T70" fmla="*/ 45 w 194"/>
                <a:gd name="T71" fmla="*/ 76 h 205"/>
                <a:gd name="T72" fmla="*/ 51 w 194"/>
                <a:gd name="T73" fmla="*/ 72 h 205"/>
                <a:gd name="T74" fmla="*/ 57 w 194"/>
                <a:gd name="T75" fmla="*/ 66 h 205"/>
                <a:gd name="T76" fmla="*/ 63 w 194"/>
                <a:gd name="T77" fmla="*/ 61 h 205"/>
                <a:gd name="T78" fmla="*/ 66 w 194"/>
                <a:gd name="T79" fmla="*/ 57 h 205"/>
                <a:gd name="T80" fmla="*/ 72 w 194"/>
                <a:gd name="T81" fmla="*/ 51 h 205"/>
                <a:gd name="T82" fmla="*/ 76 w 194"/>
                <a:gd name="T83" fmla="*/ 47 h 205"/>
                <a:gd name="T84" fmla="*/ 80 w 194"/>
                <a:gd name="T85" fmla="*/ 40 h 205"/>
                <a:gd name="T86" fmla="*/ 85 w 194"/>
                <a:gd name="T87" fmla="*/ 34 h 205"/>
                <a:gd name="T88" fmla="*/ 87 w 194"/>
                <a:gd name="T89" fmla="*/ 30 h 205"/>
                <a:gd name="T90" fmla="*/ 89 w 194"/>
                <a:gd name="T91" fmla="*/ 30 h 205"/>
                <a:gd name="T92" fmla="*/ 93 w 194"/>
                <a:gd name="T93" fmla="*/ 28 h 205"/>
                <a:gd name="T94" fmla="*/ 101 w 194"/>
                <a:gd name="T95" fmla="*/ 24 h 205"/>
                <a:gd name="T96" fmla="*/ 104 w 194"/>
                <a:gd name="T97" fmla="*/ 21 h 205"/>
                <a:gd name="T98" fmla="*/ 112 w 194"/>
                <a:gd name="T99" fmla="*/ 19 h 205"/>
                <a:gd name="T100" fmla="*/ 118 w 194"/>
                <a:gd name="T101" fmla="*/ 17 h 205"/>
                <a:gd name="T102" fmla="*/ 125 w 194"/>
                <a:gd name="T103" fmla="*/ 13 h 205"/>
                <a:gd name="T104" fmla="*/ 133 w 194"/>
                <a:gd name="T105" fmla="*/ 9 h 205"/>
                <a:gd name="T106" fmla="*/ 141 w 194"/>
                <a:gd name="T107" fmla="*/ 7 h 205"/>
                <a:gd name="T108" fmla="*/ 146 w 194"/>
                <a:gd name="T109" fmla="*/ 5 h 205"/>
                <a:gd name="T110" fmla="*/ 154 w 194"/>
                <a:gd name="T111" fmla="*/ 4 h 205"/>
                <a:gd name="T112" fmla="*/ 160 w 194"/>
                <a:gd name="T113" fmla="*/ 2 h 205"/>
                <a:gd name="T114" fmla="*/ 167 w 194"/>
                <a:gd name="T115" fmla="*/ 0 h 205"/>
                <a:gd name="T116" fmla="*/ 171 w 194"/>
                <a:gd name="T117" fmla="*/ 0 h 205"/>
                <a:gd name="T118" fmla="*/ 175 w 194"/>
                <a:gd name="T119" fmla="*/ 0 h 205"/>
                <a:gd name="T120" fmla="*/ 194 w 194"/>
                <a:gd name="T121" fmla="*/ 0 h 205"/>
                <a:gd name="T122" fmla="*/ 194 w 194"/>
                <a:gd name="T12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" h="205">
                  <a:moveTo>
                    <a:pt x="194" y="0"/>
                  </a:moveTo>
                  <a:lnTo>
                    <a:pt x="192" y="2"/>
                  </a:lnTo>
                  <a:lnTo>
                    <a:pt x="192" y="5"/>
                  </a:lnTo>
                  <a:lnTo>
                    <a:pt x="190" y="13"/>
                  </a:lnTo>
                  <a:lnTo>
                    <a:pt x="190" y="23"/>
                  </a:lnTo>
                  <a:lnTo>
                    <a:pt x="186" y="32"/>
                  </a:lnTo>
                  <a:lnTo>
                    <a:pt x="184" y="47"/>
                  </a:lnTo>
                  <a:lnTo>
                    <a:pt x="180" y="61"/>
                  </a:lnTo>
                  <a:lnTo>
                    <a:pt x="175" y="78"/>
                  </a:lnTo>
                  <a:lnTo>
                    <a:pt x="169" y="93"/>
                  </a:lnTo>
                  <a:lnTo>
                    <a:pt x="161" y="110"/>
                  </a:lnTo>
                  <a:lnTo>
                    <a:pt x="152" y="127"/>
                  </a:lnTo>
                  <a:lnTo>
                    <a:pt x="142" y="144"/>
                  </a:lnTo>
                  <a:lnTo>
                    <a:pt x="129" y="159"/>
                  </a:lnTo>
                  <a:lnTo>
                    <a:pt x="116" y="177"/>
                  </a:lnTo>
                  <a:lnTo>
                    <a:pt x="101" y="190"/>
                  </a:lnTo>
                  <a:lnTo>
                    <a:pt x="82" y="205"/>
                  </a:lnTo>
                  <a:lnTo>
                    <a:pt x="76" y="186"/>
                  </a:lnTo>
                  <a:lnTo>
                    <a:pt x="53" y="196"/>
                  </a:lnTo>
                  <a:lnTo>
                    <a:pt x="61" y="173"/>
                  </a:lnTo>
                  <a:lnTo>
                    <a:pt x="42" y="182"/>
                  </a:lnTo>
                  <a:lnTo>
                    <a:pt x="38" y="158"/>
                  </a:lnTo>
                  <a:lnTo>
                    <a:pt x="13" y="175"/>
                  </a:lnTo>
                  <a:lnTo>
                    <a:pt x="25" y="135"/>
                  </a:lnTo>
                  <a:lnTo>
                    <a:pt x="47" y="97"/>
                  </a:lnTo>
                  <a:lnTo>
                    <a:pt x="2" y="125"/>
                  </a:lnTo>
                  <a:lnTo>
                    <a:pt x="0" y="123"/>
                  </a:lnTo>
                  <a:lnTo>
                    <a:pt x="2" y="118"/>
                  </a:lnTo>
                  <a:lnTo>
                    <a:pt x="4" y="112"/>
                  </a:lnTo>
                  <a:lnTo>
                    <a:pt x="9" y="106"/>
                  </a:lnTo>
                  <a:lnTo>
                    <a:pt x="13" y="102"/>
                  </a:lnTo>
                  <a:lnTo>
                    <a:pt x="19" y="99"/>
                  </a:lnTo>
                  <a:lnTo>
                    <a:pt x="25" y="95"/>
                  </a:lnTo>
                  <a:lnTo>
                    <a:pt x="32" y="89"/>
                  </a:lnTo>
                  <a:lnTo>
                    <a:pt x="38" y="81"/>
                  </a:lnTo>
                  <a:lnTo>
                    <a:pt x="45" y="76"/>
                  </a:lnTo>
                  <a:lnTo>
                    <a:pt x="51" y="72"/>
                  </a:lnTo>
                  <a:lnTo>
                    <a:pt x="57" y="66"/>
                  </a:lnTo>
                  <a:lnTo>
                    <a:pt x="63" y="61"/>
                  </a:lnTo>
                  <a:lnTo>
                    <a:pt x="66" y="57"/>
                  </a:lnTo>
                  <a:lnTo>
                    <a:pt x="72" y="51"/>
                  </a:lnTo>
                  <a:lnTo>
                    <a:pt x="76" y="47"/>
                  </a:lnTo>
                  <a:lnTo>
                    <a:pt x="80" y="40"/>
                  </a:lnTo>
                  <a:lnTo>
                    <a:pt x="85" y="34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93" y="28"/>
                  </a:lnTo>
                  <a:lnTo>
                    <a:pt x="101" y="24"/>
                  </a:lnTo>
                  <a:lnTo>
                    <a:pt x="104" y="21"/>
                  </a:lnTo>
                  <a:lnTo>
                    <a:pt x="112" y="19"/>
                  </a:lnTo>
                  <a:lnTo>
                    <a:pt x="118" y="17"/>
                  </a:lnTo>
                  <a:lnTo>
                    <a:pt x="125" y="13"/>
                  </a:lnTo>
                  <a:lnTo>
                    <a:pt x="133" y="9"/>
                  </a:lnTo>
                  <a:lnTo>
                    <a:pt x="141" y="7"/>
                  </a:lnTo>
                  <a:lnTo>
                    <a:pt x="146" y="5"/>
                  </a:lnTo>
                  <a:lnTo>
                    <a:pt x="154" y="4"/>
                  </a:lnTo>
                  <a:lnTo>
                    <a:pt x="160" y="2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CCA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385"/>
            <p:cNvSpPr>
              <a:spLocks/>
            </p:cNvSpPr>
            <p:nvPr/>
          </p:nvSpPr>
          <p:spPr bwMode="auto">
            <a:xfrm>
              <a:off x="2171" y="3528"/>
              <a:ext cx="38" cy="38"/>
            </a:xfrm>
            <a:custGeom>
              <a:avLst/>
              <a:gdLst>
                <a:gd name="T0" fmla="*/ 38 w 76"/>
                <a:gd name="T1" fmla="*/ 76 h 76"/>
                <a:gd name="T2" fmla="*/ 43 w 76"/>
                <a:gd name="T3" fmla="*/ 74 h 76"/>
                <a:gd name="T4" fmla="*/ 51 w 76"/>
                <a:gd name="T5" fmla="*/ 72 h 76"/>
                <a:gd name="T6" fmla="*/ 57 w 76"/>
                <a:gd name="T7" fmla="*/ 68 h 76"/>
                <a:gd name="T8" fmla="*/ 64 w 76"/>
                <a:gd name="T9" fmla="*/ 64 h 76"/>
                <a:gd name="T10" fmla="*/ 68 w 76"/>
                <a:gd name="T11" fmla="*/ 59 h 76"/>
                <a:gd name="T12" fmla="*/ 72 w 76"/>
                <a:gd name="T13" fmla="*/ 53 h 76"/>
                <a:gd name="T14" fmla="*/ 74 w 76"/>
                <a:gd name="T15" fmla="*/ 45 h 76"/>
                <a:gd name="T16" fmla="*/ 76 w 76"/>
                <a:gd name="T17" fmla="*/ 38 h 76"/>
                <a:gd name="T18" fmla="*/ 74 w 76"/>
                <a:gd name="T19" fmla="*/ 28 h 76"/>
                <a:gd name="T20" fmla="*/ 72 w 76"/>
                <a:gd name="T21" fmla="*/ 23 h 76"/>
                <a:gd name="T22" fmla="*/ 68 w 76"/>
                <a:gd name="T23" fmla="*/ 15 h 76"/>
                <a:gd name="T24" fmla="*/ 64 w 76"/>
                <a:gd name="T25" fmla="*/ 11 h 76"/>
                <a:gd name="T26" fmla="*/ 57 w 76"/>
                <a:gd name="T27" fmla="*/ 5 h 76"/>
                <a:gd name="T28" fmla="*/ 51 w 76"/>
                <a:gd name="T29" fmla="*/ 4 h 76"/>
                <a:gd name="T30" fmla="*/ 43 w 76"/>
                <a:gd name="T31" fmla="*/ 0 h 76"/>
                <a:gd name="T32" fmla="*/ 38 w 76"/>
                <a:gd name="T33" fmla="*/ 0 h 76"/>
                <a:gd name="T34" fmla="*/ 28 w 76"/>
                <a:gd name="T35" fmla="*/ 0 h 76"/>
                <a:gd name="T36" fmla="*/ 22 w 76"/>
                <a:gd name="T37" fmla="*/ 4 h 76"/>
                <a:gd name="T38" fmla="*/ 15 w 76"/>
                <a:gd name="T39" fmla="*/ 5 h 76"/>
                <a:gd name="T40" fmla="*/ 9 w 76"/>
                <a:gd name="T41" fmla="*/ 11 h 76"/>
                <a:gd name="T42" fmla="*/ 5 w 76"/>
                <a:gd name="T43" fmla="*/ 15 h 76"/>
                <a:gd name="T44" fmla="*/ 3 w 76"/>
                <a:gd name="T45" fmla="*/ 23 h 76"/>
                <a:gd name="T46" fmla="*/ 0 w 76"/>
                <a:gd name="T47" fmla="*/ 28 h 76"/>
                <a:gd name="T48" fmla="*/ 0 w 76"/>
                <a:gd name="T49" fmla="*/ 38 h 76"/>
                <a:gd name="T50" fmla="*/ 0 w 76"/>
                <a:gd name="T51" fmla="*/ 45 h 76"/>
                <a:gd name="T52" fmla="*/ 3 w 76"/>
                <a:gd name="T53" fmla="*/ 53 h 76"/>
                <a:gd name="T54" fmla="*/ 5 w 76"/>
                <a:gd name="T55" fmla="*/ 59 h 76"/>
                <a:gd name="T56" fmla="*/ 9 w 76"/>
                <a:gd name="T57" fmla="*/ 64 h 76"/>
                <a:gd name="T58" fmla="*/ 15 w 76"/>
                <a:gd name="T59" fmla="*/ 68 h 76"/>
                <a:gd name="T60" fmla="*/ 22 w 76"/>
                <a:gd name="T61" fmla="*/ 72 h 76"/>
                <a:gd name="T62" fmla="*/ 28 w 76"/>
                <a:gd name="T63" fmla="*/ 74 h 76"/>
                <a:gd name="T64" fmla="*/ 38 w 76"/>
                <a:gd name="T65" fmla="*/ 76 h 76"/>
                <a:gd name="T66" fmla="*/ 38 w 76"/>
                <a:gd name="T6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lnTo>
                    <a:pt x="43" y="74"/>
                  </a:lnTo>
                  <a:lnTo>
                    <a:pt x="51" y="72"/>
                  </a:lnTo>
                  <a:lnTo>
                    <a:pt x="57" y="68"/>
                  </a:lnTo>
                  <a:lnTo>
                    <a:pt x="64" y="64"/>
                  </a:lnTo>
                  <a:lnTo>
                    <a:pt x="68" y="59"/>
                  </a:lnTo>
                  <a:lnTo>
                    <a:pt x="72" y="53"/>
                  </a:lnTo>
                  <a:lnTo>
                    <a:pt x="74" y="45"/>
                  </a:lnTo>
                  <a:lnTo>
                    <a:pt x="76" y="38"/>
                  </a:lnTo>
                  <a:lnTo>
                    <a:pt x="74" y="28"/>
                  </a:lnTo>
                  <a:lnTo>
                    <a:pt x="72" y="23"/>
                  </a:lnTo>
                  <a:lnTo>
                    <a:pt x="68" y="15"/>
                  </a:lnTo>
                  <a:lnTo>
                    <a:pt x="64" y="11"/>
                  </a:lnTo>
                  <a:lnTo>
                    <a:pt x="57" y="5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2" y="4"/>
                  </a:lnTo>
                  <a:lnTo>
                    <a:pt x="15" y="5"/>
                  </a:lnTo>
                  <a:lnTo>
                    <a:pt x="9" y="11"/>
                  </a:lnTo>
                  <a:lnTo>
                    <a:pt x="5" y="15"/>
                  </a:lnTo>
                  <a:lnTo>
                    <a:pt x="3" y="23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5" y="59"/>
                  </a:lnTo>
                  <a:lnTo>
                    <a:pt x="9" y="64"/>
                  </a:lnTo>
                  <a:lnTo>
                    <a:pt x="15" y="68"/>
                  </a:lnTo>
                  <a:lnTo>
                    <a:pt x="22" y="72"/>
                  </a:lnTo>
                  <a:lnTo>
                    <a:pt x="28" y="74"/>
                  </a:lnTo>
                  <a:lnTo>
                    <a:pt x="38" y="76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4AD9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386"/>
            <p:cNvSpPr>
              <a:spLocks/>
            </p:cNvSpPr>
            <p:nvPr/>
          </p:nvSpPr>
          <p:spPr bwMode="auto">
            <a:xfrm>
              <a:off x="2137" y="3271"/>
              <a:ext cx="23" cy="23"/>
            </a:xfrm>
            <a:custGeom>
              <a:avLst/>
              <a:gdLst>
                <a:gd name="T0" fmla="*/ 25 w 48"/>
                <a:gd name="T1" fmla="*/ 45 h 45"/>
                <a:gd name="T2" fmla="*/ 32 w 48"/>
                <a:gd name="T3" fmla="*/ 43 h 45"/>
                <a:gd name="T4" fmla="*/ 40 w 48"/>
                <a:gd name="T5" fmla="*/ 38 h 45"/>
                <a:gd name="T6" fmla="*/ 44 w 48"/>
                <a:gd name="T7" fmla="*/ 30 h 45"/>
                <a:gd name="T8" fmla="*/ 48 w 48"/>
                <a:gd name="T9" fmla="*/ 22 h 45"/>
                <a:gd name="T10" fmla="*/ 46 w 48"/>
                <a:gd name="T11" fmla="*/ 19 h 45"/>
                <a:gd name="T12" fmla="*/ 44 w 48"/>
                <a:gd name="T13" fmla="*/ 13 h 45"/>
                <a:gd name="T14" fmla="*/ 42 w 48"/>
                <a:gd name="T15" fmla="*/ 9 h 45"/>
                <a:gd name="T16" fmla="*/ 40 w 48"/>
                <a:gd name="T17" fmla="*/ 5 h 45"/>
                <a:gd name="T18" fmla="*/ 32 w 48"/>
                <a:gd name="T19" fmla="*/ 1 h 45"/>
                <a:gd name="T20" fmla="*/ 25 w 48"/>
                <a:gd name="T21" fmla="*/ 0 h 45"/>
                <a:gd name="T22" fmla="*/ 19 w 48"/>
                <a:gd name="T23" fmla="*/ 0 h 45"/>
                <a:gd name="T24" fmla="*/ 15 w 48"/>
                <a:gd name="T25" fmla="*/ 1 h 45"/>
                <a:gd name="T26" fmla="*/ 10 w 48"/>
                <a:gd name="T27" fmla="*/ 3 h 45"/>
                <a:gd name="T28" fmla="*/ 8 w 48"/>
                <a:gd name="T29" fmla="*/ 5 h 45"/>
                <a:gd name="T30" fmla="*/ 4 w 48"/>
                <a:gd name="T31" fmla="*/ 9 h 45"/>
                <a:gd name="T32" fmla="*/ 2 w 48"/>
                <a:gd name="T33" fmla="*/ 13 h 45"/>
                <a:gd name="T34" fmla="*/ 0 w 48"/>
                <a:gd name="T35" fmla="*/ 19 h 45"/>
                <a:gd name="T36" fmla="*/ 0 w 48"/>
                <a:gd name="T37" fmla="*/ 22 h 45"/>
                <a:gd name="T38" fmla="*/ 2 w 48"/>
                <a:gd name="T39" fmla="*/ 30 h 45"/>
                <a:gd name="T40" fmla="*/ 8 w 48"/>
                <a:gd name="T41" fmla="*/ 38 h 45"/>
                <a:gd name="T42" fmla="*/ 10 w 48"/>
                <a:gd name="T43" fmla="*/ 39 h 45"/>
                <a:gd name="T44" fmla="*/ 15 w 48"/>
                <a:gd name="T45" fmla="*/ 43 h 45"/>
                <a:gd name="T46" fmla="*/ 19 w 48"/>
                <a:gd name="T47" fmla="*/ 45 h 45"/>
                <a:gd name="T48" fmla="*/ 25 w 48"/>
                <a:gd name="T49" fmla="*/ 45 h 45"/>
                <a:gd name="T50" fmla="*/ 25 w 48"/>
                <a:gd name="T5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5">
                  <a:moveTo>
                    <a:pt x="25" y="45"/>
                  </a:moveTo>
                  <a:lnTo>
                    <a:pt x="32" y="43"/>
                  </a:lnTo>
                  <a:lnTo>
                    <a:pt x="40" y="38"/>
                  </a:lnTo>
                  <a:lnTo>
                    <a:pt x="44" y="30"/>
                  </a:lnTo>
                  <a:lnTo>
                    <a:pt x="48" y="22"/>
                  </a:lnTo>
                  <a:lnTo>
                    <a:pt x="46" y="19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40" y="5"/>
                  </a:lnTo>
                  <a:lnTo>
                    <a:pt x="32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8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0" y="39"/>
                  </a:lnTo>
                  <a:lnTo>
                    <a:pt x="15" y="43"/>
                  </a:lnTo>
                  <a:lnTo>
                    <a:pt x="19" y="45"/>
                  </a:lnTo>
                  <a:lnTo>
                    <a:pt x="25" y="45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9447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387"/>
            <p:cNvSpPr>
              <a:spLocks/>
            </p:cNvSpPr>
            <p:nvPr/>
          </p:nvSpPr>
          <p:spPr bwMode="auto">
            <a:xfrm>
              <a:off x="2183" y="3542"/>
              <a:ext cx="14" cy="14"/>
            </a:xfrm>
            <a:custGeom>
              <a:avLst/>
              <a:gdLst>
                <a:gd name="T0" fmla="*/ 15 w 29"/>
                <a:gd name="T1" fmla="*/ 29 h 29"/>
                <a:gd name="T2" fmla="*/ 19 w 29"/>
                <a:gd name="T3" fmla="*/ 27 h 29"/>
                <a:gd name="T4" fmla="*/ 25 w 29"/>
                <a:gd name="T5" fmla="*/ 25 h 29"/>
                <a:gd name="T6" fmla="*/ 27 w 29"/>
                <a:gd name="T7" fmla="*/ 19 h 29"/>
                <a:gd name="T8" fmla="*/ 29 w 29"/>
                <a:gd name="T9" fmla="*/ 14 h 29"/>
                <a:gd name="T10" fmla="*/ 27 w 29"/>
                <a:gd name="T11" fmla="*/ 8 h 29"/>
                <a:gd name="T12" fmla="*/ 25 w 29"/>
                <a:gd name="T13" fmla="*/ 4 h 29"/>
                <a:gd name="T14" fmla="*/ 19 w 29"/>
                <a:gd name="T15" fmla="*/ 0 h 29"/>
                <a:gd name="T16" fmla="*/ 15 w 29"/>
                <a:gd name="T17" fmla="*/ 0 h 29"/>
                <a:gd name="T18" fmla="*/ 10 w 29"/>
                <a:gd name="T19" fmla="*/ 0 h 29"/>
                <a:gd name="T20" fmla="*/ 4 w 29"/>
                <a:gd name="T21" fmla="*/ 4 h 29"/>
                <a:gd name="T22" fmla="*/ 0 w 29"/>
                <a:gd name="T23" fmla="*/ 8 h 29"/>
                <a:gd name="T24" fmla="*/ 0 w 29"/>
                <a:gd name="T25" fmla="*/ 14 h 29"/>
                <a:gd name="T26" fmla="*/ 0 w 29"/>
                <a:gd name="T27" fmla="*/ 19 h 29"/>
                <a:gd name="T28" fmla="*/ 4 w 29"/>
                <a:gd name="T29" fmla="*/ 25 h 29"/>
                <a:gd name="T30" fmla="*/ 10 w 29"/>
                <a:gd name="T31" fmla="*/ 27 h 29"/>
                <a:gd name="T32" fmla="*/ 15 w 29"/>
                <a:gd name="T33" fmla="*/ 29 h 29"/>
                <a:gd name="T34" fmla="*/ 15 w 29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9" y="27"/>
                  </a:lnTo>
                  <a:lnTo>
                    <a:pt x="25" y="25"/>
                  </a:lnTo>
                  <a:lnTo>
                    <a:pt x="27" y="19"/>
                  </a:lnTo>
                  <a:lnTo>
                    <a:pt x="29" y="14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27"/>
                  </a:lnTo>
                  <a:lnTo>
                    <a:pt x="15" y="29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447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388"/>
            <p:cNvSpPr>
              <a:spLocks/>
            </p:cNvSpPr>
            <p:nvPr/>
          </p:nvSpPr>
          <p:spPr bwMode="auto">
            <a:xfrm>
              <a:off x="1921" y="3430"/>
              <a:ext cx="143" cy="202"/>
            </a:xfrm>
            <a:custGeom>
              <a:avLst/>
              <a:gdLst>
                <a:gd name="T0" fmla="*/ 69 w 288"/>
                <a:gd name="T1" fmla="*/ 0 h 403"/>
                <a:gd name="T2" fmla="*/ 288 w 288"/>
                <a:gd name="T3" fmla="*/ 65 h 403"/>
                <a:gd name="T4" fmla="*/ 246 w 288"/>
                <a:gd name="T5" fmla="*/ 384 h 403"/>
                <a:gd name="T6" fmla="*/ 0 w 288"/>
                <a:gd name="T7" fmla="*/ 403 h 403"/>
                <a:gd name="T8" fmla="*/ 0 w 288"/>
                <a:gd name="T9" fmla="*/ 399 h 403"/>
                <a:gd name="T10" fmla="*/ 0 w 288"/>
                <a:gd name="T11" fmla="*/ 390 h 403"/>
                <a:gd name="T12" fmla="*/ 0 w 288"/>
                <a:gd name="T13" fmla="*/ 374 h 403"/>
                <a:gd name="T14" fmla="*/ 0 w 288"/>
                <a:gd name="T15" fmla="*/ 355 h 403"/>
                <a:gd name="T16" fmla="*/ 2 w 288"/>
                <a:gd name="T17" fmla="*/ 331 h 403"/>
                <a:gd name="T18" fmla="*/ 4 w 288"/>
                <a:gd name="T19" fmla="*/ 304 h 403"/>
                <a:gd name="T20" fmla="*/ 6 w 288"/>
                <a:gd name="T21" fmla="*/ 276 h 403"/>
                <a:gd name="T22" fmla="*/ 10 w 288"/>
                <a:gd name="T23" fmla="*/ 247 h 403"/>
                <a:gd name="T24" fmla="*/ 14 w 288"/>
                <a:gd name="T25" fmla="*/ 215 h 403"/>
                <a:gd name="T26" fmla="*/ 18 w 288"/>
                <a:gd name="T27" fmla="*/ 182 h 403"/>
                <a:gd name="T28" fmla="*/ 21 w 288"/>
                <a:gd name="T29" fmla="*/ 152 h 403"/>
                <a:gd name="T30" fmla="*/ 27 w 288"/>
                <a:gd name="T31" fmla="*/ 122 h 403"/>
                <a:gd name="T32" fmla="*/ 31 w 288"/>
                <a:gd name="T33" fmla="*/ 95 h 403"/>
                <a:gd name="T34" fmla="*/ 38 w 288"/>
                <a:gd name="T35" fmla="*/ 70 h 403"/>
                <a:gd name="T36" fmla="*/ 46 w 288"/>
                <a:gd name="T37" fmla="*/ 47 h 403"/>
                <a:gd name="T38" fmla="*/ 54 w 288"/>
                <a:gd name="T39" fmla="*/ 32 h 403"/>
                <a:gd name="T40" fmla="*/ 69 w 288"/>
                <a:gd name="T41" fmla="*/ 0 h 403"/>
                <a:gd name="T42" fmla="*/ 69 w 288"/>
                <a:gd name="T4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8" h="403">
                  <a:moveTo>
                    <a:pt x="69" y="0"/>
                  </a:moveTo>
                  <a:lnTo>
                    <a:pt x="288" y="65"/>
                  </a:lnTo>
                  <a:lnTo>
                    <a:pt x="246" y="384"/>
                  </a:lnTo>
                  <a:lnTo>
                    <a:pt x="0" y="403"/>
                  </a:lnTo>
                  <a:lnTo>
                    <a:pt x="0" y="399"/>
                  </a:lnTo>
                  <a:lnTo>
                    <a:pt x="0" y="390"/>
                  </a:lnTo>
                  <a:lnTo>
                    <a:pt x="0" y="374"/>
                  </a:lnTo>
                  <a:lnTo>
                    <a:pt x="0" y="355"/>
                  </a:lnTo>
                  <a:lnTo>
                    <a:pt x="2" y="331"/>
                  </a:lnTo>
                  <a:lnTo>
                    <a:pt x="4" y="304"/>
                  </a:lnTo>
                  <a:lnTo>
                    <a:pt x="6" y="276"/>
                  </a:lnTo>
                  <a:lnTo>
                    <a:pt x="10" y="247"/>
                  </a:lnTo>
                  <a:lnTo>
                    <a:pt x="14" y="215"/>
                  </a:lnTo>
                  <a:lnTo>
                    <a:pt x="18" y="182"/>
                  </a:lnTo>
                  <a:lnTo>
                    <a:pt x="21" y="152"/>
                  </a:lnTo>
                  <a:lnTo>
                    <a:pt x="27" y="122"/>
                  </a:lnTo>
                  <a:lnTo>
                    <a:pt x="31" y="95"/>
                  </a:lnTo>
                  <a:lnTo>
                    <a:pt x="38" y="70"/>
                  </a:lnTo>
                  <a:lnTo>
                    <a:pt x="46" y="47"/>
                  </a:lnTo>
                  <a:lnTo>
                    <a:pt x="54" y="3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389"/>
            <p:cNvSpPr>
              <a:spLocks/>
            </p:cNvSpPr>
            <p:nvPr/>
          </p:nvSpPr>
          <p:spPr bwMode="auto">
            <a:xfrm>
              <a:off x="1933" y="3430"/>
              <a:ext cx="131" cy="88"/>
            </a:xfrm>
            <a:custGeom>
              <a:avLst/>
              <a:gdLst>
                <a:gd name="T0" fmla="*/ 0 w 263"/>
                <a:gd name="T1" fmla="*/ 122 h 175"/>
                <a:gd name="T2" fmla="*/ 249 w 263"/>
                <a:gd name="T3" fmla="*/ 175 h 175"/>
                <a:gd name="T4" fmla="*/ 263 w 263"/>
                <a:gd name="T5" fmla="*/ 65 h 175"/>
                <a:gd name="T6" fmla="*/ 44 w 263"/>
                <a:gd name="T7" fmla="*/ 0 h 175"/>
                <a:gd name="T8" fmla="*/ 42 w 263"/>
                <a:gd name="T9" fmla="*/ 2 h 175"/>
                <a:gd name="T10" fmla="*/ 38 w 263"/>
                <a:gd name="T11" fmla="*/ 9 h 175"/>
                <a:gd name="T12" fmla="*/ 36 w 263"/>
                <a:gd name="T13" fmla="*/ 13 h 175"/>
                <a:gd name="T14" fmla="*/ 34 w 263"/>
                <a:gd name="T15" fmla="*/ 21 h 175"/>
                <a:gd name="T16" fmla="*/ 31 w 263"/>
                <a:gd name="T17" fmla="*/ 27 h 175"/>
                <a:gd name="T18" fmla="*/ 29 w 263"/>
                <a:gd name="T19" fmla="*/ 34 h 175"/>
                <a:gd name="T20" fmla="*/ 25 w 263"/>
                <a:gd name="T21" fmla="*/ 42 h 175"/>
                <a:gd name="T22" fmla="*/ 23 w 263"/>
                <a:gd name="T23" fmla="*/ 49 h 175"/>
                <a:gd name="T24" fmla="*/ 19 w 263"/>
                <a:gd name="T25" fmla="*/ 57 h 175"/>
                <a:gd name="T26" fmla="*/ 17 w 263"/>
                <a:gd name="T27" fmla="*/ 66 h 175"/>
                <a:gd name="T28" fmla="*/ 13 w 263"/>
                <a:gd name="T29" fmla="*/ 74 h 175"/>
                <a:gd name="T30" fmla="*/ 12 w 263"/>
                <a:gd name="T31" fmla="*/ 84 h 175"/>
                <a:gd name="T32" fmla="*/ 10 w 263"/>
                <a:gd name="T33" fmla="*/ 91 h 175"/>
                <a:gd name="T34" fmla="*/ 8 w 263"/>
                <a:gd name="T35" fmla="*/ 101 h 175"/>
                <a:gd name="T36" fmla="*/ 0 w 263"/>
                <a:gd name="T37" fmla="*/ 122 h 175"/>
                <a:gd name="T38" fmla="*/ 0 w 263"/>
                <a:gd name="T39" fmla="*/ 12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3" h="175">
                  <a:moveTo>
                    <a:pt x="0" y="122"/>
                  </a:moveTo>
                  <a:lnTo>
                    <a:pt x="249" y="175"/>
                  </a:lnTo>
                  <a:lnTo>
                    <a:pt x="263" y="65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38" y="9"/>
                  </a:lnTo>
                  <a:lnTo>
                    <a:pt x="36" y="13"/>
                  </a:lnTo>
                  <a:lnTo>
                    <a:pt x="34" y="21"/>
                  </a:lnTo>
                  <a:lnTo>
                    <a:pt x="31" y="27"/>
                  </a:lnTo>
                  <a:lnTo>
                    <a:pt x="29" y="34"/>
                  </a:lnTo>
                  <a:lnTo>
                    <a:pt x="25" y="42"/>
                  </a:lnTo>
                  <a:lnTo>
                    <a:pt x="23" y="49"/>
                  </a:lnTo>
                  <a:lnTo>
                    <a:pt x="19" y="57"/>
                  </a:lnTo>
                  <a:lnTo>
                    <a:pt x="17" y="66"/>
                  </a:lnTo>
                  <a:lnTo>
                    <a:pt x="13" y="74"/>
                  </a:lnTo>
                  <a:lnTo>
                    <a:pt x="12" y="84"/>
                  </a:lnTo>
                  <a:lnTo>
                    <a:pt x="10" y="91"/>
                  </a:lnTo>
                  <a:lnTo>
                    <a:pt x="8" y="101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391"/>
            <p:cNvSpPr>
              <a:spLocks/>
            </p:cNvSpPr>
            <p:nvPr/>
          </p:nvSpPr>
          <p:spPr bwMode="auto">
            <a:xfrm>
              <a:off x="2255" y="3094"/>
              <a:ext cx="89" cy="51"/>
            </a:xfrm>
            <a:custGeom>
              <a:avLst/>
              <a:gdLst>
                <a:gd name="T0" fmla="*/ 0 w 177"/>
                <a:gd name="T1" fmla="*/ 103 h 103"/>
                <a:gd name="T2" fmla="*/ 40 w 177"/>
                <a:gd name="T3" fmla="*/ 15 h 103"/>
                <a:gd name="T4" fmla="*/ 177 w 177"/>
                <a:gd name="T5" fmla="*/ 0 h 103"/>
                <a:gd name="T6" fmla="*/ 148 w 177"/>
                <a:gd name="T7" fmla="*/ 95 h 103"/>
                <a:gd name="T8" fmla="*/ 0 w 177"/>
                <a:gd name="T9" fmla="*/ 103 h 103"/>
                <a:gd name="T10" fmla="*/ 0 w 177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03">
                  <a:moveTo>
                    <a:pt x="0" y="103"/>
                  </a:moveTo>
                  <a:lnTo>
                    <a:pt x="40" y="15"/>
                  </a:lnTo>
                  <a:lnTo>
                    <a:pt x="177" y="0"/>
                  </a:lnTo>
                  <a:lnTo>
                    <a:pt x="148" y="95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392"/>
            <p:cNvSpPr>
              <a:spLocks/>
            </p:cNvSpPr>
            <p:nvPr/>
          </p:nvSpPr>
          <p:spPr bwMode="auto">
            <a:xfrm>
              <a:off x="2240" y="3238"/>
              <a:ext cx="136" cy="133"/>
            </a:xfrm>
            <a:custGeom>
              <a:avLst/>
              <a:gdLst>
                <a:gd name="T0" fmla="*/ 0 w 272"/>
                <a:gd name="T1" fmla="*/ 179 h 266"/>
                <a:gd name="T2" fmla="*/ 4 w 272"/>
                <a:gd name="T3" fmla="*/ 173 h 266"/>
                <a:gd name="T4" fmla="*/ 14 w 272"/>
                <a:gd name="T5" fmla="*/ 164 h 266"/>
                <a:gd name="T6" fmla="*/ 31 w 272"/>
                <a:gd name="T7" fmla="*/ 154 h 266"/>
                <a:gd name="T8" fmla="*/ 54 w 272"/>
                <a:gd name="T9" fmla="*/ 143 h 266"/>
                <a:gd name="T10" fmla="*/ 84 w 272"/>
                <a:gd name="T11" fmla="*/ 133 h 266"/>
                <a:gd name="T12" fmla="*/ 122 w 272"/>
                <a:gd name="T13" fmla="*/ 127 h 266"/>
                <a:gd name="T14" fmla="*/ 168 w 272"/>
                <a:gd name="T15" fmla="*/ 127 h 266"/>
                <a:gd name="T16" fmla="*/ 202 w 272"/>
                <a:gd name="T17" fmla="*/ 129 h 266"/>
                <a:gd name="T18" fmla="*/ 217 w 272"/>
                <a:gd name="T19" fmla="*/ 126 h 266"/>
                <a:gd name="T20" fmla="*/ 227 w 272"/>
                <a:gd name="T21" fmla="*/ 118 h 266"/>
                <a:gd name="T22" fmla="*/ 234 w 272"/>
                <a:gd name="T23" fmla="*/ 106 h 266"/>
                <a:gd name="T24" fmla="*/ 240 w 272"/>
                <a:gd name="T25" fmla="*/ 93 h 266"/>
                <a:gd name="T26" fmla="*/ 242 w 272"/>
                <a:gd name="T27" fmla="*/ 80 h 266"/>
                <a:gd name="T28" fmla="*/ 246 w 272"/>
                <a:gd name="T29" fmla="*/ 65 h 266"/>
                <a:gd name="T30" fmla="*/ 248 w 272"/>
                <a:gd name="T31" fmla="*/ 53 h 266"/>
                <a:gd name="T32" fmla="*/ 259 w 272"/>
                <a:gd name="T33" fmla="*/ 0 h 266"/>
                <a:gd name="T34" fmla="*/ 263 w 272"/>
                <a:gd name="T35" fmla="*/ 10 h 266"/>
                <a:gd name="T36" fmla="*/ 265 w 272"/>
                <a:gd name="T37" fmla="*/ 21 h 266"/>
                <a:gd name="T38" fmla="*/ 267 w 272"/>
                <a:gd name="T39" fmla="*/ 36 h 266"/>
                <a:gd name="T40" fmla="*/ 268 w 272"/>
                <a:gd name="T41" fmla="*/ 55 h 266"/>
                <a:gd name="T42" fmla="*/ 272 w 272"/>
                <a:gd name="T43" fmla="*/ 76 h 266"/>
                <a:gd name="T44" fmla="*/ 272 w 272"/>
                <a:gd name="T45" fmla="*/ 99 h 266"/>
                <a:gd name="T46" fmla="*/ 272 w 272"/>
                <a:gd name="T47" fmla="*/ 124 h 266"/>
                <a:gd name="T48" fmla="*/ 261 w 272"/>
                <a:gd name="T49" fmla="*/ 152 h 266"/>
                <a:gd name="T50" fmla="*/ 238 w 272"/>
                <a:gd name="T51" fmla="*/ 183 h 266"/>
                <a:gd name="T52" fmla="*/ 208 w 272"/>
                <a:gd name="T53" fmla="*/ 211 h 266"/>
                <a:gd name="T54" fmla="*/ 175 w 272"/>
                <a:gd name="T55" fmla="*/ 238 h 266"/>
                <a:gd name="T56" fmla="*/ 141 w 272"/>
                <a:gd name="T57" fmla="*/ 257 h 266"/>
                <a:gd name="T58" fmla="*/ 113 w 272"/>
                <a:gd name="T59" fmla="*/ 266 h 266"/>
                <a:gd name="T60" fmla="*/ 93 w 272"/>
                <a:gd name="T61" fmla="*/ 264 h 266"/>
                <a:gd name="T62" fmla="*/ 90 w 272"/>
                <a:gd name="T63" fmla="*/ 245 h 266"/>
                <a:gd name="T64" fmla="*/ 86 w 272"/>
                <a:gd name="T65" fmla="*/ 221 h 266"/>
                <a:gd name="T66" fmla="*/ 76 w 272"/>
                <a:gd name="T67" fmla="*/ 203 h 266"/>
                <a:gd name="T68" fmla="*/ 63 w 272"/>
                <a:gd name="T69" fmla="*/ 192 h 266"/>
                <a:gd name="T70" fmla="*/ 46 w 272"/>
                <a:gd name="T71" fmla="*/ 184 h 266"/>
                <a:gd name="T72" fmla="*/ 29 w 272"/>
                <a:gd name="T73" fmla="*/ 181 h 266"/>
                <a:gd name="T74" fmla="*/ 14 w 272"/>
                <a:gd name="T75" fmla="*/ 179 h 266"/>
                <a:gd name="T76" fmla="*/ 4 w 272"/>
                <a:gd name="T77" fmla="*/ 179 h 266"/>
                <a:gd name="T78" fmla="*/ 0 w 272"/>
                <a:gd name="T79" fmla="*/ 18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2" h="266">
                  <a:moveTo>
                    <a:pt x="0" y="181"/>
                  </a:moveTo>
                  <a:lnTo>
                    <a:pt x="0" y="179"/>
                  </a:lnTo>
                  <a:lnTo>
                    <a:pt x="2" y="177"/>
                  </a:lnTo>
                  <a:lnTo>
                    <a:pt x="4" y="173"/>
                  </a:lnTo>
                  <a:lnTo>
                    <a:pt x="10" y="169"/>
                  </a:lnTo>
                  <a:lnTo>
                    <a:pt x="14" y="164"/>
                  </a:lnTo>
                  <a:lnTo>
                    <a:pt x="21" y="160"/>
                  </a:lnTo>
                  <a:lnTo>
                    <a:pt x="31" y="154"/>
                  </a:lnTo>
                  <a:lnTo>
                    <a:pt x="42" y="148"/>
                  </a:lnTo>
                  <a:lnTo>
                    <a:pt x="54" y="143"/>
                  </a:lnTo>
                  <a:lnTo>
                    <a:pt x="69" y="137"/>
                  </a:lnTo>
                  <a:lnTo>
                    <a:pt x="84" y="133"/>
                  </a:lnTo>
                  <a:lnTo>
                    <a:pt x="103" y="129"/>
                  </a:lnTo>
                  <a:lnTo>
                    <a:pt x="122" y="127"/>
                  </a:lnTo>
                  <a:lnTo>
                    <a:pt x="143" y="126"/>
                  </a:lnTo>
                  <a:lnTo>
                    <a:pt x="168" y="127"/>
                  </a:lnTo>
                  <a:lnTo>
                    <a:pt x="194" y="129"/>
                  </a:lnTo>
                  <a:lnTo>
                    <a:pt x="202" y="129"/>
                  </a:lnTo>
                  <a:lnTo>
                    <a:pt x="209" y="129"/>
                  </a:lnTo>
                  <a:lnTo>
                    <a:pt x="217" y="126"/>
                  </a:lnTo>
                  <a:lnTo>
                    <a:pt x="223" y="124"/>
                  </a:lnTo>
                  <a:lnTo>
                    <a:pt x="227" y="118"/>
                  </a:lnTo>
                  <a:lnTo>
                    <a:pt x="232" y="112"/>
                  </a:lnTo>
                  <a:lnTo>
                    <a:pt x="234" y="106"/>
                  </a:lnTo>
                  <a:lnTo>
                    <a:pt x="238" y="101"/>
                  </a:lnTo>
                  <a:lnTo>
                    <a:pt x="240" y="93"/>
                  </a:lnTo>
                  <a:lnTo>
                    <a:pt x="242" y="87"/>
                  </a:lnTo>
                  <a:lnTo>
                    <a:pt x="242" y="80"/>
                  </a:lnTo>
                  <a:lnTo>
                    <a:pt x="244" y="72"/>
                  </a:lnTo>
                  <a:lnTo>
                    <a:pt x="246" y="65"/>
                  </a:lnTo>
                  <a:lnTo>
                    <a:pt x="246" y="59"/>
                  </a:lnTo>
                  <a:lnTo>
                    <a:pt x="248" y="53"/>
                  </a:lnTo>
                  <a:lnTo>
                    <a:pt x="248" y="49"/>
                  </a:lnTo>
                  <a:lnTo>
                    <a:pt x="259" y="0"/>
                  </a:lnTo>
                  <a:lnTo>
                    <a:pt x="259" y="2"/>
                  </a:lnTo>
                  <a:lnTo>
                    <a:pt x="263" y="10"/>
                  </a:lnTo>
                  <a:lnTo>
                    <a:pt x="263" y="15"/>
                  </a:lnTo>
                  <a:lnTo>
                    <a:pt x="265" y="21"/>
                  </a:lnTo>
                  <a:lnTo>
                    <a:pt x="267" y="29"/>
                  </a:lnTo>
                  <a:lnTo>
                    <a:pt x="267" y="36"/>
                  </a:lnTo>
                  <a:lnTo>
                    <a:pt x="268" y="44"/>
                  </a:lnTo>
                  <a:lnTo>
                    <a:pt x="268" y="55"/>
                  </a:lnTo>
                  <a:lnTo>
                    <a:pt x="270" y="65"/>
                  </a:lnTo>
                  <a:lnTo>
                    <a:pt x="272" y="76"/>
                  </a:lnTo>
                  <a:lnTo>
                    <a:pt x="272" y="87"/>
                  </a:lnTo>
                  <a:lnTo>
                    <a:pt x="272" y="99"/>
                  </a:lnTo>
                  <a:lnTo>
                    <a:pt x="272" y="112"/>
                  </a:lnTo>
                  <a:lnTo>
                    <a:pt x="272" y="124"/>
                  </a:lnTo>
                  <a:lnTo>
                    <a:pt x="267" y="137"/>
                  </a:lnTo>
                  <a:lnTo>
                    <a:pt x="261" y="152"/>
                  </a:lnTo>
                  <a:lnTo>
                    <a:pt x="251" y="167"/>
                  </a:lnTo>
                  <a:lnTo>
                    <a:pt x="238" y="183"/>
                  </a:lnTo>
                  <a:lnTo>
                    <a:pt x="223" y="196"/>
                  </a:lnTo>
                  <a:lnTo>
                    <a:pt x="208" y="211"/>
                  </a:lnTo>
                  <a:lnTo>
                    <a:pt x="190" y="224"/>
                  </a:lnTo>
                  <a:lnTo>
                    <a:pt x="175" y="238"/>
                  </a:lnTo>
                  <a:lnTo>
                    <a:pt x="156" y="249"/>
                  </a:lnTo>
                  <a:lnTo>
                    <a:pt x="141" y="257"/>
                  </a:lnTo>
                  <a:lnTo>
                    <a:pt x="126" y="262"/>
                  </a:lnTo>
                  <a:lnTo>
                    <a:pt x="113" y="266"/>
                  </a:lnTo>
                  <a:lnTo>
                    <a:pt x="101" y="266"/>
                  </a:lnTo>
                  <a:lnTo>
                    <a:pt x="93" y="264"/>
                  </a:lnTo>
                  <a:lnTo>
                    <a:pt x="88" y="257"/>
                  </a:lnTo>
                  <a:lnTo>
                    <a:pt x="90" y="245"/>
                  </a:lnTo>
                  <a:lnTo>
                    <a:pt x="88" y="232"/>
                  </a:lnTo>
                  <a:lnTo>
                    <a:pt x="86" y="221"/>
                  </a:lnTo>
                  <a:lnTo>
                    <a:pt x="82" y="211"/>
                  </a:lnTo>
                  <a:lnTo>
                    <a:pt x="76" y="203"/>
                  </a:lnTo>
                  <a:lnTo>
                    <a:pt x="69" y="196"/>
                  </a:lnTo>
                  <a:lnTo>
                    <a:pt x="63" y="192"/>
                  </a:lnTo>
                  <a:lnTo>
                    <a:pt x="54" y="186"/>
                  </a:lnTo>
                  <a:lnTo>
                    <a:pt x="46" y="184"/>
                  </a:lnTo>
                  <a:lnTo>
                    <a:pt x="36" y="183"/>
                  </a:lnTo>
                  <a:lnTo>
                    <a:pt x="29" y="181"/>
                  </a:lnTo>
                  <a:lnTo>
                    <a:pt x="21" y="179"/>
                  </a:lnTo>
                  <a:lnTo>
                    <a:pt x="14" y="179"/>
                  </a:lnTo>
                  <a:lnTo>
                    <a:pt x="8" y="179"/>
                  </a:lnTo>
                  <a:lnTo>
                    <a:pt x="4" y="179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1601296" y="1160710"/>
            <a:ext cx="6820603" cy="1155434"/>
          </a:xfrm>
        </p:spPr>
        <p:txBody>
          <a:bodyPr/>
          <a:lstStyle>
            <a:lvl1pPr algn="ctr">
              <a:lnSpc>
                <a:spcPts val="4500"/>
              </a:lnSpc>
              <a:defRPr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1806790" y="2332037"/>
            <a:ext cx="6615110" cy="39163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9D8E-4403-4A07-84E2-4D32C896BEA7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1C1F-B011-467F-B899-BD50CD28A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5"/>
          <p:cNvGrpSpPr/>
          <p:nvPr/>
        </p:nvGrpSpPr>
        <p:grpSpPr>
          <a:xfrm flipH="1">
            <a:off x="-762000" y="2653096"/>
            <a:ext cx="3618501" cy="7573889"/>
            <a:chOff x="4096308" y="1178718"/>
            <a:chExt cx="2177493" cy="45577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4595814" y="3508238"/>
              <a:ext cx="493713" cy="376238"/>
            </a:xfrm>
            <a:custGeom>
              <a:avLst/>
              <a:gdLst>
                <a:gd name="T0" fmla="*/ 0 w 311"/>
                <a:gd name="T1" fmla="*/ 108 h 237"/>
                <a:gd name="T2" fmla="*/ 4 w 311"/>
                <a:gd name="T3" fmla="*/ 113 h 237"/>
                <a:gd name="T4" fmla="*/ 9 w 311"/>
                <a:gd name="T5" fmla="*/ 120 h 237"/>
                <a:gd name="T6" fmla="*/ 19 w 311"/>
                <a:gd name="T7" fmla="*/ 127 h 237"/>
                <a:gd name="T8" fmla="*/ 26 w 311"/>
                <a:gd name="T9" fmla="*/ 136 h 237"/>
                <a:gd name="T10" fmla="*/ 35 w 311"/>
                <a:gd name="T11" fmla="*/ 148 h 237"/>
                <a:gd name="T12" fmla="*/ 47 w 311"/>
                <a:gd name="T13" fmla="*/ 157 h 237"/>
                <a:gd name="T14" fmla="*/ 59 w 311"/>
                <a:gd name="T15" fmla="*/ 172 h 237"/>
                <a:gd name="T16" fmla="*/ 70 w 311"/>
                <a:gd name="T17" fmla="*/ 183 h 237"/>
                <a:gd name="T18" fmla="*/ 82 w 311"/>
                <a:gd name="T19" fmla="*/ 195 h 237"/>
                <a:gd name="T20" fmla="*/ 94 w 311"/>
                <a:gd name="T21" fmla="*/ 205 h 237"/>
                <a:gd name="T22" fmla="*/ 106 w 311"/>
                <a:gd name="T23" fmla="*/ 216 h 237"/>
                <a:gd name="T24" fmla="*/ 115 w 311"/>
                <a:gd name="T25" fmla="*/ 223 h 237"/>
                <a:gd name="T26" fmla="*/ 127 w 311"/>
                <a:gd name="T27" fmla="*/ 230 h 237"/>
                <a:gd name="T28" fmla="*/ 136 w 311"/>
                <a:gd name="T29" fmla="*/ 233 h 237"/>
                <a:gd name="T30" fmla="*/ 146 w 311"/>
                <a:gd name="T31" fmla="*/ 237 h 237"/>
                <a:gd name="T32" fmla="*/ 150 w 311"/>
                <a:gd name="T33" fmla="*/ 235 h 237"/>
                <a:gd name="T34" fmla="*/ 160 w 311"/>
                <a:gd name="T35" fmla="*/ 235 h 237"/>
                <a:gd name="T36" fmla="*/ 169 w 311"/>
                <a:gd name="T37" fmla="*/ 233 h 237"/>
                <a:gd name="T38" fmla="*/ 181 w 311"/>
                <a:gd name="T39" fmla="*/ 230 h 237"/>
                <a:gd name="T40" fmla="*/ 193 w 311"/>
                <a:gd name="T41" fmla="*/ 228 h 237"/>
                <a:gd name="T42" fmla="*/ 205 w 311"/>
                <a:gd name="T43" fmla="*/ 226 h 237"/>
                <a:gd name="T44" fmla="*/ 219 w 311"/>
                <a:gd name="T45" fmla="*/ 221 h 237"/>
                <a:gd name="T46" fmla="*/ 233 w 311"/>
                <a:gd name="T47" fmla="*/ 216 h 237"/>
                <a:gd name="T48" fmla="*/ 245 w 311"/>
                <a:gd name="T49" fmla="*/ 212 h 237"/>
                <a:gd name="T50" fmla="*/ 256 w 311"/>
                <a:gd name="T51" fmla="*/ 207 h 237"/>
                <a:gd name="T52" fmla="*/ 266 w 311"/>
                <a:gd name="T53" fmla="*/ 202 h 237"/>
                <a:gd name="T54" fmla="*/ 280 w 311"/>
                <a:gd name="T55" fmla="*/ 195 h 237"/>
                <a:gd name="T56" fmla="*/ 287 w 311"/>
                <a:gd name="T57" fmla="*/ 190 h 237"/>
                <a:gd name="T58" fmla="*/ 297 w 311"/>
                <a:gd name="T59" fmla="*/ 183 h 237"/>
                <a:gd name="T60" fmla="*/ 301 w 311"/>
                <a:gd name="T61" fmla="*/ 179 h 237"/>
                <a:gd name="T62" fmla="*/ 308 w 311"/>
                <a:gd name="T63" fmla="*/ 174 h 237"/>
                <a:gd name="T64" fmla="*/ 311 w 311"/>
                <a:gd name="T65" fmla="*/ 164 h 237"/>
                <a:gd name="T66" fmla="*/ 311 w 311"/>
                <a:gd name="T67" fmla="*/ 157 h 237"/>
                <a:gd name="T68" fmla="*/ 311 w 311"/>
                <a:gd name="T69" fmla="*/ 146 h 237"/>
                <a:gd name="T70" fmla="*/ 308 w 311"/>
                <a:gd name="T71" fmla="*/ 136 h 237"/>
                <a:gd name="T72" fmla="*/ 306 w 311"/>
                <a:gd name="T73" fmla="*/ 124 h 237"/>
                <a:gd name="T74" fmla="*/ 304 w 311"/>
                <a:gd name="T75" fmla="*/ 113 h 237"/>
                <a:gd name="T76" fmla="*/ 299 w 311"/>
                <a:gd name="T77" fmla="*/ 99 h 237"/>
                <a:gd name="T78" fmla="*/ 297 w 311"/>
                <a:gd name="T79" fmla="*/ 87 h 237"/>
                <a:gd name="T80" fmla="*/ 292 w 311"/>
                <a:gd name="T81" fmla="*/ 75 h 237"/>
                <a:gd name="T82" fmla="*/ 287 w 311"/>
                <a:gd name="T83" fmla="*/ 63 h 237"/>
                <a:gd name="T84" fmla="*/ 282 w 311"/>
                <a:gd name="T85" fmla="*/ 51 h 237"/>
                <a:gd name="T86" fmla="*/ 280 w 311"/>
                <a:gd name="T87" fmla="*/ 44 h 237"/>
                <a:gd name="T88" fmla="*/ 278 w 311"/>
                <a:gd name="T89" fmla="*/ 35 h 237"/>
                <a:gd name="T90" fmla="*/ 275 w 311"/>
                <a:gd name="T91" fmla="*/ 30 h 237"/>
                <a:gd name="T92" fmla="*/ 273 w 311"/>
                <a:gd name="T93" fmla="*/ 26 h 237"/>
                <a:gd name="T94" fmla="*/ 139 w 311"/>
                <a:gd name="T95" fmla="*/ 0 h 237"/>
                <a:gd name="T96" fmla="*/ 0 w 311"/>
                <a:gd name="T97" fmla="*/ 108 h 237"/>
                <a:gd name="T98" fmla="*/ 0 w 311"/>
                <a:gd name="T99" fmla="*/ 10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1" h="237">
                  <a:moveTo>
                    <a:pt x="0" y="108"/>
                  </a:moveTo>
                  <a:lnTo>
                    <a:pt x="4" y="113"/>
                  </a:lnTo>
                  <a:lnTo>
                    <a:pt x="9" y="120"/>
                  </a:lnTo>
                  <a:lnTo>
                    <a:pt x="19" y="127"/>
                  </a:lnTo>
                  <a:lnTo>
                    <a:pt x="26" y="136"/>
                  </a:lnTo>
                  <a:lnTo>
                    <a:pt x="35" y="148"/>
                  </a:lnTo>
                  <a:lnTo>
                    <a:pt x="47" y="157"/>
                  </a:lnTo>
                  <a:lnTo>
                    <a:pt x="59" y="172"/>
                  </a:lnTo>
                  <a:lnTo>
                    <a:pt x="70" y="183"/>
                  </a:lnTo>
                  <a:lnTo>
                    <a:pt x="82" y="195"/>
                  </a:lnTo>
                  <a:lnTo>
                    <a:pt x="94" y="205"/>
                  </a:lnTo>
                  <a:lnTo>
                    <a:pt x="106" y="216"/>
                  </a:lnTo>
                  <a:lnTo>
                    <a:pt x="115" y="223"/>
                  </a:lnTo>
                  <a:lnTo>
                    <a:pt x="127" y="230"/>
                  </a:lnTo>
                  <a:lnTo>
                    <a:pt x="136" y="233"/>
                  </a:lnTo>
                  <a:lnTo>
                    <a:pt x="146" y="237"/>
                  </a:lnTo>
                  <a:lnTo>
                    <a:pt x="150" y="235"/>
                  </a:lnTo>
                  <a:lnTo>
                    <a:pt x="160" y="235"/>
                  </a:lnTo>
                  <a:lnTo>
                    <a:pt x="169" y="233"/>
                  </a:lnTo>
                  <a:lnTo>
                    <a:pt x="181" y="230"/>
                  </a:lnTo>
                  <a:lnTo>
                    <a:pt x="193" y="228"/>
                  </a:lnTo>
                  <a:lnTo>
                    <a:pt x="205" y="226"/>
                  </a:lnTo>
                  <a:lnTo>
                    <a:pt x="219" y="221"/>
                  </a:lnTo>
                  <a:lnTo>
                    <a:pt x="233" y="216"/>
                  </a:lnTo>
                  <a:lnTo>
                    <a:pt x="245" y="212"/>
                  </a:lnTo>
                  <a:lnTo>
                    <a:pt x="256" y="207"/>
                  </a:lnTo>
                  <a:lnTo>
                    <a:pt x="266" y="202"/>
                  </a:lnTo>
                  <a:lnTo>
                    <a:pt x="280" y="195"/>
                  </a:lnTo>
                  <a:lnTo>
                    <a:pt x="287" y="190"/>
                  </a:lnTo>
                  <a:lnTo>
                    <a:pt x="297" y="183"/>
                  </a:lnTo>
                  <a:lnTo>
                    <a:pt x="301" y="179"/>
                  </a:lnTo>
                  <a:lnTo>
                    <a:pt x="308" y="174"/>
                  </a:lnTo>
                  <a:lnTo>
                    <a:pt x="311" y="164"/>
                  </a:lnTo>
                  <a:lnTo>
                    <a:pt x="311" y="157"/>
                  </a:lnTo>
                  <a:lnTo>
                    <a:pt x="311" y="146"/>
                  </a:lnTo>
                  <a:lnTo>
                    <a:pt x="308" y="136"/>
                  </a:lnTo>
                  <a:lnTo>
                    <a:pt x="306" y="124"/>
                  </a:lnTo>
                  <a:lnTo>
                    <a:pt x="304" y="113"/>
                  </a:lnTo>
                  <a:lnTo>
                    <a:pt x="299" y="99"/>
                  </a:lnTo>
                  <a:lnTo>
                    <a:pt x="297" y="87"/>
                  </a:lnTo>
                  <a:lnTo>
                    <a:pt x="292" y="75"/>
                  </a:lnTo>
                  <a:lnTo>
                    <a:pt x="287" y="63"/>
                  </a:lnTo>
                  <a:lnTo>
                    <a:pt x="282" y="51"/>
                  </a:lnTo>
                  <a:lnTo>
                    <a:pt x="280" y="44"/>
                  </a:lnTo>
                  <a:lnTo>
                    <a:pt x="278" y="35"/>
                  </a:lnTo>
                  <a:lnTo>
                    <a:pt x="275" y="30"/>
                  </a:lnTo>
                  <a:lnTo>
                    <a:pt x="273" y="26"/>
                  </a:lnTo>
                  <a:lnTo>
                    <a:pt x="139" y="0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4587875" y="3549513"/>
              <a:ext cx="242888" cy="127000"/>
            </a:xfrm>
            <a:custGeom>
              <a:avLst/>
              <a:gdLst>
                <a:gd name="T0" fmla="*/ 24 w 153"/>
                <a:gd name="T1" fmla="*/ 16 h 80"/>
                <a:gd name="T2" fmla="*/ 19 w 153"/>
                <a:gd name="T3" fmla="*/ 18 h 80"/>
                <a:gd name="T4" fmla="*/ 14 w 153"/>
                <a:gd name="T5" fmla="*/ 28 h 80"/>
                <a:gd name="T6" fmla="*/ 9 w 153"/>
                <a:gd name="T7" fmla="*/ 37 h 80"/>
                <a:gd name="T8" fmla="*/ 5 w 153"/>
                <a:gd name="T9" fmla="*/ 49 h 80"/>
                <a:gd name="T10" fmla="*/ 0 w 153"/>
                <a:gd name="T11" fmla="*/ 58 h 80"/>
                <a:gd name="T12" fmla="*/ 0 w 153"/>
                <a:gd name="T13" fmla="*/ 70 h 80"/>
                <a:gd name="T14" fmla="*/ 2 w 153"/>
                <a:gd name="T15" fmla="*/ 75 h 80"/>
                <a:gd name="T16" fmla="*/ 12 w 153"/>
                <a:gd name="T17" fmla="*/ 80 h 80"/>
                <a:gd name="T18" fmla="*/ 17 w 153"/>
                <a:gd name="T19" fmla="*/ 80 h 80"/>
                <a:gd name="T20" fmla="*/ 24 w 153"/>
                <a:gd name="T21" fmla="*/ 80 h 80"/>
                <a:gd name="T22" fmla="*/ 33 w 153"/>
                <a:gd name="T23" fmla="*/ 80 h 80"/>
                <a:gd name="T24" fmla="*/ 42 w 153"/>
                <a:gd name="T25" fmla="*/ 80 h 80"/>
                <a:gd name="T26" fmla="*/ 52 w 153"/>
                <a:gd name="T27" fmla="*/ 77 h 80"/>
                <a:gd name="T28" fmla="*/ 64 w 153"/>
                <a:gd name="T29" fmla="*/ 75 h 80"/>
                <a:gd name="T30" fmla="*/ 75 w 153"/>
                <a:gd name="T31" fmla="*/ 73 h 80"/>
                <a:gd name="T32" fmla="*/ 87 w 153"/>
                <a:gd name="T33" fmla="*/ 68 h 80"/>
                <a:gd name="T34" fmla="*/ 97 w 153"/>
                <a:gd name="T35" fmla="*/ 63 h 80"/>
                <a:gd name="T36" fmla="*/ 106 w 153"/>
                <a:gd name="T37" fmla="*/ 58 h 80"/>
                <a:gd name="T38" fmla="*/ 118 w 153"/>
                <a:gd name="T39" fmla="*/ 49 h 80"/>
                <a:gd name="T40" fmla="*/ 127 w 153"/>
                <a:gd name="T41" fmla="*/ 44 h 80"/>
                <a:gd name="T42" fmla="*/ 134 w 153"/>
                <a:gd name="T43" fmla="*/ 33 h 80"/>
                <a:gd name="T44" fmla="*/ 141 w 153"/>
                <a:gd name="T45" fmla="*/ 23 h 80"/>
                <a:gd name="T46" fmla="*/ 146 w 153"/>
                <a:gd name="T47" fmla="*/ 11 h 80"/>
                <a:gd name="T48" fmla="*/ 153 w 153"/>
                <a:gd name="T49" fmla="*/ 0 h 80"/>
                <a:gd name="T50" fmla="*/ 24 w 153"/>
                <a:gd name="T51" fmla="*/ 16 h 80"/>
                <a:gd name="T52" fmla="*/ 24 w 153"/>
                <a:gd name="T53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80">
                  <a:moveTo>
                    <a:pt x="24" y="16"/>
                  </a:moveTo>
                  <a:lnTo>
                    <a:pt x="19" y="18"/>
                  </a:lnTo>
                  <a:lnTo>
                    <a:pt x="14" y="28"/>
                  </a:lnTo>
                  <a:lnTo>
                    <a:pt x="9" y="37"/>
                  </a:lnTo>
                  <a:lnTo>
                    <a:pt x="5" y="49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12" y="80"/>
                  </a:lnTo>
                  <a:lnTo>
                    <a:pt x="17" y="80"/>
                  </a:lnTo>
                  <a:lnTo>
                    <a:pt x="24" y="80"/>
                  </a:lnTo>
                  <a:lnTo>
                    <a:pt x="33" y="80"/>
                  </a:lnTo>
                  <a:lnTo>
                    <a:pt x="42" y="80"/>
                  </a:lnTo>
                  <a:lnTo>
                    <a:pt x="52" y="77"/>
                  </a:lnTo>
                  <a:lnTo>
                    <a:pt x="64" y="75"/>
                  </a:lnTo>
                  <a:lnTo>
                    <a:pt x="75" y="73"/>
                  </a:lnTo>
                  <a:lnTo>
                    <a:pt x="87" y="68"/>
                  </a:lnTo>
                  <a:lnTo>
                    <a:pt x="97" y="63"/>
                  </a:lnTo>
                  <a:lnTo>
                    <a:pt x="106" y="58"/>
                  </a:lnTo>
                  <a:lnTo>
                    <a:pt x="118" y="49"/>
                  </a:lnTo>
                  <a:lnTo>
                    <a:pt x="127" y="44"/>
                  </a:lnTo>
                  <a:lnTo>
                    <a:pt x="134" y="33"/>
                  </a:lnTo>
                  <a:lnTo>
                    <a:pt x="141" y="23"/>
                  </a:lnTo>
                  <a:lnTo>
                    <a:pt x="146" y="11"/>
                  </a:lnTo>
                  <a:lnTo>
                    <a:pt x="153" y="0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A8D1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4513264" y="3208202"/>
              <a:ext cx="325438" cy="427038"/>
            </a:xfrm>
            <a:custGeom>
              <a:avLst/>
              <a:gdLst>
                <a:gd name="T0" fmla="*/ 31 w 205"/>
                <a:gd name="T1" fmla="*/ 0 h 269"/>
                <a:gd name="T2" fmla="*/ 21 w 205"/>
                <a:gd name="T3" fmla="*/ 5 h 269"/>
                <a:gd name="T4" fmla="*/ 9 w 205"/>
                <a:gd name="T5" fmla="*/ 17 h 269"/>
                <a:gd name="T6" fmla="*/ 0 w 205"/>
                <a:gd name="T7" fmla="*/ 33 h 269"/>
                <a:gd name="T8" fmla="*/ 0 w 205"/>
                <a:gd name="T9" fmla="*/ 47 h 269"/>
                <a:gd name="T10" fmla="*/ 0 w 205"/>
                <a:gd name="T11" fmla="*/ 64 h 269"/>
                <a:gd name="T12" fmla="*/ 5 w 205"/>
                <a:gd name="T13" fmla="*/ 83 h 269"/>
                <a:gd name="T14" fmla="*/ 9 w 205"/>
                <a:gd name="T15" fmla="*/ 106 h 269"/>
                <a:gd name="T16" fmla="*/ 16 w 205"/>
                <a:gd name="T17" fmla="*/ 130 h 269"/>
                <a:gd name="T18" fmla="*/ 23 w 205"/>
                <a:gd name="T19" fmla="*/ 151 h 269"/>
                <a:gd name="T20" fmla="*/ 31 w 205"/>
                <a:gd name="T21" fmla="*/ 170 h 269"/>
                <a:gd name="T22" fmla="*/ 40 w 205"/>
                <a:gd name="T23" fmla="*/ 182 h 269"/>
                <a:gd name="T24" fmla="*/ 56 w 205"/>
                <a:gd name="T25" fmla="*/ 189 h 269"/>
                <a:gd name="T26" fmla="*/ 71 w 205"/>
                <a:gd name="T27" fmla="*/ 207 h 269"/>
                <a:gd name="T28" fmla="*/ 78 w 205"/>
                <a:gd name="T29" fmla="*/ 229 h 269"/>
                <a:gd name="T30" fmla="*/ 85 w 205"/>
                <a:gd name="T31" fmla="*/ 245 h 269"/>
                <a:gd name="T32" fmla="*/ 87 w 205"/>
                <a:gd name="T33" fmla="*/ 250 h 269"/>
                <a:gd name="T34" fmla="*/ 99 w 205"/>
                <a:gd name="T35" fmla="*/ 257 h 269"/>
                <a:gd name="T36" fmla="*/ 111 w 205"/>
                <a:gd name="T37" fmla="*/ 262 h 269"/>
                <a:gd name="T38" fmla="*/ 125 w 205"/>
                <a:gd name="T39" fmla="*/ 264 h 269"/>
                <a:gd name="T40" fmla="*/ 137 w 205"/>
                <a:gd name="T41" fmla="*/ 269 h 269"/>
                <a:gd name="T42" fmla="*/ 151 w 205"/>
                <a:gd name="T43" fmla="*/ 269 h 269"/>
                <a:gd name="T44" fmla="*/ 165 w 205"/>
                <a:gd name="T45" fmla="*/ 264 h 269"/>
                <a:gd name="T46" fmla="*/ 179 w 205"/>
                <a:gd name="T47" fmla="*/ 248 h 269"/>
                <a:gd name="T48" fmla="*/ 188 w 205"/>
                <a:gd name="T49" fmla="*/ 231 h 269"/>
                <a:gd name="T50" fmla="*/ 193 w 205"/>
                <a:gd name="T51" fmla="*/ 219 h 269"/>
                <a:gd name="T52" fmla="*/ 200 w 205"/>
                <a:gd name="T53" fmla="*/ 205 h 269"/>
                <a:gd name="T54" fmla="*/ 202 w 205"/>
                <a:gd name="T55" fmla="*/ 191 h 269"/>
                <a:gd name="T56" fmla="*/ 200 w 205"/>
                <a:gd name="T57" fmla="*/ 189 h 269"/>
                <a:gd name="T58" fmla="*/ 186 w 205"/>
                <a:gd name="T59" fmla="*/ 179 h 269"/>
                <a:gd name="T60" fmla="*/ 172 w 205"/>
                <a:gd name="T61" fmla="*/ 170 h 269"/>
                <a:gd name="T62" fmla="*/ 155 w 205"/>
                <a:gd name="T63" fmla="*/ 158 h 269"/>
                <a:gd name="T64" fmla="*/ 141 w 205"/>
                <a:gd name="T65" fmla="*/ 144 h 269"/>
                <a:gd name="T66" fmla="*/ 127 w 205"/>
                <a:gd name="T67" fmla="*/ 127 h 269"/>
                <a:gd name="T68" fmla="*/ 118 w 205"/>
                <a:gd name="T69" fmla="*/ 113 h 269"/>
                <a:gd name="T70" fmla="*/ 33 w 205"/>
                <a:gd name="T7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" h="269">
                  <a:moveTo>
                    <a:pt x="33" y="0"/>
                  </a:moveTo>
                  <a:lnTo>
                    <a:pt x="31" y="0"/>
                  </a:lnTo>
                  <a:lnTo>
                    <a:pt x="26" y="3"/>
                  </a:lnTo>
                  <a:lnTo>
                    <a:pt x="21" y="5"/>
                  </a:lnTo>
                  <a:lnTo>
                    <a:pt x="14" y="12"/>
                  </a:lnTo>
                  <a:lnTo>
                    <a:pt x="9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5" y="83"/>
                  </a:lnTo>
                  <a:lnTo>
                    <a:pt x="7" y="92"/>
                  </a:lnTo>
                  <a:lnTo>
                    <a:pt x="9" y="106"/>
                  </a:lnTo>
                  <a:lnTo>
                    <a:pt x="14" y="118"/>
                  </a:lnTo>
                  <a:lnTo>
                    <a:pt x="16" y="130"/>
                  </a:lnTo>
                  <a:lnTo>
                    <a:pt x="19" y="139"/>
                  </a:lnTo>
                  <a:lnTo>
                    <a:pt x="23" y="151"/>
                  </a:lnTo>
                  <a:lnTo>
                    <a:pt x="28" y="160"/>
                  </a:lnTo>
                  <a:lnTo>
                    <a:pt x="31" y="170"/>
                  </a:lnTo>
                  <a:lnTo>
                    <a:pt x="38" y="177"/>
                  </a:lnTo>
                  <a:lnTo>
                    <a:pt x="40" y="182"/>
                  </a:lnTo>
                  <a:lnTo>
                    <a:pt x="47" y="186"/>
                  </a:lnTo>
                  <a:lnTo>
                    <a:pt x="56" y="189"/>
                  </a:lnTo>
                  <a:lnTo>
                    <a:pt x="64" y="198"/>
                  </a:lnTo>
                  <a:lnTo>
                    <a:pt x="71" y="207"/>
                  </a:lnTo>
                  <a:lnTo>
                    <a:pt x="75" y="219"/>
                  </a:lnTo>
                  <a:lnTo>
                    <a:pt x="78" y="229"/>
                  </a:lnTo>
                  <a:lnTo>
                    <a:pt x="82" y="238"/>
                  </a:lnTo>
                  <a:lnTo>
                    <a:pt x="85" y="245"/>
                  </a:lnTo>
                  <a:lnTo>
                    <a:pt x="85" y="248"/>
                  </a:lnTo>
                  <a:lnTo>
                    <a:pt x="87" y="250"/>
                  </a:lnTo>
                  <a:lnTo>
                    <a:pt x="94" y="255"/>
                  </a:lnTo>
                  <a:lnTo>
                    <a:pt x="99" y="257"/>
                  </a:lnTo>
                  <a:lnTo>
                    <a:pt x="104" y="259"/>
                  </a:lnTo>
                  <a:lnTo>
                    <a:pt x="111" y="262"/>
                  </a:lnTo>
                  <a:lnTo>
                    <a:pt x="118" y="264"/>
                  </a:lnTo>
                  <a:lnTo>
                    <a:pt x="125" y="264"/>
                  </a:lnTo>
                  <a:lnTo>
                    <a:pt x="129" y="266"/>
                  </a:lnTo>
                  <a:lnTo>
                    <a:pt x="137" y="269"/>
                  </a:lnTo>
                  <a:lnTo>
                    <a:pt x="144" y="269"/>
                  </a:lnTo>
                  <a:lnTo>
                    <a:pt x="151" y="269"/>
                  </a:lnTo>
                  <a:lnTo>
                    <a:pt x="158" y="266"/>
                  </a:lnTo>
                  <a:lnTo>
                    <a:pt x="165" y="264"/>
                  </a:lnTo>
                  <a:lnTo>
                    <a:pt x="169" y="262"/>
                  </a:lnTo>
                  <a:lnTo>
                    <a:pt x="179" y="248"/>
                  </a:lnTo>
                  <a:lnTo>
                    <a:pt x="186" y="238"/>
                  </a:lnTo>
                  <a:lnTo>
                    <a:pt x="188" y="231"/>
                  </a:lnTo>
                  <a:lnTo>
                    <a:pt x="191" y="224"/>
                  </a:lnTo>
                  <a:lnTo>
                    <a:pt x="193" y="219"/>
                  </a:lnTo>
                  <a:lnTo>
                    <a:pt x="198" y="215"/>
                  </a:lnTo>
                  <a:lnTo>
                    <a:pt x="200" y="205"/>
                  </a:lnTo>
                  <a:lnTo>
                    <a:pt x="202" y="198"/>
                  </a:lnTo>
                  <a:lnTo>
                    <a:pt x="202" y="191"/>
                  </a:lnTo>
                  <a:lnTo>
                    <a:pt x="205" y="191"/>
                  </a:lnTo>
                  <a:lnTo>
                    <a:pt x="200" y="189"/>
                  </a:lnTo>
                  <a:lnTo>
                    <a:pt x="191" y="184"/>
                  </a:lnTo>
                  <a:lnTo>
                    <a:pt x="186" y="179"/>
                  </a:lnTo>
                  <a:lnTo>
                    <a:pt x="179" y="174"/>
                  </a:lnTo>
                  <a:lnTo>
                    <a:pt x="172" y="170"/>
                  </a:lnTo>
                  <a:lnTo>
                    <a:pt x="165" y="165"/>
                  </a:lnTo>
                  <a:lnTo>
                    <a:pt x="155" y="158"/>
                  </a:lnTo>
                  <a:lnTo>
                    <a:pt x="148" y="151"/>
                  </a:lnTo>
                  <a:lnTo>
                    <a:pt x="141" y="144"/>
                  </a:lnTo>
                  <a:lnTo>
                    <a:pt x="134" y="137"/>
                  </a:lnTo>
                  <a:lnTo>
                    <a:pt x="127" y="127"/>
                  </a:lnTo>
                  <a:lnTo>
                    <a:pt x="122" y="120"/>
                  </a:lnTo>
                  <a:lnTo>
                    <a:pt x="118" y="113"/>
                  </a:lnTo>
                  <a:lnTo>
                    <a:pt x="115" y="106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4546601" y="2637631"/>
              <a:ext cx="1727200" cy="3098800"/>
            </a:xfrm>
            <a:custGeom>
              <a:avLst/>
              <a:gdLst>
                <a:gd name="T0" fmla="*/ 334 w 1088"/>
                <a:gd name="T1" fmla="*/ 73 h 1952"/>
                <a:gd name="T2" fmla="*/ 316 w 1088"/>
                <a:gd name="T3" fmla="*/ 174 h 1952"/>
                <a:gd name="T4" fmla="*/ 283 w 1088"/>
                <a:gd name="T5" fmla="*/ 350 h 1952"/>
                <a:gd name="T6" fmla="*/ 245 w 1088"/>
                <a:gd name="T7" fmla="*/ 548 h 1952"/>
                <a:gd name="T8" fmla="*/ 214 w 1088"/>
                <a:gd name="T9" fmla="*/ 715 h 1952"/>
                <a:gd name="T10" fmla="*/ 202 w 1088"/>
                <a:gd name="T11" fmla="*/ 803 h 1952"/>
                <a:gd name="T12" fmla="*/ 193 w 1088"/>
                <a:gd name="T13" fmla="*/ 854 h 1952"/>
                <a:gd name="T14" fmla="*/ 177 w 1088"/>
                <a:gd name="T15" fmla="*/ 951 h 1952"/>
                <a:gd name="T16" fmla="*/ 153 w 1088"/>
                <a:gd name="T17" fmla="*/ 1071 h 1952"/>
                <a:gd name="T18" fmla="*/ 134 w 1088"/>
                <a:gd name="T19" fmla="*/ 1201 h 1952"/>
                <a:gd name="T20" fmla="*/ 120 w 1088"/>
                <a:gd name="T21" fmla="*/ 1318 h 1952"/>
                <a:gd name="T22" fmla="*/ 113 w 1088"/>
                <a:gd name="T23" fmla="*/ 1424 h 1952"/>
                <a:gd name="T24" fmla="*/ 89 w 1088"/>
                <a:gd name="T25" fmla="*/ 1554 h 1952"/>
                <a:gd name="T26" fmla="*/ 59 w 1088"/>
                <a:gd name="T27" fmla="*/ 1693 h 1952"/>
                <a:gd name="T28" fmla="*/ 26 w 1088"/>
                <a:gd name="T29" fmla="*/ 1813 h 1952"/>
                <a:gd name="T30" fmla="*/ 2 w 1088"/>
                <a:gd name="T31" fmla="*/ 1891 h 1952"/>
                <a:gd name="T32" fmla="*/ 0 w 1088"/>
                <a:gd name="T33" fmla="*/ 1907 h 1952"/>
                <a:gd name="T34" fmla="*/ 21 w 1088"/>
                <a:gd name="T35" fmla="*/ 1907 h 1952"/>
                <a:gd name="T36" fmla="*/ 54 w 1088"/>
                <a:gd name="T37" fmla="*/ 1902 h 1952"/>
                <a:gd name="T38" fmla="*/ 106 w 1088"/>
                <a:gd name="T39" fmla="*/ 1893 h 1952"/>
                <a:gd name="T40" fmla="*/ 179 w 1088"/>
                <a:gd name="T41" fmla="*/ 1874 h 1952"/>
                <a:gd name="T42" fmla="*/ 271 w 1088"/>
                <a:gd name="T43" fmla="*/ 1848 h 1952"/>
                <a:gd name="T44" fmla="*/ 386 w 1088"/>
                <a:gd name="T45" fmla="*/ 1832 h 1952"/>
                <a:gd name="T46" fmla="*/ 506 w 1088"/>
                <a:gd name="T47" fmla="*/ 1832 h 1952"/>
                <a:gd name="T48" fmla="*/ 605 w 1088"/>
                <a:gd name="T49" fmla="*/ 1836 h 1952"/>
                <a:gd name="T50" fmla="*/ 664 w 1088"/>
                <a:gd name="T51" fmla="*/ 1858 h 1952"/>
                <a:gd name="T52" fmla="*/ 671 w 1088"/>
                <a:gd name="T53" fmla="*/ 1884 h 1952"/>
                <a:gd name="T54" fmla="*/ 718 w 1088"/>
                <a:gd name="T55" fmla="*/ 1910 h 1952"/>
                <a:gd name="T56" fmla="*/ 810 w 1088"/>
                <a:gd name="T57" fmla="*/ 1926 h 1952"/>
                <a:gd name="T58" fmla="*/ 919 w 1088"/>
                <a:gd name="T59" fmla="*/ 1940 h 1952"/>
                <a:gd name="T60" fmla="*/ 1006 w 1088"/>
                <a:gd name="T61" fmla="*/ 1947 h 1952"/>
                <a:gd name="T62" fmla="*/ 1043 w 1088"/>
                <a:gd name="T63" fmla="*/ 1952 h 1952"/>
                <a:gd name="T64" fmla="*/ 1034 w 1088"/>
                <a:gd name="T65" fmla="*/ 1900 h 1952"/>
                <a:gd name="T66" fmla="*/ 1015 w 1088"/>
                <a:gd name="T67" fmla="*/ 1773 h 1952"/>
                <a:gd name="T68" fmla="*/ 989 w 1088"/>
                <a:gd name="T69" fmla="*/ 1599 h 1952"/>
                <a:gd name="T70" fmla="*/ 966 w 1088"/>
                <a:gd name="T71" fmla="*/ 1413 h 1952"/>
                <a:gd name="T72" fmla="*/ 954 w 1088"/>
                <a:gd name="T73" fmla="*/ 1243 h 1952"/>
                <a:gd name="T74" fmla="*/ 959 w 1088"/>
                <a:gd name="T75" fmla="*/ 1116 h 1952"/>
                <a:gd name="T76" fmla="*/ 966 w 1088"/>
                <a:gd name="T77" fmla="*/ 1003 h 1952"/>
                <a:gd name="T78" fmla="*/ 977 w 1088"/>
                <a:gd name="T79" fmla="*/ 904 h 1952"/>
                <a:gd name="T80" fmla="*/ 989 w 1088"/>
                <a:gd name="T81" fmla="*/ 805 h 1952"/>
                <a:gd name="T82" fmla="*/ 1008 w 1088"/>
                <a:gd name="T83" fmla="*/ 706 h 1952"/>
                <a:gd name="T84" fmla="*/ 1029 w 1088"/>
                <a:gd name="T85" fmla="*/ 598 h 1952"/>
                <a:gd name="T86" fmla="*/ 1043 w 1088"/>
                <a:gd name="T87" fmla="*/ 499 h 1952"/>
                <a:gd name="T88" fmla="*/ 1053 w 1088"/>
                <a:gd name="T89" fmla="*/ 414 h 1952"/>
                <a:gd name="T90" fmla="*/ 1057 w 1088"/>
                <a:gd name="T91" fmla="*/ 350 h 1952"/>
                <a:gd name="T92" fmla="*/ 1060 w 1088"/>
                <a:gd name="T93" fmla="*/ 308 h 1952"/>
                <a:gd name="T94" fmla="*/ 1060 w 1088"/>
                <a:gd name="T95" fmla="*/ 294 h 1952"/>
                <a:gd name="T96" fmla="*/ 1079 w 1088"/>
                <a:gd name="T97" fmla="*/ 68 h 1952"/>
                <a:gd name="T98" fmla="*/ 1057 w 1088"/>
                <a:gd name="T99" fmla="*/ 51 h 1952"/>
                <a:gd name="T100" fmla="*/ 1032 w 1088"/>
                <a:gd name="T101" fmla="*/ 33 h 1952"/>
                <a:gd name="T102" fmla="*/ 1003 w 1088"/>
                <a:gd name="T103" fmla="*/ 14 h 1952"/>
                <a:gd name="T104" fmla="*/ 975 w 1088"/>
                <a:gd name="T105" fmla="*/ 4 h 1952"/>
                <a:gd name="T106" fmla="*/ 904 w 1088"/>
                <a:gd name="T107" fmla="*/ 0 h 1952"/>
                <a:gd name="T108" fmla="*/ 780 w 1088"/>
                <a:gd name="T109" fmla="*/ 7 h 1952"/>
                <a:gd name="T110" fmla="*/ 634 w 1088"/>
                <a:gd name="T111" fmla="*/ 18 h 1952"/>
                <a:gd name="T112" fmla="*/ 509 w 1088"/>
                <a:gd name="T113" fmla="*/ 30 h 1952"/>
                <a:gd name="T114" fmla="*/ 436 w 1088"/>
                <a:gd name="T115" fmla="*/ 37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8" h="1952">
                  <a:moveTo>
                    <a:pt x="431" y="37"/>
                  </a:moveTo>
                  <a:lnTo>
                    <a:pt x="337" y="65"/>
                  </a:lnTo>
                  <a:lnTo>
                    <a:pt x="334" y="73"/>
                  </a:lnTo>
                  <a:lnTo>
                    <a:pt x="330" y="96"/>
                  </a:lnTo>
                  <a:lnTo>
                    <a:pt x="323" y="129"/>
                  </a:lnTo>
                  <a:lnTo>
                    <a:pt x="316" y="174"/>
                  </a:lnTo>
                  <a:lnTo>
                    <a:pt x="304" y="226"/>
                  </a:lnTo>
                  <a:lnTo>
                    <a:pt x="294" y="287"/>
                  </a:lnTo>
                  <a:lnTo>
                    <a:pt x="283" y="350"/>
                  </a:lnTo>
                  <a:lnTo>
                    <a:pt x="271" y="416"/>
                  </a:lnTo>
                  <a:lnTo>
                    <a:pt x="257" y="482"/>
                  </a:lnTo>
                  <a:lnTo>
                    <a:pt x="245" y="548"/>
                  </a:lnTo>
                  <a:lnTo>
                    <a:pt x="233" y="610"/>
                  </a:lnTo>
                  <a:lnTo>
                    <a:pt x="224" y="666"/>
                  </a:lnTo>
                  <a:lnTo>
                    <a:pt x="214" y="715"/>
                  </a:lnTo>
                  <a:lnTo>
                    <a:pt x="207" y="756"/>
                  </a:lnTo>
                  <a:lnTo>
                    <a:pt x="202" y="786"/>
                  </a:lnTo>
                  <a:lnTo>
                    <a:pt x="202" y="803"/>
                  </a:lnTo>
                  <a:lnTo>
                    <a:pt x="200" y="814"/>
                  </a:lnTo>
                  <a:lnTo>
                    <a:pt x="195" y="831"/>
                  </a:lnTo>
                  <a:lnTo>
                    <a:pt x="193" y="854"/>
                  </a:lnTo>
                  <a:lnTo>
                    <a:pt x="188" y="883"/>
                  </a:lnTo>
                  <a:lnTo>
                    <a:pt x="181" y="916"/>
                  </a:lnTo>
                  <a:lnTo>
                    <a:pt x="177" y="951"/>
                  </a:lnTo>
                  <a:lnTo>
                    <a:pt x="167" y="989"/>
                  </a:lnTo>
                  <a:lnTo>
                    <a:pt x="162" y="1031"/>
                  </a:lnTo>
                  <a:lnTo>
                    <a:pt x="153" y="1071"/>
                  </a:lnTo>
                  <a:lnTo>
                    <a:pt x="146" y="1116"/>
                  </a:lnTo>
                  <a:lnTo>
                    <a:pt x="139" y="1158"/>
                  </a:lnTo>
                  <a:lnTo>
                    <a:pt x="134" y="1201"/>
                  </a:lnTo>
                  <a:lnTo>
                    <a:pt x="127" y="1241"/>
                  </a:lnTo>
                  <a:lnTo>
                    <a:pt x="125" y="1281"/>
                  </a:lnTo>
                  <a:lnTo>
                    <a:pt x="120" y="1318"/>
                  </a:lnTo>
                  <a:lnTo>
                    <a:pt x="120" y="1354"/>
                  </a:lnTo>
                  <a:lnTo>
                    <a:pt x="118" y="1387"/>
                  </a:lnTo>
                  <a:lnTo>
                    <a:pt x="113" y="1424"/>
                  </a:lnTo>
                  <a:lnTo>
                    <a:pt x="106" y="1464"/>
                  </a:lnTo>
                  <a:lnTo>
                    <a:pt x="99" y="1511"/>
                  </a:lnTo>
                  <a:lnTo>
                    <a:pt x="89" y="1554"/>
                  </a:lnTo>
                  <a:lnTo>
                    <a:pt x="80" y="1601"/>
                  </a:lnTo>
                  <a:lnTo>
                    <a:pt x="68" y="1648"/>
                  </a:lnTo>
                  <a:lnTo>
                    <a:pt x="59" y="1693"/>
                  </a:lnTo>
                  <a:lnTo>
                    <a:pt x="47" y="1735"/>
                  </a:lnTo>
                  <a:lnTo>
                    <a:pt x="35" y="1775"/>
                  </a:lnTo>
                  <a:lnTo>
                    <a:pt x="26" y="1813"/>
                  </a:lnTo>
                  <a:lnTo>
                    <a:pt x="16" y="1844"/>
                  </a:lnTo>
                  <a:lnTo>
                    <a:pt x="9" y="1869"/>
                  </a:lnTo>
                  <a:lnTo>
                    <a:pt x="2" y="1891"/>
                  </a:lnTo>
                  <a:lnTo>
                    <a:pt x="0" y="1902"/>
                  </a:lnTo>
                  <a:lnTo>
                    <a:pt x="0" y="1907"/>
                  </a:lnTo>
                  <a:lnTo>
                    <a:pt x="0" y="1907"/>
                  </a:lnTo>
                  <a:lnTo>
                    <a:pt x="9" y="1907"/>
                  </a:lnTo>
                  <a:lnTo>
                    <a:pt x="14" y="1907"/>
                  </a:lnTo>
                  <a:lnTo>
                    <a:pt x="21" y="1907"/>
                  </a:lnTo>
                  <a:lnTo>
                    <a:pt x="31" y="1905"/>
                  </a:lnTo>
                  <a:lnTo>
                    <a:pt x="42" y="1905"/>
                  </a:lnTo>
                  <a:lnTo>
                    <a:pt x="54" y="1902"/>
                  </a:lnTo>
                  <a:lnTo>
                    <a:pt x="71" y="1902"/>
                  </a:lnTo>
                  <a:lnTo>
                    <a:pt x="87" y="1898"/>
                  </a:lnTo>
                  <a:lnTo>
                    <a:pt x="106" y="1893"/>
                  </a:lnTo>
                  <a:lnTo>
                    <a:pt x="129" y="1888"/>
                  </a:lnTo>
                  <a:lnTo>
                    <a:pt x="153" y="1881"/>
                  </a:lnTo>
                  <a:lnTo>
                    <a:pt x="179" y="1874"/>
                  </a:lnTo>
                  <a:lnTo>
                    <a:pt x="207" y="1865"/>
                  </a:lnTo>
                  <a:lnTo>
                    <a:pt x="238" y="1855"/>
                  </a:lnTo>
                  <a:lnTo>
                    <a:pt x="271" y="1848"/>
                  </a:lnTo>
                  <a:lnTo>
                    <a:pt x="308" y="1841"/>
                  </a:lnTo>
                  <a:lnTo>
                    <a:pt x="349" y="1836"/>
                  </a:lnTo>
                  <a:lnTo>
                    <a:pt x="386" y="1832"/>
                  </a:lnTo>
                  <a:lnTo>
                    <a:pt x="429" y="1829"/>
                  </a:lnTo>
                  <a:lnTo>
                    <a:pt x="469" y="1829"/>
                  </a:lnTo>
                  <a:lnTo>
                    <a:pt x="506" y="1832"/>
                  </a:lnTo>
                  <a:lnTo>
                    <a:pt x="542" y="1832"/>
                  </a:lnTo>
                  <a:lnTo>
                    <a:pt x="577" y="1834"/>
                  </a:lnTo>
                  <a:lnTo>
                    <a:pt x="605" y="1836"/>
                  </a:lnTo>
                  <a:lnTo>
                    <a:pt x="631" y="1844"/>
                  </a:lnTo>
                  <a:lnTo>
                    <a:pt x="650" y="1851"/>
                  </a:lnTo>
                  <a:lnTo>
                    <a:pt x="664" y="1858"/>
                  </a:lnTo>
                  <a:lnTo>
                    <a:pt x="671" y="1865"/>
                  </a:lnTo>
                  <a:lnTo>
                    <a:pt x="671" y="1877"/>
                  </a:lnTo>
                  <a:lnTo>
                    <a:pt x="671" y="1884"/>
                  </a:lnTo>
                  <a:lnTo>
                    <a:pt x="678" y="1893"/>
                  </a:lnTo>
                  <a:lnTo>
                    <a:pt x="695" y="1900"/>
                  </a:lnTo>
                  <a:lnTo>
                    <a:pt x="718" y="1910"/>
                  </a:lnTo>
                  <a:lnTo>
                    <a:pt x="744" y="1914"/>
                  </a:lnTo>
                  <a:lnTo>
                    <a:pt x="775" y="1921"/>
                  </a:lnTo>
                  <a:lnTo>
                    <a:pt x="810" y="1926"/>
                  </a:lnTo>
                  <a:lnTo>
                    <a:pt x="848" y="1933"/>
                  </a:lnTo>
                  <a:lnTo>
                    <a:pt x="883" y="1935"/>
                  </a:lnTo>
                  <a:lnTo>
                    <a:pt x="919" y="1940"/>
                  </a:lnTo>
                  <a:lnTo>
                    <a:pt x="952" y="1942"/>
                  </a:lnTo>
                  <a:lnTo>
                    <a:pt x="982" y="1945"/>
                  </a:lnTo>
                  <a:lnTo>
                    <a:pt x="1006" y="1947"/>
                  </a:lnTo>
                  <a:lnTo>
                    <a:pt x="1027" y="1950"/>
                  </a:lnTo>
                  <a:lnTo>
                    <a:pt x="1039" y="1950"/>
                  </a:lnTo>
                  <a:lnTo>
                    <a:pt x="1043" y="1952"/>
                  </a:lnTo>
                  <a:lnTo>
                    <a:pt x="1043" y="1945"/>
                  </a:lnTo>
                  <a:lnTo>
                    <a:pt x="1041" y="1928"/>
                  </a:lnTo>
                  <a:lnTo>
                    <a:pt x="1034" y="1900"/>
                  </a:lnTo>
                  <a:lnTo>
                    <a:pt x="1029" y="1865"/>
                  </a:lnTo>
                  <a:lnTo>
                    <a:pt x="1022" y="1822"/>
                  </a:lnTo>
                  <a:lnTo>
                    <a:pt x="1015" y="1773"/>
                  </a:lnTo>
                  <a:lnTo>
                    <a:pt x="1006" y="1719"/>
                  </a:lnTo>
                  <a:lnTo>
                    <a:pt x="999" y="1660"/>
                  </a:lnTo>
                  <a:lnTo>
                    <a:pt x="989" y="1599"/>
                  </a:lnTo>
                  <a:lnTo>
                    <a:pt x="980" y="1537"/>
                  </a:lnTo>
                  <a:lnTo>
                    <a:pt x="973" y="1474"/>
                  </a:lnTo>
                  <a:lnTo>
                    <a:pt x="966" y="1413"/>
                  </a:lnTo>
                  <a:lnTo>
                    <a:pt x="961" y="1351"/>
                  </a:lnTo>
                  <a:lnTo>
                    <a:pt x="956" y="1295"/>
                  </a:lnTo>
                  <a:lnTo>
                    <a:pt x="954" y="1243"/>
                  </a:lnTo>
                  <a:lnTo>
                    <a:pt x="956" y="1198"/>
                  </a:lnTo>
                  <a:lnTo>
                    <a:pt x="956" y="1156"/>
                  </a:lnTo>
                  <a:lnTo>
                    <a:pt x="959" y="1116"/>
                  </a:lnTo>
                  <a:lnTo>
                    <a:pt x="961" y="1076"/>
                  </a:lnTo>
                  <a:lnTo>
                    <a:pt x="963" y="1040"/>
                  </a:lnTo>
                  <a:lnTo>
                    <a:pt x="966" y="1003"/>
                  </a:lnTo>
                  <a:lnTo>
                    <a:pt x="968" y="970"/>
                  </a:lnTo>
                  <a:lnTo>
                    <a:pt x="973" y="937"/>
                  </a:lnTo>
                  <a:lnTo>
                    <a:pt x="977" y="904"/>
                  </a:lnTo>
                  <a:lnTo>
                    <a:pt x="980" y="871"/>
                  </a:lnTo>
                  <a:lnTo>
                    <a:pt x="987" y="838"/>
                  </a:lnTo>
                  <a:lnTo>
                    <a:pt x="989" y="805"/>
                  </a:lnTo>
                  <a:lnTo>
                    <a:pt x="996" y="772"/>
                  </a:lnTo>
                  <a:lnTo>
                    <a:pt x="1003" y="739"/>
                  </a:lnTo>
                  <a:lnTo>
                    <a:pt x="1008" y="706"/>
                  </a:lnTo>
                  <a:lnTo>
                    <a:pt x="1015" y="671"/>
                  </a:lnTo>
                  <a:lnTo>
                    <a:pt x="1022" y="635"/>
                  </a:lnTo>
                  <a:lnTo>
                    <a:pt x="1029" y="598"/>
                  </a:lnTo>
                  <a:lnTo>
                    <a:pt x="1034" y="565"/>
                  </a:lnTo>
                  <a:lnTo>
                    <a:pt x="1039" y="532"/>
                  </a:lnTo>
                  <a:lnTo>
                    <a:pt x="1043" y="499"/>
                  </a:lnTo>
                  <a:lnTo>
                    <a:pt x="1046" y="468"/>
                  </a:lnTo>
                  <a:lnTo>
                    <a:pt x="1050" y="442"/>
                  </a:lnTo>
                  <a:lnTo>
                    <a:pt x="1053" y="414"/>
                  </a:lnTo>
                  <a:lnTo>
                    <a:pt x="1055" y="390"/>
                  </a:lnTo>
                  <a:lnTo>
                    <a:pt x="1055" y="369"/>
                  </a:lnTo>
                  <a:lnTo>
                    <a:pt x="1057" y="350"/>
                  </a:lnTo>
                  <a:lnTo>
                    <a:pt x="1057" y="332"/>
                  </a:lnTo>
                  <a:lnTo>
                    <a:pt x="1060" y="320"/>
                  </a:lnTo>
                  <a:lnTo>
                    <a:pt x="1060" y="308"/>
                  </a:lnTo>
                  <a:lnTo>
                    <a:pt x="1060" y="299"/>
                  </a:lnTo>
                  <a:lnTo>
                    <a:pt x="1060" y="294"/>
                  </a:lnTo>
                  <a:lnTo>
                    <a:pt x="1060" y="294"/>
                  </a:lnTo>
                  <a:lnTo>
                    <a:pt x="1088" y="77"/>
                  </a:lnTo>
                  <a:lnTo>
                    <a:pt x="1086" y="75"/>
                  </a:lnTo>
                  <a:lnTo>
                    <a:pt x="1079" y="68"/>
                  </a:lnTo>
                  <a:lnTo>
                    <a:pt x="1072" y="63"/>
                  </a:lnTo>
                  <a:lnTo>
                    <a:pt x="1065" y="58"/>
                  </a:lnTo>
                  <a:lnTo>
                    <a:pt x="1057" y="51"/>
                  </a:lnTo>
                  <a:lnTo>
                    <a:pt x="1050" y="47"/>
                  </a:lnTo>
                  <a:lnTo>
                    <a:pt x="1041" y="40"/>
                  </a:lnTo>
                  <a:lnTo>
                    <a:pt x="1032" y="33"/>
                  </a:lnTo>
                  <a:lnTo>
                    <a:pt x="1022" y="25"/>
                  </a:lnTo>
                  <a:lnTo>
                    <a:pt x="1015" y="21"/>
                  </a:lnTo>
                  <a:lnTo>
                    <a:pt x="1003" y="14"/>
                  </a:lnTo>
                  <a:lnTo>
                    <a:pt x="994" y="11"/>
                  </a:lnTo>
                  <a:lnTo>
                    <a:pt x="984" y="7"/>
                  </a:lnTo>
                  <a:lnTo>
                    <a:pt x="975" y="4"/>
                  </a:lnTo>
                  <a:lnTo>
                    <a:pt x="959" y="2"/>
                  </a:lnTo>
                  <a:lnTo>
                    <a:pt x="935" y="0"/>
                  </a:lnTo>
                  <a:lnTo>
                    <a:pt x="904" y="0"/>
                  </a:lnTo>
                  <a:lnTo>
                    <a:pt x="867" y="2"/>
                  </a:lnTo>
                  <a:lnTo>
                    <a:pt x="824" y="4"/>
                  </a:lnTo>
                  <a:lnTo>
                    <a:pt x="780" y="7"/>
                  </a:lnTo>
                  <a:lnTo>
                    <a:pt x="730" y="11"/>
                  </a:lnTo>
                  <a:lnTo>
                    <a:pt x="683" y="16"/>
                  </a:lnTo>
                  <a:lnTo>
                    <a:pt x="634" y="18"/>
                  </a:lnTo>
                  <a:lnTo>
                    <a:pt x="589" y="23"/>
                  </a:lnTo>
                  <a:lnTo>
                    <a:pt x="544" y="25"/>
                  </a:lnTo>
                  <a:lnTo>
                    <a:pt x="509" y="30"/>
                  </a:lnTo>
                  <a:lnTo>
                    <a:pt x="476" y="33"/>
                  </a:lnTo>
                  <a:lnTo>
                    <a:pt x="452" y="35"/>
                  </a:lnTo>
                  <a:lnTo>
                    <a:pt x="436" y="37"/>
                  </a:lnTo>
                  <a:lnTo>
                    <a:pt x="431" y="37"/>
                  </a:lnTo>
                  <a:lnTo>
                    <a:pt x="43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5395914" y="2756693"/>
              <a:ext cx="406400" cy="673100"/>
            </a:xfrm>
            <a:custGeom>
              <a:avLst/>
              <a:gdLst>
                <a:gd name="T0" fmla="*/ 0 w 256"/>
                <a:gd name="T1" fmla="*/ 47 h 424"/>
                <a:gd name="T2" fmla="*/ 256 w 256"/>
                <a:gd name="T3" fmla="*/ 0 h 424"/>
                <a:gd name="T4" fmla="*/ 28 w 256"/>
                <a:gd name="T5" fmla="*/ 424 h 424"/>
                <a:gd name="T6" fmla="*/ 0 w 256"/>
                <a:gd name="T7" fmla="*/ 47 h 424"/>
                <a:gd name="T8" fmla="*/ 0 w 256"/>
                <a:gd name="T9" fmla="*/ 4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424">
                  <a:moveTo>
                    <a:pt x="0" y="47"/>
                  </a:moveTo>
                  <a:lnTo>
                    <a:pt x="256" y="0"/>
                  </a:lnTo>
                  <a:lnTo>
                    <a:pt x="28" y="424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447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5360989" y="2285206"/>
              <a:ext cx="490538" cy="568325"/>
            </a:xfrm>
            <a:custGeom>
              <a:avLst/>
              <a:gdLst>
                <a:gd name="T0" fmla="*/ 290 w 309"/>
                <a:gd name="T1" fmla="*/ 10 h 358"/>
                <a:gd name="T2" fmla="*/ 290 w 309"/>
                <a:gd name="T3" fmla="*/ 12 h 358"/>
                <a:gd name="T4" fmla="*/ 290 w 309"/>
                <a:gd name="T5" fmla="*/ 17 h 358"/>
                <a:gd name="T6" fmla="*/ 292 w 309"/>
                <a:gd name="T7" fmla="*/ 28 h 358"/>
                <a:gd name="T8" fmla="*/ 295 w 309"/>
                <a:gd name="T9" fmla="*/ 43 h 358"/>
                <a:gd name="T10" fmla="*/ 297 w 309"/>
                <a:gd name="T11" fmla="*/ 59 h 358"/>
                <a:gd name="T12" fmla="*/ 300 w 309"/>
                <a:gd name="T13" fmla="*/ 78 h 358"/>
                <a:gd name="T14" fmla="*/ 300 w 309"/>
                <a:gd name="T15" fmla="*/ 101 h 358"/>
                <a:gd name="T16" fmla="*/ 304 w 309"/>
                <a:gd name="T17" fmla="*/ 123 h 358"/>
                <a:gd name="T18" fmla="*/ 304 w 309"/>
                <a:gd name="T19" fmla="*/ 146 h 358"/>
                <a:gd name="T20" fmla="*/ 307 w 309"/>
                <a:gd name="T21" fmla="*/ 167 h 358"/>
                <a:gd name="T22" fmla="*/ 307 w 309"/>
                <a:gd name="T23" fmla="*/ 191 h 358"/>
                <a:gd name="T24" fmla="*/ 309 w 309"/>
                <a:gd name="T25" fmla="*/ 212 h 358"/>
                <a:gd name="T26" fmla="*/ 307 w 309"/>
                <a:gd name="T27" fmla="*/ 231 h 358"/>
                <a:gd name="T28" fmla="*/ 307 w 309"/>
                <a:gd name="T29" fmla="*/ 247 h 358"/>
                <a:gd name="T30" fmla="*/ 307 w 309"/>
                <a:gd name="T31" fmla="*/ 259 h 358"/>
                <a:gd name="T32" fmla="*/ 304 w 309"/>
                <a:gd name="T33" fmla="*/ 273 h 358"/>
                <a:gd name="T34" fmla="*/ 297 w 309"/>
                <a:gd name="T35" fmla="*/ 280 h 358"/>
                <a:gd name="T36" fmla="*/ 288 w 309"/>
                <a:gd name="T37" fmla="*/ 287 h 358"/>
                <a:gd name="T38" fmla="*/ 274 w 309"/>
                <a:gd name="T39" fmla="*/ 297 h 358"/>
                <a:gd name="T40" fmla="*/ 259 w 309"/>
                <a:gd name="T41" fmla="*/ 306 h 358"/>
                <a:gd name="T42" fmla="*/ 241 w 309"/>
                <a:gd name="T43" fmla="*/ 313 h 358"/>
                <a:gd name="T44" fmla="*/ 222 w 309"/>
                <a:gd name="T45" fmla="*/ 323 h 358"/>
                <a:gd name="T46" fmla="*/ 203 w 309"/>
                <a:gd name="T47" fmla="*/ 330 h 358"/>
                <a:gd name="T48" fmla="*/ 182 w 309"/>
                <a:gd name="T49" fmla="*/ 337 h 358"/>
                <a:gd name="T50" fmla="*/ 158 w 309"/>
                <a:gd name="T51" fmla="*/ 344 h 358"/>
                <a:gd name="T52" fmla="*/ 139 w 309"/>
                <a:gd name="T53" fmla="*/ 349 h 358"/>
                <a:gd name="T54" fmla="*/ 118 w 309"/>
                <a:gd name="T55" fmla="*/ 351 h 358"/>
                <a:gd name="T56" fmla="*/ 99 w 309"/>
                <a:gd name="T57" fmla="*/ 356 h 358"/>
                <a:gd name="T58" fmla="*/ 80 w 309"/>
                <a:gd name="T59" fmla="*/ 358 h 358"/>
                <a:gd name="T60" fmla="*/ 66 w 309"/>
                <a:gd name="T61" fmla="*/ 358 h 358"/>
                <a:gd name="T62" fmla="*/ 52 w 309"/>
                <a:gd name="T63" fmla="*/ 358 h 358"/>
                <a:gd name="T64" fmla="*/ 43 w 309"/>
                <a:gd name="T65" fmla="*/ 356 h 358"/>
                <a:gd name="T66" fmla="*/ 36 w 309"/>
                <a:gd name="T67" fmla="*/ 349 h 358"/>
                <a:gd name="T68" fmla="*/ 29 w 309"/>
                <a:gd name="T69" fmla="*/ 339 h 358"/>
                <a:gd name="T70" fmla="*/ 24 w 309"/>
                <a:gd name="T71" fmla="*/ 330 h 358"/>
                <a:gd name="T72" fmla="*/ 19 w 309"/>
                <a:gd name="T73" fmla="*/ 318 h 358"/>
                <a:gd name="T74" fmla="*/ 15 w 309"/>
                <a:gd name="T75" fmla="*/ 304 h 358"/>
                <a:gd name="T76" fmla="*/ 10 w 309"/>
                <a:gd name="T77" fmla="*/ 290 h 358"/>
                <a:gd name="T78" fmla="*/ 7 w 309"/>
                <a:gd name="T79" fmla="*/ 273 h 358"/>
                <a:gd name="T80" fmla="*/ 5 w 309"/>
                <a:gd name="T81" fmla="*/ 259 h 358"/>
                <a:gd name="T82" fmla="*/ 3 w 309"/>
                <a:gd name="T83" fmla="*/ 245 h 358"/>
                <a:gd name="T84" fmla="*/ 3 w 309"/>
                <a:gd name="T85" fmla="*/ 231 h 358"/>
                <a:gd name="T86" fmla="*/ 0 w 309"/>
                <a:gd name="T87" fmla="*/ 219 h 358"/>
                <a:gd name="T88" fmla="*/ 0 w 309"/>
                <a:gd name="T89" fmla="*/ 207 h 358"/>
                <a:gd name="T90" fmla="*/ 0 w 309"/>
                <a:gd name="T91" fmla="*/ 196 h 358"/>
                <a:gd name="T92" fmla="*/ 0 w 309"/>
                <a:gd name="T93" fmla="*/ 191 h 358"/>
                <a:gd name="T94" fmla="*/ 0 w 309"/>
                <a:gd name="T95" fmla="*/ 186 h 358"/>
                <a:gd name="T96" fmla="*/ 0 w 309"/>
                <a:gd name="T97" fmla="*/ 184 h 358"/>
                <a:gd name="T98" fmla="*/ 269 w 309"/>
                <a:gd name="T99" fmla="*/ 0 h 358"/>
                <a:gd name="T100" fmla="*/ 290 w 309"/>
                <a:gd name="T101" fmla="*/ 10 h 358"/>
                <a:gd name="T102" fmla="*/ 290 w 309"/>
                <a:gd name="T103" fmla="*/ 1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9" h="358">
                  <a:moveTo>
                    <a:pt x="290" y="10"/>
                  </a:moveTo>
                  <a:lnTo>
                    <a:pt x="290" y="12"/>
                  </a:lnTo>
                  <a:lnTo>
                    <a:pt x="290" y="17"/>
                  </a:lnTo>
                  <a:lnTo>
                    <a:pt x="292" y="28"/>
                  </a:lnTo>
                  <a:lnTo>
                    <a:pt x="295" y="43"/>
                  </a:lnTo>
                  <a:lnTo>
                    <a:pt x="297" y="59"/>
                  </a:lnTo>
                  <a:lnTo>
                    <a:pt x="300" y="78"/>
                  </a:lnTo>
                  <a:lnTo>
                    <a:pt x="300" y="101"/>
                  </a:lnTo>
                  <a:lnTo>
                    <a:pt x="304" y="123"/>
                  </a:lnTo>
                  <a:lnTo>
                    <a:pt x="304" y="146"/>
                  </a:lnTo>
                  <a:lnTo>
                    <a:pt x="307" y="167"/>
                  </a:lnTo>
                  <a:lnTo>
                    <a:pt x="307" y="191"/>
                  </a:lnTo>
                  <a:lnTo>
                    <a:pt x="309" y="212"/>
                  </a:lnTo>
                  <a:lnTo>
                    <a:pt x="307" y="231"/>
                  </a:lnTo>
                  <a:lnTo>
                    <a:pt x="307" y="247"/>
                  </a:lnTo>
                  <a:lnTo>
                    <a:pt x="307" y="259"/>
                  </a:lnTo>
                  <a:lnTo>
                    <a:pt x="304" y="273"/>
                  </a:lnTo>
                  <a:lnTo>
                    <a:pt x="297" y="280"/>
                  </a:lnTo>
                  <a:lnTo>
                    <a:pt x="288" y="287"/>
                  </a:lnTo>
                  <a:lnTo>
                    <a:pt x="274" y="297"/>
                  </a:lnTo>
                  <a:lnTo>
                    <a:pt x="259" y="306"/>
                  </a:lnTo>
                  <a:lnTo>
                    <a:pt x="241" y="313"/>
                  </a:lnTo>
                  <a:lnTo>
                    <a:pt x="222" y="323"/>
                  </a:lnTo>
                  <a:lnTo>
                    <a:pt x="203" y="330"/>
                  </a:lnTo>
                  <a:lnTo>
                    <a:pt x="182" y="337"/>
                  </a:lnTo>
                  <a:lnTo>
                    <a:pt x="158" y="344"/>
                  </a:lnTo>
                  <a:lnTo>
                    <a:pt x="139" y="349"/>
                  </a:lnTo>
                  <a:lnTo>
                    <a:pt x="118" y="351"/>
                  </a:lnTo>
                  <a:lnTo>
                    <a:pt x="99" y="356"/>
                  </a:lnTo>
                  <a:lnTo>
                    <a:pt x="80" y="358"/>
                  </a:lnTo>
                  <a:lnTo>
                    <a:pt x="66" y="358"/>
                  </a:lnTo>
                  <a:lnTo>
                    <a:pt x="52" y="358"/>
                  </a:lnTo>
                  <a:lnTo>
                    <a:pt x="43" y="356"/>
                  </a:lnTo>
                  <a:lnTo>
                    <a:pt x="36" y="349"/>
                  </a:lnTo>
                  <a:lnTo>
                    <a:pt x="29" y="339"/>
                  </a:lnTo>
                  <a:lnTo>
                    <a:pt x="24" y="330"/>
                  </a:lnTo>
                  <a:lnTo>
                    <a:pt x="19" y="318"/>
                  </a:lnTo>
                  <a:lnTo>
                    <a:pt x="15" y="304"/>
                  </a:lnTo>
                  <a:lnTo>
                    <a:pt x="10" y="290"/>
                  </a:lnTo>
                  <a:lnTo>
                    <a:pt x="7" y="273"/>
                  </a:lnTo>
                  <a:lnTo>
                    <a:pt x="5" y="259"/>
                  </a:lnTo>
                  <a:lnTo>
                    <a:pt x="3" y="245"/>
                  </a:lnTo>
                  <a:lnTo>
                    <a:pt x="3" y="231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269" y="0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4786314" y="2740818"/>
              <a:ext cx="295275" cy="711200"/>
            </a:xfrm>
            <a:custGeom>
              <a:avLst/>
              <a:gdLst>
                <a:gd name="T0" fmla="*/ 181 w 186"/>
                <a:gd name="T1" fmla="*/ 0 h 448"/>
                <a:gd name="T2" fmla="*/ 172 w 186"/>
                <a:gd name="T3" fmla="*/ 3 h 448"/>
                <a:gd name="T4" fmla="*/ 157 w 186"/>
                <a:gd name="T5" fmla="*/ 8 h 448"/>
                <a:gd name="T6" fmla="*/ 141 w 186"/>
                <a:gd name="T7" fmla="*/ 15 h 448"/>
                <a:gd name="T8" fmla="*/ 122 w 186"/>
                <a:gd name="T9" fmla="*/ 24 h 448"/>
                <a:gd name="T10" fmla="*/ 106 w 186"/>
                <a:gd name="T11" fmla="*/ 31 h 448"/>
                <a:gd name="T12" fmla="*/ 92 w 186"/>
                <a:gd name="T13" fmla="*/ 41 h 448"/>
                <a:gd name="T14" fmla="*/ 80 w 186"/>
                <a:gd name="T15" fmla="*/ 50 h 448"/>
                <a:gd name="T16" fmla="*/ 75 w 186"/>
                <a:gd name="T17" fmla="*/ 59 h 448"/>
                <a:gd name="T18" fmla="*/ 66 w 186"/>
                <a:gd name="T19" fmla="*/ 88 h 448"/>
                <a:gd name="T20" fmla="*/ 56 w 186"/>
                <a:gd name="T21" fmla="*/ 128 h 448"/>
                <a:gd name="T22" fmla="*/ 44 w 186"/>
                <a:gd name="T23" fmla="*/ 182 h 448"/>
                <a:gd name="T24" fmla="*/ 33 w 186"/>
                <a:gd name="T25" fmla="*/ 236 h 448"/>
                <a:gd name="T26" fmla="*/ 21 w 186"/>
                <a:gd name="T27" fmla="*/ 288 h 448"/>
                <a:gd name="T28" fmla="*/ 11 w 186"/>
                <a:gd name="T29" fmla="*/ 330 h 448"/>
                <a:gd name="T30" fmla="*/ 2 w 186"/>
                <a:gd name="T31" fmla="*/ 358 h 448"/>
                <a:gd name="T32" fmla="*/ 2 w 186"/>
                <a:gd name="T33" fmla="*/ 366 h 448"/>
                <a:gd name="T34" fmla="*/ 16 w 186"/>
                <a:gd name="T35" fmla="*/ 382 h 448"/>
                <a:gd name="T36" fmla="*/ 30 w 186"/>
                <a:gd name="T37" fmla="*/ 396 h 448"/>
                <a:gd name="T38" fmla="*/ 44 w 186"/>
                <a:gd name="T39" fmla="*/ 410 h 448"/>
                <a:gd name="T40" fmla="*/ 59 w 186"/>
                <a:gd name="T41" fmla="*/ 424 h 448"/>
                <a:gd name="T42" fmla="*/ 75 w 186"/>
                <a:gd name="T43" fmla="*/ 436 h 448"/>
                <a:gd name="T44" fmla="*/ 84 w 186"/>
                <a:gd name="T45" fmla="*/ 443 h 448"/>
                <a:gd name="T46" fmla="*/ 94 w 186"/>
                <a:gd name="T47" fmla="*/ 446 h 448"/>
                <a:gd name="T48" fmla="*/ 106 w 186"/>
                <a:gd name="T49" fmla="*/ 439 h 448"/>
                <a:gd name="T50" fmla="*/ 120 w 186"/>
                <a:gd name="T51" fmla="*/ 424 h 448"/>
                <a:gd name="T52" fmla="*/ 134 w 186"/>
                <a:gd name="T53" fmla="*/ 408 h 448"/>
                <a:gd name="T54" fmla="*/ 148 w 186"/>
                <a:gd name="T55" fmla="*/ 387 h 448"/>
                <a:gd name="T56" fmla="*/ 162 w 186"/>
                <a:gd name="T57" fmla="*/ 366 h 448"/>
                <a:gd name="T58" fmla="*/ 174 w 186"/>
                <a:gd name="T59" fmla="*/ 344 h 448"/>
                <a:gd name="T60" fmla="*/ 183 w 186"/>
                <a:gd name="T61" fmla="*/ 325 h 448"/>
                <a:gd name="T62" fmla="*/ 186 w 186"/>
                <a:gd name="T63" fmla="*/ 309 h 448"/>
                <a:gd name="T64" fmla="*/ 186 w 186"/>
                <a:gd name="T65" fmla="*/ 274 h 448"/>
                <a:gd name="T66" fmla="*/ 186 w 186"/>
                <a:gd name="T67" fmla="*/ 227 h 448"/>
                <a:gd name="T68" fmla="*/ 186 w 186"/>
                <a:gd name="T69" fmla="*/ 172 h 448"/>
                <a:gd name="T70" fmla="*/ 186 w 186"/>
                <a:gd name="T71" fmla="*/ 116 h 448"/>
                <a:gd name="T72" fmla="*/ 186 w 186"/>
                <a:gd name="T73" fmla="*/ 64 h 448"/>
                <a:gd name="T74" fmla="*/ 186 w 186"/>
                <a:gd name="T75" fmla="*/ 26 h 448"/>
                <a:gd name="T76" fmla="*/ 186 w 186"/>
                <a:gd name="T77" fmla="*/ 3 h 448"/>
                <a:gd name="T78" fmla="*/ 186 w 186"/>
                <a:gd name="T7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448">
                  <a:moveTo>
                    <a:pt x="186" y="0"/>
                  </a:moveTo>
                  <a:lnTo>
                    <a:pt x="181" y="0"/>
                  </a:lnTo>
                  <a:lnTo>
                    <a:pt x="176" y="0"/>
                  </a:lnTo>
                  <a:lnTo>
                    <a:pt x="172" y="3"/>
                  </a:lnTo>
                  <a:lnTo>
                    <a:pt x="165" y="5"/>
                  </a:lnTo>
                  <a:lnTo>
                    <a:pt x="157" y="8"/>
                  </a:lnTo>
                  <a:lnTo>
                    <a:pt x="150" y="10"/>
                  </a:lnTo>
                  <a:lnTo>
                    <a:pt x="141" y="15"/>
                  </a:lnTo>
                  <a:lnTo>
                    <a:pt x="132" y="19"/>
                  </a:lnTo>
                  <a:lnTo>
                    <a:pt x="122" y="24"/>
                  </a:lnTo>
                  <a:lnTo>
                    <a:pt x="113" y="26"/>
                  </a:lnTo>
                  <a:lnTo>
                    <a:pt x="106" y="31"/>
                  </a:lnTo>
                  <a:lnTo>
                    <a:pt x="99" y="36"/>
                  </a:lnTo>
                  <a:lnTo>
                    <a:pt x="92" y="41"/>
                  </a:lnTo>
                  <a:lnTo>
                    <a:pt x="84" y="45"/>
                  </a:lnTo>
                  <a:lnTo>
                    <a:pt x="80" y="50"/>
                  </a:lnTo>
                  <a:lnTo>
                    <a:pt x="77" y="52"/>
                  </a:lnTo>
                  <a:lnTo>
                    <a:pt x="75" y="59"/>
                  </a:lnTo>
                  <a:lnTo>
                    <a:pt x="70" y="71"/>
                  </a:lnTo>
                  <a:lnTo>
                    <a:pt x="66" y="88"/>
                  </a:lnTo>
                  <a:lnTo>
                    <a:pt x="61" y="106"/>
                  </a:lnTo>
                  <a:lnTo>
                    <a:pt x="56" y="128"/>
                  </a:lnTo>
                  <a:lnTo>
                    <a:pt x="51" y="154"/>
                  </a:lnTo>
                  <a:lnTo>
                    <a:pt x="44" y="182"/>
                  </a:lnTo>
                  <a:lnTo>
                    <a:pt x="40" y="210"/>
                  </a:lnTo>
                  <a:lnTo>
                    <a:pt x="33" y="236"/>
                  </a:lnTo>
                  <a:lnTo>
                    <a:pt x="28" y="264"/>
                  </a:lnTo>
                  <a:lnTo>
                    <a:pt x="21" y="288"/>
                  </a:lnTo>
                  <a:lnTo>
                    <a:pt x="16" y="311"/>
                  </a:lnTo>
                  <a:lnTo>
                    <a:pt x="11" y="330"/>
                  </a:lnTo>
                  <a:lnTo>
                    <a:pt x="7" y="347"/>
                  </a:lnTo>
                  <a:lnTo>
                    <a:pt x="2" y="358"/>
                  </a:lnTo>
                  <a:lnTo>
                    <a:pt x="0" y="366"/>
                  </a:lnTo>
                  <a:lnTo>
                    <a:pt x="2" y="366"/>
                  </a:lnTo>
                  <a:lnTo>
                    <a:pt x="11" y="377"/>
                  </a:lnTo>
                  <a:lnTo>
                    <a:pt x="16" y="382"/>
                  </a:lnTo>
                  <a:lnTo>
                    <a:pt x="23" y="389"/>
                  </a:lnTo>
                  <a:lnTo>
                    <a:pt x="30" y="396"/>
                  </a:lnTo>
                  <a:lnTo>
                    <a:pt x="37" y="403"/>
                  </a:lnTo>
                  <a:lnTo>
                    <a:pt x="44" y="410"/>
                  </a:lnTo>
                  <a:lnTo>
                    <a:pt x="54" y="417"/>
                  </a:lnTo>
                  <a:lnTo>
                    <a:pt x="59" y="424"/>
                  </a:lnTo>
                  <a:lnTo>
                    <a:pt x="68" y="431"/>
                  </a:lnTo>
                  <a:lnTo>
                    <a:pt x="75" y="436"/>
                  </a:lnTo>
                  <a:lnTo>
                    <a:pt x="82" y="441"/>
                  </a:lnTo>
                  <a:lnTo>
                    <a:pt x="84" y="443"/>
                  </a:lnTo>
                  <a:lnTo>
                    <a:pt x="92" y="448"/>
                  </a:lnTo>
                  <a:lnTo>
                    <a:pt x="94" y="446"/>
                  </a:lnTo>
                  <a:lnTo>
                    <a:pt x="101" y="443"/>
                  </a:lnTo>
                  <a:lnTo>
                    <a:pt x="106" y="439"/>
                  </a:lnTo>
                  <a:lnTo>
                    <a:pt x="113" y="434"/>
                  </a:lnTo>
                  <a:lnTo>
                    <a:pt x="120" y="424"/>
                  </a:lnTo>
                  <a:lnTo>
                    <a:pt x="127" y="417"/>
                  </a:lnTo>
                  <a:lnTo>
                    <a:pt x="134" y="408"/>
                  </a:lnTo>
                  <a:lnTo>
                    <a:pt x="143" y="398"/>
                  </a:lnTo>
                  <a:lnTo>
                    <a:pt x="148" y="387"/>
                  </a:lnTo>
                  <a:lnTo>
                    <a:pt x="157" y="377"/>
                  </a:lnTo>
                  <a:lnTo>
                    <a:pt x="162" y="366"/>
                  </a:lnTo>
                  <a:lnTo>
                    <a:pt x="169" y="354"/>
                  </a:lnTo>
                  <a:lnTo>
                    <a:pt x="174" y="344"/>
                  </a:lnTo>
                  <a:lnTo>
                    <a:pt x="179" y="335"/>
                  </a:lnTo>
                  <a:lnTo>
                    <a:pt x="183" y="325"/>
                  </a:lnTo>
                  <a:lnTo>
                    <a:pt x="186" y="318"/>
                  </a:lnTo>
                  <a:lnTo>
                    <a:pt x="186" y="309"/>
                  </a:lnTo>
                  <a:lnTo>
                    <a:pt x="186" y="293"/>
                  </a:lnTo>
                  <a:lnTo>
                    <a:pt x="186" y="274"/>
                  </a:lnTo>
                  <a:lnTo>
                    <a:pt x="186" y="252"/>
                  </a:lnTo>
                  <a:lnTo>
                    <a:pt x="186" y="227"/>
                  </a:lnTo>
                  <a:lnTo>
                    <a:pt x="186" y="201"/>
                  </a:lnTo>
                  <a:lnTo>
                    <a:pt x="186" y="172"/>
                  </a:lnTo>
                  <a:lnTo>
                    <a:pt x="186" y="144"/>
                  </a:lnTo>
                  <a:lnTo>
                    <a:pt x="186" y="116"/>
                  </a:lnTo>
                  <a:lnTo>
                    <a:pt x="186" y="90"/>
                  </a:lnTo>
                  <a:lnTo>
                    <a:pt x="186" y="64"/>
                  </a:lnTo>
                  <a:lnTo>
                    <a:pt x="186" y="45"/>
                  </a:lnTo>
                  <a:lnTo>
                    <a:pt x="186" y="26"/>
                  </a:lnTo>
                  <a:lnTo>
                    <a:pt x="186" y="12"/>
                  </a:lnTo>
                  <a:lnTo>
                    <a:pt x="186" y="3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 rot="744286">
              <a:off x="4731545" y="2579000"/>
              <a:ext cx="1514475" cy="1117600"/>
            </a:xfrm>
            <a:custGeom>
              <a:avLst/>
              <a:gdLst>
                <a:gd name="T0" fmla="*/ 951 w 954"/>
                <a:gd name="T1" fmla="*/ 38 h 704"/>
                <a:gd name="T2" fmla="*/ 942 w 954"/>
                <a:gd name="T3" fmla="*/ 26 h 704"/>
                <a:gd name="T4" fmla="*/ 928 w 954"/>
                <a:gd name="T5" fmla="*/ 14 h 704"/>
                <a:gd name="T6" fmla="*/ 916 w 954"/>
                <a:gd name="T7" fmla="*/ 5 h 704"/>
                <a:gd name="T8" fmla="*/ 899 w 954"/>
                <a:gd name="T9" fmla="*/ 0 h 704"/>
                <a:gd name="T10" fmla="*/ 885 w 954"/>
                <a:gd name="T11" fmla="*/ 3 h 704"/>
                <a:gd name="T12" fmla="*/ 864 w 954"/>
                <a:gd name="T13" fmla="*/ 7 h 704"/>
                <a:gd name="T14" fmla="*/ 838 w 954"/>
                <a:gd name="T15" fmla="*/ 21 h 704"/>
                <a:gd name="T16" fmla="*/ 810 w 954"/>
                <a:gd name="T17" fmla="*/ 40 h 704"/>
                <a:gd name="T18" fmla="*/ 777 w 954"/>
                <a:gd name="T19" fmla="*/ 69 h 704"/>
                <a:gd name="T20" fmla="*/ 744 w 954"/>
                <a:gd name="T21" fmla="*/ 104 h 704"/>
                <a:gd name="T22" fmla="*/ 706 w 954"/>
                <a:gd name="T23" fmla="*/ 142 h 704"/>
                <a:gd name="T24" fmla="*/ 671 w 954"/>
                <a:gd name="T25" fmla="*/ 189 h 704"/>
                <a:gd name="T26" fmla="*/ 638 w 954"/>
                <a:gd name="T27" fmla="*/ 238 h 704"/>
                <a:gd name="T28" fmla="*/ 605 w 954"/>
                <a:gd name="T29" fmla="*/ 292 h 704"/>
                <a:gd name="T30" fmla="*/ 577 w 954"/>
                <a:gd name="T31" fmla="*/ 335 h 704"/>
                <a:gd name="T32" fmla="*/ 556 w 954"/>
                <a:gd name="T33" fmla="*/ 365 h 704"/>
                <a:gd name="T34" fmla="*/ 537 w 954"/>
                <a:gd name="T35" fmla="*/ 391 h 704"/>
                <a:gd name="T36" fmla="*/ 525 w 954"/>
                <a:gd name="T37" fmla="*/ 410 h 704"/>
                <a:gd name="T38" fmla="*/ 513 w 954"/>
                <a:gd name="T39" fmla="*/ 424 h 704"/>
                <a:gd name="T40" fmla="*/ 506 w 954"/>
                <a:gd name="T41" fmla="*/ 436 h 704"/>
                <a:gd name="T42" fmla="*/ 501 w 954"/>
                <a:gd name="T43" fmla="*/ 448 h 704"/>
                <a:gd name="T44" fmla="*/ 497 w 954"/>
                <a:gd name="T45" fmla="*/ 457 h 704"/>
                <a:gd name="T46" fmla="*/ 459 w 954"/>
                <a:gd name="T47" fmla="*/ 457 h 704"/>
                <a:gd name="T48" fmla="*/ 398 w 954"/>
                <a:gd name="T49" fmla="*/ 452 h 704"/>
                <a:gd name="T50" fmla="*/ 322 w 954"/>
                <a:gd name="T51" fmla="*/ 441 h 704"/>
                <a:gd name="T52" fmla="*/ 242 w 954"/>
                <a:gd name="T53" fmla="*/ 429 h 704"/>
                <a:gd name="T54" fmla="*/ 167 w 954"/>
                <a:gd name="T55" fmla="*/ 415 h 704"/>
                <a:gd name="T56" fmla="*/ 108 w 954"/>
                <a:gd name="T57" fmla="*/ 403 h 704"/>
                <a:gd name="T58" fmla="*/ 75 w 954"/>
                <a:gd name="T59" fmla="*/ 396 h 704"/>
                <a:gd name="T60" fmla="*/ 70 w 954"/>
                <a:gd name="T61" fmla="*/ 396 h 704"/>
                <a:gd name="T62" fmla="*/ 68 w 954"/>
                <a:gd name="T63" fmla="*/ 410 h 704"/>
                <a:gd name="T64" fmla="*/ 66 w 954"/>
                <a:gd name="T65" fmla="*/ 434 h 704"/>
                <a:gd name="T66" fmla="*/ 61 w 954"/>
                <a:gd name="T67" fmla="*/ 462 h 704"/>
                <a:gd name="T68" fmla="*/ 51 w 954"/>
                <a:gd name="T69" fmla="*/ 495 h 704"/>
                <a:gd name="T70" fmla="*/ 42 w 954"/>
                <a:gd name="T71" fmla="*/ 521 h 704"/>
                <a:gd name="T72" fmla="*/ 28 w 954"/>
                <a:gd name="T73" fmla="*/ 547 h 704"/>
                <a:gd name="T74" fmla="*/ 9 w 954"/>
                <a:gd name="T75" fmla="*/ 558 h 704"/>
                <a:gd name="T76" fmla="*/ 4 w 954"/>
                <a:gd name="T77" fmla="*/ 561 h 704"/>
                <a:gd name="T78" fmla="*/ 40 w 954"/>
                <a:gd name="T79" fmla="*/ 575 h 704"/>
                <a:gd name="T80" fmla="*/ 106 w 954"/>
                <a:gd name="T81" fmla="*/ 598 h 704"/>
                <a:gd name="T82" fmla="*/ 193 w 954"/>
                <a:gd name="T83" fmla="*/ 627 h 704"/>
                <a:gd name="T84" fmla="*/ 287 w 954"/>
                <a:gd name="T85" fmla="*/ 655 h 704"/>
                <a:gd name="T86" fmla="*/ 381 w 954"/>
                <a:gd name="T87" fmla="*/ 681 h 704"/>
                <a:gd name="T88" fmla="*/ 464 w 954"/>
                <a:gd name="T89" fmla="*/ 700 h 704"/>
                <a:gd name="T90" fmla="*/ 527 w 954"/>
                <a:gd name="T91" fmla="*/ 704 h 704"/>
                <a:gd name="T92" fmla="*/ 570 w 954"/>
                <a:gd name="T93" fmla="*/ 693 h 704"/>
                <a:gd name="T94" fmla="*/ 619 w 954"/>
                <a:gd name="T95" fmla="*/ 650 h 704"/>
                <a:gd name="T96" fmla="*/ 678 w 954"/>
                <a:gd name="T97" fmla="*/ 587 h 704"/>
                <a:gd name="T98" fmla="*/ 744 w 954"/>
                <a:gd name="T99" fmla="*/ 502 h 704"/>
                <a:gd name="T100" fmla="*/ 808 w 954"/>
                <a:gd name="T101" fmla="*/ 408 h 704"/>
                <a:gd name="T102" fmla="*/ 866 w 954"/>
                <a:gd name="T103" fmla="*/ 309 h 704"/>
                <a:gd name="T104" fmla="*/ 911 w 954"/>
                <a:gd name="T105" fmla="*/ 212 h 704"/>
                <a:gd name="T106" fmla="*/ 942 w 954"/>
                <a:gd name="T107" fmla="*/ 127 h 704"/>
                <a:gd name="T108" fmla="*/ 954 w 954"/>
                <a:gd name="T109" fmla="*/ 4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4" h="704">
                  <a:moveTo>
                    <a:pt x="954" y="40"/>
                  </a:moveTo>
                  <a:lnTo>
                    <a:pt x="951" y="38"/>
                  </a:lnTo>
                  <a:lnTo>
                    <a:pt x="949" y="33"/>
                  </a:lnTo>
                  <a:lnTo>
                    <a:pt x="942" y="26"/>
                  </a:lnTo>
                  <a:lnTo>
                    <a:pt x="935" y="17"/>
                  </a:lnTo>
                  <a:lnTo>
                    <a:pt x="928" y="14"/>
                  </a:lnTo>
                  <a:lnTo>
                    <a:pt x="923" y="10"/>
                  </a:lnTo>
                  <a:lnTo>
                    <a:pt x="916" y="5"/>
                  </a:lnTo>
                  <a:lnTo>
                    <a:pt x="909" y="5"/>
                  </a:lnTo>
                  <a:lnTo>
                    <a:pt x="899" y="0"/>
                  </a:lnTo>
                  <a:lnTo>
                    <a:pt x="892" y="0"/>
                  </a:lnTo>
                  <a:lnTo>
                    <a:pt x="885" y="3"/>
                  </a:lnTo>
                  <a:lnTo>
                    <a:pt x="876" y="5"/>
                  </a:lnTo>
                  <a:lnTo>
                    <a:pt x="864" y="7"/>
                  </a:lnTo>
                  <a:lnTo>
                    <a:pt x="852" y="14"/>
                  </a:lnTo>
                  <a:lnTo>
                    <a:pt x="838" y="21"/>
                  </a:lnTo>
                  <a:lnTo>
                    <a:pt x="826" y="31"/>
                  </a:lnTo>
                  <a:lnTo>
                    <a:pt x="810" y="40"/>
                  </a:lnTo>
                  <a:lnTo>
                    <a:pt x="793" y="54"/>
                  </a:lnTo>
                  <a:lnTo>
                    <a:pt x="777" y="69"/>
                  </a:lnTo>
                  <a:lnTo>
                    <a:pt x="760" y="87"/>
                  </a:lnTo>
                  <a:lnTo>
                    <a:pt x="744" y="104"/>
                  </a:lnTo>
                  <a:lnTo>
                    <a:pt x="725" y="123"/>
                  </a:lnTo>
                  <a:lnTo>
                    <a:pt x="706" y="142"/>
                  </a:lnTo>
                  <a:lnTo>
                    <a:pt x="690" y="165"/>
                  </a:lnTo>
                  <a:lnTo>
                    <a:pt x="671" y="189"/>
                  </a:lnTo>
                  <a:lnTo>
                    <a:pt x="654" y="212"/>
                  </a:lnTo>
                  <a:lnTo>
                    <a:pt x="638" y="238"/>
                  </a:lnTo>
                  <a:lnTo>
                    <a:pt x="621" y="266"/>
                  </a:lnTo>
                  <a:lnTo>
                    <a:pt x="605" y="292"/>
                  </a:lnTo>
                  <a:lnTo>
                    <a:pt x="591" y="313"/>
                  </a:lnTo>
                  <a:lnTo>
                    <a:pt x="577" y="335"/>
                  </a:lnTo>
                  <a:lnTo>
                    <a:pt x="567" y="354"/>
                  </a:lnTo>
                  <a:lnTo>
                    <a:pt x="556" y="365"/>
                  </a:lnTo>
                  <a:lnTo>
                    <a:pt x="548" y="379"/>
                  </a:lnTo>
                  <a:lnTo>
                    <a:pt x="537" y="391"/>
                  </a:lnTo>
                  <a:lnTo>
                    <a:pt x="532" y="403"/>
                  </a:lnTo>
                  <a:lnTo>
                    <a:pt x="525" y="410"/>
                  </a:lnTo>
                  <a:lnTo>
                    <a:pt x="518" y="417"/>
                  </a:lnTo>
                  <a:lnTo>
                    <a:pt x="513" y="424"/>
                  </a:lnTo>
                  <a:lnTo>
                    <a:pt x="511" y="431"/>
                  </a:lnTo>
                  <a:lnTo>
                    <a:pt x="506" y="436"/>
                  </a:lnTo>
                  <a:lnTo>
                    <a:pt x="504" y="443"/>
                  </a:lnTo>
                  <a:lnTo>
                    <a:pt x="501" y="448"/>
                  </a:lnTo>
                  <a:lnTo>
                    <a:pt x="501" y="455"/>
                  </a:lnTo>
                  <a:lnTo>
                    <a:pt x="497" y="457"/>
                  </a:lnTo>
                  <a:lnTo>
                    <a:pt x="480" y="457"/>
                  </a:lnTo>
                  <a:lnTo>
                    <a:pt x="459" y="457"/>
                  </a:lnTo>
                  <a:lnTo>
                    <a:pt x="431" y="455"/>
                  </a:lnTo>
                  <a:lnTo>
                    <a:pt x="398" y="452"/>
                  </a:lnTo>
                  <a:lnTo>
                    <a:pt x="360" y="448"/>
                  </a:lnTo>
                  <a:lnTo>
                    <a:pt x="322" y="441"/>
                  </a:lnTo>
                  <a:lnTo>
                    <a:pt x="282" y="436"/>
                  </a:lnTo>
                  <a:lnTo>
                    <a:pt x="242" y="429"/>
                  </a:lnTo>
                  <a:lnTo>
                    <a:pt x="205" y="419"/>
                  </a:lnTo>
                  <a:lnTo>
                    <a:pt x="167" y="415"/>
                  </a:lnTo>
                  <a:lnTo>
                    <a:pt x="136" y="408"/>
                  </a:lnTo>
                  <a:lnTo>
                    <a:pt x="108" y="403"/>
                  </a:lnTo>
                  <a:lnTo>
                    <a:pt x="87" y="398"/>
                  </a:lnTo>
                  <a:lnTo>
                    <a:pt x="75" y="396"/>
                  </a:lnTo>
                  <a:lnTo>
                    <a:pt x="70" y="396"/>
                  </a:lnTo>
                  <a:lnTo>
                    <a:pt x="70" y="396"/>
                  </a:lnTo>
                  <a:lnTo>
                    <a:pt x="70" y="403"/>
                  </a:lnTo>
                  <a:lnTo>
                    <a:pt x="68" y="410"/>
                  </a:lnTo>
                  <a:lnTo>
                    <a:pt x="68" y="422"/>
                  </a:lnTo>
                  <a:lnTo>
                    <a:pt x="66" y="434"/>
                  </a:lnTo>
                  <a:lnTo>
                    <a:pt x="63" y="448"/>
                  </a:lnTo>
                  <a:lnTo>
                    <a:pt x="61" y="462"/>
                  </a:lnTo>
                  <a:lnTo>
                    <a:pt x="59" y="478"/>
                  </a:lnTo>
                  <a:lnTo>
                    <a:pt x="51" y="495"/>
                  </a:lnTo>
                  <a:lnTo>
                    <a:pt x="49" y="509"/>
                  </a:lnTo>
                  <a:lnTo>
                    <a:pt x="42" y="521"/>
                  </a:lnTo>
                  <a:lnTo>
                    <a:pt x="35" y="535"/>
                  </a:lnTo>
                  <a:lnTo>
                    <a:pt x="28" y="547"/>
                  </a:lnTo>
                  <a:lnTo>
                    <a:pt x="18" y="554"/>
                  </a:lnTo>
                  <a:lnTo>
                    <a:pt x="9" y="558"/>
                  </a:lnTo>
                  <a:lnTo>
                    <a:pt x="0" y="561"/>
                  </a:lnTo>
                  <a:lnTo>
                    <a:pt x="4" y="561"/>
                  </a:lnTo>
                  <a:lnTo>
                    <a:pt x="18" y="568"/>
                  </a:lnTo>
                  <a:lnTo>
                    <a:pt x="40" y="575"/>
                  </a:lnTo>
                  <a:lnTo>
                    <a:pt x="73" y="587"/>
                  </a:lnTo>
                  <a:lnTo>
                    <a:pt x="106" y="598"/>
                  </a:lnTo>
                  <a:lnTo>
                    <a:pt x="148" y="613"/>
                  </a:lnTo>
                  <a:lnTo>
                    <a:pt x="193" y="627"/>
                  </a:lnTo>
                  <a:lnTo>
                    <a:pt x="240" y="643"/>
                  </a:lnTo>
                  <a:lnTo>
                    <a:pt x="287" y="655"/>
                  </a:lnTo>
                  <a:lnTo>
                    <a:pt x="334" y="669"/>
                  </a:lnTo>
                  <a:lnTo>
                    <a:pt x="381" y="681"/>
                  </a:lnTo>
                  <a:lnTo>
                    <a:pt x="424" y="693"/>
                  </a:lnTo>
                  <a:lnTo>
                    <a:pt x="464" y="700"/>
                  </a:lnTo>
                  <a:lnTo>
                    <a:pt x="499" y="704"/>
                  </a:lnTo>
                  <a:lnTo>
                    <a:pt x="527" y="704"/>
                  </a:lnTo>
                  <a:lnTo>
                    <a:pt x="551" y="704"/>
                  </a:lnTo>
                  <a:lnTo>
                    <a:pt x="570" y="693"/>
                  </a:lnTo>
                  <a:lnTo>
                    <a:pt x="593" y="676"/>
                  </a:lnTo>
                  <a:lnTo>
                    <a:pt x="619" y="650"/>
                  </a:lnTo>
                  <a:lnTo>
                    <a:pt x="650" y="622"/>
                  </a:lnTo>
                  <a:lnTo>
                    <a:pt x="678" y="587"/>
                  </a:lnTo>
                  <a:lnTo>
                    <a:pt x="711" y="547"/>
                  </a:lnTo>
                  <a:lnTo>
                    <a:pt x="744" y="502"/>
                  </a:lnTo>
                  <a:lnTo>
                    <a:pt x="777" y="457"/>
                  </a:lnTo>
                  <a:lnTo>
                    <a:pt x="808" y="408"/>
                  </a:lnTo>
                  <a:lnTo>
                    <a:pt x="838" y="358"/>
                  </a:lnTo>
                  <a:lnTo>
                    <a:pt x="866" y="309"/>
                  </a:lnTo>
                  <a:lnTo>
                    <a:pt x="890" y="262"/>
                  </a:lnTo>
                  <a:lnTo>
                    <a:pt x="911" y="212"/>
                  </a:lnTo>
                  <a:lnTo>
                    <a:pt x="930" y="170"/>
                  </a:lnTo>
                  <a:lnTo>
                    <a:pt x="942" y="127"/>
                  </a:lnTo>
                  <a:lnTo>
                    <a:pt x="949" y="90"/>
                  </a:lnTo>
                  <a:lnTo>
                    <a:pt x="954" y="40"/>
                  </a:lnTo>
                  <a:lnTo>
                    <a:pt x="954" y="4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4879976" y="1432718"/>
              <a:ext cx="996950" cy="1200150"/>
            </a:xfrm>
            <a:custGeom>
              <a:avLst/>
              <a:gdLst>
                <a:gd name="T0" fmla="*/ 0 w 628"/>
                <a:gd name="T1" fmla="*/ 271 h 756"/>
                <a:gd name="T2" fmla="*/ 0 w 628"/>
                <a:gd name="T3" fmla="*/ 273 h 756"/>
                <a:gd name="T4" fmla="*/ 0 w 628"/>
                <a:gd name="T5" fmla="*/ 283 h 756"/>
                <a:gd name="T6" fmla="*/ 4 w 628"/>
                <a:gd name="T7" fmla="*/ 295 h 756"/>
                <a:gd name="T8" fmla="*/ 9 w 628"/>
                <a:gd name="T9" fmla="*/ 313 h 756"/>
                <a:gd name="T10" fmla="*/ 16 w 628"/>
                <a:gd name="T11" fmla="*/ 337 h 756"/>
                <a:gd name="T12" fmla="*/ 25 w 628"/>
                <a:gd name="T13" fmla="*/ 363 h 756"/>
                <a:gd name="T14" fmla="*/ 40 w 628"/>
                <a:gd name="T15" fmla="*/ 394 h 756"/>
                <a:gd name="T16" fmla="*/ 56 w 628"/>
                <a:gd name="T17" fmla="*/ 429 h 756"/>
                <a:gd name="T18" fmla="*/ 73 w 628"/>
                <a:gd name="T19" fmla="*/ 462 h 756"/>
                <a:gd name="T20" fmla="*/ 98 w 628"/>
                <a:gd name="T21" fmla="*/ 502 h 756"/>
                <a:gd name="T22" fmla="*/ 124 w 628"/>
                <a:gd name="T23" fmla="*/ 542 h 756"/>
                <a:gd name="T24" fmla="*/ 157 w 628"/>
                <a:gd name="T25" fmla="*/ 584 h 756"/>
                <a:gd name="T26" fmla="*/ 193 w 628"/>
                <a:gd name="T27" fmla="*/ 627 h 756"/>
                <a:gd name="T28" fmla="*/ 235 w 628"/>
                <a:gd name="T29" fmla="*/ 669 h 756"/>
                <a:gd name="T30" fmla="*/ 282 w 628"/>
                <a:gd name="T31" fmla="*/ 714 h 756"/>
                <a:gd name="T32" fmla="*/ 339 w 628"/>
                <a:gd name="T33" fmla="*/ 756 h 756"/>
                <a:gd name="T34" fmla="*/ 341 w 628"/>
                <a:gd name="T35" fmla="*/ 756 h 756"/>
                <a:gd name="T36" fmla="*/ 346 w 628"/>
                <a:gd name="T37" fmla="*/ 756 h 756"/>
                <a:gd name="T38" fmla="*/ 358 w 628"/>
                <a:gd name="T39" fmla="*/ 756 h 756"/>
                <a:gd name="T40" fmla="*/ 372 w 628"/>
                <a:gd name="T41" fmla="*/ 756 h 756"/>
                <a:gd name="T42" fmla="*/ 386 w 628"/>
                <a:gd name="T43" fmla="*/ 754 h 756"/>
                <a:gd name="T44" fmla="*/ 407 w 628"/>
                <a:gd name="T45" fmla="*/ 751 h 756"/>
                <a:gd name="T46" fmla="*/ 426 w 628"/>
                <a:gd name="T47" fmla="*/ 744 h 756"/>
                <a:gd name="T48" fmla="*/ 447 w 628"/>
                <a:gd name="T49" fmla="*/ 740 h 756"/>
                <a:gd name="T50" fmla="*/ 468 w 628"/>
                <a:gd name="T51" fmla="*/ 728 h 756"/>
                <a:gd name="T52" fmla="*/ 487 w 628"/>
                <a:gd name="T53" fmla="*/ 714 h 756"/>
                <a:gd name="T54" fmla="*/ 506 w 628"/>
                <a:gd name="T55" fmla="*/ 695 h 756"/>
                <a:gd name="T56" fmla="*/ 525 w 628"/>
                <a:gd name="T57" fmla="*/ 676 h 756"/>
                <a:gd name="T58" fmla="*/ 541 w 628"/>
                <a:gd name="T59" fmla="*/ 648 h 756"/>
                <a:gd name="T60" fmla="*/ 555 w 628"/>
                <a:gd name="T61" fmla="*/ 617 h 756"/>
                <a:gd name="T62" fmla="*/ 565 w 628"/>
                <a:gd name="T63" fmla="*/ 582 h 756"/>
                <a:gd name="T64" fmla="*/ 574 w 628"/>
                <a:gd name="T65" fmla="*/ 540 h 756"/>
                <a:gd name="T66" fmla="*/ 574 w 628"/>
                <a:gd name="T67" fmla="*/ 540 h 756"/>
                <a:gd name="T68" fmla="*/ 579 w 628"/>
                <a:gd name="T69" fmla="*/ 540 h 756"/>
                <a:gd name="T70" fmla="*/ 581 w 628"/>
                <a:gd name="T71" fmla="*/ 537 h 756"/>
                <a:gd name="T72" fmla="*/ 588 w 628"/>
                <a:gd name="T73" fmla="*/ 535 h 756"/>
                <a:gd name="T74" fmla="*/ 595 w 628"/>
                <a:gd name="T75" fmla="*/ 532 h 756"/>
                <a:gd name="T76" fmla="*/ 607 w 628"/>
                <a:gd name="T77" fmla="*/ 528 h 756"/>
                <a:gd name="T78" fmla="*/ 610 w 628"/>
                <a:gd name="T79" fmla="*/ 523 h 756"/>
                <a:gd name="T80" fmla="*/ 614 w 628"/>
                <a:gd name="T81" fmla="*/ 518 h 756"/>
                <a:gd name="T82" fmla="*/ 614 w 628"/>
                <a:gd name="T83" fmla="*/ 511 h 756"/>
                <a:gd name="T84" fmla="*/ 619 w 628"/>
                <a:gd name="T85" fmla="*/ 504 h 756"/>
                <a:gd name="T86" fmla="*/ 619 w 628"/>
                <a:gd name="T87" fmla="*/ 497 h 756"/>
                <a:gd name="T88" fmla="*/ 619 w 628"/>
                <a:gd name="T89" fmla="*/ 488 h 756"/>
                <a:gd name="T90" fmla="*/ 619 w 628"/>
                <a:gd name="T91" fmla="*/ 481 h 756"/>
                <a:gd name="T92" fmla="*/ 621 w 628"/>
                <a:gd name="T93" fmla="*/ 471 h 756"/>
                <a:gd name="T94" fmla="*/ 619 w 628"/>
                <a:gd name="T95" fmla="*/ 462 h 756"/>
                <a:gd name="T96" fmla="*/ 619 w 628"/>
                <a:gd name="T97" fmla="*/ 452 h 756"/>
                <a:gd name="T98" fmla="*/ 619 w 628"/>
                <a:gd name="T99" fmla="*/ 445 h 756"/>
                <a:gd name="T100" fmla="*/ 619 w 628"/>
                <a:gd name="T101" fmla="*/ 438 h 756"/>
                <a:gd name="T102" fmla="*/ 617 w 628"/>
                <a:gd name="T103" fmla="*/ 429 h 756"/>
                <a:gd name="T104" fmla="*/ 617 w 628"/>
                <a:gd name="T105" fmla="*/ 426 h 756"/>
                <a:gd name="T106" fmla="*/ 628 w 628"/>
                <a:gd name="T107" fmla="*/ 217 h 756"/>
                <a:gd name="T108" fmla="*/ 482 w 628"/>
                <a:gd name="T109" fmla="*/ 38 h 756"/>
                <a:gd name="T110" fmla="*/ 200 w 628"/>
                <a:gd name="T111" fmla="*/ 0 h 756"/>
                <a:gd name="T112" fmla="*/ 37 w 628"/>
                <a:gd name="T113" fmla="*/ 130 h 756"/>
                <a:gd name="T114" fmla="*/ 0 w 628"/>
                <a:gd name="T115" fmla="*/ 271 h 756"/>
                <a:gd name="T116" fmla="*/ 0 w 628"/>
                <a:gd name="T117" fmla="*/ 27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8" h="756">
                  <a:moveTo>
                    <a:pt x="0" y="271"/>
                  </a:moveTo>
                  <a:lnTo>
                    <a:pt x="0" y="273"/>
                  </a:lnTo>
                  <a:lnTo>
                    <a:pt x="0" y="283"/>
                  </a:lnTo>
                  <a:lnTo>
                    <a:pt x="4" y="295"/>
                  </a:lnTo>
                  <a:lnTo>
                    <a:pt x="9" y="313"/>
                  </a:lnTo>
                  <a:lnTo>
                    <a:pt x="16" y="337"/>
                  </a:lnTo>
                  <a:lnTo>
                    <a:pt x="25" y="363"/>
                  </a:lnTo>
                  <a:lnTo>
                    <a:pt x="40" y="394"/>
                  </a:lnTo>
                  <a:lnTo>
                    <a:pt x="56" y="429"/>
                  </a:lnTo>
                  <a:lnTo>
                    <a:pt x="73" y="462"/>
                  </a:lnTo>
                  <a:lnTo>
                    <a:pt x="98" y="502"/>
                  </a:lnTo>
                  <a:lnTo>
                    <a:pt x="124" y="542"/>
                  </a:lnTo>
                  <a:lnTo>
                    <a:pt x="157" y="584"/>
                  </a:lnTo>
                  <a:lnTo>
                    <a:pt x="193" y="627"/>
                  </a:lnTo>
                  <a:lnTo>
                    <a:pt x="235" y="669"/>
                  </a:lnTo>
                  <a:lnTo>
                    <a:pt x="282" y="714"/>
                  </a:lnTo>
                  <a:lnTo>
                    <a:pt x="339" y="756"/>
                  </a:lnTo>
                  <a:lnTo>
                    <a:pt x="341" y="756"/>
                  </a:lnTo>
                  <a:lnTo>
                    <a:pt x="346" y="756"/>
                  </a:lnTo>
                  <a:lnTo>
                    <a:pt x="358" y="756"/>
                  </a:lnTo>
                  <a:lnTo>
                    <a:pt x="372" y="756"/>
                  </a:lnTo>
                  <a:lnTo>
                    <a:pt x="386" y="754"/>
                  </a:lnTo>
                  <a:lnTo>
                    <a:pt x="407" y="751"/>
                  </a:lnTo>
                  <a:lnTo>
                    <a:pt x="426" y="744"/>
                  </a:lnTo>
                  <a:lnTo>
                    <a:pt x="447" y="740"/>
                  </a:lnTo>
                  <a:lnTo>
                    <a:pt x="468" y="728"/>
                  </a:lnTo>
                  <a:lnTo>
                    <a:pt x="487" y="714"/>
                  </a:lnTo>
                  <a:lnTo>
                    <a:pt x="506" y="695"/>
                  </a:lnTo>
                  <a:lnTo>
                    <a:pt x="525" y="676"/>
                  </a:lnTo>
                  <a:lnTo>
                    <a:pt x="541" y="648"/>
                  </a:lnTo>
                  <a:lnTo>
                    <a:pt x="555" y="617"/>
                  </a:lnTo>
                  <a:lnTo>
                    <a:pt x="565" y="582"/>
                  </a:lnTo>
                  <a:lnTo>
                    <a:pt x="574" y="540"/>
                  </a:lnTo>
                  <a:lnTo>
                    <a:pt x="574" y="540"/>
                  </a:lnTo>
                  <a:lnTo>
                    <a:pt x="579" y="540"/>
                  </a:lnTo>
                  <a:lnTo>
                    <a:pt x="581" y="537"/>
                  </a:lnTo>
                  <a:lnTo>
                    <a:pt x="588" y="535"/>
                  </a:lnTo>
                  <a:lnTo>
                    <a:pt x="595" y="532"/>
                  </a:lnTo>
                  <a:lnTo>
                    <a:pt x="607" y="528"/>
                  </a:lnTo>
                  <a:lnTo>
                    <a:pt x="610" y="523"/>
                  </a:lnTo>
                  <a:lnTo>
                    <a:pt x="614" y="518"/>
                  </a:lnTo>
                  <a:lnTo>
                    <a:pt x="614" y="511"/>
                  </a:lnTo>
                  <a:lnTo>
                    <a:pt x="619" y="504"/>
                  </a:lnTo>
                  <a:lnTo>
                    <a:pt x="619" y="497"/>
                  </a:lnTo>
                  <a:lnTo>
                    <a:pt x="619" y="488"/>
                  </a:lnTo>
                  <a:lnTo>
                    <a:pt x="619" y="481"/>
                  </a:lnTo>
                  <a:lnTo>
                    <a:pt x="621" y="471"/>
                  </a:lnTo>
                  <a:lnTo>
                    <a:pt x="619" y="462"/>
                  </a:lnTo>
                  <a:lnTo>
                    <a:pt x="619" y="452"/>
                  </a:lnTo>
                  <a:lnTo>
                    <a:pt x="619" y="445"/>
                  </a:lnTo>
                  <a:lnTo>
                    <a:pt x="619" y="438"/>
                  </a:lnTo>
                  <a:lnTo>
                    <a:pt x="617" y="429"/>
                  </a:lnTo>
                  <a:lnTo>
                    <a:pt x="617" y="426"/>
                  </a:lnTo>
                  <a:lnTo>
                    <a:pt x="628" y="217"/>
                  </a:lnTo>
                  <a:lnTo>
                    <a:pt x="482" y="38"/>
                  </a:lnTo>
                  <a:lnTo>
                    <a:pt x="200" y="0"/>
                  </a:lnTo>
                  <a:lnTo>
                    <a:pt x="37" y="130"/>
                  </a:lnTo>
                  <a:lnTo>
                    <a:pt x="0" y="27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5440364" y="2386806"/>
              <a:ext cx="739775" cy="1042988"/>
            </a:xfrm>
            <a:custGeom>
              <a:avLst/>
              <a:gdLst>
                <a:gd name="T0" fmla="*/ 245 w 466"/>
                <a:gd name="T1" fmla="*/ 0 h 657"/>
                <a:gd name="T2" fmla="*/ 257 w 466"/>
                <a:gd name="T3" fmla="*/ 2 h 657"/>
                <a:gd name="T4" fmla="*/ 280 w 466"/>
                <a:gd name="T5" fmla="*/ 9 h 657"/>
                <a:gd name="T6" fmla="*/ 311 w 466"/>
                <a:gd name="T7" fmla="*/ 23 h 657"/>
                <a:gd name="T8" fmla="*/ 348 w 466"/>
                <a:gd name="T9" fmla="*/ 40 h 657"/>
                <a:gd name="T10" fmla="*/ 386 w 466"/>
                <a:gd name="T11" fmla="*/ 66 h 657"/>
                <a:gd name="T12" fmla="*/ 419 w 466"/>
                <a:gd name="T13" fmla="*/ 92 h 657"/>
                <a:gd name="T14" fmla="*/ 452 w 466"/>
                <a:gd name="T15" fmla="*/ 127 h 657"/>
                <a:gd name="T16" fmla="*/ 327 w 466"/>
                <a:gd name="T17" fmla="*/ 221 h 657"/>
                <a:gd name="T18" fmla="*/ 337 w 466"/>
                <a:gd name="T19" fmla="*/ 221 h 657"/>
                <a:gd name="T20" fmla="*/ 348 w 466"/>
                <a:gd name="T21" fmla="*/ 226 h 657"/>
                <a:gd name="T22" fmla="*/ 365 w 466"/>
                <a:gd name="T23" fmla="*/ 231 h 657"/>
                <a:gd name="T24" fmla="*/ 379 w 466"/>
                <a:gd name="T25" fmla="*/ 235 h 657"/>
                <a:gd name="T26" fmla="*/ 396 w 466"/>
                <a:gd name="T27" fmla="*/ 245 h 657"/>
                <a:gd name="T28" fmla="*/ 410 w 466"/>
                <a:gd name="T29" fmla="*/ 254 h 657"/>
                <a:gd name="T30" fmla="*/ 419 w 466"/>
                <a:gd name="T31" fmla="*/ 264 h 657"/>
                <a:gd name="T32" fmla="*/ 405 w 466"/>
                <a:gd name="T33" fmla="*/ 287 h 657"/>
                <a:gd name="T34" fmla="*/ 360 w 466"/>
                <a:gd name="T35" fmla="*/ 337 h 657"/>
                <a:gd name="T36" fmla="*/ 292 w 466"/>
                <a:gd name="T37" fmla="*/ 400 h 657"/>
                <a:gd name="T38" fmla="*/ 217 w 466"/>
                <a:gd name="T39" fmla="*/ 471 h 657"/>
                <a:gd name="T40" fmla="*/ 136 w 466"/>
                <a:gd name="T41" fmla="*/ 539 h 657"/>
                <a:gd name="T42" fmla="*/ 68 w 466"/>
                <a:gd name="T43" fmla="*/ 600 h 657"/>
                <a:gd name="T44" fmla="*/ 19 w 466"/>
                <a:gd name="T45" fmla="*/ 640 h 657"/>
                <a:gd name="T46" fmla="*/ 0 w 466"/>
                <a:gd name="T47" fmla="*/ 657 h 657"/>
                <a:gd name="T48" fmla="*/ 2 w 466"/>
                <a:gd name="T49" fmla="*/ 645 h 657"/>
                <a:gd name="T50" fmla="*/ 12 w 466"/>
                <a:gd name="T51" fmla="*/ 612 h 657"/>
                <a:gd name="T52" fmla="*/ 30 w 466"/>
                <a:gd name="T53" fmla="*/ 563 h 657"/>
                <a:gd name="T54" fmla="*/ 54 w 466"/>
                <a:gd name="T55" fmla="*/ 501 h 657"/>
                <a:gd name="T56" fmla="*/ 85 w 466"/>
                <a:gd name="T57" fmla="*/ 433 h 657"/>
                <a:gd name="T58" fmla="*/ 125 w 466"/>
                <a:gd name="T59" fmla="*/ 362 h 657"/>
                <a:gd name="T60" fmla="*/ 172 w 466"/>
                <a:gd name="T61" fmla="*/ 294 h 657"/>
                <a:gd name="T62" fmla="*/ 228 w 466"/>
                <a:gd name="T63" fmla="*/ 233 h 657"/>
                <a:gd name="T64" fmla="*/ 242 w 466"/>
                <a:gd name="T6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6" h="657">
                  <a:moveTo>
                    <a:pt x="242" y="0"/>
                  </a:moveTo>
                  <a:lnTo>
                    <a:pt x="245" y="0"/>
                  </a:lnTo>
                  <a:lnTo>
                    <a:pt x="250" y="0"/>
                  </a:lnTo>
                  <a:lnTo>
                    <a:pt x="257" y="2"/>
                  </a:lnTo>
                  <a:lnTo>
                    <a:pt x="268" y="7"/>
                  </a:lnTo>
                  <a:lnTo>
                    <a:pt x="280" y="9"/>
                  </a:lnTo>
                  <a:lnTo>
                    <a:pt x="297" y="16"/>
                  </a:lnTo>
                  <a:lnTo>
                    <a:pt x="311" y="23"/>
                  </a:lnTo>
                  <a:lnTo>
                    <a:pt x="330" y="33"/>
                  </a:lnTo>
                  <a:lnTo>
                    <a:pt x="348" y="40"/>
                  </a:lnTo>
                  <a:lnTo>
                    <a:pt x="367" y="52"/>
                  </a:lnTo>
                  <a:lnTo>
                    <a:pt x="386" y="66"/>
                  </a:lnTo>
                  <a:lnTo>
                    <a:pt x="403" y="77"/>
                  </a:lnTo>
                  <a:lnTo>
                    <a:pt x="419" y="92"/>
                  </a:lnTo>
                  <a:lnTo>
                    <a:pt x="438" y="110"/>
                  </a:lnTo>
                  <a:lnTo>
                    <a:pt x="452" y="127"/>
                  </a:lnTo>
                  <a:lnTo>
                    <a:pt x="466" y="148"/>
                  </a:lnTo>
                  <a:lnTo>
                    <a:pt x="327" y="221"/>
                  </a:lnTo>
                  <a:lnTo>
                    <a:pt x="327" y="221"/>
                  </a:lnTo>
                  <a:lnTo>
                    <a:pt x="337" y="221"/>
                  </a:lnTo>
                  <a:lnTo>
                    <a:pt x="341" y="223"/>
                  </a:lnTo>
                  <a:lnTo>
                    <a:pt x="348" y="226"/>
                  </a:lnTo>
                  <a:lnTo>
                    <a:pt x="356" y="228"/>
                  </a:lnTo>
                  <a:lnTo>
                    <a:pt x="365" y="231"/>
                  </a:lnTo>
                  <a:lnTo>
                    <a:pt x="372" y="233"/>
                  </a:lnTo>
                  <a:lnTo>
                    <a:pt x="379" y="235"/>
                  </a:lnTo>
                  <a:lnTo>
                    <a:pt x="389" y="240"/>
                  </a:lnTo>
                  <a:lnTo>
                    <a:pt x="396" y="245"/>
                  </a:lnTo>
                  <a:lnTo>
                    <a:pt x="403" y="249"/>
                  </a:lnTo>
                  <a:lnTo>
                    <a:pt x="410" y="254"/>
                  </a:lnTo>
                  <a:lnTo>
                    <a:pt x="414" y="259"/>
                  </a:lnTo>
                  <a:lnTo>
                    <a:pt x="419" y="264"/>
                  </a:lnTo>
                  <a:lnTo>
                    <a:pt x="417" y="273"/>
                  </a:lnTo>
                  <a:lnTo>
                    <a:pt x="405" y="287"/>
                  </a:lnTo>
                  <a:lnTo>
                    <a:pt x="386" y="311"/>
                  </a:lnTo>
                  <a:lnTo>
                    <a:pt x="360" y="337"/>
                  </a:lnTo>
                  <a:lnTo>
                    <a:pt x="327" y="367"/>
                  </a:lnTo>
                  <a:lnTo>
                    <a:pt x="292" y="400"/>
                  </a:lnTo>
                  <a:lnTo>
                    <a:pt x="254" y="435"/>
                  </a:lnTo>
                  <a:lnTo>
                    <a:pt x="217" y="471"/>
                  </a:lnTo>
                  <a:lnTo>
                    <a:pt x="174" y="506"/>
                  </a:lnTo>
                  <a:lnTo>
                    <a:pt x="136" y="539"/>
                  </a:lnTo>
                  <a:lnTo>
                    <a:pt x="99" y="572"/>
                  </a:lnTo>
                  <a:lnTo>
                    <a:pt x="68" y="600"/>
                  </a:lnTo>
                  <a:lnTo>
                    <a:pt x="40" y="621"/>
                  </a:lnTo>
                  <a:lnTo>
                    <a:pt x="19" y="640"/>
                  </a:lnTo>
                  <a:lnTo>
                    <a:pt x="5" y="652"/>
                  </a:lnTo>
                  <a:lnTo>
                    <a:pt x="0" y="657"/>
                  </a:lnTo>
                  <a:lnTo>
                    <a:pt x="0" y="654"/>
                  </a:lnTo>
                  <a:lnTo>
                    <a:pt x="2" y="645"/>
                  </a:lnTo>
                  <a:lnTo>
                    <a:pt x="5" y="631"/>
                  </a:lnTo>
                  <a:lnTo>
                    <a:pt x="12" y="612"/>
                  </a:lnTo>
                  <a:lnTo>
                    <a:pt x="19" y="589"/>
                  </a:lnTo>
                  <a:lnTo>
                    <a:pt x="30" y="563"/>
                  </a:lnTo>
                  <a:lnTo>
                    <a:pt x="40" y="534"/>
                  </a:lnTo>
                  <a:lnTo>
                    <a:pt x="54" y="501"/>
                  </a:lnTo>
                  <a:lnTo>
                    <a:pt x="68" y="468"/>
                  </a:lnTo>
                  <a:lnTo>
                    <a:pt x="85" y="433"/>
                  </a:lnTo>
                  <a:lnTo>
                    <a:pt x="103" y="398"/>
                  </a:lnTo>
                  <a:lnTo>
                    <a:pt x="125" y="362"/>
                  </a:lnTo>
                  <a:lnTo>
                    <a:pt x="146" y="327"/>
                  </a:lnTo>
                  <a:lnTo>
                    <a:pt x="172" y="294"/>
                  </a:lnTo>
                  <a:lnTo>
                    <a:pt x="198" y="261"/>
                  </a:lnTo>
                  <a:lnTo>
                    <a:pt x="228" y="233"/>
                  </a:lnTo>
                  <a:lnTo>
                    <a:pt x="242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82FA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5048251" y="2528093"/>
              <a:ext cx="411163" cy="882650"/>
            </a:xfrm>
            <a:custGeom>
              <a:avLst/>
              <a:gdLst>
                <a:gd name="T0" fmla="*/ 164 w 259"/>
                <a:gd name="T1" fmla="*/ 0 h 556"/>
                <a:gd name="T2" fmla="*/ 148 w 259"/>
                <a:gd name="T3" fmla="*/ 7 h 556"/>
                <a:gd name="T4" fmla="*/ 129 w 259"/>
                <a:gd name="T5" fmla="*/ 17 h 556"/>
                <a:gd name="T6" fmla="*/ 108 w 259"/>
                <a:gd name="T7" fmla="*/ 31 h 556"/>
                <a:gd name="T8" fmla="*/ 82 w 259"/>
                <a:gd name="T9" fmla="*/ 45 h 556"/>
                <a:gd name="T10" fmla="*/ 58 w 259"/>
                <a:gd name="T11" fmla="*/ 57 h 556"/>
                <a:gd name="T12" fmla="*/ 42 w 259"/>
                <a:gd name="T13" fmla="*/ 69 h 556"/>
                <a:gd name="T14" fmla="*/ 33 w 259"/>
                <a:gd name="T15" fmla="*/ 76 h 556"/>
                <a:gd name="T16" fmla="*/ 124 w 259"/>
                <a:gd name="T17" fmla="*/ 137 h 556"/>
                <a:gd name="T18" fmla="*/ 120 w 259"/>
                <a:gd name="T19" fmla="*/ 139 h 556"/>
                <a:gd name="T20" fmla="*/ 108 w 259"/>
                <a:gd name="T21" fmla="*/ 149 h 556"/>
                <a:gd name="T22" fmla="*/ 87 w 259"/>
                <a:gd name="T23" fmla="*/ 163 h 556"/>
                <a:gd name="T24" fmla="*/ 65 w 259"/>
                <a:gd name="T25" fmla="*/ 182 h 556"/>
                <a:gd name="T26" fmla="*/ 42 w 259"/>
                <a:gd name="T27" fmla="*/ 200 h 556"/>
                <a:gd name="T28" fmla="*/ 23 w 259"/>
                <a:gd name="T29" fmla="*/ 219 h 556"/>
                <a:gd name="T30" fmla="*/ 7 w 259"/>
                <a:gd name="T31" fmla="*/ 236 h 556"/>
                <a:gd name="T32" fmla="*/ 0 w 259"/>
                <a:gd name="T33" fmla="*/ 250 h 556"/>
                <a:gd name="T34" fmla="*/ 9 w 259"/>
                <a:gd name="T35" fmla="*/ 257 h 556"/>
                <a:gd name="T36" fmla="*/ 33 w 259"/>
                <a:gd name="T37" fmla="*/ 278 h 556"/>
                <a:gd name="T38" fmla="*/ 70 w 259"/>
                <a:gd name="T39" fmla="*/ 311 h 556"/>
                <a:gd name="T40" fmla="*/ 113 w 259"/>
                <a:gd name="T41" fmla="*/ 356 h 556"/>
                <a:gd name="T42" fmla="*/ 155 w 259"/>
                <a:gd name="T43" fmla="*/ 403 h 556"/>
                <a:gd name="T44" fmla="*/ 195 w 259"/>
                <a:gd name="T45" fmla="*/ 457 h 556"/>
                <a:gd name="T46" fmla="*/ 228 w 259"/>
                <a:gd name="T47" fmla="*/ 511 h 556"/>
                <a:gd name="T48" fmla="*/ 245 w 259"/>
                <a:gd name="T49" fmla="*/ 556 h 556"/>
                <a:gd name="T50" fmla="*/ 247 w 259"/>
                <a:gd name="T51" fmla="*/ 528 h 556"/>
                <a:gd name="T52" fmla="*/ 252 w 259"/>
                <a:gd name="T53" fmla="*/ 492 h 556"/>
                <a:gd name="T54" fmla="*/ 256 w 259"/>
                <a:gd name="T55" fmla="*/ 441 h 556"/>
                <a:gd name="T56" fmla="*/ 259 w 259"/>
                <a:gd name="T57" fmla="*/ 379 h 556"/>
                <a:gd name="T58" fmla="*/ 256 w 259"/>
                <a:gd name="T59" fmla="*/ 321 h 556"/>
                <a:gd name="T60" fmla="*/ 252 w 259"/>
                <a:gd name="T61" fmla="*/ 262 h 556"/>
                <a:gd name="T62" fmla="*/ 240 w 259"/>
                <a:gd name="T63" fmla="*/ 215 h 556"/>
                <a:gd name="T64" fmla="*/ 186 w 259"/>
                <a:gd name="T65" fmla="*/ 12 h 556"/>
                <a:gd name="T66" fmla="*/ 174 w 259"/>
                <a:gd name="T67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" h="556">
                  <a:moveTo>
                    <a:pt x="174" y="0"/>
                  </a:moveTo>
                  <a:lnTo>
                    <a:pt x="164" y="0"/>
                  </a:lnTo>
                  <a:lnTo>
                    <a:pt x="157" y="3"/>
                  </a:lnTo>
                  <a:lnTo>
                    <a:pt x="148" y="7"/>
                  </a:lnTo>
                  <a:lnTo>
                    <a:pt x="141" y="12"/>
                  </a:lnTo>
                  <a:lnTo>
                    <a:pt x="129" y="17"/>
                  </a:lnTo>
                  <a:lnTo>
                    <a:pt x="120" y="24"/>
                  </a:lnTo>
                  <a:lnTo>
                    <a:pt x="108" y="31"/>
                  </a:lnTo>
                  <a:lnTo>
                    <a:pt x="96" y="40"/>
                  </a:lnTo>
                  <a:lnTo>
                    <a:pt x="82" y="45"/>
                  </a:lnTo>
                  <a:lnTo>
                    <a:pt x="70" y="52"/>
                  </a:lnTo>
                  <a:lnTo>
                    <a:pt x="58" y="57"/>
                  </a:lnTo>
                  <a:lnTo>
                    <a:pt x="51" y="64"/>
                  </a:lnTo>
                  <a:lnTo>
                    <a:pt x="42" y="69"/>
                  </a:lnTo>
                  <a:lnTo>
                    <a:pt x="37" y="71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124" y="137"/>
                  </a:lnTo>
                  <a:lnTo>
                    <a:pt x="122" y="137"/>
                  </a:lnTo>
                  <a:lnTo>
                    <a:pt x="120" y="139"/>
                  </a:lnTo>
                  <a:lnTo>
                    <a:pt x="113" y="144"/>
                  </a:lnTo>
                  <a:lnTo>
                    <a:pt x="108" y="149"/>
                  </a:lnTo>
                  <a:lnTo>
                    <a:pt x="96" y="156"/>
                  </a:lnTo>
                  <a:lnTo>
                    <a:pt x="87" y="163"/>
                  </a:lnTo>
                  <a:lnTo>
                    <a:pt x="77" y="172"/>
                  </a:lnTo>
                  <a:lnTo>
                    <a:pt x="65" y="182"/>
                  </a:lnTo>
                  <a:lnTo>
                    <a:pt x="54" y="191"/>
                  </a:lnTo>
                  <a:lnTo>
                    <a:pt x="42" y="200"/>
                  </a:lnTo>
                  <a:lnTo>
                    <a:pt x="33" y="210"/>
                  </a:lnTo>
                  <a:lnTo>
                    <a:pt x="23" y="219"/>
                  </a:lnTo>
                  <a:lnTo>
                    <a:pt x="14" y="226"/>
                  </a:lnTo>
                  <a:lnTo>
                    <a:pt x="7" y="236"/>
                  </a:lnTo>
                  <a:lnTo>
                    <a:pt x="2" y="24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9" y="257"/>
                  </a:lnTo>
                  <a:lnTo>
                    <a:pt x="18" y="264"/>
                  </a:lnTo>
                  <a:lnTo>
                    <a:pt x="33" y="278"/>
                  </a:lnTo>
                  <a:lnTo>
                    <a:pt x="49" y="292"/>
                  </a:lnTo>
                  <a:lnTo>
                    <a:pt x="70" y="311"/>
                  </a:lnTo>
                  <a:lnTo>
                    <a:pt x="89" y="330"/>
                  </a:lnTo>
                  <a:lnTo>
                    <a:pt x="113" y="356"/>
                  </a:lnTo>
                  <a:lnTo>
                    <a:pt x="134" y="377"/>
                  </a:lnTo>
                  <a:lnTo>
                    <a:pt x="155" y="403"/>
                  </a:lnTo>
                  <a:lnTo>
                    <a:pt x="174" y="429"/>
                  </a:lnTo>
                  <a:lnTo>
                    <a:pt x="195" y="457"/>
                  </a:lnTo>
                  <a:lnTo>
                    <a:pt x="212" y="483"/>
                  </a:lnTo>
                  <a:lnTo>
                    <a:pt x="228" y="511"/>
                  </a:lnTo>
                  <a:lnTo>
                    <a:pt x="240" y="540"/>
                  </a:lnTo>
                  <a:lnTo>
                    <a:pt x="245" y="556"/>
                  </a:lnTo>
                  <a:lnTo>
                    <a:pt x="245" y="544"/>
                  </a:lnTo>
                  <a:lnTo>
                    <a:pt x="247" y="528"/>
                  </a:lnTo>
                  <a:lnTo>
                    <a:pt x="249" y="516"/>
                  </a:lnTo>
                  <a:lnTo>
                    <a:pt x="252" y="492"/>
                  </a:lnTo>
                  <a:lnTo>
                    <a:pt x="254" y="469"/>
                  </a:lnTo>
                  <a:lnTo>
                    <a:pt x="256" y="441"/>
                  </a:lnTo>
                  <a:lnTo>
                    <a:pt x="259" y="412"/>
                  </a:lnTo>
                  <a:lnTo>
                    <a:pt x="259" y="379"/>
                  </a:lnTo>
                  <a:lnTo>
                    <a:pt x="259" y="351"/>
                  </a:lnTo>
                  <a:lnTo>
                    <a:pt x="256" y="321"/>
                  </a:lnTo>
                  <a:lnTo>
                    <a:pt x="254" y="290"/>
                  </a:lnTo>
                  <a:lnTo>
                    <a:pt x="252" y="262"/>
                  </a:lnTo>
                  <a:lnTo>
                    <a:pt x="247" y="238"/>
                  </a:lnTo>
                  <a:lnTo>
                    <a:pt x="240" y="215"/>
                  </a:lnTo>
                  <a:lnTo>
                    <a:pt x="230" y="198"/>
                  </a:lnTo>
                  <a:lnTo>
                    <a:pt x="186" y="12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82FA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5616576" y="4161631"/>
              <a:ext cx="474663" cy="755650"/>
            </a:xfrm>
            <a:custGeom>
              <a:avLst/>
              <a:gdLst>
                <a:gd name="T0" fmla="*/ 247 w 299"/>
                <a:gd name="T1" fmla="*/ 3 h 476"/>
                <a:gd name="T2" fmla="*/ 230 w 299"/>
                <a:gd name="T3" fmla="*/ 3 h 476"/>
                <a:gd name="T4" fmla="*/ 200 w 299"/>
                <a:gd name="T5" fmla="*/ 3 h 476"/>
                <a:gd name="T6" fmla="*/ 162 w 299"/>
                <a:gd name="T7" fmla="*/ 3 h 476"/>
                <a:gd name="T8" fmla="*/ 122 w 299"/>
                <a:gd name="T9" fmla="*/ 3 h 476"/>
                <a:gd name="T10" fmla="*/ 82 w 299"/>
                <a:gd name="T11" fmla="*/ 7 h 476"/>
                <a:gd name="T12" fmla="*/ 49 w 299"/>
                <a:gd name="T13" fmla="*/ 15 h 476"/>
                <a:gd name="T14" fmla="*/ 28 w 299"/>
                <a:gd name="T15" fmla="*/ 26 h 476"/>
                <a:gd name="T16" fmla="*/ 21 w 299"/>
                <a:gd name="T17" fmla="*/ 40 h 476"/>
                <a:gd name="T18" fmla="*/ 14 w 299"/>
                <a:gd name="T19" fmla="*/ 73 h 476"/>
                <a:gd name="T20" fmla="*/ 9 w 299"/>
                <a:gd name="T21" fmla="*/ 130 h 476"/>
                <a:gd name="T22" fmla="*/ 2 w 299"/>
                <a:gd name="T23" fmla="*/ 198 h 476"/>
                <a:gd name="T24" fmla="*/ 0 w 299"/>
                <a:gd name="T25" fmla="*/ 274 h 476"/>
                <a:gd name="T26" fmla="*/ 0 w 299"/>
                <a:gd name="T27" fmla="*/ 347 h 476"/>
                <a:gd name="T28" fmla="*/ 4 w 299"/>
                <a:gd name="T29" fmla="*/ 410 h 476"/>
                <a:gd name="T30" fmla="*/ 14 w 299"/>
                <a:gd name="T31" fmla="*/ 460 h 476"/>
                <a:gd name="T32" fmla="*/ 23 w 299"/>
                <a:gd name="T33" fmla="*/ 476 h 476"/>
                <a:gd name="T34" fmla="*/ 40 w 299"/>
                <a:gd name="T35" fmla="*/ 476 h 476"/>
                <a:gd name="T36" fmla="*/ 70 w 299"/>
                <a:gd name="T37" fmla="*/ 474 h 476"/>
                <a:gd name="T38" fmla="*/ 108 w 299"/>
                <a:gd name="T39" fmla="*/ 474 h 476"/>
                <a:gd name="T40" fmla="*/ 150 w 299"/>
                <a:gd name="T41" fmla="*/ 471 h 476"/>
                <a:gd name="T42" fmla="*/ 190 w 299"/>
                <a:gd name="T43" fmla="*/ 467 h 476"/>
                <a:gd name="T44" fmla="*/ 228 w 299"/>
                <a:gd name="T45" fmla="*/ 460 h 476"/>
                <a:gd name="T46" fmla="*/ 254 w 299"/>
                <a:gd name="T47" fmla="*/ 453 h 476"/>
                <a:gd name="T48" fmla="*/ 275 w 299"/>
                <a:gd name="T49" fmla="*/ 438 h 476"/>
                <a:gd name="T50" fmla="*/ 292 w 299"/>
                <a:gd name="T51" fmla="*/ 405 h 476"/>
                <a:gd name="T52" fmla="*/ 296 w 299"/>
                <a:gd name="T53" fmla="*/ 356 h 476"/>
                <a:gd name="T54" fmla="*/ 299 w 299"/>
                <a:gd name="T55" fmla="*/ 297 h 476"/>
                <a:gd name="T56" fmla="*/ 296 w 299"/>
                <a:gd name="T57" fmla="*/ 236 h 476"/>
                <a:gd name="T58" fmla="*/ 292 w 299"/>
                <a:gd name="T59" fmla="*/ 175 h 476"/>
                <a:gd name="T60" fmla="*/ 289 w 299"/>
                <a:gd name="T61" fmla="*/ 118 h 476"/>
                <a:gd name="T62" fmla="*/ 289 w 299"/>
                <a:gd name="T63" fmla="*/ 73 h 476"/>
                <a:gd name="T64" fmla="*/ 294 w 299"/>
                <a:gd name="T65" fmla="*/ 43 h 476"/>
                <a:gd name="T66" fmla="*/ 292 w 299"/>
                <a:gd name="T67" fmla="*/ 22 h 476"/>
                <a:gd name="T68" fmla="*/ 289 w 299"/>
                <a:gd name="T69" fmla="*/ 10 h 476"/>
                <a:gd name="T70" fmla="*/ 280 w 299"/>
                <a:gd name="T71" fmla="*/ 3 h 476"/>
                <a:gd name="T72" fmla="*/ 266 w 299"/>
                <a:gd name="T73" fmla="*/ 0 h 476"/>
                <a:gd name="T74" fmla="*/ 254 w 299"/>
                <a:gd name="T75" fmla="*/ 3 h 476"/>
                <a:gd name="T76" fmla="*/ 252 w 299"/>
                <a:gd name="T77" fmla="*/ 3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9" h="476">
                  <a:moveTo>
                    <a:pt x="252" y="3"/>
                  </a:moveTo>
                  <a:lnTo>
                    <a:pt x="247" y="3"/>
                  </a:lnTo>
                  <a:lnTo>
                    <a:pt x="240" y="3"/>
                  </a:lnTo>
                  <a:lnTo>
                    <a:pt x="230" y="3"/>
                  </a:lnTo>
                  <a:lnTo>
                    <a:pt x="216" y="3"/>
                  </a:lnTo>
                  <a:lnTo>
                    <a:pt x="200" y="3"/>
                  </a:lnTo>
                  <a:lnTo>
                    <a:pt x="183" y="3"/>
                  </a:lnTo>
                  <a:lnTo>
                    <a:pt x="162" y="3"/>
                  </a:lnTo>
                  <a:lnTo>
                    <a:pt x="143" y="3"/>
                  </a:lnTo>
                  <a:lnTo>
                    <a:pt x="122" y="3"/>
                  </a:lnTo>
                  <a:lnTo>
                    <a:pt x="101" y="5"/>
                  </a:lnTo>
                  <a:lnTo>
                    <a:pt x="82" y="7"/>
                  </a:lnTo>
                  <a:lnTo>
                    <a:pt x="66" y="12"/>
                  </a:lnTo>
                  <a:lnTo>
                    <a:pt x="49" y="15"/>
                  </a:lnTo>
                  <a:lnTo>
                    <a:pt x="37" y="19"/>
                  </a:lnTo>
                  <a:lnTo>
                    <a:pt x="28" y="26"/>
                  </a:lnTo>
                  <a:lnTo>
                    <a:pt x="23" y="33"/>
                  </a:lnTo>
                  <a:lnTo>
                    <a:pt x="21" y="40"/>
                  </a:lnTo>
                  <a:lnTo>
                    <a:pt x="18" y="55"/>
                  </a:lnTo>
                  <a:lnTo>
                    <a:pt x="14" y="73"/>
                  </a:lnTo>
                  <a:lnTo>
                    <a:pt x="11" y="102"/>
                  </a:lnTo>
                  <a:lnTo>
                    <a:pt x="9" y="130"/>
                  </a:lnTo>
                  <a:lnTo>
                    <a:pt x="7" y="163"/>
                  </a:lnTo>
                  <a:lnTo>
                    <a:pt x="2" y="198"/>
                  </a:lnTo>
                  <a:lnTo>
                    <a:pt x="2" y="238"/>
                  </a:lnTo>
                  <a:lnTo>
                    <a:pt x="0" y="274"/>
                  </a:lnTo>
                  <a:lnTo>
                    <a:pt x="0" y="311"/>
                  </a:lnTo>
                  <a:lnTo>
                    <a:pt x="0" y="347"/>
                  </a:lnTo>
                  <a:lnTo>
                    <a:pt x="2" y="382"/>
                  </a:lnTo>
                  <a:lnTo>
                    <a:pt x="4" y="410"/>
                  </a:lnTo>
                  <a:lnTo>
                    <a:pt x="9" y="438"/>
                  </a:lnTo>
                  <a:lnTo>
                    <a:pt x="14" y="460"/>
                  </a:lnTo>
                  <a:lnTo>
                    <a:pt x="23" y="476"/>
                  </a:lnTo>
                  <a:lnTo>
                    <a:pt x="23" y="476"/>
                  </a:lnTo>
                  <a:lnTo>
                    <a:pt x="30" y="476"/>
                  </a:lnTo>
                  <a:lnTo>
                    <a:pt x="40" y="476"/>
                  </a:lnTo>
                  <a:lnTo>
                    <a:pt x="54" y="476"/>
                  </a:lnTo>
                  <a:lnTo>
                    <a:pt x="70" y="474"/>
                  </a:lnTo>
                  <a:lnTo>
                    <a:pt x="87" y="474"/>
                  </a:lnTo>
                  <a:lnTo>
                    <a:pt x="108" y="474"/>
                  </a:lnTo>
                  <a:lnTo>
                    <a:pt x="129" y="474"/>
                  </a:lnTo>
                  <a:lnTo>
                    <a:pt x="150" y="471"/>
                  </a:lnTo>
                  <a:lnTo>
                    <a:pt x="172" y="469"/>
                  </a:lnTo>
                  <a:lnTo>
                    <a:pt x="190" y="467"/>
                  </a:lnTo>
                  <a:lnTo>
                    <a:pt x="209" y="464"/>
                  </a:lnTo>
                  <a:lnTo>
                    <a:pt x="228" y="460"/>
                  </a:lnTo>
                  <a:lnTo>
                    <a:pt x="242" y="457"/>
                  </a:lnTo>
                  <a:lnTo>
                    <a:pt x="254" y="453"/>
                  </a:lnTo>
                  <a:lnTo>
                    <a:pt x="266" y="450"/>
                  </a:lnTo>
                  <a:lnTo>
                    <a:pt x="275" y="438"/>
                  </a:lnTo>
                  <a:lnTo>
                    <a:pt x="285" y="424"/>
                  </a:lnTo>
                  <a:lnTo>
                    <a:pt x="292" y="405"/>
                  </a:lnTo>
                  <a:lnTo>
                    <a:pt x="294" y="382"/>
                  </a:lnTo>
                  <a:lnTo>
                    <a:pt x="296" y="356"/>
                  </a:lnTo>
                  <a:lnTo>
                    <a:pt x="299" y="328"/>
                  </a:lnTo>
                  <a:lnTo>
                    <a:pt x="299" y="297"/>
                  </a:lnTo>
                  <a:lnTo>
                    <a:pt x="299" y="269"/>
                  </a:lnTo>
                  <a:lnTo>
                    <a:pt x="296" y="236"/>
                  </a:lnTo>
                  <a:lnTo>
                    <a:pt x="294" y="205"/>
                  </a:lnTo>
                  <a:lnTo>
                    <a:pt x="292" y="175"/>
                  </a:lnTo>
                  <a:lnTo>
                    <a:pt x="292" y="146"/>
                  </a:lnTo>
                  <a:lnTo>
                    <a:pt x="289" y="118"/>
                  </a:lnTo>
                  <a:lnTo>
                    <a:pt x="289" y="95"/>
                  </a:lnTo>
                  <a:lnTo>
                    <a:pt x="289" y="73"/>
                  </a:lnTo>
                  <a:lnTo>
                    <a:pt x="292" y="57"/>
                  </a:lnTo>
                  <a:lnTo>
                    <a:pt x="294" y="43"/>
                  </a:lnTo>
                  <a:lnTo>
                    <a:pt x="294" y="31"/>
                  </a:lnTo>
                  <a:lnTo>
                    <a:pt x="292" y="22"/>
                  </a:lnTo>
                  <a:lnTo>
                    <a:pt x="292" y="17"/>
                  </a:lnTo>
                  <a:lnTo>
                    <a:pt x="289" y="10"/>
                  </a:lnTo>
                  <a:lnTo>
                    <a:pt x="285" y="5"/>
                  </a:lnTo>
                  <a:lnTo>
                    <a:pt x="280" y="3"/>
                  </a:lnTo>
                  <a:lnTo>
                    <a:pt x="278" y="3"/>
                  </a:lnTo>
                  <a:lnTo>
                    <a:pt x="266" y="0"/>
                  </a:lnTo>
                  <a:lnTo>
                    <a:pt x="259" y="0"/>
                  </a:lnTo>
                  <a:lnTo>
                    <a:pt x="254" y="3"/>
                  </a:lnTo>
                  <a:lnTo>
                    <a:pt x="252" y="3"/>
                  </a:lnTo>
                  <a:lnTo>
                    <a:pt x="252" y="3"/>
                  </a:lnTo>
                  <a:close/>
                </a:path>
              </a:pathLst>
            </a:custGeom>
            <a:solidFill>
              <a:srgbClr val="B5FC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38"/>
            <p:cNvSpPr>
              <a:spLocks/>
            </p:cNvSpPr>
            <p:nvPr/>
          </p:nvSpPr>
          <p:spPr bwMode="auto">
            <a:xfrm>
              <a:off x="4725989" y="4106068"/>
              <a:ext cx="309563" cy="774700"/>
            </a:xfrm>
            <a:custGeom>
              <a:avLst/>
              <a:gdLst>
                <a:gd name="T0" fmla="*/ 66 w 195"/>
                <a:gd name="T1" fmla="*/ 0 h 488"/>
                <a:gd name="T2" fmla="*/ 64 w 195"/>
                <a:gd name="T3" fmla="*/ 0 h 488"/>
                <a:gd name="T4" fmla="*/ 68 w 195"/>
                <a:gd name="T5" fmla="*/ 0 h 488"/>
                <a:gd name="T6" fmla="*/ 73 w 195"/>
                <a:gd name="T7" fmla="*/ 2 h 488"/>
                <a:gd name="T8" fmla="*/ 82 w 195"/>
                <a:gd name="T9" fmla="*/ 5 h 488"/>
                <a:gd name="T10" fmla="*/ 89 w 195"/>
                <a:gd name="T11" fmla="*/ 7 h 488"/>
                <a:gd name="T12" fmla="*/ 101 w 195"/>
                <a:gd name="T13" fmla="*/ 12 h 488"/>
                <a:gd name="T14" fmla="*/ 113 w 195"/>
                <a:gd name="T15" fmla="*/ 14 h 488"/>
                <a:gd name="T16" fmla="*/ 127 w 195"/>
                <a:gd name="T17" fmla="*/ 17 h 488"/>
                <a:gd name="T18" fmla="*/ 139 w 195"/>
                <a:gd name="T19" fmla="*/ 19 h 488"/>
                <a:gd name="T20" fmla="*/ 151 w 195"/>
                <a:gd name="T21" fmla="*/ 24 h 488"/>
                <a:gd name="T22" fmla="*/ 163 w 195"/>
                <a:gd name="T23" fmla="*/ 26 h 488"/>
                <a:gd name="T24" fmla="*/ 172 w 195"/>
                <a:gd name="T25" fmla="*/ 28 h 488"/>
                <a:gd name="T26" fmla="*/ 181 w 195"/>
                <a:gd name="T27" fmla="*/ 28 h 488"/>
                <a:gd name="T28" fmla="*/ 188 w 195"/>
                <a:gd name="T29" fmla="*/ 31 h 488"/>
                <a:gd name="T30" fmla="*/ 193 w 195"/>
                <a:gd name="T31" fmla="*/ 33 h 488"/>
                <a:gd name="T32" fmla="*/ 195 w 195"/>
                <a:gd name="T33" fmla="*/ 33 h 488"/>
                <a:gd name="T34" fmla="*/ 193 w 195"/>
                <a:gd name="T35" fmla="*/ 38 h 488"/>
                <a:gd name="T36" fmla="*/ 191 w 195"/>
                <a:gd name="T37" fmla="*/ 50 h 488"/>
                <a:gd name="T38" fmla="*/ 186 w 195"/>
                <a:gd name="T39" fmla="*/ 68 h 488"/>
                <a:gd name="T40" fmla="*/ 184 w 195"/>
                <a:gd name="T41" fmla="*/ 97 h 488"/>
                <a:gd name="T42" fmla="*/ 179 w 195"/>
                <a:gd name="T43" fmla="*/ 127 h 488"/>
                <a:gd name="T44" fmla="*/ 174 w 195"/>
                <a:gd name="T45" fmla="*/ 163 h 488"/>
                <a:gd name="T46" fmla="*/ 170 w 195"/>
                <a:gd name="T47" fmla="*/ 200 h 488"/>
                <a:gd name="T48" fmla="*/ 163 w 195"/>
                <a:gd name="T49" fmla="*/ 240 h 488"/>
                <a:gd name="T50" fmla="*/ 158 w 195"/>
                <a:gd name="T51" fmla="*/ 280 h 488"/>
                <a:gd name="T52" fmla="*/ 151 w 195"/>
                <a:gd name="T53" fmla="*/ 320 h 488"/>
                <a:gd name="T54" fmla="*/ 146 w 195"/>
                <a:gd name="T55" fmla="*/ 358 h 488"/>
                <a:gd name="T56" fmla="*/ 144 w 195"/>
                <a:gd name="T57" fmla="*/ 393 h 488"/>
                <a:gd name="T58" fmla="*/ 141 w 195"/>
                <a:gd name="T59" fmla="*/ 424 h 488"/>
                <a:gd name="T60" fmla="*/ 139 w 195"/>
                <a:gd name="T61" fmla="*/ 450 h 488"/>
                <a:gd name="T62" fmla="*/ 139 w 195"/>
                <a:gd name="T63" fmla="*/ 471 h 488"/>
                <a:gd name="T64" fmla="*/ 139 w 195"/>
                <a:gd name="T65" fmla="*/ 483 h 488"/>
                <a:gd name="T66" fmla="*/ 137 w 195"/>
                <a:gd name="T67" fmla="*/ 483 h 488"/>
                <a:gd name="T68" fmla="*/ 134 w 195"/>
                <a:gd name="T69" fmla="*/ 483 h 488"/>
                <a:gd name="T70" fmla="*/ 127 w 195"/>
                <a:gd name="T71" fmla="*/ 485 h 488"/>
                <a:gd name="T72" fmla="*/ 120 w 195"/>
                <a:gd name="T73" fmla="*/ 485 h 488"/>
                <a:gd name="T74" fmla="*/ 111 w 195"/>
                <a:gd name="T75" fmla="*/ 485 h 488"/>
                <a:gd name="T76" fmla="*/ 101 w 195"/>
                <a:gd name="T77" fmla="*/ 488 h 488"/>
                <a:gd name="T78" fmla="*/ 89 w 195"/>
                <a:gd name="T79" fmla="*/ 488 h 488"/>
                <a:gd name="T80" fmla="*/ 78 w 195"/>
                <a:gd name="T81" fmla="*/ 488 h 488"/>
                <a:gd name="T82" fmla="*/ 66 w 195"/>
                <a:gd name="T83" fmla="*/ 488 h 488"/>
                <a:gd name="T84" fmla="*/ 54 w 195"/>
                <a:gd name="T85" fmla="*/ 485 h 488"/>
                <a:gd name="T86" fmla="*/ 42 w 195"/>
                <a:gd name="T87" fmla="*/ 483 h 488"/>
                <a:gd name="T88" fmla="*/ 31 w 195"/>
                <a:gd name="T89" fmla="*/ 483 h 488"/>
                <a:gd name="T90" fmla="*/ 21 w 195"/>
                <a:gd name="T91" fmla="*/ 478 h 488"/>
                <a:gd name="T92" fmla="*/ 12 w 195"/>
                <a:gd name="T93" fmla="*/ 473 h 488"/>
                <a:gd name="T94" fmla="*/ 5 w 195"/>
                <a:gd name="T95" fmla="*/ 466 h 488"/>
                <a:gd name="T96" fmla="*/ 0 w 195"/>
                <a:gd name="T97" fmla="*/ 462 h 488"/>
                <a:gd name="T98" fmla="*/ 24 w 195"/>
                <a:gd name="T99" fmla="*/ 245 h 488"/>
                <a:gd name="T100" fmla="*/ 59 w 195"/>
                <a:gd name="T101" fmla="*/ 38 h 488"/>
                <a:gd name="T102" fmla="*/ 66 w 195"/>
                <a:gd name="T103" fmla="*/ 0 h 488"/>
                <a:gd name="T104" fmla="*/ 66 w 195"/>
                <a:gd name="T10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5" h="488">
                  <a:moveTo>
                    <a:pt x="66" y="0"/>
                  </a:moveTo>
                  <a:lnTo>
                    <a:pt x="64" y="0"/>
                  </a:lnTo>
                  <a:lnTo>
                    <a:pt x="68" y="0"/>
                  </a:lnTo>
                  <a:lnTo>
                    <a:pt x="73" y="2"/>
                  </a:lnTo>
                  <a:lnTo>
                    <a:pt x="82" y="5"/>
                  </a:lnTo>
                  <a:lnTo>
                    <a:pt x="89" y="7"/>
                  </a:lnTo>
                  <a:lnTo>
                    <a:pt x="101" y="12"/>
                  </a:lnTo>
                  <a:lnTo>
                    <a:pt x="113" y="14"/>
                  </a:lnTo>
                  <a:lnTo>
                    <a:pt x="127" y="17"/>
                  </a:lnTo>
                  <a:lnTo>
                    <a:pt x="139" y="19"/>
                  </a:lnTo>
                  <a:lnTo>
                    <a:pt x="151" y="24"/>
                  </a:lnTo>
                  <a:lnTo>
                    <a:pt x="163" y="26"/>
                  </a:lnTo>
                  <a:lnTo>
                    <a:pt x="172" y="28"/>
                  </a:lnTo>
                  <a:lnTo>
                    <a:pt x="181" y="28"/>
                  </a:lnTo>
                  <a:lnTo>
                    <a:pt x="188" y="31"/>
                  </a:lnTo>
                  <a:lnTo>
                    <a:pt x="193" y="33"/>
                  </a:lnTo>
                  <a:lnTo>
                    <a:pt x="195" y="33"/>
                  </a:lnTo>
                  <a:lnTo>
                    <a:pt x="193" y="38"/>
                  </a:lnTo>
                  <a:lnTo>
                    <a:pt x="191" y="50"/>
                  </a:lnTo>
                  <a:lnTo>
                    <a:pt x="186" y="68"/>
                  </a:lnTo>
                  <a:lnTo>
                    <a:pt x="184" y="97"/>
                  </a:lnTo>
                  <a:lnTo>
                    <a:pt x="179" y="127"/>
                  </a:lnTo>
                  <a:lnTo>
                    <a:pt x="174" y="163"/>
                  </a:lnTo>
                  <a:lnTo>
                    <a:pt x="170" y="200"/>
                  </a:lnTo>
                  <a:lnTo>
                    <a:pt x="163" y="240"/>
                  </a:lnTo>
                  <a:lnTo>
                    <a:pt x="158" y="280"/>
                  </a:lnTo>
                  <a:lnTo>
                    <a:pt x="151" y="320"/>
                  </a:lnTo>
                  <a:lnTo>
                    <a:pt x="146" y="358"/>
                  </a:lnTo>
                  <a:lnTo>
                    <a:pt x="144" y="393"/>
                  </a:lnTo>
                  <a:lnTo>
                    <a:pt x="141" y="424"/>
                  </a:lnTo>
                  <a:lnTo>
                    <a:pt x="139" y="450"/>
                  </a:lnTo>
                  <a:lnTo>
                    <a:pt x="139" y="471"/>
                  </a:lnTo>
                  <a:lnTo>
                    <a:pt x="139" y="483"/>
                  </a:lnTo>
                  <a:lnTo>
                    <a:pt x="137" y="483"/>
                  </a:lnTo>
                  <a:lnTo>
                    <a:pt x="134" y="483"/>
                  </a:lnTo>
                  <a:lnTo>
                    <a:pt x="127" y="485"/>
                  </a:lnTo>
                  <a:lnTo>
                    <a:pt x="120" y="485"/>
                  </a:lnTo>
                  <a:lnTo>
                    <a:pt x="111" y="485"/>
                  </a:lnTo>
                  <a:lnTo>
                    <a:pt x="101" y="488"/>
                  </a:lnTo>
                  <a:lnTo>
                    <a:pt x="89" y="488"/>
                  </a:lnTo>
                  <a:lnTo>
                    <a:pt x="78" y="488"/>
                  </a:lnTo>
                  <a:lnTo>
                    <a:pt x="66" y="488"/>
                  </a:lnTo>
                  <a:lnTo>
                    <a:pt x="54" y="485"/>
                  </a:lnTo>
                  <a:lnTo>
                    <a:pt x="42" y="483"/>
                  </a:lnTo>
                  <a:lnTo>
                    <a:pt x="31" y="483"/>
                  </a:lnTo>
                  <a:lnTo>
                    <a:pt x="21" y="478"/>
                  </a:lnTo>
                  <a:lnTo>
                    <a:pt x="12" y="473"/>
                  </a:lnTo>
                  <a:lnTo>
                    <a:pt x="5" y="466"/>
                  </a:lnTo>
                  <a:lnTo>
                    <a:pt x="0" y="462"/>
                  </a:lnTo>
                  <a:lnTo>
                    <a:pt x="24" y="245"/>
                  </a:lnTo>
                  <a:lnTo>
                    <a:pt x="59" y="38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5FC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>
              <a:off x="5622926" y="4144168"/>
              <a:ext cx="463550" cy="223838"/>
            </a:xfrm>
            <a:custGeom>
              <a:avLst/>
              <a:gdLst>
                <a:gd name="T0" fmla="*/ 12 w 292"/>
                <a:gd name="T1" fmla="*/ 134 h 141"/>
                <a:gd name="T2" fmla="*/ 14 w 292"/>
                <a:gd name="T3" fmla="*/ 134 h 141"/>
                <a:gd name="T4" fmla="*/ 19 w 292"/>
                <a:gd name="T5" fmla="*/ 134 h 141"/>
                <a:gd name="T6" fmla="*/ 31 w 292"/>
                <a:gd name="T7" fmla="*/ 136 h 141"/>
                <a:gd name="T8" fmla="*/ 45 w 292"/>
                <a:gd name="T9" fmla="*/ 136 h 141"/>
                <a:gd name="T10" fmla="*/ 62 w 292"/>
                <a:gd name="T11" fmla="*/ 139 h 141"/>
                <a:gd name="T12" fmla="*/ 80 w 292"/>
                <a:gd name="T13" fmla="*/ 139 h 141"/>
                <a:gd name="T14" fmla="*/ 102 w 292"/>
                <a:gd name="T15" fmla="*/ 141 h 141"/>
                <a:gd name="T16" fmla="*/ 123 w 292"/>
                <a:gd name="T17" fmla="*/ 141 h 141"/>
                <a:gd name="T18" fmla="*/ 146 w 292"/>
                <a:gd name="T19" fmla="*/ 141 h 141"/>
                <a:gd name="T20" fmla="*/ 168 w 292"/>
                <a:gd name="T21" fmla="*/ 141 h 141"/>
                <a:gd name="T22" fmla="*/ 189 w 292"/>
                <a:gd name="T23" fmla="*/ 141 h 141"/>
                <a:gd name="T24" fmla="*/ 212 w 292"/>
                <a:gd name="T25" fmla="*/ 141 h 141"/>
                <a:gd name="T26" fmla="*/ 231 w 292"/>
                <a:gd name="T27" fmla="*/ 136 h 141"/>
                <a:gd name="T28" fmla="*/ 250 w 292"/>
                <a:gd name="T29" fmla="*/ 134 h 141"/>
                <a:gd name="T30" fmla="*/ 264 w 292"/>
                <a:gd name="T31" fmla="*/ 132 h 141"/>
                <a:gd name="T32" fmla="*/ 276 w 292"/>
                <a:gd name="T33" fmla="*/ 127 h 141"/>
                <a:gd name="T34" fmla="*/ 278 w 292"/>
                <a:gd name="T35" fmla="*/ 122 h 141"/>
                <a:gd name="T36" fmla="*/ 281 w 292"/>
                <a:gd name="T37" fmla="*/ 117 h 141"/>
                <a:gd name="T38" fmla="*/ 283 w 292"/>
                <a:gd name="T39" fmla="*/ 110 h 141"/>
                <a:gd name="T40" fmla="*/ 285 w 292"/>
                <a:gd name="T41" fmla="*/ 101 h 141"/>
                <a:gd name="T42" fmla="*/ 285 w 292"/>
                <a:gd name="T43" fmla="*/ 91 h 141"/>
                <a:gd name="T44" fmla="*/ 288 w 292"/>
                <a:gd name="T45" fmla="*/ 80 h 141"/>
                <a:gd name="T46" fmla="*/ 288 w 292"/>
                <a:gd name="T47" fmla="*/ 68 h 141"/>
                <a:gd name="T48" fmla="*/ 290 w 292"/>
                <a:gd name="T49" fmla="*/ 59 h 141"/>
                <a:gd name="T50" fmla="*/ 290 w 292"/>
                <a:gd name="T51" fmla="*/ 47 h 141"/>
                <a:gd name="T52" fmla="*/ 290 w 292"/>
                <a:gd name="T53" fmla="*/ 35 h 141"/>
                <a:gd name="T54" fmla="*/ 290 w 292"/>
                <a:gd name="T55" fmla="*/ 26 h 141"/>
                <a:gd name="T56" fmla="*/ 290 w 292"/>
                <a:gd name="T57" fmla="*/ 16 h 141"/>
                <a:gd name="T58" fmla="*/ 290 w 292"/>
                <a:gd name="T59" fmla="*/ 9 h 141"/>
                <a:gd name="T60" fmla="*/ 290 w 292"/>
                <a:gd name="T61" fmla="*/ 2 h 141"/>
                <a:gd name="T62" fmla="*/ 290 w 292"/>
                <a:gd name="T63" fmla="*/ 0 h 141"/>
                <a:gd name="T64" fmla="*/ 292 w 292"/>
                <a:gd name="T65" fmla="*/ 0 h 141"/>
                <a:gd name="T66" fmla="*/ 288 w 292"/>
                <a:gd name="T67" fmla="*/ 0 h 141"/>
                <a:gd name="T68" fmla="*/ 281 w 292"/>
                <a:gd name="T69" fmla="*/ 0 h 141"/>
                <a:gd name="T70" fmla="*/ 269 w 292"/>
                <a:gd name="T71" fmla="*/ 2 h 141"/>
                <a:gd name="T72" fmla="*/ 255 w 292"/>
                <a:gd name="T73" fmla="*/ 2 h 141"/>
                <a:gd name="T74" fmla="*/ 236 w 292"/>
                <a:gd name="T75" fmla="*/ 4 h 141"/>
                <a:gd name="T76" fmla="*/ 215 w 292"/>
                <a:gd name="T77" fmla="*/ 9 h 141"/>
                <a:gd name="T78" fmla="*/ 193 w 292"/>
                <a:gd name="T79" fmla="*/ 11 h 141"/>
                <a:gd name="T80" fmla="*/ 170 w 292"/>
                <a:gd name="T81" fmla="*/ 14 h 141"/>
                <a:gd name="T82" fmla="*/ 146 w 292"/>
                <a:gd name="T83" fmla="*/ 16 h 141"/>
                <a:gd name="T84" fmla="*/ 120 w 292"/>
                <a:gd name="T85" fmla="*/ 18 h 141"/>
                <a:gd name="T86" fmla="*/ 97 w 292"/>
                <a:gd name="T87" fmla="*/ 18 h 141"/>
                <a:gd name="T88" fmla="*/ 76 w 292"/>
                <a:gd name="T89" fmla="*/ 21 h 141"/>
                <a:gd name="T90" fmla="*/ 54 w 292"/>
                <a:gd name="T91" fmla="*/ 21 h 141"/>
                <a:gd name="T92" fmla="*/ 38 w 292"/>
                <a:gd name="T93" fmla="*/ 18 h 141"/>
                <a:gd name="T94" fmla="*/ 24 w 292"/>
                <a:gd name="T95" fmla="*/ 16 h 141"/>
                <a:gd name="T96" fmla="*/ 14 w 292"/>
                <a:gd name="T97" fmla="*/ 14 h 141"/>
                <a:gd name="T98" fmla="*/ 0 w 292"/>
                <a:gd name="T99" fmla="*/ 136 h 141"/>
                <a:gd name="T100" fmla="*/ 12 w 292"/>
                <a:gd name="T101" fmla="*/ 134 h 141"/>
                <a:gd name="T102" fmla="*/ 12 w 292"/>
                <a:gd name="T103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" h="141">
                  <a:moveTo>
                    <a:pt x="12" y="134"/>
                  </a:moveTo>
                  <a:lnTo>
                    <a:pt x="14" y="134"/>
                  </a:lnTo>
                  <a:lnTo>
                    <a:pt x="19" y="134"/>
                  </a:lnTo>
                  <a:lnTo>
                    <a:pt x="31" y="136"/>
                  </a:lnTo>
                  <a:lnTo>
                    <a:pt x="45" y="136"/>
                  </a:lnTo>
                  <a:lnTo>
                    <a:pt x="62" y="139"/>
                  </a:lnTo>
                  <a:lnTo>
                    <a:pt x="80" y="139"/>
                  </a:lnTo>
                  <a:lnTo>
                    <a:pt x="102" y="141"/>
                  </a:lnTo>
                  <a:lnTo>
                    <a:pt x="123" y="141"/>
                  </a:lnTo>
                  <a:lnTo>
                    <a:pt x="146" y="141"/>
                  </a:lnTo>
                  <a:lnTo>
                    <a:pt x="168" y="141"/>
                  </a:lnTo>
                  <a:lnTo>
                    <a:pt x="189" y="141"/>
                  </a:lnTo>
                  <a:lnTo>
                    <a:pt x="212" y="141"/>
                  </a:lnTo>
                  <a:lnTo>
                    <a:pt x="231" y="136"/>
                  </a:lnTo>
                  <a:lnTo>
                    <a:pt x="250" y="134"/>
                  </a:lnTo>
                  <a:lnTo>
                    <a:pt x="264" y="132"/>
                  </a:lnTo>
                  <a:lnTo>
                    <a:pt x="276" y="127"/>
                  </a:lnTo>
                  <a:lnTo>
                    <a:pt x="278" y="122"/>
                  </a:lnTo>
                  <a:lnTo>
                    <a:pt x="281" y="117"/>
                  </a:lnTo>
                  <a:lnTo>
                    <a:pt x="283" y="110"/>
                  </a:lnTo>
                  <a:lnTo>
                    <a:pt x="285" y="101"/>
                  </a:lnTo>
                  <a:lnTo>
                    <a:pt x="285" y="91"/>
                  </a:lnTo>
                  <a:lnTo>
                    <a:pt x="288" y="80"/>
                  </a:lnTo>
                  <a:lnTo>
                    <a:pt x="288" y="68"/>
                  </a:lnTo>
                  <a:lnTo>
                    <a:pt x="290" y="59"/>
                  </a:lnTo>
                  <a:lnTo>
                    <a:pt x="290" y="47"/>
                  </a:lnTo>
                  <a:lnTo>
                    <a:pt x="290" y="35"/>
                  </a:lnTo>
                  <a:lnTo>
                    <a:pt x="290" y="26"/>
                  </a:lnTo>
                  <a:lnTo>
                    <a:pt x="290" y="16"/>
                  </a:lnTo>
                  <a:lnTo>
                    <a:pt x="290" y="9"/>
                  </a:lnTo>
                  <a:lnTo>
                    <a:pt x="290" y="2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1" y="0"/>
                  </a:lnTo>
                  <a:lnTo>
                    <a:pt x="269" y="2"/>
                  </a:lnTo>
                  <a:lnTo>
                    <a:pt x="255" y="2"/>
                  </a:lnTo>
                  <a:lnTo>
                    <a:pt x="236" y="4"/>
                  </a:lnTo>
                  <a:lnTo>
                    <a:pt x="215" y="9"/>
                  </a:lnTo>
                  <a:lnTo>
                    <a:pt x="193" y="11"/>
                  </a:lnTo>
                  <a:lnTo>
                    <a:pt x="170" y="14"/>
                  </a:lnTo>
                  <a:lnTo>
                    <a:pt x="146" y="16"/>
                  </a:lnTo>
                  <a:lnTo>
                    <a:pt x="120" y="18"/>
                  </a:lnTo>
                  <a:lnTo>
                    <a:pt x="97" y="18"/>
                  </a:lnTo>
                  <a:lnTo>
                    <a:pt x="76" y="21"/>
                  </a:lnTo>
                  <a:lnTo>
                    <a:pt x="54" y="21"/>
                  </a:lnTo>
                  <a:lnTo>
                    <a:pt x="38" y="18"/>
                  </a:lnTo>
                  <a:lnTo>
                    <a:pt x="24" y="16"/>
                  </a:lnTo>
                  <a:lnTo>
                    <a:pt x="14" y="14"/>
                  </a:lnTo>
                  <a:lnTo>
                    <a:pt x="0" y="136"/>
                  </a:lnTo>
                  <a:lnTo>
                    <a:pt x="12" y="134"/>
                  </a:lnTo>
                  <a:lnTo>
                    <a:pt x="12" y="134"/>
                  </a:lnTo>
                  <a:close/>
                </a:path>
              </a:pathLst>
            </a:custGeom>
            <a:solidFill>
              <a:srgbClr val="82FA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>
              <a:off x="4792664" y="4109243"/>
              <a:ext cx="255588" cy="244475"/>
            </a:xfrm>
            <a:custGeom>
              <a:avLst/>
              <a:gdLst>
                <a:gd name="T0" fmla="*/ 0 w 161"/>
                <a:gd name="T1" fmla="*/ 121 h 154"/>
                <a:gd name="T2" fmla="*/ 146 w 161"/>
                <a:gd name="T3" fmla="*/ 154 h 154"/>
                <a:gd name="T4" fmla="*/ 161 w 161"/>
                <a:gd name="T5" fmla="*/ 36 h 154"/>
                <a:gd name="T6" fmla="*/ 17 w 161"/>
                <a:gd name="T7" fmla="*/ 0 h 154"/>
                <a:gd name="T8" fmla="*/ 0 w 161"/>
                <a:gd name="T9" fmla="*/ 121 h 154"/>
                <a:gd name="T10" fmla="*/ 0 w 161"/>
                <a:gd name="T11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54">
                  <a:moveTo>
                    <a:pt x="0" y="121"/>
                  </a:moveTo>
                  <a:lnTo>
                    <a:pt x="146" y="154"/>
                  </a:lnTo>
                  <a:lnTo>
                    <a:pt x="161" y="36"/>
                  </a:lnTo>
                  <a:lnTo>
                    <a:pt x="17" y="0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82FA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57"/>
            <p:cNvSpPr>
              <a:spLocks/>
            </p:cNvSpPr>
            <p:nvPr/>
          </p:nvSpPr>
          <p:spPr bwMode="auto">
            <a:xfrm>
              <a:off x="5429251" y="3967956"/>
              <a:ext cx="77788" cy="82550"/>
            </a:xfrm>
            <a:custGeom>
              <a:avLst/>
              <a:gdLst>
                <a:gd name="T0" fmla="*/ 23 w 49"/>
                <a:gd name="T1" fmla="*/ 52 h 52"/>
                <a:gd name="T2" fmla="*/ 35 w 49"/>
                <a:gd name="T3" fmla="*/ 49 h 52"/>
                <a:gd name="T4" fmla="*/ 42 w 49"/>
                <a:gd name="T5" fmla="*/ 45 h 52"/>
                <a:gd name="T6" fmla="*/ 49 w 49"/>
                <a:gd name="T7" fmla="*/ 35 h 52"/>
                <a:gd name="T8" fmla="*/ 49 w 49"/>
                <a:gd name="T9" fmla="*/ 26 h 52"/>
                <a:gd name="T10" fmla="*/ 49 w 49"/>
                <a:gd name="T11" fmla="*/ 16 h 52"/>
                <a:gd name="T12" fmla="*/ 42 w 49"/>
                <a:gd name="T13" fmla="*/ 7 h 52"/>
                <a:gd name="T14" fmla="*/ 35 w 49"/>
                <a:gd name="T15" fmla="*/ 2 h 52"/>
                <a:gd name="T16" fmla="*/ 23 w 49"/>
                <a:gd name="T17" fmla="*/ 0 h 52"/>
                <a:gd name="T18" fmla="*/ 14 w 49"/>
                <a:gd name="T19" fmla="*/ 2 h 52"/>
                <a:gd name="T20" fmla="*/ 7 w 49"/>
                <a:gd name="T21" fmla="*/ 7 h 52"/>
                <a:gd name="T22" fmla="*/ 0 w 49"/>
                <a:gd name="T23" fmla="*/ 16 h 52"/>
                <a:gd name="T24" fmla="*/ 0 w 49"/>
                <a:gd name="T25" fmla="*/ 26 h 52"/>
                <a:gd name="T26" fmla="*/ 0 w 49"/>
                <a:gd name="T27" fmla="*/ 35 h 52"/>
                <a:gd name="T28" fmla="*/ 7 w 49"/>
                <a:gd name="T29" fmla="*/ 45 h 52"/>
                <a:gd name="T30" fmla="*/ 14 w 49"/>
                <a:gd name="T31" fmla="*/ 49 h 52"/>
                <a:gd name="T32" fmla="*/ 23 w 49"/>
                <a:gd name="T33" fmla="*/ 52 h 52"/>
                <a:gd name="T34" fmla="*/ 23 w 49"/>
                <a:gd name="T3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2">
                  <a:moveTo>
                    <a:pt x="23" y="52"/>
                  </a:moveTo>
                  <a:lnTo>
                    <a:pt x="35" y="49"/>
                  </a:lnTo>
                  <a:lnTo>
                    <a:pt x="42" y="45"/>
                  </a:lnTo>
                  <a:lnTo>
                    <a:pt x="49" y="35"/>
                  </a:lnTo>
                  <a:lnTo>
                    <a:pt x="49" y="26"/>
                  </a:lnTo>
                  <a:lnTo>
                    <a:pt x="49" y="16"/>
                  </a:lnTo>
                  <a:lnTo>
                    <a:pt x="42" y="7"/>
                  </a:lnTo>
                  <a:lnTo>
                    <a:pt x="35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7" y="45"/>
                  </a:lnTo>
                  <a:lnTo>
                    <a:pt x="14" y="49"/>
                  </a:lnTo>
                  <a:lnTo>
                    <a:pt x="23" y="52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58"/>
            <p:cNvSpPr>
              <a:spLocks/>
            </p:cNvSpPr>
            <p:nvPr/>
          </p:nvSpPr>
          <p:spPr bwMode="auto">
            <a:xfrm>
              <a:off x="5399089" y="4185443"/>
              <a:ext cx="71438" cy="69850"/>
            </a:xfrm>
            <a:custGeom>
              <a:avLst/>
              <a:gdLst>
                <a:gd name="T0" fmla="*/ 21 w 45"/>
                <a:gd name="T1" fmla="*/ 44 h 44"/>
                <a:gd name="T2" fmla="*/ 31 w 45"/>
                <a:gd name="T3" fmla="*/ 42 h 44"/>
                <a:gd name="T4" fmla="*/ 40 w 45"/>
                <a:gd name="T5" fmla="*/ 40 h 44"/>
                <a:gd name="T6" fmla="*/ 42 w 45"/>
                <a:gd name="T7" fmla="*/ 33 h 44"/>
                <a:gd name="T8" fmla="*/ 45 w 45"/>
                <a:gd name="T9" fmla="*/ 23 h 44"/>
                <a:gd name="T10" fmla="*/ 42 w 45"/>
                <a:gd name="T11" fmla="*/ 14 h 44"/>
                <a:gd name="T12" fmla="*/ 40 w 45"/>
                <a:gd name="T13" fmla="*/ 7 h 44"/>
                <a:gd name="T14" fmla="*/ 31 w 45"/>
                <a:gd name="T15" fmla="*/ 2 h 44"/>
                <a:gd name="T16" fmla="*/ 21 w 45"/>
                <a:gd name="T17" fmla="*/ 0 h 44"/>
                <a:gd name="T18" fmla="*/ 12 w 45"/>
                <a:gd name="T19" fmla="*/ 2 h 44"/>
                <a:gd name="T20" fmla="*/ 5 w 45"/>
                <a:gd name="T21" fmla="*/ 7 h 44"/>
                <a:gd name="T22" fmla="*/ 2 w 45"/>
                <a:gd name="T23" fmla="*/ 14 h 44"/>
                <a:gd name="T24" fmla="*/ 0 w 45"/>
                <a:gd name="T25" fmla="*/ 23 h 44"/>
                <a:gd name="T26" fmla="*/ 2 w 45"/>
                <a:gd name="T27" fmla="*/ 33 h 44"/>
                <a:gd name="T28" fmla="*/ 5 w 45"/>
                <a:gd name="T29" fmla="*/ 40 h 44"/>
                <a:gd name="T30" fmla="*/ 12 w 45"/>
                <a:gd name="T31" fmla="*/ 42 h 44"/>
                <a:gd name="T32" fmla="*/ 21 w 45"/>
                <a:gd name="T33" fmla="*/ 44 h 44"/>
                <a:gd name="T34" fmla="*/ 21 w 45"/>
                <a:gd name="T3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44">
                  <a:moveTo>
                    <a:pt x="21" y="44"/>
                  </a:moveTo>
                  <a:lnTo>
                    <a:pt x="31" y="42"/>
                  </a:lnTo>
                  <a:lnTo>
                    <a:pt x="40" y="40"/>
                  </a:lnTo>
                  <a:lnTo>
                    <a:pt x="42" y="33"/>
                  </a:lnTo>
                  <a:lnTo>
                    <a:pt x="45" y="23"/>
                  </a:lnTo>
                  <a:lnTo>
                    <a:pt x="42" y="14"/>
                  </a:lnTo>
                  <a:lnTo>
                    <a:pt x="40" y="7"/>
                  </a:lnTo>
                  <a:lnTo>
                    <a:pt x="31" y="2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3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59"/>
            <p:cNvSpPr>
              <a:spLocks/>
            </p:cNvSpPr>
            <p:nvPr/>
          </p:nvSpPr>
          <p:spPr bwMode="auto">
            <a:xfrm>
              <a:off x="5360989" y="4445793"/>
              <a:ext cx="87313" cy="87313"/>
            </a:xfrm>
            <a:custGeom>
              <a:avLst/>
              <a:gdLst>
                <a:gd name="T0" fmla="*/ 26 w 55"/>
                <a:gd name="T1" fmla="*/ 55 h 55"/>
                <a:gd name="T2" fmla="*/ 36 w 55"/>
                <a:gd name="T3" fmla="*/ 52 h 55"/>
                <a:gd name="T4" fmla="*/ 45 w 55"/>
                <a:gd name="T5" fmla="*/ 45 h 55"/>
                <a:gd name="T6" fmla="*/ 50 w 55"/>
                <a:gd name="T7" fmla="*/ 38 h 55"/>
                <a:gd name="T8" fmla="*/ 55 w 55"/>
                <a:gd name="T9" fmla="*/ 29 h 55"/>
                <a:gd name="T10" fmla="*/ 52 w 55"/>
                <a:gd name="T11" fmla="*/ 22 h 55"/>
                <a:gd name="T12" fmla="*/ 50 w 55"/>
                <a:gd name="T13" fmla="*/ 17 h 55"/>
                <a:gd name="T14" fmla="*/ 48 w 55"/>
                <a:gd name="T15" fmla="*/ 10 h 55"/>
                <a:gd name="T16" fmla="*/ 45 w 55"/>
                <a:gd name="T17" fmla="*/ 7 h 55"/>
                <a:gd name="T18" fmla="*/ 36 w 55"/>
                <a:gd name="T19" fmla="*/ 3 h 55"/>
                <a:gd name="T20" fmla="*/ 26 w 55"/>
                <a:gd name="T21" fmla="*/ 0 h 55"/>
                <a:gd name="T22" fmla="*/ 15 w 55"/>
                <a:gd name="T23" fmla="*/ 3 h 55"/>
                <a:gd name="T24" fmla="*/ 7 w 55"/>
                <a:gd name="T25" fmla="*/ 7 h 55"/>
                <a:gd name="T26" fmla="*/ 3 w 55"/>
                <a:gd name="T27" fmla="*/ 10 h 55"/>
                <a:gd name="T28" fmla="*/ 0 w 55"/>
                <a:gd name="T29" fmla="*/ 17 h 55"/>
                <a:gd name="T30" fmla="*/ 0 w 55"/>
                <a:gd name="T31" fmla="*/ 22 h 55"/>
                <a:gd name="T32" fmla="*/ 0 w 55"/>
                <a:gd name="T33" fmla="*/ 29 h 55"/>
                <a:gd name="T34" fmla="*/ 0 w 55"/>
                <a:gd name="T35" fmla="*/ 38 h 55"/>
                <a:gd name="T36" fmla="*/ 7 w 55"/>
                <a:gd name="T37" fmla="*/ 45 h 55"/>
                <a:gd name="T38" fmla="*/ 15 w 55"/>
                <a:gd name="T39" fmla="*/ 52 h 55"/>
                <a:gd name="T40" fmla="*/ 26 w 55"/>
                <a:gd name="T41" fmla="*/ 55 h 55"/>
                <a:gd name="T42" fmla="*/ 26 w 55"/>
                <a:gd name="T4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55">
                  <a:moveTo>
                    <a:pt x="26" y="55"/>
                  </a:moveTo>
                  <a:lnTo>
                    <a:pt x="36" y="52"/>
                  </a:lnTo>
                  <a:lnTo>
                    <a:pt x="45" y="45"/>
                  </a:lnTo>
                  <a:lnTo>
                    <a:pt x="50" y="38"/>
                  </a:lnTo>
                  <a:lnTo>
                    <a:pt x="55" y="29"/>
                  </a:lnTo>
                  <a:lnTo>
                    <a:pt x="52" y="22"/>
                  </a:lnTo>
                  <a:lnTo>
                    <a:pt x="50" y="17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7" y="7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7" y="45"/>
                  </a:lnTo>
                  <a:lnTo>
                    <a:pt x="15" y="52"/>
                  </a:lnTo>
                  <a:lnTo>
                    <a:pt x="26" y="55"/>
                  </a:lnTo>
                  <a:lnTo>
                    <a:pt x="26" y="55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60"/>
            <p:cNvSpPr>
              <a:spLocks/>
            </p:cNvSpPr>
            <p:nvPr/>
          </p:nvSpPr>
          <p:spPr bwMode="auto">
            <a:xfrm>
              <a:off x="5357814" y="4707731"/>
              <a:ext cx="74613" cy="79375"/>
            </a:xfrm>
            <a:custGeom>
              <a:avLst/>
              <a:gdLst>
                <a:gd name="T0" fmla="*/ 24 w 47"/>
                <a:gd name="T1" fmla="*/ 50 h 50"/>
                <a:gd name="T2" fmla="*/ 33 w 47"/>
                <a:gd name="T3" fmla="*/ 47 h 50"/>
                <a:gd name="T4" fmla="*/ 40 w 47"/>
                <a:gd name="T5" fmla="*/ 43 h 50"/>
                <a:gd name="T6" fmla="*/ 45 w 47"/>
                <a:gd name="T7" fmla="*/ 33 h 50"/>
                <a:gd name="T8" fmla="*/ 47 w 47"/>
                <a:gd name="T9" fmla="*/ 26 h 50"/>
                <a:gd name="T10" fmla="*/ 45 w 47"/>
                <a:gd name="T11" fmla="*/ 14 h 50"/>
                <a:gd name="T12" fmla="*/ 40 w 47"/>
                <a:gd name="T13" fmla="*/ 7 h 50"/>
                <a:gd name="T14" fmla="*/ 33 w 47"/>
                <a:gd name="T15" fmla="*/ 3 h 50"/>
                <a:gd name="T16" fmla="*/ 24 w 47"/>
                <a:gd name="T17" fmla="*/ 0 h 50"/>
                <a:gd name="T18" fmla="*/ 14 w 47"/>
                <a:gd name="T19" fmla="*/ 3 h 50"/>
                <a:gd name="T20" fmla="*/ 5 w 47"/>
                <a:gd name="T21" fmla="*/ 7 h 50"/>
                <a:gd name="T22" fmla="*/ 0 w 47"/>
                <a:gd name="T23" fmla="*/ 14 h 50"/>
                <a:gd name="T24" fmla="*/ 0 w 47"/>
                <a:gd name="T25" fmla="*/ 26 h 50"/>
                <a:gd name="T26" fmla="*/ 0 w 47"/>
                <a:gd name="T27" fmla="*/ 33 h 50"/>
                <a:gd name="T28" fmla="*/ 5 w 47"/>
                <a:gd name="T29" fmla="*/ 43 h 50"/>
                <a:gd name="T30" fmla="*/ 14 w 47"/>
                <a:gd name="T31" fmla="*/ 47 h 50"/>
                <a:gd name="T32" fmla="*/ 24 w 47"/>
                <a:gd name="T33" fmla="*/ 50 h 50"/>
                <a:gd name="T34" fmla="*/ 24 w 47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50">
                  <a:moveTo>
                    <a:pt x="24" y="50"/>
                  </a:moveTo>
                  <a:lnTo>
                    <a:pt x="33" y="47"/>
                  </a:lnTo>
                  <a:lnTo>
                    <a:pt x="40" y="43"/>
                  </a:lnTo>
                  <a:lnTo>
                    <a:pt x="45" y="33"/>
                  </a:lnTo>
                  <a:lnTo>
                    <a:pt x="47" y="26"/>
                  </a:lnTo>
                  <a:lnTo>
                    <a:pt x="45" y="14"/>
                  </a:lnTo>
                  <a:lnTo>
                    <a:pt x="40" y="7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4" y="3"/>
                  </a:lnTo>
                  <a:lnTo>
                    <a:pt x="5" y="7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5" y="43"/>
                  </a:lnTo>
                  <a:lnTo>
                    <a:pt x="14" y="47"/>
                  </a:lnTo>
                  <a:lnTo>
                    <a:pt x="24" y="5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61"/>
            <p:cNvSpPr>
              <a:spLocks/>
            </p:cNvSpPr>
            <p:nvPr/>
          </p:nvSpPr>
          <p:spPr bwMode="auto">
            <a:xfrm>
              <a:off x="5349876" y="5049043"/>
              <a:ext cx="79375" cy="77788"/>
            </a:xfrm>
            <a:custGeom>
              <a:avLst/>
              <a:gdLst>
                <a:gd name="T0" fmla="*/ 24 w 50"/>
                <a:gd name="T1" fmla="*/ 49 h 49"/>
                <a:gd name="T2" fmla="*/ 33 w 50"/>
                <a:gd name="T3" fmla="*/ 47 h 49"/>
                <a:gd name="T4" fmla="*/ 43 w 50"/>
                <a:gd name="T5" fmla="*/ 42 h 49"/>
                <a:gd name="T6" fmla="*/ 47 w 50"/>
                <a:gd name="T7" fmla="*/ 33 h 49"/>
                <a:gd name="T8" fmla="*/ 50 w 50"/>
                <a:gd name="T9" fmla="*/ 25 h 49"/>
                <a:gd name="T10" fmla="*/ 47 w 50"/>
                <a:gd name="T11" fmla="*/ 16 h 49"/>
                <a:gd name="T12" fmla="*/ 43 w 50"/>
                <a:gd name="T13" fmla="*/ 7 h 49"/>
                <a:gd name="T14" fmla="*/ 33 w 50"/>
                <a:gd name="T15" fmla="*/ 2 h 49"/>
                <a:gd name="T16" fmla="*/ 24 w 50"/>
                <a:gd name="T17" fmla="*/ 0 h 49"/>
                <a:gd name="T18" fmla="*/ 14 w 50"/>
                <a:gd name="T19" fmla="*/ 2 h 49"/>
                <a:gd name="T20" fmla="*/ 7 w 50"/>
                <a:gd name="T21" fmla="*/ 7 h 49"/>
                <a:gd name="T22" fmla="*/ 0 w 50"/>
                <a:gd name="T23" fmla="*/ 16 h 49"/>
                <a:gd name="T24" fmla="*/ 0 w 50"/>
                <a:gd name="T25" fmla="*/ 25 h 49"/>
                <a:gd name="T26" fmla="*/ 0 w 50"/>
                <a:gd name="T27" fmla="*/ 33 h 49"/>
                <a:gd name="T28" fmla="*/ 7 w 50"/>
                <a:gd name="T29" fmla="*/ 42 h 49"/>
                <a:gd name="T30" fmla="*/ 14 w 50"/>
                <a:gd name="T31" fmla="*/ 47 h 49"/>
                <a:gd name="T32" fmla="*/ 24 w 50"/>
                <a:gd name="T33" fmla="*/ 49 h 49"/>
                <a:gd name="T34" fmla="*/ 24 w 50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24" y="49"/>
                  </a:moveTo>
                  <a:lnTo>
                    <a:pt x="33" y="47"/>
                  </a:lnTo>
                  <a:lnTo>
                    <a:pt x="43" y="42"/>
                  </a:lnTo>
                  <a:lnTo>
                    <a:pt x="47" y="33"/>
                  </a:lnTo>
                  <a:lnTo>
                    <a:pt x="50" y="25"/>
                  </a:lnTo>
                  <a:lnTo>
                    <a:pt x="47" y="16"/>
                  </a:lnTo>
                  <a:lnTo>
                    <a:pt x="43" y="7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7" y="42"/>
                  </a:lnTo>
                  <a:lnTo>
                    <a:pt x="14" y="47"/>
                  </a:lnTo>
                  <a:lnTo>
                    <a:pt x="24" y="49"/>
                  </a:lnTo>
                  <a:lnTo>
                    <a:pt x="24" y="49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62"/>
            <p:cNvSpPr>
              <a:spLocks/>
            </p:cNvSpPr>
            <p:nvPr/>
          </p:nvSpPr>
          <p:spPr bwMode="auto">
            <a:xfrm>
              <a:off x="5035551" y="3582193"/>
              <a:ext cx="79375" cy="79375"/>
            </a:xfrm>
            <a:custGeom>
              <a:avLst/>
              <a:gdLst>
                <a:gd name="T0" fmla="*/ 24 w 50"/>
                <a:gd name="T1" fmla="*/ 50 h 50"/>
                <a:gd name="T2" fmla="*/ 33 w 50"/>
                <a:gd name="T3" fmla="*/ 47 h 50"/>
                <a:gd name="T4" fmla="*/ 43 w 50"/>
                <a:gd name="T5" fmla="*/ 43 h 50"/>
                <a:gd name="T6" fmla="*/ 48 w 50"/>
                <a:gd name="T7" fmla="*/ 33 h 50"/>
                <a:gd name="T8" fmla="*/ 50 w 50"/>
                <a:gd name="T9" fmla="*/ 24 h 50"/>
                <a:gd name="T10" fmla="*/ 48 w 50"/>
                <a:gd name="T11" fmla="*/ 15 h 50"/>
                <a:gd name="T12" fmla="*/ 43 w 50"/>
                <a:gd name="T13" fmla="*/ 7 h 50"/>
                <a:gd name="T14" fmla="*/ 33 w 50"/>
                <a:gd name="T15" fmla="*/ 3 h 50"/>
                <a:gd name="T16" fmla="*/ 24 w 50"/>
                <a:gd name="T17" fmla="*/ 0 h 50"/>
                <a:gd name="T18" fmla="*/ 15 w 50"/>
                <a:gd name="T19" fmla="*/ 3 h 50"/>
                <a:gd name="T20" fmla="*/ 8 w 50"/>
                <a:gd name="T21" fmla="*/ 7 h 50"/>
                <a:gd name="T22" fmla="*/ 3 w 50"/>
                <a:gd name="T23" fmla="*/ 15 h 50"/>
                <a:gd name="T24" fmla="*/ 0 w 50"/>
                <a:gd name="T25" fmla="*/ 24 h 50"/>
                <a:gd name="T26" fmla="*/ 3 w 50"/>
                <a:gd name="T27" fmla="*/ 33 h 50"/>
                <a:gd name="T28" fmla="*/ 8 w 50"/>
                <a:gd name="T29" fmla="*/ 43 h 50"/>
                <a:gd name="T30" fmla="*/ 15 w 50"/>
                <a:gd name="T31" fmla="*/ 47 h 50"/>
                <a:gd name="T32" fmla="*/ 24 w 50"/>
                <a:gd name="T33" fmla="*/ 50 h 50"/>
                <a:gd name="T34" fmla="*/ 24 w 50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0">
                  <a:moveTo>
                    <a:pt x="24" y="50"/>
                  </a:moveTo>
                  <a:lnTo>
                    <a:pt x="33" y="47"/>
                  </a:lnTo>
                  <a:lnTo>
                    <a:pt x="43" y="43"/>
                  </a:lnTo>
                  <a:lnTo>
                    <a:pt x="48" y="33"/>
                  </a:lnTo>
                  <a:lnTo>
                    <a:pt x="50" y="24"/>
                  </a:lnTo>
                  <a:lnTo>
                    <a:pt x="48" y="15"/>
                  </a:lnTo>
                  <a:lnTo>
                    <a:pt x="43" y="7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5" y="3"/>
                  </a:lnTo>
                  <a:lnTo>
                    <a:pt x="8" y="7"/>
                  </a:lnTo>
                  <a:lnTo>
                    <a:pt x="3" y="15"/>
                  </a:lnTo>
                  <a:lnTo>
                    <a:pt x="0" y="24"/>
                  </a:lnTo>
                  <a:lnTo>
                    <a:pt x="3" y="33"/>
                  </a:lnTo>
                  <a:lnTo>
                    <a:pt x="8" y="43"/>
                  </a:lnTo>
                  <a:lnTo>
                    <a:pt x="15" y="47"/>
                  </a:lnTo>
                  <a:lnTo>
                    <a:pt x="24" y="5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65"/>
            <p:cNvSpPr>
              <a:spLocks/>
            </p:cNvSpPr>
            <p:nvPr/>
          </p:nvSpPr>
          <p:spPr bwMode="auto">
            <a:xfrm>
              <a:off x="5272089" y="3833018"/>
              <a:ext cx="123825" cy="1679575"/>
            </a:xfrm>
            <a:custGeom>
              <a:avLst/>
              <a:gdLst>
                <a:gd name="T0" fmla="*/ 71 w 78"/>
                <a:gd name="T1" fmla="*/ 12 h 1058"/>
                <a:gd name="T2" fmla="*/ 78 w 78"/>
                <a:gd name="T3" fmla="*/ 40 h 1058"/>
                <a:gd name="T4" fmla="*/ 78 w 78"/>
                <a:gd name="T5" fmla="*/ 71 h 1058"/>
                <a:gd name="T6" fmla="*/ 73 w 78"/>
                <a:gd name="T7" fmla="*/ 101 h 1058"/>
                <a:gd name="T8" fmla="*/ 68 w 78"/>
                <a:gd name="T9" fmla="*/ 132 h 1058"/>
                <a:gd name="T10" fmla="*/ 61 w 78"/>
                <a:gd name="T11" fmla="*/ 160 h 1058"/>
                <a:gd name="T12" fmla="*/ 56 w 78"/>
                <a:gd name="T13" fmla="*/ 193 h 1058"/>
                <a:gd name="T14" fmla="*/ 54 w 78"/>
                <a:gd name="T15" fmla="*/ 224 h 1058"/>
                <a:gd name="T16" fmla="*/ 49 w 78"/>
                <a:gd name="T17" fmla="*/ 287 h 1058"/>
                <a:gd name="T18" fmla="*/ 40 w 78"/>
                <a:gd name="T19" fmla="*/ 384 h 1058"/>
                <a:gd name="T20" fmla="*/ 33 w 78"/>
                <a:gd name="T21" fmla="*/ 485 h 1058"/>
                <a:gd name="T22" fmla="*/ 33 w 78"/>
                <a:gd name="T23" fmla="*/ 587 h 1058"/>
                <a:gd name="T24" fmla="*/ 33 w 78"/>
                <a:gd name="T25" fmla="*/ 685 h 1058"/>
                <a:gd name="T26" fmla="*/ 35 w 78"/>
                <a:gd name="T27" fmla="*/ 784 h 1058"/>
                <a:gd name="T28" fmla="*/ 40 w 78"/>
                <a:gd name="T29" fmla="*/ 886 h 1058"/>
                <a:gd name="T30" fmla="*/ 45 w 78"/>
                <a:gd name="T31" fmla="*/ 985 h 1058"/>
                <a:gd name="T32" fmla="*/ 45 w 78"/>
                <a:gd name="T33" fmla="*/ 1039 h 1058"/>
                <a:gd name="T34" fmla="*/ 40 w 78"/>
                <a:gd name="T35" fmla="*/ 1051 h 1058"/>
                <a:gd name="T36" fmla="*/ 28 w 78"/>
                <a:gd name="T37" fmla="*/ 1046 h 1058"/>
                <a:gd name="T38" fmla="*/ 16 w 78"/>
                <a:gd name="T39" fmla="*/ 1022 h 1058"/>
                <a:gd name="T40" fmla="*/ 9 w 78"/>
                <a:gd name="T41" fmla="*/ 996 h 1058"/>
                <a:gd name="T42" fmla="*/ 7 w 78"/>
                <a:gd name="T43" fmla="*/ 970 h 1058"/>
                <a:gd name="T44" fmla="*/ 9 w 78"/>
                <a:gd name="T45" fmla="*/ 942 h 1058"/>
                <a:gd name="T46" fmla="*/ 9 w 78"/>
                <a:gd name="T47" fmla="*/ 914 h 1058"/>
                <a:gd name="T48" fmla="*/ 9 w 78"/>
                <a:gd name="T49" fmla="*/ 888 h 1058"/>
                <a:gd name="T50" fmla="*/ 7 w 78"/>
                <a:gd name="T51" fmla="*/ 862 h 1058"/>
                <a:gd name="T52" fmla="*/ 2 w 78"/>
                <a:gd name="T53" fmla="*/ 794 h 1058"/>
                <a:gd name="T54" fmla="*/ 0 w 78"/>
                <a:gd name="T55" fmla="*/ 688 h 1058"/>
                <a:gd name="T56" fmla="*/ 0 w 78"/>
                <a:gd name="T57" fmla="*/ 582 h 1058"/>
                <a:gd name="T58" fmla="*/ 0 w 78"/>
                <a:gd name="T59" fmla="*/ 474 h 1058"/>
                <a:gd name="T60" fmla="*/ 7 w 78"/>
                <a:gd name="T61" fmla="*/ 370 h 1058"/>
                <a:gd name="T62" fmla="*/ 14 w 78"/>
                <a:gd name="T63" fmla="*/ 264 h 1058"/>
                <a:gd name="T64" fmla="*/ 28 w 78"/>
                <a:gd name="T65" fmla="*/ 160 h 1058"/>
                <a:gd name="T66" fmla="*/ 45 w 78"/>
                <a:gd name="T67" fmla="*/ 59 h 1058"/>
                <a:gd name="T68" fmla="*/ 61 w 78"/>
                <a:gd name="T69" fmla="*/ 3 h 1058"/>
                <a:gd name="T70" fmla="*/ 68 w 78"/>
                <a:gd name="T71" fmla="*/ 0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1058">
                  <a:moveTo>
                    <a:pt x="68" y="0"/>
                  </a:moveTo>
                  <a:lnTo>
                    <a:pt x="71" y="12"/>
                  </a:lnTo>
                  <a:lnTo>
                    <a:pt x="75" y="26"/>
                  </a:lnTo>
                  <a:lnTo>
                    <a:pt x="78" y="40"/>
                  </a:lnTo>
                  <a:lnTo>
                    <a:pt x="78" y="57"/>
                  </a:lnTo>
                  <a:lnTo>
                    <a:pt x="78" y="71"/>
                  </a:lnTo>
                  <a:lnTo>
                    <a:pt x="75" y="85"/>
                  </a:lnTo>
                  <a:lnTo>
                    <a:pt x="73" y="101"/>
                  </a:lnTo>
                  <a:lnTo>
                    <a:pt x="71" y="118"/>
                  </a:lnTo>
                  <a:lnTo>
                    <a:pt x="68" y="132"/>
                  </a:lnTo>
                  <a:lnTo>
                    <a:pt x="66" y="146"/>
                  </a:lnTo>
                  <a:lnTo>
                    <a:pt x="61" y="160"/>
                  </a:lnTo>
                  <a:lnTo>
                    <a:pt x="59" y="177"/>
                  </a:lnTo>
                  <a:lnTo>
                    <a:pt x="56" y="193"/>
                  </a:lnTo>
                  <a:lnTo>
                    <a:pt x="56" y="207"/>
                  </a:lnTo>
                  <a:lnTo>
                    <a:pt x="54" y="224"/>
                  </a:lnTo>
                  <a:lnTo>
                    <a:pt x="56" y="238"/>
                  </a:lnTo>
                  <a:lnTo>
                    <a:pt x="49" y="287"/>
                  </a:lnTo>
                  <a:lnTo>
                    <a:pt x="45" y="335"/>
                  </a:lnTo>
                  <a:lnTo>
                    <a:pt x="40" y="384"/>
                  </a:lnTo>
                  <a:lnTo>
                    <a:pt x="38" y="436"/>
                  </a:lnTo>
                  <a:lnTo>
                    <a:pt x="33" y="485"/>
                  </a:lnTo>
                  <a:lnTo>
                    <a:pt x="33" y="537"/>
                  </a:lnTo>
                  <a:lnTo>
                    <a:pt x="33" y="587"/>
                  </a:lnTo>
                  <a:lnTo>
                    <a:pt x="33" y="636"/>
                  </a:lnTo>
                  <a:lnTo>
                    <a:pt x="33" y="685"/>
                  </a:lnTo>
                  <a:lnTo>
                    <a:pt x="35" y="735"/>
                  </a:lnTo>
                  <a:lnTo>
                    <a:pt x="35" y="784"/>
                  </a:lnTo>
                  <a:lnTo>
                    <a:pt x="38" y="836"/>
                  </a:lnTo>
                  <a:lnTo>
                    <a:pt x="40" y="886"/>
                  </a:lnTo>
                  <a:lnTo>
                    <a:pt x="42" y="935"/>
                  </a:lnTo>
                  <a:lnTo>
                    <a:pt x="45" y="985"/>
                  </a:lnTo>
                  <a:lnTo>
                    <a:pt x="47" y="1034"/>
                  </a:lnTo>
                  <a:lnTo>
                    <a:pt x="45" y="1039"/>
                  </a:lnTo>
                  <a:lnTo>
                    <a:pt x="42" y="1046"/>
                  </a:lnTo>
                  <a:lnTo>
                    <a:pt x="40" y="1051"/>
                  </a:lnTo>
                  <a:lnTo>
                    <a:pt x="38" y="1058"/>
                  </a:lnTo>
                  <a:lnTo>
                    <a:pt x="28" y="1046"/>
                  </a:lnTo>
                  <a:lnTo>
                    <a:pt x="21" y="1034"/>
                  </a:lnTo>
                  <a:lnTo>
                    <a:pt x="16" y="1022"/>
                  </a:lnTo>
                  <a:lnTo>
                    <a:pt x="12" y="1010"/>
                  </a:lnTo>
                  <a:lnTo>
                    <a:pt x="9" y="996"/>
                  </a:lnTo>
                  <a:lnTo>
                    <a:pt x="9" y="982"/>
                  </a:lnTo>
                  <a:lnTo>
                    <a:pt x="7" y="970"/>
                  </a:lnTo>
                  <a:lnTo>
                    <a:pt x="9" y="956"/>
                  </a:lnTo>
                  <a:lnTo>
                    <a:pt x="9" y="942"/>
                  </a:lnTo>
                  <a:lnTo>
                    <a:pt x="9" y="928"/>
                  </a:lnTo>
                  <a:lnTo>
                    <a:pt x="9" y="914"/>
                  </a:lnTo>
                  <a:lnTo>
                    <a:pt x="12" y="902"/>
                  </a:lnTo>
                  <a:lnTo>
                    <a:pt x="9" y="888"/>
                  </a:lnTo>
                  <a:lnTo>
                    <a:pt x="9" y="874"/>
                  </a:lnTo>
                  <a:lnTo>
                    <a:pt x="7" y="862"/>
                  </a:lnTo>
                  <a:lnTo>
                    <a:pt x="7" y="848"/>
                  </a:lnTo>
                  <a:lnTo>
                    <a:pt x="2" y="794"/>
                  </a:lnTo>
                  <a:lnTo>
                    <a:pt x="2" y="742"/>
                  </a:lnTo>
                  <a:lnTo>
                    <a:pt x="0" y="688"/>
                  </a:lnTo>
                  <a:lnTo>
                    <a:pt x="0" y="636"/>
                  </a:lnTo>
                  <a:lnTo>
                    <a:pt x="0" y="582"/>
                  </a:lnTo>
                  <a:lnTo>
                    <a:pt x="0" y="528"/>
                  </a:lnTo>
                  <a:lnTo>
                    <a:pt x="0" y="474"/>
                  </a:lnTo>
                  <a:lnTo>
                    <a:pt x="5" y="422"/>
                  </a:lnTo>
                  <a:lnTo>
                    <a:pt x="7" y="370"/>
                  </a:lnTo>
                  <a:lnTo>
                    <a:pt x="9" y="316"/>
                  </a:lnTo>
                  <a:lnTo>
                    <a:pt x="14" y="264"/>
                  </a:lnTo>
                  <a:lnTo>
                    <a:pt x="21" y="212"/>
                  </a:lnTo>
                  <a:lnTo>
                    <a:pt x="28" y="160"/>
                  </a:lnTo>
                  <a:lnTo>
                    <a:pt x="35" y="111"/>
                  </a:lnTo>
                  <a:lnTo>
                    <a:pt x="45" y="59"/>
                  </a:lnTo>
                  <a:lnTo>
                    <a:pt x="56" y="12"/>
                  </a:lnTo>
                  <a:lnTo>
                    <a:pt x="61" y="3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6ECF9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66"/>
            <p:cNvSpPr>
              <a:spLocks/>
            </p:cNvSpPr>
            <p:nvPr/>
          </p:nvSpPr>
          <p:spPr bwMode="auto">
            <a:xfrm>
              <a:off x="5616576" y="3429793"/>
              <a:ext cx="182563" cy="134938"/>
            </a:xfrm>
            <a:custGeom>
              <a:avLst/>
              <a:gdLst>
                <a:gd name="T0" fmla="*/ 77 w 115"/>
                <a:gd name="T1" fmla="*/ 5 h 85"/>
                <a:gd name="T2" fmla="*/ 87 w 115"/>
                <a:gd name="T3" fmla="*/ 0 h 85"/>
                <a:gd name="T4" fmla="*/ 96 w 115"/>
                <a:gd name="T5" fmla="*/ 5 h 85"/>
                <a:gd name="T6" fmla="*/ 106 w 115"/>
                <a:gd name="T7" fmla="*/ 9 h 85"/>
                <a:gd name="T8" fmla="*/ 113 w 115"/>
                <a:gd name="T9" fmla="*/ 19 h 85"/>
                <a:gd name="T10" fmla="*/ 115 w 115"/>
                <a:gd name="T11" fmla="*/ 26 h 85"/>
                <a:gd name="T12" fmla="*/ 115 w 115"/>
                <a:gd name="T13" fmla="*/ 33 h 85"/>
                <a:gd name="T14" fmla="*/ 110 w 115"/>
                <a:gd name="T15" fmla="*/ 35 h 85"/>
                <a:gd name="T16" fmla="*/ 108 w 115"/>
                <a:gd name="T17" fmla="*/ 37 h 85"/>
                <a:gd name="T18" fmla="*/ 98 w 115"/>
                <a:gd name="T19" fmla="*/ 37 h 85"/>
                <a:gd name="T20" fmla="*/ 94 w 115"/>
                <a:gd name="T21" fmla="*/ 37 h 85"/>
                <a:gd name="T22" fmla="*/ 84 w 115"/>
                <a:gd name="T23" fmla="*/ 37 h 85"/>
                <a:gd name="T24" fmla="*/ 75 w 115"/>
                <a:gd name="T25" fmla="*/ 37 h 85"/>
                <a:gd name="T26" fmla="*/ 66 w 115"/>
                <a:gd name="T27" fmla="*/ 37 h 85"/>
                <a:gd name="T28" fmla="*/ 58 w 115"/>
                <a:gd name="T29" fmla="*/ 37 h 85"/>
                <a:gd name="T30" fmla="*/ 61 w 115"/>
                <a:gd name="T31" fmla="*/ 42 h 85"/>
                <a:gd name="T32" fmla="*/ 66 w 115"/>
                <a:gd name="T33" fmla="*/ 49 h 85"/>
                <a:gd name="T34" fmla="*/ 70 w 115"/>
                <a:gd name="T35" fmla="*/ 54 h 85"/>
                <a:gd name="T36" fmla="*/ 75 w 115"/>
                <a:gd name="T37" fmla="*/ 61 h 85"/>
                <a:gd name="T38" fmla="*/ 75 w 115"/>
                <a:gd name="T39" fmla="*/ 66 h 85"/>
                <a:gd name="T40" fmla="*/ 75 w 115"/>
                <a:gd name="T41" fmla="*/ 73 h 85"/>
                <a:gd name="T42" fmla="*/ 70 w 115"/>
                <a:gd name="T43" fmla="*/ 78 h 85"/>
                <a:gd name="T44" fmla="*/ 63 w 115"/>
                <a:gd name="T45" fmla="*/ 85 h 85"/>
                <a:gd name="T46" fmla="*/ 58 w 115"/>
                <a:gd name="T47" fmla="*/ 80 h 85"/>
                <a:gd name="T48" fmla="*/ 51 w 115"/>
                <a:gd name="T49" fmla="*/ 78 h 85"/>
                <a:gd name="T50" fmla="*/ 47 w 115"/>
                <a:gd name="T51" fmla="*/ 75 h 85"/>
                <a:gd name="T52" fmla="*/ 42 w 115"/>
                <a:gd name="T53" fmla="*/ 73 h 85"/>
                <a:gd name="T54" fmla="*/ 35 w 115"/>
                <a:gd name="T55" fmla="*/ 70 h 85"/>
                <a:gd name="T56" fmla="*/ 28 w 115"/>
                <a:gd name="T57" fmla="*/ 68 h 85"/>
                <a:gd name="T58" fmla="*/ 21 w 115"/>
                <a:gd name="T59" fmla="*/ 66 h 85"/>
                <a:gd name="T60" fmla="*/ 16 w 115"/>
                <a:gd name="T61" fmla="*/ 63 h 85"/>
                <a:gd name="T62" fmla="*/ 7 w 115"/>
                <a:gd name="T63" fmla="*/ 56 h 85"/>
                <a:gd name="T64" fmla="*/ 2 w 115"/>
                <a:gd name="T65" fmla="*/ 49 h 85"/>
                <a:gd name="T66" fmla="*/ 0 w 115"/>
                <a:gd name="T67" fmla="*/ 42 h 85"/>
                <a:gd name="T68" fmla="*/ 0 w 115"/>
                <a:gd name="T69" fmla="*/ 37 h 85"/>
                <a:gd name="T70" fmla="*/ 2 w 115"/>
                <a:gd name="T71" fmla="*/ 33 h 85"/>
                <a:gd name="T72" fmla="*/ 9 w 115"/>
                <a:gd name="T73" fmla="*/ 26 h 85"/>
                <a:gd name="T74" fmla="*/ 11 w 115"/>
                <a:gd name="T75" fmla="*/ 28 h 85"/>
                <a:gd name="T76" fmla="*/ 18 w 115"/>
                <a:gd name="T77" fmla="*/ 33 h 85"/>
                <a:gd name="T78" fmla="*/ 23 w 115"/>
                <a:gd name="T79" fmla="*/ 35 h 85"/>
                <a:gd name="T80" fmla="*/ 28 w 115"/>
                <a:gd name="T81" fmla="*/ 37 h 85"/>
                <a:gd name="T82" fmla="*/ 28 w 115"/>
                <a:gd name="T83" fmla="*/ 28 h 85"/>
                <a:gd name="T84" fmla="*/ 30 w 115"/>
                <a:gd name="T85" fmla="*/ 21 h 85"/>
                <a:gd name="T86" fmla="*/ 35 w 115"/>
                <a:gd name="T87" fmla="*/ 16 h 85"/>
                <a:gd name="T88" fmla="*/ 44 w 115"/>
                <a:gd name="T89" fmla="*/ 12 h 85"/>
                <a:gd name="T90" fmla="*/ 51 w 115"/>
                <a:gd name="T91" fmla="*/ 9 h 85"/>
                <a:gd name="T92" fmla="*/ 58 w 115"/>
                <a:gd name="T93" fmla="*/ 7 h 85"/>
                <a:gd name="T94" fmla="*/ 68 w 115"/>
                <a:gd name="T95" fmla="*/ 5 h 85"/>
                <a:gd name="T96" fmla="*/ 77 w 115"/>
                <a:gd name="T97" fmla="*/ 5 h 85"/>
                <a:gd name="T98" fmla="*/ 77 w 115"/>
                <a:gd name="T99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" h="85">
                  <a:moveTo>
                    <a:pt x="77" y="5"/>
                  </a:moveTo>
                  <a:lnTo>
                    <a:pt x="87" y="0"/>
                  </a:lnTo>
                  <a:lnTo>
                    <a:pt x="96" y="5"/>
                  </a:lnTo>
                  <a:lnTo>
                    <a:pt x="106" y="9"/>
                  </a:lnTo>
                  <a:lnTo>
                    <a:pt x="113" y="19"/>
                  </a:lnTo>
                  <a:lnTo>
                    <a:pt x="115" y="26"/>
                  </a:lnTo>
                  <a:lnTo>
                    <a:pt x="115" y="33"/>
                  </a:lnTo>
                  <a:lnTo>
                    <a:pt x="110" y="35"/>
                  </a:lnTo>
                  <a:lnTo>
                    <a:pt x="108" y="37"/>
                  </a:lnTo>
                  <a:lnTo>
                    <a:pt x="98" y="37"/>
                  </a:lnTo>
                  <a:lnTo>
                    <a:pt x="94" y="37"/>
                  </a:lnTo>
                  <a:lnTo>
                    <a:pt x="84" y="37"/>
                  </a:lnTo>
                  <a:lnTo>
                    <a:pt x="75" y="37"/>
                  </a:lnTo>
                  <a:lnTo>
                    <a:pt x="66" y="37"/>
                  </a:lnTo>
                  <a:lnTo>
                    <a:pt x="58" y="37"/>
                  </a:lnTo>
                  <a:lnTo>
                    <a:pt x="61" y="42"/>
                  </a:lnTo>
                  <a:lnTo>
                    <a:pt x="66" y="49"/>
                  </a:lnTo>
                  <a:lnTo>
                    <a:pt x="70" y="54"/>
                  </a:lnTo>
                  <a:lnTo>
                    <a:pt x="75" y="61"/>
                  </a:lnTo>
                  <a:lnTo>
                    <a:pt x="75" y="66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3" y="85"/>
                  </a:lnTo>
                  <a:lnTo>
                    <a:pt x="58" y="80"/>
                  </a:lnTo>
                  <a:lnTo>
                    <a:pt x="51" y="78"/>
                  </a:lnTo>
                  <a:lnTo>
                    <a:pt x="47" y="75"/>
                  </a:lnTo>
                  <a:lnTo>
                    <a:pt x="42" y="73"/>
                  </a:lnTo>
                  <a:lnTo>
                    <a:pt x="35" y="70"/>
                  </a:lnTo>
                  <a:lnTo>
                    <a:pt x="28" y="68"/>
                  </a:lnTo>
                  <a:lnTo>
                    <a:pt x="21" y="66"/>
                  </a:lnTo>
                  <a:lnTo>
                    <a:pt x="16" y="63"/>
                  </a:lnTo>
                  <a:lnTo>
                    <a:pt x="7" y="56"/>
                  </a:lnTo>
                  <a:lnTo>
                    <a:pt x="2" y="49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9" y="26"/>
                  </a:lnTo>
                  <a:lnTo>
                    <a:pt x="11" y="28"/>
                  </a:lnTo>
                  <a:lnTo>
                    <a:pt x="18" y="33"/>
                  </a:lnTo>
                  <a:lnTo>
                    <a:pt x="23" y="35"/>
                  </a:lnTo>
                  <a:lnTo>
                    <a:pt x="28" y="37"/>
                  </a:lnTo>
                  <a:lnTo>
                    <a:pt x="28" y="28"/>
                  </a:lnTo>
                  <a:lnTo>
                    <a:pt x="30" y="21"/>
                  </a:lnTo>
                  <a:lnTo>
                    <a:pt x="35" y="16"/>
                  </a:lnTo>
                  <a:lnTo>
                    <a:pt x="44" y="12"/>
                  </a:lnTo>
                  <a:lnTo>
                    <a:pt x="51" y="9"/>
                  </a:lnTo>
                  <a:lnTo>
                    <a:pt x="58" y="7"/>
                  </a:lnTo>
                  <a:lnTo>
                    <a:pt x="68" y="5"/>
                  </a:lnTo>
                  <a:lnTo>
                    <a:pt x="77" y="5"/>
                  </a:lnTo>
                  <a:lnTo>
                    <a:pt x="77" y="5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74"/>
            <p:cNvSpPr>
              <a:spLocks/>
            </p:cNvSpPr>
            <p:nvPr/>
          </p:nvSpPr>
          <p:spPr bwMode="auto">
            <a:xfrm>
              <a:off x="4740276" y="1178718"/>
              <a:ext cx="1312863" cy="1023938"/>
            </a:xfrm>
            <a:custGeom>
              <a:avLst/>
              <a:gdLst>
                <a:gd name="T0" fmla="*/ 90 w 827"/>
                <a:gd name="T1" fmla="*/ 448 h 645"/>
                <a:gd name="T2" fmla="*/ 116 w 827"/>
                <a:gd name="T3" fmla="*/ 400 h 645"/>
                <a:gd name="T4" fmla="*/ 149 w 827"/>
                <a:gd name="T5" fmla="*/ 375 h 645"/>
                <a:gd name="T6" fmla="*/ 168 w 827"/>
                <a:gd name="T7" fmla="*/ 325 h 645"/>
                <a:gd name="T8" fmla="*/ 189 w 827"/>
                <a:gd name="T9" fmla="*/ 280 h 645"/>
                <a:gd name="T10" fmla="*/ 238 w 827"/>
                <a:gd name="T11" fmla="*/ 250 h 645"/>
                <a:gd name="T12" fmla="*/ 276 w 827"/>
                <a:gd name="T13" fmla="*/ 212 h 645"/>
                <a:gd name="T14" fmla="*/ 328 w 827"/>
                <a:gd name="T15" fmla="*/ 226 h 645"/>
                <a:gd name="T16" fmla="*/ 382 w 827"/>
                <a:gd name="T17" fmla="*/ 196 h 645"/>
                <a:gd name="T18" fmla="*/ 422 w 827"/>
                <a:gd name="T19" fmla="*/ 224 h 645"/>
                <a:gd name="T20" fmla="*/ 474 w 827"/>
                <a:gd name="T21" fmla="*/ 214 h 645"/>
                <a:gd name="T22" fmla="*/ 500 w 827"/>
                <a:gd name="T23" fmla="*/ 238 h 645"/>
                <a:gd name="T24" fmla="*/ 549 w 827"/>
                <a:gd name="T25" fmla="*/ 245 h 645"/>
                <a:gd name="T26" fmla="*/ 582 w 827"/>
                <a:gd name="T27" fmla="*/ 276 h 645"/>
                <a:gd name="T28" fmla="*/ 625 w 827"/>
                <a:gd name="T29" fmla="*/ 290 h 645"/>
                <a:gd name="T30" fmla="*/ 629 w 827"/>
                <a:gd name="T31" fmla="*/ 330 h 645"/>
                <a:gd name="T32" fmla="*/ 665 w 827"/>
                <a:gd name="T33" fmla="*/ 358 h 645"/>
                <a:gd name="T34" fmla="*/ 674 w 827"/>
                <a:gd name="T35" fmla="*/ 407 h 645"/>
                <a:gd name="T36" fmla="*/ 683 w 827"/>
                <a:gd name="T37" fmla="*/ 459 h 645"/>
                <a:gd name="T38" fmla="*/ 693 w 827"/>
                <a:gd name="T39" fmla="*/ 506 h 645"/>
                <a:gd name="T40" fmla="*/ 709 w 827"/>
                <a:gd name="T41" fmla="*/ 546 h 645"/>
                <a:gd name="T42" fmla="*/ 693 w 827"/>
                <a:gd name="T43" fmla="*/ 601 h 645"/>
                <a:gd name="T44" fmla="*/ 714 w 827"/>
                <a:gd name="T45" fmla="*/ 634 h 645"/>
                <a:gd name="T46" fmla="*/ 759 w 827"/>
                <a:gd name="T47" fmla="*/ 645 h 645"/>
                <a:gd name="T48" fmla="*/ 775 w 827"/>
                <a:gd name="T49" fmla="*/ 608 h 645"/>
                <a:gd name="T50" fmla="*/ 780 w 827"/>
                <a:gd name="T51" fmla="*/ 558 h 645"/>
                <a:gd name="T52" fmla="*/ 822 w 827"/>
                <a:gd name="T53" fmla="*/ 513 h 645"/>
                <a:gd name="T54" fmla="*/ 792 w 827"/>
                <a:gd name="T55" fmla="*/ 450 h 645"/>
                <a:gd name="T56" fmla="*/ 818 w 827"/>
                <a:gd name="T57" fmla="*/ 405 h 645"/>
                <a:gd name="T58" fmla="*/ 804 w 827"/>
                <a:gd name="T59" fmla="*/ 346 h 645"/>
                <a:gd name="T60" fmla="*/ 785 w 827"/>
                <a:gd name="T61" fmla="*/ 306 h 645"/>
                <a:gd name="T62" fmla="*/ 789 w 827"/>
                <a:gd name="T63" fmla="*/ 247 h 645"/>
                <a:gd name="T64" fmla="*/ 756 w 827"/>
                <a:gd name="T65" fmla="*/ 191 h 645"/>
                <a:gd name="T66" fmla="*/ 738 w 827"/>
                <a:gd name="T67" fmla="*/ 146 h 645"/>
                <a:gd name="T68" fmla="*/ 702 w 827"/>
                <a:gd name="T69" fmla="*/ 118 h 645"/>
                <a:gd name="T70" fmla="*/ 688 w 827"/>
                <a:gd name="T71" fmla="*/ 82 h 645"/>
                <a:gd name="T72" fmla="*/ 625 w 827"/>
                <a:gd name="T73" fmla="*/ 64 h 645"/>
                <a:gd name="T74" fmla="*/ 563 w 827"/>
                <a:gd name="T75" fmla="*/ 17 h 645"/>
                <a:gd name="T76" fmla="*/ 509 w 827"/>
                <a:gd name="T77" fmla="*/ 38 h 645"/>
                <a:gd name="T78" fmla="*/ 460 w 827"/>
                <a:gd name="T79" fmla="*/ 7 h 645"/>
                <a:gd name="T80" fmla="*/ 410 w 827"/>
                <a:gd name="T81" fmla="*/ 17 h 645"/>
                <a:gd name="T82" fmla="*/ 351 w 827"/>
                <a:gd name="T83" fmla="*/ 12 h 645"/>
                <a:gd name="T84" fmla="*/ 292 w 827"/>
                <a:gd name="T85" fmla="*/ 21 h 645"/>
                <a:gd name="T86" fmla="*/ 248 w 827"/>
                <a:gd name="T87" fmla="*/ 57 h 645"/>
                <a:gd name="T88" fmla="*/ 189 w 827"/>
                <a:gd name="T89" fmla="*/ 57 h 645"/>
                <a:gd name="T90" fmla="*/ 175 w 827"/>
                <a:gd name="T91" fmla="*/ 106 h 645"/>
                <a:gd name="T92" fmla="*/ 121 w 827"/>
                <a:gd name="T93" fmla="*/ 120 h 645"/>
                <a:gd name="T94" fmla="*/ 109 w 827"/>
                <a:gd name="T95" fmla="*/ 163 h 645"/>
                <a:gd name="T96" fmla="*/ 76 w 827"/>
                <a:gd name="T97" fmla="*/ 186 h 645"/>
                <a:gd name="T98" fmla="*/ 26 w 827"/>
                <a:gd name="T99" fmla="*/ 212 h 645"/>
                <a:gd name="T100" fmla="*/ 40 w 827"/>
                <a:gd name="T101" fmla="*/ 261 h 645"/>
                <a:gd name="T102" fmla="*/ 5 w 827"/>
                <a:gd name="T103" fmla="*/ 316 h 645"/>
                <a:gd name="T104" fmla="*/ 19 w 827"/>
                <a:gd name="T105" fmla="*/ 358 h 645"/>
                <a:gd name="T106" fmla="*/ 29 w 827"/>
                <a:gd name="T107" fmla="*/ 407 h 645"/>
                <a:gd name="T108" fmla="*/ 55 w 827"/>
                <a:gd name="T109" fmla="*/ 45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7" h="645">
                  <a:moveTo>
                    <a:pt x="55" y="459"/>
                  </a:moveTo>
                  <a:lnTo>
                    <a:pt x="57" y="459"/>
                  </a:lnTo>
                  <a:lnTo>
                    <a:pt x="66" y="457"/>
                  </a:lnTo>
                  <a:lnTo>
                    <a:pt x="71" y="455"/>
                  </a:lnTo>
                  <a:lnTo>
                    <a:pt x="76" y="452"/>
                  </a:lnTo>
                  <a:lnTo>
                    <a:pt x="83" y="450"/>
                  </a:lnTo>
                  <a:lnTo>
                    <a:pt x="90" y="448"/>
                  </a:lnTo>
                  <a:lnTo>
                    <a:pt x="97" y="443"/>
                  </a:lnTo>
                  <a:lnTo>
                    <a:pt x="102" y="440"/>
                  </a:lnTo>
                  <a:lnTo>
                    <a:pt x="106" y="436"/>
                  </a:lnTo>
                  <a:lnTo>
                    <a:pt x="111" y="431"/>
                  </a:lnTo>
                  <a:lnTo>
                    <a:pt x="118" y="422"/>
                  </a:lnTo>
                  <a:lnTo>
                    <a:pt x="118" y="412"/>
                  </a:lnTo>
                  <a:lnTo>
                    <a:pt x="116" y="400"/>
                  </a:lnTo>
                  <a:lnTo>
                    <a:pt x="116" y="393"/>
                  </a:lnTo>
                  <a:lnTo>
                    <a:pt x="118" y="386"/>
                  </a:lnTo>
                  <a:lnTo>
                    <a:pt x="123" y="384"/>
                  </a:lnTo>
                  <a:lnTo>
                    <a:pt x="130" y="382"/>
                  </a:lnTo>
                  <a:lnTo>
                    <a:pt x="137" y="379"/>
                  </a:lnTo>
                  <a:lnTo>
                    <a:pt x="142" y="375"/>
                  </a:lnTo>
                  <a:lnTo>
                    <a:pt x="149" y="375"/>
                  </a:lnTo>
                  <a:lnTo>
                    <a:pt x="154" y="370"/>
                  </a:lnTo>
                  <a:lnTo>
                    <a:pt x="158" y="365"/>
                  </a:lnTo>
                  <a:lnTo>
                    <a:pt x="161" y="358"/>
                  </a:lnTo>
                  <a:lnTo>
                    <a:pt x="165" y="351"/>
                  </a:lnTo>
                  <a:lnTo>
                    <a:pt x="168" y="342"/>
                  </a:lnTo>
                  <a:lnTo>
                    <a:pt x="168" y="334"/>
                  </a:lnTo>
                  <a:lnTo>
                    <a:pt x="168" y="325"/>
                  </a:lnTo>
                  <a:lnTo>
                    <a:pt x="168" y="318"/>
                  </a:lnTo>
                  <a:lnTo>
                    <a:pt x="165" y="309"/>
                  </a:lnTo>
                  <a:lnTo>
                    <a:pt x="168" y="302"/>
                  </a:lnTo>
                  <a:lnTo>
                    <a:pt x="170" y="294"/>
                  </a:lnTo>
                  <a:lnTo>
                    <a:pt x="177" y="290"/>
                  </a:lnTo>
                  <a:lnTo>
                    <a:pt x="182" y="283"/>
                  </a:lnTo>
                  <a:lnTo>
                    <a:pt x="189" y="280"/>
                  </a:lnTo>
                  <a:lnTo>
                    <a:pt x="196" y="278"/>
                  </a:lnTo>
                  <a:lnTo>
                    <a:pt x="203" y="278"/>
                  </a:lnTo>
                  <a:lnTo>
                    <a:pt x="210" y="276"/>
                  </a:lnTo>
                  <a:lnTo>
                    <a:pt x="217" y="271"/>
                  </a:lnTo>
                  <a:lnTo>
                    <a:pt x="224" y="264"/>
                  </a:lnTo>
                  <a:lnTo>
                    <a:pt x="231" y="259"/>
                  </a:lnTo>
                  <a:lnTo>
                    <a:pt x="238" y="250"/>
                  </a:lnTo>
                  <a:lnTo>
                    <a:pt x="243" y="240"/>
                  </a:lnTo>
                  <a:lnTo>
                    <a:pt x="248" y="231"/>
                  </a:lnTo>
                  <a:lnTo>
                    <a:pt x="250" y="224"/>
                  </a:lnTo>
                  <a:lnTo>
                    <a:pt x="252" y="217"/>
                  </a:lnTo>
                  <a:lnTo>
                    <a:pt x="257" y="212"/>
                  </a:lnTo>
                  <a:lnTo>
                    <a:pt x="267" y="212"/>
                  </a:lnTo>
                  <a:lnTo>
                    <a:pt x="276" y="212"/>
                  </a:lnTo>
                  <a:lnTo>
                    <a:pt x="285" y="212"/>
                  </a:lnTo>
                  <a:lnTo>
                    <a:pt x="295" y="214"/>
                  </a:lnTo>
                  <a:lnTo>
                    <a:pt x="304" y="219"/>
                  </a:lnTo>
                  <a:lnTo>
                    <a:pt x="311" y="224"/>
                  </a:lnTo>
                  <a:lnTo>
                    <a:pt x="316" y="224"/>
                  </a:lnTo>
                  <a:lnTo>
                    <a:pt x="321" y="226"/>
                  </a:lnTo>
                  <a:lnTo>
                    <a:pt x="328" y="226"/>
                  </a:lnTo>
                  <a:lnTo>
                    <a:pt x="335" y="224"/>
                  </a:lnTo>
                  <a:lnTo>
                    <a:pt x="342" y="221"/>
                  </a:lnTo>
                  <a:lnTo>
                    <a:pt x="351" y="217"/>
                  </a:lnTo>
                  <a:lnTo>
                    <a:pt x="358" y="210"/>
                  </a:lnTo>
                  <a:lnTo>
                    <a:pt x="368" y="205"/>
                  </a:lnTo>
                  <a:lnTo>
                    <a:pt x="373" y="198"/>
                  </a:lnTo>
                  <a:lnTo>
                    <a:pt x="382" y="196"/>
                  </a:lnTo>
                  <a:lnTo>
                    <a:pt x="389" y="196"/>
                  </a:lnTo>
                  <a:lnTo>
                    <a:pt x="396" y="198"/>
                  </a:lnTo>
                  <a:lnTo>
                    <a:pt x="403" y="200"/>
                  </a:lnTo>
                  <a:lnTo>
                    <a:pt x="410" y="205"/>
                  </a:lnTo>
                  <a:lnTo>
                    <a:pt x="415" y="212"/>
                  </a:lnTo>
                  <a:lnTo>
                    <a:pt x="417" y="219"/>
                  </a:lnTo>
                  <a:lnTo>
                    <a:pt x="422" y="224"/>
                  </a:lnTo>
                  <a:lnTo>
                    <a:pt x="431" y="224"/>
                  </a:lnTo>
                  <a:lnTo>
                    <a:pt x="434" y="224"/>
                  </a:lnTo>
                  <a:lnTo>
                    <a:pt x="441" y="224"/>
                  </a:lnTo>
                  <a:lnTo>
                    <a:pt x="446" y="224"/>
                  </a:lnTo>
                  <a:lnTo>
                    <a:pt x="453" y="221"/>
                  </a:lnTo>
                  <a:lnTo>
                    <a:pt x="464" y="217"/>
                  </a:lnTo>
                  <a:lnTo>
                    <a:pt x="474" y="214"/>
                  </a:lnTo>
                  <a:lnTo>
                    <a:pt x="483" y="212"/>
                  </a:lnTo>
                  <a:lnTo>
                    <a:pt x="490" y="210"/>
                  </a:lnTo>
                  <a:lnTo>
                    <a:pt x="493" y="212"/>
                  </a:lnTo>
                  <a:lnTo>
                    <a:pt x="493" y="219"/>
                  </a:lnTo>
                  <a:lnTo>
                    <a:pt x="493" y="224"/>
                  </a:lnTo>
                  <a:lnTo>
                    <a:pt x="495" y="231"/>
                  </a:lnTo>
                  <a:lnTo>
                    <a:pt x="500" y="238"/>
                  </a:lnTo>
                  <a:lnTo>
                    <a:pt x="507" y="247"/>
                  </a:lnTo>
                  <a:lnTo>
                    <a:pt x="512" y="252"/>
                  </a:lnTo>
                  <a:lnTo>
                    <a:pt x="519" y="254"/>
                  </a:lnTo>
                  <a:lnTo>
                    <a:pt x="526" y="252"/>
                  </a:lnTo>
                  <a:lnTo>
                    <a:pt x="535" y="252"/>
                  </a:lnTo>
                  <a:lnTo>
                    <a:pt x="542" y="247"/>
                  </a:lnTo>
                  <a:lnTo>
                    <a:pt x="549" y="245"/>
                  </a:lnTo>
                  <a:lnTo>
                    <a:pt x="556" y="245"/>
                  </a:lnTo>
                  <a:lnTo>
                    <a:pt x="563" y="247"/>
                  </a:lnTo>
                  <a:lnTo>
                    <a:pt x="568" y="250"/>
                  </a:lnTo>
                  <a:lnTo>
                    <a:pt x="573" y="254"/>
                  </a:lnTo>
                  <a:lnTo>
                    <a:pt x="575" y="261"/>
                  </a:lnTo>
                  <a:lnTo>
                    <a:pt x="580" y="269"/>
                  </a:lnTo>
                  <a:lnTo>
                    <a:pt x="582" y="276"/>
                  </a:lnTo>
                  <a:lnTo>
                    <a:pt x="587" y="280"/>
                  </a:lnTo>
                  <a:lnTo>
                    <a:pt x="592" y="285"/>
                  </a:lnTo>
                  <a:lnTo>
                    <a:pt x="599" y="287"/>
                  </a:lnTo>
                  <a:lnTo>
                    <a:pt x="606" y="285"/>
                  </a:lnTo>
                  <a:lnTo>
                    <a:pt x="613" y="285"/>
                  </a:lnTo>
                  <a:lnTo>
                    <a:pt x="618" y="285"/>
                  </a:lnTo>
                  <a:lnTo>
                    <a:pt x="625" y="290"/>
                  </a:lnTo>
                  <a:lnTo>
                    <a:pt x="625" y="292"/>
                  </a:lnTo>
                  <a:lnTo>
                    <a:pt x="629" y="297"/>
                  </a:lnTo>
                  <a:lnTo>
                    <a:pt x="629" y="304"/>
                  </a:lnTo>
                  <a:lnTo>
                    <a:pt x="632" y="311"/>
                  </a:lnTo>
                  <a:lnTo>
                    <a:pt x="629" y="318"/>
                  </a:lnTo>
                  <a:lnTo>
                    <a:pt x="629" y="325"/>
                  </a:lnTo>
                  <a:lnTo>
                    <a:pt x="629" y="330"/>
                  </a:lnTo>
                  <a:lnTo>
                    <a:pt x="632" y="337"/>
                  </a:lnTo>
                  <a:lnTo>
                    <a:pt x="634" y="342"/>
                  </a:lnTo>
                  <a:lnTo>
                    <a:pt x="639" y="344"/>
                  </a:lnTo>
                  <a:lnTo>
                    <a:pt x="643" y="349"/>
                  </a:lnTo>
                  <a:lnTo>
                    <a:pt x="650" y="351"/>
                  </a:lnTo>
                  <a:lnTo>
                    <a:pt x="658" y="353"/>
                  </a:lnTo>
                  <a:lnTo>
                    <a:pt x="665" y="358"/>
                  </a:lnTo>
                  <a:lnTo>
                    <a:pt x="672" y="363"/>
                  </a:lnTo>
                  <a:lnTo>
                    <a:pt x="679" y="370"/>
                  </a:lnTo>
                  <a:lnTo>
                    <a:pt x="683" y="375"/>
                  </a:lnTo>
                  <a:lnTo>
                    <a:pt x="686" y="382"/>
                  </a:lnTo>
                  <a:lnTo>
                    <a:pt x="683" y="391"/>
                  </a:lnTo>
                  <a:lnTo>
                    <a:pt x="679" y="398"/>
                  </a:lnTo>
                  <a:lnTo>
                    <a:pt x="674" y="407"/>
                  </a:lnTo>
                  <a:lnTo>
                    <a:pt x="669" y="415"/>
                  </a:lnTo>
                  <a:lnTo>
                    <a:pt x="667" y="422"/>
                  </a:lnTo>
                  <a:lnTo>
                    <a:pt x="669" y="431"/>
                  </a:lnTo>
                  <a:lnTo>
                    <a:pt x="672" y="438"/>
                  </a:lnTo>
                  <a:lnTo>
                    <a:pt x="674" y="448"/>
                  </a:lnTo>
                  <a:lnTo>
                    <a:pt x="679" y="452"/>
                  </a:lnTo>
                  <a:lnTo>
                    <a:pt x="683" y="459"/>
                  </a:lnTo>
                  <a:lnTo>
                    <a:pt x="688" y="464"/>
                  </a:lnTo>
                  <a:lnTo>
                    <a:pt x="691" y="471"/>
                  </a:lnTo>
                  <a:lnTo>
                    <a:pt x="693" y="476"/>
                  </a:lnTo>
                  <a:lnTo>
                    <a:pt x="695" y="483"/>
                  </a:lnTo>
                  <a:lnTo>
                    <a:pt x="695" y="490"/>
                  </a:lnTo>
                  <a:lnTo>
                    <a:pt x="695" y="497"/>
                  </a:lnTo>
                  <a:lnTo>
                    <a:pt x="693" y="506"/>
                  </a:lnTo>
                  <a:lnTo>
                    <a:pt x="693" y="516"/>
                  </a:lnTo>
                  <a:lnTo>
                    <a:pt x="691" y="523"/>
                  </a:lnTo>
                  <a:lnTo>
                    <a:pt x="693" y="530"/>
                  </a:lnTo>
                  <a:lnTo>
                    <a:pt x="695" y="535"/>
                  </a:lnTo>
                  <a:lnTo>
                    <a:pt x="700" y="539"/>
                  </a:lnTo>
                  <a:lnTo>
                    <a:pt x="705" y="542"/>
                  </a:lnTo>
                  <a:lnTo>
                    <a:pt x="709" y="546"/>
                  </a:lnTo>
                  <a:lnTo>
                    <a:pt x="712" y="554"/>
                  </a:lnTo>
                  <a:lnTo>
                    <a:pt x="712" y="563"/>
                  </a:lnTo>
                  <a:lnTo>
                    <a:pt x="707" y="570"/>
                  </a:lnTo>
                  <a:lnTo>
                    <a:pt x="702" y="579"/>
                  </a:lnTo>
                  <a:lnTo>
                    <a:pt x="700" y="586"/>
                  </a:lnTo>
                  <a:lnTo>
                    <a:pt x="698" y="594"/>
                  </a:lnTo>
                  <a:lnTo>
                    <a:pt x="693" y="601"/>
                  </a:lnTo>
                  <a:lnTo>
                    <a:pt x="691" y="608"/>
                  </a:lnTo>
                  <a:lnTo>
                    <a:pt x="691" y="615"/>
                  </a:lnTo>
                  <a:lnTo>
                    <a:pt x="695" y="619"/>
                  </a:lnTo>
                  <a:lnTo>
                    <a:pt x="698" y="622"/>
                  </a:lnTo>
                  <a:lnTo>
                    <a:pt x="702" y="627"/>
                  </a:lnTo>
                  <a:lnTo>
                    <a:pt x="707" y="629"/>
                  </a:lnTo>
                  <a:lnTo>
                    <a:pt x="714" y="634"/>
                  </a:lnTo>
                  <a:lnTo>
                    <a:pt x="719" y="636"/>
                  </a:lnTo>
                  <a:lnTo>
                    <a:pt x="726" y="641"/>
                  </a:lnTo>
                  <a:lnTo>
                    <a:pt x="733" y="643"/>
                  </a:lnTo>
                  <a:lnTo>
                    <a:pt x="740" y="645"/>
                  </a:lnTo>
                  <a:lnTo>
                    <a:pt x="747" y="645"/>
                  </a:lnTo>
                  <a:lnTo>
                    <a:pt x="752" y="645"/>
                  </a:lnTo>
                  <a:lnTo>
                    <a:pt x="759" y="645"/>
                  </a:lnTo>
                  <a:lnTo>
                    <a:pt x="766" y="645"/>
                  </a:lnTo>
                  <a:lnTo>
                    <a:pt x="768" y="643"/>
                  </a:lnTo>
                  <a:lnTo>
                    <a:pt x="773" y="638"/>
                  </a:lnTo>
                  <a:lnTo>
                    <a:pt x="775" y="631"/>
                  </a:lnTo>
                  <a:lnTo>
                    <a:pt x="775" y="627"/>
                  </a:lnTo>
                  <a:lnTo>
                    <a:pt x="775" y="617"/>
                  </a:lnTo>
                  <a:lnTo>
                    <a:pt x="775" y="608"/>
                  </a:lnTo>
                  <a:lnTo>
                    <a:pt x="775" y="601"/>
                  </a:lnTo>
                  <a:lnTo>
                    <a:pt x="775" y="594"/>
                  </a:lnTo>
                  <a:lnTo>
                    <a:pt x="775" y="586"/>
                  </a:lnTo>
                  <a:lnTo>
                    <a:pt x="775" y="579"/>
                  </a:lnTo>
                  <a:lnTo>
                    <a:pt x="778" y="575"/>
                  </a:lnTo>
                  <a:lnTo>
                    <a:pt x="778" y="570"/>
                  </a:lnTo>
                  <a:lnTo>
                    <a:pt x="780" y="558"/>
                  </a:lnTo>
                  <a:lnTo>
                    <a:pt x="782" y="551"/>
                  </a:lnTo>
                  <a:lnTo>
                    <a:pt x="789" y="544"/>
                  </a:lnTo>
                  <a:lnTo>
                    <a:pt x="797" y="539"/>
                  </a:lnTo>
                  <a:lnTo>
                    <a:pt x="804" y="535"/>
                  </a:lnTo>
                  <a:lnTo>
                    <a:pt x="811" y="528"/>
                  </a:lnTo>
                  <a:lnTo>
                    <a:pt x="818" y="521"/>
                  </a:lnTo>
                  <a:lnTo>
                    <a:pt x="822" y="513"/>
                  </a:lnTo>
                  <a:lnTo>
                    <a:pt x="825" y="504"/>
                  </a:lnTo>
                  <a:lnTo>
                    <a:pt x="825" y="497"/>
                  </a:lnTo>
                  <a:lnTo>
                    <a:pt x="820" y="485"/>
                  </a:lnTo>
                  <a:lnTo>
                    <a:pt x="815" y="476"/>
                  </a:lnTo>
                  <a:lnTo>
                    <a:pt x="806" y="464"/>
                  </a:lnTo>
                  <a:lnTo>
                    <a:pt x="799" y="457"/>
                  </a:lnTo>
                  <a:lnTo>
                    <a:pt x="792" y="450"/>
                  </a:lnTo>
                  <a:lnTo>
                    <a:pt x="792" y="445"/>
                  </a:lnTo>
                  <a:lnTo>
                    <a:pt x="789" y="438"/>
                  </a:lnTo>
                  <a:lnTo>
                    <a:pt x="789" y="433"/>
                  </a:lnTo>
                  <a:lnTo>
                    <a:pt x="792" y="429"/>
                  </a:lnTo>
                  <a:lnTo>
                    <a:pt x="801" y="422"/>
                  </a:lnTo>
                  <a:lnTo>
                    <a:pt x="808" y="415"/>
                  </a:lnTo>
                  <a:lnTo>
                    <a:pt x="818" y="405"/>
                  </a:lnTo>
                  <a:lnTo>
                    <a:pt x="822" y="396"/>
                  </a:lnTo>
                  <a:lnTo>
                    <a:pt x="827" y="389"/>
                  </a:lnTo>
                  <a:lnTo>
                    <a:pt x="827" y="379"/>
                  </a:lnTo>
                  <a:lnTo>
                    <a:pt x="827" y="370"/>
                  </a:lnTo>
                  <a:lnTo>
                    <a:pt x="822" y="360"/>
                  </a:lnTo>
                  <a:lnTo>
                    <a:pt x="815" y="353"/>
                  </a:lnTo>
                  <a:lnTo>
                    <a:pt x="804" y="346"/>
                  </a:lnTo>
                  <a:lnTo>
                    <a:pt x="792" y="342"/>
                  </a:lnTo>
                  <a:lnTo>
                    <a:pt x="785" y="334"/>
                  </a:lnTo>
                  <a:lnTo>
                    <a:pt x="780" y="330"/>
                  </a:lnTo>
                  <a:lnTo>
                    <a:pt x="775" y="325"/>
                  </a:lnTo>
                  <a:lnTo>
                    <a:pt x="775" y="320"/>
                  </a:lnTo>
                  <a:lnTo>
                    <a:pt x="778" y="313"/>
                  </a:lnTo>
                  <a:lnTo>
                    <a:pt x="785" y="306"/>
                  </a:lnTo>
                  <a:lnTo>
                    <a:pt x="792" y="297"/>
                  </a:lnTo>
                  <a:lnTo>
                    <a:pt x="799" y="290"/>
                  </a:lnTo>
                  <a:lnTo>
                    <a:pt x="801" y="278"/>
                  </a:lnTo>
                  <a:lnTo>
                    <a:pt x="801" y="271"/>
                  </a:lnTo>
                  <a:lnTo>
                    <a:pt x="799" y="264"/>
                  </a:lnTo>
                  <a:lnTo>
                    <a:pt x="794" y="254"/>
                  </a:lnTo>
                  <a:lnTo>
                    <a:pt x="789" y="247"/>
                  </a:lnTo>
                  <a:lnTo>
                    <a:pt x="782" y="240"/>
                  </a:lnTo>
                  <a:lnTo>
                    <a:pt x="775" y="233"/>
                  </a:lnTo>
                  <a:lnTo>
                    <a:pt x="771" y="226"/>
                  </a:lnTo>
                  <a:lnTo>
                    <a:pt x="768" y="217"/>
                  </a:lnTo>
                  <a:lnTo>
                    <a:pt x="764" y="210"/>
                  </a:lnTo>
                  <a:lnTo>
                    <a:pt x="759" y="200"/>
                  </a:lnTo>
                  <a:lnTo>
                    <a:pt x="756" y="191"/>
                  </a:lnTo>
                  <a:lnTo>
                    <a:pt x="754" y="184"/>
                  </a:lnTo>
                  <a:lnTo>
                    <a:pt x="752" y="179"/>
                  </a:lnTo>
                  <a:lnTo>
                    <a:pt x="749" y="172"/>
                  </a:lnTo>
                  <a:lnTo>
                    <a:pt x="747" y="167"/>
                  </a:lnTo>
                  <a:lnTo>
                    <a:pt x="742" y="160"/>
                  </a:lnTo>
                  <a:lnTo>
                    <a:pt x="740" y="153"/>
                  </a:lnTo>
                  <a:lnTo>
                    <a:pt x="738" y="146"/>
                  </a:lnTo>
                  <a:lnTo>
                    <a:pt x="735" y="144"/>
                  </a:lnTo>
                  <a:lnTo>
                    <a:pt x="731" y="134"/>
                  </a:lnTo>
                  <a:lnTo>
                    <a:pt x="728" y="130"/>
                  </a:lnTo>
                  <a:lnTo>
                    <a:pt x="721" y="125"/>
                  </a:lnTo>
                  <a:lnTo>
                    <a:pt x="714" y="123"/>
                  </a:lnTo>
                  <a:lnTo>
                    <a:pt x="707" y="120"/>
                  </a:lnTo>
                  <a:lnTo>
                    <a:pt x="702" y="118"/>
                  </a:lnTo>
                  <a:lnTo>
                    <a:pt x="693" y="115"/>
                  </a:lnTo>
                  <a:lnTo>
                    <a:pt x="691" y="111"/>
                  </a:lnTo>
                  <a:lnTo>
                    <a:pt x="691" y="106"/>
                  </a:lnTo>
                  <a:lnTo>
                    <a:pt x="691" y="101"/>
                  </a:lnTo>
                  <a:lnTo>
                    <a:pt x="691" y="94"/>
                  </a:lnTo>
                  <a:lnTo>
                    <a:pt x="691" y="90"/>
                  </a:lnTo>
                  <a:lnTo>
                    <a:pt x="688" y="82"/>
                  </a:lnTo>
                  <a:lnTo>
                    <a:pt x="683" y="73"/>
                  </a:lnTo>
                  <a:lnTo>
                    <a:pt x="676" y="66"/>
                  </a:lnTo>
                  <a:lnTo>
                    <a:pt x="667" y="64"/>
                  </a:lnTo>
                  <a:lnTo>
                    <a:pt x="655" y="61"/>
                  </a:lnTo>
                  <a:lnTo>
                    <a:pt x="646" y="64"/>
                  </a:lnTo>
                  <a:lnTo>
                    <a:pt x="634" y="64"/>
                  </a:lnTo>
                  <a:lnTo>
                    <a:pt x="625" y="64"/>
                  </a:lnTo>
                  <a:lnTo>
                    <a:pt x="613" y="61"/>
                  </a:lnTo>
                  <a:lnTo>
                    <a:pt x="603" y="57"/>
                  </a:lnTo>
                  <a:lnTo>
                    <a:pt x="594" y="50"/>
                  </a:lnTo>
                  <a:lnTo>
                    <a:pt x="587" y="40"/>
                  </a:lnTo>
                  <a:lnTo>
                    <a:pt x="577" y="31"/>
                  </a:lnTo>
                  <a:lnTo>
                    <a:pt x="570" y="24"/>
                  </a:lnTo>
                  <a:lnTo>
                    <a:pt x="563" y="17"/>
                  </a:lnTo>
                  <a:lnTo>
                    <a:pt x="556" y="12"/>
                  </a:lnTo>
                  <a:lnTo>
                    <a:pt x="549" y="12"/>
                  </a:lnTo>
                  <a:lnTo>
                    <a:pt x="544" y="17"/>
                  </a:lnTo>
                  <a:lnTo>
                    <a:pt x="535" y="21"/>
                  </a:lnTo>
                  <a:lnTo>
                    <a:pt x="526" y="28"/>
                  </a:lnTo>
                  <a:lnTo>
                    <a:pt x="519" y="33"/>
                  </a:lnTo>
                  <a:lnTo>
                    <a:pt x="509" y="38"/>
                  </a:lnTo>
                  <a:lnTo>
                    <a:pt x="500" y="40"/>
                  </a:lnTo>
                  <a:lnTo>
                    <a:pt x="493" y="40"/>
                  </a:lnTo>
                  <a:lnTo>
                    <a:pt x="486" y="38"/>
                  </a:lnTo>
                  <a:lnTo>
                    <a:pt x="481" y="31"/>
                  </a:lnTo>
                  <a:lnTo>
                    <a:pt x="474" y="21"/>
                  </a:lnTo>
                  <a:lnTo>
                    <a:pt x="469" y="14"/>
                  </a:lnTo>
                  <a:lnTo>
                    <a:pt x="460" y="7"/>
                  </a:lnTo>
                  <a:lnTo>
                    <a:pt x="453" y="5"/>
                  </a:lnTo>
                  <a:lnTo>
                    <a:pt x="446" y="2"/>
                  </a:lnTo>
                  <a:lnTo>
                    <a:pt x="436" y="2"/>
                  </a:lnTo>
                  <a:lnTo>
                    <a:pt x="429" y="2"/>
                  </a:lnTo>
                  <a:lnTo>
                    <a:pt x="424" y="7"/>
                  </a:lnTo>
                  <a:lnTo>
                    <a:pt x="417" y="12"/>
                  </a:lnTo>
                  <a:lnTo>
                    <a:pt x="410" y="17"/>
                  </a:lnTo>
                  <a:lnTo>
                    <a:pt x="406" y="24"/>
                  </a:lnTo>
                  <a:lnTo>
                    <a:pt x="398" y="28"/>
                  </a:lnTo>
                  <a:lnTo>
                    <a:pt x="391" y="33"/>
                  </a:lnTo>
                  <a:lnTo>
                    <a:pt x="382" y="33"/>
                  </a:lnTo>
                  <a:lnTo>
                    <a:pt x="373" y="28"/>
                  </a:lnTo>
                  <a:lnTo>
                    <a:pt x="363" y="21"/>
                  </a:lnTo>
                  <a:lnTo>
                    <a:pt x="351" y="12"/>
                  </a:lnTo>
                  <a:lnTo>
                    <a:pt x="340" y="5"/>
                  </a:lnTo>
                  <a:lnTo>
                    <a:pt x="330" y="0"/>
                  </a:lnTo>
                  <a:lnTo>
                    <a:pt x="318" y="0"/>
                  </a:lnTo>
                  <a:lnTo>
                    <a:pt x="309" y="2"/>
                  </a:lnTo>
                  <a:lnTo>
                    <a:pt x="302" y="5"/>
                  </a:lnTo>
                  <a:lnTo>
                    <a:pt x="295" y="12"/>
                  </a:lnTo>
                  <a:lnTo>
                    <a:pt x="292" y="21"/>
                  </a:lnTo>
                  <a:lnTo>
                    <a:pt x="290" y="28"/>
                  </a:lnTo>
                  <a:lnTo>
                    <a:pt x="283" y="38"/>
                  </a:lnTo>
                  <a:lnTo>
                    <a:pt x="276" y="45"/>
                  </a:lnTo>
                  <a:lnTo>
                    <a:pt x="269" y="52"/>
                  </a:lnTo>
                  <a:lnTo>
                    <a:pt x="262" y="54"/>
                  </a:lnTo>
                  <a:lnTo>
                    <a:pt x="252" y="57"/>
                  </a:lnTo>
                  <a:lnTo>
                    <a:pt x="248" y="57"/>
                  </a:lnTo>
                  <a:lnTo>
                    <a:pt x="241" y="52"/>
                  </a:lnTo>
                  <a:lnTo>
                    <a:pt x="236" y="47"/>
                  </a:lnTo>
                  <a:lnTo>
                    <a:pt x="227" y="47"/>
                  </a:lnTo>
                  <a:lnTo>
                    <a:pt x="217" y="47"/>
                  </a:lnTo>
                  <a:lnTo>
                    <a:pt x="208" y="50"/>
                  </a:lnTo>
                  <a:lnTo>
                    <a:pt x="198" y="52"/>
                  </a:lnTo>
                  <a:lnTo>
                    <a:pt x="189" y="57"/>
                  </a:lnTo>
                  <a:lnTo>
                    <a:pt x="186" y="61"/>
                  </a:lnTo>
                  <a:lnTo>
                    <a:pt x="186" y="71"/>
                  </a:lnTo>
                  <a:lnTo>
                    <a:pt x="186" y="78"/>
                  </a:lnTo>
                  <a:lnTo>
                    <a:pt x="186" y="85"/>
                  </a:lnTo>
                  <a:lnTo>
                    <a:pt x="184" y="94"/>
                  </a:lnTo>
                  <a:lnTo>
                    <a:pt x="179" y="101"/>
                  </a:lnTo>
                  <a:lnTo>
                    <a:pt x="175" y="106"/>
                  </a:lnTo>
                  <a:lnTo>
                    <a:pt x="168" y="111"/>
                  </a:lnTo>
                  <a:lnTo>
                    <a:pt x="161" y="113"/>
                  </a:lnTo>
                  <a:lnTo>
                    <a:pt x="151" y="113"/>
                  </a:lnTo>
                  <a:lnTo>
                    <a:pt x="144" y="113"/>
                  </a:lnTo>
                  <a:lnTo>
                    <a:pt x="137" y="113"/>
                  </a:lnTo>
                  <a:lnTo>
                    <a:pt x="128" y="115"/>
                  </a:lnTo>
                  <a:lnTo>
                    <a:pt x="121" y="120"/>
                  </a:lnTo>
                  <a:lnTo>
                    <a:pt x="113" y="123"/>
                  </a:lnTo>
                  <a:lnTo>
                    <a:pt x="111" y="130"/>
                  </a:lnTo>
                  <a:lnTo>
                    <a:pt x="109" y="134"/>
                  </a:lnTo>
                  <a:lnTo>
                    <a:pt x="109" y="144"/>
                  </a:lnTo>
                  <a:lnTo>
                    <a:pt x="109" y="148"/>
                  </a:lnTo>
                  <a:lnTo>
                    <a:pt x="111" y="155"/>
                  </a:lnTo>
                  <a:lnTo>
                    <a:pt x="109" y="163"/>
                  </a:lnTo>
                  <a:lnTo>
                    <a:pt x="106" y="167"/>
                  </a:lnTo>
                  <a:lnTo>
                    <a:pt x="102" y="172"/>
                  </a:lnTo>
                  <a:lnTo>
                    <a:pt x="97" y="177"/>
                  </a:lnTo>
                  <a:lnTo>
                    <a:pt x="92" y="179"/>
                  </a:lnTo>
                  <a:lnTo>
                    <a:pt x="88" y="181"/>
                  </a:lnTo>
                  <a:lnTo>
                    <a:pt x="83" y="184"/>
                  </a:lnTo>
                  <a:lnTo>
                    <a:pt x="76" y="186"/>
                  </a:lnTo>
                  <a:lnTo>
                    <a:pt x="71" y="186"/>
                  </a:lnTo>
                  <a:lnTo>
                    <a:pt x="64" y="188"/>
                  </a:lnTo>
                  <a:lnTo>
                    <a:pt x="59" y="191"/>
                  </a:lnTo>
                  <a:lnTo>
                    <a:pt x="52" y="193"/>
                  </a:lnTo>
                  <a:lnTo>
                    <a:pt x="43" y="200"/>
                  </a:lnTo>
                  <a:lnTo>
                    <a:pt x="33" y="205"/>
                  </a:lnTo>
                  <a:lnTo>
                    <a:pt x="26" y="212"/>
                  </a:lnTo>
                  <a:lnTo>
                    <a:pt x="22" y="219"/>
                  </a:lnTo>
                  <a:lnTo>
                    <a:pt x="22" y="226"/>
                  </a:lnTo>
                  <a:lnTo>
                    <a:pt x="26" y="233"/>
                  </a:lnTo>
                  <a:lnTo>
                    <a:pt x="29" y="240"/>
                  </a:lnTo>
                  <a:lnTo>
                    <a:pt x="33" y="245"/>
                  </a:lnTo>
                  <a:lnTo>
                    <a:pt x="36" y="252"/>
                  </a:lnTo>
                  <a:lnTo>
                    <a:pt x="40" y="261"/>
                  </a:lnTo>
                  <a:lnTo>
                    <a:pt x="40" y="269"/>
                  </a:lnTo>
                  <a:lnTo>
                    <a:pt x="38" y="276"/>
                  </a:lnTo>
                  <a:lnTo>
                    <a:pt x="33" y="283"/>
                  </a:lnTo>
                  <a:lnTo>
                    <a:pt x="29" y="290"/>
                  </a:lnTo>
                  <a:lnTo>
                    <a:pt x="17" y="294"/>
                  </a:lnTo>
                  <a:lnTo>
                    <a:pt x="10" y="304"/>
                  </a:lnTo>
                  <a:lnTo>
                    <a:pt x="5" y="316"/>
                  </a:lnTo>
                  <a:lnTo>
                    <a:pt x="3" y="327"/>
                  </a:lnTo>
                  <a:lnTo>
                    <a:pt x="0" y="334"/>
                  </a:lnTo>
                  <a:lnTo>
                    <a:pt x="3" y="344"/>
                  </a:lnTo>
                  <a:lnTo>
                    <a:pt x="5" y="351"/>
                  </a:lnTo>
                  <a:lnTo>
                    <a:pt x="10" y="353"/>
                  </a:lnTo>
                  <a:lnTo>
                    <a:pt x="15" y="353"/>
                  </a:lnTo>
                  <a:lnTo>
                    <a:pt x="19" y="358"/>
                  </a:lnTo>
                  <a:lnTo>
                    <a:pt x="24" y="363"/>
                  </a:lnTo>
                  <a:lnTo>
                    <a:pt x="31" y="370"/>
                  </a:lnTo>
                  <a:lnTo>
                    <a:pt x="33" y="377"/>
                  </a:lnTo>
                  <a:lnTo>
                    <a:pt x="33" y="386"/>
                  </a:lnTo>
                  <a:lnTo>
                    <a:pt x="33" y="393"/>
                  </a:lnTo>
                  <a:lnTo>
                    <a:pt x="31" y="400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1" y="426"/>
                  </a:lnTo>
                  <a:lnTo>
                    <a:pt x="38" y="436"/>
                  </a:lnTo>
                  <a:lnTo>
                    <a:pt x="43" y="445"/>
                  </a:lnTo>
                  <a:lnTo>
                    <a:pt x="48" y="452"/>
                  </a:lnTo>
                  <a:lnTo>
                    <a:pt x="52" y="459"/>
                  </a:lnTo>
                  <a:lnTo>
                    <a:pt x="55" y="459"/>
                  </a:lnTo>
                  <a:lnTo>
                    <a:pt x="55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75"/>
            <p:cNvSpPr>
              <a:spLocks/>
            </p:cNvSpPr>
            <p:nvPr/>
          </p:nvSpPr>
          <p:spPr bwMode="auto">
            <a:xfrm>
              <a:off x="5129214" y="1650206"/>
              <a:ext cx="355600" cy="661988"/>
            </a:xfrm>
            <a:custGeom>
              <a:avLst/>
              <a:gdLst>
                <a:gd name="T0" fmla="*/ 222 w 224"/>
                <a:gd name="T1" fmla="*/ 12 h 417"/>
                <a:gd name="T2" fmla="*/ 208 w 224"/>
                <a:gd name="T3" fmla="*/ 14 h 417"/>
                <a:gd name="T4" fmla="*/ 182 w 224"/>
                <a:gd name="T5" fmla="*/ 21 h 417"/>
                <a:gd name="T6" fmla="*/ 151 w 224"/>
                <a:gd name="T7" fmla="*/ 30 h 417"/>
                <a:gd name="T8" fmla="*/ 116 w 224"/>
                <a:gd name="T9" fmla="*/ 42 h 417"/>
                <a:gd name="T10" fmla="*/ 83 w 224"/>
                <a:gd name="T11" fmla="*/ 61 h 417"/>
                <a:gd name="T12" fmla="*/ 50 w 224"/>
                <a:gd name="T13" fmla="*/ 82 h 417"/>
                <a:gd name="T14" fmla="*/ 29 w 224"/>
                <a:gd name="T15" fmla="*/ 108 h 417"/>
                <a:gd name="T16" fmla="*/ 22 w 224"/>
                <a:gd name="T17" fmla="*/ 125 h 417"/>
                <a:gd name="T18" fmla="*/ 24 w 224"/>
                <a:gd name="T19" fmla="*/ 139 h 417"/>
                <a:gd name="T20" fmla="*/ 31 w 224"/>
                <a:gd name="T21" fmla="*/ 167 h 417"/>
                <a:gd name="T22" fmla="*/ 40 w 224"/>
                <a:gd name="T23" fmla="*/ 202 h 417"/>
                <a:gd name="T24" fmla="*/ 55 w 224"/>
                <a:gd name="T25" fmla="*/ 247 h 417"/>
                <a:gd name="T26" fmla="*/ 73 w 224"/>
                <a:gd name="T27" fmla="*/ 294 h 417"/>
                <a:gd name="T28" fmla="*/ 99 w 224"/>
                <a:gd name="T29" fmla="*/ 339 h 417"/>
                <a:gd name="T30" fmla="*/ 132 w 224"/>
                <a:gd name="T31" fmla="*/ 384 h 417"/>
                <a:gd name="T32" fmla="*/ 151 w 224"/>
                <a:gd name="T33" fmla="*/ 405 h 417"/>
                <a:gd name="T34" fmla="*/ 149 w 224"/>
                <a:gd name="T35" fmla="*/ 412 h 417"/>
                <a:gd name="T36" fmla="*/ 139 w 224"/>
                <a:gd name="T37" fmla="*/ 414 h 417"/>
                <a:gd name="T38" fmla="*/ 128 w 224"/>
                <a:gd name="T39" fmla="*/ 412 h 417"/>
                <a:gd name="T40" fmla="*/ 113 w 224"/>
                <a:gd name="T41" fmla="*/ 398 h 417"/>
                <a:gd name="T42" fmla="*/ 95 w 224"/>
                <a:gd name="T43" fmla="*/ 370 h 417"/>
                <a:gd name="T44" fmla="*/ 71 w 224"/>
                <a:gd name="T45" fmla="*/ 334 h 417"/>
                <a:gd name="T46" fmla="*/ 50 w 224"/>
                <a:gd name="T47" fmla="*/ 289 h 417"/>
                <a:gd name="T48" fmla="*/ 29 w 224"/>
                <a:gd name="T49" fmla="*/ 242 h 417"/>
                <a:gd name="T50" fmla="*/ 12 w 224"/>
                <a:gd name="T51" fmla="*/ 193 h 417"/>
                <a:gd name="T52" fmla="*/ 0 w 224"/>
                <a:gd name="T53" fmla="*/ 143 h 417"/>
                <a:gd name="T54" fmla="*/ 0 w 224"/>
                <a:gd name="T55" fmla="*/ 118 h 417"/>
                <a:gd name="T56" fmla="*/ 5 w 224"/>
                <a:gd name="T57" fmla="*/ 110 h 417"/>
                <a:gd name="T58" fmla="*/ 14 w 224"/>
                <a:gd name="T59" fmla="*/ 96 h 417"/>
                <a:gd name="T60" fmla="*/ 31 w 224"/>
                <a:gd name="T61" fmla="*/ 78 h 417"/>
                <a:gd name="T62" fmla="*/ 57 w 224"/>
                <a:gd name="T63" fmla="*/ 56 h 417"/>
                <a:gd name="T64" fmla="*/ 88 w 224"/>
                <a:gd name="T65" fmla="*/ 35 h 417"/>
                <a:gd name="T66" fmla="*/ 130 w 224"/>
                <a:gd name="T67" fmla="*/ 19 h 417"/>
                <a:gd name="T68" fmla="*/ 179 w 224"/>
                <a:gd name="T69" fmla="*/ 5 h 417"/>
                <a:gd name="T70" fmla="*/ 224 w 224"/>
                <a:gd name="T71" fmla="*/ 1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417">
                  <a:moveTo>
                    <a:pt x="224" y="12"/>
                  </a:moveTo>
                  <a:lnTo>
                    <a:pt x="222" y="12"/>
                  </a:lnTo>
                  <a:lnTo>
                    <a:pt x="217" y="12"/>
                  </a:lnTo>
                  <a:lnTo>
                    <a:pt x="208" y="14"/>
                  </a:lnTo>
                  <a:lnTo>
                    <a:pt x="196" y="16"/>
                  </a:lnTo>
                  <a:lnTo>
                    <a:pt x="182" y="21"/>
                  </a:lnTo>
                  <a:lnTo>
                    <a:pt x="168" y="23"/>
                  </a:lnTo>
                  <a:lnTo>
                    <a:pt x="151" y="30"/>
                  </a:lnTo>
                  <a:lnTo>
                    <a:pt x="135" y="35"/>
                  </a:lnTo>
                  <a:lnTo>
                    <a:pt x="116" y="42"/>
                  </a:lnTo>
                  <a:lnTo>
                    <a:pt x="99" y="52"/>
                  </a:lnTo>
                  <a:lnTo>
                    <a:pt x="83" y="61"/>
                  </a:lnTo>
                  <a:lnTo>
                    <a:pt x="66" y="70"/>
                  </a:lnTo>
                  <a:lnTo>
                    <a:pt x="50" y="82"/>
                  </a:lnTo>
                  <a:lnTo>
                    <a:pt x="38" y="94"/>
                  </a:lnTo>
                  <a:lnTo>
                    <a:pt x="29" y="108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2" y="132"/>
                  </a:lnTo>
                  <a:lnTo>
                    <a:pt x="24" y="139"/>
                  </a:lnTo>
                  <a:lnTo>
                    <a:pt x="26" y="153"/>
                  </a:lnTo>
                  <a:lnTo>
                    <a:pt x="31" y="167"/>
                  </a:lnTo>
                  <a:lnTo>
                    <a:pt x="33" y="186"/>
                  </a:lnTo>
                  <a:lnTo>
                    <a:pt x="40" y="202"/>
                  </a:lnTo>
                  <a:lnTo>
                    <a:pt x="47" y="226"/>
                  </a:lnTo>
                  <a:lnTo>
                    <a:pt x="55" y="247"/>
                  </a:lnTo>
                  <a:lnTo>
                    <a:pt x="64" y="271"/>
                  </a:lnTo>
                  <a:lnTo>
                    <a:pt x="73" y="294"/>
                  </a:lnTo>
                  <a:lnTo>
                    <a:pt x="85" y="318"/>
                  </a:lnTo>
                  <a:lnTo>
                    <a:pt x="99" y="339"/>
                  </a:lnTo>
                  <a:lnTo>
                    <a:pt x="116" y="362"/>
                  </a:lnTo>
                  <a:lnTo>
                    <a:pt x="132" y="384"/>
                  </a:lnTo>
                  <a:lnTo>
                    <a:pt x="151" y="403"/>
                  </a:lnTo>
                  <a:lnTo>
                    <a:pt x="151" y="405"/>
                  </a:lnTo>
                  <a:lnTo>
                    <a:pt x="149" y="412"/>
                  </a:lnTo>
                  <a:lnTo>
                    <a:pt x="149" y="412"/>
                  </a:lnTo>
                  <a:lnTo>
                    <a:pt x="144" y="414"/>
                  </a:lnTo>
                  <a:lnTo>
                    <a:pt x="139" y="414"/>
                  </a:lnTo>
                  <a:lnTo>
                    <a:pt x="135" y="417"/>
                  </a:lnTo>
                  <a:lnTo>
                    <a:pt x="128" y="412"/>
                  </a:lnTo>
                  <a:lnTo>
                    <a:pt x="123" y="407"/>
                  </a:lnTo>
                  <a:lnTo>
                    <a:pt x="113" y="398"/>
                  </a:lnTo>
                  <a:lnTo>
                    <a:pt x="104" y="384"/>
                  </a:lnTo>
                  <a:lnTo>
                    <a:pt x="95" y="370"/>
                  </a:lnTo>
                  <a:lnTo>
                    <a:pt x="83" y="353"/>
                  </a:lnTo>
                  <a:lnTo>
                    <a:pt x="71" y="334"/>
                  </a:lnTo>
                  <a:lnTo>
                    <a:pt x="62" y="313"/>
                  </a:lnTo>
                  <a:lnTo>
                    <a:pt x="50" y="289"/>
                  </a:lnTo>
                  <a:lnTo>
                    <a:pt x="38" y="268"/>
                  </a:lnTo>
                  <a:lnTo>
                    <a:pt x="29" y="242"/>
                  </a:lnTo>
                  <a:lnTo>
                    <a:pt x="19" y="219"/>
                  </a:lnTo>
                  <a:lnTo>
                    <a:pt x="12" y="193"/>
                  </a:lnTo>
                  <a:lnTo>
                    <a:pt x="7" y="167"/>
                  </a:lnTo>
                  <a:lnTo>
                    <a:pt x="0" y="143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5" y="110"/>
                  </a:lnTo>
                  <a:lnTo>
                    <a:pt x="10" y="103"/>
                  </a:lnTo>
                  <a:lnTo>
                    <a:pt x="14" y="96"/>
                  </a:lnTo>
                  <a:lnTo>
                    <a:pt x="22" y="87"/>
                  </a:lnTo>
                  <a:lnTo>
                    <a:pt x="31" y="78"/>
                  </a:lnTo>
                  <a:lnTo>
                    <a:pt x="45" y="68"/>
                  </a:lnTo>
                  <a:lnTo>
                    <a:pt x="57" y="56"/>
                  </a:lnTo>
                  <a:lnTo>
                    <a:pt x="71" y="47"/>
                  </a:lnTo>
                  <a:lnTo>
                    <a:pt x="88" y="35"/>
                  </a:lnTo>
                  <a:lnTo>
                    <a:pt x="109" y="28"/>
                  </a:lnTo>
                  <a:lnTo>
                    <a:pt x="130" y="19"/>
                  </a:lnTo>
                  <a:lnTo>
                    <a:pt x="153" y="12"/>
                  </a:lnTo>
                  <a:lnTo>
                    <a:pt x="179" y="5"/>
                  </a:lnTo>
                  <a:lnTo>
                    <a:pt x="210" y="0"/>
                  </a:lnTo>
                  <a:lnTo>
                    <a:pt x="224" y="12"/>
                  </a:lnTo>
                  <a:lnTo>
                    <a:pt x="224" y="12"/>
                  </a:lnTo>
                  <a:close/>
                </a:path>
              </a:pathLst>
            </a:custGeom>
            <a:solidFill>
              <a:srgbClr val="CC73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76"/>
            <p:cNvSpPr>
              <a:spLocks/>
            </p:cNvSpPr>
            <p:nvPr/>
          </p:nvSpPr>
          <p:spPr bwMode="auto">
            <a:xfrm>
              <a:off x="5253039" y="1761331"/>
              <a:ext cx="463550" cy="203200"/>
            </a:xfrm>
            <a:custGeom>
              <a:avLst/>
              <a:gdLst>
                <a:gd name="T0" fmla="*/ 0 w 292"/>
                <a:gd name="T1" fmla="*/ 109 h 128"/>
                <a:gd name="T2" fmla="*/ 0 w 292"/>
                <a:gd name="T3" fmla="*/ 106 h 128"/>
                <a:gd name="T4" fmla="*/ 5 w 292"/>
                <a:gd name="T5" fmla="*/ 104 h 128"/>
                <a:gd name="T6" fmla="*/ 10 w 292"/>
                <a:gd name="T7" fmla="*/ 95 h 128"/>
                <a:gd name="T8" fmla="*/ 19 w 292"/>
                <a:gd name="T9" fmla="*/ 88 h 128"/>
                <a:gd name="T10" fmla="*/ 31 w 292"/>
                <a:gd name="T11" fmla="*/ 78 h 128"/>
                <a:gd name="T12" fmla="*/ 45 w 292"/>
                <a:gd name="T13" fmla="*/ 66 h 128"/>
                <a:gd name="T14" fmla="*/ 59 w 292"/>
                <a:gd name="T15" fmla="*/ 55 h 128"/>
                <a:gd name="T16" fmla="*/ 80 w 292"/>
                <a:gd name="T17" fmla="*/ 43 h 128"/>
                <a:gd name="T18" fmla="*/ 99 w 292"/>
                <a:gd name="T19" fmla="*/ 31 h 128"/>
                <a:gd name="T20" fmla="*/ 123 w 292"/>
                <a:gd name="T21" fmla="*/ 22 h 128"/>
                <a:gd name="T22" fmla="*/ 146 w 292"/>
                <a:gd name="T23" fmla="*/ 12 h 128"/>
                <a:gd name="T24" fmla="*/ 172 w 292"/>
                <a:gd name="T25" fmla="*/ 5 h 128"/>
                <a:gd name="T26" fmla="*/ 198 w 292"/>
                <a:gd name="T27" fmla="*/ 0 h 128"/>
                <a:gd name="T28" fmla="*/ 229 w 292"/>
                <a:gd name="T29" fmla="*/ 0 h 128"/>
                <a:gd name="T30" fmla="*/ 259 w 292"/>
                <a:gd name="T31" fmla="*/ 3 h 128"/>
                <a:gd name="T32" fmla="*/ 292 w 292"/>
                <a:gd name="T33" fmla="*/ 8 h 128"/>
                <a:gd name="T34" fmla="*/ 292 w 292"/>
                <a:gd name="T35" fmla="*/ 10 h 128"/>
                <a:gd name="T36" fmla="*/ 290 w 292"/>
                <a:gd name="T37" fmla="*/ 15 h 128"/>
                <a:gd name="T38" fmla="*/ 285 w 292"/>
                <a:gd name="T39" fmla="*/ 22 h 128"/>
                <a:gd name="T40" fmla="*/ 280 w 292"/>
                <a:gd name="T41" fmla="*/ 31 h 128"/>
                <a:gd name="T42" fmla="*/ 271 w 292"/>
                <a:gd name="T43" fmla="*/ 43 h 128"/>
                <a:gd name="T44" fmla="*/ 264 w 292"/>
                <a:gd name="T45" fmla="*/ 55 h 128"/>
                <a:gd name="T46" fmla="*/ 250 w 292"/>
                <a:gd name="T47" fmla="*/ 69 h 128"/>
                <a:gd name="T48" fmla="*/ 238 w 292"/>
                <a:gd name="T49" fmla="*/ 83 h 128"/>
                <a:gd name="T50" fmla="*/ 219 w 292"/>
                <a:gd name="T51" fmla="*/ 92 h 128"/>
                <a:gd name="T52" fmla="*/ 200 w 292"/>
                <a:gd name="T53" fmla="*/ 106 h 128"/>
                <a:gd name="T54" fmla="*/ 179 w 292"/>
                <a:gd name="T55" fmla="*/ 113 h 128"/>
                <a:gd name="T56" fmla="*/ 153 w 292"/>
                <a:gd name="T57" fmla="*/ 123 h 128"/>
                <a:gd name="T58" fmla="*/ 125 w 292"/>
                <a:gd name="T59" fmla="*/ 125 h 128"/>
                <a:gd name="T60" fmla="*/ 94 w 292"/>
                <a:gd name="T61" fmla="*/ 128 h 128"/>
                <a:gd name="T62" fmla="*/ 61 w 292"/>
                <a:gd name="T63" fmla="*/ 123 h 128"/>
                <a:gd name="T64" fmla="*/ 26 w 292"/>
                <a:gd name="T65" fmla="*/ 118 h 128"/>
                <a:gd name="T66" fmla="*/ 0 w 292"/>
                <a:gd name="T67" fmla="*/ 109 h 128"/>
                <a:gd name="T68" fmla="*/ 0 w 292"/>
                <a:gd name="T69" fmla="*/ 10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" h="128">
                  <a:moveTo>
                    <a:pt x="0" y="109"/>
                  </a:moveTo>
                  <a:lnTo>
                    <a:pt x="0" y="106"/>
                  </a:lnTo>
                  <a:lnTo>
                    <a:pt x="5" y="104"/>
                  </a:lnTo>
                  <a:lnTo>
                    <a:pt x="10" y="95"/>
                  </a:lnTo>
                  <a:lnTo>
                    <a:pt x="19" y="88"/>
                  </a:lnTo>
                  <a:lnTo>
                    <a:pt x="31" y="78"/>
                  </a:lnTo>
                  <a:lnTo>
                    <a:pt x="45" y="66"/>
                  </a:lnTo>
                  <a:lnTo>
                    <a:pt x="59" y="55"/>
                  </a:lnTo>
                  <a:lnTo>
                    <a:pt x="80" y="43"/>
                  </a:lnTo>
                  <a:lnTo>
                    <a:pt x="99" y="31"/>
                  </a:lnTo>
                  <a:lnTo>
                    <a:pt x="123" y="22"/>
                  </a:lnTo>
                  <a:lnTo>
                    <a:pt x="146" y="12"/>
                  </a:lnTo>
                  <a:lnTo>
                    <a:pt x="172" y="5"/>
                  </a:lnTo>
                  <a:lnTo>
                    <a:pt x="198" y="0"/>
                  </a:lnTo>
                  <a:lnTo>
                    <a:pt x="229" y="0"/>
                  </a:lnTo>
                  <a:lnTo>
                    <a:pt x="259" y="3"/>
                  </a:lnTo>
                  <a:lnTo>
                    <a:pt x="292" y="8"/>
                  </a:lnTo>
                  <a:lnTo>
                    <a:pt x="292" y="10"/>
                  </a:lnTo>
                  <a:lnTo>
                    <a:pt x="290" y="15"/>
                  </a:lnTo>
                  <a:lnTo>
                    <a:pt x="285" y="22"/>
                  </a:lnTo>
                  <a:lnTo>
                    <a:pt x="280" y="31"/>
                  </a:lnTo>
                  <a:lnTo>
                    <a:pt x="271" y="43"/>
                  </a:lnTo>
                  <a:lnTo>
                    <a:pt x="264" y="55"/>
                  </a:lnTo>
                  <a:lnTo>
                    <a:pt x="250" y="69"/>
                  </a:lnTo>
                  <a:lnTo>
                    <a:pt x="238" y="83"/>
                  </a:lnTo>
                  <a:lnTo>
                    <a:pt x="219" y="92"/>
                  </a:lnTo>
                  <a:lnTo>
                    <a:pt x="200" y="106"/>
                  </a:lnTo>
                  <a:lnTo>
                    <a:pt x="179" y="113"/>
                  </a:lnTo>
                  <a:lnTo>
                    <a:pt x="153" y="123"/>
                  </a:lnTo>
                  <a:lnTo>
                    <a:pt x="125" y="125"/>
                  </a:lnTo>
                  <a:lnTo>
                    <a:pt x="94" y="128"/>
                  </a:lnTo>
                  <a:lnTo>
                    <a:pt x="61" y="123"/>
                  </a:lnTo>
                  <a:lnTo>
                    <a:pt x="26" y="118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77"/>
            <p:cNvSpPr>
              <a:spLocks/>
            </p:cNvSpPr>
            <p:nvPr/>
          </p:nvSpPr>
          <p:spPr bwMode="auto">
            <a:xfrm>
              <a:off x="5343526" y="1802606"/>
              <a:ext cx="298450" cy="127000"/>
            </a:xfrm>
            <a:custGeom>
              <a:avLst/>
              <a:gdLst>
                <a:gd name="T0" fmla="*/ 0 w 188"/>
                <a:gd name="T1" fmla="*/ 66 h 80"/>
                <a:gd name="T2" fmla="*/ 0 w 188"/>
                <a:gd name="T3" fmla="*/ 66 h 80"/>
                <a:gd name="T4" fmla="*/ 2 w 188"/>
                <a:gd name="T5" fmla="*/ 64 h 80"/>
                <a:gd name="T6" fmla="*/ 4 w 188"/>
                <a:gd name="T7" fmla="*/ 59 h 80"/>
                <a:gd name="T8" fmla="*/ 14 w 188"/>
                <a:gd name="T9" fmla="*/ 57 h 80"/>
                <a:gd name="T10" fmla="*/ 21 w 188"/>
                <a:gd name="T11" fmla="*/ 52 h 80"/>
                <a:gd name="T12" fmla="*/ 30 w 188"/>
                <a:gd name="T13" fmla="*/ 45 h 80"/>
                <a:gd name="T14" fmla="*/ 40 w 188"/>
                <a:gd name="T15" fmla="*/ 40 h 80"/>
                <a:gd name="T16" fmla="*/ 54 w 188"/>
                <a:gd name="T17" fmla="*/ 36 h 80"/>
                <a:gd name="T18" fmla="*/ 66 w 188"/>
                <a:gd name="T19" fmla="*/ 29 h 80"/>
                <a:gd name="T20" fmla="*/ 80 w 188"/>
                <a:gd name="T21" fmla="*/ 22 h 80"/>
                <a:gd name="T22" fmla="*/ 96 w 188"/>
                <a:gd name="T23" fmla="*/ 14 h 80"/>
                <a:gd name="T24" fmla="*/ 113 w 188"/>
                <a:gd name="T25" fmla="*/ 12 h 80"/>
                <a:gd name="T26" fmla="*/ 129 w 188"/>
                <a:gd name="T27" fmla="*/ 5 h 80"/>
                <a:gd name="T28" fmla="*/ 148 w 188"/>
                <a:gd name="T29" fmla="*/ 3 h 80"/>
                <a:gd name="T30" fmla="*/ 167 w 188"/>
                <a:gd name="T31" fmla="*/ 0 h 80"/>
                <a:gd name="T32" fmla="*/ 188 w 188"/>
                <a:gd name="T33" fmla="*/ 0 h 80"/>
                <a:gd name="T34" fmla="*/ 186 w 188"/>
                <a:gd name="T35" fmla="*/ 0 h 80"/>
                <a:gd name="T36" fmla="*/ 186 w 188"/>
                <a:gd name="T37" fmla="*/ 5 h 80"/>
                <a:gd name="T38" fmla="*/ 181 w 188"/>
                <a:gd name="T39" fmla="*/ 10 h 80"/>
                <a:gd name="T40" fmla="*/ 181 w 188"/>
                <a:gd name="T41" fmla="*/ 14 h 80"/>
                <a:gd name="T42" fmla="*/ 176 w 188"/>
                <a:gd name="T43" fmla="*/ 22 h 80"/>
                <a:gd name="T44" fmla="*/ 169 w 188"/>
                <a:gd name="T45" fmla="*/ 31 h 80"/>
                <a:gd name="T46" fmla="*/ 162 w 188"/>
                <a:gd name="T47" fmla="*/ 40 h 80"/>
                <a:gd name="T48" fmla="*/ 155 w 188"/>
                <a:gd name="T49" fmla="*/ 50 h 80"/>
                <a:gd name="T50" fmla="*/ 143 w 188"/>
                <a:gd name="T51" fmla="*/ 57 h 80"/>
                <a:gd name="T52" fmla="*/ 132 w 188"/>
                <a:gd name="T53" fmla="*/ 64 h 80"/>
                <a:gd name="T54" fmla="*/ 117 w 188"/>
                <a:gd name="T55" fmla="*/ 69 h 80"/>
                <a:gd name="T56" fmla="*/ 103 w 188"/>
                <a:gd name="T57" fmla="*/ 76 h 80"/>
                <a:gd name="T58" fmla="*/ 84 w 188"/>
                <a:gd name="T59" fmla="*/ 80 h 80"/>
                <a:gd name="T60" fmla="*/ 66 w 188"/>
                <a:gd name="T61" fmla="*/ 80 h 80"/>
                <a:gd name="T62" fmla="*/ 42 w 188"/>
                <a:gd name="T63" fmla="*/ 80 h 80"/>
                <a:gd name="T64" fmla="*/ 18 w 188"/>
                <a:gd name="T65" fmla="*/ 78 h 80"/>
                <a:gd name="T66" fmla="*/ 0 w 188"/>
                <a:gd name="T67" fmla="*/ 66 h 80"/>
                <a:gd name="T68" fmla="*/ 0 w 188"/>
                <a:gd name="T6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80">
                  <a:moveTo>
                    <a:pt x="0" y="66"/>
                  </a:moveTo>
                  <a:lnTo>
                    <a:pt x="0" y="66"/>
                  </a:lnTo>
                  <a:lnTo>
                    <a:pt x="2" y="64"/>
                  </a:lnTo>
                  <a:lnTo>
                    <a:pt x="4" y="59"/>
                  </a:lnTo>
                  <a:lnTo>
                    <a:pt x="14" y="57"/>
                  </a:lnTo>
                  <a:lnTo>
                    <a:pt x="21" y="52"/>
                  </a:lnTo>
                  <a:lnTo>
                    <a:pt x="30" y="45"/>
                  </a:lnTo>
                  <a:lnTo>
                    <a:pt x="40" y="40"/>
                  </a:lnTo>
                  <a:lnTo>
                    <a:pt x="54" y="36"/>
                  </a:lnTo>
                  <a:lnTo>
                    <a:pt x="66" y="29"/>
                  </a:lnTo>
                  <a:lnTo>
                    <a:pt x="80" y="22"/>
                  </a:lnTo>
                  <a:lnTo>
                    <a:pt x="96" y="14"/>
                  </a:lnTo>
                  <a:lnTo>
                    <a:pt x="113" y="12"/>
                  </a:lnTo>
                  <a:lnTo>
                    <a:pt x="129" y="5"/>
                  </a:lnTo>
                  <a:lnTo>
                    <a:pt x="148" y="3"/>
                  </a:lnTo>
                  <a:lnTo>
                    <a:pt x="167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5"/>
                  </a:lnTo>
                  <a:lnTo>
                    <a:pt x="181" y="10"/>
                  </a:lnTo>
                  <a:lnTo>
                    <a:pt x="181" y="14"/>
                  </a:lnTo>
                  <a:lnTo>
                    <a:pt x="176" y="22"/>
                  </a:lnTo>
                  <a:lnTo>
                    <a:pt x="169" y="31"/>
                  </a:lnTo>
                  <a:lnTo>
                    <a:pt x="162" y="40"/>
                  </a:lnTo>
                  <a:lnTo>
                    <a:pt x="155" y="50"/>
                  </a:lnTo>
                  <a:lnTo>
                    <a:pt x="143" y="57"/>
                  </a:lnTo>
                  <a:lnTo>
                    <a:pt x="132" y="64"/>
                  </a:lnTo>
                  <a:lnTo>
                    <a:pt x="117" y="69"/>
                  </a:lnTo>
                  <a:lnTo>
                    <a:pt x="103" y="76"/>
                  </a:lnTo>
                  <a:lnTo>
                    <a:pt x="84" y="80"/>
                  </a:lnTo>
                  <a:lnTo>
                    <a:pt x="66" y="80"/>
                  </a:lnTo>
                  <a:lnTo>
                    <a:pt x="42" y="80"/>
                  </a:lnTo>
                  <a:lnTo>
                    <a:pt x="18" y="78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auto">
            <a:xfrm>
              <a:off x="4919664" y="2016918"/>
              <a:ext cx="168275" cy="127000"/>
            </a:xfrm>
            <a:custGeom>
              <a:avLst/>
              <a:gdLst>
                <a:gd name="T0" fmla="*/ 0 w 106"/>
                <a:gd name="T1" fmla="*/ 2 h 80"/>
                <a:gd name="T2" fmla="*/ 0 w 106"/>
                <a:gd name="T3" fmla="*/ 0 h 80"/>
                <a:gd name="T4" fmla="*/ 5 w 106"/>
                <a:gd name="T5" fmla="*/ 0 h 80"/>
                <a:gd name="T6" fmla="*/ 8 w 106"/>
                <a:gd name="T7" fmla="*/ 0 h 80"/>
                <a:gd name="T8" fmla="*/ 15 w 106"/>
                <a:gd name="T9" fmla="*/ 0 h 80"/>
                <a:gd name="T10" fmla="*/ 19 w 106"/>
                <a:gd name="T11" fmla="*/ 0 h 80"/>
                <a:gd name="T12" fmla="*/ 26 w 106"/>
                <a:gd name="T13" fmla="*/ 0 h 80"/>
                <a:gd name="T14" fmla="*/ 36 w 106"/>
                <a:gd name="T15" fmla="*/ 0 h 80"/>
                <a:gd name="T16" fmla="*/ 45 w 106"/>
                <a:gd name="T17" fmla="*/ 0 h 80"/>
                <a:gd name="T18" fmla="*/ 52 w 106"/>
                <a:gd name="T19" fmla="*/ 0 h 80"/>
                <a:gd name="T20" fmla="*/ 62 w 106"/>
                <a:gd name="T21" fmla="*/ 0 h 80"/>
                <a:gd name="T22" fmla="*/ 71 w 106"/>
                <a:gd name="T23" fmla="*/ 0 h 80"/>
                <a:gd name="T24" fmla="*/ 81 w 106"/>
                <a:gd name="T25" fmla="*/ 0 h 80"/>
                <a:gd name="T26" fmla="*/ 88 w 106"/>
                <a:gd name="T27" fmla="*/ 0 h 80"/>
                <a:gd name="T28" fmla="*/ 95 w 106"/>
                <a:gd name="T29" fmla="*/ 2 h 80"/>
                <a:gd name="T30" fmla="*/ 102 w 106"/>
                <a:gd name="T31" fmla="*/ 4 h 80"/>
                <a:gd name="T32" fmla="*/ 106 w 106"/>
                <a:gd name="T33" fmla="*/ 7 h 80"/>
                <a:gd name="T34" fmla="*/ 104 w 106"/>
                <a:gd name="T35" fmla="*/ 9 h 80"/>
                <a:gd name="T36" fmla="*/ 102 w 106"/>
                <a:gd name="T37" fmla="*/ 18 h 80"/>
                <a:gd name="T38" fmla="*/ 97 w 106"/>
                <a:gd name="T39" fmla="*/ 23 h 80"/>
                <a:gd name="T40" fmla="*/ 95 w 106"/>
                <a:gd name="T41" fmla="*/ 30 h 80"/>
                <a:gd name="T42" fmla="*/ 90 w 106"/>
                <a:gd name="T43" fmla="*/ 37 h 80"/>
                <a:gd name="T44" fmla="*/ 88 w 106"/>
                <a:gd name="T45" fmla="*/ 44 h 80"/>
                <a:gd name="T46" fmla="*/ 81 w 106"/>
                <a:gd name="T47" fmla="*/ 51 h 80"/>
                <a:gd name="T48" fmla="*/ 76 w 106"/>
                <a:gd name="T49" fmla="*/ 58 h 80"/>
                <a:gd name="T50" fmla="*/ 71 w 106"/>
                <a:gd name="T51" fmla="*/ 63 h 80"/>
                <a:gd name="T52" fmla="*/ 66 w 106"/>
                <a:gd name="T53" fmla="*/ 70 h 80"/>
                <a:gd name="T54" fmla="*/ 55 w 106"/>
                <a:gd name="T55" fmla="*/ 77 h 80"/>
                <a:gd name="T56" fmla="*/ 45 w 106"/>
                <a:gd name="T57" fmla="*/ 80 h 80"/>
                <a:gd name="T58" fmla="*/ 22 w 106"/>
                <a:gd name="T59" fmla="*/ 42 h 80"/>
                <a:gd name="T60" fmla="*/ 0 w 106"/>
                <a:gd name="T61" fmla="*/ 2 h 80"/>
                <a:gd name="T62" fmla="*/ 0 w 106"/>
                <a:gd name="T6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80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102" y="4"/>
                  </a:lnTo>
                  <a:lnTo>
                    <a:pt x="106" y="7"/>
                  </a:lnTo>
                  <a:lnTo>
                    <a:pt x="104" y="9"/>
                  </a:lnTo>
                  <a:lnTo>
                    <a:pt x="102" y="18"/>
                  </a:lnTo>
                  <a:lnTo>
                    <a:pt x="97" y="23"/>
                  </a:lnTo>
                  <a:lnTo>
                    <a:pt x="95" y="30"/>
                  </a:lnTo>
                  <a:lnTo>
                    <a:pt x="90" y="37"/>
                  </a:lnTo>
                  <a:lnTo>
                    <a:pt x="88" y="44"/>
                  </a:lnTo>
                  <a:lnTo>
                    <a:pt x="81" y="51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66" y="70"/>
                  </a:lnTo>
                  <a:lnTo>
                    <a:pt x="55" y="77"/>
                  </a:lnTo>
                  <a:lnTo>
                    <a:pt x="45" y="80"/>
                  </a:lnTo>
                  <a:lnTo>
                    <a:pt x="22" y="4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auto">
            <a:xfrm>
              <a:off x="4943476" y="2053431"/>
              <a:ext cx="100013" cy="71438"/>
            </a:xfrm>
            <a:custGeom>
              <a:avLst/>
              <a:gdLst>
                <a:gd name="T0" fmla="*/ 0 w 63"/>
                <a:gd name="T1" fmla="*/ 0 h 45"/>
                <a:gd name="T2" fmla="*/ 63 w 63"/>
                <a:gd name="T3" fmla="*/ 0 h 45"/>
                <a:gd name="T4" fmla="*/ 61 w 63"/>
                <a:gd name="T5" fmla="*/ 3 h 45"/>
                <a:gd name="T6" fmla="*/ 58 w 63"/>
                <a:gd name="T7" fmla="*/ 7 h 45"/>
                <a:gd name="T8" fmla="*/ 51 w 63"/>
                <a:gd name="T9" fmla="*/ 14 h 45"/>
                <a:gd name="T10" fmla="*/ 47 w 63"/>
                <a:gd name="T11" fmla="*/ 21 h 45"/>
                <a:gd name="T12" fmla="*/ 40 w 63"/>
                <a:gd name="T13" fmla="*/ 28 h 45"/>
                <a:gd name="T14" fmla="*/ 33 w 63"/>
                <a:gd name="T15" fmla="*/ 38 h 45"/>
                <a:gd name="T16" fmla="*/ 26 w 63"/>
                <a:gd name="T17" fmla="*/ 43 h 45"/>
                <a:gd name="T18" fmla="*/ 18 w 63"/>
                <a:gd name="T19" fmla="*/ 45 h 45"/>
                <a:gd name="T20" fmla="*/ 0 w 63"/>
                <a:gd name="T21" fmla="*/ 0 h 45"/>
                <a:gd name="T22" fmla="*/ 0 w 63"/>
                <a:gd name="T2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45">
                  <a:moveTo>
                    <a:pt x="0" y="0"/>
                  </a:moveTo>
                  <a:lnTo>
                    <a:pt x="63" y="0"/>
                  </a:lnTo>
                  <a:lnTo>
                    <a:pt x="61" y="3"/>
                  </a:lnTo>
                  <a:lnTo>
                    <a:pt x="58" y="7"/>
                  </a:lnTo>
                  <a:lnTo>
                    <a:pt x="51" y="14"/>
                  </a:lnTo>
                  <a:lnTo>
                    <a:pt x="47" y="21"/>
                  </a:lnTo>
                  <a:lnTo>
                    <a:pt x="40" y="28"/>
                  </a:lnTo>
                  <a:lnTo>
                    <a:pt x="33" y="38"/>
                  </a:lnTo>
                  <a:lnTo>
                    <a:pt x="26" y="43"/>
                  </a:lnTo>
                  <a:lnTo>
                    <a:pt x="18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80"/>
            <p:cNvSpPr>
              <a:spLocks/>
            </p:cNvSpPr>
            <p:nvPr/>
          </p:nvSpPr>
          <p:spPr bwMode="auto">
            <a:xfrm>
              <a:off x="5451476" y="1848643"/>
              <a:ext cx="74613" cy="69850"/>
            </a:xfrm>
            <a:custGeom>
              <a:avLst/>
              <a:gdLst>
                <a:gd name="T0" fmla="*/ 21 w 47"/>
                <a:gd name="T1" fmla="*/ 44 h 44"/>
                <a:gd name="T2" fmla="*/ 28 w 47"/>
                <a:gd name="T3" fmla="*/ 44 h 44"/>
                <a:gd name="T4" fmla="*/ 35 w 47"/>
                <a:gd name="T5" fmla="*/ 40 h 44"/>
                <a:gd name="T6" fmla="*/ 42 w 47"/>
                <a:gd name="T7" fmla="*/ 35 h 44"/>
                <a:gd name="T8" fmla="*/ 47 w 47"/>
                <a:gd name="T9" fmla="*/ 26 h 44"/>
                <a:gd name="T10" fmla="*/ 47 w 47"/>
                <a:gd name="T11" fmla="*/ 16 h 44"/>
                <a:gd name="T12" fmla="*/ 42 w 47"/>
                <a:gd name="T13" fmla="*/ 9 h 44"/>
                <a:gd name="T14" fmla="*/ 35 w 47"/>
                <a:gd name="T15" fmla="*/ 2 h 44"/>
                <a:gd name="T16" fmla="*/ 28 w 47"/>
                <a:gd name="T17" fmla="*/ 0 h 44"/>
                <a:gd name="T18" fmla="*/ 19 w 47"/>
                <a:gd name="T19" fmla="*/ 0 h 44"/>
                <a:gd name="T20" fmla="*/ 9 w 47"/>
                <a:gd name="T21" fmla="*/ 2 h 44"/>
                <a:gd name="T22" fmla="*/ 5 w 47"/>
                <a:gd name="T23" fmla="*/ 7 h 44"/>
                <a:gd name="T24" fmla="*/ 2 w 47"/>
                <a:gd name="T25" fmla="*/ 16 h 44"/>
                <a:gd name="T26" fmla="*/ 0 w 47"/>
                <a:gd name="T27" fmla="*/ 26 h 44"/>
                <a:gd name="T28" fmla="*/ 5 w 47"/>
                <a:gd name="T29" fmla="*/ 35 h 44"/>
                <a:gd name="T30" fmla="*/ 9 w 47"/>
                <a:gd name="T31" fmla="*/ 40 h 44"/>
                <a:gd name="T32" fmla="*/ 21 w 47"/>
                <a:gd name="T33" fmla="*/ 44 h 44"/>
                <a:gd name="T34" fmla="*/ 21 w 47"/>
                <a:gd name="T3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44">
                  <a:moveTo>
                    <a:pt x="21" y="44"/>
                  </a:moveTo>
                  <a:lnTo>
                    <a:pt x="28" y="44"/>
                  </a:lnTo>
                  <a:lnTo>
                    <a:pt x="35" y="40"/>
                  </a:lnTo>
                  <a:lnTo>
                    <a:pt x="42" y="35"/>
                  </a:lnTo>
                  <a:lnTo>
                    <a:pt x="47" y="26"/>
                  </a:lnTo>
                  <a:lnTo>
                    <a:pt x="47" y="16"/>
                  </a:lnTo>
                  <a:lnTo>
                    <a:pt x="42" y="9"/>
                  </a:lnTo>
                  <a:lnTo>
                    <a:pt x="35" y="2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5" y="7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5" y="35"/>
                  </a:lnTo>
                  <a:lnTo>
                    <a:pt x="9" y="40"/>
                  </a:lnTo>
                  <a:lnTo>
                    <a:pt x="21" y="44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81"/>
            <p:cNvSpPr>
              <a:spLocks/>
            </p:cNvSpPr>
            <p:nvPr/>
          </p:nvSpPr>
          <p:spPr bwMode="auto">
            <a:xfrm>
              <a:off x="4946651" y="2061368"/>
              <a:ext cx="55563" cy="52388"/>
            </a:xfrm>
            <a:custGeom>
              <a:avLst/>
              <a:gdLst>
                <a:gd name="T0" fmla="*/ 16 w 35"/>
                <a:gd name="T1" fmla="*/ 33 h 33"/>
                <a:gd name="T2" fmla="*/ 21 w 35"/>
                <a:gd name="T3" fmla="*/ 33 h 33"/>
                <a:gd name="T4" fmla="*/ 28 w 35"/>
                <a:gd name="T5" fmla="*/ 30 h 33"/>
                <a:gd name="T6" fmla="*/ 31 w 35"/>
                <a:gd name="T7" fmla="*/ 26 h 33"/>
                <a:gd name="T8" fmla="*/ 35 w 35"/>
                <a:gd name="T9" fmla="*/ 21 h 33"/>
                <a:gd name="T10" fmla="*/ 33 w 35"/>
                <a:gd name="T11" fmla="*/ 14 h 33"/>
                <a:gd name="T12" fmla="*/ 31 w 35"/>
                <a:gd name="T13" fmla="*/ 7 h 33"/>
                <a:gd name="T14" fmla="*/ 26 w 35"/>
                <a:gd name="T15" fmla="*/ 2 h 33"/>
                <a:gd name="T16" fmla="*/ 21 w 35"/>
                <a:gd name="T17" fmla="*/ 0 h 33"/>
                <a:gd name="T18" fmla="*/ 14 w 35"/>
                <a:gd name="T19" fmla="*/ 0 h 33"/>
                <a:gd name="T20" fmla="*/ 7 w 35"/>
                <a:gd name="T21" fmla="*/ 2 h 33"/>
                <a:gd name="T22" fmla="*/ 2 w 35"/>
                <a:gd name="T23" fmla="*/ 7 h 33"/>
                <a:gd name="T24" fmla="*/ 0 w 35"/>
                <a:gd name="T25" fmla="*/ 14 h 33"/>
                <a:gd name="T26" fmla="*/ 0 w 35"/>
                <a:gd name="T27" fmla="*/ 19 h 33"/>
                <a:gd name="T28" fmla="*/ 5 w 35"/>
                <a:gd name="T29" fmla="*/ 26 h 33"/>
                <a:gd name="T30" fmla="*/ 7 w 35"/>
                <a:gd name="T31" fmla="*/ 30 h 33"/>
                <a:gd name="T32" fmla="*/ 16 w 35"/>
                <a:gd name="T33" fmla="*/ 33 h 33"/>
                <a:gd name="T34" fmla="*/ 16 w 35"/>
                <a:gd name="T3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3">
                  <a:moveTo>
                    <a:pt x="16" y="33"/>
                  </a:moveTo>
                  <a:lnTo>
                    <a:pt x="21" y="33"/>
                  </a:lnTo>
                  <a:lnTo>
                    <a:pt x="28" y="30"/>
                  </a:lnTo>
                  <a:lnTo>
                    <a:pt x="31" y="26"/>
                  </a:lnTo>
                  <a:lnTo>
                    <a:pt x="35" y="21"/>
                  </a:lnTo>
                  <a:lnTo>
                    <a:pt x="33" y="14"/>
                  </a:lnTo>
                  <a:lnTo>
                    <a:pt x="31" y="7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26"/>
                  </a:lnTo>
                  <a:lnTo>
                    <a:pt x="7" y="30"/>
                  </a:lnTo>
                  <a:lnTo>
                    <a:pt x="16" y="33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82"/>
            <p:cNvSpPr>
              <a:spLocks/>
            </p:cNvSpPr>
            <p:nvPr/>
          </p:nvSpPr>
          <p:spPr bwMode="auto">
            <a:xfrm>
              <a:off x="5335589" y="2345531"/>
              <a:ext cx="193675" cy="130175"/>
            </a:xfrm>
            <a:custGeom>
              <a:avLst/>
              <a:gdLst>
                <a:gd name="T0" fmla="*/ 5 w 122"/>
                <a:gd name="T1" fmla="*/ 75 h 82"/>
                <a:gd name="T2" fmla="*/ 2 w 122"/>
                <a:gd name="T3" fmla="*/ 70 h 82"/>
                <a:gd name="T4" fmla="*/ 0 w 122"/>
                <a:gd name="T5" fmla="*/ 61 h 82"/>
                <a:gd name="T6" fmla="*/ 0 w 122"/>
                <a:gd name="T7" fmla="*/ 54 h 82"/>
                <a:gd name="T8" fmla="*/ 5 w 122"/>
                <a:gd name="T9" fmla="*/ 49 h 82"/>
                <a:gd name="T10" fmla="*/ 7 w 122"/>
                <a:gd name="T11" fmla="*/ 45 h 82"/>
                <a:gd name="T12" fmla="*/ 12 w 122"/>
                <a:gd name="T13" fmla="*/ 42 h 82"/>
                <a:gd name="T14" fmla="*/ 16 w 122"/>
                <a:gd name="T15" fmla="*/ 40 h 82"/>
                <a:gd name="T16" fmla="*/ 23 w 122"/>
                <a:gd name="T17" fmla="*/ 40 h 82"/>
                <a:gd name="T18" fmla="*/ 31 w 122"/>
                <a:gd name="T19" fmla="*/ 40 h 82"/>
                <a:gd name="T20" fmla="*/ 35 w 122"/>
                <a:gd name="T21" fmla="*/ 38 h 82"/>
                <a:gd name="T22" fmla="*/ 42 w 122"/>
                <a:gd name="T23" fmla="*/ 38 h 82"/>
                <a:gd name="T24" fmla="*/ 49 w 122"/>
                <a:gd name="T25" fmla="*/ 35 h 82"/>
                <a:gd name="T26" fmla="*/ 59 w 122"/>
                <a:gd name="T27" fmla="*/ 33 h 82"/>
                <a:gd name="T28" fmla="*/ 68 w 122"/>
                <a:gd name="T29" fmla="*/ 28 h 82"/>
                <a:gd name="T30" fmla="*/ 75 w 122"/>
                <a:gd name="T31" fmla="*/ 23 h 82"/>
                <a:gd name="T32" fmla="*/ 82 w 122"/>
                <a:gd name="T33" fmla="*/ 19 h 82"/>
                <a:gd name="T34" fmla="*/ 85 w 122"/>
                <a:gd name="T35" fmla="*/ 14 h 82"/>
                <a:gd name="T36" fmla="*/ 87 w 122"/>
                <a:gd name="T37" fmla="*/ 9 h 82"/>
                <a:gd name="T38" fmla="*/ 89 w 122"/>
                <a:gd name="T39" fmla="*/ 2 h 82"/>
                <a:gd name="T40" fmla="*/ 94 w 122"/>
                <a:gd name="T41" fmla="*/ 0 h 82"/>
                <a:gd name="T42" fmla="*/ 99 w 122"/>
                <a:gd name="T43" fmla="*/ 0 h 82"/>
                <a:gd name="T44" fmla="*/ 106 w 122"/>
                <a:gd name="T45" fmla="*/ 0 h 82"/>
                <a:gd name="T46" fmla="*/ 111 w 122"/>
                <a:gd name="T47" fmla="*/ 5 h 82"/>
                <a:gd name="T48" fmla="*/ 118 w 122"/>
                <a:gd name="T49" fmla="*/ 12 h 82"/>
                <a:gd name="T50" fmla="*/ 120 w 122"/>
                <a:gd name="T51" fmla="*/ 19 h 82"/>
                <a:gd name="T52" fmla="*/ 122 w 122"/>
                <a:gd name="T53" fmla="*/ 28 h 82"/>
                <a:gd name="T54" fmla="*/ 120 w 122"/>
                <a:gd name="T55" fmla="*/ 38 h 82"/>
                <a:gd name="T56" fmla="*/ 118 w 122"/>
                <a:gd name="T57" fmla="*/ 47 h 82"/>
                <a:gd name="T58" fmla="*/ 111 w 122"/>
                <a:gd name="T59" fmla="*/ 56 h 82"/>
                <a:gd name="T60" fmla="*/ 104 w 122"/>
                <a:gd name="T61" fmla="*/ 63 h 82"/>
                <a:gd name="T62" fmla="*/ 96 w 122"/>
                <a:gd name="T63" fmla="*/ 70 h 82"/>
                <a:gd name="T64" fmla="*/ 87 w 122"/>
                <a:gd name="T65" fmla="*/ 78 h 82"/>
                <a:gd name="T66" fmla="*/ 78 w 122"/>
                <a:gd name="T67" fmla="*/ 80 h 82"/>
                <a:gd name="T68" fmla="*/ 71 w 122"/>
                <a:gd name="T69" fmla="*/ 82 h 82"/>
                <a:gd name="T70" fmla="*/ 59 w 122"/>
                <a:gd name="T71" fmla="*/ 82 h 82"/>
                <a:gd name="T72" fmla="*/ 47 w 122"/>
                <a:gd name="T73" fmla="*/ 82 h 82"/>
                <a:gd name="T74" fmla="*/ 38 w 122"/>
                <a:gd name="T75" fmla="*/ 80 h 82"/>
                <a:gd name="T76" fmla="*/ 28 w 122"/>
                <a:gd name="T77" fmla="*/ 80 h 82"/>
                <a:gd name="T78" fmla="*/ 16 w 122"/>
                <a:gd name="T79" fmla="*/ 78 h 82"/>
                <a:gd name="T80" fmla="*/ 9 w 122"/>
                <a:gd name="T81" fmla="*/ 78 h 82"/>
                <a:gd name="T82" fmla="*/ 5 w 122"/>
                <a:gd name="T83" fmla="*/ 75 h 82"/>
                <a:gd name="T84" fmla="*/ 5 w 122"/>
                <a:gd name="T85" fmla="*/ 75 h 82"/>
                <a:gd name="T86" fmla="*/ 5 w 122"/>
                <a:gd name="T87" fmla="*/ 7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" h="82">
                  <a:moveTo>
                    <a:pt x="5" y="75"/>
                  </a:moveTo>
                  <a:lnTo>
                    <a:pt x="2" y="70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5" y="49"/>
                  </a:lnTo>
                  <a:lnTo>
                    <a:pt x="7" y="45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3" y="40"/>
                  </a:lnTo>
                  <a:lnTo>
                    <a:pt x="31" y="40"/>
                  </a:lnTo>
                  <a:lnTo>
                    <a:pt x="35" y="38"/>
                  </a:lnTo>
                  <a:lnTo>
                    <a:pt x="42" y="38"/>
                  </a:lnTo>
                  <a:lnTo>
                    <a:pt x="49" y="35"/>
                  </a:lnTo>
                  <a:lnTo>
                    <a:pt x="59" y="33"/>
                  </a:lnTo>
                  <a:lnTo>
                    <a:pt x="68" y="28"/>
                  </a:lnTo>
                  <a:lnTo>
                    <a:pt x="75" y="23"/>
                  </a:lnTo>
                  <a:lnTo>
                    <a:pt x="82" y="19"/>
                  </a:lnTo>
                  <a:lnTo>
                    <a:pt x="85" y="14"/>
                  </a:lnTo>
                  <a:lnTo>
                    <a:pt x="87" y="9"/>
                  </a:lnTo>
                  <a:lnTo>
                    <a:pt x="89" y="2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1" y="5"/>
                  </a:lnTo>
                  <a:lnTo>
                    <a:pt x="118" y="12"/>
                  </a:lnTo>
                  <a:lnTo>
                    <a:pt x="120" y="19"/>
                  </a:lnTo>
                  <a:lnTo>
                    <a:pt x="122" y="28"/>
                  </a:lnTo>
                  <a:lnTo>
                    <a:pt x="120" y="38"/>
                  </a:lnTo>
                  <a:lnTo>
                    <a:pt x="118" y="47"/>
                  </a:lnTo>
                  <a:lnTo>
                    <a:pt x="111" y="56"/>
                  </a:lnTo>
                  <a:lnTo>
                    <a:pt x="104" y="63"/>
                  </a:lnTo>
                  <a:lnTo>
                    <a:pt x="96" y="70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1" y="82"/>
                  </a:lnTo>
                  <a:lnTo>
                    <a:pt x="59" y="82"/>
                  </a:lnTo>
                  <a:lnTo>
                    <a:pt x="47" y="82"/>
                  </a:lnTo>
                  <a:lnTo>
                    <a:pt x="38" y="80"/>
                  </a:lnTo>
                  <a:lnTo>
                    <a:pt x="28" y="80"/>
                  </a:lnTo>
                  <a:lnTo>
                    <a:pt x="16" y="78"/>
                  </a:lnTo>
                  <a:lnTo>
                    <a:pt x="9" y="78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83"/>
            <p:cNvSpPr>
              <a:spLocks/>
            </p:cNvSpPr>
            <p:nvPr/>
          </p:nvSpPr>
          <p:spPr bwMode="auto">
            <a:xfrm>
              <a:off x="5518151" y="1702593"/>
              <a:ext cx="34925" cy="71438"/>
            </a:xfrm>
            <a:custGeom>
              <a:avLst/>
              <a:gdLst>
                <a:gd name="T0" fmla="*/ 7 w 22"/>
                <a:gd name="T1" fmla="*/ 0 h 45"/>
                <a:gd name="T2" fmla="*/ 12 w 22"/>
                <a:gd name="T3" fmla="*/ 4 h 45"/>
                <a:gd name="T4" fmla="*/ 17 w 22"/>
                <a:gd name="T5" fmla="*/ 9 h 45"/>
                <a:gd name="T6" fmla="*/ 19 w 22"/>
                <a:gd name="T7" fmla="*/ 14 h 45"/>
                <a:gd name="T8" fmla="*/ 22 w 22"/>
                <a:gd name="T9" fmla="*/ 21 h 45"/>
                <a:gd name="T10" fmla="*/ 19 w 22"/>
                <a:gd name="T11" fmla="*/ 28 h 45"/>
                <a:gd name="T12" fmla="*/ 19 w 22"/>
                <a:gd name="T13" fmla="*/ 35 h 45"/>
                <a:gd name="T14" fmla="*/ 14 w 22"/>
                <a:gd name="T15" fmla="*/ 40 h 45"/>
                <a:gd name="T16" fmla="*/ 7 w 22"/>
                <a:gd name="T17" fmla="*/ 45 h 45"/>
                <a:gd name="T18" fmla="*/ 5 w 22"/>
                <a:gd name="T19" fmla="*/ 40 h 45"/>
                <a:gd name="T20" fmla="*/ 5 w 22"/>
                <a:gd name="T21" fmla="*/ 35 h 45"/>
                <a:gd name="T22" fmla="*/ 3 w 22"/>
                <a:gd name="T23" fmla="*/ 28 h 45"/>
                <a:gd name="T24" fmla="*/ 3 w 22"/>
                <a:gd name="T25" fmla="*/ 23 h 45"/>
                <a:gd name="T26" fmla="*/ 0 w 22"/>
                <a:gd name="T27" fmla="*/ 16 h 45"/>
                <a:gd name="T28" fmla="*/ 3 w 22"/>
                <a:gd name="T29" fmla="*/ 9 h 45"/>
                <a:gd name="T30" fmla="*/ 3 w 22"/>
                <a:gd name="T31" fmla="*/ 4 h 45"/>
                <a:gd name="T32" fmla="*/ 7 w 22"/>
                <a:gd name="T33" fmla="*/ 0 h 45"/>
                <a:gd name="T34" fmla="*/ 7 w 22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45">
                  <a:moveTo>
                    <a:pt x="7" y="0"/>
                  </a:moveTo>
                  <a:lnTo>
                    <a:pt x="12" y="4"/>
                  </a:lnTo>
                  <a:lnTo>
                    <a:pt x="17" y="9"/>
                  </a:lnTo>
                  <a:lnTo>
                    <a:pt x="19" y="14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9" y="35"/>
                  </a:lnTo>
                  <a:lnTo>
                    <a:pt x="14" y="40"/>
                  </a:lnTo>
                  <a:lnTo>
                    <a:pt x="7" y="45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3" y="28"/>
                  </a:lnTo>
                  <a:lnTo>
                    <a:pt x="3" y="23"/>
                  </a:lnTo>
                  <a:lnTo>
                    <a:pt x="0" y="16"/>
                  </a:lnTo>
                  <a:lnTo>
                    <a:pt x="3" y="9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84"/>
            <p:cNvSpPr>
              <a:spLocks/>
            </p:cNvSpPr>
            <p:nvPr/>
          </p:nvSpPr>
          <p:spPr bwMode="auto">
            <a:xfrm>
              <a:off x="5622926" y="1702593"/>
              <a:ext cx="33338" cy="74613"/>
            </a:xfrm>
            <a:custGeom>
              <a:avLst/>
              <a:gdLst>
                <a:gd name="T0" fmla="*/ 12 w 21"/>
                <a:gd name="T1" fmla="*/ 0 h 47"/>
                <a:gd name="T2" fmla="*/ 17 w 21"/>
                <a:gd name="T3" fmla="*/ 2 h 47"/>
                <a:gd name="T4" fmla="*/ 19 w 21"/>
                <a:gd name="T5" fmla="*/ 9 h 47"/>
                <a:gd name="T6" fmla="*/ 19 w 21"/>
                <a:gd name="T7" fmla="*/ 14 h 47"/>
                <a:gd name="T8" fmla="*/ 21 w 21"/>
                <a:gd name="T9" fmla="*/ 23 h 47"/>
                <a:gd name="T10" fmla="*/ 19 w 21"/>
                <a:gd name="T11" fmla="*/ 30 h 47"/>
                <a:gd name="T12" fmla="*/ 17 w 21"/>
                <a:gd name="T13" fmla="*/ 37 h 47"/>
                <a:gd name="T14" fmla="*/ 17 w 21"/>
                <a:gd name="T15" fmla="*/ 42 h 47"/>
                <a:gd name="T16" fmla="*/ 14 w 21"/>
                <a:gd name="T17" fmla="*/ 47 h 47"/>
                <a:gd name="T18" fmla="*/ 7 w 21"/>
                <a:gd name="T19" fmla="*/ 42 h 47"/>
                <a:gd name="T20" fmla="*/ 3 w 21"/>
                <a:gd name="T21" fmla="*/ 37 h 47"/>
                <a:gd name="T22" fmla="*/ 0 w 21"/>
                <a:gd name="T23" fmla="*/ 30 h 47"/>
                <a:gd name="T24" fmla="*/ 3 w 21"/>
                <a:gd name="T25" fmla="*/ 23 h 47"/>
                <a:gd name="T26" fmla="*/ 3 w 21"/>
                <a:gd name="T27" fmla="*/ 16 h 47"/>
                <a:gd name="T28" fmla="*/ 5 w 21"/>
                <a:gd name="T29" fmla="*/ 9 h 47"/>
                <a:gd name="T30" fmla="*/ 7 w 21"/>
                <a:gd name="T31" fmla="*/ 2 h 47"/>
                <a:gd name="T32" fmla="*/ 12 w 21"/>
                <a:gd name="T33" fmla="*/ 0 h 47"/>
                <a:gd name="T34" fmla="*/ 12 w 21"/>
                <a:gd name="T3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47">
                  <a:moveTo>
                    <a:pt x="12" y="0"/>
                  </a:moveTo>
                  <a:lnTo>
                    <a:pt x="17" y="2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21" y="23"/>
                  </a:lnTo>
                  <a:lnTo>
                    <a:pt x="19" y="30"/>
                  </a:lnTo>
                  <a:lnTo>
                    <a:pt x="17" y="37"/>
                  </a:lnTo>
                  <a:lnTo>
                    <a:pt x="17" y="42"/>
                  </a:lnTo>
                  <a:lnTo>
                    <a:pt x="14" y="47"/>
                  </a:lnTo>
                  <a:lnTo>
                    <a:pt x="7" y="42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5" y="9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85"/>
            <p:cNvSpPr>
              <a:spLocks/>
            </p:cNvSpPr>
            <p:nvPr/>
          </p:nvSpPr>
          <p:spPr bwMode="auto">
            <a:xfrm>
              <a:off x="5437189" y="1721643"/>
              <a:ext cx="36513" cy="80963"/>
            </a:xfrm>
            <a:custGeom>
              <a:avLst/>
              <a:gdLst>
                <a:gd name="T0" fmla="*/ 9 w 23"/>
                <a:gd name="T1" fmla="*/ 0 h 51"/>
                <a:gd name="T2" fmla="*/ 14 w 23"/>
                <a:gd name="T3" fmla="*/ 2 h 51"/>
                <a:gd name="T4" fmla="*/ 18 w 23"/>
                <a:gd name="T5" fmla="*/ 9 h 51"/>
                <a:gd name="T6" fmla="*/ 21 w 23"/>
                <a:gd name="T7" fmla="*/ 16 h 51"/>
                <a:gd name="T8" fmla="*/ 23 w 23"/>
                <a:gd name="T9" fmla="*/ 21 h 51"/>
                <a:gd name="T10" fmla="*/ 23 w 23"/>
                <a:gd name="T11" fmla="*/ 28 h 51"/>
                <a:gd name="T12" fmla="*/ 23 w 23"/>
                <a:gd name="T13" fmla="*/ 35 h 51"/>
                <a:gd name="T14" fmla="*/ 23 w 23"/>
                <a:gd name="T15" fmla="*/ 42 h 51"/>
                <a:gd name="T16" fmla="*/ 23 w 23"/>
                <a:gd name="T17" fmla="*/ 49 h 51"/>
                <a:gd name="T18" fmla="*/ 18 w 23"/>
                <a:gd name="T19" fmla="*/ 51 h 51"/>
                <a:gd name="T20" fmla="*/ 11 w 23"/>
                <a:gd name="T21" fmla="*/ 51 h 51"/>
                <a:gd name="T22" fmla="*/ 7 w 23"/>
                <a:gd name="T23" fmla="*/ 44 h 51"/>
                <a:gd name="T24" fmla="*/ 7 w 23"/>
                <a:gd name="T25" fmla="*/ 40 h 51"/>
                <a:gd name="T26" fmla="*/ 2 w 23"/>
                <a:gd name="T27" fmla="*/ 33 h 51"/>
                <a:gd name="T28" fmla="*/ 2 w 23"/>
                <a:gd name="T29" fmla="*/ 25 h 51"/>
                <a:gd name="T30" fmla="*/ 0 w 23"/>
                <a:gd name="T31" fmla="*/ 18 h 51"/>
                <a:gd name="T32" fmla="*/ 2 w 23"/>
                <a:gd name="T33" fmla="*/ 11 h 51"/>
                <a:gd name="T34" fmla="*/ 4 w 23"/>
                <a:gd name="T35" fmla="*/ 4 h 51"/>
                <a:gd name="T36" fmla="*/ 9 w 23"/>
                <a:gd name="T37" fmla="*/ 0 h 51"/>
                <a:gd name="T38" fmla="*/ 9 w 23"/>
                <a:gd name="T3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51">
                  <a:moveTo>
                    <a:pt x="9" y="0"/>
                  </a:moveTo>
                  <a:lnTo>
                    <a:pt x="14" y="2"/>
                  </a:lnTo>
                  <a:lnTo>
                    <a:pt x="18" y="9"/>
                  </a:lnTo>
                  <a:lnTo>
                    <a:pt x="21" y="16"/>
                  </a:lnTo>
                  <a:lnTo>
                    <a:pt x="23" y="21"/>
                  </a:lnTo>
                  <a:lnTo>
                    <a:pt x="23" y="28"/>
                  </a:lnTo>
                  <a:lnTo>
                    <a:pt x="23" y="35"/>
                  </a:lnTo>
                  <a:lnTo>
                    <a:pt x="23" y="42"/>
                  </a:lnTo>
                  <a:lnTo>
                    <a:pt x="23" y="49"/>
                  </a:lnTo>
                  <a:lnTo>
                    <a:pt x="18" y="51"/>
                  </a:lnTo>
                  <a:lnTo>
                    <a:pt x="11" y="51"/>
                  </a:lnTo>
                  <a:lnTo>
                    <a:pt x="7" y="44"/>
                  </a:lnTo>
                  <a:lnTo>
                    <a:pt x="7" y="40"/>
                  </a:lnTo>
                  <a:lnTo>
                    <a:pt x="2" y="33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86"/>
            <p:cNvSpPr>
              <a:spLocks/>
            </p:cNvSpPr>
            <p:nvPr/>
          </p:nvSpPr>
          <p:spPr bwMode="auto">
            <a:xfrm>
              <a:off x="5368926" y="1747043"/>
              <a:ext cx="44450" cy="77788"/>
            </a:xfrm>
            <a:custGeom>
              <a:avLst/>
              <a:gdLst>
                <a:gd name="T0" fmla="*/ 10 w 28"/>
                <a:gd name="T1" fmla="*/ 0 h 49"/>
                <a:gd name="T2" fmla="*/ 12 w 28"/>
                <a:gd name="T3" fmla="*/ 2 h 49"/>
                <a:gd name="T4" fmla="*/ 17 w 28"/>
                <a:gd name="T5" fmla="*/ 9 h 49"/>
                <a:gd name="T6" fmla="*/ 21 w 28"/>
                <a:gd name="T7" fmla="*/ 14 h 49"/>
                <a:gd name="T8" fmla="*/ 24 w 28"/>
                <a:gd name="T9" fmla="*/ 21 h 49"/>
                <a:gd name="T10" fmla="*/ 24 w 28"/>
                <a:gd name="T11" fmla="*/ 26 h 49"/>
                <a:gd name="T12" fmla="*/ 26 w 28"/>
                <a:gd name="T13" fmla="*/ 33 h 49"/>
                <a:gd name="T14" fmla="*/ 26 w 28"/>
                <a:gd name="T15" fmla="*/ 40 h 49"/>
                <a:gd name="T16" fmla="*/ 28 w 28"/>
                <a:gd name="T17" fmla="*/ 49 h 49"/>
                <a:gd name="T18" fmla="*/ 21 w 28"/>
                <a:gd name="T19" fmla="*/ 49 h 49"/>
                <a:gd name="T20" fmla="*/ 17 w 28"/>
                <a:gd name="T21" fmla="*/ 49 h 49"/>
                <a:gd name="T22" fmla="*/ 12 w 28"/>
                <a:gd name="T23" fmla="*/ 42 h 49"/>
                <a:gd name="T24" fmla="*/ 10 w 28"/>
                <a:gd name="T25" fmla="*/ 38 h 49"/>
                <a:gd name="T26" fmla="*/ 5 w 28"/>
                <a:gd name="T27" fmla="*/ 31 h 49"/>
                <a:gd name="T28" fmla="*/ 2 w 28"/>
                <a:gd name="T29" fmla="*/ 26 h 49"/>
                <a:gd name="T30" fmla="*/ 0 w 28"/>
                <a:gd name="T31" fmla="*/ 19 h 49"/>
                <a:gd name="T32" fmla="*/ 2 w 28"/>
                <a:gd name="T33" fmla="*/ 12 h 49"/>
                <a:gd name="T34" fmla="*/ 2 w 28"/>
                <a:gd name="T35" fmla="*/ 5 h 49"/>
                <a:gd name="T36" fmla="*/ 10 w 28"/>
                <a:gd name="T37" fmla="*/ 0 h 49"/>
                <a:gd name="T38" fmla="*/ 10 w 28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49">
                  <a:moveTo>
                    <a:pt x="10" y="0"/>
                  </a:moveTo>
                  <a:lnTo>
                    <a:pt x="12" y="2"/>
                  </a:lnTo>
                  <a:lnTo>
                    <a:pt x="17" y="9"/>
                  </a:lnTo>
                  <a:lnTo>
                    <a:pt x="21" y="14"/>
                  </a:lnTo>
                  <a:lnTo>
                    <a:pt x="24" y="21"/>
                  </a:lnTo>
                  <a:lnTo>
                    <a:pt x="24" y="26"/>
                  </a:lnTo>
                  <a:lnTo>
                    <a:pt x="26" y="33"/>
                  </a:lnTo>
                  <a:lnTo>
                    <a:pt x="26" y="40"/>
                  </a:lnTo>
                  <a:lnTo>
                    <a:pt x="28" y="49"/>
                  </a:lnTo>
                  <a:lnTo>
                    <a:pt x="21" y="49"/>
                  </a:lnTo>
                  <a:lnTo>
                    <a:pt x="17" y="49"/>
                  </a:lnTo>
                  <a:lnTo>
                    <a:pt x="12" y="42"/>
                  </a:lnTo>
                  <a:lnTo>
                    <a:pt x="10" y="38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2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87"/>
            <p:cNvSpPr>
              <a:spLocks/>
            </p:cNvSpPr>
            <p:nvPr/>
          </p:nvSpPr>
          <p:spPr bwMode="auto">
            <a:xfrm>
              <a:off x="5305426" y="1799431"/>
              <a:ext cx="38100" cy="71438"/>
            </a:xfrm>
            <a:custGeom>
              <a:avLst/>
              <a:gdLst>
                <a:gd name="T0" fmla="*/ 0 w 24"/>
                <a:gd name="T1" fmla="*/ 0 h 45"/>
                <a:gd name="T2" fmla="*/ 7 w 24"/>
                <a:gd name="T3" fmla="*/ 0 h 45"/>
                <a:gd name="T4" fmla="*/ 12 w 24"/>
                <a:gd name="T5" fmla="*/ 5 h 45"/>
                <a:gd name="T6" fmla="*/ 14 w 24"/>
                <a:gd name="T7" fmla="*/ 9 h 45"/>
                <a:gd name="T8" fmla="*/ 19 w 24"/>
                <a:gd name="T9" fmla="*/ 19 h 45"/>
                <a:gd name="T10" fmla="*/ 21 w 24"/>
                <a:gd name="T11" fmla="*/ 26 h 45"/>
                <a:gd name="T12" fmla="*/ 24 w 24"/>
                <a:gd name="T13" fmla="*/ 31 h 45"/>
                <a:gd name="T14" fmla="*/ 24 w 24"/>
                <a:gd name="T15" fmla="*/ 38 h 45"/>
                <a:gd name="T16" fmla="*/ 24 w 24"/>
                <a:gd name="T17" fmla="*/ 42 h 45"/>
                <a:gd name="T18" fmla="*/ 24 w 24"/>
                <a:gd name="T19" fmla="*/ 45 h 45"/>
                <a:gd name="T20" fmla="*/ 19 w 24"/>
                <a:gd name="T21" fmla="*/ 45 h 45"/>
                <a:gd name="T22" fmla="*/ 12 w 24"/>
                <a:gd name="T23" fmla="*/ 45 h 45"/>
                <a:gd name="T24" fmla="*/ 7 w 24"/>
                <a:gd name="T25" fmla="*/ 40 h 45"/>
                <a:gd name="T26" fmla="*/ 2 w 24"/>
                <a:gd name="T27" fmla="*/ 35 h 45"/>
                <a:gd name="T28" fmla="*/ 2 w 24"/>
                <a:gd name="T29" fmla="*/ 31 h 45"/>
                <a:gd name="T30" fmla="*/ 0 w 24"/>
                <a:gd name="T31" fmla="*/ 24 h 45"/>
                <a:gd name="T32" fmla="*/ 0 w 24"/>
                <a:gd name="T33" fmla="*/ 16 h 45"/>
                <a:gd name="T34" fmla="*/ 0 w 24"/>
                <a:gd name="T35" fmla="*/ 12 h 45"/>
                <a:gd name="T36" fmla="*/ 0 w 24"/>
                <a:gd name="T37" fmla="*/ 5 h 45"/>
                <a:gd name="T38" fmla="*/ 0 w 24"/>
                <a:gd name="T39" fmla="*/ 2 h 45"/>
                <a:gd name="T40" fmla="*/ 0 w 24"/>
                <a:gd name="T41" fmla="*/ 0 h 45"/>
                <a:gd name="T42" fmla="*/ 0 w 24"/>
                <a:gd name="T4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45">
                  <a:moveTo>
                    <a:pt x="0" y="0"/>
                  </a:moveTo>
                  <a:lnTo>
                    <a:pt x="7" y="0"/>
                  </a:lnTo>
                  <a:lnTo>
                    <a:pt x="12" y="5"/>
                  </a:lnTo>
                  <a:lnTo>
                    <a:pt x="14" y="9"/>
                  </a:lnTo>
                  <a:lnTo>
                    <a:pt x="19" y="19"/>
                  </a:lnTo>
                  <a:lnTo>
                    <a:pt x="21" y="26"/>
                  </a:lnTo>
                  <a:lnTo>
                    <a:pt x="24" y="31"/>
                  </a:lnTo>
                  <a:lnTo>
                    <a:pt x="24" y="38"/>
                  </a:lnTo>
                  <a:lnTo>
                    <a:pt x="24" y="42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2" y="45"/>
                  </a:lnTo>
                  <a:lnTo>
                    <a:pt x="7" y="40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88"/>
            <p:cNvSpPr>
              <a:spLocks/>
            </p:cNvSpPr>
            <p:nvPr/>
          </p:nvSpPr>
          <p:spPr bwMode="auto">
            <a:xfrm>
              <a:off x="5238751" y="1843881"/>
              <a:ext cx="55563" cy="71438"/>
            </a:xfrm>
            <a:custGeom>
              <a:avLst/>
              <a:gdLst>
                <a:gd name="T0" fmla="*/ 7 w 35"/>
                <a:gd name="T1" fmla="*/ 0 h 45"/>
                <a:gd name="T2" fmla="*/ 14 w 35"/>
                <a:gd name="T3" fmla="*/ 5 h 45"/>
                <a:gd name="T4" fmla="*/ 23 w 35"/>
                <a:gd name="T5" fmla="*/ 12 h 45"/>
                <a:gd name="T6" fmla="*/ 30 w 35"/>
                <a:gd name="T7" fmla="*/ 19 h 45"/>
                <a:gd name="T8" fmla="*/ 35 w 35"/>
                <a:gd name="T9" fmla="*/ 29 h 45"/>
                <a:gd name="T10" fmla="*/ 33 w 35"/>
                <a:gd name="T11" fmla="*/ 38 h 45"/>
                <a:gd name="T12" fmla="*/ 28 w 35"/>
                <a:gd name="T13" fmla="*/ 45 h 45"/>
                <a:gd name="T14" fmla="*/ 19 w 35"/>
                <a:gd name="T15" fmla="*/ 40 h 45"/>
                <a:gd name="T16" fmla="*/ 14 w 35"/>
                <a:gd name="T17" fmla="*/ 38 h 45"/>
                <a:gd name="T18" fmla="*/ 7 w 35"/>
                <a:gd name="T19" fmla="*/ 31 h 45"/>
                <a:gd name="T20" fmla="*/ 4 w 35"/>
                <a:gd name="T21" fmla="*/ 26 h 45"/>
                <a:gd name="T22" fmla="*/ 0 w 35"/>
                <a:gd name="T23" fmla="*/ 19 h 45"/>
                <a:gd name="T24" fmla="*/ 0 w 35"/>
                <a:gd name="T25" fmla="*/ 14 h 45"/>
                <a:gd name="T26" fmla="*/ 2 w 35"/>
                <a:gd name="T27" fmla="*/ 7 h 45"/>
                <a:gd name="T28" fmla="*/ 7 w 35"/>
                <a:gd name="T29" fmla="*/ 0 h 45"/>
                <a:gd name="T30" fmla="*/ 7 w 35"/>
                <a:gd name="T3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5">
                  <a:moveTo>
                    <a:pt x="7" y="0"/>
                  </a:moveTo>
                  <a:lnTo>
                    <a:pt x="14" y="5"/>
                  </a:lnTo>
                  <a:lnTo>
                    <a:pt x="23" y="12"/>
                  </a:lnTo>
                  <a:lnTo>
                    <a:pt x="30" y="19"/>
                  </a:lnTo>
                  <a:lnTo>
                    <a:pt x="35" y="29"/>
                  </a:lnTo>
                  <a:lnTo>
                    <a:pt x="33" y="38"/>
                  </a:lnTo>
                  <a:lnTo>
                    <a:pt x="28" y="45"/>
                  </a:lnTo>
                  <a:lnTo>
                    <a:pt x="19" y="40"/>
                  </a:lnTo>
                  <a:lnTo>
                    <a:pt x="14" y="38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89"/>
            <p:cNvSpPr>
              <a:spLocks/>
            </p:cNvSpPr>
            <p:nvPr/>
          </p:nvSpPr>
          <p:spPr bwMode="auto">
            <a:xfrm>
              <a:off x="4919664" y="1956593"/>
              <a:ext cx="38100" cy="71438"/>
            </a:xfrm>
            <a:custGeom>
              <a:avLst/>
              <a:gdLst>
                <a:gd name="T0" fmla="*/ 10 w 24"/>
                <a:gd name="T1" fmla="*/ 0 h 45"/>
                <a:gd name="T2" fmla="*/ 12 w 24"/>
                <a:gd name="T3" fmla="*/ 2 h 45"/>
                <a:gd name="T4" fmla="*/ 17 w 24"/>
                <a:gd name="T5" fmla="*/ 9 h 45"/>
                <a:gd name="T6" fmla="*/ 22 w 24"/>
                <a:gd name="T7" fmla="*/ 14 h 45"/>
                <a:gd name="T8" fmla="*/ 24 w 24"/>
                <a:gd name="T9" fmla="*/ 21 h 45"/>
                <a:gd name="T10" fmla="*/ 24 w 24"/>
                <a:gd name="T11" fmla="*/ 26 h 45"/>
                <a:gd name="T12" fmla="*/ 24 w 24"/>
                <a:gd name="T13" fmla="*/ 33 h 45"/>
                <a:gd name="T14" fmla="*/ 22 w 24"/>
                <a:gd name="T15" fmla="*/ 38 h 45"/>
                <a:gd name="T16" fmla="*/ 19 w 24"/>
                <a:gd name="T17" fmla="*/ 45 h 45"/>
                <a:gd name="T18" fmla="*/ 12 w 24"/>
                <a:gd name="T19" fmla="*/ 40 h 45"/>
                <a:gd name="T20" fmla="*/ 10 w 24"/>
                <a:gd name="T21" fmla="*/ 35 h 45"/>
                <a:gd name="T22" fmla="*/ 5 w 24"/>
                <a:gd name="T23" fmla="*/ 31 h 45"/>
                <a:gd name="T24" fmla="*/ 3 w 24"/>
                <a:gd name="T25" fmla="*/ 23 h 45"/>
                <a:gd name="T26" fmla="*/ 0 w 24"/>
                <a:gd name="T27" fmla="*/ 19 h 45"/>
                <a:gd name="T28" fmla="*/ 3 w 24"/>
                <a:gd name="T29" fmla="*/ 12 h 45"/>
                <a:gd name="T30" fmla="*/ 5 w 24"/>
                <a:gd name="T31" fmla="*/ 5 h 45"/>
                <a:gd name="T32" fmla="*/ 10 w 24"/>
                <a:gd name="T33" fmla="*/ 0 h 45"/>
                <a:gd name="T34" fmla="*/ 10 w 24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5">
                  <a:moveTo>
                    <a:pt x="10" y="0"/>
                  </a:moveTo>
                  <a:lnTo>
                    <a:pt x="12" y="2"/>
                  </a:lnTo>
                  <a:lnTo>
                    <a:pt x="17" y="9"/>
                  </a:lnTo>
                  <a:lnTo>
                    <a:pt x="22" y="14"/>
                  </a:lnTo>
                  <a:lnTo>
                    <a:pt x="24" y="21"/>
                  </a:lnTo>
                  <a:lnTo>
                    <a:pt x="24" y="26"/>
                  </a:lnTo>
                  <a:lnTo>
                    <a:pt x="24" y="33"/>
                  </a:lnTo>
                  <a:lnTo>
                    <a:pt x="22" y="38"/>
                  </a:lnTo>
                  <a:lnTo>
                    <a:pt x="19" y="45"/>
                  </a:lnTo>
                  <a:lnTo>
                    <a:pt x="12" y="40"/>
                  </a:lnTo>
                  <a:lnTo>
                    <a:pt x="10" y="35"/>
                  </a:lnTo>
                  <a:lnTo>
                    <a:pt x="5" y="31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90"/>
            <p:cNvSpPr>
              <a:spLocks/>
            </p:cNvSpPr>
            <p:nvPr/>
          </p:nvSpPr>
          <p:spPr bwMode="auto">
            <a:xfrm>
              <a:off x="4976814" y="1948656"/>
              <a:ext cx="33338" cy="82550"/>
            </a:xfrm>
            <a:custGeom>
              <a:avLst/>
              <a:gdLst>
                <a:gd name="T0" fmla="*/ 9 w 21"/>
                <a:gd name="T1" fmla="*/ 0 h 52"/>
                <a:gd name="T2" fmla="*/ 14 w 21"/>
                <a:gd name="T3" fmla="*/ 5 h 52"/>
                <a:gd name="T4" fmla="*/ 19 w 21"/>
                <a:gd name="T5" fmla="*/ 12 h 52"/>
                <a:gd name="T6" fmla="*/ 21 w 21"/>
                <a:gd name="T7" fmla="*/ 17 h 52"/>
                <a:gd name="T8" fmla="*/ 21 w 21"/>
                <a:gd name="T9" fmla="*/ 26 h 52"/>
                <a:gd name="T10" fmla="*/ 21 w 21"/>
                <a:gd name="T11" fmla="*/ 33 h 52"/>
                <a:gd name="T12" fmla="*/ 21 w 21"/>
                <a:gd name="T13" fmla="*/ 40 h 52"/>
                <a:gd name="T14" fmla="*/ 21 w 21"/>
                <a:gd name="T15" fmla="*/ 45 h 52"/>
                <a:gd name="T16" fmla="*/ 21 w 21"/>
                <a:gd name="T17" fmla="*/ 52 h 52"/>
                <a:gd name="T18" fmla="*/ 12 w 21"/>
                <a:gd name="T19" fmla="*/ 47 h 52"/>
                <a:gd name="T20" fmla="*/ 7 w 21"/>
                <a:gd name="T21" fmla="*/ 43 h 52"/>
                <a:gd name="T22" fmla="*/ 2 w 21"/>
                <a:gd name="T23" fmla="*/ 36 h 52"/>
                <a:gd name="T24" fmla="*/ 0 w 21"/>
                <a:gd name="T25" fmla="*/ 28 h 52"/>
                <a:gd name="T26" fmla="*/ 0 w 21"/>
                <a:gd name="T27" fmla="*/ 21 h 52"/>
                <a:gd name="T28" fmla="*/ 2 w 21"/>
                <a:gd name="T29" fmla="*/ 14 h 52"/>
                <a:gd name="T30" fmla="*/ 5 w 21"/>
                <a:gd name="T31" fmla="*/ 7 h 52"/>
                <a:gd name="T32" fmla="*/ 9 w 21"/>
                <a:gd name="T33" fmla="*/ 0 h 52"/>
                <a:gd name="T34" fmla="*/ 9 w 21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52">
                  <a:moveTo>
                    <a:pt x="9" y="0"/>
                  </a:moveTo>
                  <a:lnTo>
                    <a:pt x="14" y="5"/>
                  </a:lnTo>
                  <a:lnTo>
                    <a:pt x="19" y="12"/>
                  </a:lnTo>
                  <a:lnTo>
                    <a:pt x="21" y="17"/>
                  </a:lnTo>
                  <a:lnTo>
                    <a:pt x="21" y="26"/>
                  </a:lnTo>
                  <a:lnTo>
                    <a:pt x="21" y="33"/>
                  </a:lnTo>
                  <a:lnTo>
                    <a:pt x="21" y="40"/>
                  </a:lnTo>
                  <a:lnTo>
                    <a:pt x="21" y="45"/>
                  </a:lnTo>
                  <a:lnTo>
                    <a:pt x="21" y="52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91"/>
            <p:cNvSpPr>
              <a:spLocks/>
            </p:cNvSpPr>
            <p:nvPr/>
          </p:nvSpPr>
          <p:spPr bwMode="auto">
            <a:xfrm>
              <a:off x="5035551" y="1956593"/>
              <a:ext cx="30163" cy="66675"/>
            </a:xfrm>
            <a:custGeom>
              <a:avLst/>
              <a:gdLst>
                <a:gd name="T0" fmla="*/ 10 w 19"/>
                <a:gd name="T1" fmla="*/ 0 h 42"/>
                <a:gd name="T2" fmla="*/ 15 w 19"/>
                <a:gd name="T3" fmla="*/ 2 h 42"/>
                <a:gd name="T4" fmla="*/ 17 w 19"/>
                <a:gd name="T5" fmla="*/ 9 h 42"/>
                <a:gd name="T6" fmla="*/ 19 w 19"/>
                <a:gd name="T7" fmla="*/ 16 h 42"/>
                <a:gd name="T8" fmla="*/ 19 w 19"/>
                <a:gd name="T9" fmla="*/ 23 h 42"/>
                <a:gd name="T10" fmla="*/ 17 w 19"/>
                <a:gd name="T11" fmla="*/ 28 h 42"/>
                <a:gd name="T12" fmla="*/ 15 w 19"/>
                <a:gd name="T13" fmla="*/ 35 h 42"/>
                <a:gd name="T14" fmla="*/ 12 w 19"/>
                <a:gd name="T15" fmla="*/ 38 h 42"/>
                <a:gd name="T16" fmla="*/ 8 w 19"/>
                <a:gd name="T17" fmla="*/ 42 h 42"/>
                <a:gd name="T18" fmla="*/ 5 w 19"/>
                <a:gd name="T19" fmla="*/ 35 h 42"/>
                <a:gd name="T20" fmla="*/ 3 w 19"/>
                <a:gd name="T21" fmla="*/ 31 h 42"/>
                <a:gd name="T22" fmla="*/ 0 w 19"/>
                <a:gd name="T23" fmla="*/ 23 h 42"/>
                <a:gd name="T24" fmla="*/ 0 w 19"/>
                <a:gd name="T25" fmla="*/ 19 h 42"/>
                <a:gd name="T26" fmla="*/ 3 w 19"/>
                <a:gd name="T27" fmla="*/ 9 h 42"/>
                <a:gd name="T28" fmla="*/ 10 w 19"/>
                <a:gd name="T29" fmla="*/ 0 h 42"/>
                <a:gd name="T30" fmla="*/ 10 w 19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2">
                  <a:moveTo>
                    <a:pt x="10" y="0"/>
                  </a:moveTo>
                  <a:lnTo>
                    <a:pt x="15" y="2"/>
                  </a:lnTo>
                  <a:lnTo>
                    <a:pt x="17" y="9"/>
                  </a:lnTo>
                  <a:lnTo>
                    <a:pt x="19" y="16"/>
                  </a:lnTo>
                  <a:lnTo>
                    <a:pt x="19" y="23"/>
                  </a:lnTo>
                  <a:lnTo>
                    <a:pt x="17" y="28"/>
                  </a:lnTo>
                  <a:lnTo>
                    <a:pt x="15" y="35"/>
                  </a:lnTo>
                  <a:lnTo>
                    <a:pt x="12" y="38"/>
                  </a:lnTo>
                  <a:lnTo>
                    <a:pt x="8" y="42"/>
                  </a:lnTo>
                  <a:lnTo>
                    <a:pt x="5" y="35"/>
                  </a:lnTo>
                  <a:lnTo>
                    <a:pt x="3" y="31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92"/>
            <p:cNvSpPr>
              <a:spLocks/>
            </p:cNvSpPr>
            <p:nvPr/>
          </p:nvSpPr>
          <p:spPr bwMode="auto">
            <a:xfrm>
              <a:off x="5335589" y="2337593"/>
              <a:ext cx="171450" cy="127000"/>
            </a:xfrm>
            <a:custGeom>
              <a:avLst/>
              <a:gdLst>
                <a:gd name="T0" fmla="*/ 104 w 108"/>
                <a:gd name="T1" fmla="*/ 0 h 80"/>
                <a:gd name="T2" fmla="*/ 108 w 108"/>
                <a:gd name="T3" fmla="*/ 10 h 80"/>
                <a:gd name="T4" fmla="*/ 108 w 108"/>
                <a:gd name="T5" fmla="*/ 19 h 80"/>
                <a:gd name="T6" fmla="*/ 108 w 108"/>
                <a:gd name="T7" fmla="*/ 26 h 80"/>
                <a:gd name="T8" fmla="*/ 108 w 108"/>
                <a:gd name="T9" fmla="*/ 33 h 80"/>
                <a:gd name="T10" fmla="*/ 104 w 108"/>
                <a:gd name="T11" fmla="*/ 40 h 80"/>
                <a:gd name="T12" fmla="*/ 99 w 108"/>
                <a:gd name="T13" fmla="*/ 47 h 80"/>
                <a:gd name="T14" fmla="*/ 94 w 108"/>
                <a:gd name="T15" fmla="*/ 52 h 80"/>
                <a:gd name="T16" fmla="*/ 87 w 108"/>
                <a:gd name="T17" fmla="*/ 59 h 80"/>
                <a:gd name="T18" fmla="*/ 80 w 108"/>
                <a:gd name="T19" fmla="*/ 64 h 80"/>
                <a:gd name="T20" fmla="*/ 71 w 108"/>
                <a:gd name="T21" fmla="*/ 68 h 80"/>
                <a:gd name="T22" fmla="*/ 61 w 108"/>
                <a:gd name="T23" fmla="*/ 71 h 80"/>
                <a:gd name="T24" fmla="*/ 54 w 108"/>
                <a:gd name="T25" fmla="*/ 73 h 80"/>
                <a:gd name="T26" fmla="*/ 42 w 108"/>
                <a:gd name="T27" fmla="*/ 75 h 80"/>
                <a:gd name="T28" fmla="*/ 35 w 108"/>
                <a:gd name="T29" fmla="*/ 78 h 80"/>
                <a:gd name="T30" fmla="*/ 28 w 108"/>
                <a:gd name="T31" fmla="*/ 78 h 80"/>
                <a:gd name="T32" fmla="*/ 21 w 108"/>
                <a:gd name="T33" fmla="*/ 80 h 80"/>
                <a:gd name="T34" fmla="*/ 12 w 108"/>
                <a:gd name="T35" fmla="*/ 73 h 80"/>
                <a:gd name="T36" fmla="*/ 0 w 108"/>
                <a:gd name="T37" fmla="*/ 68 h 80"/>
                <a:gd name="T38" fmla="*/ 5 w 108"/>
                <a:gd name="T39" fmla="*/ 57 h 80"/>
                <a:gd name="T40" fmla="*/ 9 w 108"/>
                <a:gd name="T41" fmla="*/ 50 h 80"/>
                <a:gd name="T42" fmla="*/ 16 w 108"/>
                <a:gd name="T43" fmla="*/ 47 h 80"/>
                <a:gd name="T44" fmla="*/ 23 w 108"/>
                <a:gd name="T45" fmla="*/ 47 h 80"/>
                <a:gd name="T46" fmla="*/ 31 w 108"/>
                <a:gd name="T47" fmla="*/ 45 h 80"/>
                <a:gd name="T48" fmla="*/ 38 w 108"/>
                <a:gd name="T49" fmla="*/ 45 h 80"/>
                <a:gd name="T50" fmla="*/ 42 w 108"/>
                <a:gd name="T51" fmla="*/ 45 h 80"/>
                <a:gd name="T52" fmla="*/ 49 w 108"/>
                <a:gd name="T53" fmla="*/ 43 h 80"/>
                <a:gd name="T54" fmla="*/ 56 w 108"/>
                <a:gd name="T55" fmla="*/ 40 h 80"/>
                <a:gd name="T56" fmla="*/ 64 w 108"/>
                <a:gd name="T57" fmla="*/ 38 h 80"/>
                <a:gd name="T58" fmla="*/ 71 w 108"/>
                <a:gd name="T59" fmla="*/ 35 h 80"/>
                <a:gd name="T60" fmla="*/ 75 w 108"/>
                <a:gd name="T61" fmla="*/ 31 h 80"/>
                <a:gd name="T62" fmla="*/ 82 w 108"/>
                <a:gd name="T63" fmla="*/ 28 h 80"/>
                <a:gd name="T64" fmla="*/ 87 w 108"/>
                <a:gd name="T65" fmla="*/ 24 h 80"/>
                <a:gd name="T66" fmla="*/ 92 w 108"/>
                <a:gd name="T67" fmla="*/ 19 h 80"/>
                <a:gd name="T68" fmla="*/ 96 w 108"/>
                <a:gd name="T69" fmla="*/ 14 h 80"/>
                <a:gd name="T70" fmla="*/ 99 w 108"/>
                <a:gd name="T71" fmla="*/ 7 h 80"/>
                <a:gd name="T72" fmla="*/ 104 w 108"/>
                <a:gd name="T73" fmla="*/ 0 h 80"/>
                <a:gd name="T74" fmla="*/ 104 w 108"/>
                <a:gd name="T7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80">
                  <a:moveTo>
                    <a:pt x="104" y="0"/>
                  </a:moveTo>
                  <a:lnTo>
                    <a:pt x="108" y="10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8" y="33"/>
                  </a:lnTo>
                  <a:lnTo>
                    <a:pt x="104" y="40"/>
                  </a:lnTo>
                  <a:lnTo>
                    <a:pt x="99" y="47"/>
                  </a:lnTo>
                  <a:lnTo>
                    <a:pt x="94" y="52"/>
                  </a:lnTo>
                  <a:lnTo>
                    <a:pt x="87" y="59"/>
                  </a:lnTo>
                  <a:lnTo>
                    <a:pt x="80" y="64"/>
                  </a:lnTo>
                  <a:lnTo>
                    <a:pt x="71" y="68"/>
                  </a:lnTo>
                  <a:lnTo>
                    <a:pt x="61" y="71"/>
                  </a:lnTo>
                  <a:lnTo>
                    <a:pt x="54" y="73"/>
                  </a:lnTo>
                  <a:lnTo>
                    <a:pt x="42" y="75"/>
                  </a:lnTo>
                  <a:lnTo>
                    <a:pt x="35" y="78"/>
                  </a:lnTo>
                  <a:lnTo>
                    <a:pt x="28" y="78"/>
                  </a:lnTo>
                  <a:lnTo>
                    <a:pt x="21" y="80"/>
                  </a:lnTo>
                  <a:lnTo>
                    <a:pt x="12" y="73"/>
                  </a:lnTo>
                  <a:lnTo>
                    <a:pt x="0" y="68"/>
                  </a:lnTo>
                  <a:lnTo>
                    <a:pt x="5" y="57"/>
                  </a:lnTo>
                  <a:lnTo>
                    <a:pt x="9" y="50"/>
                  </a:lnTo>
                  <a:lnTo>
                    <a:pt x="16" y="47"/>
                  </a:lnTo>
                  <a:lnTo>
                    <a:pt x="23" y="47"/>
                  </a:lnTo>
                  <a:lnTo>
                    <a:pt x="31" y="45"/>
                  </a:lnTo>
                  <a:lnTo>
                    <a:pt x="38" y="45"/>
                  </a:lnTo>
                  <a:lnTo>
                    <a:pt x="42" y="45"/>
                  </a:lnTo>
                  <a:lnTo>
                    <a:pt x="49" y="43"/>
                  </a:lnTo>
                  <a:lnTo>
                    <a:pt x="56" y="40"/>
                  </a:lnTo>
                  <a:lnTo>
                    <a:pt x="64" y="38"/>
                  </a:lnTo>
                  <a:lnTo>
                    <a:pt x="71" y="35"/>
                  </a:lnTo>
                  <a:lnTo>
                    <a:pt x="75" y="31"/>
                  </a:lnTo>
                  <a:lnTo>
                    <a:pt x="82" y="28"/>
                  </a:lnTo>
                  <a:lnTo>
                    <a:pt x="87" y="24"/>
                  </a:lnTo>
                  <a:lnTo>
                    <a:pt x="92" y="19"/>
                  </a:lnTo>
                  <a:lnTo>
                    <a:pt x="96" y="14"/>
                  </a:lnTo>
                  <a:lnTo>
                    <a:pt x="99" y="7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E3637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47" name="Group 149"/>
            <p:cNvGrpSpPr/>
            <p:nvPr/>
          </p:nvGrpSpPr>
          <p:grpSpPr>
            <a:xfrm flipH="1">
              <a:off x="4096308" y="2546349"/>
              <a:ext cx="1216821" cy="1309688"/>
              <a:chOff x="391496" y="3264732"/>
              <a:chExt cx="2002454" cy="2155282"/>
            </a:xfrm>
          </p:grpSpPr>
          <p:sp>
            <p:nvSpPr>
              <p:cNvPr id="49" name="Freeform 267"/>
              <p:cNvSpPr>
                <a:spLocks/>
              </p:cNvSpPr>
              <p:nvPr/>
            </p:nvSpPr>
            <p:spPr bwMode="auto">
              <a:xfrm>
                <a:off x="709097" y="3264732"/>
                <a:ext cx="1684853" cy="2155282"/>
              </a:xfrm>
              <a:custGeom>
                <a:avLst/>
                <a:gdLst>
                  <a:gd name="T0" fmla="*/ 251 w 573"/>
                  <a:gd name="T1" fmla="*/ 146 h 708"/>
                  <a:gd name="T2" fmla="*/ 253 w 573"/>
                  <a:gd name="T3" fmla="*/ 144 h 708"/>
                  <a:gd name="T4" fmla="*/ 263 w 573"/>
                  <a:gd name="T5" fmla="*/ 138 h 708"/>
                  <a:gd name="T6" fmla="*/ 276 w 573"/>
                  <a:gd name="T7" fmla="*/ 131 h 708"/>
                  <a:gd name="T8" fmla="*/ 297 w 573"/>
                  <a:gd name="T9" fmla="*/ 123 h 708"/>
                  <a:gd name="T10" fmla="*/ 318 w 573"/>
                  <a:gd name="T11" fmla="*/ 112 h 708"/>
                  <a:gd name="T12" fmla="*/ 345 w 573"/>
                  <a:gd name="T13" fmla="*/ 100 h 708"/>
                  <a:gd name="T14" fmla="*/ 373 w 573"/>
                  <a:gd name="T15" fmla="*/ 89 h 708"/>
                  <a:gd name="T16" fmla="*/ 402 w 573"/>
                  <a:gd name="T17" fmla="*/ 76 h 708"/>
                  <a:gd name="T18" fmla="*/ 430 w 573"/>
                  <a:gd name="T19" fmla="*/ 62 h 708"/>
                  <a:gd name="T20" fmla="*/ 459 w 573"/>
                  <a:gd name="T21" fmla="*/ 49 h 708"/>
                  <a:gd name="T22" fmla="*/ 485 w 573"/>
                  <a:gd name="T23" fmla="*/ 36 h 708"/>
                  <a:gd name="T24" fmla="*/ 510 w 573"/>
                  <a:gd name="T25" fmla="*/ 26 h 708"/>
                  <a:gd name="T26" fmla="*/ 531 w 573"/>
                  <a:gd name="T27" fmla="*/ 17 h 708"/>
                  <a:gd name="T28" fmla="*/ 550 w 573"/>
                  <a:gd name="T29" fmla="*/ 9 h 708"/>
                  <a:gd name="T30" fmla="*/ 563 w 573"/>
                  <a:gd name="T31" fmla="*/ 3 h 708"/>
                  <a:gd name="T32" fmla="*/ 573 w 573"/>
                  <a:gd name="T33" fmla="*/ 0 h 708"/>
                  <a:gd name="T34" fmla="*/ 571 w 573"/>
                  <a:gd name="T35" fmla="*/ 5 h 708"/>
                  <a:gd name="T36" fmla="*/ 561 w 573"/>
                  <a:gd name="T37" fmla="*/ 21 h 708"/>
                  <a:gd name="T38" fmla="*/ 546 w 573"/>
                  <a:gd name="T39" fmla="*/ 45 h 708"/>
                  <a:gd name="T40" fmla="*/ 527 w 573"/>
                  <a:gd name="T41" fmla="*/ 79 h 708"/>
                  <a:gd name="T42" fmla="*/ 500 w 573"/>
                  <a:gd name="T43" fmla="*/ 117 h 708"/>
                  <a:gd name="T44" fmla="*/ 468 w 573"/>
                  <a:gd name="T45" fmla="*/ 165 h 708"/>
                  <a:gd name="T46" fmla="*/ 434 w 573"/>
                  <a:gd name="T47" fmla="*/ 216 h 708"/>
                  <a:gd name="T48" fmla="*/ 394 w 573"/>
                  <a:gd name="T49" fmla="*/ 271 h 708"/>
                  <a:gd name="T50" fmla="*/ 352 w 573"/>
                  <a:gd name="T51" fmla="*/ 328 h 708"/>
                  <a:gd name="T52" fmla="*/ 305 w 573"/>
                  <a:gd name="T53" fmla="*/ 389 h 708"/>
                  <a:gd name="T54" fmla="*/ 257 w 573"/>
                  <a:gd name="T55" fmla="*/ 448 h 708"/>
                  <a:gd name="T56" fmla="*/ 210 w 573"/>
                  <a:gd name="T57" fmla="*/ 507 h 708"/>
                  <a:gd name="T58" fmla="*/ 158 w 573"/>
                  <a:gd name="T59" fmla="*/ 562 h 708"/>
                  <a:gd name="T60" fmla="*/ 107 w 573"/>
                  <a:gd name="T61" fmla="*/ 615 h 708"/>
                  <a:gd name="T62" fmla="*/ 56 w 573"/>
                  <a:gd name="T63" fmla="*/ 665 h 708"/>
                  <a:gd name="T64" fmla="*/ 4 w 573"/>
                  <a:gd name="T65" fmla="*/ 708 h 708"/>
                  <a:gd name="T66" fmla="*/ 0 w 573"/>
                  <a:gd name="T67" fmla="*/ 513 h 708"/>
                  <a:gd name="T68" fmla="*/ 251 w 573"/>
                  <a:gd name="T69" fmla="*/ 146 h 708"/>
                  <a:gd name="T70" fmla="*/ 251 w 573"/>
                  <a:gd name="T71" fmla="*/ 146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3" h="708">
                    <a:moveTo>
                      <a:pt x="251" y="146"/>
                    </a:moveTo>
                    <a:lnTo>
                      <a:pt x="253" y="144"/>
                    </a:lnTo>
                    <a:lnTo>
                      <a:pt x="263" y="138"/>
                    </a:lnTo>
                    <a:lnTo>
                      <a:pt x="276" y="131"/>
                    </a:lnTo>
                    <a:lnTo>
                      <a:pt x="297" y="123"/>
                    </a:lnTo>
                    <a:lnTo>
                      <a:pt x="318" y="112"/>
                    </a:lnTo>
                    <a:lnTo>
                      <a:pt x="345" y="100"/>
                    </a:lnTo>
                    <a:lnTo>
                      <a:pt x="373" y="89"/>
                    </a:lnTo>
                    <a:lnTo>
                      <a:pt x="402" y="76"/>
                    </a:lnTo>
                    <a:lnTo>
                      <a:pt x="430" y="62"/>
                    </a:lnTo>
                    <a:lnTo>
                      <a:pt x="459" y="49"/>
                    </a:lnTo>
                    <a:lnTo>
                      <a:pt x="485" y="36"/>
                    </a:lnTo>
                    <a:lnTo>
                      <a:pt x="510" y="26"/>
                    </a:lnTo>
                    <a:lnTo>
                      <a:pt x="531" y="17"/>
                    </a:lnTo>
                    <a:lnTo>
                      <a:pt x="550" y="9"/>
                    </a:lnTo>
                    <a:lnTo>
                      <a:pt x="563" y="3"/>
                    </a:lnTo>
                    <a:lnTo>
                      <a:pt x="573" y="0"/>
                    </a:lnTo>
                    <a:lnTo>
                      <a:pt x="571" y="5"/>
                    </a:lnTo>
                    <a:lnTo>
                      <a:pt x="561" y="21"/>
                    </a:lnTo>
                    <a:lnTo>
                      <a:pt x="546" y="45"/>
                    </a:lnTo>
                    <a:lnTo>
                      <a:pt x="527" y="79"/>
                    </a:lnTo>
                    <a:lnTo>
                      <a:pt x="500" y="117"/>
                    </a:lnTo>
                    <a:lnTo>
                      <a:pt x="468" y="165"/>
                    </a:lnTo>
                    <a:lnTo>
                      <a:pt x="434" y="216"/>
                    </a:lnTo>
                    <a:lnTo>
                      <a:pt x="394" y="271"/>
                    </a:lnTo>
                    <a:lnTo>
                      <a:pt x="352" y="328"/>
                    </a:lnTo>
                    <a:lnTo>
                      <a:pt x="305" y="389"/>
                    </a:lnTo>
                    <a:lnTo>
                      <a:pt x="257" y="448"/>
                    </a:lnTo>
                    <a:lnTo>
                      <a:pt x="210" y="507"/>
                    </a:lnTo>
                    <a:lnTo>
                      <a:pt x="158" y="562"/>
                    </a:lnTo>
                    <a:lnTo>
                      <a:pt x="107" y="615"/>
                    </a:lnTo>
                    <a:lnTo>
                      <a:pt x="56" y="665"/>
                    </a:lnTo>
                    <a:lnTo>
                      <a:pt x="4" y="708"/>
                    </a:lnTo>
                    <a:lnTo>
                      <a:pt x="0" y="513"/>
                    </a:lnTo>
                    <a:lnTo>
                      <a:pt x="251" y="146"/>
                    </a:lnTo>
                    <a:lnTo>
                      <a:pt x="251" y="14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271"/>
              <p:cNvSpPr>
                <a:spLocks/>
              </p:cNvSpPr>
              <p:nvPr/>
            </p:nvSpPr>
            <p:spPr bwMode="auto">
              <a:xfrm>
                <a:off x="563000" y="4035280"/>
                <a:ext cx="1105245" cy="158800"/>
              </a:xfrm>
              <a:custGeom>
                <a:avLst/>
                <a:gdLst>
                  <a:gd name="T0" fmla="*/ 7 w 348"/>
                  <a:gd name="T1" fmla="*/ 0 h 52"/>
                  <a:gd name="T2" fmla="*/ 348 w 348"/>
                  <a:gd name="T3" fmla="*/ 25 h 52"/>
                  <a:gd name="T4" fmla="*/ 348 w 348"/>
                  <a:gd name="T5" fmla="*/ 52 h 52"/>
                  <a:gd name="T6" fmla="*/ 0 w 348"/>
                  <a:gd name="T7" fmla="*/ 25 h 52"/>
                  <a:gd name="T8" fmla="*/ 7 w 348"/>
                  <a:gd name="T9" fmla="*/ 0 h 52"/>
                  <a:gd name="T10" fmla="*/ 7 w 348"/>
                  <a:gd name="T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8" h="52">
                    <a:moveTo>
                      <a:pt x="7" y="0"/>
                    </a:moveTo>
                    <a:lnTo>
                      <a:pt x="348" y="25"/>
                    </a:lnTo>
                    <a:lnTo>
                      <a:pt x="348" y="52"/>
                    </a:lnTo>
                    <a:lnTo>
                      <a:pt x="0" y="25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580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288"/>
              <p:cNvSpPr>
                <a:spLocks/>
              </p:cNvSpPr>
              <p:nvPr/>
            </p:nvSpPr>
            <p:spPr bwMode="auto">
              <a:xfrm>
                <a:off x="391496" y="4035280"/>
                <a:ext cx="184208" cy="44464"/>
              </a:xfrm>
              <a:custGeom>
                <a:avLst/>
                <a:gdLst>
                  <a:gd name="T0" fmla="*/ 55 w 59"/>
                  <a:gd name="T1" fmla="*/ 6 h 16"/>
                  <a:gd name="T2" fmla="*/ 5 w 59"/>
                  <a:gd name="T3" fmla="*/ 0 h 16"/>
                  <a:gd name="T4" fmla="*/ 0 w 59"/>
                  <a:gd name="T5" fmla="*/ 16 h 16"/>
                  <a:gd name="T6" fmla="*/ 59 w 59"/>
                  <a:gd name="T7" fmla="*/ 16 h 16"/>
                  <a:gd name="T8" fmla="*/ 55 w 59"/>
                  <a:gd name="T9" fmla="*/ 6 h 16"/>
                  <a:gd name="T10" fmla="*/ 55 w 59"/>
                  <a:gd name="T11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6">
                    <a:moveTo>
                      <a:pt x="55" y="6"/>
                    </a:moveTo>
                    <a:lnTo>
                      <a:pt x="5" y="0"/>
                    </a:lnTo>
                    <a:lnTo>
                      <a:pt x="0" y="16"/>
                    </a:lnTo>
                    <a:lnTo>
                      <a:pt x="59" y="16"/>
                    </a:lnTo>
                    <a:lnTo>
                      <a:pt x="55" y="6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26B0D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2" name="Freeform 289"/>
              <p:cNvSpPr>
                <a:spLocks/>
              </p:cNvSpPr>
              <p:nvPr/>
            </p:nvSpPr>
            <p:spPr bwMode="auto">
              <a:xfrm>
                <a:off x="1668245" y="4111504"/>
                <a:ext cx="127040" cy="82576"/>
              </a:xfrm>
              <a:custGeom>
                <a:avLst/>
                <a:gdLst>
                  <a:gd name="T0" fmla="*/ 0 w 40"/>
                  <a:gd name="T1" fmla="*/ 0 h 27"/>
                  <a:gd name="T2" fmla="*/ 40 w 40"/>
                  <a:gd name="T3" fmla="*/ 6 h 27"/>
                  <a:gd name="T4" fmla="*/ 0 w 40"/>
                  <a:gd name="T5" fmla="*/ 27 h 27"/>
                  <a:gd name="T6" fmla="*/ 0 w 40"/>
                  <a:gd name="T7" fmla="*/ 0 h 27"/>
                  <a:gd name="T8" fmla="*/ 0 w 40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7">
                    <a:moveTo>
                      <a:pt x="0" y="0"/>
                    </a:moveTo>
                    <a:lnTo>
                      <a:pt x="40" y="6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B0D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3" name="Freeform 290"/>
              <p:cNvSpPr>
                <a:spLocks/>
              </p:cNvSpPr>
              <p:nvPr/>
            </p:nvSpPr>
            <p:spPr bwMode="auto">
              <a:xfrm>
                <a:off x="556648" y="4111504"/>
                <a:ext cx="254079" cy="120688"/>
              </a:xfrm>
              <a:custGeom>
                <a:avLst/>
                <a:gdLst>
                  <a:gd name="T0" fmla="*/ 2 w 80"/>
                  <a:gd name="T1" fmla="*/ 0 h 38"/>
                  <a:gd name="T2" fmla="*/ 0 w 80"/>
                  <a:gd name="T3" fmla="*/ 34 h 38"/>
                  <a:gd name="T4" fmla="*/ 80 w 80"/>
                  <a:gd name="T5" fmla="*/ 38 h 38"/>
                  <a:gd name="T6" fmla="*/ 80 w 80"/>
                  <a:gd name="T7" fmla="*/ 27 h 38"/>
                  <a:gd name="T8" fmla="*/ 9 w 80"/>
                  <a:gd name="T9" fmla="*/ 19 h 38"/>
                  <a:gd name="T10" fmla="*/ 13 w 80"/>
                  <a:gd name="T11" fmla="*/ 0 h 38"/>
                  <a:gd name="T12" fmla="*/ 2 w 80"/>
                  <a:gd name="T13" fmla="*/ 0 h 38"/>
                  <a:gd name="T14" fmla="*/ 2 w 8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38">
                    <a:moveTo>
                      <a:pt x="2" y="0"/>
                    </a:moveTo>
                    <a:lnTo>
                      <a:pt x="0" y="34"/>
                    </a:lnTo>
                    <a:lnTo>
                      <a:pt x="80" y="38"/>
                    </a:lnTo>
                    <a:lnTo>
                      <a:pt x="80" y="27"/>
                    </a:lnTo>
                    <a:lnTo>
                      <a:pt x="9" y="19"/>
                    </a:lnTo>
                    <a:lnTo>
                      <a:pt x="1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6B0D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48" name="Freeform 93"/>
            <p:cNvSpPr>
              <a:spLocks/>
            </p:cNvSpPr>
            <p:nvPr/>
          </p:nvSpPr>
          <p:spPr bwMode="auto">
            <a:xfrm>
              <a:off x="4670984" y="3011487"/>
              <a:ext cx="504825" cy="414338"/>
            </a:xfrm>
            <a:custGeom>
              <a:avLst/>
              <a:gdLst>
                <a:gd name="T0" fmla="*/ 306 w 318"/>
                <a:gd name="T1" fmla="*/ 134 h 261"/>
                <a:gd name="T2" fmla="*/ 282 w 318"/>
                <a:gd name="T3" fmla="*/ 117 h 261"/>
                <a:gd name="T4" fmla="*/ 252 w 318"/>
                <a:gd name="T5" fmla="*/ 96 h 261"/>
                <a:gd name="T6" fmla="*/ 219 w 318"/>
                <a:gd name="T7" fmla="*/ 73 h 261"/>
                <a:gd name="T8" fmla="*/ 191 w 318"/>
                <a:gd name="T9" fmla="*/ 47 h 261"/>
                <a:gd name="T10" fmla="*/ 176 w 318"/>
                <a:gd name="T11" fmla="*/ 28 h 261"/>
                <a:gd name="T12" fmla="*/ 158 w 318"/>
                <a:gd name="T13" fmla="*/ 16 h 261"/>
                <a:gd name="T14" fmla="*/ 132 w 318"/>
                <a:gd name="T15" fmla="*/ 7 h 261"/>
                <a:gd name="T16" fmla="*/ 103 w 318"/>
                <a:gd name="T17" fmla="*/ 2 h 261"/>
                <a:gd name="T18" fmla="*/ 80 w 318"/>
                <a:gd name="T19" fmla="*/ 0 h 261"/>
                <a:gd name="T20" fmla="*/ 92 w 318"/>
                <a:gd name="T21" fmla="*/ 54 h 261"/>
                <a:gd name="T22" fmla="*/ 70 w 318"/>
                <a:gd name="T23" fmla="*/ 47 h 261"/>
                <a:gd name="T24" fmla="*/ 49 w 318"/>
                <a:gd name="T25" fmla="*/ 44 h 261"/>
                <a:gd name="T26" fmla="*/ 23 w 318"/>
                <a:gd name="T27" fmla="*/ 44 h 261"/>
                <a:gd name="T28" fmla="*/ 4 w 318"/>
                <a:gd name="T29" fmla="*/ 47 h 261"/>
                <a:gd name="T30" fmla="*/ 0 w 318"/>
                <a:gd name="T31" fmla="*/ 56 h 261"/>
                <a:gd name="T32" fmla="*/ 19 w 318"/>
                <a:gd name="T33" fmla="*/ 70 h 261"/>
                <a:gd name="T34" fmla="*/ 54 w 318"/>
                <a:gd name="T35" fmla="*/ 82 h 261"/>
                <a:gd name="T36" fmla="*/ 92 w 318"/>
                <a:gd name="T37" fmla="*/ 94 h 261"/>
                <a:gd name="T38" fmla="*/ 122 w 318"/>
                <a:gd name="T39" fmla="*/ 103 h 261"/>
                <a:gd name="T40" fmla="*/ 139 w 318"/>
                <a:gd name="T41" fmla="*/ 108 h 261"/>
                <a:gd name="T42" fmla="*/ 141 w 318"/>
                <a:gd name="T43" fmla="*/ 120 h 261"/>
                <a:gd name="T44" fmla="*/ 146 w 318"/>
                <a:gd name="T45" fmla="*/ 138 h 261"/>
                <a:gd name="T46" fmla="*/ 146 w 318"/>
                <a:gd name="T47" fmla="*/ 157 h 261"/>
                <a:gd name="T48" fmla="*/ 143 w 318"/>
                <a:gd name="T49" fmla="*/ 174 h 261"/>
                <a:gd name="T50" fmla="*/ 129 w 318"/>
                <a:gd name="T51" fmla="*/ 188 h 261"/>
                <a:gd name="T52" fmla="*/ 94 w 318"/>
                <a:gd name="T53" fmla="*/ 202 h 261"/>
                <a:gd name="T54" fmla="*/ 68 w 318"/>
                <a:gd name="T55" fmla="*/ 214 h 261"/>
                <a:gd name="T56" fmla="*/ 80 w 318"/>
                <a:gd name="T57" fmla="*/ 240 h 261"/>
                <a:gd name="T58" fmla="*/ 99 w 318"/>
                <a:gd name="T59" fmla="*/ 242 h 261"/>
                <a:gd name="T60" fmla="*/ 118 w 318"/>
                <a:gd name="T61" fmla="*/ 237 h 261"/>
                <a:gd name="T62" fmla="*/ 136 w 318"/>
                <a:gd name="T63" fmla="*/ 228 h 261"/>
                <a:gd name="T64" fmla="*/ 160 w 318"/>
                <a:gd name="T65" fmla="*/ 223 h 261"/>
                <a:gd name="T66" fmla="*/ 176 w 318"/>
                <a:gd name="T67" fmla="*/ 216 h 261"/>
                <a:gd name="T68" fmla="*/ 195 w 318"/>
                <a:gd name="T69" fmla="*/ 214 h 261"/>
                <a:gd name="T70" fmla="*/ 209 w 318"/>
                <a:gd name="T71" fmla="*/ 228 h 261"/>
                <a:gd name="T72" fmla="*/ 233 w 318"/>
                <a:gd name="T73" fmla="*/ 247 h 261"/>
                <a:gd name="T74" fmla="*/ 249 w 318"/>
                <a:gd name="T75" fmla="*/ 256 h 261"/>
                <a:gd name="T76" fmla="*/ 268 w 318"/>
                <a:gd name="T77" fmla="*/ 261 h 261"/>
                <a:gd name="T78" fmla="*/ 273 w 318"/>
                <a:gd name="T79" fmla="*/ 249 h 261"/>
                <a:gd name="T80" fmla="*/ 289 w 318"/>
                <a:gd name="T81" fmla="*/ 226 h 261"/>
                <a:gd name="T82" fmla="*/ 306 w 318"/>
                <a:gd name="T83" fmla="*/ 195 h 261"/>
                <a:gd name="T84" fmla="*/ 315 w 318"/>
                <a:gd name="T85" fmla="*/ 162 h 261"/>
                <a:gd name="T86" fmla="*/ 313 w 318"/>
                <a:gd name="T87" fmla="*/ 13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8" h="261">
                  <a:moveTo>
                    <a:pt x="311" y="136"/>
                  </a:moveTo>
                  <a:lnTo>
                    <a:pt x="308" y="136"/>
                  </a:lnTo>
                  <a:lnTo>
                    <a:pt x="306" y="134"/>
                  </a:lnTo>
                  <a:lnTo>
                    <a:pt x="299" y="129"/>
                  </a:lnTo>
                  <a:lnTo>
                    <a:pt x="292" y="124"/>
                  </a:lnTo>
                  <a:lnTo>
                    <a:pt x="282" y="117"/>
                  </a:lnTo>
                  <a:lnTo>
                    <a:pt x="273" y="113"/>
                  </a:lnTo>
                  <a:lnTo>
                    <a:pt x="264" y="105"/>
                  </a:lnTo>
                  <a:lnTo>
                    <a:pt x="252" y="96"/>
                  </a:lnTo>
                  <a:lnTo>
                    <a:pt x="240" y="89"/>
                  </a:lnTo>
                  <a:lnTo>
                    <a:pt x="228" y="80"/>
                  </a:lnTo>
                  <a:lnTo>
                    <a:pt x="219" y="73"/>
                  </a:lnTo>
                  <a:lnTo>
                    <a:pt x="209" y="63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83" y="40"/>
                  </a:lnTo>
                  <a:lnTo>
                    <a:pt x="181" y="35"/>
                  </a:lnTo>
                  <a:lnTo>
                    <a:pt x="176" y="28"/>
                  </a:lnTo>
                  <a:lnTo>
                    <a:pt x="172" y="23"/>
                  </a:lnTo>
                  <a:lnTo>
                    <a:pt x="162" y="18"/>
                  </a:lnTo>
                  <a:lnTo>
                    <a:pt x="158" y="16"/>
                  </a:lnTo>
                  <a:lnTo>
                    <a:pt x="148" y="11"/>
                  </a:lnTo>
                  <a:lnTo>
                    <a:pt x="139" y="7"/>
                  </a:lnTo>
                  <a:lnTo>
                    <a:pt x="132" y="7"/>
                  </a:lnTo>
                  <a:lnTo>
                    <a:pt x="122" y="4"/>
                  </a:lnTo>
                  <a:lnTo>
                    <a:pt x="113" y="2"/>
                  </a:lnTo>
                  <a:lnTo>
                    <a:pt x="103" y="2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87" y="28"/>
                  </a:lnTo>
                  <a:lnTo>
                    <a:pt x="92" y="54"/>
                  </a:lnTo>
                  <a:lnTo>
                    <a:pt x="87" y="51"/>
                  </a:lnTo>
                  <a:lnTo>
                    <a:pt x="77" y="49"/>
                  </a:lnTo>
                  <a:lnTo>
                    <a:pt x="70" y="47"/>
                  </a:lnTo>
                  <a:lnTo>
                    <a:pt x="63" y="47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4"/>
                  </a:lnTo>
                  <a:lnTo>
                    <a:pt x="30" y="44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2" y="44"/>
                  </a:lnTo>
                  <a:lnTo>
                    <a:pt x="4" y="47"/>
                  </a:lnTo>
                  <a:lnTo>
                    <a:pt x="2" y="49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9" y="63"/>
                  </a:lnTo>
                  <a:lnTo>
                    <a:pt x="19" y="70"/>
                  </a:lnTo>
                  <a:lnTo>
                    <a:pt x="28" y="73"/>
                  </a:lnTo>
                  <a:lnTo>
                    <a:pt x="40" y="77"/>
                  </a:lnTo>
                  <a:lnTo>
                    <a:pt x="54" y="82"/>
                  </a:lnTo>
                  <a:lnTo>
                    <a:pt x="66" y="87"/>
                  </a:lnTo>
                  <a:lnTo>
                    <a:pt x="80" y="89"/>
                  </a:lnTo>
                  <a:lnTo>
                    <a:pt x="92" y="94"/>
                  </a:lnTo>
                  <a:lnTo>
                    <a:pt x="103" y="96"/>
                  </a:lnTo>
                  <a:lnTo>
                    <a:pt x="115" y="101"/>
                  </a:lnTo>
                  <a:lnTo>
                    <a:pt x="122" y="103"/>
                  </a:lnTo>
                  <a:lnTo>
                    <a:pt x="132" y="105"/>
                  </a:lnTo>
                  <a:lnTo>
                    <a:pt x="136" y="105"/>
                  </a:lnTo>
                  <a:lnTo>
                    <a:pt x="139" y="108"/>
                  </a:lnTo>
                  <a:lnTo>
                    <a:pt x="139" y="110"/>
                  </a:lnTo>
                  <a:lnTo>
                    <a:pt x="141" y="117"/>
                  </a:lnTo>
                  <a:lnTo>
                    <a:pt x="141" y="120"/>
                  </a:lnTo>
                  <a:lnTo>
                    <a:pt x="143" y="127"/>
                  </a:lnTo>
                  <a:lnTo>
                    <a:pt x="143" y="134"/>
                  </a:lnTo>
                  <a:lnTo>
                    <a:pt x="146" y="138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46" y="157"/>
                  </a:lnTo>
                  <a:lnTo>
                    <a:pt x="146" y="164"/>
                  </a:lnTo>
                  <a:lnTo>
                    <a:pt x="143" y="169"/>
                  </a:lnTo>
                  <a:lnTo>
                    <a:pt x="143" y="174"/>
                  </a:lnTo>
                  <a:lnTo>
                    <a:pt x="141" y="178"/>
                  </a:lnTo>
                  <a:lnTo>
                    <a:pt x="139" y="183"/>
                  </a:lnTo>
                  <a:lnTo>
                    <a:pt x="129" y="188"/>
                  </a:lnTo>
                  <a:lnTo>
                    <a:pt x="118" y="193"/>
                  </a:lnTo>
                  <a:lnTo>
                    <a:pt x="106" y="197"/>
                  </a:lnTo>
                  <a:lnTo>
                    <a:pt x="94" y="202"/>
                  </a:lnTo>
                  <a:lnTo>
                    <a:pt x="82" y="204"/>
                  </a:lnTo>
                  <a:lnTo>
                    <a:pt x="75" y="209"/>
                  </a:lnTo>
                  <a:lnTo>
                    <a:pt x="68" y="214"/>
                  </a:lnTo>
                  <a:lnTo>
                    <a:pt x="68" y="221"/>
                  </a:lnTo>
                  <a:lnTo>
                    <a:pt x="70" y="233"/>
                  </a:lnTo>
                  <a:lnTo>
                    <a:pt x="80" y="240"/>
                  </a:lnTo>
                  <a:lnTo>
                    <a:pt x="85" y="242"/>
                  </a:lnTo>
                  <a:lnTo>
                    <a:pt x="92" y="244"/>
                  </a:lnTo>
                  <a:lnTo>
                    <a:pt x="99" y="242"/>
                  </a:lnTo>
                  <a:lnTo>
                    <a:pt x="108" y="240"/>
                  </a:lnTo>
                  <a:lnTo>
                    <a:pt x="113" y="240"/>
                  </a:lnTo>
                  <a:lnTo>
                    <a:pt x="118" y="237"/>
                  </a:lnTo>
                  <a:lnTo>
                    <a:pt x="125" y="235"/>
                  </a:lnTo>
                  <a:lnTo>
                    <a:pt x="132" y="233"/>
                  </a:lnTo>
                  <a:lnTo>
                    <a:pt x="136" y="228"/>
                  </a:lnTo>
                  <a:lnTo>
                    <a:pt x="146" y="228"/>
                  </a:lnTo>
                  <a:lnTo>
                    <a:pt x="150" y="226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2" y="219"/>
                  </a:lnTo>
                  <a:lnTo>
                    <a:pt x="176" y="216"/>
                  </a:lnTo>
                  <a:lnTo>
                    <a:pt x="183" y="214"/>
                  </a:lnTo>
                  <a:lnTo>
                    <a:pt x="191" y="214"/>
                  </a:lnTo>
                  <a:lnTo>
                    <a:pt x="195" y="214"/>
                  </a:lnTo>
                  <a:lnTo>
                    <a:pt x="195" y="214"/>
                  </a:lnTo>
                  <a:lnTo>
                    <a:pt x="202" y="221"/>
                  </a:lnTo>
                  <a:lnTo>
                    <a:pt x="209" y="228"/>
                  </a:lnTo>
                  <a:lnTo>
                    <a:pt x="221" y="237"/>
                  </a:lnTo>
                  <a:lnTo>
                    <a:pt x="226" y="242"/>
                  </a:lnTo>
                  <a:lnTo>
                    <a:pt x="233" y="247"/>
                  </a:lnTo>
                  <a:lnTo>
                    <a:pt x="238" y="249"/>
                  </a:lnTo>
                  <a:lnTo>
                    <a:pt x="245" y="254"/>
                  </a:lnTo>
                  <a:lnTo>
                    <a:pt x="249" y="256"/>
                  </a:lnTo>
                  <a:lnTo>
                    <a:pt x="256" y="259"/>
                  </a:lnTo>
                  <a:lnTo>
                    <a:pt x="261" y="261"/>
                  </a:lnTo>
                  <a:lnTo>
                    <a:pt x="268" y="261"/>
                  </a:lnTo>
                  <a:lnTo>
                    <a:pt x="268" y="259"/>
                  </a:lnTo>
                  <a:lnTo>
                    <a:pt x="271" y="256"/>
                  </a:lnTo>
                  <a:lnTo>
                    <a:pt x="273" y="249"/>
                  </a:lnTo>
                  <a:lnTo>
                    <a:pt x="278" y="244"/>
                  </a:lnTo>
                  <a:lnTo>
                    <a:pt x="282" y="235"/>
                  </a:lnTo>
                  <a:lnTo>
                    <a:pt x="289" y="226"/>
                  </a:lnTo>
                  <a:lnTo>
                    <a:pt x="294" y="216"/>
                  </a:lnTo>
                  <a:lnTo>
                    <a:pt x="301" y="207"/>
                  </a:lnTo>
                  <a:lnTo>
                    <a:pt x="306" y="195"/>
                  </a:lnTo>
                  <a:lnTo>
                    <a:pt x="311" y="183"/>
                  </a:lnTo>
                  <a:lnTo>
                    <a:pt x="313" y="174"/>
                  </a:lnTo>
                  <a:lnTo>
                    <a:pt x="315" y="162"/>
                  </a:lnTo>
                  <a:lnTo>
                    <a:pt x="318" y="153"/>
                  </a:lnTo>
                  <a:lnTo>
                    <a:pt x="318" y="146"/>
                  </a:lnTo>
                  <a:lnTo>
                    <a:pt x="313" y="138"/>
                  </a:lnTo>
                  <a:lnTo>
                    <a:pt x="311" y="136"/>
                  </a:lnTo>
                  <a:lnTo>
                    <a:pt x="311" y="136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1810114" y="1295401"/>
            <a:ext cx="6611786" cy="4876799"/>
          </a:xfrm>
        </p:spPr>
        <p:txBody>
          <a:bodyPr/>
          <a:lstStyle>
            <a:lvl1pPr>
              <a:spcBef>
                <a:spcPts val="1200"/>
              </a:spcBef>
              <a:defRPr>
                <a:latin typeface="+mn-lt"/>
              </a:defRPr>
            </a:lvl1pPr>
            <a:lvl2pPr>
              <a:spcBef>
                <a:spcPts val="1200"/>
              </a:spcBef>
              <a:defRPr>
                <a:latin typeface="+mn-lt"/>
              </a:defRPr>
            </a:lvl2pPr>
            <a:lvl3pPr>
              <a:spcBef>
                <a:spcPts val="1200"/>
              </a:spcBef>
              <a:defRPr>
                <a:latin typeface="+mn-lt"/>
              </a:defRPr>
            </a:lvl3pPr>
            <a:lvl4pPr>
              <a:spcBef>
                <a:spcPts val="1200"/>
              </a:spcBef>
              <a:defRPr>
                <a:latin typeface="+mn-lt"/>
              </a:defRPr>
            </a:lvl4pPr>
            <a:lvl5pPr>
              <a:spcBef>
                <a:spcPts val="1200"/>
              </a:spcBef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67D85-2AC1-4702-B7E7-6198056A9A75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05BE5-3BC0-4ACD-B133-DFD66697E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6"/>
          <p:cNvGrpSpPr/>
          <p:nvPr>
            <p:custDataLst>
              <p:tags r:id="rId2"/>
            </p:custDataLst>
          </p:nvPr>
        </p:nvGrpSpPr>
        <p:grpSpPr>
          <a:xfrm flipH="1">
            <a:off x="-762000" y="2653096"/>
            <a:ext cx="3618501" cy="7573889"/>
            <a:chOff x="4096308" y="1178718"/>
            <a:chExt cx="2177493" cy="45577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4595814" y="3508238"/>
              <a:ext cx="493713" cy="376238"/>
            </a:xfrm>
            <a:custGeom>
              <a:avLst/>
              <a:gdLst>
                <a:gd name="T0" fmla="*/ 0 w 311"/>
                <a:gd name="T1" fmla="*/ 108 h 237"/>
                <a:gd name="T2" fmla="*/ 4 w 311"/>
                <a:gd name="T3" fmla="*/ 113 h 237"/>
                <a:gd name="T4" fmla="*/ 9 w 311"/>
                <a:gd name="T5" fmla="*/ 120 h 237"/>
                <a:gd name="T6" fmla="*/ 19 w 311"/>
                <a:gd name="T7" fmla="*/ 127 h 237"/>
                <a:gd name="T8" fmla="*/ 26 w 311"/>
                <a:gd name="T9" fmla="*/ 136 h 237"/>
                <a:gd name="T10" fmla="*/ 35 w 311"/>
                <a:gd name="T11" fmla="*/ 148 h 237"/>
                <a:gd name="T12" fmla="*/ 47 w 311"/>
                <a:gd name="T13" fmla="*/ 157 h 237"/>
                <a:gd name="T14" fmla="*/ 59 w 311"/>
                <a:gd name="T15" fmla="*/ 172 h 237"/>
                <a:gd name="T16" fmla="*/ 70 w 311"/>
                <a:gd name="T17" fmla="*/ 183 h 237"/>
                <a:gd name="T18" fmla="*/ 82 w 311"/>
                <a:gd name="T19" fmla="*/ 195 h 237"/>
                <a:gd name="T20" fmla="*/ 94 w 311"/>
                <a:gd name="T21" fmla="*/ 205 h 237"/>
                <a:gd name="T22" fmla="*/ 106 w 311"/>
                <a:gd name="T23" fmla="*/ 216 h 237"/>
                <a:gd name="T24" fmla="*/ 115 w 311"/>
                <a:gd name="T25" fmla="*/ 223 h 237"/>
                <a:gd name="T26" fmla="*/ 127 w 311"/>
                <a:gd name="T27" fmla="*/ 230 h 237"/>
                <a:gd name="T28" fmla="*/ 136 w 311"/>
                <a:gd name="T29" fmla="*/ 233 h 237"/>
                <a:gd name="T30" fmla="*/ 146 w 311"/>
                <a:gd name="T31" fmla="*/ 237 h 237"/>
                <a:gd name="T32" fmla="*/ 150 w 311"/>
                <a:gd name="T33" fmla="*/ 235 h 237"/>
                <a:gd name="T34" fmla="*/ 160 w 311"/>
                <a:gd name="T35" fmla="*/ 235 h 237"/>
                <a:gd name="T36" fmla="*/ 169 w 311"/>
                <a:gd name="T37" fmla="*/ 233 h 237"/>
                <a:gd name="T38" fmla="*/ 181 w 311"/>
                <a:gd name="T39" fmla="*/ 230 h 237"/>
                <a:gd name="T40" fmla="*/ 193 w 311"/>
                <a:gd name="T41" fmla="*/ 228 h 237"/>
                <a:gd name="T42" fmla="*/ 205 w 311"/>
                <a:gd name="T43" fmla="*/ 226 h 237"/>
                <a:gd name="T44" fmla="*/ 219 w 311"/>
                <a:gd name="T45" fmla="*/ 221 h 237"/>
                <a:gd name="T46" fmla="*/ 233 w 311"/>
                <a:gd name="T47" fmla="*/ 216 h 237"/>
                <a:gd name="T48" fmla="*/ 245 w 311"/>
                <a:gd name="T49" fmla="*/ 212 h 237"/>
                <a:gd name="T50" fmla="*/ 256 w 311"/>
                <a:gd name="T51" fmla="*/ 207 h 237"/>
                <a:gd name="T52" fmla="*/ 266 w 311"/>
                <a:gd name="T53" fmla="*/ 202 h 237"/>
                <a:gd name="T54" fmla="*/ 280 w 311"/>
                <a:gd name="T55" fmla="*/ 195 h 237"/>
                <a:gd name="T56" fmla="*/ 287 w 311"/>
                <a:gd name="T57" fmla="*/ 190 h 237"/>
                <a:gd name="T58" fmla="*/ 297 w 311"/>
                <a:gd name="T59" fmla="*/ 183 h 237"/>
                <a:gd name="T60" fmla="*/ 301 w 311"/>
                <a:gd name="T61" fmla="*/ 179 h 237"/>
                <a:gd name="T62" fmla="*/ 308 w 311"/>
                <a:gd name="T63" fmla="*/ 174 h 237"/>
                <a:gd name="T64" fmla="*/ 311 w 311"/>
                <a:gd name="T65" fmla="*/ 164 h 237"/>
                <a:gd name="T66" fmla="*/ 311 w 311"/>
                <a:gd name="T67" fmla="*/ 157 h 237"/>
                <a:gd name="T68" fmla="*/ 311 w 311"/>
                <a:gd name="T69" fmla="*/ 146 h 237"/>
                <a:gd name="T70" fmla="*/ 308 w 311"/>
                <a:gd name="T71" fmla="*/ 136 h 237"/>
                <a:gd name="T72" fmla="*/ 306 w 311"/>
                <a:gd name="T73" fmla="*/ 124 h 237"/>
                <a:gd name="T74" fmla="*/ 304 w 311"/>
                <a:gd name="T75" fmla="*/ 113 h 237"/>
                <a:gd name="T76" fmla="*/ 299 w 311"/>
                <a:gd name="T77" fmla="*/ 99 h 237"/>
                <a:gd name="T78" fmla="*/ 297 w 311"/>
                <a:gd name="T79" fmla="*/ 87 h 237"/>
                <a:gd name="T80" fmla="*/ 292 w 311"/>
                <a:gd name="T81" fmla="*/ 75 h 237"/>
                <a:gd name="T82" fmla="*/ 287 w 311"/>
                <a:gd name="T83" fmla="*/ 63 h 237"/>
                <a:gd name="T84" fmla="*/ 282 w 311"/>
                <a:gd name="T85" fmla="*/ 51 h 237"/>
                <a:gd name="T86" fmla="*/ 280 w 311"/>
                <a:gd name="T87" fmla="*/ 44 h 237"/>
                <a:gd name="T88" fmla="*/ 278 w 311"/>
                <a:gd name="T89" fmla="*/ 35 h 237"/>
                <a:gd name="T90" fmla="*/ 275 w 311"/>
                <a:gd name="T91" fmla="*/ 30 h 237"/>
                <a:gd name="T92" fmla="*/ 273 w 311"/>
                <a:gd name="T93" fmla="*/ 26 h 237"/>
                <a:gd name="T94" fmla="*/ 139 w 311"/>
                <a:gd name="T95" fmla="*/ 0 h 237"/>
                <a:gd name="T96" fmla="*/ 0 w 311"/>
                <a:gd name="T97" fmla="*/ 108 h 237"/>
                <a:gd name="T98" fmla="*/ 0 w 311"/>
                <a:gd name="T99" fmla="*/ 10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1" h="237">
                  <a:moveTo>
                    <a:pt x="0" y="108"/>
                  </a:moveTo>
                  <a:lnTo>
                    <a:pt x="4" y="113"/>
                  </a:lnTo>
                  <a:lnTo>
                    <a:pt x="9" y="120"/>
                  </a:lnTo>
                  <a:lnTo>
                    <a:pt x="19" y="127"/>
                  </a:lnTo>
                  <a:lnTo>
                    <a:pt x="26" y="136"/>
                  </a:lnTo>
                  <a:lnTo>
                    <a:pt x="35" y="148"/>
                  </a:lnTo>
                  <a:lnTo>
                    <a:pt x="47" y="157"/>
                  </a:lnTo>
                  <a:lnTo>
                    <a:pt x="59" y="172"/>
                  </a:lnTo>
                  <a:lnTo>
                    <a:pt x="70" y="183"/>
                  </a:lnTo>
                  <a:lnTo>
                    <a:pt x="82" y="195"/>
                  </a:lnTo>
                  <a:lnTo>
                    <a:pt x="94" y="205"/>
                  </a:lnTo>
                  <a:lnTo>
                    <a:pt x="106" y="216"/>
                  </a:lnTo>
                  <a:lnTo>
                    <a:pt x="115" y="223"/>
                  </a:lnTo>
                  <a:lnTo>
                    <a:pt x="127" y="230"/>
                  </a:lnTo>
                  <a:lnTo>
                    <a:pt x="136" y="233"/>
                  </a:lnTo>
                  <a:lnTo>
                    <a:pt x="146" y="237"/>
                  </a:lnTo>
                  <a:lnTo>
                    <a:pt x="150" y="235"/>
                  </a:lnTo>
                  <a:lnTo>
                    <a:pt x="160" y="235"/>
                  </a:lnTo>
                  <a:lnTo>
                    <a:pt x="169" y="233"/>
                  </a:lnTo>
                  <a:lnTo>
                    <a:pt x="181" y="230"/>
                  </a:lnTo>
                  <a:lnTo>
                    <a:pt x="193" y="228"/>
                  </a:lnTo>
                  <a:lnTo>
                    <a:pt x="205" y="226"/>
                  </a:lnTo>
                  <a:lnTo>
                    <a:pt x="219" y="221"/>
                  </a:lnTo>
                  <a:lnTo>
                    <a:pt x="233" y="216"/>
                  </a:lnTo>
                  <a:lnTo>
                    <a:pt x="245" y="212"/>
                  </a:lnTo>
                  <a:lnTo>
                    <a:pt x="256" y="207"/>
                  </a:lnTo>
                  <a:lnTo>
                    <a:pt x="266" y="202"/>
                  </a:lnTo>
                  <a:lnTo>
                    <a:pt x="280" y="195"/>
                  </a:lnTo>
                  <a:lnTo>
                    <a:pt x="287" y="190"/>
                  </a:lnTo>
                  <a:lnTo>
                    <a:pt x="297" y="183"/>
                  </a:lnTo>
                  <a:lnTo>
                    <a:pt x="301" y="179"/>
                  </a:lnTo>
                  <a:lnTo>
                    <a:pt x="308" y="174"/>
                  </a:lnTo>
                  <a:lnTo>
                    <a:pt x="311" y="164"/>
                  </a:lnTo>
                  <a:lnTo>
                    <a:pt x="311" y="157"/>
                  </a:lnTo>
                  <a:lnTo>
                    <a:pt x="311" y="146"/>
                  </a:lnTo>
                  <a:lnTo>
                    <a:pt x="308" y="136"/>
                  </a:lnTo>
                  <a:lnTo>
                    <a:pt x="306" y="124"/>
                  </a:lnTo>
                  <a:lnTo>
                    <a:pt x="304" y="113"/>
                  </a:lnTo>
                  <a:lnTo>
                    <a:pt x="299" y="99"/>
                  </a:lnTo>
                  <a:lnTo>
                    <a:pt x="297" y="87"/>
                  </a:lnTo>
                  <a:lnTo>
                    <a:pt x="292" y="75"/>
                  </a:lnTo>
                  <a:lnTo>
                    <a:pt x="287" y="63"/>
                  </a:lnTo>
                  <a:lnTo>
                    <a:pt x="282" y="51"/>
                  </a:lnTo>
                  <a:lnTo>
                    <a:pt x="280" y="44"/>
                  </a:lnTo>
                  <a:lnTo>
                    <a:pt x="278" y="35"/>
                  </a:lnTo>
                  <a:lnTo>
                    <a:pt x="275" y="30"/>
                  </a:lnTo>
                  <a:lnTo>
                    <a:pt x="273" y="26"/>
                  </a:lnTo>
                  <a:lnTo>
                    <a:pt x="139" y="0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4587875" y="3549513"/>
              <a:ext cx="242888" cy="127000"/>
            </a:xfrm>
            <a:custGeom>
              <a:avLst/>
              <a:gdLst>
                <a:gd name="T0" fmla="*/ 24 w 153"/>
                <a:gd name="T1" fmla="*/ 16 h 80"/>
                <a:gd name="T2" fmla="*/ 19 w 153"/>
                <a:gd name="T3" fmla="*/ 18 h 80"/>
                <a:gd name="T4" fmla="*/ 14 w 153"/>
                <a:gd name="T5" fmla="*/ 28 h 80"/>
                <a:gd name="T6" fmla="*/ 9 w 153"/>
                <a:gd name="T7" fmla="*/ 37 h 80"/>
                <a:gd name="T8" fmla="*/ 5 w 153"/>
                <a:gd name="T9" fmla="*/ 49 h 80"/>
                <a:gd name="T10" fmla="*/ 0 w 153"/>
                <a:gd name="T11" fmla="*/ 58 h 80"/>
                <a:gd name="T12" fmla="*/ 0 w 153"/>
                <a:gd name="T13" fmla="*/ 70 h 80"/>
                <a:gd name="T14" fmla="*/ 2 w 153"/>
                <a:gd name="T15" fmla="*/ 75 h 80"/>
                <a:gd name="T16" fmla="*/ 12 w 153"/>
                <a:gd name="T17" fmla="*/ 80 h 80"/>
                <a:gd name="T18" fmla="*/ 17 w 153"/>
                <a:gd name="T19" fmla="*/ 80 h 80"/>
                <a:gd name="T20" fmla="*/ 24 w 153"/>
                <a:gd name="T21" fmla="*/ 80 h 80"/>
                <a:gd name="T22" fmla="*/ 33 w 153"/>
                <a:gd name="T23" fmla="*/ 80 h 80"/>
                <a:gd name="T24" fmla="*/ 42 w 153"/>
                <a:gd name="T25" fmla="*/ 80 h 80"/>
                <a:gd name="T26" fmla="*/ 52 w 153"/>
                <a:gd name="T27" fmla="*/ 77 h 80"/>
                <a:gd name="T28" fmla="*/ 64 w 153"/>
                <a:gd name="T29" fmla="*/ 75 h 80"/>
                <a:gd name="T30" fmla="*/ 75 w 153"/>
                <a:gd name="T31" fmla="*/ 73 h 80"/>
                <a:gd name="T32" fmla="*/ 87 w 153"/>
                <a:gd name="T33" fmla="*/ 68 h 80"/>
                <a:gd name="T34" fmla="*/ 97 w 153"/>
                <a:gd name="T35" fmla="*/ 63 h 80"/>
                <a:gd name="T36" fmla="*/ 106 w 153"/>
                <a:gd name="T37" fmla="*/ 58 h 80"/>
                <a:gd name="T38" fmla="*/ 118 w 153"/>
                <a:gd name="T39" fmla="*/ 49 h 80"/>
                <a:gd name="T40" fmla="*/ 127 w 153"/>
                <a:gd name="T41" fmla="*/ 44 h 80"/>
                <a:gd name="T42" fmla="*/ 134 w 153"/>
                <a:gd name="T43" fmla="*/ 33 h 80"/>
                <a:gd name="T44" fmla="*/ 141 w 153"/>
                <a:gd name="T45" fmla="*/ 23 h 80"/>
                <a:gd name="T46" fmla="*/ 146 w 153"/>
                <a:gd name="T47" fmla="*/ 11 h 80"/>
                <a:gd name="T48" fmla="*/ 153 w 153"/>
                <a:gd name="T49" fmla="*/ 0 h 80"/>
                <a:gd name="T50" fmla="*/ 24 w 153"/>
                <a:gd name="T51" fmla="*/ 16 h 80"/>
                <a:gd name="T52" fmla="*/ 24 w 153"/>
                <a:gd name="T53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80">
                  <a:moveTo>
                    <a:pt x="24" y="16"/>
                  </a:moveTo>
                  <a:lnTo>
                    <a:pt x="19" y="18"/>
                  </a:lnTo>
                  <a:lnTo>
                    <a:pt x="14" y="28"/>
                  </a:lnTo>
                  <a:lnTo>
                    <a:pt x="9" y="37"/>
                  </a:lnTo>
                  <a:lnTo>
                    <a:pt x="5" y="49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12" y="80"/>
                  </a:lnTo>
                  <a:lnTo>
                    <a:pt x="17" y="80"/>
                  </a:lnTo>
                  <a:lnTo>
                    <a:pt x="24" y="80"/>
                  </a:lnTo>
                  <a:lnTo>
                    <a:pt x="33" y="80"/>
                  </a:lnTo>
                  <a:lnTo>
                    <a:pt x="42" y="80"/>
                  </a:lnTo>
                  <a:lnTo>
                    <a:pt x="52" y="77"/>
                  </a:lnTo>
                  <a:lnTo>
                    <a:pt x="64" y="75"/>
                  </a:lnTo>
                  <a:lnTo>
                    <a:pt x="75" y="73"/>
                  </a:lnTo>
                  <a:lnTo>
                    <a:pt x="87" y="68"/>
                  </a:lnTo>
                  <a:lnTo>
                    <a:pt x="97" y="63"/>
                  </a:lnTo>
                  <a:lnTo>
                    <a:pt x="106" y="58"/>
                  </a:lnTo>
                  <a:lnTo>
                    <a:pt x="118" y="49"/>
                  </a:lnTo>
                  <a:lnTo>
                    <a:pt x="127" y="44"/>
                  </a:lnTo>
                  <a:lnTo>
                    <a:pt x="134" y="33"/>
                  </a:lnTo>
                  <a:lnTo>
                    <a:pt x="141" y="23"/>
                  </a:lnTo>
                  <a:lnTo>
                    <a:pt x="146" y="11"/>
                  </a:lnTo>
                  <a:lnTo>
                    <a:pt x="153" y="0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A8D1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4513264" y="3208202"/>
              <a:ext cx="325438" cy="427038"/>
            </a:xfrm>
            <a:custGeom>
              <a:avLst/>
              <a:gdLst>
                <a:gd name="T0" fmla="*/ 31 w 205"/>
                <a:gd name="T1" fmla="*/ 0 h 269"/>
                <a:gd name="T2" fmla="*/ 21 w 205"/>
                <a:gd name="T3" fmla="*/ 5 h 269"/>
                <a:gd name="T4" fmla="*/ 9 w 205"/>
                <a:gd name="T5" fmla="*/ 17 h 269"/>
                <a:gd name="T6" fmla="*/ 0 w 205"/>
                <a:gd name="T7" fmla="*/ 33 h 269"/>
                <a:gd name="T8" fmla="*/ 0 w 205"/>
                <a:gd name="T9" fmla="*/ 47 h 269"/>
                <a:gd name="T10" fmla="*/ 0 w 205"/>
                <a:gd name="T11" fmla="*/ 64 h 269"/>
                <a:gd name="T12" fmla="*/ 5 w 205"/>
                <a:gd name="T13" fmla="*/ 83 h 269"/>
                <a:gd name="T14" fmla="*/ 9 w 205"/>
                <a:gd name="T15" fmla="*/ 106 h 269"/>
                <a:gd name="T16" fmla="*/ 16 w 205"/>
                <a:gd name="T17" fmla="*/ 130 h 269"/>
                <a:gd name="T18" fmla="*/ 23 w 205"/>
                <a:gd name="T19" fmla="*/ 151 h 269"/>
                <a:gd name="T20" fmla="*/ 31 w 205"/>
                <a:gd name="T21" fmla="*/ 170 h 269"/>
                <a:gd name="T22" fmla="*/ 40 w 205"/>
                <a:gd name="T23" fmla="*/ 182 h 269"/>
                <a:gd name="T24" fmla="*/ 56 w 205"/>
                <a:gd name="T25" fmla="*/ 189 h 269"/>
                <a:gd name="T26" fmla="*/ 71 w 205"/>
                <a:gd name="T27" fmla="*/ 207 h 269"/>
                <a:gd name="T28" fmla="*/ 78 w 205"/>
                <a:gd name="T29" fmla="*/ 229 h 269"/>
                <a:gd name="T30" fmla="*/ 85 w 205"/>
                <a:gd name="T31" fmla="*/ 245 h 269"/>
                <a:gd name="T32" fmla="*/ 87 w 205"/>
                <a:gd name="T33" fmla="*/ 250 h 269"/>
                <a:gd name="T34" fmla="*/ 99 w 205"/>
                <a:gd name="T35" fmla="*/ 257 h 269"/>
                <a:gd name="T36" fmla="*/ 111 w 205"/>
                <a:gd name="T37" fmla="*/ 262 h 269"/>
                <a:gd name="T38" fmla="*/ 125 w 205"/>
                <a:gd name="T39" fmla="*/ 264 h 269"/>
                <a:gd name="T40" fmla="*/ 137 w 205"/>
                <a:gd name="T41" fmla="*/ 269 h 269"/>
                <a:gd name="T42" fmla="*/ 151 w 205"/>
                <a:gd name="T43" fmla="*/ 269 h 269"/>
                <a:gd name="T44" fmla="*/ 165 w 205"/>
                <a:gd name="T45" fmla="*/ 264 h 269"/>
                <a:gd name="T46" fmla="*/ 179 w 205"/>
                <a:gd name="T47" fmla="*/ 248 h 269"/>
                <a:gd name="T48" fmla="*/ 188 w 205"/>
                <a:gd name="T49" fmla="*/ 231 h 269"/>
                <a:gd name="T50" fmla="*/ 193 w 205"/>
                <a:gd name="T51" fmla="*/ 219 h 269"/>
                <a:gd name="T52" fmla="*/ 200 w 205"/>
                <a:gd name="T53" fmla="*/ 205 h 269"/>
                <a:gd name="T54" fmla="*/ 202 w 205"/>
                <a:gd name="T55" fmla="*/ 191 h 269"/>
                <a:gd name="T56" fmla="*/ 200 w 205"/>
                <a:gd name="T57" fmla="*/ 189 h 269"/>
                <a:gd name="T58" fmla="*/ 186 w 205"/>
                <a:gd name="T59" fmla="*/ 179 h 269"/>
                <a:gd name="T60" fmla="*/ 172 w 205"/>
                <a:gd name="T61" fmla="*/ 170 h 269"/>
                <a:gd name="T62" fmla="*/ 155 w 205"/>
                <a:gd name="T63" fmla="*/ 158 h 269"/>
                <a:gd name="T64" fmla="*/ 141 w 205"/>
                <a:gd name="T65" fmla="*/ 144 h 269"/>
                <a:gd name="T66" fmla="*/ 127 w 205"/>
                <a:gd name="T67" fmla="*/ 127 h 269"/>
                <a:gd name="T68" fmla="*/ 118 w 205"/>
                <a:gd name="T69" fmla="*/ 113 h 269"/>
                <a:gd name="T70" fmla="*/ 33 w 205"/>
                <a:gd name="T7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" h="269">
                  <a:moveTo>
                    <a:pt x="33" y="0"/>
                  </a:moveTo>
                  <a:lnTo>
                    <a:pt x="31" y="0"/>
                  </a:lnTo>
                  <a:lnTo>
                    <a:pt x="26" y="3"/>
                  </a:lnTo>
                  <a:lnTo>
                    <a:pt x="21" y="5"/>
                  </a:lnTo>
                  <a:lnTo>
                    <a:pt x="14" y="12"/>
                  </a:lnTo>
                  <a:lnTo>
                    <a:pt x="9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5" y="83"/>
                  </a:lnTo>
                  <a:lnTo>
                    <a:pt x="7" y="92"/>
                  </a:lnTo>
                  <a:lnTo>
                    <a:pt x="9" y="106"/>
                  </a:lnTo>
                  <a:lnTo>
                    <a:pt x="14" y="118"/>
                  </a:lnTo>
                  <a:lnTo>
                    <a:pt x="16" y="130"/>
                  </a:lnTo>
                  <a:lnTo>
                    <a:pt x="19" y="139"/>
                  </a:lnTo>
                  <a:lnTo>
                    <a:pt x="23" y="151"/>
                  </a:lnTo>
                  <a:lnTo>
                    <a:pt x="28" y="160"/>
                  </a:lnTo>
                  <a:lnTo>
                    <a:pt x="31" y="170"/>
                  </a:lnTo>
                  <a:lnTo>
                    <a:pt x="38" y="177"/>
                  </a:lnTo>
                  <a:lnTo>
                    <a:pt x="40" y="182"/>
                  </a:lnTo>
                  <a:lnTo>
                    <a:pt x="47" y="186"/>
                  </a:lnTo>
                  <a:lnTo>
                    <a:pt x="56" y="189"/>
                  </a:lnTo>
                  <a:lnTo>
                    <a:pt x="64" y="198"/>
                  </a:lnTo>
                  <a:lnTo>
                    <a:pt x="71" y="207"/>
                  </a:lnTo>
                  <a:lnTo>
                    <a:pt x="75" y="219"/>
                  </a:lnTo>
                  <a:lnTo>
                    <a:pt x="78" y="229"/>
                  </a:lnTo>
                  <a:lnTo>
                    <a:pt x="82" y="238"/>
                  </a:lnTo>
                  <a:lnTo>
                    <a:pt x="85" y="245"/>
                  </a:lnTo>
                  <a:lnTo>
                    <a:pt x="85" y="248"/>
                  </a:lnTo>
                  <a:lnTo>
                    <a:pt x="87" y="250"/>
                  </a:lnTo>
                  <a:lnTo>
                    <a:pt x="94" y="255"/>
                  </a:lnTo>
                  <a:lnTo>
                    <a:pt x="99" y="257"/>
                  </a:lnTo>
                  <a:lnTo>
                    <a:pt x="104" y="259"/>
                  </a:lnTo>
                  <a:lnTo>
                    <a:pt x="111" y="262"/>
                  </a:lnTo>
                  <a:lnTo>
                    <a:pt x="118" y="264"/>
                  </a:lnTo>
                  <a:lnTo>
                    <a:pt x="125" y="264"/>
                  </a:lnTo>
                  <a:lnTo>
                    <a:pt x="129" y="266"/>
                  </a:lnTo>
                  <a:lnTo>
                    <a:pt x="137" y="269"/>
                  </a:lnTo>
                  <a:lnTo>
                    <a:pt x="144" y="269"/>
                  </a:lnTo>
                  <a:lnTo>
                    <a:pt x="151" y="269"/>
                  </a:lnTo>
                  <a:lnTo>
                    <a:pt x="158" y="266"/>
                  </a:lnTo>
                  <a:lnTo>
                    <a:pt x="165" y="264"/>
                  </a:lnTo>
                  <a:lnTo>
                    <a:pt x="169" y="262"/>
                  </a:lnTo>
                  <a:lnTo>
                    <a:pt x="179" y="248"/>
                  </a:lnTo>
                  <a:lnTo>
                    <a:pt x="186" y="238"/>
                  </a:lnTo>
                  <a:lnTo>
                    <a:pt x="188" y="231"/>
                  </a:lnTo>
                  <a:lnTo>
                    <a:pt x="191" y="224"/>
                  </a:lnTo>
                  <a:lnTo>
                    <a:pt x="193" y="219"/>
                  </a:lnTo>
                  <a:lnTo>
                    <a:pt x="198" y="215"/>
                  </a:lnTo>
                  <a:lnTo>
                    <a:pt x="200" y="205"/>
                  </a:lnTo>
                  <a:lnTo>
                    <a:pt x="202" y="198"/>
                  </a:lnTo>
                  <a:lnTo>
                    <a:pt x="202" y="191"/>
                  </a:lnTo>
                  <a:lnTo>
                    <a:pt x="205" y="191"/>
                  </a:lnTo>
                  <a:lnTo>
                    <a:pt x="200" y="189"/>
                  </a:lnTo>
                  <a:lnTo>
                    <a:pt x="191" y="184"/>
                  </a:lnTo>
                  <a:lnTo>
                    <a:pt x="186" y="179"/>
                  </a:lnTo>
                  <a:lnTo>
                    <a:pt x="179" y="174"/>
                  </a:lnTo>
                  <a:lnTo>
                    <a:pt x="172" y="170"/>
                  </a:lnTo>
                  <a:lnTo>
                    <a:pt x="165" y="165"/>
                  </a:lnTo>
                  <a:lnTo>
                    <a:pt x="155" y="158"/>
                  </a:lnTo>
                  <a:lnTo>
                    <a:pt x="148" y="151"/>
                  </a:lnTo>
                  <a:lnTo>
                    <a:pt x="141" y="144"/>
                  </a:lnTo>
                  <a:lnTo>
                    <a:pt x="134" y="137"/>
                  </a:lnTo>
                  <a:lnTo>
                    <a:pt x="127" y="127"/>
                  </a:lnTo>
                  <a:lnTo>
                    <a:pt x="122" y="120"/>
                  </a:lnTo>
                  <a:lnTo>
                    <a:pt x="118" y="113"/>
                  </a:lnTo>
                  <a:lnTo>
                    <a:pt x="115" y="106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4546601" y="2637631"/>
              <a:ext cx="1727200" cy="3098800"/>
            </a:xfrm>
            <a:custGeom>
              <a:avLst/>
              <a:gdLst>
                <a:gd name="T0" fmla="*/ 334 w 1088"/>
                <a:gd name="T1" fmla="*/ 73 h 1952"/>
                <a:gd name="T2" fmla="*/ 316 w 1088"/>
                <a:gd name="T3" fmla="*/ 174 h 1952"/>
                <a:gd name="T4" fmla="*/ 283 w 1088"/>
                <a:gd name="T5" fmla="*/ 350 h 1952"/>
                <a:gd name="T6" fmla="*/ 245 w 1088"/>
                <a:gd name="T7" fmla="*/ 548 h 1952"/>
                <a:gd name="T8" fmla="*/ 214 w 1088"/>
                <a:gd name="T9" fmla="*/ 715 h 1952"/>
                <a:gd name="T10" fmla="*/ 202 w 1088"/>
                <a:gd name="T11" fmla="*/ 803 h 1952"/>
                <a:gd name="T12" fmla="*/ 193 w 1088"/>
                <a:gd name="T13" fmla="*/ 854 h 1952"/>
                <a:gd name="T14" fmla="*/ 177 w 1088"/>
                <a:gd name="T15" fmla="*/ 951 h 1952"/>
                <a:gd name="T16" fmla="*/ 153 w 1088"/>
                <a:gd name="T17" fmla="*/ 1071 h 1952"/>
                <a:gd name="T18" fmla="*/ 134 w 1088"/>
                <a:gd name="T19" fmla="*/ 1201 h 1952"/>
                <a:gd name="T20" fmla="*/ 120 w 1088"/>
                <a:gd name="T21" fmla="*/ 1318 h 1952"/>
                <a:gd name="T22" fmla="*/ 113 w 1088"/>
                <a:gd name="T23" fmla="*/ 1424 h 1952"/>
                <a:gd name="T24" fmla="*/ 89 w 1088"/>
                <a:gd name="T25" fmla="*/ 1554 h 1952"/>
                <a:gd name="T26" fmla="*/ 59 w 1088"/>
                <a:gd name="T27" fmla="*/ 1693 h 1952"/>
                <a:gd name="T28" fmla="*/ 26 w 1088"/>
                <a:gd name="T29" fmla="*/ 1813 h 1952"/>
                <a:gd name="T30" fmla="*/ 2 w 1088"/>
                <a:gd name="T31" fmla="*/ 1891 h 1952"/>
                <a:gd name="T32" fmla="*/ 0 w 1088"/>
                <a:gd name="T33" fmla="*/ 1907 h 1952"/>
                <a:gd name="T34" fmla="*/ 21 w 1088"/>
                <a:gd name="T35" fmla="*/ 1907 h 1952"/>
                <a:gd name="T36" fmla="*/ 54 w 1088"/>
                <a:gd name="T37" fmla="*/ 1902 h 1952"/>
                <a:gd name="T38" fmla="*/ 106 w 1088"/>
                <a:gd name="T39" fmla="*/ 1893 h 1952"/>
                <a:gd name="T40" fmla="*/ 179 w 1088"/>
                <a:gd name="T41" fmla="*/ 1874 h 1952"/>
                <a:gd name="T42" fmla="*/ 271 w 1088"/>
                <a:gd name="T43" fmla="*/ 1848 h 1952"/>
                <a:gd name="T44" fmla="*/ 386 w 1088"/>
                <a:gd name="T45" fmla="*/ 1832 h 1952"/>
                <a:gd name="T46" fmla="*/ 506 w 1088"/>
                <a:gd name="T47" fmla="*/ 1832 h 1952"/>
                <a:gd name="T48" fmla="*/ 605 w 1088"/>
                <a:gd name="T49" fmla="*/ 1836 h 1952"/>
                <a:gd name="T50" fmla="*/ 664 w 1088"/>
                <a:gd name="T51" fmla="*/ 1858 h 1952"/>
                <a:gd name="T52" fmla="*/ 671 w 1088"/>
                <a:gd name="T53" fmla="*/ 1884 h 1952"/>
                <a:gd name="T54" fmla="*/ 718 w 1088"/>
                <a:gd name="T55" fmla="*/ 1910 h 1952"/>
                <a:gd name="T56" fmla="*/ 810 w 1088"/>
                <a:gd name="T57" fmla="*/ 1926 h 1952"/>
                <a:gd name="T58" fmla="*/ 919 w 1088"/>
                <a:gd name="T59" fmla="*/ 1940 h 1952"/>
                <a:gd name="T60" fmla="*/ 1006 w 1088"/>
                <a:gd name="T61" fmla="*/ 1947 h 1952"/>
                <a:gd name="T62" fmla="*/ 1043 w 1088"/>
                <a:gd name="T63" fmla="*/ 1952 h 1952"/>
                <a:gd name="T64" fmla="*/ 1034 w 1088"/>
                <a:gd name="T65" fmla="*/ 1900 h 1952"/>
                <a:gd name="T66" fmla="*/ 1015 w 1088"/>
                <a:gd name="T67" fmla="*/ 1773 h 1952"/>
                <a:gd name="T68" fmla="*/ 989 w 1088"/>
                <a:gd name="T69" fmla="*/ 1599 h 1952"/>
                <a:gd name="T70" fmla="*/ 966 w 1088"/>
                <a:gd name="T71" fmla="*/ 1413 h 1952"/>
                <a:gd name="T72" fmla="*/ 954 w 1088"/>
                <a:gd name="T73" fmla="*/ 1243 h 1952"/>
                <a:gd name="T74" fmla="*/ 959 w 1088"/>
                <a:gd name="T75" fmla="*/ 1116 h 1952"/>
                <a:gd name="T76" fmla="*/ 966 w 1088"/>
                <a:gd name="T77" fmla="*/ 1003 h 1952"/>
                <a:gd name="T78" fmla="*/ 977 w 1088"/>
                <a:gd name="T79" fmla="*/ 904 h 1952"/>
                <a:gd name="T80" fmla="*/ 989 w 1088"/>
                <a:gd name="T81" fmla="*/ 805 h 1952"/>
                <a:gd name="T82" fmla="*/ 1008 w 1088"/>
                <a:gd name="T83" fmla="*/ 706 h 1952"/>
                <a:gd name="T84" fmla="*/ 1029 w 1088"/>
                <a:gd name="T85" fmla="*/ 598 h 1952"/>
                <a:gd name="T86" fmla="*/ 1043 w 1088"/>
                <a:gd name="T87" fmla="*/ 499 h 1952"/>
                <a:gd name="T88" fmla="*/ 1053 w 1088"/>
                <a:gd name="T89" fmla="*/ 414 h 1952"/>
                <a:gd name="T90" fmla="*/ 1057 w 1088"/>
                <a:gd name="T91" fmla="*/ 350 h 1952"/>
                <a:gd name="T92" fmla="*/ 1060 w 1088"/>
                <a:gd name="T93" fmla="*/ 308 h 1952"/>
                <a:gd name="T94" fmla="*/ 1060 w 1088"/>
                <a:gd name="T95" fmla="*/ 294 h 1952"/>
                <a:gd name="T96" fmla="*/ 1079 w 1088"/>
                <a:gd name="T97" fmla="*/ 68 h 1952"/>
                <a:gd name="T98" fmla="*/ 1057 w 1088"/>
                <a:gd name="T99" fmla="*/ 51 h 1952"/>
                <a:gd name="T100" fmla="*/ 1032 w 1088"/>
                <a:gd name="T101" fmla="*/ 33 h 1952"/>
                <a:gd name="T102" fmla="*/ 1003 w 1088"/>
                <a:gd name="T103" fmla="*/ 14 h 1952"/>
                <a:gd name="T104" fmla="*/ 975 w 1088"/>
                <a:gd name="T105" fmla="*/ 4 h 1952"/>
                <a:gd name="T106" fmla="*/ 904 w 1088"/>
                <a:gd name="T107" fmla="*/ 0 h 1952"/>
                <a:gd name="T108" fmla="*/ 780 w 1088"/>
                <a:gd name="T109" fmla="*/ 7 h 1952"/>
                <a:gd name="T110" fmla="*/ 634 w 1088"/>
                <a:gd name="T111" fmla="*/ 18 h 1952"/>
                <a:gd name="T112" fmla="*/ 509 w 1088"/>
                <a:gd name="T113" fmla="*/ 30 h 1952"/>
                <a:gd name="T114" fmla="*/ 436 w 1088"/>
                <a:gd name="T115" fmla="*/ 37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8" h="1952">
                  <a:moveTo>
                    <a:pt x="431" y="37"/>
                  </a:moveTo>
                  <a:lnTo>
                    <a:pt x="337" y="65"/>
                  </a:lnTo>
                  <a:lnTo>
                    <a:pt x="334" y="73"/>
                  </a:lnTo>
                  <a:lnTo>
                    <a:pt x="330" y="96"/>
                  </a:lnTo>
                  <a:lnTo>
                    <a:pt x="323" y="129"/>
                  </a:lnTo>
                  <a:lnTo>
                    <a:pt x="316" y="174"/>
                  </a:lnTo>
                  <a:lnTo>
                    <a:pt x="304" y="226"/>
                  </a:lnTo>
                  <a:lnTo>
                    <a:pt x="294" y="287"/>
                  </a:lnTo>
                  <a:lnTo>
                    <a:pt x="283" y="350"/>
                  </a:lnTo>
                  <a:lnTo>
                    <a:pt x="271" y="416"/>
                  </a:lnTo>
                  <a:lnTo>
                    <a:pt x="257" y="482"/>
                  </a:lnTo>
                  <a:lnTo>
                    <a:pt x="245" y="548"/>
                  </a:lnTo>
                  <a:lnTo>
                    <a:pt x="233" y="610"/>
                  </a:lnTo>
                  <a:lnTo>
                    <a:pt x="224" y="666"/>
                  </a:lnTo>
                  <a:lnTo>
                    <a:pt x="214" y="715"/>
                  </a:lnTo>
                  <a:lnTo>
                    <a:pt x="207" y="756"/>
                  </a:lnTo>
                  <a:lnTo>
                    <a:pt x="202" y="786"/>
                  </a:lnTo>
                  <a:lnTo>
                    <a:pt x="202" y="803"/>
                  </a:lnTo>
                  <a:lnTo>
                    <a:pt x="200" y="814"/>
                  </a:lnTo>
                  <a:lnTo>
                    <a:pt x="195" y="831"/>
                  </a:lnTo>
                  <a:lnTo>
                    <a:pt x="193" y="854"/>
                  </a:lnTo>
                  <a:lnTo>
                    <a:pt x="188" y="883"/>
                  </a:lnTo>
                  <a:lnTo>
                    <a:pt x="181" y="916"/>
                  </a:lnTo>
                  <a:lnTo>
                    <a:pt x="177" y="951"/>
                  </a:lnTo>
                  <a:lnTo>
                    <a:pt x="167" y="989"/>
                  </a:lnTo>
                  <a:lnTo>
                    <a:pt x="162" y="1031"/>
                  </a:lnTo>
                  <a:lnTo>
                    <a:pt x="153" y="1071"/>
                  </a:lnTo>
                  <a:lnTo>
                    <a:pt x="146" y="1116"/>
                  </a:lnTo>
                  <a:lnTo>
                    <a:pt x="139" y="1158"/>
                  </a:lnTo>
                  <a:lnTo>
                    <a:pt x="134" y="1201"/>
                  </a:lnTo>
                  <a:lnTo>
                    <a:pt x="127" y="1241"/>
                  </a:lnTo>
                  <a:lnTo>
                    <a:pt x="125" y="1281"/>
                  </a:lnTo>
                  <a:lnTo>
                    <a:pt x="120" y="1318"/>
                  </a:lnTo>
                  <a:lnTo>
                    <a:pt x="120" y="1354"/>
                  </a:lnTo>
                  <a:lnTo>
                    <a:pt x="118" y="1387"/>
                  </a:lnTo>
                  <a:lnTo>
                    <a:pt x="113" y="1424"/>
                  </a:lnTo>
                  <a:lnTo>
                    <a:pt x="106" y="1464"/>
                  </a:lnTo>
                  <a:lnTo>
                    <a:pt x="99" y="1511"/>
                  </a:lnTo>
                  <a:lnTo>
                    <a:pt x="89" y="1554"/>
                  </a:lnTo>
                  <a:lnTo>
                    <a:pt x="80" y="1601"/>
                  </a:lnTo>
                  <a:lnTo>
                    <a:pt x="68" y="1648"/>
                  </a:lnTo>
                  <a:lnTo>
                    <a:pt x="59" y="1693"/>
                  </a:lnTo>
                  <a:lnTo>
                    <a:pt x="47" y="1735"/>
                  </a:lnTo>
                  <a:lnTo>
                    <a:pt x="35" y="1775"/>
                  </a:lnTo>
                  <a:lnTo>
                    <a:pt x="26" y="1813"/>
                  </a:lnTo>
                  <a:lnTo>
                    <a:pt x="16" y="1844"/>
                  </a:lnTo>
                  <a:lnTo>
                    <a:pt x="9" y="1869"/>
                  </a:lnTo>
                  <a:lnTo>
                    <a:pt x="2" y="1891"/>
                  </a:lnTo>
                  <a:lnTo>
                    <a:pt x="0" y="1902"/>
                  </a:lnTo>
                  <a:lnTo>
                    <a:pt x="0" y="1907"/>
                  </a:lnTo>
                  <a:lnTo>
                    <a:pt x="0" y="1907"/>
                  </a:lnTo>
                  <a:lnTo>
                    <a:pt x="9" y="1907"/>
                  </a:lnTo>
                  <a:lnTo>
                    <a:pt x="14" y="1907"/>
                  </a:lnTo>
                  <a:lnTo>
                    <a:pt x="21" y="1907"/>
                  </a:lnTo>
                  <a:lnTo>
                    <a:pt x="31" y="1905"/>
                  </a:lnTo>
                  <a:lnTo>
                    <a:pt x="42" y="1905"/>
                  </a:lnTo>
                  <a:lnTo>
                    <a:pt x="54" y="1902"/>
                  </a:lnTo>
                  <a:lnTo>
                    <a:pt x="71" y="1902"/>
                  </a:lnTo>
                  <a:lnTo>
                    <a:pt x="87" y="1898"/>
                  </a:lnTo>
                  <a:lnTo>
                    <a:pt x="106" y="1893"/>
                  </a:lnTo>
                  <a:lnTo>
                    <a:pt x="129" y="1888"/>
                  </a:lnTo>
                  <a:lnTo>
                    <a:pt x="153" y="1881"/>
                  </a:lnTo>
                  <a:lnTo>
                    <a:pt x="179" y="1874"/>
                  </a:lnTo>
                  <a:lnTo>
                    <a:pt x="207" y="1865"/>
                  </a:lnTo>
                  <a:lnTo>
                    <a:pt x="238" y="1855"/>
                  </a:lnTo>
                  <a:lnTo>
                    <a:pt x="271" y="1848"/>
                  </a:lnTo>
                  <a:lnTo>
                    <a:pt x="308" y="1841"/>
                  </a:lnTo>
                  <a:lnTo>
                    <a:pt x="349" y="1836"/>
                  </a:lnTo>
                  <a:lnTo>
                    <a:pt x="386" y="1832"/>
                  </a:lnTo>
                  <a:lnTo>
                    <a:pt x="429" y="1829"/>
                  </a:lnTo>
                  <a:lnTo>
                    <a:pt x="469" y="1829"/>
                  </a:lnTo>
                  <a:lnTo>
                    <a:pt x="506" y="1832"/>
                  </a:lnTo>
                  <a:lnTo>
                    <a:pt x="542" y="1832"/>
                  </a:lnTo>
                  <a:lnTo>
                    <a:pt x="577" y="1834"/>
                  </a:lnTo>
                  <a:lnTo>
                    <a:pt x="605" y="1836"/>
                  </a:lnTo>
                  <a:lnTo>
                    <a:pt x="631" y="1844"/>
                  </a:lnTo>
                  <a:lnTo>
                    <a:pt x="650" y="1851"/>
                  </a:lnTo>
                  <a:lnTo>
                    <a:pt x="664" y="1858"/>
                  </a:lnTo>
                  <a:lnTo>
                    <a:pt x="671" y="1865"/>
                  </a:lnTo>
                  <a:lnTo>
                    <a:pt x="671" y="1877"/>
                  </a:lnTo>
                  <a:lnTo>
                    <a:pt x="671" y="1884"/>
                  </a:lnTo>
                  <a:lnTo>
                    <a:pt x="678" y="1893"/>
                  </a:lnTo>
                  <a:lnTo>
                    <a:pt x="695" y="1900"/>
                  </a:lnTo>
                  <a:lnTo>
                    <a:pt x="718" y="1910"/>
                  </a:lnTo>
                  <a:lnTo>
                    <a:pt x="744" y="1914"/>
                  </a:lnTo>
                  <a:lnTo>
                    <a:pt x="775" y="1921"/>
                  </a:lnTo>
                  <a:lnTo>
                    <a:pt x="810" y="1926"/>
                  </a:lnTo>
                  <a:lnTo>
                    <a:pt x="848" y="1933"/>
                  </a:lnTo>
                  <a:lnTo>
                    <a:pt x="883" y="1935"/>
                  </a:lnTo>
                  <a:lnTo>
                    <a:pt x="919" y="1940"/>
                  </a:lnTo>
                  <a:lnTo>
                    <a:pt x="952" y="1942"/>
                  </a:lnTo>
                  <a:lnTo>
                    <a:pt x="982" y="1945"/>
                  </a:lnTo>
                  <a:lnTo>
                    <a:pt x="1006" y="1947"/>
                  </a:lnTo>
                  <a:lnTo>
                    <a:pt x="1027" y="1950"/>
                  </a:lnTo>
                  <a:lnTo>
                    <a:pt x="1039" y="1950"/>
                  </a:lnTo>
                  <a:lnTo>
                    <a:pt x="1043" y="1952"/>
                  </a:lnTo>
                  <a:lnTo>
                    <a:pt x="1043" y="1945"/>
                  </a:lnTo>
                  <a:lnTo>
                    <a:pt x="1041" y="1928"/>
                  </a:lnTo>
                  <a:lnTo>
                    <a:pt x="1034" y="1900"/>
                  </a:lnTo>
                  <a:lnTo>
                    <a:pt x="1029" y="1865"/>
                  </a:lnTo>
                  <a:lnTo>
                    <a:pt x="1022" y="1822"/>
                  </a:lnTo>
                  <a:lnTo>
                    <a:pt x="1015" y="1773"/>
                  </a:lnTo>
                  <a:lnTo>
                    <a:pt x="1006" y="1719"/>
                  </a:lnTo>
                  <a:lnTo>
                    <a:pt x="999" y="1660"/>
                  </a:lnTo>
                  <a:lnTo>
                    <a:pt x="989" y="1599"/>
                  </a:lnTo>
                  <a:lnTo>
                    <a:pt x="980" y="1537"/>
                  </a:lnTo>
                  <a:lnTo>
                    <a:pt x="973" y="1474"/>
                  </a:lnTo>
                  <a:lnTo>
                    <a:pt x="966" y="1413"/>
                  </a:lnTo>
                  <a:lnTo>
                    <a:pt x="961" y="1351"/>
                  </a:lnTo>
                  <a:lnTo>
                    <a:pt x="956" y="1295"/>
                  </a:lnTo>
                  <a:lnTo>
                    <a:pt x="954" y="1243"/>
                  </a:lnTo>
                  <a:lnTo>
                    <a:pt x="956" y="1198"/>
                  </a:lnTo>
                  <a:lnTo>
                    <a:pt x="956" y="1156"/>
                  </a:lnTo>
                  <a:lnTo>
                    <a:pt x="959" y="1116"/>
                  </a:lnTo>
                  <a:lnTo>
                    <a:pt x="961" y="1076"/>
                  </a:lnTo>
                  <a:lnTo>
                    <a:pt x="963" y="1040"/>
                  </a:lnTo>
                  <a:lnTo>
                    <a:pt x="966" y="1003"/>
                  </a:lnTo>
                  <a:lnTo>
                    <a:pt x="968" y="970"/>
                  </a:lnTo>
                  <a:lnTo>
                    <a:pt x="973" y="937"/>
                  </a:lnTo>
                  <a:lnTo>
                    <a:pt x="977" y="904"/>
                  </a:lnTo>
                  <a:lnTo>
                    <a:pt x="980" y="871"/>
                  </a:lnTo>
                  <a:lnTo>
                    <a:pt x="987" y="838"/>
                  </a:lnTo>
                  <a:lnTo>
                    <a:pt x="989" y="805"/>
                  </a:lnTo>
                  <a:lnTo>
                    <a:pt x="996" y="772"/>
                  </a:lnTo>
                  <a:lnTo>
                    <a:pt x="1003" y="739"/>
                  </a:lnTo>
                  <a:lnTo>
                    <a:pt x="1008" y="706"/>
                  </a:lnTo>
                  <a:lnTo>
                    <a:pt x="1015" y="671"/>
                  </a:lnTo>
                  <a:lnTo>
                    <a:pt x="1022" y="635"/>
                  </a:lnTo>
                  <a:lnTo>
                    <a:pt x="1029" y="598"/>
                  </a:lnTo>
                  <a:lnTo>
                    <a:pt x="1034" y="565"/>
                  </a:lnTo>
                  <a:lnTo>
                    <a:pt x="1039" y="532"/>
                  </a:lnTo>
                  <a:lnTo>
                    <a:pt x="1043" y="499"/>
                  </a:lnTo>
                  <a:lnTo>
                    <a:pt x="1046" y="468"/>
                  </a:lnTo>
                  <a:lnTo>
                    <a:pt x="1050" y="442"/>
                  </a:lnTo>
                  <a:lnTo>
                    <a:pt x="1053" y="414"/>
                  </a:lnTo>
                  <a:lnTo>
                    <a:pt x="1055" y="390"/>
                  </a:lnTo>
                  <a:lnTo>
                    <a:pt x="1055" y="369"/>
                  </a:lnTo>
                  <a:lnTo>
                    <a:pt x="1057" y="350"/>
                  </a:lnTo>
                  <a:lnTo>
                    <a:pt x="1057" y="332"/>
                  </a:lnTo>
                  <a:lnTo>
                    <a:pt x="1060" y="320"/>
                  </a:lnTo>
                  <a:lnTo>
                    <a:pt x="1060" y="308"/>
                  </a:lnTo>
                  <a:lnTo>
                    <a:pt x="1060" y="299"/>
                  </a:lnTo>
                  <a:lnTo>
                    <a:pt x="1060" y="294"/>
                  </a:lnTo>
                  <a:lnTo>
                    <a:pt x="1060" y="294"/>
                  </a:lnTo>
                  <a:lnTo>
                    <a:pt x="1088" y="77"/>
                  </a:lnTo>
                  <a:lnTo>
                    <a:pt x="1086" y="75"/>
                  </a:lnTo>
                  <a:lnTo>
                    <a:pt x="1079" y="68"/>
                  </a:lnTo>
                  <a:lnTo>
                    <a:pt x="1072" y="63"/>
                  </a:lnTo>
                  <a:lnTo>
                    <a:pt x="1065" y="58"/>
                  </a:lnTo>
                  <a:lnTo>
                    <a:pt x="1057" y="51"/>
                  </a:lnTo>
                  <a:lnTo>
                    <a:pt x="1050" y="47"/>
                  </a:lnTo>
                  <a:lnTo>
                    <a:pt x="1041" y="40"/>
                  </a:lnTo>
                  <a:lnTo>
                    <a:pt x="1032" y="33"/>
                  </a:lnTo>
                  <a:lnTo>
                    <a:pt x="1022" y="25"/>
                  </a:lnTo>
                  <a:lnTo>
                    <a:pt x="1015" y="21"/>
                  </a:lnTo>
                  <a:lnTo>
                    <a:pt x="1003" y="14"/>
                  </a:lnTo>
                  <a:lnTo>
                    <a:pt x="994" y="11"/>
                  </a:lnTo>
                  <a:lnTo>
                    <a:pt x="984" y="7"/>
                  </a:lnTo>
                  <a:lnTo>
                    <a:pt x="975" y="4"/>
                  </a:lnTo>
                  <a:lnTo>
                    <a:pt x="959" y="2"/>
                  </a:lnTo>
                  <a:lnTo>
                    <a:pt x="935" y="0"/>
                  </a:lnTo>
                  <a:lnTo>
                    <a:pt x="904" y="0"/>
                  </a:lnTo>
                  <a:lnTo>
                    <a:pt x="867" y="2"/>
                  </a:lnTo>
                  <a:lnTo>
                    <a:pt x="824" y="4"/>
                  </a:lnTo>
                  <a:lnTo>
                    <a:pt x="780" y="7"/>
                  </a:lnTo>
                  <a:lnTo>
                    <a:pt x="730" y="11"/>
                  </a:lnTo>
                  <a:lnTo>
                    <a:pt x="683" y="16"/>
                  </a:lnTo>
                  <a:lnTo>
                    <a:pt x="634" y="18"/>
                  </a:lnTo>
                  <a:lnTo>
                    <a:pt x="589" y="23"/>
                  </a:lnTo>
                  <a:lnTo>
                    <a:pt x="544" y="25"/>
                  </a:lnTo>
                  <a:lnTo>
                    <a:pt x="509" y="30"/>
                  </a:lnTo>
                  <a:lnTo>
                    <a:pt x="476" y="33"/>
                  </a:lnTo>
                  <a:lnTo>
                    <a:pt x="452" y="35"/>
                  </a:lnTo>
                  <a:lnTo>
                    <a:pt x="436" y="37"/>
                  </a:lnTo>
                  <a:lnTo>
                    <a:pt x="431" y="37"/>
                  </a:lnTo>
                  <a:lnTo>
                    <a:pt x="43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5395914" y="2756693"/>
              <a:ext cx="406400" cy="673100"/>
            </a:xfrm>
            <a:custGeom>
              <a:avLst/>
              <a:gdLst>
                <a:gd name="T0" fmla="*/ 0 w 256"/>
                <a:gd name="T1" fmla="*/ 47 h 424"/>
                <a:gd name="T2" fmla="*/ 256 w 256"/>
                <a:gd name="T3" fmla="*/ 0 h 424"/>
                <a:gd name="T4" fmla="*/ 28 w 256"/>
                <a:gd name="T5" fmla="*/ 424 h 424"/>
                <a:gd name="T6" fmla="*/ 0 w 256"/>
                <a:gd name="T7" fmla="*/ 47 h 424"/>
                <a:gd name="T8" fmla="*/ 0 w 256"/>
                <a:gd name="T9" fmla="*/ 4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424">
                  <a:moveTo>
                    <a:pt x="0" y="47"/>
                  </a:moveTo>
                  <a:lnTo>
                    <a:pt x="256" y="0"/>
                  </a:lnTo>
                  <a:lnTo>
                    <a:pt x="28" y="424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447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5360989" y="2285206"/>
              <a:ext cx="490538" cy="568325"/>
            </a:xfrm>
            <a:custGeom>
              <a:avLst/>
              <a:gdLst>
                <a:gd name="T0" fmla="*/ 290 w 309"/>
                <a:gd name="T1" fmla="*/ 10 h 358"/>
                <a:gd name="T2" fmla="*/ 290 w 309"/>
                <a:gd name="T3" fmla="*/ 12 h 358"/>
                <a:gd name="T4" fmla="*/ 290 w 309"/>
                <a:gd name="T5" fmla="*/ 17 h 358"/>
                <a:gd name="T6" fmla="*/ 292 w 309"/>
                <a:gd name="T7" fmla="*/ 28 h 358"/>
                <a:gd name="T8" fmla="*/ 295 w 309"/>
                <a:gd name="T9" fmla="*/ 43 h 358"/>
                <a:gd name="T10" fmla="*/ 297 w 309"/>
                <a:gd name="T11" fmla="*/ 59 h 358"/>
                <a:gd name="T12" fmla="*/ 300 w 309"/>
                <a:gd name="T13" fmla="*/ 78 h 358"/>
                <a:gd name="T14" fmla="*/ 300 w 309"/>
                <a:gd name="T15" fmla="*/ 101 h 358"/>
                <a:gd name="T16" fmla="*/ 304 w 309"/>
                <a:gd name="T17" fmla="*/ 123 h 358"/>
                <a:gd name="T18" fmla="*/ 304 w 309"/>
                <a:gd name="T19" fmla="*/ 146 h 358"/>
                <a:gd name="T20" fmla="*/ 307 w 309"/>
                <a:gd name="T21" fmla="*/ 167 h 358"/>
                <a:gd name="T22" fmla="*/ 307 w 309"/>
                <a:gd name="T23" fmla="*/ 191 h 358"/>
                <a:gd name="T24" fmla="*/ 309 w 309"/>
                <a:gd name="T25" fmla="*/ 212 h 358"/>
                <a:gd name="T26" fmla="*/ 307 w 309"/>
                <a:gd name="T27" fmla="*/ 231 h 358"/>
                <a:gd name="T28" fmla="*/ 307 w 309"/>
                <a:gd name="T29" fmla="*/ 247 h 358"/>
                <a:gd name="T30" fmla="*/ 307 w 309"/>
                <a:gd name="T31" fmla="*/ 259 h 358"/>
                <a:gd name="T32" fmla="*/ 304 w 309"/>
                <a:gd name="T33" fmla="*/ 273 h 358"/>
                <a:gd name="T34" fmla="*/ 297 w 309"/>
                <a:gd name="T35" fmla="*/ 280 h 358"/>
                <a:gd name="T36" fmla="*/ 288 w 309"/>
                <a:gd name="T37" fmla="*/ 287 h 358"/>
                <a:gd name="T38" fmla="*/ 274 w 309"/>
                <a:gd name="T39" fmla="*/ 297 h 358"/>
                <a:gd name="T40" fmla="*/ 259 w 309"/>
                <a:gd name="T41" fmla="*/ 306 h 358"/>
                <a:gd name="T42" fmla="*/ 241 w 309"/>
                <a:gd name="T43" fmla="*/ 313 h 358"/>
                <a:gd name="T44" fmla="*/ 222 w 309"/>
                <a:gd name="T45" fmla="*/ 323 h 358"/>
                <a:gd name="T46" fmla="*/ 203 w 309"/>
                <a:gd name="T47" fmla="*/ 330 h 358"/>
                <a:gd name="T48" fmla="*/ 182 w 309"/>
                <a:gd name="T49" fmla="*/ 337 h 358"/>
                <a:gd name="T50" fmla="*/ 158 w 309"/>
                <a:gd name="T51" fmla="*/ 344 h 358"/>
                <a:gd name="T52" fmla="*/ 139 w 309"/>
                <a:gd name="T53" fmla="*/ 349 h 358"/>
                <a:gd name="T54" fmla="*/ 118 w 309"/>
                <a:gd name="T55" fmla="*/ 351 h 358"/>
                <a:gd name="T56" fmla="*/ 99 w 309"/>
                <a:gd name="T57" fmla="*/ 356 h 358"/>
                <a:gd name="T58" fmla="*/ 80 w 309"/>
                <a:gd name="T59" fmla="*/ 358 h 358"/>
                <a:gd name="T60" fmla="*/ 66 w 309"/>
                <a:gd name="T61" fmla="*/ 358 h 358"/>
                <a:gd name="T62" fmla="*/ 52 w 309"/>
                <a:gd name="T63" fmla="*/ 358 h 358"/>
                <a:gd name="T64" fmla="*/ 43 w 309"/>
                <a:gd name="T65" fmla="*/ 356 h 358"/>
                <a:gd name="T66" fmla="*/ 36 w 309"/>
                <a:gd name="T67" fmla="*/ 349 h 358"/>
                <a:gd name="T68" fmla="*/ 29 w 309"/>
                <a:gd name="T69" fmla="*/ 339 h 358"/>
                <a:gd name="T70" fmla="*/ 24 w 309"/>
                <a:gd name="T71" fmla="*/ 330 h 358"/>
                <a:gd name="T72" fmla="*/ 19 w 309"/>
                <a:gd name="T73" fmla="*/ 318 h 358"/>
                <a:gd name="T74" fmla="*/ 15 w 309"/>
                <a:gd name="T75" fmla="*/ 304 h 358"/>
                <a:gd name="T76" fmla="*/ 10 w 309"/>
                <a:gd name="T77" fmla="*/ 290 h 358"/>
                <a:gd name="T78" fmla="*/ 7 w 309"/>
                <a:gd name="T79" fmla="*/ 273 h 358"/>
                <a:gd name="T80" fmla="*/ 5 w 309"/>
                <a:gd name="T81" fmla="*/ 259 h 358"/>
                <a:gd name="T82" fmla="*/ 3 w 309"/>
                <a:gd name="T83" fmla="*/ 245 h 358"/>
                <a:gd name="T84" fmla="*/ 3 w 309"/>
                <a:gd name="T85" fmla="*/ 231 h 358"/>
                <a:gd name="T86" fmla="*/ 0 w 309"/>
                <a:gd name="T87" fmla="*/ 219 h 358"/>
                <a:gd name="T88" fmla="*/ 0 w 309"/>
                <a:gd name="T89" fmla="*/ 207 h 358"/>
                <a:gd name="T90" fmla="*/ 0 w 309"/>
                <a:gd name="T91" fmla="*/ 196 h 358"/>
                <a:gd name="T92" fmla="*/ 0 w 309"/>
                <a:gd name="T93" fmla="*/ 191 h 358"/>
                <a:gd name="T94" fmla="*/ 0 w 309"/>
                <a:gd name="T95" fmla="*/ 186 h 358"/>
                <a:gd name="T96" fmla="*/ 0 w 309"/>
                <a:gd name="T97" fmla="*/ 184 h 358"/>
                <a:gd name="T98" fmla="*/ 269 w 309"/>
                <a:gd name="T99" fmla="*/ 0 h 358"/>
                <a:gd name="T100" fmla="*/ 290 w 309"/>
                <a:gd name="T101" fmla="*/ 10 h 358"/>
                <a:gd name="T102" fmla="*/ 290 w 309"/>
                <a:gd name="T103" fmla="*/ 1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9" h="358">
                  <a:moveTo>
                    <a:pt x="290" y="10"/>
                  </a:moveTo>
                  <a:lnTo>
                    <a:pt x="290" y="12"/>
                  </a:lnTo>
                  <a:lnTo>
                    <a:pt x="290" y="17"/>
                  </a:lnTo>
                  <a:lnTo>
                    <a:pt x="292" y="28"/>
                  </a:lnTo>
                  <a:lnTo>
                    <a:pt x="295" y="43"/>
                  </a:lnTo>
                  <a:lnTo>
                    <a:pt x="297" y="59"/>
                  </a:lnTo>
                  <a:lnTo>
                    <a:pt x="300" y="78"/>
                  </a:lnTo>
                  <a:lnTo>
                    <a:pt x="300" y="101"/>
                  </a:lnTo>
                  <a:lnTo>
                    <a:pt x="304" y="123"/>
                  </a:lnTo>
                  <a:lnTo>
                    <a:pt x="304" y="146"/>
                  </a:lnTo>
                  <a:lnTo>
                    <a:pt x="307" y="167"/>
                  </a:lnTo>
                  <a:lnTo>
                    <a:pt x="307" y="191"/>
                  </a:lnTo>
                  <a:lnTo>
                    <a:pt x="309" y="212"/>
                  </a:lnTo>
                  <a:lnTo>
                    <a:pt x="307" y="231"/>
                  </a:lnTo>
                  <a:lnTo>
                    <a:pt x="307" y="247"/>
                  </a:lnTo>
                  <a:lnTo>
                    <a:pt x="307" y="259"/>
                  </a:lnTo>
                  <a:lnTo>
                    <a:pt x="304" y="273"/>
                  </a:lnTo>
                  <a:lnTo>
                    <a:pt x="297" y="280"/>
                  </a:lnTo>
                  <a:lnTo>
                    <a:pt x="288" y="287"/>
                  </a:lnTo>
                  <a:lnTo>
                    <a:pt x="274" y="297"/>
                  </a:lnTo>
                  <a:lnTo>
                    <a:pt x="259" y="306"/>
                  </a:lnTo>
                  <a:lnTo>
                    <a:pt x="241" y="313"/>
                  </a:lnTo>
                  <a:lnTo>
                    <a:pt x="222" y="323"/>
                  </a:lnTo>
                  <a:lnTo>
                    <a:pt x="203" y="330"/>
                  </a:lnTo>
                  <a:lnTo>
                    <a:pt x="182" y="337"/>
                  </a:lnTo>
                  <a:lnTo>
                    <a:pt x="158" y="344"/>
                  </a:lnTo>
                  <a:lnTo>
                    <a:pt x="139" y="349"/>
                  </a:lnTo>
                  <a:lnTo>
                    <a:pt x="118" y="351"/>
                  </a:lnTo>
                  <a:lnTo>
                    <a:pt x="99" y="356"/>
                  </a:lnTo>
                  <a:lnTo>
                    <a:pt x="80" y="358"/>
                  </a:lnTo>
                  <a:lnTo>
                    <a:pt x="66" y="358"/>
                  </a:lnTo>
                  <a:lnTo>
                    <a:pt x="52" y="358"/>
                  </a:lnTo>
                  <a:lnTo>
                    <a:pt x="43" y="356"/>
                  </a:lnTo>
                  <a:lnTo>
                    <a:pt x="36" y="349"/>
                  </a:lnTo>
                  <a:lnTo>
                    <a:pt x="29" y="339"/>
                  </a:lnTo>
                  <a:lnTo>
                    <a:pt x="24" y="330"/>
                  </a:lnTo>
                  <a:lnTo>
                    <a:pt x="19" y="318"/>
                  </a:lnTo>
                  <a:lnTo>
                    <a:pt x="15" y="304"/>
                  </a:lnTo>
                  <a:lnTo>
                    <a:pt x="10" y="290"/>
                  </a:lnTo>
                  <a:lnTo>
                    <a:pt x="7" y="273"/>
                  </a:lnTo>
                  <a:lnTo>
                    <a:pt x="5" y="259"/>
                  </a:lnTo>
                  <a:lnTo>
                    <a:pt x="3" y="245"/>
                  </a:lnTo>
                  <a:lnTo>
                    <a:pt x="3" y="231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269" y="0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4786314" y="2740818"/>
              <a:ext cx="295275" cy="711200"/>
            </a:xfrm>
            <a:custGeom>
              <a:avLst/>
              <a:gdLst>
                <a:gd name="T0" fmla="*/ 181 w 186"/>
                <a:gd name="T1" fmla="*/ 0 h 448"/>
                <a:gd name="T2" fmla="*/ 172 w 186"/>
                <a:gd name="T3" fmla="*/ 3 h 448"/>
                <a:gd name="T4" fmla="*/ 157 w 186"/>
                <a:gd name="T5" fmla="*/ 8 h 448"/>
                <a:gd name="T6" fmla="*/ 141 w 186"/>
                <a:gd name="T7" fmla="*/ 15 h 448"/>
                <a:gd name="T8" fmla="*/ 122 w 186"/>
                <a:gd name="T9" fmla="*/ 24 h 448"/>
                <a:gd name="T10" fmla="*/ 106 w 186"/>
                <a:gd name="T11" fmla="*/ 31 h 448"/>
                <a:gd name="T12" fmla="*/ 92 w 186"/>
                <a:gd name="T13" fmla="*/ 41 h 448"/>
                <a:gd name="T14" fmla="*/ 80 w 186"/>
                <a:gd name="T15" fmla="*/ 50 h 448"/>
                <a:gd name="T16" fmla="*/ 75 w 186"/>
                <a:gd name="T17" fmla="*/ 59 h 448"/>
                <a:gd name="T18" fmla="*/ 66 w 186"/>
                <a:gd name="T19" fmla="*/ 88 h 448"/>
                <a:gd name="T20" fmla="*/ 56 w 186"/>
                <a:gd name="T21" fmla="*/ 128 h 448"/>
                <a:gd name="T22" fmla="*/ 44 w 186"/>
                <a:gd name="T23" fmla="*/ 182 h 448"/>
                <a:gd name="T24" fmla="*/ 33 w 186"/>
                <a:gd name="T25" fmla="*/ 236 h 448"/>
                <a:gd name="T26" fmla="*/ 21 w 186"/>
                <a:gd name="T27" fmla="*/ 288 h 448"/>
                <a:gd name="T28" fmla="*/ 11 w 186"/>
                <a:gd name="T29" fmla="*/ 330 h 448"/>
                <a:gd name="T30" fmla="*/ 2 w 186"/>
                <a:gd name="T31" fmla="*/ 358 h 448"/>
                <a:gd name="T32" fmla="*/ 2 w 186"/>
                <a:gd name="T33" fmla="*/ 366 h 448"/>
                <a:gd name="T34" fmla="*/ 16 w 186"/>
                <a:gd name="T35" fmla="*/ 382 h 448"/>
                <a:gd name="T36" fmla="*/ 30 w 186"/>
                <a:gd name="T37" fmla="*/ 396 h 448"/>
                <a:gd name="T38" fmla="*/ 44 w 186"/>
                <a:gd name="T39" fmla="*/ 410 h 448"/>
                <a:gd name="T40" fmla="*/ 59 w 186"/>
                <a:gd name="T41" fmla="*/ 424 h 448"/>
                <a:gd name="T42" fmla="*/ 75 w 186"/>
                <a:gd name="T43" fmla="*/ 436 h 448"/>
                <a:gd name="T44" fmla="*/ 84 w 186"/>
                <a:gd name="T45" fmla="*/ 443 h 448"/>
                <a:gd name="T46" fmla="*/ 94 w 186"/>
                <a:gd name="T47" fmla="*/ 446 h 448"/>
                <a:gd name="T48" fmla="*/ 106 w 186"/>
                <a:gd name="T49" fmla="*/ 439 h 448"/>
                <a:gd name="T50" fmla="*/ 120 w 186"/>
                <a:gd name="T51" fmla="*/ 424 h 448"/>
                <a:gd name="T52" fmla="*/ 134 w 186"/>
                <a:gd name="T53" fmla="*/ 408 h 448"/>
                <a:gd name="T54" fmla="*/ 148 w 186"/>
                <a:gd name="T55" fmla="*/ 387 h 448"/>
                <a:gd name="T56" fmla="*/ 162 w 186"/>
                <a:gd name="T57" fmla="*/ 366 h 448"/>
                <a:gd name="T58" fmla="*/ 174 w 186"/>
                <a:gd name="T59" fmla="*/ 344 h 448"/>
                <a:gd name="T60" fmla="*/ 183 w 186"/>
                <a:gd name="T61" fmla="*/ 325 h 448"/>
                <a:gd name="T62" fmla="*/ 186 w 186"/>
                <a:gd name="T63" fmla="*/ 309 h 448"/>
                <a:gd name="T64" fmla="*/ 186 w 186"/>
                <a:gd name="T65" fmla="*/ 274 h 448"/>
                <a:gd name="T66" fmla="*/ 186 w 186"/>
                <a:gd name="T67" fmla="*/ 227 h 448"/>
                <a:gd name="T68" fmla="*/ 186 w 186"/>
                <a:gd name="T69" fmla="*/ 172 h 448"/>
                <a:gd name="T70" fmla="*/ 186 w 186"/>
                <a:gd name="T71" fmla="*/ 116 h 448"/>
                <a:gd name="T72" fmla="*/ 186 w 186"/>
                <a:gd name="T73" fmla="*/ 64 h 448"/>
                <a:gd name="T74" fmla="*/ 186 w 186"/>
                <a:gd name="T75" fmla="*/ 26 h 448"/>
                <a:gd name="T76" fmla="*/ 186 w 186"/>
                <a:gd name="T77" fmla="*/ 3 h 448"/>
                <a:gd name="T78" fmla="*/ 186 w 186"/>
                <a:gd name="T7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448">
                  <a:moveTo>
                    <a:pt x="186" y="0"/>
                  </a:moveTo>
                  <a:lnTo>
                    <a:pt x="181" y="0"/>
                  </a:lnTo>
                  <a:lnTo>
                    <a:pt x="176" y="0"/>
                  </a:lnTo>
                  <a:lnTo>
                    <a:pt x="172" y="3"/>
                  </a:lnTo>
                  <a:lnTo>
                    <a:pt x="165" y="5"/>
                  </a:lnTo>
                  <a:lnTo>
                    <a:pt x="157" y="8"/>
                  </a:lnTo>
                  <a:lnTo>
                    <a:pt x="150" y="10"/>
                  </a:lnTo>
                  <a:lnTo>
                    <a:pt x="141" y="15"/>
                  </a:lnTo>
                  <a:lnTo>
                    <a:pt x="132" y="19"/>
                  </a:lnTo>
                  <a:lnTo>
                    <a:pt x="122" y="24"/>
                  </a:lnTo>
                  <a:lnTo>
                    <a:pt x="113" y="26"/>
                  </a:lnTo>
                  <a:lnTo>
                    <a:pt x="106" y="31"/>
                  </a:lnTo>
                  <a:lnTo>
                    <a:pt x="99" y="36"/>
                  </a:lnTo>
                  <a:lnTo>
                    <a:pt x="92" y="41"/>
                  </a:lnTo>
                  <a:lnTo>
                    <a:pt x="84" y="45"/>
                  </a:lnTo>
                  <a:lnTo>
                    <a:pt x="80" y="50"/>
                  </a:lnTo>
                  <a:lnTo>
                    <a:pt x="77" y="52"/>
                  </a:lnTo>
                  <a:lnTo>
                    <a:pt x="75" y="59"/>
                  </a:lnTo>
                  <a:lnTo>
                    <a:pt x="70" y="71"/>
                  </a:lnTo>
                  <a:lnTo>
                    <a:pt x="66" y="88"/>
                  </a:lnTo>
                  <a:lnTo>
                    <a:pt x="61" y="106"/>
                  </a:lnTo>
                  <a:lnTo>
                    <a:pt x="56" y="128"/>
                  </a:lnTo>
                  <a:lnTo>
                    <a:pt x="51" y="154"/>
                  </a:lnTo>
                  <a:lnTo>
                    <a:pt x="44" y="182"/>
                  </a:lnTo>
                  <a:lnTo>
                    <a:pt x="40" y="210"/>
                  </a:lnTo>
                  <a:lnTo>
                    <a:pt x="33" y="236"/>
                  </a:lnTo>
                  <a:lnTo>
                    <a:pt x="28" y="264"/>
                  </a:lnTo>
                  <a:lnTo>
                    <a:pt x="21" y="288"/>
                  </a:lnTo>
                  <a:lnTo>
                    <a:pt x="16" y="311"/>
                  </a:lnTo>
                  <a:lnTo>
                    <a:pt x="11" y="330"/>
                  </a:lnTo>
                  <a:lnTo>
                    <a:pt x="7" y="347"/>
                  </a:lnTo>
                  <a:lnTo>
                    <a:pt x="2" y="358"/>
                  </a:lnTo>
                  <a:lnTo>
                    <a:pt x="0" y="366"/>
                  </a:lnTo>
                  <a:lnTo>
                    <a:pt x="2" y="366"/>
                  </a:lnTo>
                  <a:lnTo>
                    <a:pt x="11" y="377"/>
                  </a:lnTo>
                  <a:lnTo>
                    <a:pt x="16" y="382"/>
                  </a:lnTo>
                  <a:lnTo>
                    <a:pt x="23" y="389"/>
                  </a:lnTo>
                  <a:lnTo>
                    <a:pt x="30" y="396"/>
                  </a:lnTo>
                  <a:lnTo>
                    <a:pt x="37" y="403"/>
                  </a:lnTo>
                  <a:lnTo>
                    <a:pt x="44" y="410"/>
                  </a:lnTo>
                  <a:lnTo>
                    <a:pt x="54" y="417"/>
                  </a:lnTo>
                  <a:lnTo>
                    <a:pt x="59" y="424"/>
                  </a:lnTo>
                  <a:lnTo>
                    <a:pt x="68" y="431"/>
                  </a:lnTo>
                  <a:lnTo>
                    <a:pt x="75" y="436"/>
                  </a:lnTo>
                  <a:lnTo>
                    <a:pt x="82" y="441"/>
                  </a:lnTo>
                  <a:lnTo>
                    <a:pt x="84" y="443"/>
                  </a:lnTo>
                  <a:lnTo>
                    <a:pt x="92" y="448"/>
                  </a:lnTo>
                  <a:lnTo>
                    <a:pt x="94" y="446"/>
                  </a:lnTo>
                  <a:lnTo>
                    <a:pt x="101" y="443"/>
                  </a:lnTo>
                  <a:lnTo>
                    <a:pt x="106" y="439"/>
                  </a:lnTo>
                  <a:lnTo>
                    <a:pt x="113" y="434"/>
                  </a:lnTo>
                  <a:lnTo>
                    <a:pt x="120" y="424"/>
                  </a:lnTo>
                  <a:lnTo>
                    <a:pt x="127" y="417"/>
                  </a:lnTo>
                  <a:lnTo>
                    <a:pt x="134" y="408"/>
                  </a:lnTo>
                  <a:lnTo>
                    <a:pt x="143" y="398"/>
                  </a:lnTo>
                  <a:lnTo>
                    <a:pt x="148" y="387"/>
                  </a:lnTo>
                  <a:lnTo>
                    <a:pt x="157" y="377"/>
                  </a:lnTo>
                  <a:lnTo>
                    <a:pt x="162" y="366"/>
                  </a:lnTo>
                  <a:lnTo>
                    <a:pt x="169" y="354"/>
                  </a:lnTo>
                  <a:lnTo>
                    <a:pt x="174" y="344"/>
                  </a:lnTo>
                  <a:lnTo>
                    <a:pt x="179" y="335"/>
                  </a:lnTo>
                  <a:lnTo>
                    <a:pt x="183" y="325"/>
                  </a:lnTo>
                  <a:lnTo>
                    <a:pt x="186" y="318"/>
                  </a:lnTo>
                  <a:lnTo>
                    <a:pt x="186" y="309"/>
                  </a:lnTo>
                  <a:lnTo>
                    <a:pt x="186" y="293"/>
                  </a:lnTo>
                  <a:lnTo>
                    <a:pt x="186" y="274"/>
                  </a:lnTo>
                  <a:lnTo>
                    <a:pt x="186" y="252"/>
                  </a:lnTo>
                  <a:lnTo>
                    <a:pt x="186" y="227"/>
                  </a:lnTo>
                  <a:lnTo>
                    <a:pt x="186" y="201"/>
                  </a:lnTo>
                  <a:lnTo>
                    <a:pt x="186" y="172"/>
                  </a:lnTo>
                  <a:lnTo>
                    <a:pt x="186" y="144"/>
                  </a:lnTo>
                  <a:lnTo>
                    <a:pt x="186" y="116"/>
                  </a:lnTo>
                  <a:lnTo>
                    <a:pt x="186" y="90"/>
                  </a:lnTo>
                  <a:lnTo>
                    <a:pt x="186" y="64"/>
                  </a:lnTo>
                  <a:lnTo>
                    <a:pt x="186" y="45"/>
                  </a:lnTo>
                  <a:lnTo>
                    <a:pt x="186" y="26"/>
                  </a:lnTo>
                  <a:lnTo>
                    <a:pt x="186" y="12"/>
                  </a:lnTo>
                  <a:lnTo>
                    <a:pt x="186" y="3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 rot="744286">
              <a:off x="4731545" y="2579000"/>
              <a:ext cx="1514475" cy="1117600"/>
            </a:xfrm>
            <a:custGeom>
              <a:avLst/>
              <a:gdLst>
                <a:gd name="T0" fmla="*/ 951 w 954"/>
                <a:gd name="T1" fmla="*/ 38 h 704"/>
                <a:gd name="T2" fmla="*/ 942 w 954"/>
                <a:gd name="T3" fmla="*/ 26 h 704"/>
                <a:gd name="T4" fmla="*/ 928 w 954"/>
                <a:gd name="T5" fmla="*/ 14 h 704"/>
                <a:gd name="T6" fmla="*/ 916 w 954"/>
                <a:gd name="T7" fmla="*/ 5 h 704"/>
                <a:gd name="T8" fmla="*/ 899 w 954"/>
                <a:gd name="T9" fmla="*/ 0 h 704"/>
                <a:gd name="T10" fmla="*/ 885 w 954"/>
                <a:gd name="T11" fmla="*/ 3 h 704"/>
                <a:gd name="T12" fmla="*/ 864 w 954"/>
                <a:gd name="T13" fmla="*/ 7 h 704"/>
                <a:gd name="T14" fmla="*/ 838 w 954"/>
                <a:gd name="T15" fmla="*/ 21 h 704"/>
                <a:gd name="T16" fmla="*/ 810 w 954"/>
                <a:gd name="T17" fmla="*/ 40 h 704"/>
                <a:gd name="T18" fmla="*/ 777 w 954"/>
                <a:gd name="T19" fmla="*/ 69 h 704"/>
                <a:gd name="T20" fmla="*/ 744 w 954"/>
                <a:gd name="T21" fmla="*/ 104 h 704"/>
                <a:gd name="T22" fmla="*/ 706 w 954"/>
                <a:gd name="T23" fmla="*/ 142 h 704"/>
                <a:gd name="T24" fmla="*/ 671 w 954"/>
                <a:gd name="T25" fmla="*/ 189 h 704"/>
                <a:gd name="T26" fmla="*/ 638 w 954"/>
                <a:gd name="T27" fmla="*/ 238 h 704"/>
                <a:gd name="T28" fmla="*/ 605 w 954"/>
                <a:gd name="T29" fmla="*/ 292 h 704"/>
                <a:gd name="T30" fmla="*/ 577 w 954"/>
                <a:gd name="T31" fmla="*/ 335 h 704"/>
                <a:gd name="T32" fmla="*/ 556 w 954"/>
                <a:gd name="T33" fmla="*/ 365 h 704"/>
                <a:gd name="T34" fmla="*/ 537 w 954"/>
                <a:gd name="T35" fmla="*/ 391 h 704"/>
                <a:gd name="T36" fmla="*/ 525 w 954"/>
                <a:gd name="T37" fmla="*/ 410 h 704"/>
                <a:gd name="T38" fmla="*/ 513 w 954"/>
                <a:gd name="T39" fmla="*/ 424 h 704"/>
                <a:gd name="T40" fmla="*/ 506 w 954"/>
                <a:gd name="T41" fmla="*/ 436 h 704"/>
                <a:gd name="T42" fmla="*/ 501 w 954"/>
                <a:gd name="T43" fmla="*/ 448 h 704"/>
                <a:gd name="T44" fmla="*/ 497 w 954"/>
                <a:gd name="T45" fmla="*/ 457 h 704"/>
                <a:gd name="T46" fmla="*/ 459 w 954"/>
                <a:gd name="T47" fmla="*/ 457 h 704"/>
                <a:gd name="T48" fmla="*/ 398 w 954"/>
                <a:gd name="T49" fmla="*/ 452 h 704"/>
                <a:gd name="T50" fmla="*/ 322 w 954"/>
                <a:gd name="T51" fmla="*/ 441 h 704"/>
                <a:gd name="T52" fmla="*/ 242 w 954"/>
                <a:gd name="T53" fmla="*/ 429 h 704"/>
                <a:gd name="T54" fmla="*/ 167 w 954"/>
                <a:gd name="T55" fmla="*/ 415 h 704"/>
                <a:gd name="T56" fmla="*/ 108 w 954"/>
                <a:gd name="T57" fmla="*/ 403 h 704"/>
                <a:gd name="T58" fmla="*/ 75 w 954"/>
                <a:gd name="T59" fmla="*/ 396 h 704"/>
                <a:gd name="T60" fmla="*/ 70 w 954"/>
                <a:gd name="T61" fmla="*/ 396 h 704"/>
                <a:gd name="T62" fmla="*/ 68 w 954"/>
                <a:gd name="T63" fmla="*/ 410 h 704"/>
                <a:gd name="T64" fmla="*/ 66 w 954"/>
                <a:gd name="T65" fmla="*/ 434 h 704"/>
                <a:gd name="T66" fmla="*/ 61 w 954"/>
                <a:gd name="T67" fmla="*/ 462 h 704"/>
                <a:gd name="T68" fmla="*/ 51 w 954"/>
                <a:gd name="T69" fmla="*/ 495 h 704"/>
                <a:gd name="T70" fmla="*/ 42 w 954"/>
                <a:gd name="T71" fmla="*/ 521 h 704"/>
                <a:gd name="T72" fmla="*/ 28 w 954"/>
                <a:gd name="T73" fmla="*/ 547 h 704"/>
                <a:gd name="T74" fmla="*/ 9 w 954"/>
                <a:gd name="T75" fmla="*/ 558 h 704"/>
                <a:gd name="T76" fmla="*/ 4 w 954"/>
                <a:gd name="T77" fmla="*/ 561 h 704"/>
                <a:gd name="T78" fmla="*/ 40 w 954"/>
                <a:gd name="T79" fmla="*/ 575 h 704"/>
                <a:gd name="T80" fmla="*/ 106 w 954"/>
                <a:gd name="T81" fmla="*/ 598 h 704"/>
                <a:gd name="T82" fmla="*/ 193 w 954"/>
                <a:gd name="T83" fmla="*/ 627 h 704"/>
                <a:gd name="T84" fmla="*/ 287 w 954"/>
                <a:gd name="T85" fmla="*/ 655 h 704"/>
                <a:gd name="T86" fmla="*/ 381 w 954"/>
                <a:gd name="T87" fmla="*/ 681 h 704"/>
                <a:gd name="T88" fmla="*/ 464 w 954"/>
                <a:gd name="T89" fmla="*/ 700 h 704"/>
                <a:gd name="T90" fmla="*/ 527 w 954"/>
                <a:gd name="T91" fmla="*/ 704 h 704"/>
                <a:gd name="T92" fmla="*/ 570 w 954"/>
                <a:gd name="T93" fmla="*/ 693 h 704"/>
                <a:gd name="T94" fmla="*/ 619 w 954"/>
                <a:gd name="T95" fmla="*/ 650 h 704"/>
                <a:gd name="T96" fmla="*/ 678 w 954"/>
                <a:gd name="T97" fmla="*/ 587 h 704"/>
                <a:gd name="T98" fmla="*/ 744 w 954"/>
                <a:gd name="T99" fmla="*/ 502 h 704"/>
                <a:gd name="T100" fmla="*/ 808 w 954"/>
                <a:gd name="T101" fmla="*/ 408 h 704"/>
                <a:gd name="T102" fmla="*/ 866 w 954"/>
                <a:gd name="T103" fmla="*/ 309 h 704"/>
                <a:gd name="T104" fmla="*/ 911 w 954"/>
                <a:gd name="T105" fmla="*/ 212 h 704"/>
                <a:gd name="T106" fmla="*/ 942 w 954"/>
                <a:gd name="T107" fmla="*/ 127 h 704"/>
                <a:gd name="T108" fmla="*/ 954 w 954"/>
                <a:gd name="T109" fmla="*/ 4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4" h="704">
                  <a:moveTo>
                    <a:pt x="954" y="40"/>
                  </a:moveTo>
                  <a:lnTo>
                    <a:pt x="951" y="38"/>
                  </a:lnTo>
                  <a:lnTo>
                    <a:pt x="949" y="33"/>
                  </a:lnTo>
                  <a:lnTo>
                    <a:pt x="942" y="26"/>
                  </a:lnTo>
                  <a:lnTo>
                    <a:pt x="935" y="17"/>
                  </a:lnTo>
                  <a:lnTo>
                    <a:pt x="928" y="14"/>
                  </a:lnTo>
                  <a:lnTo>
                    <a:pt x="923" y="10"/>
                  </a:lnTo>
                  <a:lnTo>
                    <a:pt x="916" y="5"/>
                  </a:lnTo>
                  <a:lnTo>
                    <a:pt x="909" y="5"/>
                  </a:lnTo>
                  <a:lnTo>
                    <a:pt x="899" y="0"/>
                  </a:lnTo>
                  <a:lnTo>
                    <a:pt x="892" y="0"/>
                  </a:lnTo>
                  <a:lnTo>
                    <a:pt x="885" y="3"/>
                  </a:lnTo>
                  <a:lnTo>
                    <a:pt x="876" y="5"/>
                  </a:lnTo>
                  <a:lnTo>
                    <a:pt x="864" y="7"/>
                  </a:lnTo>
                  <a:lnTo>
                    <a:pt x="852" y="14"/>
                  </a:lnTo>
                  <a:lnTo>
                    <a:pt x="838" y="21"/>
                  </a:lnTo>
                  <a:lnTo>
                    <a:pt x="826" y="31"/>
                  </a:lnTo>
                  <a:lnTo>
                    <a:pt x="810" y="40"/>
                  </a:lnTo>
                  <a:lnTo>
                    <a:pt x="793" y="54"/>
                  </a:lnTo>
                  <a:lnTo>
                    <a:pt x="777" y="69"/>
                  </a:lnTo>
                  <a:lnTo>
                    <a:pt x="760" y="87"/>
                  </a:lnTo>
                  <a:lnTo>
                    <a:pt x="744" y="104"/>
                  </a:lnTo>
                  <a:lnTo>
                    <a:pt x="725" y="123"/>
                  </a:lnTo>
                  <a:lnTo>
                    <a:pt x="706" y="142"/>
                  </a:lnTo>
                  <a:lnTo>
                    <a:pt x="690" y="165"/>
                  </a:lnTo>
                  <a:lnTo>
                    <a:pt x="671" y="189"/>
                  </a:lnTo>
                  <a:lnTo>
                    <a:pt x="654" y="212"/>
                  </a:lnTo>
                  <a:lnTo>
                    <a:pt x="638" y="238"/>
                  </a:lnTo>
                  <a:lnTo>
                    <a:pt x="621" y="266"/>
                  </a:lnTo>
                  <a:lnTo>
                    <a:pt x="605" y="292"/>
                  </a:lnTo>
                  <a:lnTo>
                    <a:pt x="591" y="313"/>
                  </a:lnTo>
                  <a:lnTo>
                    <a:pt x="577" y="335"/>
                  </a:lnTo>
                  <a:lnTo>
                    <a:pt x="567" y="354"/>
                  </a:lnTo>
                  <a:lnTo>
                    <a:pt x="556" y="365"/>
                  </a:lnTo>
                  <a:lnTo>
                    <a:pt x="548" y="379"/>
                  </a:lnTo>
                  <a:lnTo>
                    <a:pt x="537" y="391"/>
                  </a:lnTo>
                  <a:lnTo>
                    <a:pt x="532" y="403"/>
                  </a:lnTo>
                  <a:lnTo>
                    <a:pt x="525" y="410"/>
                  </a:lnTo>
                  <a:lnTo>
                    <a:pt x="518" y="417"/>
                  </a:lnTo>
                  <a:lnTo>
                    <a:pt x="513" y="424"/>
                  </a:lnTo>
                  <a:lnTo>
                    <a:pt x="511" y="431"/>
                  </a:lnTo>
                  <a:lnTo>
                    <a:pt x="506" y="436"/>
                  </a:lnTo>
                  <a:lnTo>
                    <a:pt x="504" y="443"/>
                  </a:lnTo>
                  <a:lnTo>
                    <a:pt x="501" y="448"/>
                  </a:lnTo>
                  <a:lnTo>
                    <a:pt x="501" y="455"/>
                  </a:lnTo>
                  <a:lnTo>
                    <a:pt x="497" y="457"/>
                  </a:lnTo>
                  <a:lnTo>
                    <a:pt x="480" y="457"/>
                  </a:lnTo>
                  <a:lnTo>
                    <a:pt x="459" y="457"/>
                  </a:lnTo>
                  <a:lnTo>
                    <a:pt x="431" y="455"/>
                  </a:lnTo>
                  <a:lnTo>
                    <a:pt x="398" y="452"/>
                  </a:lnTo>
                  <a:lnTo>
                    <a:pt x="360" y="448"/>
                  </a:lnTo>
                  <a:lnTo>
                    <a:pt x="322" y="441"/>
                  </a:lnTo>
                  <a:lnTo>
                    <a:pt x="282" y="436"/>
                  </a:lnTo>
                  <a:lnTo>
                    <a:pt x="242" y="429"/>
                  </a:lnTo>
                  <a:lnTo>
                    <a:pt x="205" y="419"/>
                  </a:lnTo>
                  <a:lnTo>
                    <a:pt x="167" y="415"/>
                  </a:lnTo>
                  <a:lnTo>
                    <a:pt x="136" y="408"/>
                  </a:lnTo>
                  <a:lnTo>
                    <a:pt x="108" y="403"/>
                  </a:lnTo>
                  <a:lnTo>
                    <a:pt x="87" y="398"/>
                  </a:lnTo>
                  <a:lnTo>
                    <a:pt x="75" y="396"/>
                  </a:lnTo>
                  <a:lnTo>
                    <a:pt x="70" y="396"/>
                  </a:lnTo>
                  <a:lnTo>
                    <a:pt x="70" y="396"/>
                  </a:lnTo>
                  <a:lnTo>
                    <a:pt x="70" y="403"/>
                  </a:lnTo>
                  <a:lnTo>
                    <a:pt x="68" y="410"/>
                  </a:lnTo>
                  <a:lnTo>
                    <a:pt x="68" y="422"/>
                  </a:lnTo>
                  <a:lnTo>
                    <a:pt x="66" y="434"/>
                  </a:lnTo>
                  <a:lnTo>
                    <a:pt x="63" y="448"/>
                  </a:lnTo>
                  <a:lnTo>
                    <a:pt x="61" y="462"/>
                  </a:lnTo>
                  <a:lnTo>
                    <a:pt x="59" y="478"/>
                  </a:lnTo>
                  <a:lnTo>
                    <a:pt x="51" y="495"/>
                  </a:lnTo>
                  <a:lnTo>
                    <a:pt x="49" y="509"/>
                  </a:lnTo>
                  <a:lnTo>
                    <a:pt x="42" y="521"/>
                  </a:lnTo>
                  <a:lnTo>
                    <a:pt x="35" y="535"/>
                  </a:lnTo>
                  <a:lnTo>
                    <a:pt x="28" y="547"/>
                  </a:lnTo>
                  <a:lnTo>
                    <a:pt x="18" y="554"/>
                  </a:lnTo>
                  <a:lnTo>
                    <a:pt x="9" y="558"/>
                  </a:lnTo>
                  <a:lnTo>
                    <a:pt x="0" y="561"/>
                  </a:lnTo>
                  <a:lnTo>
                    <a:pt x="4" y="561"/>
                  </a:lnTo>
                  <a:lnTo>
                    <a:pt x="18" y="568"/>
                  </a:lnTo>
                  <a:lnTo>
                    <a:pt x="40" y="575"/>
                  </a:lnTo>
                  <a:lnTo>
                    <a:pt x="73" y="587"/>
                  </a:lnTo>
                  <a:lnTo>
                    <a:pt x="106" y="598"/>
                  </a:lnTo>
                  <a:lnTo>
                    <a:pt x="148" y="613"/>
                  </a:lnTo>
                  <a:lnTo>
                    <a:pt x="193" y="627"/>
                  </a:lnTo>
                  <a:lnTo>
                    <a:pt x="240" y="643"/>
                  </a:lnTo>
                  <a:lnTo>
                    <a:pt x="287" y="655"/>
                  </a:lnTo>
                  <a:lnTo>
                    <a:pt x="334" y="669"/>
                  </a:lnTo>
                  <a:lnTo>
                    <a:pt x="381" y="681"/>
                  </a:lnTo>
                  <a:lnTo>
                    <a:pt x="424" y="693"/>
                  </a:lnTo>
                  <a:lnTo>
                    <a:pt x="464" y="700"/>
                  </a:lnTo>
                  <a:lnTo>
                    <a:pt x="499" y="704"/>
                  </a:lnTo>
                  <a:lnTo>
                    <a:pt x="527" y="704"/>
                  </a:lnTo>
                  <a:lnTo>
                    <a:pt x="551" y="704"/>
                  </a:lnTo>
                  <a:lnTo>
                    <a:pt x="570" y="693"/>
                  </a:lnTo>
                  <a:lnTo>
                    <a:pt x="593" y="676"/>
                  </a:lnTo>
                  <a:lnTo>
                    <a:pt x="619" y="650"/>
                  </a:lnTo>
                  <a:lnTo>
                    <a:pt x="650" y="622"/>
                  </a:lnTo>
                  <a:lnTo>
                    <a:pt x="678" y="587"/>
                  </a:lnTo>
                  <a:lnTo>
                    <a:pt x="711" y="547"/>
                  </a:lnTo>
                  <a:lnTo>
                    <a:pt x="744" y="502"/>
                  </a:lnTo>
                  <a:lnTo>
                    <a:pt x="777" y="457"/>
                  </a:lnTo>
                  <a:lnTo>
                    <a:pt x="808" y="408"/>
                  </a:lnTo>
                  <a:lnTo>
                    <a:pt x="838" y="358"/>
                  </a:lnTo>
                  <a:lnTo>
                    <a:pt x="866" y="309"/>
                  </a:lnTo>
                  <a:lnTo>
                    <a:pt x="890" y="262"/>
                  </a:lnTo>
                  <a:lnTo>
                    <a:pt x="911" y="212"/>
                  </a:lnTo>
                  <a:lnTo>
                    <a:pt x="930" y="170"/>
                  </a:lnTo>
                  <a:lnTo>
                    <a:pt x="942" y="127"/>
                  </a:lnTo>
                  <a:lnTo>
                    <a:pt x="949" y="90"/>
                  </a:lnTo>
                  <a:lnTo>
                    <a:pt x="954" y="40"/>
                  </a:lnTo>
                  <a:lnTo>
                    <a:pt x="954" y="40"/>
                  </a:lnTo>
                  <a:close/>
                </a:path>
              </a:pathLst>
            </a:custGeom>
            <a:solidFill>
              <a:srgbClr val="F7F2D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4879976" y="1432718"/>
              <a:ext cx="996950" cy="1200150"/>
            </a:xfrm>
            <a:custGeom>
              <a:avLst/>
              <a:gdLst>
                <a:gd name="T0" fmla="*/ 0 w 628"/>
                <a:gd name="T1" fmla="*/ 271 h 756"/>
                <a:gd name="T2" fmla="*/ 0 w 628"/>
                <a:gd name="T3" fmla="*/ 273 h 756"/>
                <a:gd name="T4" fmla="*/ 0 w 628"/>
                <a:gd name="T5" fmla="*/ 283 h 756"/>
                <a:gd name="T6" fmla="*/ 4 w 628"/>
                <a:gd name="T7" fmla="*/ 295 h 756"/>
                <a:gd name="T8" fmla="*/ 9 w 628"/>
                <a:gd name="T9" fmla="*/ 313 h 756"/>
                <a:gd name="T10" fmla="*/ 16 w 628"/>
                <a:gd name="T11" fmla="*/ 337 h 756"/>
                <a:gd name="T12" fmla="*/ 25 w 628"/>
                <a:gd name="T13" fmla="*/ 363 h 756"/>
                <a:gd name="T14" fmla="*/ 40 w 628"/>
                <a:gd name="T15" fmla="*/ 394 h 756"/>
                <a:gd name="T16" fmla="*/ 56 w 628"/>
                <a:gd name="T17" fmla="*/ 429 h 756"/>
                <a:gd name="T18" fmla="*/ 73 w 628"/>
                <a:gd name="T19" fmla="*/ 462 h 756"/>
                <a:gd name="T20" fmla="*/ 98 w 628"/>
                <a:gd name="T21" fmla="*/ 502 h 756"/>
                <a:gd name="T22" fmla="*/ 124 w 628"/>
                <a:gd name="T23" fmla="*/ 542 h 756"/>
                <a:gd name="T24" fmla="*/ 157 w 628"/>
                <a:gd name="T25" fmla="*/ 584 h 756"/>
                <a:gd name="T26" fmla="*/ 193 w 628"/>
                <a:gd name="T27" fmla="*/ 627 h 756"/>
                <a:gd name="T28" fmla="*/ 235 w 628"/>
                <a:gd name="T29" fmla="*/ 669 h 756"/>
                <a:gd name="T30" fmla="*/ 282 w 628"/>
                <a:gd name="T31" fmla="*/ 714 h 756"/>
                <a:gd name="T32" fmla="*/ 339 w 628"/>
                <a:gd name="T33" fmla="*/ 756 h 756"/>
                <a:gd name="T34" fmla="*/ 341 w 628"/>
                <a:gd name="T35" fmla="*/ 756 h 756"/>
                <a:gd name="T36" fmla="*/ 346 w 628"/>
                <a:gd name="T37" fmla="*/ 756 h 756"/>
                <a:gd name="T38" fmla="*/ 358 w 628"/>
                <a:gd name="T39" fmla="*/ 756 h 756"/>
                <a:gd name="T40" fmla="*/ 372 w 628"/>
                <a:gd name="T41" fmla="*/ 756 h 756"/>
                <a:gd name="T42" fmla="*/ 386 w 628"/>
                <a:gd name="T43" fmla="*/ 754 h 756"/>
                <a:gd name="T44" fmla="*/ 407 w 628"/>
                <a:gd name="T45" fmla="*/ 751 h 756"/>
                <a:gd name="T46" fmla="*/ 426 w 628"/>
                <a:gd name="T47" fmla="*/ 744 h 756"/>
                <a:gd name="T48" fmla="*/ 447 w 628"/>
                <a:gd name="T49" fmla="*/ 740 h 756"/>
                <a:gd name="T50" fmla="*/ 468 w 628"/>
                <a:gd name="T51" fmla="*/ 728 h 756"/>
                <a:gd name="T52" fmla="*/ 487 w 628"/>
                <a:gd name="T53" fmla="*/ 714 h 756"/>
                <a:gd name="T54" fmla="*/ 506 w 628"/>
                <a:gd name="T55" fmla="*/ 695 h 756"/>
                <a:gd name="T56" fmla="*/ 525 w 628"/>
                <a:gd name="T57" fmla="*/ 676 h 756"/>
                <a:gd name="T58" fmla="*/ 541 w 628"/>
                <a:gd name="T59" fmla="*/ 648 h 756"/>
                <a:gd name="T60" fmla="*/ 555 w 628"/>
                <a:gd name="T61" fmla="*/ 617 h 756"/>
                <a:gd name="T62" fmla="*/ 565 w 628"/>
                <a:gd name="T63" fmla="*/ 582 h 756"/>
                <a:gd name="T64" fmla="*/ 574 w 628"/>
                <a:gd name="T65" fmla="*/ 540 h 756"/>
                <a:gd name="T66" fmla="*/ 574 w 628"/>
                <a:gd name="T67" fmla="*/ 540 h 756"/>
                <a:gd name="T68" fmla="*/ 579 w 628"/>
                <a:gd name="T69" fmla="*/ 540 h 756"/>
                <a:gd name="T70" fmla="*/ 581 w 628"/>
                <a:gd name="T71" fmla="*/ 537 h 756"/>
                <a:gd name="T72" fmla="*/ 588 w 628"/>
                <a:gd name="T73" fmla="*/ 535 h 756"/>
                <a:gd name="T74" fmla="*/ 595 w 628"/>
                <a:gd name="T75" fmla="*/ 532 h 756"/>
                <a:gd name="T76" fmla="*/ 607 w 628"/>
                <a:gd name="T77" fmla="*/ 528 h 756"/>
                <a:gd name="T78" fmla="*/ 610 w 628"/>
                <a:gd name="T79" fmla="*/ 523 h 756"/>
                <a:gd name="T80" fmla="*/ 614 w 628"/>
                <a:gd name="T81" fmla="*/ 518 h 756"/>
                <a:gd name="T82" fmla="*/ 614 w 628"/>
                <a:gd name="T83" fmla="*/ 511 h 756"/>
                <a:gd name="T84" fmla="*/ 619 w 628"/>
                <a:gd name="T85" fmla="*/ 504 h 756"/>
                <a:gd name="T86" fmla="*/ 619 w 628"/>
                <a:gd name="T87" fmla="*/ 497 h 756"/>
                <a:gd name="T88" fmla="*/ 619 w 628"/>
                <a:gd name="T89" fmla="*/ 488 h 756"/>
                <a:gd name="T90" fmla="*/ 619 w 628"/>
                <a:gd name="T91" fmla="*/ 481 h 756"/>
                <a:gd name="T92" fmla="*/ 621 w 628"/>
                <a:gd name="T93" fmla="*/ 471 h 756"/>
                <a:gd name="T94" fmla="*/ 619 w 628"/>
                <a:gd name="T95" fmla="*/ 462 h 756"/>
                <a:gd name="T96" fmla="*/ 619 w 628"/>
                <a:gd name="T97" fmla="*/ 452 h 756"/>
                <a:gd name="T98" fmla="*/ 619 w 628"/>
                <a:gd name="T99" fmla="*/ 445 h 756"/>
                <a:gd name="T100" fmla="*/ 619 w 628"/>
                <a:gd name="T101" fmla="*/ 438 h 756"/>
                <a:gd name="T102" fmla="*/ 617 w 628"/>
                <a:gd name="T103" fmla="*/ 429 h 756"/>
                <a:gd name="T104" fmla="*/ 617 w 628"/>
                <a:gd name="T105" fmla="*/ 426 h 756"/>
                <a:gd name="T106" fmla="*/ 628 w 628"/>
                <a:gd name="T107" fmla="*/ 217 h 756"/>
                <a:gd name="T108" fmla="*/ 482 w 628"/>
                <a:gd name="T109" fmla="*/ 38 h 756"/>
                <a:gd name="T110" fmla="*/ 200 w 628"/>
                <a:gd name="T111" fmla="*/ 0 h 756"/>
                <a:gd name="T112" fmla="*/ 37 w 628"/>
                <a:gd name="T113" fmla="*/ 130 h 756"/>
                <a:gd name="T114" fmla="*/ 0 w 628"/>
                <a:gd name="T115" fmla="*/ 271 h 756"/>
                <a:gd name="T116" fmla="*/ 0 w 628"/>
                <a:gd name="T117" fmla="*/ 27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8" h="756">
                  <a:moveTo>
                    <a:pt x="0" y="271"/>
                  </a:moveTo>
                  <a:lnTo>
                    <a:pt x="0" y="273"/>
                  </a:lnTo>
                  <a:lnTo>
                    <a:pt x="0" y="283"/>
                  </a:lnTo>
                  <a:lnTo>
                    <a:pt x="4" y="295"/>
                  </a:lnTo>
                  <a:lnTo>
                    <a:pt x="9" y="313"/>
                  </a:lnTo>
                  <a:lnTo>
                    <a:pt x="16" y="337"/>
                  </a:lnTo>
                  <a:lnTo>
                    <a:pt x="25" y="363"/>
                  </a:lnTo>
                  <a:lnTo>
                    <a:pt x="40" y="394"/>
                  </a:lnTo>
                  <a:lnTo>
                    <a:pt x="56" y="429"/>
                  </a:lnTo>
                  <a:lnTo>
                    <a:pt x="73" y="462"/>
                  </a:lnTo>
                  <a:lnTo>
                    <a:pt x="98" y="502"/>
                  </a:lnTo>
                  <a:lnTo>
                    <a:pt x="124" y="542"/>
                  </a:lnTo>
                  <a:lnTo>
                    <a:pt x="157" y="584"/>
                  </a:lnTo>
                  <a:lnTo>
                    <a:pt x="193" y="627"/>
                  </a:lnTo>
                  <a:lnTo>
                    <a:pt x="235" y="669"/>
                  </a:lnTo>
                  <a:lnTo>
                    <a:pt x="282" y="714"/>
                  </a:lnTo>
                  <a:lnTo>
                    <a:pt x="339" y="756"/>
                  </a:lnTo>
                  <a:lnTo>
                    <a:pt x="341" y="756"/>
                  </a:lnTo>
                  <a:lnTo>
                    <a:pt x="346" y="756"/>
                  </a:lnTo>
                  <a:lnTo>
                    <a:pt x="358" y="756"/>
                  </a:lnTo>
                  <a:lnTo>
                    <a:pt x="372" y="756"/>
                  </a:lnTo>
                  <a:lnTo>
                    <a:pt x="386" y="754"/>
                  </a:lnTo>
                  <a:lnTo>
                    <a:pt x="407" y="751"/>
                  </a:lnTo>
                  <a:lnTo>
                    <a:pt x="426" y="744"/>
                  </a:lnTo>
                  <a:lnTo>
                    <a:pt x="447" y="740"/>
                  </a:lnTo>
                  <a:lnTo>
                    <a:pt x="468" y="728"/>
                  </a:lnTo>
                  <a:lnTo>
                    <a:pt x="487" y="714"/>
                  </a:lnTo>
                  <a:lnTo>
                    <a:pt x="506" y="695"/>
                  </a:lnTo>
                  <a:lnTo>
                    <a:pt x="525" y="676"/>
                  </a:lnTo>
                  <a:lnTo>
                    <a:pt x="541" y="648"/>
                  </a:lnTo>
                  <a:lnTo>
                    <a:pt x="555" y="617"/>
                  </a:lnTo>
                  <a:lnTo>
                    <a:pt x="565" y="582"/>
                  </a:lnTo>
                  <a:lnTo>
                    <a:pt x="574" y="540"/>
                  </a:lnTo>
                  <a:lnTo>
                    <a:pt x="574" y="540"/>
                  </a:lnTo>
                  <a:lnTo>
                    <a:pt x="579" y="540"/>
                  </a:lnTo>
                  <a:lnTo>
                    <a:pt x="581" y="537"/>
                  </a:lnTo>
                  <a:lnTo>
                    <a:pt x="588" y="535"/>
                  </a:lnTo>
                  <a:lnTo>
                    <a:pt x="595" y="532"/>
                  </a:lnTo>
                  <a:lnTo>
                    <a:pt x="607" y="528"/>
                  </a:lnTo>
                  <a:lnTo>
                    <a:pt x="610" y="523"/>
                  </a:lnTo>
                  <a:lnTo>
                    <a:pt x="614" y="518"/>
                  </a:lnTo>
                  <a:lnTo>
                    <a:pt x="614" y="511"/>
                  </a:lnTo>
                  <a:lnTo>
                    <a:pt x="619" y="504"/>
                  </a:lnTo>
                  <a:lnTo>
                    <a:pt x="619" y="497"/>
                  </a:lnTo>
                  <a:lnTo>
                    <a:pt x="619" y="488"/>
                  </a:lnTo>
                  <a:lnTo>
                    <a:pt x="619" y="481"/>
                  </a:lnTo>
                  <a:lnTo>
                    <a:pt x="621" y="471"/>
                  </a:lnTo>
                  <a:lnTo>
                    <a:pt x="619" y="462"/>
                  </a:lnTo>
                  <a:lnTo>
                    <a:pt x="619" y="452"/>
                  </a:lnTo>
                  <a:lnTo>
                    <a:pt x="619" y="445"/>
                  </a:lnTo>
                  <a:lnTo>
                    <a:pt x="619" y="438"/>
                  </a:lnTo>
                  <a:lnTo>
                    <a:pt x="617" y="429"/>
                  </a:lnTo>
                  <a:lnTo>
                    <a:pt x="617" y="426"/>
                  </a:lnTo>
                  <a:lnTo>
                    <a:pt x="628" y="217"/>
                  </a:lnTo>
                  <a:lnTo>
                    <a:pt x="482" y="38"/>
                  </a:lnTo>
                  <a:lnTo>
                    <a:pt x="200" y="0"/>
                  </a:lnTo>
                  <a:lnTo>
                    <a:pt x="37" y="130"/>
                  </a:lnTo>
                  <a:lnTo>
                    <a:pt x="0" y="27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5440364" y="2386806"/>
              <a:ext cx="739775" cy="1042988"/>
            </a:xfrm>
            <a:custGeom>
              <a:avLst/>
              <a:gdLst>
                <a:gd name="T0" fmla="*/ 245 w 466"/>
                <a:gd name="T1" fmla="*/ 0 h 657"/>
                <a:gd name="T2" fmla="*/ 257 w 466"/>
                <a:gd name="T3" fmla="*/ 2 h 657"/>
                <a:gd name="T4" fmla="*/ 280 w 466"/>
                <a:gd name="T5" fmla="*/ 9 h 657"/>
                <a:gd name="T6" fmla="*/ 311 w 466"/>
                <a:gd name="T7" fmla="*/ 23 h 657"/>
                <a:gd name="T8" fmla="*/ 348 w 466"/>
                <a:gd name="T9" fmla="*/ 40 h 657"/>
                <a:gd name="T10" fmla="*/ 386 w 466"/>
                <a:gd name="T11" fmla="*/ 66 h 657"/>
                <a:gd name="T12" fmla="*/ 419 w 466"/>
                <a:gd name="T13" fmla="*/ 92 h 657"/>
                <a:gd name="T14" fmla="*/ 452 w 466"/>
                <a:gd name="T15" fmla="*/ 127 h 657"/>
                <a:gd name="T16" fmla="*/ 327 w 466"/>
                <a:gd name="T17" fmla="*/ 221 h 657"/>
                <a:gd name="T18" fmla="*/ 337 w 466"/>
                <a:gd name="T19" fmla="*/ 221 h 657"/>
                <a:gd name="T20" fmla="*/ 348 w 466"/>
                <a:gd name="T21" fmla="*/ 226 h 657"/>
                <a:gd name="T22" fmla="*/ 365 w 466"/>
                <a:gd name="T23" fmla="*/ 231 h 657"/>
                <a:gd name="T24" fmla="*/ 379 w 466"/>
                <a:gd name="T25" fmla="*/ 235 h 657"/>
                <a:gd name="T26" fmla="*/ 396 w 466"/>
                <a:gd name="T27" fmla="*/ 245 h 657"/>
                <a:gd name="T28" fmla="*/ 410 w 466"/>
                <a:gd name="T29" fmla="*/ 254 h 657"/>
                <a:gd name="T30" fmla="*/ 419 w 466"/>
                <a:gd name="T31" fmla="*/ 264 h 657"/>
                <a:gd name="T32" fmla="*/ 405 w 466"/>
                <a:gd name="T33" fmla="*/ 287 h 657"/>
                <a:gd name="T34" fmla="*/ 360 w 466"/>
                <a:gd name="T35" fmla="*/ 337 h 657"/>
                <a:gd name="T36" fmla="*/ 292 w 466"/>
                <a:gd name="T37" fmla="*/ 400 h 657"/>
                <a:gd name="T38" fmla="*/ 217 w 466"/>
                <a:gd name="T39" fmla="*/ 471 h 657"/>
                <a:gd name="T40" fmla="*/ 136 w 466"/>
                <a:gd name="T41" fmla="*/ 539 h 657"/>
                <a:gd name="T42" fmla="*/ 68 w 466"/>
                <a:gd name="T43" fmla="*/ 600 h 657"/>
                <a:gd name="T44" fmla="*/ 19 w 466"/>
                <a:gd name="T45" fmla="*/ 640 h 657"/>
                <a:gd name="T46" fmla="*/ 0 w 466"/>
                <a:gd name="T47" fmla="*/ 657 h 657"/>
                <a:gd name="T48" fmla="*/ 2 w 466"/>
                <a:gd name="T49" fmla="*/ 645 h 657"/>
                <a:gd name="T50" fmla="*/ 12 w 466"/>
                <a:gd name="T51" fmla="*/ 612 h 657"/>
                <a:gd name="T52" fmla="*/ 30 w 466"/>
                <a:gd name="T53" fmla="*/ 563 h 657"/>
                <a:gd name="T54" fmla="*/ 54 w 466"/>
                <a:gd name="T55" fmla="*/ 501 h 657"/>
                <a:gd name="T56" fmla="*/ 85 w 466"/>
                <a:gd name="T57" fmla="*/ 433 h 657"/>
                <a:gd name="T58" fmla="*/ 125 w 466"/>
                <a:gd name="T59" fmla="*/ 362 h 657"/>
                <a:gd name="T60" fmla="*/ 172 w 466"/>
                <a:gd name="T61" fmla="*/ 294 h 657"/>
                <a:gd name="T62" fmla="*/ 228 w 466"/>
                <a:gd name="T63" fmla="*/ 233 h 657"/>
                <a:gd name="T64" fmla="*/ 242 w 466"/>
                <a:gd name="T6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6" h="657">
                  <a:moveTo>
                    <a:pt x="242" y="0"/>
                  </a:moveTo>
                  <a:lnTo>
                    <a:pt x="245" y="0"/>
                  </a:lnTo>
                  <a:lnTo>
                    <a:pt x="250" y="0"/>
                  </a:lnTo>
                  <a:lnTo>
                    <a:pt x="257" y="2"/>
                  </a:lnTo>
                  <a:lnTo>
                    <a:pt x="268" y="7"/>
                  </a:lnTo>
                  <a:lnTo>
                    <a:pt x="280" y="9"/>
                  </a:lnTo>
                  <a:lnTo>
                    <a:pt x="297" y="16"/>
                  </a:lnTo>
                  <a:lnTo>
                    <a:pt x="311" y="23"/>
                  </a:lnTo>
                  <a:lnTo>
                    <a:pt x="330" y="33"/>
                  </a:lnTo>
                  <a:lnTo>
                    <a:pt x="348" y="40"/>
                  </a:lnTo>
                  <a:lnTo>
                    <a:pt x="367" y="52"/>
                  </a:lnTo>
                  <a:lnTo>
                    <a:pt x="386" y="66"/>
                  </a:lnTo>
                  <a:lnTo>
                    <a:pt x="403" y="77"/>
                  </a:lnTo>
                  <a:lnTo>
                    <a:pt x="419" y="92"/>
                  </a:lnTo>
                  <a:lnTo>
                    <a:pt x="438" y="110"/>
                  </a:lnTo>
                  <a:lnTo>
                    <a:pt x="452" y="127"/>
                  </a:lnTo>
                  <a:lnTo>
                    <a:pt x="466" y="148"/>
                  </a:lnTo>
                  <a:lnTo>
                    <a:pt x="327" y="221"/>
                  </a:lnTo>
                  <a:lnTo>
                    <a:pt x="327" y="221"/>
                  </a:lnTo>
                  <a:lnTo>
                    <a:pt x="337" y="221"/>
                  </a:lnTo>
                  <a:lnTo>
                    <a:pt x="341" y="223"/>
                  </a:lnTo>
                  <a:lnTo>
                    <a:pt x="348" y="226"/>
                  </a:lnTo>
                  <a:lnTo>
                    <a:pt x="356" y="228"/>
                  </a:lnTo>
                  <a:lnTo>
                    <a:pt x="365" y="231"/>
                  </a:lnTo>
                  <a:lnTo>
                    <a:pt x="372" y="233"/>
                  </a:lnTo>
                  <a:lnTo>
                    <a:pt x="379" y="235"/>
                  </a:lnTo>
                  <a:lnTo>
                    <a:pt x="389" y="240"/>
                  </a:lnTo>
                  <a:lnTo>
                    <a:pt x="396" y="245"/>
                  </a:lnTo>
                  <a:lnTo>
                    <a:pt x="403" y="249"/>
                  </a:lnTo>
                  <a:lnTo>
                    <a:pt x="410" y="254"/>
                  </a:lnTo>
                  <a:lnTo>
                    <a:pt x="414" y="259"/>
                  </a:lnTo>
                  <a:lnTo>
                    <a:pt x="419" y="264"/>
                  </a:lnTo>
                  <a:lnTo>
                    <a:pt x="417" y="273"/>
                  </a:lnTo>
                  <a:lnTo>
                    <a:pt x="405" y="287"/>
                  </a:lnTo>
                  <a:lnTo>
                    <a:pt x="386" y="311"/>
                  </a:lnTo>
                  <a:lnTo>
                    <a:pt x="360" y="337"/>
                  </a:lnTo>
                  <a:lnTo>
                    <a:pt x="327" y="367"/>
                  </a:lnTo>
                  <a:lnTo>
                    <a:pt x="292" y="400"/>
                  </a:lnTo>
                  <a:lnTo>
                    <a:pt x="254" y="435"/>
                  </a:lnTo>
                  <a:lnTo>
                    <a:pt x="217" y="471"/>
                  </a:lnTo>
                  <a:lnTo>
                    <a:pt x="174" y="506"/>
                  </a:lnTo>
                  <a:lnTo>
                    <a:pt x="136" y="539"/>
                  </a:lnTo>
                  <a:lnTo>
                    <a:pt x="99" y="572"/>
                  </a:lnTo>
                  <a:lnTo>
                    <a:pt x="68" y="600"/>
                  </a:lnTo>
                  <a:lnTo>
                    <a:pt x="40" y="621"/>
                  </a:lnTo>
                  <a:lnTo>
                    <a:pt x="19" y="640"/>
                  </a:lnTo>
                  <a:lnTo>
                    <a:pt x="5" y="652"/>
                  </a:lnTo>
                  <a:lnTo>
                    <a:pt x="0" y="657"/>
                  </a:lnTo>
                  <a:lnTo>
                    <a:pt x="0" y="654"/>
                  </a:lnTo>
                  <a:lnTo>
                    <a:pt x="2" y="645"/>
                  </a:lnTo>
                  <a:lnTo>
                    <a:pt x="5" y="631"/>
                  </a:lnTo>
                  <a:lnTo>
                    <a:pt x="12" y="612"/>
                  </a:lnTo>
                  <a:lnTo>
                    <a:pt x="19" y="589"/>
                  </a:lnTo>
                  <a:lnTo>
                    <a:pt x="30" y="563"/>
                  </a:lnTo>
                  <a:lnTo>
                    <a:pt x="40" y="534"/>
                  </a:lnTo>
                  <a:lnTo>
                    <a:pt x="54" y="501"/>
                  </a:lnTo>
                  <a:lnTo>
                    <a:pt x="68" y="468"/>
                  </a:lnTo>
                  <a:lnTo>
                    <a:pt x="85" y="433"/>
                  </a:lnTo>
                  <a:lnTo>
                    <a:pt x="103" y="398"/>
                  </a:lnTo>
                  <a:lnTo>
                    <a:pt x="125" y="362"/>
                  </a:lnTo>
                  <a:lnTo>
                    <a:pt x="146" y="327"/>
                  </a:lnTo>
                  <a:lnTo>
                    <a:pt x="172" y="294"/>
                  </a:lnTo>
                  <a:lnTo>
                    <a:pt x="198" y="261"/>
                  </a:lnTo>
                  <a:lnTo>
                    <a:pt x="228" y="233"/>
                  </a:lnTo>
                  <a:lnTo>
                    <a:pt x="242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82FA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auto">
            <a:xfrm>
              <a:off x="5048251" y="2528093"/>
              <a:ext cx="411163" cy="882650"/>
            </a:xfrm>
            <a:custGeom>
              <a:avLst/>
              <a:gdLst>
                <a:gd name="T0" fmla="*/ 164 w 259"/>
                <a:gd name="T1" fmla="*/ 0 h 556"/>
                <a:gd name="T2" fmla="*/ 148 w 259"/>
                <a:gd name="T3" fmla="*/ 7 h 556"/>
                <a:gd name="T4" fmla="*/ 129 w 259"/>
                <a:gd name="T5" fmla="*/ 17 h 556"/>
                <a:gd name="T6" fmla="*/ 108 w 259"/>
                <a:gd name="T7" fmla="*/ 31 h 556"/>
                <a:gd name="T8" fmla="*/ 82 w 259"/>
                <a:gd name="T9" fmla="*/ 45 h 556"/>
                <a:gd name="T10" fmla="*/ 58 w 259"/>
                <a:gd name="T11" fmla="*/ 57 h 556"/>
                <a:gd name="T12" fmla="*/ 42 w 259"/>
                <a:gd name="T13" fmla="*/ 69 h 556"/>
                <a:gd name="T14" fmla="*/ 33 w 259"/>
                <a:gd name="T15" fmla="*/ 76 h 556"/>
                <a:gd name="T16" fmla="*/ 124 w 259"/>
                <a:gd name="T17" fmla="*/ 137 h 556"/>
                <a:gd name="T18" fmla="*/ 120 w 259"/>
                <a:gd name="T19" fmla="*/ 139 h 556"/>
                <a:gd name="T20" fmla="*/ 108 w 259"/>
                <a:gd name="T21" fmla="*/ 149 h 556"/>
                <a:gd name="T22" fmla="*/ 87 w 259"/>
                <a:gd name="T23" fmla="*/ 163 h 556"/>
                <a:gd name="T24" fmla="*/ 65 w 259"/>
                <a:gd name="T25" fmla="*/ 182 h 556"/>
                <a:gd name="T26" fmla="*/ 42 w 259"/>
                <a:gd name="T27" fmla="*/ 200 h 556"/>
                <a:gd name="T28" fmla="*/ 23 w 259"/>
                <a:gd name="T29" fmla="*/ 219 h 556"/>
                <a:gd name="T30" fmla="*/ 7 w 259"/>
                <a:gd name="T31" fmla="*/ 236 h 556"/>
                <a:gd name="T32" fmla="*/ 0 w 259"/>
                <a:gd name="T33" fmla="*/ 250 h 556"/>
                <a:gd name="T34" fmla="*/ 9 w 259"/>
                <a:gd name="T35" fmla="*/ 257 h 556"/>
                <a:gd name="T36" fmla="*/ 33 w 259"/>
                <a:gd name="T37" fmla="*/ 278 h 556"/>
                <a:gd name="T38" fmla="*/ 70 w 259"/>
                <a:gd name="T39" fmla="*/ 311 h 556"/>
                <a:gd name="T40" fmla="*/ 113 w 259"/>
                <a:gd name="T41" fmla="*/ 356 h 556"/>
                <a:gd name="T42" fmla="*/ 155 w 259"/>
                <a:gd name="T43" fmla="*/ 403 h 556"/>
                <a:gd name="T44" fmla="*/ 195 w 259"/>
                <a:gd name="T45" fmla="*/ 457 h 556"/>
                <a:gd name="T46" fmla="*/ 228 w 259"/>
                <a:gd name="T47" fmla="*/ 511 h 556"/>
                <a:gd name="T48" fmla="*/ 245 w 259"/>
                <a:gd name="T49" fmla="*/ 556 h 556"/>
                <a:gd name="T50" fmla="*/ 247 w 259"/>
                <a:gd name="T51" fmla="*/ 528 h 556"/>
                <a:gd name="T52" fmla="*/ 252 w 259"/>
                <a:gd name="T53" fmla="*/ 492 h 556"/>
                <a:gd name="T54" fmla="*/ 256 w 259"/>
                <a:gd name="T55" fmla="*/ 441 h 556"/>
                <a:gd name="T56" fmla="*/ 259 w 259"/>
                <a:gd name="T57" fmla="*/ 379 h 556"/>
                <a:gd name="T58" fmla="*/ 256 w 259"/>
                <a:gd name="T59" fmla="*/ 321 h 556"/>
                <a:gd name="T60" fmla="*/ 252 w 259"/>
                <a:gd name="T61" fmla="*/ 262 h 556"/>
                <a:gd name="T62" fmla="*/ 240 w 259"/>
                <a:gd name="T63" fmla="*/ 215 h 556"/>
                <a:gd name="T64" fmla="*/ 186 w 259"/>
                <a:gd name="T65" fmla="*/ 12 h 556"/>
                <a:gd name="T66" fmla="*/ 174 w 259"/>
                <a:gd name="T67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" h="556">
                  <a:moveTo>
                    <a:pt x="174" y="0"/>
                  </a:moveTo>
                  <a:lnTo>
                    <a:pt x="164" y="0"/>
                  </a:lnTo>
                  <a:lnTo>
                    <a:pt x="157" y="3"/>
                  </a:lnTo>
                  <a:lnTo>
                    <a:pt x="148" y="7"/>
                  </a:lnTo>
                  <a:lnTo>
                    <a:pt x="141" y="12"/>
                  </a:lnTo>
                  <a:lnTo>
                    <a:pt x="129" y="17"/>
                  </a:lnTo>
                  <a:lnTo>
                    <a:pt x="120" y="24"/>
                  </a:lnTo>
                  <a:lnTo>
                    <a:pt x="108" y="31"/>
                  </a:lnTo>
                  <a:lnTo>
                    <a:pt x="96" y="40"/>
                  </a:lnTo>
                  <a:lnTo>
                    <a:pt x="82" y="45"/>
                  </a:lnTo>
                  <a:lnTo>
                    <a:pt x="70" y="52"/>
                  </a:lnTo>
                  <a:lnTo>
                    <a:pt x="58" y="57"/>
                  </a:lnTo>
                  <a:lnTo>
                    <a:pt x="51" y="64"/>
                  </a:lnTo>
                  <a:lnTo>
                    <a:pt x="42" y="69"/>
                  </a:lnTo>
                  <a:lnTo>
                    <a:pt x="37" y="71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124" y="137"/>
                  </a:lnTo>
                  <a:lnTo>
                    <a:pt x="122" y="137"/>
                  </a:lnTo>
                  <a:lnTo>
                    <a:pt x="120" y="139"/>
                  </a:lnTo>
                  <a:lnTo>
                    <a:pt x="113" y="144"/>
                  </a:lnTo>
                  <a:lnTo>
                    <a:pt x="108" y="149"/>
                  </a:lnTo>
                  <a:lnTo>
                    <a:pt x="96" y="156"/>
                  </a:lnTo>
                  <a:lnTo>
                    <a:pt x="87" y="163"/>
                  </a:lnTo>
                  <a:lnTo>
                    <a:pt x="77" y="172"/>
                  </a:lnTo>
                  <a:lnTo>
                    <a:pt x="65" y="182"/>
                  </a:lnTo>
                  <a:lnTo>
                    <a:pt x="54" y="191"/>
                  </a:lnTo>
                  <a:lnTo>
                    <a:pt x="42" y="200"/>
                  </a:lnTo>
                  <a:lnTo>
                    <a:pt x="33" y="210"/>
                  </a:lnTo>
                  <a:lnTo>
                    <a:pt x="23" y="219"/>
                  </a:lnTo>
                  <a:lnTo>
                    <a:pt x="14" y="226"/>
                  </a:lnTo>
                  <a:lnTo>
                    <a:pt x="7" y="236"/>
                  </a:lnTo>
                  <a:lnTo>
                    <a:pt x="2" y="24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9" y="257"/>
                  </a:lnTo>
                  <a:lnTo>
                    <a:pt x="18" y="264"/>
                  </a:lnTo>
                  <a:lnTo>
                    <a:pt x="33" y="278"/>
                  </a:lnTo>
                  <a:lnTo>
                    <a:pt x="49" y="292"/>
                  </a:lnTo>
                  <a:lnTo>
                    <a:pt x="70" y="311"/>
                  </a:lnTo>
                  <a:lnTo>
                    <a:pt x="89" y="330"/>
                  </a:lnTo>
                  <a:lnTo>
                    <a:pt x="113" y="356"/>
                  </a:lnTo>
                  <a:lnTo>
                    <a:pt x="134" y="377"/>
                  </a:lnTo>
                  <a:lnTo>
                    <a:pt x="155" y="403"/>
                  </a:lnTo>
                  <a:lnTo>
                    <a:pt x="174" y="429"/>
                  </a:lnTo>
                  <a:lnTo>
                    <a:pt x="195" y="457"/>
                  </a:lnTo>
                  <a:lnTo>
                    <a:pt x="212" y="483"/>
                  </a:lnTo>
                  <a:lnTo>
                    <a:pt x="228" y="511"/>
                  </a:lnTo>
                  <a:lnTo>
                    <a:pt x="240" y="540"/>
                  </a:lnTo>
                  <a:lnTo>
                    <a:pt x="245" y="556"/>
                  </a:lnTo>
                  <a:lnTo>
                    <a:pt x="245" y="544"/>
                  </a:lnTo>
                  <a:lnTo>
                    <a:pt x="247" y="528"/>
                  </a:lnTo>
                  <a:lnTo>
                    <a:pt x="249" y="516"/>
                  </a:lnTo>
                  <a:lnTo>
                    <a:pt x="252" y="492"/>
                  </a:lnTo>
                  <a:lnTo>
                    <a:pt x="254" y="469"/>
                  </a:lnTo>
                  <a:lnTo>
                    <a:pt x="256" y="441"/>
                  </a:lnTo>
                  <a:lnTo>
                    <a:pt x="259" y="412"/>
                  </a:lnTo>
                  <a:lnTo>
                    <a:pt x="259" y="379"/>
                  </a:lnTo>
                  <a:lnTo>
                    <a:pt x="259" y="351"/>
                  </a:lnTo>
                  <a:lnTo>
                    <a:pt x="256" y="321"/>
                  </a:lnTo>
                  <a:lnTo>
                    <a:pt x="254" y="290"/>
                  </a:lnTo>
                  <a:lnTo>
                    <a:pt x="252" y="262"/>
                  </a:lnTo>
                  <a:lnTo>
                    <a:pt x="247" y="238"/>
                  </a:lnTo>
                  <a:lnTo>
                    <a:pt x="240" y="215"/>
                  </a:lnTo>
                  <a:lnTo>
                    <a:pt x="230" y="198"/>
                  </a:lnTo>
                  <a:lnTo>
                    <a:pt x="186" y="12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82FA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5616576" y="4161631"/>
              <a:ext cx="474663" cy="755650"/>
            </a:xfrm>
            <a:custGeom>
              <a:avLst/>
              <a:gdLst>
                <a:gd name="T0" fmla="*/ 247 w 299"/>
                <a:gd name="T1" fmla="*/ 3 h 476"/>
                <a:gd name="T2" fmla="*/ 230 w 299"/>
                <a:gd name="T3" fmla="*/ 3 h 476"/>
                <a:gd name="T4" fmla="*/ 200 w 299"/>
                <a:gd name="T5" fmla="*/ 3 h 476"/>
                <a:gd name="T6" fmla="*/ 162 w 299"/>
                <a:gd name="T7" fmla="*/ 3 h 476"/>
                <a:gd name="T8" fmla="*/ 122 w 299"/>
                <a:gd name="T9" fmla="*/ 3 h 476"/>
                <a:gd name="T10" fmla="*/ 82 w 299"/>
                <a:gd name="T11" fmla="*/ 7 h 476"/>
                <a:gd name="T12" fmla="*/ 49 w 299"/>
                <a:gd name="T13" fmla="*/ 15 h 476"/>
                <a:gd name="T14" fmla="*/ 28 w 299"/>
                <a:gd name="T15" fmla="*/ 26 h 476"/>
                <a:gd name="T16" fmla="*/ 21 w 299"/>
                <a:gd name="T17" fmla="*/ 40 h 476"/>
                <a:gd name="T18" fmla="*/ 14 w 299"/>
                <a:gd name="T19" fmla="*/ 73 h 476"/>
                <a:gd name="T20" fmla="*/ 9 w 299"/>
                <a:gd name="T21" fmla="*/ 130 h 476"/>
                <a:gd name="T22" fmla="*/ 2 w 299"/>
                <a:gd name="T23" fmla="*/ 198 h 476"/>
                <a:gd name="T24" fmla="*/ 0 w 299"/>
                <a:gd name="T25" fmla="*/ 274 h 476"/>
                <a:gd name="T26" fmla="*/ 0 w 299"/>
                <a:gd name="T27" fmla="*/ 347 h 476"/>
                <a:gd name="T28" fmla="*/ 4 w 299"/>
                <a:gd name="T29" fmla="*/ 410 h 476"/>
                <a:gd name="T30" fmla="*/ 14 w 299"/>
                <a:gd name="T31" fmla="*/ 460 h 476"/>
                <a:gd name="T32" fmla="*/ 23 w 299"/>
                <a:gd name="T33" fmla="*/ 476 h 476"/>
                <a:gd name="T34" fmla="*/ 40 w 299"/>
                <a:gd name="T35" fmla="*/ 476 h 476"/>
                <a:gd name="T36" fmla="*/ 70 w 299"/>
                <a:gd name="T37" fmla="*/ 474 h 476"/>
                <a:gd name="T38" fmla="*/ 108 w 299"/>
                <a:gd name="T39" fmla="*/ 474 h 476"/>
                <a:gd name="T40" fmla="*/ 150 w 299"/>
                <a:gd name="T41" fmla="*/ 471 h 476"/>
                <a:gd name="T42" fmla="*/ 190 w 299"/>
                <a:gd name="T43" fmla="*/ 467 h 476"/>
                <a:gd name="T44" fmla="*/ 228 w 299"/>
                <a:gd name="T45" fmla="*/ 460 h 476"/>
                <a:gd name="T46" fmla="*/ 254 w 299"/>
                <a:gd name="T47" fmla="*/ 453 h 476"/>
                <a:gd name="T48" fmla="*/ 275 w 299"/>
                <a:gd name="T49" fmla="*/ 438 h 476"/>
                <a:gd name="T50" fmla="*/ 292 w 299"/>
                <a:gd name="T51" fmla="*/ 405 h 476"/>
                <a:gd name="T52" fmla="*/ 296 w 299"/>
                <a:gd name="T53" fmla="*/ 356 h 476"/>
                <a:gd name="T54" fmla="*/ 299 w 299"/>
                <a:gd name="T55" fmla="*/ 297 h 476"/>
                <a:gd name="T56" fmla="*/ 296 w 299"/>
                <a:gd name="T57" fmla="*/ 236 h 476"/>
                <a:gd name="T58" fmla="*/ 292 w 299"/>
                <a:gd name="T59" fmla="*/ 175 h 476"/>
                <a:gd name="T60" fmla="*/ 289 w 299"/>
                <a:gd name="T61" fmla="*/ 118 h 476"/>
                <a:gd name="T62" fmla="*/ 289 w 299"/>
                <a:gd name="T63" fmla="*/ 73 h 476"/>
                <a:gd name="T64" fmla="*/ 294 w 299"/>
                <a:gd name="T65" fmla="*/ 43 h 476"/>
                <a:gd name="T66" fmla="*/ 292 w 299"/>
                <a:gd name="T67" fmla="*/ 22 h 476"/>
                <a:gd name="T68" fmla="*/ 289 w 299"/>
                <a:gd name="T69" fmla="*/ 10 h 476"/>
                <a:gd name="T70" fmla="*/ 280 w 299"/>
                <a:gd name="T71" fmla="*/ 3 h 476"/>
                <a:gd name="T72" fmla="*/ 266 w 299"/>
                <a:gd name="T73" fmla="*/ 0 h 476"/>
                <a:gd name="T74" fmla="*/ 254 w 299"/>
                <a:gd name="T75" fmla="*/ 3 h 476"/>
                <a:gd name="T76" fmla="*/ 252 w 299"/>
                <a:gd name="T77" fmla="*/ 3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9" h="476">
                  <a:moveTo>
                    <a:pt x="252" y="3"/>
                  </a:moveTo>
                  <a:lnTo>
                    <a:pt x="247" y="3"/>
                  </a:lnTo>
                  <a:lnTo>
                    <a:pt x="240" y="3"/>
                  </a:lnTo>
                  <a:lnTo>
                    <a:pt x="230" y="3"/>
                  </a:lnTo>
                  <a:lnTo>
                    <a:pt x="216" y="3"/>
                  </a:lnTo>
                  <a:lnTo>
                    <a:pt x="200" y="3"/>
                  </a:lnTo>
                  <a:lnTo>
                    <a:pt x="183" y="3"/>
                  </a:lnTo>
                  <a:lnTo>
                    <a:pt x="162" y="3"/>
                  </a:lnTo>
                  <a:lnTo>
                    <a:pt x="143" y="3"/>
                  </a:lnTo>
                  <a:lnTo>
                    <a:pt x="122" y="3"/>
                  </a:lnTo>
                  <a:lnTo>
                    <a:pt x="101" y="5"/>
                  </a:lnTo>
                  <a:lnTo>
                    <a:pt x="82" y="7"/>
                  </a:lnTo>
                  <a:lnTo>
                    <a:pt x="66" y="12"/>
                  </a:lnTo>
                  <a:lnTo>
                    <a:pt x="49" y="15"/>
                  </a:lnTo>
                  <a:lnTo>
                    <a:pt x="37" y="19"/>
                  </a:lnTo>
                  <a:lnTo>
                    <a:pt x="28" y="26"/>
                  </a:lnTo>
                  <a:lnTo>
                    <a:pt x="23" y="33"/>
                  </a:lnTo>
                  <a:lnTo>
                    <a:pt x="21" y="40"/>
                  </a:lnTo>
                  <a:lnTo>
                    <a:pt x="18" y="55"/>
                  </a:lnTo>
                  <a:lnTo>
                    <a:pt x="14" y="73"/>
                  </a:lnTo>
                  <a:lnTo>
                    <a:pt x="11" y="102"/>
                  </a:lnTo>
                  <a:lnTo>
                    <a:pt x="9" y="130"/>
                  </a:lnTo>
                  <a:lnTo>
                    <a:pt x="7" y="163"/>
                  </a:lnTo>
                  <a:lnTo>
                    <a:pt x="2" y="198"/>
                  </a:lnTo>
                  <a:lnTo>
                    <a:pt x="2" y="238"/>
                  </a:lnTo>
                  <a:lnTo>
                    <a:pt x="0" y="274"/>
                  </a:lnTo>
                  <a:lnTo>
                    <a:pt x="0" y="311"/>
                  </a:lnTo>
                  <a:lnTo>
                    <a:pt x="0" y="347"/>
                  </a:lnTo>
                  <a:lnTo>
                    <a:pt x="2" y="382"/>
                  </a:lnTo>
                  <a:lnTo>
                    <a:pt x="4" y="410"/>
                  </a:lnTo>
                  <a:lnTo>
                    <a:pt x="9" y="438"/>
                  </a:lnTo>
                  <a:lnTo>
                    <a:pt x="14" y="460"/>
                  </a:lnTo>
                  <a:lnTo>
                    <a:pt x="23" y="476"/>
                  </a:lnTo>
                  <a:lnTo>
                    <a:pt x="23" y="476"/>
                  </a:lnTo>
                  <a:lnTo>
                    <a:pt x="30" y="476"/>
                  </a:lnTo>
                  <a:lnTo>
                    <a:pt x="40" y="476"/>
                  </a:lnTo>
                  <a:lnTo>
                    <a:pt x="54" y="476"/>
                  </a:lnTo>
                  <a:lnTo>
                    <a:pt x="70" y="474"/>
                  </a:lnTo>
                  <a:lnTo>
                    <a:pt x="87" y="474"/>
                  </a:lnTo>
                  <a:lnTo>
                    <a:pt x="108" y="474"/>
                  </a:lnTo>
                  <a:lnTo>
                    <a:pt x="129" y="474"/>
                  </a:lnTo>
                  <a:lnTo>
                    <a:pt x="150" y="471"/>
                  </a:lnTo>
                  <a:lnTo>
                    <a:pt x="172" y="469"/>
                  </a:lnTo>
                  <a:lnTo>
                    <a:pt x="190" y="467"/>
                  </a:lnTo>
                  <a:lnTo>
                    <a:pt x="209" y="464"/>
                  </a:lnTo>
                  <a:lnTo>
                    <a:pt x="228" y="460"/>
                  </a:lnTo>
                  <a:lnTo>
                    <a:pt x="242" y="457"/>
                  </a:lnTo>
                  <a:lnTo>
                    <a:pt x="254" y="453"/>
                  </a:lnTo>
                  <a:lnTo>
                    <a:pt x="266" y="450"/>
                  </a:lnTo>
                  <a:lnTo>
                    <a:pt x="275" y="438"/>
                  </a:lnTo>
                  <a:lnTo>
                    <a:pt x="285" y="424"/>
                  </a:lnTo>
                  <a:lnTo>
                    <a:pt x="292" y="405"/>
                  </a:lnTo>
                  <a:lnTo>
                    <a:pt x="294" y="382"/>
                  </a:lnTo>
                  <a:lnTo>
                    <a:pt x="296" y="356"/>
                  </a:lnTo>
                  <a:lnTo>
                    <a:pt x="299" y="328"/>
                  </a:lnTo>
                  <a:lnTo>
                    <a:pt x="299" y="297"/>
                  </a:lnTo>
                  <a:lnTo>
                    <a:pt x="299" y="269"/>
                  </a:lnTo>
                  <a:lnTo>
                    <a:pt x="296" y="236"/>
                  </a:lnTo>
                  <a:lnTo>
                    <a:pt x="294" y="205"/>
                  </a:lnTo>
                  <a:lnTo>
                    <a:pt x="292" y="175"/>
                  </a:lnTo>
                  <a:lnTo>
                    <a:pt x="292" y="146"/>
                  </a:lnTo>
                  <a:lnTo>
                    <a:pt x="289" y="118"/>
                  </a:lnTo>
                  <a:lnTo>
                    <a:pt x="289" y="95"/>
                  </a:lnTo>
                  <a:lnTo>
                    <a:pt x="289" y="73"/>
                  </a:lnTo>
                  <a:lnTo>
                    <a:pt x="292" y="57"/>
                  </a:lnTo>
                  <a:lnTo>
                    <a:pt x="294" y="43"/>
                  </a:lnTo>
                  <a:lnTo>
                    <a:pt x="294" y="31"/>
                  </a:lnTo>
                  <a:lnTo>
                    <a:pt x="292" y="22"/>
                  </a:lnTo>
                  <a:lnTo>
                    <a:pt x="292" y="17"/>
                  </a:lnTo>
                  <a:lnTo>
                    <a:pt x="289" y="10"/>
                  </a:lnTo>
                  <a:lnTo>
                    <a:pt x="285" y="5"/>
                  </a:lnTo>
                  <a:lnTo>
                    <a:pt x="280" y="3"/>
                  </a:lnTo>
                  <a:lnTo>
                    <a:pt x="278" y="3"/>
                  </a:lnTo>
                  <a:lnTo>
                    <a:pt x="266" y="0"/>
                  </a:lnTo>
                  <a:lnTo>
                    <a:pt x="259" y="0"/>
                  </a:lnTo>
                  <a:lnTo>
                    <a:pt x="254" y="3"/>
                  </a:lnTo>
                  <a:lnTo>
                    <a:pt x="252" y="3"/>
                  </a:lnTo>
                  <a:lnTo>
                    <a:pt x="252" y="3"/>
                  </a:lnTo>
                  <a:close/>
                </a:path>
              </a:pathLst>
            </a:custGeom>
            <a:solidFill>
              <a:srgbClr val="B5FC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38"/>
            <p:cNvSpPr>
              <a:spLocks/>
            </p:cNvSpPr>
            <p:nvPr/>
          </p:nvSpPr>
          <p:spPr bwMode="auto">
            <a:xfrm>
              <a:off x="4725989" y="4106068"/>
              <a:ext cx="309563" cy="774700"/>
            </a:xfrm>
            <a:custGeom>
              <a:avLst/>
              <a:gdLst>
                <a:gd name="T0" fmla="*/ 66 w 195"/>
                <a:gd name="T1" fmla="*/ 0 h 488"/>
                <a:gd name="T2" fmla="*/ 64 w 195"/>
                <a:gd name="T3" fmla="*/ 0 h 488"/>
                <a:gd name="T4" fmla="*/ 68 w 195"/>
                <a:gd name="T5" fmla="*/ 0 h 488"/>
                <a:gd name="T6" fmla="*/ 73 w 195"/>
                <a:gd name="T7" fmla="*/ 2 h 488"/>
                <a:gd name="T8" fmla="*/ 82 w 195"/>
                <a:gd name="T9" fmla="*/ 5 h 488"/>
                <a:gd name="T10" fmla="*/ 89 w 195"/>
                <a:gd name="T11" fmla="*/ 7 h 488"/>
                <a:gd name="T12" fmla="*/ 101 w 195"/>
                <a:gd name="T13" fmla="*/ 12 h 488"/>
                <a:gd name="T14" fmla="*/ 113 w 195"/>
                <a:gd name="T15" fmla="*/ 14 h 488"/>
                <a:gd name="T16" fmla="*/ 127 w 195"/>
                <a:gd name="T17" fmla="*/ 17 h 488"/>
                <a:gd name="T18" fmla="*/ 139 w 195"/>
                <a:gd name="T19" fmla="*/ 19 h 488"/>
                <a:gd name="T20" fmla="*/ 151 w 195"/>
                <a:gd name="T21" fmla="*/ 24 h 488"/>
                <a:gd name="T22" fmla="*/ 163 w 195"/>
                <a:gd name="T23" fmla="*/ 26 h 488"/>
                <a:gd name="T24" fmla="*/ 172 w 195"/>
                <a:gd name="T25" fmla="*/ 28 h 488"/>
                <a:gd name="T26" fmla="*/ 181 w 195"/>
                <a:gd name="T27" fmla="*/ 28 h 488"/>
                <a:gd name="T28" fmla="*/ 188 w 195"/>
                <a:gd name="T29" fmla="*/ 31 h 488"/>
                <a:gd name="T30" fmla="*/ 193 w 195"/>
                <a:gd name="T31" fmla="*/ 33 h 488"/>
                <a:gd name="T32" fmla="*/ 195 w 195"/>
                <a:gd name="T33" fmla="*/ 33 h 488"/>
                <a:gd name="T34" fmla="*/ 193 w 195"/>
                <a:gd name="T35" fmla="*/ 38 h 488"/>
                <a:gd name="T36" fmla="*/ 191 w 195"/>
                <a:gd name="T37" fmla="*/ 50 h 488"/>
                <a:gd name="T38" fmla="*/ 186 w 195"/>
                <a:gd name="T39" fmla="*/ 68 h 488"/>
                <a:gd name="T40" fmla="*/ 184 w 195"/>
                <a:gd name="T41" fmla="*/ 97 h 488"/>
                <a:gd name="T42" fmla="*/ 179 w 195"/>
                <a:gd name="T43" fmla="*/ 127 h 488"/>
                <a:gd name="T44" fmla="*/ 174 w 195"/>
                <a:gd name="T45" fmla="*/ 163 h 488"/>
                <a:gd name="T46" fmla="*/ 170 w 195"/>
                <a:gd name="T47" fmla="*/ 200 h 488"/>
                <a:gd name="T48" fmla="*/ 163 w 195"/>
                <a:gd name="T49" fmla="*/ 240 h 488"/>
                <a:gd name="T50" fmla="*/ 158 w 195"/>
                <a:gd name="T51" fmla="*/ 280 h 488"/>
                <a:gd name="T52" fmla="*/ 151 w 195"/>
                <a:gd name="T53" fmla="*/ 320 h 488"/>
                <a:gd name="T54" fmla="*/ 146 w 195"/>
                <a:gd name="T55" fmla="*/ 358 h 488"/>
                <a:gd name="T56" fmla="*/ 144 w 195"/>
                <a:gd name="T57" fmla="*/ 393 h 488"/>
                <a:gd name="T58" fmla="*/ 141 w 195"/>
                <a:gd name="T59" fmla="*/ 424 h 488"/>
                <a:gd name="T60" fmla="*/ 139 w 195"/>
                <a:gd name="T61" fmla="*/ 450 h 488"/>
                <a:gd name="T62" fmla="*/ 139 w 195"/>
                <a:gd name="T63" fmla="*/ 471 h 488"/>
                <a:gd name="T64" fmla="*/ 139 w 195"/>
                <a:gd name="T65" fmla="*/ 483 h 488"/>
                <a:gd name="T66" fmla="*/ 137 w 195"/>
                <a:gd name="T67" fmla="*/ 483 h 488"/>
                <a:gd name="T68" fmla="*/ 134 w 195"/>
                <a:gd name="T69" fmla="*/ 483 h 488"/>
                <a:gd name="T70" fmla="*/ 127 w 195"/>
                <a:gd name="T71" fmla="*/ 485 h 488"/>
                <a:gd name="T72" fmla="*/ 120 w 195"/>
                <a:gd name="T73" fmla="*/ 485 h 488"/>
                <a:gd name="T74" fmla="*/ 111 w 195"/>
                <a:gd name="T75" fmla="*/ 485 h 488"/>
                <a:gd name="T76" fmla="*/ 101 w 195"/>
                <a:gd name="T77" fmla="*/ 488 h 488"/>
                <a:gd name="T78" fmla="*/ 89 w 195"/>
                <a:gd name="T79" fmla="*/ 488 h 488"/>
                <a:gd name="T80" fmla="*/ 78 w 195"/>
                <a:gd name="T81" fmla="*/ 488 h 488"/>
                <a:gd name="T82" fmla="*/ 66 w 195"/>
                <a:gd name="T83" fmla="*/ 488 h 488"/>
                <a:gd name="T84" fmla="*/ 54 w 195"/>
                <a:gd name="T85" fmla="*/ 485 h 488"/>
                <a:gd name="T86" fmla="*/ 42 w 195"/>
                <a:gd name="T87" fmla="*/ 483 h 488"/>
                <a:gd name="T88" fmla="*/ 31 w 195"/>
                <a:gd name="T89" fmla="*/ 483 h 488"/>
                <a:gd name="T90" fmla="*/ 21 w 195"/>
                <a:gd name="T91" fmla="*/ 478 h 488"/>
                <a:gd name="T92" fmla="*/ 12 w 195"/>
                <a:gd name="T93" fmla="*/ 473 h 488"/>
                <a:gd name="T94" fmla="*/ 5 w 195"/>
                <a:gd name="T95" fmla="*/ 466 h 488"/>
                <a:gd name="T96" fmla="*/ 0 w 195"/>
                <a:gd name="T97" fmla="*/ 462 h 488"/>
                <a:gd name="T98" fmla="*/ 24 w 195"/>
                <a:gd name="T99" fmla="*/ 245 h 488"/>
                <a:gd name="T100" fmla="*/ 59 w 195"/>
                <a:gd name="T101" fmla="*/ 38 h 488"/>
                <a:gd name="T102" fmla="*/ 66 w 195"/>
                <a:gd name="T103" fmla="*/ 0 h 488"/>
                <a:gd name="T104" fmla="*/ 66 w 195"/>
                <a:gd name="T10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5" h="488">
                  <a:moveTo>
                    <a:pt x="66" y="0"/>
                  </a:moveTo>
                  <a:lnTo>
                    <a:pt x="64" y="0"/>
                  </a:lnTo>
                  <a:lnTo>
                    <a:pt x="68" y="0"/>
                  </a:lnTo>
                  <a:lnTo>
                    <a:pt x="73" y="2"/>
                  </a:lnTo>
                  <a:lnTo>
                    <a:pt x="82" y="5"/>
                  </a:lnTo>
                  <a:lnTo>
                    <a:pt x="89" y="7"/>
                  </a:lnTo>
                  <a:lnTo>
                    <a:pt x="101" y="12"/>
                  </a:lnTo>
                  <a:lnTo>
                    <a:pt x="113" y="14"/>
                  </a:lnTo>
                  <a:lnTo>
                    <a:pt x="127" y="17"/>
                  </a:lnTo>
                  <a:lnTo>
                    <a:pt x="139" y="19"/>
                  </a:lnTo>
                  <a:lnTo>
                    <a:pt x="151" y="24"/>
                  </a:lnTo>
                  <a:lnTo>
                    <a:pt x="163" y="26"/>
                  </a:lnTo>
                  <a:lnTo>
                    <a:pt x="172" y="28"/>
                  </a:lnTo>
                  <a:lnTo>
                    <a:pt x="181" y="28"/>
                  </a:lnTo>
                  <a:lnTo>
                    <a:pt x="188" y="31"/>
                  </a:lnTo>
                  <a:lnTo>
                    <a:pt x="193" y="33"/>
                  </a:lnTo>
                  <a:lnTo>
                    <a:pt x="195" y="33"/>
                  </a:lnTo>
                  <a:lnTo>
                    <a:pt x="193" y="38"/>
                  </a:lnTo>
                  <a:lnTo>
                    <a:pt x="191" y="50"/>
                  </a:lnTo>
                  <a:lnTo>
                    <a:pt x="186" y="68"/>
                  </a:lnTo>
                  <a:lnTo>
                    <a:pt x="184" y="97"/>
                  </a:lnTo>
                  <a:lnTo>
                    <a:pt x="179" y="127"/>
                  </a:lnTo>
                  <a:lnTo>
                    <a:pt x="174" y="163"/>
                  </a:lnTo>
                  <a:lnTo>
                    <a:pt x="170" y="200"/>
                  </a:lnTo>
                  <a:lnTo>
                    <a:pt x="163" y="240"/>
                  </a:lnTo>
                  <a:lnTo>
                    <a:pt x="158" y="280"/>
                  </a:lnTo>
                  <a:lnTo>
                    <a:pt x="151" y="320"/>
                  </a:lnTo>
                  <a:lnTo>
                    <a:pt x="146" y="358"/>
                  </a:lnTo>
                  <a:lnTo>
                    <a:pt x="144" y="393"/>
                  </a:lnTo>
                  <a:lnTo>
                    <a:pt x="141" y="424"/>
                  </a:lnTo>
                  <a:lnTo>
                    <a:pt x="139" y="450"/>
                  </a:lnTo>
                  <a:lnTo>
                    <a:pt x="139" y="471"/>
                  </a:lnTo>
                  <a:lnTo>
                    <a:pt x="139" y="483"/>
                  </a:lnTo>
                  <a:lnTo>
                    <a:pt x="137" y="483"/>
                  </a:lnTo>
                  <a:lnTo>
                    <a:pt x="134" y="483"/>
                  </a:lnTo>
                  <a:lnTo>
                    <a:pt x="127" y="485"/>
                  </a:lnTo>
                  <a:lnTo>
                    <a:pt x="120" y="485"/>
                  </a:lnTo>
                  <a:lnTo>
                    <a:pt x="111" y="485"/>
                  </a:lnTo>
                  <a:lnTo>
                    <a:pt x="101" y="488"/>
                  </a:lnTo>
                  <a:lnTo>
                    <a:pt x="89" y="488"/>
                  </a:lnTo>
                  <a:lnTo>
                    <a:pt x="78" y="488"/>
                  </a:lnTo>
                  <a:lnTo>
                    <a:pt x="66" y="488"/>
                  </a:lnTo>
                  <a:lnTo>
                    <a:pt x="54" y="485"/>
                  </a:lnTo>
                  <a:lnTo>
                    <a:pt x="42" y="483"/>
                  </a:lnTo>
                  <a:lnTo>
                    <a:pt x="31" y="483"/>
                  </a:lnTo>
                  <a:lnTo>
                    <a:pt x="21" y="478"/>
                  </a:lnTo>
                  <a:lnTo>
                    <a:pt x="12" y="473"/>
                  </a:lnTo>
                  <a:lnTo>
                    <a:pt x="5" y="466"/>
                  </a:lnTo>
                  <a:lnTo>
                    <a:pt x="0" y="462"/>
                  </a:lnTo>
                  <a:lnTo>
                    <a:pt x="24" y="245"/>
                  </a:lnTo>
                  <a:lnTo>
                    <a:pt x="59" y="38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5FC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5622926" y="4144168"/>
              <a:ext cx="463550" cy="223838"/>
            </a:xfrm>
            <a:custGeom>
              <a:avLst/>
              <a:gdLst>
                <a:gd name="T0" fmla="*/ 12 w 292"/>
                <a:gd name="T1" fmla="*/ 134 h 141"/>
                <a:gd name="T2" fmla="*/ 14 w 292"/>
                <a:gd name="T3" fmla="*/ 134 h 141"/>
                <a:gd name="T4" fmla="*/ 19 w 292"/>
                <a:gd name="T5" fmla="*/ 134 h 141"/>
                <a:gd name="T6" fmla="*/ 31 w 292"/>
                <a:gd name="T7" fmla="*/ 136 h 141"/>
                <a:gd name="T8" fmla="*/ 45 w 292"/>
                <a:gd name="T9" fmla="*/ 136 h 141"/>
                <a:gd name="T10" fmla="*/ 62 w 292"/>
                <a:gd name="T11" fmla="*/ 139 h 141"/>
                <a:gd name="T12" fmla="*/ 80 w 292"/>
                <a:gd name="T13" fmla="*/ 139 h 141"/>
                <a:gd name="T14" fmla="*/ 102 w 292"/>
                <a:gd name="T15" fmla="*/ 141 h 141"/>
                <a:gd name="T16" fmla="*/ 123 w 292"/>
                <a:gd name="T17" fmla="*/ 141 h 141"/>
                <a:gd name="T18" fmla="*/ 146 w 292"/>
                <a:gd name="T19" fmla="*/ 141 h 141"/>
                <a:gd name="T20" fmla="*/ 168 w 292"/>
                <a:gd name="T21" fmla="*/ 141 h 141"/>
                <a:gd name="T22" fmla="*/ 189 w 292"/>
                <a:gd name="T23" fmla="*/ 141 h 141"/>
                <a:gd name="T24" fmla="*/ 212 w 292"/>
                <a:gd name="T25" fmla="*/ 141 h 141"/>
                <a:gd name="T26" fmla="*/ 231 w 292"/>
                <a:gd name="T27" fmla="*/ 136 h 141"/>
                <a:gd name="T28" fmla="*/ 250 w 292"/>
                <a:gd name="T29" fmla="*/ 134 h 141"/>
                <a:gd name="T30" fmla="*/ 264 w 292"/>
                <a:gd name="T31" fmla="*/ 132 h 141"/>
                <a:gd name="T32" fmla="*/ 276 w 292"/>
                <a:gd name="T33" fmla="*/ 127 h 141"/>
                <a:gd name="T34" fmla="*/ 278 w 292"/>
                <a:gd name="T35" fmla="*/ 122 h 141"/>
                <a:gd name="T36" fmla="*/ 281 w 292"/>
                <a:gd name="T37" fmla="*/ 117 h 141"/>
                <a:gd name="T38" fmla="*/ 283 w 292"/>
                <a:gd name="T39" fmla="*/ 110 h 141"/>
                <a:gd name="T40" fmla="*/ 285 w 292"/>
                <a:gd name="T41" fmla="*/ 101 h 141"/>
                <a:gd name="T42" fmla="*/ 285 w 292"/>
                <a:gd name="T43" fmla="*/ 91 h 141"/>
                <a:gd name="T44" fmla="*/ 288 w 292"/>
                <a:gd name="T45" fmla="*/ 80 h 141"/>
                <a:gd name="T46" fmla="*/ 288 w 292"/>
                <a:gd name="T47" fmla="*/ 68 h 141"/>
                <a:gd name="T48" fmla="*/ 290 w 292"/>
                <a:gd name="T49" fmla="*/ 59 h 141"/>
                <a:gd name="T50" fmla="*/ 290 w 292"/>
                <a:gd name="T51" fmla="*/ 47 h 141"/>
                <a:gd name="T52" fmla="*/ 290 w 292"/>
                <a:gd name="T53" fmla="*/ 35 h 141"/>
                <a:gd name="T54" fmla="*/ 290 w 292"/>
                <a:gd name="T55" fmla="*/ 26 h 141"/>
                <a:gd name="T56" fmla="*/ 290 w 292"/>
                <a:gd name="T57" fmla="*/ 16 h 141"/>
                <a:gd name="T58" fmla="*/ 290 w 292"/>
                <a:gd name="T59" fmla="*/ 9 h 141"/>
                <a:gd name="T60" fmla="*/ 290 w 292"/>
                <a:gd name="T61" fmla="*/ 2 h 141"/>
                <a:gd name="T62" fmla="*/ 290 w 292"/>
                <a:gd name="T63" fmla="*/ 0 h 141"/>
                <a:gd name="T64" fmla="*/ 292 w 292"/>
                <a:gd name="T65" fmla="*/ 0 h 141"/>
                <a:gd name="T66" fmla="*/ 288 w 292"/>
                <a:gd name="T67" fmla="*/ 0 h 141"/>
                <a:gd name="T68" fmla="*/ 281 w 292"/>
                <a:gd name="T69" fmla="*/ 0 h 141"/>
                <a:gd name="T70" fmla="*/ 269 w 292"/>
                <a:gd name="T71" fmla="*/ 2 h 141"/>
                <a:gd name="T72" fmla="*/ 255 w 292"/>
                <a:gd name="T73" fmla="*/ 2 h 141"/>
                <a:gd name="T74" fmla="*/ 236 w 292"/>
                <a:gd name="T75" fmla="*/ 4 h 141"/>
                <a:gd name="T76" fmla="*/ 215 w 292"/>
                <a:gd name="T77" fmla="*/ 9 h 141"/>
                <a:gd name="T78" fmla="*/ 193 w 292"/>
                <a:gd name="T79" fmla="*/ 11 h 141"/>
                <a:gd name="T80" fmla="*/ 170 w 292"/>
                <a:gd name="T81" fmla="*/ 14 h 141"/>
                <a:gd name="T82" fmla="*/ 146 w 292"/>
                <a:gd name="T83" fmla="*/ 16 h 141"/>
                <a:gd name="T84" fmla="*/ 120 w 292"/>
                <a:gd name="T85" fmla="*/ 18 h 141"/>
                <a:gd name="T86" fmla="*/ 97 w 292"/>
                <a:gd name="T87" fmla="*/ 18 h 141"/>
                <a:gd name="T88" fmla="*/ 76 w 292"/>
                <a:gd name="T89" fmla="*/ 21 h 141"/>
                <a:gd name="T90" fmla="*/ 54 w 292"/>
                <a:gd name="T91" fmla="*/ 21 h 141"/>
                <a:gd name="T92" fmla="*/ 38 w 292"/>
                <a:gd name="T93" fmla="*/ 18 h 141"/>
                <a:gd name="T94" fmla="*/ 24 w 292"/>
                <a:gd name="T95" fmla="*/ 16 h 141"/>
                <a:gd name="T96" fmla="*/ 14 w 292"/>
                <a:gd name="T97" fmla="*/ 14 h 141"/>
                <a:gd name="T98" fmla="*/ 0 w 292"/>
                <a:gd name="T99" fmla="*/ 136 h 141"/>
                <a:gd name="T100" fmla="*/ 12 w 292"/>
                <a:gd name="T101" fmla="*/ 134 h 141"/>
                <a:gd name="T102" fmla="*/ 12 w 292"/>
                <a:gd name="T103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" h="141">
                  <a:moveTo>
                    <a:pt x="12" y="134"/>
                  </a:moveTo>
                  <a:lnTo>
                    <a:pt x="14" y="134"/>
                  </a:lnTo>
                  <a:lnTo>
                    <a:pt x="19" y="134"/>
                  </a:lnTo>
                  <a:lnTo>
                    <a:pt x="31" y="136"/>
                  </a:lnTo>
                  <a:lnTo>
                    <a:pt x="45" y="136"/>
                  </a:lnTo>
                  <a:lnTo>
                    <a:pt x="62" y="139"/>
                  </a:lnTo>
                  <a:lnTo>
                    <a:pt x="80" y="139"/>
                  </a:lnTo>
                  <a:lnTo>
                    <a:pt x="102" y="141"/>
                  </a:lnTo>
                  <a:lnTo>
                    <a:pt x="123" y="141"/>
                  </a:lnTo>
                  <a:lnTo>
                    <a:pt x="146" y="141"/>
                  </a:lnTo>
                  <a:lnTo>
                    <a:pt x="168" y="141"/>
                  </a:lnTo>
                  <a:lnTo>
                    <a:pt x="189" y="141"/>
                  </a:lnTo>
                  <a:lnTo>
                    <a:pt x="212" y="141"/>
                  </a:lnTo>
                  <a:lnTo>
                    <a:pt x="231" y="136"/>
                  </a:lnTo>
                  <a:lnTo>
                    <a:pt x="250" y="134"/>
                  </a:lnTo>
                  <a:lnTo>
                    <a:pt x="264" y="132"/>
                  </a:lnTo>
                  <a:lnTo>
                    <a:pt x="276" y="127"/>
                  </a:lnTo>
                  <a:lnTo>
                    <a:pt x="278" y="122"/>
                  </a:lnTo>
                  <a:lnTo>
                    <a:pt x="281" y="117"/>
                  </a:lnTo>
                  <a:lnTo>
                    <a:pt x="283" y="110"/>
                  </a:lnTo>
                  <a:lnTo>
                    <a:pt x="285" y="101"/>
                  </a:lnTo>
                  <a:lnTo>
                    <a:pt x="285" y="91"/>
                  </a:lnTo>
                  <a:lnTo>
                    <a:pt x="288" y="80"/>
                  </a:lnTo>
                  <a:lnTo>
                    <a:pt x="288" y="68"/>
                  </a:lnTo>
                  <a:lnTo>
                    <a:pt x="290" y="59"/>
                  </a:lnTo>
                  <a:lnTo>
                    <a:pt x="290" y="47"/>
                  </a:lnTo>
                  <a:lnTo>
                    <a:pt x="290" y="35"/>
                  </a:lnTo>
                  <a:lnTo>
                    <a:pt x="290" y="26"/>
                  </a:lnTo>
                  <a:lnTo>
                    <a:pt x="290" y="16"/>
                  </a:lnTo>
                  <a:lnTo>
                    <a:pt x="290" y="9"/>
                  </a:lnTo>
                  <a:lnTo>
                    <a:pt x="290" y="2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1" y="0"/>
                  </a:lnTo>
                  <a:lnTo>
                    <a:pt x="269" y="2"/>
                  </a:lnTo>
                  <a:lnTo>
                    <a:pt x="255" y="2"/>
                  </a:lnTo>
                  <a:lnTo>
                    <a:pt x="236" y="4"/>
                  </a:lnTo>
                  <a:lnTo>
                    <a:pt x="215" y="9"/>
                  </a:lnTo>
                  <a:lnTo>
                    <a:pt x="193" y="11"/>
                  </a:lnTo>
                  <a:lnTo>
                    <a:pt x="170" y="14"/>
                  </a:lnTo>
                  <a:lnTo>
                    <a:pt x="146" y="16"/>
                  </a:lnTo>
                  <a:lnTo>
                    <a:pt x="120" y="18"/>
                  </a:lnTo>
                  <a:lnTo>
                    <a:pt x="97" y="18"/>
                  </a:lnTo>
                  <a:lnTo>
                    <a:pt x="76" y="21"/>
                  </a:lnTo>
                  <a:lnTo>
                    <a:pt x="54" y="21"/>
                  </a:lnTo>
                  <a:lnTo>
                    <a:pt x="38" y="18"/>
                  </a:lnTo>
                  <a:lnTo>
                    <a:pt x="24" y="16"/>
                  </a:lnTo>
                  <a:lnTo>
                    <a:pt x="14" y="14"/>
                  </a:lnTo>
                  <a:lnTo>
                    <a:pt x="0" y="136"/>
                  </a:lnTo>
                  <a:lnTo>
                    <a:pt x="12" y="134"/>
                  </a:lnTo>
                  <a:lnTo>
                    <a:pt x="12" y="134"/>
                  </a:lnTo>
                  <a:close/>
                </a:path>
              </a:pathLst>
            </a:custGeom>
            <a:solidFill>
              <a:srgbClr val="82FA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4792664" y="4109243"/>
              <a:ext cx="255588" cy="244475"/>
            </a:xfrm>
            <a:custGeom>
              <a:avLst/>
              <a:gdLst>
                <a:gd name="T0" fmla="*/ 0 w 161"/>
                <a:gd name="T1" fmla="*/ 121 h 154"/>
                <a:gd name="T2" fmla="*/ 146 w 161"/>
                <a:gd name="T3" fmla="*/ 154 h 154"/>
                <a:gd name="T4" fmla="*/ 161 w 161"/>
                <a:gd name="T5" fmla="*/ 36 h 154"/>
                <a:gd name="T6" fmla="*/ 17 w 161"/>
                <a:gd name="T7" fmla="*/ 0 h 154"/>
                <a:gd name="T8" fmla="*/ 0 w 161"/>
                <a:gd name="T9" fmla="*/ 121 h 154"/>
                <a:gd name="T10" fmla="*/ 0 w 161"/>
                <a:gd name="T11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54">
                  <a:moveTo>
                    <a:pt x="0" y="121"/>
                  </a:moveTo>
                  <a:lnTo>
                    <a:pt x="146" y="154"/>
                  </a:lnTo>
                  <a:lnTo>
                    <a:pt x="161" y="36"/>
                  </a:lnTo>
                  <a:lnTo>
                    <a:pt x="17" y="0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82FA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57"/>
            <p:cNvSpPr>
              <a:spLocks/>
            </p:cNvSpPr>
            <p:nvPr/>
          </p:nvSpPr>
          <p:spPr bwMode="auto">
            <a:xfrm>
              <a:off x="5429251" y="3967956"/>
              <a:ext cx="77788" cy="82550"/>
            </a:xfrm>
            <a:custGeom>
              <a:avLst/>
              <a:gdLst>
                <a:gd name="T0" fmla="*/ 23 w 49"/>
                <a:gd name="T1" fmla="*/ 52 h 52"/>
                <a:gd name="T2" fmla="*/ 35 w 49"/>
                <a:gd name="T3" fmla="*/ 49 h 52"/>
                <a:gd name="T4" fmla="*/ 42 w 49"/>
                <a:gd name="T5" fmla="*/ 45 h 52"/>
                <a:gd name="T6" fmla="*/ 49 w 49"/>
                <a:gd name="T7" fmla="*/ 35 h 52"/>
                <a:gd name="T8" fmla="*/ 49 w 49"/>
                <a:gd name="T9" fmla="*/ 26 h 52"/>
                <a:gd name="T10" fmla="*/ 49 w 49"/>
                <a:gd name="T11" fmla="*/ 16 h 52"/>
                <a:gd name="T12" fmla="*/ 42 w 49"/>
                <a:gd name="T13" fmla="*/ 7 h 52"/>
                <a:gd name="T14" fmla="*/ 35 w 49"/>
                <a:gd name="T15" fmla="*/ 2 h 52"/>
                <a:gd name="T16" fmla="*/ 23 w 49"/>
                <a:gd name="T17" fmla="*/ 0 h 52"/>
                <a:gd name="T18" fmla="*/ 14 w 49"/>
                <a:gd name="T19" fmla="*/ 2 h 52"/>
                <a:gd name="T20" fmla="*/ 7 w 49"/>
                <a:gd name="T21" fmla="*/ 7 h 52"/>
                <a:gd name="T22" fmla="*/ 0 w 49"/>
                <a:gd name="T23" fmla="*/ 16 h 52"/>
                <a:gd name="T24" fmla="*/ 0 w 49"/>
                <a:gd name="T25" fmla="*/ 26 h 52"/>
                <a:gd name="T26" fmla="*/ 0 w 49"/>
                <a:gd name="T27" fmla="*/ 35 h 52"/>
                <a:gd name="T28" fmla="*/ 7 w 49"/>
                <a:gd name="T29" fmla="*/ 45 h 52"/>
                <a:gd name="T30" fmla="*/ 14 w 49"/>
                <a:gd name="T31" fmla="*/ 49 h 52"/>
                <a:gd name="T32" fmla="*/ 23 w 49"/>
                <a:gd name="T33" fmla="*/ 52 h 52"/>
                <a:gd name="T34" fmla="*/ 23 w 49"/>
                <a:gd name="T3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2">
                  <a:moveTo>
                    <a:pt x="23" y="52"/>
                  </a:moveTo>
                  <a:lnTo>
                    <a:pt x="35" y="49"/>
                  </a:lnTo>
                  <a:lnTo>
                    <a:pt x="42" y="45"/>
                  </a:lnTo>
                  <a:lnTo>
                    <a:pt x="49" y="35"/>
                  </a:lnTo>
                  <a:lnTo>
                    <a:pt x="49" y="26"/>
                  </a:lnTo>
                  <a:lnTo>
                    <a:pt x="49" y="16"/>
                  </a:lnTo>
                  <a:lnTo>
                    <a:pt x="42" y="7"/>
                  </a:lnTo>
                  <a:lnTo>
                    <a:pt x="35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7" y="45"/>
                  </a:lnTo>
                  <a:lnTo>
                    <a:pt x="14" y="49"/>
                  </a:lnTo>
                  <a:lnTo>
                    <a:pt x="23" y="52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58"/>
            <p:cNvSpPr>
              <a:spLocks/>
            </p:cNvSpPr>
            <p:nvPr/>
          </p:nvSpPr>
          <p:spPr bwMode="auto">
            <a:xfrm>
              <a:off x="5399089" y="4185443"/>
              <a:ext cx="71438" cy="69850"/>
            </a:xfrm>
            <a:custGeom>
              <a:avLst/>
              <a:gdLst>
                <a:gd name="T0" fmla="*/ 21 w 45"/>
                <a:gd name="T1" fmla="*/ 44 h 44"/>
                <a:gd name="T2" fmla="*/ 31 w 45"/>
                <a:gd name="T3" fmla="*/ 42 h 44"/>
                <a:gd name="T4" fmla="*/ 40 w 45"/>
                <a:gd name="T5" fmla="*/ 40 h 44"/>
                <a:gd name="T6" fmla="*/ 42 w 45"/>
                <a:gd name="T7" fmla="*/ 33 h 44"/>
                <a:gd name="T8" fmla="*/ 45 w 45"/>
                <a:gd name="T9" fmla="*/ 23 h 44"/>
                <a:gd name="T10" fmla="*/ 42 w 45"/>
                <a:gd name="T11" fmla="*/ 14 h 44"/>
                <a:gd name="T12" fmla="*/ 40 w 45"/>
                <a:gd name="T13" fmla="*/ 7 h 44"/>
                <a:gd name="T14" fmla="*/ 31 w 45"/>
                <a:gd name="T15" fmla="*/ 2 h 44"/>
                <a:gd name="T16" fmla="*/ 21 w 45"/>
                <a:gd name="T17" fmla="*/ 0 h 44"/>
                <a:gd name="T18" fmla="*/ 12 w 45"/>
                <a:gd name="T19" fmla="*/ 2 h 44"/>
                <a:gd name="T20" fmla="*/ 5 w 45"/>
                <a:gd name="T21" fmla="*/ 7 h 44"/>
                <a:gd name="T22" fmla="*/ 2 w 45"/>
                <a:gd name="T23" fmla="*/ 14 h 44"/>
                <a:gd name="T24" fmla="*/ 0 w 45"/>
                <a:gd name="T25" fmla="*/ 23 h 44"/>
                <a:gd name="T26" fmla="*/ 2 w 45"/>
                <a:gd name="T27" fmla="*/ 33 h 44"/>
                <a:gd name="T28" fmla="*/ 5 w 45"/>
                <a:gd name="T29" fmla="*/ 40 h 44"/>
                <a:gd name="T30" fmla="*/ 12 w 45"/>
                <a:gd name="T31" fmla="*/ 42 h 44"/>
                <a:gd name="T32" fmla="*/ 21 w 45"/>
                <a:gd name="T33" fmla="*/ 44 h 44"/>
                <a:gd name="T34" fmla="*/ 21 w 45"/>
                <a:gd name="T3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44">
                  <a:moveTo>
                    <a:pt x="21" y="44"/>
                  </a:moveTo>
                  <a:lnTo>
                    <a:pt x="31" y="42"/>
                  </a:lnTo>
                  <a:lnTo>
                    <a:pt x="40" y="40"/>
                  </a:lnTo>
                  <a:lnTo>
                    <a:pt x="42" y="33"/>
                  </a:lnTo>
                  <a:lnTo>
                    <a:pt x="45" y="23"/>
                  </a:lnTo>
                  <a:lnTo>
                    <a:pt x="42" y="14"/>
                  </a:lnTo>
                  <a:lnTo>
                    <a:pt x="40" y="7"/>
                  </a:lnTo>
                  <a:lnTo>
                    <a:pt x="31" y="2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3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59"/>
            <p:cNvSpPr>
              <a:spLocks/>
            </p:cNvSpPr>
            <p:nvPr/>
          </p:nvSpPr>
          <p:spPr bwMode="auto">
            <a:xfrm>
              <a:off x="5360989" y="4445793"/>
              <a:ext cx="87313" cy="87313"/>
            </a:xfrm>
            <a:custGeom>
              <a:avLst/>
              <a:gdLst>
                <a:gd name="T0" fmla="*/ 26 w 55"/>
                <a:gd name="T1" fmla="*/ 55 h 55"/>
                <a:gd name="T2" fmla="*/ 36 w 55"/>
                <a:gd name="T3" fmla="*/ 52 h 55"/>
                <a:gd name="T4" fmla="*/ 45 w 55"/>
                <a:gd name="T5" fmla="*/ 45 h 55"/>
                <a:gd name="T6" fmla="*/ 50 w 55"/>
                <a:gd name="T7" fmla="*/ 38 h 55"/>
                <a:gd name="T8" fmla="*/ 55 w 55"/>
                <a:gd name="T9" fmla="*/ 29 h 55"/>
                <a:gd name="T10" fmla="*/ 52 w 55"/>
                <a:gd name="T11" fmla="*/ 22 h 55"/>
                <a:gd name="T12" fmla="*/ 50 w 55"/>
                <a:gd name="T13" fmla="*/ 17 h 55"/>
                <a:gd name="T14" fmla="*/ 48 w 55"/>
                <a:gd name="T15" fmla="*/ 10 h 55"/>
                <a:gd name="T16" fmla="*/ 45 w 55"/>
                <a:gd name="T17" fmla="*/ 7 h 55"/>
                <a:gd name="T18" fmla="*/ 36 w 55"/>
                <a:gd name="T19" fmla="*/ 3 h 55"/>
                <a:gd name="T20" fmla="*/ 26 w 55"/>
                <a:gd name="T21" fmla="*/ 0 h 55"/>
                <a:gd name="T22" fmla="*/ 15 w 55"/>
                <a:gd name="T23" fmla="*/ 3 h 55"/>
                <a:gd name="T24" fmla="*/ 7 w 55"/>
                <a:gd name="T25" fmla="*/ 7 h 55"/>
                <a:gd name="T26" fmla="*/ 3 w 55"/>
                <a:gd name="T27" fmla="*/ 10 h 55"/>
                <a:gd name="T28" fmla="*/ 0 w 55"/>
                <a:gd name="T29" fmla="*/ 17 h 55"/>
                <a:gd name="T30" fmla="*/ 0 w 55"/>
                <a:gd name="T31" fmla="*/ 22 h 55"/>
                <a:gd name="T32" fmla="*/ 0 w 55"/>
                <a:gd name="T33" fmla="*/ 29 h 55"/>
                <a:gd name="T34" fmla="*/ 0 w 55"/>
                <a:gd name="T35" fmla="*/ 38 h 55"/>
                <a:gd name="T36" fmla="*/ 7 w 55"/>
                <a:gd name="T37" fmla="*/ 45 h 55"/>
                <a:gd name="T38" fmla="*/ 15 w 55"/>
                <a:gd name="T39" fmla="*/ 52 h 55"/>
                <a:gd name="T40" fmla="*/ 26 w 55"/>
                <a:gd name="T41" fmla="*/ 55 h 55"/>
                <a:gd name="T42" fmla="*/ 26 w 55"/>
                <a:gd name="T4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55">
                  <a:moveTo>
                    <a:pt x="26" y="55"/>
                  </a:moveTo>
                  <a:lnTo>
                    <a:pt x="36" y="52"/>
                  </a:lnTo>
                  <a:lnTo>
                    <a:pt x="45" y="45"/>
                  </a:lnTo>
                  <a:lnTo>
                    <a:pt x="50" y="38"/>
                  </a:lnTo>
                  <a:lnTo>
                    <a:pt x="55" y="29"/>
                  </a:lnTo>
                  <a:lnTo>
                    <a:pt x="52" y="22"/>
                  </a:lnTo>
                  <a:lnTo>
                    <a:pt x="50" y="17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7" y="7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7" y="45"/>
                  </a:lnTo>
                  <a:lnTo>
                    <a:pt x="15" y="52"/>
                  </a:lnTo>
                  <a:lnTo>
                    <a:pt x="26" y="55"/>
                  </a:lnTo>
                  <a:lnTo>
                    <a:pt x="26" y="55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60"/>
            <p:cNvSpPr>
              <a:spLocks/>
            </p:cNvSpPr>
            <p:nvPr/>
          </p:nvSpPr>
          <p:spPr bwMode="auto">
            <a:xfrm>
              <a:off x="5357814" y="4707731"/>
              <a:ext cx="74613" cy="79375"/>
            </a:xfrm>
            <a:custGeom>
              <a:avLst/>
              <a:gdLst>
                <a:gd name="T0" fmla="*/ 24 w 47"/>
                <a:gd name="T1" fmla="*/ 50 h 50"/>
                <a:gd name="T2" fmla="*/ 33 w 47"/>
                <a:gd name="T3" fmla="*/ 47 h 50"/>
                <a:gd name="T4" fmla="*/ 40 w 47"/>
                <a:gd name="T5" fmla="*/ 43 h 50"/>
                <a:gd name="T6" fmla="*/ 45 w 47"/>
                <a:gd name="T7" fmla="*/ 33 h 50"/>
                <a:gd name="T8" fmla="*/ 47 w 47"/>
                <a:gd name="T9" fmla="*/ 26 h 50"/>
                <a:gd name="T10" fmla="*/ 45 w 47"/>
                <a:gd name="T11" fmla="*/ 14 h 50"/>
                <a:gd name="T12" fmla="*/ 40 w 47"/>
                <a:gd name="T13" fmla="*/ 7 h 50"/>
                <a:gd name="T14" fmla="*/ 33 w 47"/>
                <a:gd name="T15" fmla="*/ 3 h 50"/>
                <a:gd name="T16" fmla="*/ 24 w 47"/>
                <a:gd name="T17" fmla="*/ 0 h 50"/>
                <a:gd name="T18" fmla="*/ 14 w 47"/>
                <a:gd name="T19" fmla="*/ 3 h 50"/>
                <a:gd name="T20" fmla="*/ 5 w 47"/>
                <a:gd name="T21" fmla="*/ 7 h 50"/>
                <a:gd name="T22" fmla="*/ 0 w 47"/>
                <a:gd name="T23" fmla="*/ 14 h 50"/>
                <a:gd name="T24" fmla="*/ 0 w 47"/>
                <a:gd name="T25" fmla="*/ 26 h 50"/>
                <a:gd name="T26" fmla="*/ 0 w 47"/>
                <a:gd name="T27" fmla="*/ 33 h 50"/>
                <a:gd name="T28" fmla="*/ 5 w 47"/>
                <a:gd name="T29" fmla="*/ 43 h 50"/>
                <a:gd name="T30" fmla="*/ 14 w 47"/>
                <a:gd name="T31" fmla="*/ 47 h 50"/>
                <a:gd name="T32" fmla="*/ 24 w 47"/>
                <a:gd name="T33" fmla="*/ 50 h 50"/>
                <a:gd name="T34" fmla="*/ 24 w 47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50">
                  <a:moveTo>
                    <a:pt x="24" y="50"/>
                  </a:moveTo>
                  <a:lnTo>
                    <a:pt x="33" y="47"/>
                  </a:lnTo>
                  <a:lnTo>
                    <a:pt x="40" y="43"/>
                  </a:lnTo>
                  <a:lnTo>
                    <a:pt x="45" y="33"/>
                  </a:lnTo>
                  <a:lnTo>
                    <a:pt x="47" y="26"/>
                  </a:lnTo>
                  <a:lnTo>
                    <a:pt x="45" y="14"/>
                  </a:lnTo>
                  <a:lnTo>
                    <a:pt x="40" y="7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4" y="3"/>
                  </a:lnTo>
                  <a:lnTo>
                    <a:pt x="5" y="7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5" y="43"/>
                  </a:lnTo>
                  <a:lnTo>
                    <a:pt x="14" y="47"/>
                  </a:lnTo>
                  <a:lnTo>
                    <a:pt x="24" y="5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61"/>
            <p:cNvSpPr>
              <a:spLocks/>
            </p:cNvSpPr>
            <p:nvPr/>
          </p:nvSpPr>
          <p:spPr bwMode="auto">
            <a:xfrm>
              <a:off x="5349876" y="5049043"/>
              <a:ext cx="79375" cy="77788"/>
            </a:xfrm>
            <a:custGeom>
              <a:avLst/>
              <a:gdLst>
                <a:gd name="T0" fmla="*/ 24 w 50"/>
                <a:gd name="T1" fmla="*/ 49 h 49"/>
                <a:gd name="T2" fmla="*/ 33 w 50"/>
                <a:gd name="T3" fmla="*/ 47 h 49"/>
                <a:gd name="T4" fmla="*/ 43 w 50"/>
                <a:gd name="T5" fmla="*/ 42 h 49"/>
                <a:gd name="T6" fmla="*/ 47 w 50"/>
                <a:gd name="T7" fmla="*/ 33 h 49"/>
                <a:gd name="T8" fmla="*/ 50 w 50"/>
                <a:gd name="T9" fmla="*/ 25 h 49"/>
                <a:gd name="T10" fmla="*/ 47 w 50"/>
                <a:gd name="T11" fmla="*/ 16 h 49"/>
                <a:gd name="T12" fmla="*/ 43 w 50"/>
                <a:gd name="T13" fmla="*/ 7 h 49"/>
                <a:gd name="T14" fmla="*/ 33 w 50"/>
                <a:gd name="T15" fmla="*/ 2 h 49"/>
                <a:gd name="T16" fmla="*/ 24 w 50"/>
                <a:gd name="T17" fmla="*/ 0 h 49"/>
                <a:gd name="T18" fmla="*/ 14 w 50"/>
                <a:gd name="T19" fmla="*/ 2 h 49"/>
                <a:gd name="T20" fmla="*/ 7 w 50"/>
                <a:gd name="T21" fmla="*/ 7 h 49"/>
                <a:gd name="T22" fmla="*/ 0 w 50"/>
                <a:gd name="T23" fmla="*/ 16 h 49"/>
                <a:gd name="T24" fmla="*/ 0 w 50"/>
                <a:gd name="T25" fmla="*/ 25 h 49"/>
                <a:gd name="T26" fmla="*/ 0 w 50"/>
                <a:gd name="T27" fmla="*/ 33 h 49"/>
                <a:gd name="T28" fmla="*/ 7 w 50"/>
                <a:gd name="T29" fmla="*/ 42 h 49"/>
                <a:gd name="T30" fmla="*/ 14 w 50"/>
                <a:gd name="T31" fmla="*/ 47 h 49"/>
                <a:gd name="T32" fmla="*/ 24 w 50"/>
                <a:gd name="T33" fmla="*/ 49 h 49"/>
                <a:gd name="T34" fmla="*/ 24 w 50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24" y="49"/>
                  </a:moveTo>
                  <a:lnTo>
                    <a:pt x="33" y="47"/>
                  </a:lnTo>
                  <a:lnTo>
                    <a:pt x="43" y="42"/>
                  </a:lnTo>
                  <a:lnTo>
                    <a:pt x="47" y="33"/>
                  </a:lnTo>
                  <a:lnTo>
                    <a:pt x="50" y="25"/>
                  </a:lnTo>
                  <a:lnTo>
                    <a:pt x="47" y="16"/>
                  </a:lnTo>
                  <a:lnTo>
                    <a:pt x="43" y="7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7" y="42"/>
                  </a:lnTo>
                  <a:lnTo>
                    <a:pt x="14" y="47"/>
                  </a:lnTo>
                  <a:lnTo>
                    <a:pt x="24" y="49"/>
                  </a:lnTo>
                  <a:lnTo>
                    <a:pt x="24" y="49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62"/>
            <p:cNvSpPr>
              <a:spLocks/>
            </p:cNvSpPr>
            <p:nvPr/>
          </p:nvSpPr>
          <p:spPr bwMode="auto">
            <a:xfrm>
              <a:off x="5035551" y="3582193"/>
              <a:ext cx="79375" cy="79375"/>
            </a:xfrm>
            <a:custGeom>
              <a:avLst/>
              <a:gdLst>
                <a:gd name="T0" fmla="*/ 24 w 50"/>
                <a:gd name="T1" fmla="*/ 50 h 50"/>
                <a:gd name="T2" fmla="*/ 33 w 50"/>
                <a:gd name="T3" fmla="*/ 47 h 50"/>
                <a:gd name="T4" fmla="*/ 43 w 50"/>
                <a:gd name="T5" fmla="*/ 43 h 50"/>
                <a:gd name="T6" fmla="*/ 48 w 50"/>
                <a:gd name="T7" fmla="*/ 33 h 50"/>
                <a:gd name="T8" fmla="*/ 50 w 50"/>
                <a:gd name="T9" fmla="*/ 24 h 50"/>
                <a:gd name="T10" fmla="*/ 48 w 50"/>
                <a:gd name="T11" fmla="*/ 15 h 50"/>
                <a:gd name="T12" fmla="*/ 43 w 50"/>
                <a:gd name="T13" fmla="*/ 7 h 50"/>
                <a:gd name="T14" fmla="*/ 33 w 50"/>
                <a:gd name="T15" fmla="*/ 3 h 50"/>
                <a:gd name="T16" fmla="*/ 24 w 50"/>
                <a:gd name="T17" fmla="*/ 0 h 50"/>
                <a:gd name="T18" fmla="*/ 15 w 50"/>
                <a:gd name="T19" fmla="*/ 3 h 50"/>
                <a:gd name="T20" fmla="*/ 8 w 50"/>
                <a:gd name="T21" fmla="*/ 7 h 50"/>
                <a:gd name="T22" fmla="*/ 3 w 50"/>
                <a:gd name="T23" fmla="*/ 15 h 50"/>
                <a:gd name="T24" fmla="*/ 0 w 50"/>
                <a:gd name="T25" fmla="*/ 24 h 50"/>
                <a:gd name="T26" fmla="*/ 3 w 50"/>
                <a:gd name="T27" fmla="*/ 33 h 50"/>
                <a:gd name="T28" fmla="*/ 8 w 50"/>
                <a:gd name="T29" fmla="*/ 43 h 50"/>
                <a:gd name="T30" fmla="*/ 15 w 50"/>
                <a:gd name="T31" fmla="*/ 47 h 50"/>
                <a:gd name="T32" fmla="*/ 24 w 50"/>
                <a:gd name="T33" fmla="*/ 50 h 50"/>
                <a:gd name="T34" fmla="*/ 24 w 50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0">
                  <a:moveTo>
                    <a:pt x="24" y="50"/>
                  </a:moveTo>
                  <a:lnTo>
                    <a:pt x="33" y="47"/>
                  </a:lnTo>
                  <a:lnTo>
                    <a:pt x="43" y="43"/>
                  </a:lnTo>
                  <a:lnTo>
                    <a:pt x="48" y="33"/>
                  </a:lnTo>
                  <a:lnTo>
                    <a:pt x="50" y="24"/>
                  </a:lnTo>
                  <a:lnTo>
                    <a:pt x="48" y="15"/>
                  </a:lnTo>
                  <a:lnTo>
                    <a:pt x="43" y="7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5" y="3"/>
                  </a:lnTo>
                  <a:lnTo>
                    <a:pt x="8" y="7"/>
                  </a:lnTo>
                  <a:lnTo>
                    <a:pt x="3" y="15"/>
                  </a:lnTo>
                  <a:lnTo>
                    <a:pt x="0" y="24"/>
                  </a:lnTo>
                  <a:lnTo>
                    <a:pt x="3" y="33"/>
                  </a:lnTo>
                  <a:lnTo>
                    <a:pt x="8" y="43"/>
                  </a:lnTo>
                  <a:lnTo>
                    <a:pt x="15" y="47"/>
                  </a:lnTo>
                  <a:lnTo>
                    <a:pt x="24" y="5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65"/>
            <p:cNvSpPr>
              <a:spLocks/>
            </p:cNvSpPr>
            <p:nvPr/>
          </p:nvSpPr>
          <p:spPr bwMode="auto">
            <a:xfrm>
              <a:off x="5272089" y="3833018"/>
              <a:ext cx="123825" cy="1679575"/>
            </a:xfrm>
            <a:custGeom>
              <a:avLst/>
              <a:gdLst>
                <a:gd name="T0" fmla="*/ 71 w 78"/>
                <a:gd name="T1" fmla="*/ 12 h 1058"/>
                <a:gd name="T2" fmla="*/ 78 w 78"/>
                <a:gd name="T3" fmla="*/ 40 h 1058"/>
                <a:gd name="T4" fmla="*/ 78 w 78"/>
                <a:gd name="T5" fmla="*/ 71 h 1058"/>
                <a:gd name="T6" fmla="*/ 73 w 78"/>
                <a:gd name="T7" fmla="*/ 101 h 1058"/>
                <a:gd name="T8" fmla="*/ 68 w 78"/>
                <a:gd name="T9" fmla="*/ 132 h 1058"/>
                <a:gd name="T10" fmla="*/ 61 w 78"/>
                <a:gd name="T11" fmla="*/ 160 h 1058"/>
                <a:gd name="T12" fmla="*/ 56 w 78"/>
                <a:gd name="T13" fmla="*/ 193 h 1058"/>
                <a:gd name="T14" fmla="*/ 54 w 78"/>
                <a:gd name="T15" fmla="*/ 224 h 1058"/>
                <a:gd name="T16" fmla="*/ 49 w 78"/>
                <a:gd name="T17" fmla="*/ 287 h 1058"/>
                <a:gd name="T18" fmla="*/ 40 w 78"/>
                <a:gd name="T19" fmla="*/ 384 h 1058"/>
                <a:gd name="T20" fmla="*/ 33 w 78"/>
                <a:gd name="T21" fmla="*/ 485 h 1058"/>
                <a:gd name="T22" fmla="*/ 33 w 78"/>
                <a:gd name="T23" fmla="*/ 587 h 1058"/>
                <a:gd name="T24" fmla="*/ 33 w 78"/>
                <a:gd name="T25" fmla="*/ 685 h 1058"/>
                <a:gd name="T26" fmla="*/ 35 w 78"/>
                <a:gd name="T27" fmla="*/ 784 h 1058"/>
                <a:gd name="T28" fmla="*/ 40 w 78"/>
                <a:gd name="T29" fmla="*/ 886 h 1058"/>
                <a:gd name="T30" fmla="*/ 45 w 78"/>
                <a:gd name="T31" fmla="*/ 985 h 1058"/>
                <a:gd name="T32" fmla="*/ 45 w 78"/>
                <a:gd name="T33" fmla="*/ 1039 h 1058"/>
                <a:gd name="T34" fmla="*/ 40 w 78"/>
                <a:gd name="T35" fmla="*/ 1051 h 1058"/>
                <a:gd name="T36" fmla="*/ 28 w 78"/>
                <a:gd name="T37" fmla="*/ 1046 h 1058"/>
                <a:gd name="T38" fmla="*/ 16 w 78"/>
                <a:gd name="T39" fmla="*/ 1022 h 1058"/>
                <a:gd name="T40" fmla="*/ 9 w 78"/>
                <a:gd name="T41" fmla="*/ 996 h 1058"/>
                <a:gd name="T42" fmla="*/ 7 w 78"/>
                <a:gd name="T43" fmla="*/ 970 h 1058"/>
                <a:gd name="T44" fmla="*/ 9 w 78"/>
                <a:gd name="T45" fmla="*/ 942 h 1058"/>
                <a:gd name="T46" fmla="*/ 9 w 78"/>
                <a:gd name="T47" fmla="*/ 914 h 1058"/>
                <a:gd name="T48" fmla="*/ 9 w 78"/>
                <a:gd name="T49" fmla="*/ 888 h 1058"/>
                <a:gd name="T50" fmla="*/ 7 w 78"/>
                <a:gd name="T51" fmla="*/ 862 h 1058"/>
                <a:gd name="T52" fmla="*/ 2 w 78"/>
                <a:gd name="T53" fmla="*/ 794 h 1058"/>
                <a:gd name="T54" fmla="*/ 0 w 78"/>
                <a:gd name="T55" fmla="*/ 688 h 1058"/>
                <a:gd name="T56" fmla="*/ 0 w 78"/>
                <a:gd name="T57" fmla="*/ 582 h 1058"/>
                <a:gd name="T58" fmla="*/ 0 w 78"/>
                <a:gd name="T59" fmla="*/ 474 h 1058"/>
                <a:gd name="T60" fmla="*/ 7 w 78"/>
                <a:gd name="T61" fmla="*/ 370 h 1058"/>
                <a:gd name="T62" fmla="*/ 14 w 78"/>
                <a:gd name="T63" fmla="*/ 264 h 1058"/>
                <a:gd name="T64" fmla="*/ 28 w 78"/>
                <a:gd name="T65" fmla="*/ 160 h 1058"/>
                <a:gd name="T66" fmla="*/ 45 w 78"/>
                <a:gd name="T67" fmla="*/ 59 h 1058"/>
                <a:gd name="T68" fmla="*/ 61 w 78"/>
                <a:gd name="T69" fmla="*/ 3 h 1058"/>
                <a:gd name="T70" fmla="*/ 68 w 78"/>
                <a:gd name="T71" fmla="*/ 0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1058">
                  <a:moveTo>
                    <a:pt x="68" y="0"/>
                  </a:moveTo>
                  <a:lnTo>
                    <a:pt x="71" y="12"/>
                  </a:lnTo>
                  <a:lnTo>
                    <a:pt x="75" y="26"/>
                  </a:lnTo>
                  <a:lnTo>
                    <a:pt x="78" y="40"/>
                  </a:lnTo>
                  <a:lnTo>
                    <a:pt x="78" y="57"/>
                  </a:lnTo>
                  <a:lnTo>
                    <a:pt x="78" y="71"/>
                  </a:lnTo>
                  <a:lnTo>
                    <a:pt x="75" y="85"/>
                  </a:lnTo>
                  <a:lnTo>
                    <a:pt x="73" y="101"/>
                  </a:lnTo>
                  <a:lnTo>
                    <a:pt x="71" y="118"/>
                  </a:lnTo>
                  <a:lnTo>
                    <a:pt x="68" y="132"/>
                  </a:lnTo>
                  <a:lnTo>
                    <a:pt x="66" y="146"/>
                  </a:lnTo>
                  <a:lnTo>
                    <a:pt x="61" y="160"/>
                  </a:lnTo>
                  <a:lnTo>
                    <a:pt x="59" y="177"/>
                  </a:lnTo>
                  <a:lnTo>
                    <a:pt x="56" y="193"/>
                  </a:lnTo>
                  <a:lnTo>
                    <a:pt x="56" y="207"/>
                  </a:lnTo>
                  <a:lnTo>
                    <a:pt x="54" y="224"/>
                  </a:lnTo>
                  <a:lnTo>
                    <a:pt x="56" y="238"/>
                  </a:lnTo>
                  <a:lnTo>
                    <a:pt x="49" y="287"/>
                  </a:lnTo>
                  <a:lnTo>
                    <a:pt x="45" y="335"/>
                  </a:lnTo>
                  <a:lnTo>
                    <a:pt x="40" y="384"/>
                  </a:lnTo>
                  <a:lnTo>
                    <a:pt x="38" y="436"/>
                  </a:lnTo>
                  <a:lnTo>
                    <a:pt x="33" y="485"/>
                  </a:lnTo>
                  <a:lnTo>
                    <a:pt x="33" y="537"/>
                  </a:lnTo>
                  <a:lnTo>
                    <a:pt x="33" y="587"/>
                  </a:lnTo>
                  <a:lnTo>
                    <a:pt x="33" y="636"/>
                  </a:lnTo>
                  <a:lnTo>
                    <a:pt x="33" y="685"/>
                  </a:lnTo>
                  <a:lnTo>
                    <a:pt x="35" y="735"/>
                  </a:lnTo>
                  <a:lnTo>
                    <a:pt x="35" y="784"/>
                  </a:lnTo>
                  <a:lnTo>
                    <a:pt x="38" y="836"/>
                  </a:lnTo>
                  <a:lnTo>
                    <a:pt x="40" y="886"/>
                  </a:lnTo>
                  <a:lnTo>
                    <a:pt x="42" y="935"/>
                  </a:lnTo>
                  <a:lnTo>
                    <a:pt x="45" y="985"/>
                  </a:lnTo>
                  <a:lnTo>
                    <a:pt x="47" y="1034"/>
                  </a:lnTo>
                  <a:lnTo>
                    <a:pt x="45" y="1039"/>
                  </a:lnTo>
                  <a:lnTo>
                    <a:pt x="42" y="1046"/>
                  </a:lnTo>
                  <a:lnTo>
                    <a:pt x="40" y="1051"/>
                  </a:lnTo>
                  <a:lnTo>
                    <a:pt x="38" y="1058"/>
                  </a:lnTo>
                  <a:lnTo>
                    <a:pt x="28" y="1046"/>
                  </a:lnTo>
                  <a:lnTo>
                    <a:pt x="21" y="1034"/>
                  </a:lnTo>
                  <a:lnTo>
                    <a:pt x="16" y="1022"/>
                  </a:lnTo>
                  <a:lnTo>
                    <a:pt x="12" y="1010"/>
                  </a:lnTo>
                  <a:lnTo>
                    <a:pt x="9" y="996"/>
                  </a:lnTo>
                  <a:lnTo>
                    <a:pt x="9" y="982"/>
                  </a:lnTo>
                  <a:lnTo>
                    <a:pt x="7" y="970"/>
                  </a:lnTo>
                  <a:lnTo>
                    <a:pt x="9" y="956"/>
                  </a:lnTo>
                  <a:lnTo>
                    <a:pt x="9" y="942"/>
                  </a:lnTo>
                  <a:lnTo>
                    <a:pt x="9" y="928"/>
                  </a:lnTo>
                  <a:lnTo>
                    <a:pt x="9" y="914"/>
                  </a:lnTo>
                  <a:lnTo>
                    <a:pt x="12" y="902"/>
                  </a:lnTo>
                  <a:lnTo>
                    <a:pt x="9" y="888"/>
                  </a:lnTo>
                  <a:lnTo>
                    <a:pt x="9" y="874"/>
                  </a:lnTo>
                  <a:lnTo>
                    <a:pt x="7" y="862"/>
                  </a:lnTo>
                  <a:lnTo>
                    <a:pt x="7" y="848"/>
                  </a:lnTo>
                  <a:lnTo>
                    <a:pt x="2" y="794"/>
                  </a:lnTo>
                  <a:lnTo>
                    <a:pt x="2" y="742"/>
                  </a:lnTo>
                  <a:lnTo>
                    <a:pt x="0" y="688"/>
                  </a:lnTo>
                  <a:lnTo>
                    <a:pt x="0" y="636"/>
                  </a:lnTo>
                  <a:lnTo>
                    <a:pt x="0" y="582"/>
                  </a:lnTo>
                  <a:lnTo>
                    <a:pt x="0" y="528"/>
                  </a:lnTo>
                  <a:lnTo>
                    <a:pt x="0" y="474"/>
                  </a:lnTo>
                  <a:lnTo>
                    <a:pt x="5" y="422"/>
                  </a:lnTo>
                  <a:lnTo>
                    <a:pt x="7" y="370"/>
                  </a:lnTo>
                  <a:lnTo>
                    <a:pt x="9" y="316"/>
                  </a:lnTo>
                  <a:lnTo>
                    <a:pt x="14" y="264"/>
                  </a:lnTo>
                  <a:lnTo>
                    <a:pt x="21" y="212"/>
                  </a:lnTo>
                  <a:lnTo>
                    <a:pt x="28" y="160"/>
                  </a:lnTo>
                  <a:lnTo>
                    <a:pt x="35" y="111"/>
                  </a:lnTo>
                  <a:lnTo>
                    <a:pt x="45" y="59"/>
                  </a:lnTo>
                  <a:lnTo>
                    <a:pt x="56" y="12"/>
                  </a:lnTo>
                  <a:lnTo>
                    <a:pt x="61" y="3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6ECF9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66"/>
            <p:cNvSpPr>
              <a:spLocks/>
            </p:cNvSpPr>
            <p:nvPr/>
          </p:nvSpPr>
          <p:spPr bwMode="auto">
            <a:xfrm>
              <a:off x="5616576" y="3429793"/>
              <a:ext cx="182563" cy="134938"/>
            </a:xfrm>
            <a:custGeom>
              <a:avLst/>
              <a:gdLst>
                <a:gd name="T0" fmla="*/ 77 w 115"/>
                <a:gd name="T1" fmla="*/ 5 h 85"/>
                <a:gd name="T2" fmla="*/ 87 w 115"/>
                <a:gd name="T3" fmla="*/ 0 h 85"/>
                <a:gd name="T4" fmla="*/ 96 w 115"/>
                <a:gd name="T5" fmla="*/ 5 h 85"/>
                <a:gd name="T6" fmla="*/ 106 w 115"/>
                <a:gd name="T7" fmla="*/ 9 h 85"/>
                <a:gd name="T8" fmla="*/ 113 w 115"/>
                <a:gd name="T9" fmla="*/ 19 h 85"/>
                <a:gd name="T10" fmla="*/ 115 w 115"/>
                <a:gd name="T11" fmla="*/ 26 h 85"/>
                <a:gd name="T12" fmla="*/ 115 w 115"/>
                <a:gd name="T13" fmla="*/ 33 h 85"/>
                <a:gd name="T14" fmla="*/ 110 w 115"/>
                <a:gd name="T15" fmla="*/ 35 h 85"/>
                <a:gd name="T16" fmla="*/ 108 w 115"/>
                <a:gd name="T17" fmla="*/ 37 h 85"/>
                <a:gd name="T18" fmla="*/ 98 w 115"/>
                <a:gd name="T19" fmla="*/ 37 h 85"/>
                <a:gd name="T20" fmla="*/ 94 w 115"/>
                <a:gd name="T21" fmla="*/ 37 h 85"/>
                <a:gd name="T22" fmla="*/ 84 w 115"/>
                <a:gd name="T23" fmla="*/ 37 h 85"/>
                <a:gd name="T24" fmla="*/ 75 w 115"/>
                <a:gd name="T25" fmla="*/ 37 h 85"/>
                <a:gd name="T26" fmla="*/ 66 w 115"/>
                <a:gd name="T27" fmla="*/ 37 h 85"/>
                <a:gd name="T28" fmla="*/ 58 w 115"/>
                <a:gd name="T29" fmla="*/ 37 h 85"/>
                <a:gd name="T30" fmla="*/ 61 w 115"/>
                <a:gd name="T31" fmla="*/ 42 h 85"/>
                <a:gd name="T32" fmla="*/ 66 w 115"/>
                <a:gd name="T33" fmla="*/ 49 h 85"/>
                <a:gd name="T34" fmla="*/ 70 w 115"/>
                <a:gd name="T35" fmla="*/ 54 h 85"/>
                <a:gd name="T36" fmla="*/ 75 w 115"/>
                <a:gd name="T37" fmla="*/ 61 h 85"/>
                <a:gd name="T38" fmla="*/ 75 w 115"/>
                <a:gd name="T39" fmla="*/ 66 h 85"/>
                <a:gd name="T40" fmla="*/ 75 w 115"/>
                <a:gd name="T41" fmla="*/ 73 h 85"/>
                <a:gd name="T42" fmla="*/ 70 w 115"/>
                <a:gd name="T43" fmla="*/ 78 h 85"/>
                <a:gd name="T44" fmla="*/ 63 w 115"/>
                <a:gd name="T45" fmla="*/ 85 h 85"/>
                <a:gd name="T46" fmla="*/ 58 w 115"/>
                <a:gd name="T47" fmla="*/ 80 h 85"/>
                <a:gd name="T48" fmla="*/ 51 w 115"/>
                <a:gd name="T49" fmla="*/ 78 h 85"/>
                <a:gd name="T50" fmla="*/ 47 w 115"/>
                <a:gd name="T51" fmla="*/ 75 h 85"/>
                <a:gd name="T52" fmla="*/ 42 w 115"/>
                <a:gd name="T53" fmla="*/ 73 h 85"/>
                <a:gd name="T54" fmla="*/ 35 w 115"/>
                <a:gd name="T55" fmla="*/ 70 h 85"/>
                <a:gd name="T56" fmla="*/ 28 w 115"/>
                <a:gd name="T57" fmla="*/ 68 h 85"/>
                <a:gd name="T58" fmla="*/ 21 w 115"/>
                <a:gd name="T59" fmla="*/ 66 h 85"/>
                <a:gd name="T60" fmla="*/ 16 w 115"/>
                <a:gd name="T61" fmla="*/ 63 h 85"/>
                <a:gd name="T62" fmla="*/ 7 w 115"/>
                <a:gd name="T63" fmla="*/ 56 h 85"/>
                <a:gd name="T64" fmla="*/ 2 w 115"/>
                <a:gd name="T65" fmla="*/ 49 h 85"/>
                <a:gd name="T66" fmla="*/ 0 w 115"/>
                <a:gd name="T67" fmla="*/ 42 h 85"/>
                <a:gd name="T68" fmla="*/ 0 w 115"/>
                <a:gd name="T69" fmla="*/ 37 h 85"/>
                <a:gd name="T70" fmla="*/ 2 w 115"/>
                <a:gd name="T71" fmla="*/ 33 h 85"/>
                <a:gd name="T72" fmla="*/ 9 w 115"/>
                <a:gd name="T73" fmla="*/ 26 h 85"/>
                <a:gd name="T74" fmla="*/ 11 w 115"/>
                <a:gd name="T75" fmla="*/ 28 h 85"/>
                <a:gd name="T76" fmla="*/ 18 w 115"/>
                <a:gd name="T77" fmla="*/ 33 h 85"/>
                <a:gd name="T78" fmla="*/ 23 w 115"/>
                <a:gd name="T79" fmla="*/ 35 h 85"/>
                <a:gd name="T80" fmla="*/ 28 w 115"/>
                <a:gd name="T81" fmla="*/ 37 h 85"/>
                <a:gd name="T82" fmla="*/ 28 w 115"/>
                <a:gd name="T83" fmla="*/ 28 h 85"/>
                <a:gd name="T84" fmla="*/ 30 w 115"/>
                <a:gd name="T85" fmla="*/ 21 h 85"/>
                <a:gd name="T86" fmla="*/ 35 w 115"/>
                <a:gd name="T87" fmla="*/ 16 h 85"/>
                <a:gd name="T88" fmla="*/ 44 w 115"/>
                <a:gd name="T89" fmla="*/ 12 h 85"/>
                <a:gd name="T90" fmla="*/ 51 w 115"/>
                <a:gd name="T91" fmla="*/ 9 h 85"/>
                <a:gd name="T92" fmla="*/ 58 w 115"/>
                <a:gd name="T93" fmla="*/ 7 h 85"/>
                <a:gd name="T94" fmla="*/ 68 w 115"/>
                <a:gd name="T95" fmla="*/ 5 h 85"/>
                <a:gd name="T96" fmla="*/ 77 w 115"/>
                <a:gd name="T97" fmla="*/ 5 h 85"/>
                <a:gd name="T98" fmla="*/ 77 w 115"/>
                <a:gd name="T99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" h="85">
                  <a:moveTo>
                    <a:pt x="77" y="5"/>
                  </a:moveTo>
                  <a:lnTo>
                    <a:pt x="87" y="0"/>
                  </a:lnTo>
                  <a:lnTo>
                    <a:pt x="96" y="5"/>
                  </a:lnTo>
                  <a:lnTo>
                    <a:pt x="106" y="9"/>
                  </a:lnTo>
                  <a:lnTo>
                    <a:pt x="113" y="19"/>
                  </a:lnTo>
                  <a:lnTo>
                    <a:pt x="115" y="26"/>
                  </a:lnTo>
                  <a:lnTo>
                    <a:pt x="115" y="33"/>
                  </a:lnTo>
                  <a:lnTo>
                    <a:pt x="110" y="35"/>
                  </a:lnTo>
                  <a:lnTo>
                    <a:pt x="108" y="37"/>
                  </a:lnTo>
                  <a:lnTo>
                    <a:pt x="98" y="37"/>
                  </a:lnTo>
                  <a:lnTo>
                    <a:pt x="94" y="37"/>
                  </a:lnTo>
                  <a:lnTo>
                    <a:pt x="84" y="37"/>
                  </a:lnTo>
                  <a:lnTo>
                    <a:pt x="75" y="37"/>
                  </a:lnTo>
                  <a:lnTo>
                    <a:pt x="66" y="37"/>
                  </a:lnTo>
                  <a:lnTo>
                    <a:pt x="58" y="37"/>
                  </a:lnTo>
                  <a:lnTo>
                    <a:pt x="61" y="42"/>
                  </a:lnTo>
                  <a:lnTo>
                    <a:pt x="66" y="49"/>
                  </a:lnTo>
                  <a:lnTo>
                    <a:pt x="70" y="54"/>
                  </a:lnTo>
                  <a:lnTo>
                    <a:pt x="75" y="61"/>
                  </a:lnTo>
                  <a:lnTo>
                    <a:pt x="75" y="66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3" y="85"/>
                  </a:lnTo>
                  <a:lnTo>
                    <a:pt x="58" y="80"/>
                  </a:lnTo>
                  <a:lnTo>
                    <a:pt x="51" y="78"/>
                  </a:lnTo>
                  <a:lnTo>
                    <a:pt x="47" y="75"/>
                  </a:lnTo>
                  <a:lnTo>
                    <a:pt x="42" y="73"/>
                  </a:lnTo>
                  <a:lnTo>
                    <a:pt x="35" y="70"/>
                  </a:lnTo>
                  <a:lnTo>
                    <a:pt x="28" y="68"/>
                  </a:lnTo>
                  <a:lnTo>
                    <a:pt x="21" y="66"/>
                  </a:lnTo>
                  <a:lnTo>
                    <a:pt x="16" y="63"/>
                  </a:lnTo>
                  <a:lnTo>
                    <a:pt x="7" y="56"/>
                  </a:lnTo>
                  <a:lnTo>
                    <a:pt x="2" y="49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9" y="26"/>
                  </a:lnTo>
                  <a:lnTo>
                    <a:pt x="11" y="28"/>
                  </a:lnTo>
                  <a:lnTo>
                    <a:pt x="18" y="33"/>
                  </a:lnTo>
                  <a:lnTo>
                    <a:pt x="23" y="35"/>
                  </a:lnTo>
                  <a:lnTo>
                    <a:pt x="28" y="37"/>
                  </a:lnTo>
                  <a:lnTo>
                    <a:pt x="28" y="28"/>
                  </a:lnTo>
                  <a:lnTo>
                    <a:pt x="30" y="21"/>
                  </a:lnTo>
                  <a:lnTo>
                    <a:pt x="35" y="16"/>
                  </a:lnTo>
                  <a:lnTo>
                    <a:pt x="44" y="12"/>
                  </a:lnTo>
                  <a:lnTo>
                    <a:pt x="51" y="9"/>
                  </a:lnTo>
                  <a:lnTo>
                    <a:pt x="58" y="7"/>
                  </a:lnTo>
                  <a:lnTo>
                    <a:pt x="68" y="5"/>
                  </a:lnTo>
                  <a:lnTo>
                    <a:pt x="77" y="5"/>
                  </a:lnTo>
                  <a:lnTo>
                    <a:pt x="77" y="5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>
              <a:off x="4740276" y="1178718"/>
              <a:ext cx="1312863" cy="1023938"/>
            </a:xfrm>
            <a:custGeom>
              <a:avLst/>
              <a:gdLst>
                <a:gd name="T0" fmla="*/ 90 w 827"/>
                <a:gd name="T1" fmla="*/ 448 h 645"/>
                <a:gd name="T2" fmla="*/ 116 w 827"/>
                <a:gd name="T3" fmla="*/ 400 h 645"/>
                <a:gd name="T4" fmla="*/ 149 w 827"/>
                <a:gd name="T5" fmla="*/ 375 h 645"/>
                <a:gd name="T6" fmla="*/ 168 w 827"/>
                <a:gd name="T7" fmla="*/ 325 h 645"/>
                <a:gd name="T8" fmla="*/ 189 w 827"/>
                <a:gd name="T9" fmla="*/ 280 h 645"/>
                <a:gd name="T10" fmla="*/ 238 w 827"/>
                <a:gd name="T11" fmla="*/ 250 h 645"/>
                <a:gd name="T12" fmla="*/ 276 w 827"/>
                <a:gd name="T13" fmla="*/ 212 h 645"/>
                <a:gd name="T14" fmla="*/ 328 w 827"/>
                <a:gd name="T15" fmla="*/ 226 h 645"/>
                <a:gd name="T16" fmla="*/ 382 w 827"/>
                <a:gd name="T17" fmla="*/ 196 h 645"/>
                <a:gd name="T18" fmla="*/ 422 w 827"/>
                <a:gd name="T19" fmla="*/ 224 h 645"/>
                <a:gd name="T20" fmla="*/ 474 w 827"/>
                <a:gd name="T21" fmla="*/ 214 h 645"/>
                <a:gd name="T22" fmla="*/ 500 w 827"/>
                <a:gd name="T23" fmla="*/ 238 h 645"/>
                <a:gd name="T24" fmla="*/ 549 w 827"/>
                <a:gd name="T25" fmla="*/ 245 h 645"/>
                <a:gd name="T26" fmla="*/ 582 w 827"/>
                <a:gd name="T27" fmla="*/ 276 h 645"/>
                <a:gd name="T28" fmla="*/ 625 w 827"/>
                <a:gd name="T29" fmla="*/ 290 h 645"/>
                <a:gd name="T30" fmla="*/ 629 w 827"/>
                <a:gd name="T31" fmla="*/ 330 h 645"/>
                <a:gd name="T32" fmla="*/ 665 w 827"/>
                <a:gd name="T33" fmla="*/ 358 h 645"/>
                <a:gd name="T34" fmla="*/ 674 w 827"/>
                <a:gd name="T35" fmla="*/ 407 h 645"/>
                <a:gd name="T36" fmla="*/ 683 w 827"/>
                <a:gd name="T37" fmla="*/ 459 h 645"/>
                <a:gd name="T38" fmla="*/ 693 w 827"/>
                <a:gd name="T39" fmla="*/ 506 h 645"/>
                <a:gd name="T40" fmla="*/ 709 w 827"/>
                <a:gd name="T41" fmla="*/ 546 h 645"/>
                <a:gd name="T42" fmla="*/ 693 w 827"/>
                <a:gd name="T43" fmla="*/ 601 h 645"/>
                <a:gd name="T44" fmla="*/ 714 w 827"/>
                <a:gd name="T45" fmla="*/ 634 h 645"/>
                <a:gd name="T46" fmla="*/ 759 w 827"/>
                <a:gd name="T47" fmla="*/ 645 h 645"/>
                <a:gd name="T48" fmla="*/ 775 w 827"/>
                <a:gd name="T49" fmla="*/ 608 h 645"/>
                <a:gd name="T50" fmla="*/ 780 w 827"/>
                <a:gd name="T51" fmla="*/ 558 h 645"/>
                <a:gd name="T52" fmla="*/ 822 w 827"/>
                <a:gd name="T53" fmla="*/ 513 h 645"/>
                <a:gd name="T54" fmla="*/ 792 w 827"/>
                <a:gd name="T55" fmla="*/ 450 h 645"/>
                <a:gd name="T56" fmla="*/ 818 w 827"/>
                <a:gd name="T57" fmla="*/ 405 h 645"/>
                <a:gd name="T58" fmla="*/ 804 w 827"/>
                <a:gd name="T59" fmla="*/ 346 h 645"/>
                <a:gd name="T60" fmla="*/ 785 w 827"/>
                <a:gd name="T61" fmla="*/ 306 h 645"/>
                <a:gd name="T62" fmla="*/ 789 w 827"/>
                <a:gd name="T63" fmla="*/ 247 h 645"/>
                <a:gd name="T64" fmla="*/ 756 w 827"/>
                <a:gd name="T65" fmla="*/ 191 h 645"/>
                <a:gd name="T66" fmla="*/ 738 w 827"/>
                <a:gd name="T67" fmla="*/ 146 h 645"/>
                <a:gd name="T68" fmla="*/ 702 w 827"/>
                <a:gd name="T69" fmla="*/ 118 h 645"/>
                <a:gd name="T70" fmla="*/ 688 w 827"/>
                <a:gd name="T71" fmla="*/ 82 h 645"/>
                <a:gd name="T72" fmla="*/ 625 w 827"/>
                <a:gd name="T73" fmla="*/ 64 h 645"/>
                <a:gd name="T74" fmla="*/ 563 w 827"/>
                <a:gd name="T75" fmla="*/ 17 h 645"/>
                <a:gd name="T76" fmla="*/ 509 w 827"/>
                <a:gd name="T77" fmla="*/ 38 h 645"/>
                <a:gd name="T78" fmla="*/ 460 w 827"/>
                <a:gd name="T79" fmla="*/ 7 h 645"/>
                <a:gd name="T80" fmla="*/ 410 w 827"/>
                <a:gd name="T81" fmla="*/ 17 h 645"/>
                <a:gd name="T82" fmla="*/ 351 w 827"/>
                <a:gd name="T83" fmla="*/ 12 h 645"/>
                <a:gd name="T84" fmla="*/ 292 w 827"/>
                <a:gd name="T85" fmla="*/ 21 h 645"/>
                <a:gd name="T86" fmla="*/ 248 w 827"/>
                <a:gd name="T87" fmla="*/ 57 h 645"/>
                <a:gd name="T88" fmla="*/ 189 w 827"/>
                <a:gd name="T89" fmla="*/ 57 h 645"/>
                <a:gd name="T90" fmla="*/ 175 w 827"/>
                <a:gd name="T91" fmla="*/ 106 h 645"/>
                <a:gd name="T92" fmla="*/ 121 w 827"/>
                <a:gd name="T93" fmla="*/ 120 h 645"/>
                <a:gd name="T94" fmla="*/ 109 w 827"/>
                <a:gd name="T95" fmla="*/ 163 h 645"/>
                <a:gd name="T96" fmla="*/ 76 w 827"/>
                <a:gd name="T97" fmla="*/ 186 h 645"/>
                <a:gd name="T98" fmla="*/ 26 w 827"/>
                <a:gd name="T99" fmla="*/ 212 h 645"/>
                <a:gd name="T100" fmla="*/ 40 w 827"/>
                <a:gd name="T101" fmla="*/ 261 h 645"/>
                <a:gd name="T102" fmla="*/ 5 w 827"/>
                <a:gd name="T103" fmla="*/ 316 h 645"/>
                <a:gd name="T104" fmla="*/ 19 w 827"/>
                <a:gd name="T105" fmla="*/ 358 h 645"/>
                <a:gd name="T106" fmla="*/ 29 w 827"/>
                <a:gd name="T107" fmla="*/ 407 h 645"/>
                <a:gd name="T108" fmla="*/ 55 w 827"/>
                <a:gd name="T109" fmla="*/ 45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7" h="645">
                  <a:moveTo>
                    <a:pt x="55" y="459"/>
                  </a:moveTo>
                  <a:lnTo>
                    <a:pt x="57" y="459"/>
                  </a:lnTo>
                  <a:lnTo>
                    <a:pt x="66" y="457"/>
                  </a:lnTo>
                  <a:lnTo>
                    <a:pt x="71" y="455"/>
                  </a:lnTo>
                  <a:lnTo>
                    <a:pt x="76" y="452"/>
                  </a:lnTo>
                  <a:lnTo>
                    <a:pt x="83" y="450"/>
                  </a:lnTo>
                  <a:lnTo>
                    <a:pt x="90" y="448"/>
                  </a:lnTo>
                  <a:lnTo>
                    <a:pt x="97" y="443"/>
                  </a:lnTo>
                  <a:lnTo>
                    <a:pt x="102" y="440"/>
                  </a:lnTo>
                  <a:lnTo>
                    <a:pt x="106" y="436"/>
                  </a:lnTo>
                  <a:lnTo>
                    <a:pt x="111" y="431"/>
                  </a:lnTo>
                  <a:lnTo>
                    <a:pt x="118" y="422"/>
                  </a:lnTo>
                  <a:lnTo>
                    <a:pt x="118" y="412"/>
                  </a:lnTo>
                  <a:lnTo>
                    <a:pt x="116" y="400"/>
                  </a:lnTo>
                  <a:lnTo>
                    <a:pt x="116" y="393"/>
                  </a:lnTo>
                  <a:lnTo>
                    <a:pt x="118" y="386"/>
                  </a:lnTo>
                  <a:lnTo>
                    <a:pt x="123" y="384"/>
                  </a:lnTo>
                  <a:lnTo>
                    <a:pt x="130" y="382"/>
                  </a:lnTo>
                  <a:lnTo>
                    <a:pt x="137" y="379"/>
                  </a:lnTo>
                  <a:lnTo>
                    <a:pt x="142" y="375"/>
                  </a:lnTo>
                  <a:lnTo>
                    <a:pt x="149" y="375"/>
                  </a:lnTo>
                  <a:lnTo>
                    <a:pt x="154" y="370"/>
                  </a:lnTo>
                  <a:lnTo>
                    <a:pt x="158" y="365"/>
                  </a:lnTo>
                  <a:lnTo>
                    <a:pt x="161" y="358"/>
                  </a:lnTo>
                  <a:lnTo>
                    <a:pt x="165" y="351"/>
                  </a:lnTo>
                  <a:lnTo>
                    <a:pt x="168" y="342"/>
                  </a:lnTo>
                  <a:lnTo>
                    <a:pt x="168" y="334"/>
                  </a:lnTo>
                  <a:lnTo>
                    <a:pt x="168" y="325"/>
                  </a:lnTo>
                  <a:lnTo>
                    <a:pt x="168" y="318"/>
                  </a:lnTo>
                  <a:lnTo>
                    <a:pt x="165" y="309"/>
                  </a:lnTo>
                  <a:lnTo>
                    <a:pt x="168" y="302"/>
                  </a:lnTo>
                  <a:lnTo>
                    <a:pt x="170" y="294"/>
                  </a:lnTo>
                  <a:lnTo>
                    <a:pt x="177" y="290"/>
                  </a:lnTo>
                  <a:lnTo>
                    <a:pt x="182" y="283"/>
                  </a:lnTo>
                  <a:lnTo>
                    <a:pt x="189" y="280"/>
                  </a:lnTo>
                  <a:lnTo>
                    <a:pt x="196" y="278"/>
                  </a:lnTo>
                  <a:lnTo>
                    <a:pt x="203" y="278"/>
                  </a:lnTo>
                  <a:lnTo>
                    <a:pt x="210" y="276"/>
                  </a:lnTo>
                  <a:lnTo>
                    <a:pt x="217" y="271"/>
                  </a:lnTo>
                  <a:lnTo>
                    <a:pt x="224" y="264"/>
                  </a:lnTo>
                  <a:lnTo>
                    <a:pt x="231" y="259"/>
                  </a:lnTo>
                  <a:lnTo>
                    <a:pt x="238" y="250"/>
                  </a:lnTo>
                  <a:lnTo>
                    <a:pt x="243" y="240"/>
                  </a:lnTo>
                  <a:lnTo>
                    <a:pt x="248" y="231"/>
                  </a:lnTo>
                  <a:lnTo>
                    <a:pt x="250" y="224"/>
                  </a:lnTo>
                  <a:lnTo>
                    <a:pt x="252" y="217"/>
                  </a:lnTo>
                  <a:lnTo>
                    <a:pt x="257" y="212"/>
                  </a:lnTo>
                  <a:lnTo>
                    <a:pt x="267" y="212"/>
                  </a:lnTo>
                  <a:lnTo>
                    <a:pt x="276" y="212"/>
                  </a:lnTo>
                  <a:lnTo>
                    <a:pt x="285" y="212"/>
                  </a:lnTo>
                  <a:lnTo>
                    <a:pt x="295" y="214"/>
                  </a:lnTo>
                  <a:lnTo>
                    <a:pt x="304" y="219"/>
                  </a:lnTo>
                  <a:lnTo>
                    <a:pt x="311" y="224"/>
                  </a:lnTo>
                  <a:lnTo>
                    <a:pt x="316" y="224"/>
                  </a:lnTo>
                  <a:lnTo>
                    <a:pt x="321" y="226"/>
                  </a:lnTo>
                  <a:lnTo>
                    <a:pt x="328" y="226"/>
                  </a:lnTo>
                  <a:lnTo>
                    <a:pt x="335" y="224"/>
                  </a:lnTo>
                  <a:lnTo>
                    <a:pt x="342" y="221"/>
                  </a:lnTo>
                  <a:lnTo>
                    <a:pt x="351" y="217"/>
                  </a:lnTo>
                  <a:lnTo>
                    <a:pt x="358" y="210"/>
                  </a:lnTo>
                  <a:lnTo>
                    <a:pt x="368" y="205"/>
                  </a:lnTo>
                  <a:lnTo>
                    <a:pt x="373" y="198"/>
                  </a:lnTo>
                  <a:lnTo>
                    <a:pt x="382" y="196"/>
                  </a:lnTo>
                  <a:lnTo>
                    <a:pt x="389" y="196"/>
                  </a:lnTo>
                  <a:lnTo>
                    <a:pt x="396" y="198"/>
                  </a:lnTo>
                  <a:lnTo>
                    <a:pt x="403" y="200"/>
                  </a:lnTo>
                  <a:lnTo>
                    <a:pt x="410" y="205"/>
                  </a:lnTo>
                  <a:lnTo>
                    <a:pt x="415" y="212"/>
                  </a:lnTo>
                  <a:lnTo>
                    <a:pt x="417" y="219"/>
                  </a:lnTo>
                  <a:lnTo>
                    <a:pt x="422" y="224"/>
                  </a:lnTo>
                  <a:lnTo>
                    <a:pt x="431" y="224"/>
                  </a:lnTo>
                  <a:lnTo>
                    <a:pt x="434" y="224"/>
                  </a:lnTo>
                  <a:lnTo>
                    <a:pt x="441" y="224"/>
                  </a:lnTo>
                  <a:lnTo>
                    <a:pt x="446" y="224"/>
                  </a:lnTo>
                  <a:lnTo>
                    <a:pt x="453" y="221"/>
                  </a:lnTo>
                  <a:lnTo>
                    <a:pt x="464" y="217"/>
                  </a:lnTo>
                  <a:lnTo>
                    <a:pt x="474" y="214"/>
                  </a:lnTo>
                  <a:lnTo>
                    <a:pt x="483" y="212"/>
                  </a:lnTo>
                  <a:lnTo>
                    <a:pt x="490" y="210"/>
                  </a:lnTo>
                  <a:lnTo>
                    <a:pt x="493" y="212"/>
                  </a:lnTo>
                  <a:lnTo>
                    <a:pt x="493" y="219"/>
                  </a:lnTo>
                  <a:lnTo>
                    <a:pt x="493" y="224"/>
                  </a:lnTo>
                  <a:lnTo>
                    <a:pt x="495" y="231"/>
                  </a:lnTo>
                  <a:lnTo>
                    <a:pt x="500" y="238"/>
                  </a:lnTo>
                  <a:lnTo>
                    <a:pt x="507" y="247"/>
                  </a:lnTo>
                  <a:lnTo>
                    <a:pt x="512" y="252"/>
                  </a:lnTo>
                  <a:lnTo>
                    <a:pt x="519" y="254"/>
                  </a:lnTo>
                  <a:lnTo>
                    <a:pt x="526" y="252"/>
                  </a:lnTo>
                  <a:lnTo>
                    <a:pt x="535" y="252"/>
                  </a:lnTo>
                  <a:lnTo>
                    <a:pt x="542" y="247"/>
                  </a:lnTo>
                  <a:lnTo>
                    <a:pt x="549" y="245"/>
                  </a:lnTo>
                  <a:lnTo>
                    <a:pt x="556" y="245"/>
                  </a:lnTo>
                  <a:lnTo>
                    <a:pt x="563" y="247"/>
                  </a:lnTo>
                  <a:lnTo>
                    <a:pt x="568" y="250"/>
                  </a:lnTo>
                  <a:lnTo>
                    <a:pt x="573" y="254"/>
                  </a:lnTo>
                  <a:lnTo>
                    <a:pt x="575" y="261"/>
                  </a:lnTo>
                  <a:lnTo>
                    <a:pt x="580" y="269"/>
                  </a:lnTo>
                  <a:lnTo>
                    <a:pt x="582" y="276"/>
                  </a:lnTo>
                  <a:lnTo>
                    <a:pt x="587" y="280"/>
                  </a:lnTo>
                  <a:lnTo>
                    <a:pt x="592" y="285"/>
                  </a:lnTo>
                  <a:lnTo>
                    <a:pt x="599" y="287"/>
                  </a:lnTo>
                  <a:lnTo>
                    <a:pt x="606" y="285"/>
                  </a:lnTo>
                  <a:lnTo>
                    <a:pt x="613" y="285"/>
                  </a:lnTo>
                  <a:lnTo>
                    <a:pt x="618" y="285"/>
                  </a:lnTo>
                  <a:lnTo>
                    <a:pt x="625" y="290"/>
                  </a:lnTo>
                  <a:lnTo>
                    <a:pt x="625" y="292"/>
                  </a:lnTo>
                  <a:lnTo>
                    <a:pt x="629" y="297"/>
                  </a:lnTo>
                  <a:lnTo>
                    <a:pt x="629" y="304"/>
                  </a:lnTo>
                  <a:lnTo>
                    <a:pt x="632" y="311"/>
                  </a:lnTo>
                  <a:lnTo>
                    <a:pt x="629" y="318"/>
                  </a:lnTo>
                  <a:lnTo>
                    <a:pt x="629" y="325"/>
                  </a:lnTo>
                  <a:lnTo>
                    <a:pt x="629" y="330"/>
                  </a:lnTo>
                  <a:lnTo>
                    <a:pt x="632" y="337"/>
                  </a:lnTo>
                  <a:lnTo>
                    <a:pt x="634" y="342"/>
                  </a:lnTo>
                  <a:lnTo>
                    <a:pt x="639" y="344"/>
                  </a:lnTo>
                  <a:lnTo>
                    <a:pt x="643" y="349"/>
                  </a:lnTo>
                  <a:lnTo>
                    <a:pt x="650" y="351"/>
                  </a:lnTo>
                  <a:lnTo>
                    <a:pt x="658" y="353"/>
                  </a:lnTo>
                  <a:lnTo>
                    <a:pt x="665" y="358"/>
                  </a:lnTo>
                  <a:lnTo>
                    <a:pt x="672" y="363"/>
                  </a:lnTo>
                  <a:lnTo>
                    <a:pt x="679" y="370"/>
                  </a:lnTo>
                  <a:lnTo>
                    <a:pt x="683" y="375"/>
                  </a:lnTo>
                  <a:lnTo>
                    <a:pt x="686" y="382"/>
                  </a:lnTo>
                  <a:lnTo>
                    <a:pt x="683" y="391"/>
                  </a:lnTo>
                  <a:lnTo>
                    <a:pt x="679" y="398"/>
                  </a:lnTo>
                  <a:lnTo>
                    <a:pt x="674" y="407"/>
                  </a:lnTo>
                  <a:lnTo>
                    <a:pt x="669" y="415"/>
                  </a:lnTo>
                  <a:lnTo>
                    <a:pt x="667" y="422"/>
                  </a:lnTo>
                  <a:lnTo>
                    <a:pt x="669" y="431"/>
                  </a:lnTo>
                  <a:lnTo>
                    <a:pt x="672" y="438"/>
                  </a:lnTo>
                  <a:lnTo>
                    <a:pt x="674" y="448"/>
                  </a:lnTo>
                  <a:lnTo>
                    <a:pt x="679" y="452"/>
                  </a:lnTo>
                  <a:lnTo>
                    <a:pt x="683" y="459"/>
                  </a:lnTo>
                  <a:lnTo>
                    <a:pt x="688" y="464"/>
                  </a:lnTo>
                  <a:lnTo>
                    <a:pt x="691" y="471"/>
                  </a:lnTo>
                  <a:lnTo>
                    <a:pt x="693" y="476"/>
                  </a:lnTo>
                  <a:lnTo>
                    <a:pt x="695" y="483"/>
                  </a:lnTo>
                  <a:lnTo>
                    <a:pt x="695" y="490"/>
                  </a:lnTo>
                  <a:lnTo>
                    <a:pt x="695" y="497"/>
                  </a:lnTo>
                  <a:lnTo>
                    <a:pt x="693" y="506"/>
                  </a:lnTo>
                  <a:lnTo>
                    <a:pt x="693" y="516"/>
                  </a:lnTo>
                  <a:lnTo>
                    <a:pt x="691" y="523"/>
                  </a:lnTo>
                  <a:lnTo>
                    <a:pt x="693" y="530"/>
                  </a:lnTo>
                  <a:lnTo>
                    <a:pt x="695" y="535"/>
                  </a:lnTo>
                  <a:lnTo>
                    <a:pt x="700" y="539"/>
                  </a:lnTo>
                  <a:lnTo>
                    <a:pt x="705" y="542"/>
                  </a:lnTo>
                  <a:lnTo>
                    <a:pt x="709" y="546"/>
                  </a:lnTo>
                  <a:lnTo>
                    <a:pt x="712" y="554"/>
                  </a:lnTo>
                  <a:lnTo>
                    <a:pt x="712" y="563"/>
                  </a:lnTo>
                  <a:lnTo>
                    <a:pt x="707" y="570"/>
                  </a:lnTo>
                  <a:lnTo>
                    <a:pt x="702" y="579"/>
                  </a:lnTo>
                  <a:lnTo>
                    <a:pt x="700" y="586"/>
                  </a:lnTo>
                  <a:lnTo>
                    <a:pt x="698" y="594"/>
                  </a:lnTo>
                  <a:lnTo>
                    <a:pt x="693" y="601"/>
                  </a:lnTo>
                  <a:lnTo>
                    <a:pt x="691" y="608"/>
                  </a:lnTo>
                  <a:lnTo>
                    <a:pt x="691" y="615"/>
                  </a:lnTo>
                  <a:lnTo>
                    <a:pt x="695" y="619"/>
                  </a:lnTo>
                  <a:lnTo>
                    <a:pt x="698" y="622"/>
                  </a:lnTo>
                  <a:lnTo>
                    <a:pt x="702" y="627"/>
                  </a:lnTo>
                  <a:lnTo>
                    <a:pt x="707" y="629"/>
                  </a:lnTo>
                  <a:lnTo>
                    <a:pt x="714" y="634"/>
                  </a:lnTo>
                  <a:lnTo>
                    <a:pt x="719" y="636"/>
                  </a:lnTo>
                  <a:lnTo>
                    <a:pt x="726" y="641"/>
                  </a:lnTo>
                  <a:lnTo>
                    <a:pt x="733" y="643"/>
                  </a:lnTo>
                  <a:lnTo>
                    <a:pt x="740" y="645"/>
                  </a:lnTo>
                  <a:lnTo>
                    <a:pt x="747" y="645"/>
                  </a:lnTo>
                  <a:lnTo>
                    <a:pt x="752" y="645"/>
                  </a:lnTo>
                  <a:lnTo>
                    <a:pt x="759" y="645"/>
                  </a:lnTo>
                  <a:lnTo>
                    <a:pt x="766" y="645"/>
                  </a:lnTo>
                  <a:lnTo>
                    <a:pt x="768" y="643"/>
                  </a:lnTo>
                  <a:lnTo>
                    <a:pt x="773" y="638"/>
                  </a:lnTo>
                  <a:lnTo>
                    <a:pt x="775" y="631"/>
                  </a:lnTo>
                  <a:lnTo>
                    <a:pt x="775" y="627"/>
                  </a:lnTo>
                  <a:lnTo>
                    <a:pt x="775" y="617"/>
                  </a:lnTo>
                  <a:lnTo>
                    <a:pt x="775" y="608"/>
                  </a:lnTo>
                  <a:lnTo>
                    <a:pt x="775" y="601"/>
                  </a:lnTo>
                  <a:lnTo>
                    <a:pt x="775" y="594"/>
                  </a:lnTo>
                  <a:lnTo>
                    <a:pt x="775" y="586"/>
                  </a:lnTo>
                  <a:lnTo>
                    <a:pt x="775" y="579"/>
                  </a:lnTo>
                  <a:lnTo>
                    <a:pt x="778" y="575"/>
                  </a:lnTo>
                  <a:lnTo>
                    <a:pt x="778" y="570"/>
                  </a:lnTo>
                  <a:lnTo>
                    <a:pt x="780" y="558"/>
                  </a:lnTo>
                  <a:lnTo>
                    <a:pt x="782" y="551"/>
                  </a:lnTo>
                  <a:lnTo>
                    <a:pt x="789" y="544"/>
                  </a:lnTo>
                  <a:lnTo>
                    <a:pt x="797" y="539"/>
                  </a:lnTo>
                  <a:lnTo>
                    <a:pt x="804" y="535"/>
                  </a:lnTo>
                  <a:lnTo>
                    <a:pt x="811" y="528"/>
                  </a:lnTo>
                  <a:lnTo>
                    <a:pt x="818" y="521"/>
                  </a:lnTo>
                  <a:lnTo>
                    <a:pt x="822" y="513"/>
                  </a:lnTo>
                  <a:lnTo>
                    <a:pt x="825" y="504"/>
                  </a:lnTo>
                  <a:lnTo>
                    <a:pt x="825" y="497"/>
                  </a:lnTo>
                  <a:lnTo>
                    <a:pt x="820" y="485"/>
                  </a:lnTo>
                  <a:lnTo>
                    <a:pt x="815" y="476"/>
                  </a:lnTo>
                  <a:lnTo>
                    <a:pt x="806" y="464"/>
                  </a:lnTo>
                  <a:lnTo>
                    <a:pt x="799" y="457"/>
                  </a:lnTo>
                  <a:lnTo>
                    <a:pt x="792" y="450"/>
                  </a:lnTo>
                  <a:lnTo>
                    <a:pt x="792" y="445"/>
                  </a:lnTo>
                  <a:lnTo>
                    <a:pt x="789" y="438"/>
                  </a:lnTo>
                  <a:lnTo>
                    <a:pt x="789" y="433"/>
                  </a:lnTo>
                  <a:lnTo>
                    <a:pt x="792" y="429"/>
                  </a:lnTo>
                  <a:lnTo>
                    <a:pt x="801" y="422"/>
                  </a:lnTo>
                  <a:lnTo>
                    <a:pt x="808" y="415"/>
                  </a:lnTo>
                  <a:lnTo>
                    <a:pt x="818" y="405"/>
                  </a:lnTo>
                  <a:lnTo>
                    <a:pt x="822" y="396"/>
                  </a:lnTo>
                  <a:lnTo>
                    <a:pt x="827" y="389"/>
                  </a:lnTo>
                  <a:lnTo>
                    <a:pt x="827" y="379"/>
                  </a:lnTo>
                  <a:lnTo>
                    <a:pt x="827" y="370"/>
                  </a:lnTo>
                  <a:lnTo>
                    <a:pt x="822" y="360"/>
                  </a:lnTo>
                  <a:lnTo>
                    <a:pt x="815" y="353"/>
                  </a:lnTo>
                  <a:lnTo>
                    <a:pt x="804" y="346"/>
                  </a:lnTo>
                  <a:lnTo>
                    <a:pt x="792" y="342"/>
                  </a:lnTo>
                  <a:lnTo>
                    <a:pt x="785" y="334"/>
                  </a:lnTo>
                  <a:lnTo>
                    <a:pt x="780" y="330"/>
                  </a:lnTo>
                  <a:lnTo>
                    <a:pt x="775" y="325"/>
                  </a:lnTo>
                  <a:lnTo>
                    <a:pt x="775" y="320"/>
                  </a:lnTo>
                  <a:lnTo>
                    <a:pt x="778" y="313"/>
                  </a:lnTo>
                  <a:lnTo>
                    <a:pt x="785" y="306"/>
                  </a:lnTo>
                  <a:lnTo>
                    <a:pt x="792" y="297"/>
                  </a:lnTo>
                  <a:lnTo>
                    <a:pt x="799" y="290"/>
                  </a:lnTo>
                  <a:lnTo>
                    <a:pt x="801" y="278"/>
                  </a:lnTo>
                  <a:lnTo>
                    <a:pt x="801" y="271"/>
                  </a:lnTo>
                  <a:lnTo>
                    <a:pt x="799" y="264"/>
                  </a:lnTo>
                  <a:lnTo>
                    <a:pt x="794" y="254"/>
                  </a:lnTo>
                  <a:lnTo>
                    <a:pt x="789" y="247"/>
                  </a:lnTo>
                  <a:lnTo>
                    <a:pt x="782" y="240"/>
                  </a:lnTo>
                  <a:lnTo>
                    <a:pt x="775" y="233"/>
                  </a:lnTo>
                  <a:lnTo>
                    <a:pt x="771" y="226"/>
                  </a:lnTo>
                  <a:lnTo>
                    <a:pt x="768" y="217"/>
                  </a:lnTo>
                  <a:lnTo>
                    <a:pt x="764" y="210"/>
                  </a:lnTo>
                  <a:lnTo>
                    <a:pt x="759" y="200"/>
                  </a:lnTo>
                  <a:lnTo>
                    <a:pt x="756" y="191"/>
                  </a:lnTo>
                  <a:lnTo>
                    <a:pt x="754" y="184"/>
                  </a:lnTo>
                  <a:lnTo>
                    <a:pt x="752" y="179"/>
                  </a:lnTo>
                  <a:lnTo>
                    <a:pt x="749" y="172"/>
                  </a:lnTo>
                  <a:lnTo>
                    <a:pt x="747" y="167"/>
                  </a:lnTo>
                  <a:lnTo>
                    <a:pt x="742" y="160"/>
                  </a:lnTo>
                  <a:lnTo>
                    <a:pt x="740" y="153"/>
                  </a:lnTo>
                  <a:lnTo>
                    <a:pt x="738" y="146"/>
                  </a:lnTo>
                  <a:lnTo>
                    <a:pt x="735" y="144"/>
                  </a:lnTo>
                  <a:lnTo>
                    <a:pt x="731" y="134"/>
                  </a:lnTo>
                  <a:lnTo>
                    <a:pt x="728" y="130"/>
                  </a:lnTo>
                  <a:lnTo>
                    <a:pt x="721" y="125"/>
                  </a:lnTo>
                  <a:lnTo>
                    <a:pt x="714" y="123"/>
                  </a:lnTo>
                  <a:lnTo>
                    <a:pt x="707" y="120"/>
                  </a:lnTo>
                  <a:lnTo>
                    <a:pt x="702" y="118"/>
                  </a:lnTo>
                  <a:lnTo>
                    <a:pt x="693" y="115"/>
                  </a:lnTo>
                  <a:lnTo>
                    <a:pt x="691" y="111"/>
                  </a:lnTo>
                  <a:lnTo>
                    <a:pt x="691" y="106"/>
                  </a:lnTo>
                  <a:lnTo>
                    <a:pt x="691" y="101"/>
                  </a:lnTo>
                  <a:lnTo>
                    <a:pt x="691" y="94"/>
                  </a:lnTo>
                  <a:lnTo>
                    <a:pt x="691" y="90"/>
                  </a:lnTo>
                  <a:lnTo>
                    <a:pt x="688" y="82"/>
                  </a:lnTo>
                  <a:lnTo>
                    <a:pt x="683" y="73"/>
                  </a:lnTo>
                  <a:lnTo>
                    <a:pt x="676" y="66"/>
                  </a:lnTo>
                  <a:lnTo>
                    <a:pt x="667" y="64"/>
                  </a:lnTo>
                  <a:lnTo>
                    <a:pt x="655" y="61"/>
                  </a:lnTo>
                  <a:lnTo>
                    <a:pt x="646" y="64"/>
                  </a:lnTo>
                  <a:lnTo>
                    <a:pt x="634" y="64"/>
                  </a:lnTo>
                  <a:lnTo>
                    <a:pt x="625" y="64"/>
                  </a:lnTo>
                  <a:lnTo>
                    <a:pt x="613" y="61"/>
                  </a:lnTo>
                  <a:lnTo>
                    <a:pt x="603" y="57"/>
                  </a:lnTo>
                  <a:lnTo>
                    <a:pt x="594" y="50"/>
                  </a:lnTo>
                  <a:lnTo>
                    <a:pt x="587" y="40"/>
                  </a:lnTo>
                  <a:lnTo>
                    <a:pt x="577" y="31"/>
                  </a:lnTo>
                  <a:lnTo>
                    <a:pt x="570" y="24"/>
                  </a:lnTo>
                  <a:lnTo>
                    <a:pt x="563" y="17"/>
                  </a:lnTo>
                  <a:lnTo>
                    <a:pt x="556" y="12"/>
                  </a:lnTo>
                  <a:lnTo>
                    <a:pt x="549" y="12"/>
                  </a:lnTo>
                  <a:lnTo>
                    <a:pt x="544" y="17"/>
                  </a:lnTo>
                  <a:lnTo>
                    <a:pt x="535" y="21"/>
                  </a:lnTo>
                  <a:lnTo>
                    <a:pt x="526" y="28"/>
                  </a:lnTo>
                  <a:lnTo>
                    <a:pt x="519" y="33"/>
                  </a:lnTo>
                  <a:lnTo>
                    <a:pt x="509" y="38"/>
                  </a:lnTo>
                  <a:lnTo>
                    <a:pt x="500" y="40"/>
                  </a:lnTo>
                  <a:lnTo>
                    <a:pt x="493" y="40"/>
                  </a:lnTo>
                  <a:lnTo>
                    <a:pt x="486" y="38"/>
                  </a:lnTo>
                  <a:lnTo>
                    <a:pt x="481" y="31"/>
                  </a:lnTo>
                  <a:lnTo>
                    <a:pt x="474" y="21"/>
                  </a:lnTo>
                  <a:lnTo>
                    <a:pt x="469" y="14"/>
                  </a:lnTo>
                  <a:lnTo>
                    <a:pt x="460" y="7"/>
                  </a:lnTo>
                  <a:lnTo>
                    <a:pt x="453" y="5"/>
                  </a:lnTo>
                  <a:lnTo>
                    <a:pt x="446" y="2"/>
                  </a:lnTo>
                  <a:lnTo>
                    <a:pt x="436" y="2"/>
                  </a:lnTo>
                  <a:lnTo>
                    <a:pt x="429" y="2"/>
                  </a:lnTo>
                  <a:lnTo>
                    <a:pt x="424" y="7"/>
                  </a:lnTo>
                  <a:lnTo>
                    <a:pt x="417" y="12"/>
                  </a:lnTo>
                  <a:lnTo>
                    <a:pt x="410" y="17"/>
                  </a:lnTo>
                  <a:lnTo>
                    <a:pt x="406" y="24"/>
                  </a:lnTo>
                  <a:lnTo>
                    <a:pt x="398" y="28"/>
                  </a:lnTo>
                  <a:lnTo>
                    <a:pt x="391" y="33"/>
                  </a:lnTo>
                  <a:lnTo>
                    <a:pt x="382" y="33"/>
                  </a:lnTo>
                  <a:lnTo>
                    <a:pt x="373" y="28"/>
                  </a:lnTo>
                  <a:lnTo>
                    <a:pt x="363" y="21"/>
                  </a:lnTo>
                  <a:lnTo>
                    <a:pt x="351" y="12"/>
                  </a:lnTo>
                  <a:lnTo>
                    <a:pt x="340" y="5"/>
                  </a:lnTo>
                  <a:lnTo>
                    <a:pt x="330" y="0"/>
                  </a:lnTo>
                  <a:lnTo>
                    <a:pt x="318" y="0"/>
                  </a:lnTo>
                  <a:lnTo>
                    <a:pt x="309" y="2"/>
                  </a:lnTo>
                  <a:lnTo>
                    <a:pt x="302" y="5"/>
                  </a:lnTo>
                  <a:lnTo>
                    <a:pt x="295" y="12"/>
                  </a:lnTo>
                  <a:lnTo>
                    <a:pt x="292" y="21"/>
                  </a:lnTo>
                  <a:lnTo>
                    <a:pt x="290" y="28"/>
                  </a:lnTo>
                  <a:lnTo>
                    <a:pt x="283" y="38"/>
                  </a:lnTo>
                  <a:lnTo>
                    <a:pt x="276" y="45"/>
                  </a:lnTo>
                  <a:lnTo>
                    <a:pt x="269" y="52"/>
                  </a:lnTo>
                  <a:lnTo>
                    <a:pt x="262" y="54"/>
                  </a:lnTo>
                  <a:lnTo>
                    <a:pt x="252" y="57"/>
                  </a:lnTo>
                  <a:lnTo>
                    <a:pt x="248" y="57"/>
                  </a:lnTo>
                  <a:lnTo>
                    <a:pt x="241" y="52"/>
                  </a:lnTo>
                  <a:lnTo>
                    <a:pt x="236" y="47"/>
                  </a:lnTo>
                  <a:lnTo>
                    <a:pt x="227" y="47"/>
                  </a:lnTo>
                  <a:lnTo>
                    <a:pt x="217" y="47"/>
                  </a:lnTo>
                  <a:lnTo>
                    <a:pt x="208" y="50"/>
                  </a:lnTo>
                  <a:lnTo>
                    <a:pt x="198" y="52"/>
                  </a:lnTo>
                  <a:lnTo>
                    <a:pt x="189" y="57"/>
                  </a:lnTo>
                  <a:lnTo>
                    <a:pt x="186" y="61"/>
                  </a:lnTo>
                  <a:lnTo>
                    <a:pt x="186" y="71"/>
                  </a:lnTo>
                  <a:lnTo>
                    <a:pt x="186" y="78"/>
                  </a:lnTo>
                  <a:lnTo>
                    <a:pt x="186" y="85"/>
                  </a:lnTo>
                  <a:lnTo>
                    <a:pt x="184" y="94"/>
                  </a:lnTo>
                  <a:lnTo>
                    <a:pt x="179" y="101"/>
                  </a:lnTo>
                  <a:lnTo>
                    <a:pt x="175" y="106"/>
                  </a:lnTo>
                  <a:lnTo>
                    <a:pt x="168" y="111"/>
                  </a:lnTo>
                  <a:lnTo>
                    <a:pt x="161" y="113"/>
                  </a:lnTo>
                  <a:lnTo>
                    <a:pt x="151" y="113"/>
                  </a:lnTo>
                  <a:lnTo>
                    <a:pt x="144" y="113"/>
                  </a:lnTo>
                  <a:lnTo>
                    <a:pt x="137" y="113"/>
                  </a:lnTo>
                  <a:lnTo>
                    <a:pt x="128" y="115"/>
                  </a:lnTo>
                  <a:lnTo>
                    <a:pt x="121" y="120"/>
                  </a:lnTo>
                  <a:lnTo>
                    <a:pt x="113" y="123"/>
                  </a:lnTo>
                  <a:lnTo>
                    <a:pt x="111" y="130"/>
                  </a:lnTo>
                  <a:lnTo>
                    <a:pt x="109" y="134"/>
                  </a:lnTo>
                  <a:lnTo>
                    <a:pt x="109" y="144"/>
                  </a:lnTo>
                  <a:lnTo>
                    <a:pt x="109" y="148"/>
                  </a:lnTo>
                  <a:lnTo>
                    <a:pt x="111" y="155"/>
                  </a:lnTo>
                  <a:lnTo>
                    <a:pt x="109" y="163"/>
                  </a:lnTo>
                  <a:lnTo>
                    <a:pt x="106" y="167"/>
                  </a:lnTo>
                  <a:lnTo>
                    <a:pt x="102" y="172"/>
                  </a:lnTo>
                  <a:lnTo>
                    <a:pt x="97" y="177"/>
                  </a:lnTo>
                  <a:lnTo>
                    <a:pt x="92" y="179"/>
                  </a:lnTo>
                  <a:lnTo>
                    <a:pt x="88" y="181"/>
                  </a:lnTo>
                  <a:lnTo>
                    <a:pt x="83" y="184"/>
                  </a:lnTo>
                  <a:lnTo>
                    <a:pt x="76" y="186"/>
                  </a:lnTo>
                  <a:lnTo>
                    <a:pt x="71" y="186"/>
                  </a:lnTo>
                  <a:lnTo>
                    <a:pt x="64" y="188"/>
                  </a:lnTo>
                  <a:lnTo>
                    <a:pt x="59" y="191"/>
                  </a:lnTo>
                  <a:lnTo>
                    <a:pt x="52" y="193"/>
                  </a:lnTo>
                  <a:lnTo>
                    <a:pt x="43" y="200"/>
                  </a:lnTo>
                  <a:lnTo>
                    <a:pt x="33" y="205"/>
                  </a:lnTo>
                  <a:lnTo>
                    <a:pt x="26" y="212"/>
                  </a:lnTo>
                  <a:lnTo>
                    <a:pt x="22" y="219"/>
                  </a:lnTo>
                  <a:lnTo>
                    <a:pt x="22" y="226"/>
                  </a:lnTo>
                  <a:lnTo>
                    <a:pt x="26" y="233"/>
                  </a:lnTo>
                  <a:lnTo>
                    <a:pt x="29" y="240"/>
                  </a:lnTo>
                  <a:lnTo>
                    <a:pt x="33" y="245"/>
                  </a:lnTo>
                  <a:lnTo>
                    <a:pt x="36" y="252"/>
                  </a:lnTo>
                  <a:lnTo>
                    <a:pt x="40" y="261"/>
                  </a:lnTo>
                  <a:lnTo>
                    <a:pt x="40" y="269"/>
                  </a:lnTo>
                  <a:lnTo>
                    <a:pt x="38" y="276"/>
                  </a:lnTo>
                  <a:lnTo>
                    <a:pt x="33" y="283"/>
                  </a:lnTo>
                  <a:lnTo>
                    <a:pt x="29" y="290"/>
                  </a:lnTo>
                  <a:lnTo>
                    <a:pt x="17" y="294"/>
                  </a:lnTo>
                  <a:lnTo>
                    <a:pt x="10" y="304"/>
                  </a:lnTo>
                  <a:lnTo>
                    <a:pt x="5" y="316"/>
                  </a:lnTo>
                  <a:lnTo>
                    <a:pt x="3" y="327"/>
                  </a:lnTo>
                  <a:lnTo>
                    <a:pt x="0" y="334"/>
                  </a:lnTo>
                  <a:lnTo>
                    <a:pt x="3" y="344"/>
                  </a:lnTo>
                  <a:lnTo>
                    <a:pt x="5" y="351"/>
                  </a:lnTo>
                  <a:lnTo>
                    <a:pt x="10" y="353"/>
                  </a:lnTo>
                  <a:lnTo>
                    <a:pt x="15" y="353"/>
                  </a:lnTo>
                  <a:lnTo>
                    <a:pt x="19" y="358"/>
                  </a:lnTo>
                  <a:lnTo>
                    <a:pt x="24" y="363"/>
                  </a:lnTo>
                  <a:lnTo>
                    <a:pt x="31" y="370"/>
                  </a:lnTo>
                  <a:lnTo>
                    <a:pt x="33" y="377"/>
                  </a:lnTo>
                  <a:lnTo>
                    <a:pt x="33" y="386"/>
                  </a:lnTo>
                  <a:lnTo>
                    <a:pt x="33" y="393"/>
                  </a:lnTo>
                  <a:lnTo>
                    <a:pt x="31" y="400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1" y="426"/>
                  </a:lnTo>
                  <a:lnTo>
                    <a:pt x="38" y="436"/>
                  </a:lnTo>
                  <a:lnTo>
                    <a:pt x="43" y="445"/>
                  </a:lnTo>
                  <a:lnTo>
                    <a:pt x="48" y="452"/>
                  </a:lnTo>
                  <a:lnTo>
                    <a:pt x="52" y="459"/>
                  </a:lnTo>
                  <a:lnTo>
                    <a:pt x="55" y="459"/>
                  </a:lnTo>
                  <a:lnTo>
                    <a:pt x="55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auto">
            <a:xfrm>
              <a:off x="5129214" y="1650206"/>
              <a:ext cx="355600" cy="661988"/>
            </a:xfrm>
            <a:custGeom>
              <a:avLst/>
              <a:gdLst>
                <a:gd name="T0" fmla="*/ 222 w 224"/>
                <a:gd name="T1" fmla="*/ 12 h 417"/>
                <a:gd name="T2" fmla="*/ 208 w 224"/>
                <a:gd name="T3" fmla="*/ 14 h 417"/>
                <a:gd name="T4" fmla="*/ 182 w 224"/>
                <a:gd name="T5" fmla="*/ 21 h 417"/>
                <a:gd name="T6" fmla="*/ 151 w 224"/>
                <a:gd name="T7" fmla="*/ 30 h 417"/>
                <a:gd name="T8" fmla="*/ 116 w 224"/>
                <a:gd name="T9" fmla="*/ 42 h 417"/>
                <a:gd name="T10" fmla="*/ 83 w 224"/>
                <a:gd name="T11" fmla="*/ 61 h 417"/>
                <a:gd name="T12" fmla="*/ 50 w 224"/>
                <a:gd name="T13" fmla="*/ 82 h 417"/>
                <a:gd name="T14" fmla="*/ 29 w 224"/>
                <a:gd name="T15" fmla="*/ 108 h 417"/>
                <a:gd name="T16" fmla="*/ 22 w 224"/>
                <a:gd name="T17" fmla="*/ 125 h 417"/>
                <a:gd name="T18" fmla="*/ 24 w 224"/>
                <a:gd name="T19" fmla="*/ 139 h 417"/>
                <a:gd name="T20" fmla="*/ 31 w 224"/>
                <a:gd name="T21" fmla="*/ 167 h 417"/>
                <a:gd name="T22" fmla="*/ 40 w 224"/>
                <a:gd name="T23" fmla="*/ 202 h 417"/>
                <a:gd name="T24" fmla="*/ 55 w 224"/>
                <a:gd name="T25" fmla="*/ 247 h 417"/>
                <a:gd name="T26" fmla="*/ 73 w 224"/>
                <a:gd name="T27" fmla="*/ 294 h 417"/>
                <a:gd name="T28" fmla="*/ 99 w 224"/>
                <a:gd name="T29" fmla="*/ 339 h 417"/>
                <a:gd name="T30" fmla="*/ 132 w 224"/>
                <a:gd name="T31" fmla="*/ 384 h 417"/>
                <a:gd name="T32" fmla="*/ 151 w 224"/>
                <a:gd name="T33" fmla="*/ 405 h 417"/>
                <a:gd name="T34" fmla="*/ 149 w 224"/>
                <a:gd name="T35" fmla="*/ 412 h 417"/>
                <a:gd name="T36" fmla="*/ 139 w 224"/>
                <a:gd name="T37" fmla="*/ 414 h 417"/>
                <a:gd name="T38" fmla="*/ 128 w 224"/>
                <a:gd name="T39" fmla="*/ 412 h 417"/>
                <a:gd name="T40" fmla="*/ 113 w 224"/>
                <a:gd name="T41" fmla="*/ 398 h 417"/>
                <a:gd name="T42" fmla="*/ 95 w 224"/>
                <a:gd name="T43" fmla="*/ 370 h 417"/>
                <a:gd name="T44" fmla="*/ 71 w 224"/>
                <a:gd name="T45" fmla="*/ 334 h 417"/>
                <a:gd name="T46" fmla="*/ 50 w 224"/>
                <a:gd name="T47" fmla="*/ 289 h 417"/>
                <a:gd name="T48" fmla="*/ 29 w 224"/>
                <a:gd name="T49" fmla="*/ 242 h 417"/>
                <a:gd name="T50" fmla="*/ 12 w 224"/>
                <a:gd name="T51" fmla="*/ 193 h 417"/>
                <a:gd name="T52" fmla="*/ 0 w 224"/>
                <a:gd name="T53" fmla="*/ 143 h 417"/>
                <a:gd name="T54" fmla="*/ 0 w 224"/>
                <a:gd name="T55" fmla="*/ 118 h 417"/>
                <a:gd name="T56" fmla="*/ 5 w 224"/>
                <a:gd name="T57" fmla="*/ 110 h 417"/>
                <a:gd name="T58" fmla="*/ 14 w 224"/>
                <a:gd name="T59" fmla="*/ 96 h 417"/>
                <a:gd name="T60" fmla="*/ 31 w 224"/>
                <a:gd name="T61" fmla="*/ 78 h 417"/>
                <a:gd name="T62" fmla="*/ 57 w 224"/>
                <a:gd name="T63" fmla="*/ 56 h 417"/>
                <a:gd name="T64" fmla="*/ 88 w 224"/>
                <a:gd name="T65" fmla="*/ 35 h 417"/>
                <a:gd name="T66" fmla="*/ 130 w 224"/>
                <a:gd name="T67" fmla="*/ 19 h 417"/>
                <a:gd name="T68" fmla="*/ 179 w 224"/>
                <a:gd name="T69" fmla="*/ 5 h 417"/>
                <a:gd name="T70" fmla="*/ 224 w 224"/>
                <a:gd name="T71" fmla="*/ 1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417">
                  <a:moveTo>
                    <a:pt x="224" y="12"/>
                  </a:moveTo>
                  <a:lnTo>
                    <a:pt x="222" y="12"/>
                  </a:lnTo>
                  <a:lnTo>
                    <a:pt x="217" y="12"/>
                  </a:lnTo>
                  <a:lnTo>
                    <a:pt x="208" y="14"/>
                  </a:lnTo>
                  <a:lnTo>
                    <a:pt x="196" y="16"/>
                  </a:lnTo>
                  <a:lnTo>
                    <a:pt x="182" y="21"/>
                  </a:lnTo>
                  <a:lnTo>
                    <a:pt x="168" y="23"/>
                  </a:lnTo>
                  <a:lnTo>
                    <a:pt x="151" y="30"/>
                  </a:lnTo>
                  <a:lnTo>
                    <a:pt x="135" y="35"/>
                  </a:lnTo>
                  <a:lnTo>
                    <a:pt x="116" y="42"/>
                  </a:lnTo>
                  <a:lnTo>
                    <a:pt x="99" y="52"/>
                  </a:lnTo>
                  <a:lnTo>
                    <a:pt x="83" y="61"/>
                  </a:lnTo>
                  <a:lnTo>
                    <a:pt x="66" y="70"/>
                  </a:lnTo>
                  <a:lnTo>
                    <a:pt x="50" y="82"/>
                  </a:lnTo>
                  <a:lnTo>
                    <a:pt x="38" y="94"/>
                  </a:lnTo>
                  <a:lnTo>
                    <a:pt x="29" y="108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2" y="132"/>
                  </a:lnTo>
                  <a:lnTo>
                    <a:pt x="24" y="139"/>
                  </a:lnTo>
                  <a:lnTo>
                    <a:pt x="26" y="153"/>
                  </a:lnTo>
                  <a:lnTo>
                    <a:pt x="31" y="167"/>
                  </a:lnTo>
                  <a:lnTo>
                    <a:pt x="33" y="186"/>
                  </a:lnTo>
                  <a:lnTo>
                    <a:pt x="40" y="202"/>
                  </a:lnTo>
                  <a:lnTo>
                    <a:pt x="47" y="226"/>
                  </a:lnTo>
                  <a:lnTo>
                    <a:pt x="55" y="247"/>
                  </a:lnTo>
                  <a:lnTo>
                    <a:pt x="64" y="271"/>
                  </a:lnTo>
                  <a:lnTo>
                    <a:pt x="73" y="294"/>
                  </a:lnTo>
                  <a:lnTo>
                    <a:pt x="85" y="318"/>
                  </a:lnTo>
                  <a:lnTo>
                    <a:pt x="99" y="339"/>
                  </a:lnTo>
                  <a:lnTo>
                    <a:pt x="116" y="362"/>
                  </a:lnTo>
                  <a:lnTo>
                    <a:pt x="132" y="384"/>
                  </a:lnTo>
                  <a:lnTo>
                    <a:pt x="151" y="403"/>
                  </a:lnTo>
                  <a:lnTo>
                    <a:pt x="151" y="405"/>
                  </a:lnTo>
                  <a:lnTo>
                    <a:pt x="149" y="412"/>
                  </a:lnTo>
                  <a:lnTo>
                    <a:pt x="149" y="412"/>
                  </a:lnTo>
                  <a:lnTo>
                    <a:pt x="144" y="414"/>
                  </a:lnTo>
                  <a:lnTo>
                    <a:pt x="139" y="414"/>
                  </a:lnTo>
                  <a:lnTo>
                    <a:pt x="135" y="417"/>
                  </a:lnTo>
                  <a:lnTo>
                    <a:pt x="128" y="412"/>
                  </a:lnTo>
                  <a:lnTo>
                    <a:pt x="123" y="407"/>
                  </a:lnTo>
                  <a:lnTo>
                    <a:pt x="113" y="398"/>
                  </a:lnTo>
                  <a:lnTo>
                    <a:pt x="104" y="384"/>
                  </a:lnTo>
                  <a:lnTo>
                    <a:pt x="95" y="370"/>
                  </a:lnTo>
                  <a:lnTo>
                    <a:pt x="83" y="353"/>
                  </a:lnTo>
                  <a:lnTo>
                    <a:pt x="71" y="334"/>
                  </a:lnTo>
                  <a:lnTo>
                    <a:pt x="62" y="313"/>
                  </a:lnTo>
                  <a:lnTo>
                    <a:pt x="50" y="289"/>
                  </a:lnTo>
                  <a:lnTo>
                    <a:pt x="38" y="268"/>
                  </a:lnTo>
                  <a:lnTo>
                    <a:pt x="29" y="242"/>
                  </a:lnTo>
                  <a:lnTo>
                    <a:pt x="19" y="219"/>
                  </a:lnTo>
                  <a:lnTo>
                    <a:pt x="12" y="193"/>
                  </a:lnTo>
                  <a:lnTo>
                    <a:pt x="7" y="167"/>
                  </a:lnTo>
                  <a:lnTo>
                    <a:pt x="0" y="143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5" y="110"/>
                  </a:lnTo>
                  <a:lnTo>
                    <a:pt x="10" y="103"/>
                  </a:lnTo>
                  <a:lnTo>
                    <a:pt x="14" y="96"/>
                  </a:lnTo>
                  <a:lnTo>
                    <a:pt x="22" y="87"/>
                  </a:lnTo>
                  <a:lnTo>
                    <a:pt x="31" y="78"/>
                  </a:lnTo>
                  <a:lnTo>
                    <a:pt x="45" y="68"/>
                  </a:lnTo>
                  <a:lnTo>
                    <a:pt x="57" y="56"/>
                  </a:lnTo>
                  <a:lnTo>
                    <a:pt x="71" y="47"/>
                  </a:lnTo>
                  <a:lnTo>
                    <a:pt x="88" y="35"/>
                  </a:lnTo>
                  <a:lnTo>
                    <a:pt x="109" y="28"/>
                  </a:lnTo>
                  <a:lnTo>
                    <a:pt x="130" y="19"/>
                  </a:lnTo>
                  <a:lnTo>
                    <a:pt x="153" y="12"/>
                  </a:lnTo>
                  <a:lnTo>
                    <a:pt x="179" y="5"/>
                  </a:lnTo>
                  <a:lnTo>
                    <a:pt x="210" y="0"/>
                  </a:lnTo>
                  <a:lnTo>
                    <a:pt x="224" y="12"/>
                  </a:lnTo>
                  <a:lnTo>
                    <a:pt x="224" y="12"/>
                  </a:lnTo>
                  <a:close/>
                </a:path>
              </a:pathLst>
            </a:custGeom>
            <a:solidFill>
              <a:srgbClr val="CC73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76"/>
            <p:cNvSpPr>
              <a:spLocks/>
            </p:cNvSpPr>
            <p:nvPr/>
          </p:nvSpPr>
          <p:spPr bwMode="auto">
            <a:xfrm>
              <a:off x="5253039" y="1761331"/>
              <a:ext cx="463550" cy="203200"/>
            </a:xfrm>
            <a:custGeom>
              <a:avLst/>
              <a:gdLst>
                <a:gd name="T0" fmla="*/ 0 w 292"/>
                <a:gd name="T1" fmla="*/ 109 h 128"/>
                <a:gd name="T2" fmla="*/ 0 w 292"/>
                <a:gd name="T3" fmla="*/ 106 h 128"/>
                <a:gd name="T4" fmla="*/ 5 w 292"/>
                <a:gd name="T5" fmla="*/ 104 h 128"/>
                <a:gd name="T6" fmla="*/ 10 w 292"/>
                <a:gd name="T7" fmla="*/ 95 h 128"/>
                <a:gd name="T8" fmla="*/ 19 w 292"/>
                <a:gd name="T9" fmla="*/ 88 h 128"/>
                <a:gd name="T10" fmla="*/ 31 w 292"/>
                <a:gd name="T11" fmla="*/ 78 h 128"/>
                <a:gd name="T12" fmla="*/ 45 w 292"/>
                <a:gd name="T13" fmla="*/ 66 h 128"/>
                <a:gd name="T14" fmla="*/ 59 w 292"/>
                <a:gd name="T15" fmla="*/ 55 h 128"/>
                <a:gd name="T16" fmla="*/ 80 w 292"/>
                <a:gd name="T17" fmla="*/ 43 h 128"/>
                <a:gd name="T18" fmla="*/ 99 w 292"/>
                <a:gd name="T19" fmla="*/ 31 h 128"/>
                <a:gd name="T20" fmla="*/ 123 w 292"/>
                <a:gd name="T21" fmla="*/ 22 h 128"/>
                <a:gd name="T22" fmla="*/ 146 w 292"/>
                <a:gd name="T23" fmla="*/ 12 h 128"/>
                <a:gd name="T24" fmla="*/ 172 w 292"/>
                <a:gd name="T25" fmla="*/ 5 h 128"/>
                <a:gd name="T26" fmla="*/ 198 w 292"/>
                <a:gd name="T27" fmla="*/ 0 h 128"/>
                <a:gd name="T28" fmla="*/ 229 w 292"/>
                <a:gd name="T29" fmla="*/ 0 h 128"/>
                <a:gd name="T30" fmla="*/ 259 w 292"/>
                <a:gd name="T31" fmla="*/ 3 h 128"/>
                <a:gd name="T32" fmla="*/ 292 w 292"/>
                <a:gd name="T33" fmla="*/ 8 h 128"/>
                <a:gd name="T34" fmla="*/ 292 w 292"/>
                <a:gd name="T35" fmla="*/ 10 h 128"/>
                <a:gd name="T36" fmla="*/ 290 w 292"/>
                <a:gd name="T37" fmla="*/ 15 h 128"/>
                <a:gd name="T38" fmla="*/ 285 w 292"/>
                <a:gd name="T39" fmla="*/ 22 h 128"/>
                <a:gd name="T40" fmla="*/ 280 w 292"/>
                <a:gd name="T41" fmla="*/ 31 h 128"/>
                <a:gd name="T42" fmla="*/ 271 w 292"/>
                <a:gd name="T43" fmla="*/ 43 h 128"/>
                <a:gd name="T44" fmla="*/ 264 w 292"/>
                <a:gd name="T45" fmla="*/ 55 h 128"/>
                <a:gd name="T46" fmla="*/ 250 w 292"/>
                <a:gd name="T47" fmla="*/ 69 h 128"/>
                <a:gd name="T48" fmla="*/ 238 w 292"/>
                <a:gd name="T49" fmla="*/ 83 h 128"/>
                <a:gd name="T50" fmla="*/ 219 w 292"/>
                <a:gd name="T51" fmla="*/ 92 h 128"/>
                <a:gd name="T52" fmla="*/ 200 w 292"/>
                <a:gd name="T53" fmla="*/ 106 h 128"/>
                <a:gd name="T54" fmla="*/ 179 w 292"/>
                <a:gd name="T55" fmla="*/ 113 h 128"/>
                <a:gd name="T56" fmla="*/ 153 w 292"/>
                <a:gd name="T57" fmla="*/ 123 h 128"/>
                <a:gd name="T58" fmla="*/ 125 w 292"/>
                <a:gd name="T59" fmla="*/ 125 h 128"/>
                <a:gd name="T60" fmla="*/ 94 w 292"/>
                <a:gd name="T61" fmla="*/ 128 h 128"/>
                <a:gd name="T62" fmla="*/ 61 w 292"/>
                <a:gd name="T63" fmla="*/ 123 h 128"/>
                <a:gd name="T64" fmla="*/ 26 w 292"/>
                <a:gd name="T65" fmla="*/ 118 h 128"/>
                <a:gd name="T66" fmla="*/ 0 w 292"/>
                <a:gd name="T67" fmla="*/ 109 h 128"/>
                <a:gd name="T68" fmla="*/ 0 w 292"/>
                <a:gd name="T69" fmla="*/ 10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" h="128">
                  <a:moveTo>
                    <a:pt x="0" y="109"/>
                  </a:moveTo>
                  <a:lnTo>
                    <a:pt x="0" y="106"/>
                  </a:lnTo>
                  <a:lnTo>
                    <a:pt x="5" y="104"/>
                  </a:lnTo>
                  <a:lnTo>
                    <a:pt x="10" y="95"/>
                  </a:lnTo>
                  <a:lnTo>
                    <a:pt x="19" y="88"/>
                  </a:lnTo>
                  <a:lnTo>
                    <a:pt x="31" y="78"/>
                  </a:lnTo>
                  <a:lnTo>
                    <a:pt x="45" y="66"/>
                  </a:lnTo>
                  <a:lnTo>
                    <a:pt x="59" y="55"/>
                  </a:lnTo>
                  <a:lnTo>
                    <a:pt x="80" y="43"/>
                  </a:lnTo>
                  <a:lnTo>
                    <a:pt x="99" y="31"/>
                  </a:lnTo>
                  <a:lnTo>
                    <a:pt x="123" y="22"/>
                  </a:lnTo>
                  <a:lnTo>
                    <a:pt x="146" y="12"/>
                  </a:lnTo>
                  <a:lnTo>
                    <a:pt x="172" y="5"/>
                  </a:lnTo>
                  <a:lnTo>
                    <a:pt x="198" y="0"/>
                  </a:lnTo>
                  <a:lnTo>
                    <a:pt x="229" y="0"/>
                  </a:lnTo>
                  <a:lnTo>
                    <a:pt x="259" y="3"/>
                  </a:lnTo>
                  <a:lnTo>
                    <a:pt x="292" y="8"/>
                  </a:lnTo>
                  <a:lnTo>
                    <a:pt x="292" y="10"/>
                  </a:lnTo>
                  <a:lnTo>
                    <a:pt x="290" y="15"/>
                  </a:lnTo>
                  <a:lnTo>
                    <a:pt x="285" y="22"/>
                  </a:lnTo>
                  <a:lnTo>
                    <a:pt x="280" y="31"/>
                  </a:lnTo>
                  <a:lnTo>
                    <a:pt x="271" y="43"/>
                  </a:lnTo>
                  <a:lnTo>
                    <a:pt x="264" y="55"/>
                  </a:lnTo>
                  <a:lnTo>
                    <a:pt x="250" y="69"/>
                  </a:lnTo>
                  <a:lnTo>
                    <a:pt x="238" y="83"/>
                  </a:lnTo>
                  <a:lnTo>
                    <a:pt x="219" y="92"/>
                  </a:lnTo>
                  <a:lnTo>
                    <a:pt x="200" y="106"/>
                  </a:lnTo>
                  <a:lnTo>
                    <a:pt x="179" y="113"/>
                  </a:lnTo>
                  <a:lnTo>
                    <a:pt x="153" y="123"/>
                  </a:lnTo>
                  <a:lnTo>
                    <a:pt x="125" y="125"/>
                  </a:lnTo>
                  <a:lnTo>
                    <a:pt x="94" y="128"/>
                  </a:lnTo>
                  <a:lnTo>
                    <a:pt x="61" y="123"/>
                  </a:lnTo>
                  <a:lnTo>
                    <a:pt x="26" y="118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77"/>
            <p:cNvSpPr>
              <a:spLocks/>
            </p:cNvSpPr>
            <p:nvPr/>
          </p:nvSpPr>
          <p:spPr bwMode="auto">
            <a:xfrm>
              <a:off x="5343526" y="1802606"/>
              <a:ext cx="298450" cy="127000"/>
            </a:xfrm>
            <a:custGeom>
              <a:avLst/>
              <a:gdLst>
                <a:gd name="T0" fmla="*/ 0 w 188"/>
                <a:gd name="T1" fmla="*/ 66 h 80"/>
                <a:gd name="T2" fmla="*/ 0 w 188"/>
                <a:gd name="T3" fmla="*/ 66 h 80"/>
                <a:gd name="T4" fmla="*/ 2 w 188"/>
                <a:gd name="T5" fmla="*/ 64 h 80"/>
                <a:gd name="T6" fmla="*/ 4 w 188"/>
                <a:gd name="T7" fmla="*/ 59 h 80"/>
                <a:gd name="T8" fmla="*/ 14 w 188"/>
                <a:gd name="T9" fmla="*/ 57 h 80"/>
                <a:gd name="T10" fmla="*/ 21 w 188"/>
                <a:gd name="T11" fmla="*/ 52 h 80"/>
                <a:gd name="T12" fmla="*/ 30 w 188"/>
                <a:gd name="T13" fmla="*/ 45 h 80"/>
                <a:gd name="T14" fmla="*/ 40 w 188"/>
                <a:gd name="T15" fmla="*/ 40 h 80"/>
                <a:gd name="T16" fmla="*/ 54 w 188"/>
                <a:gd name="T17" fmla="*/ 36 h 80"/>
                <a:gd name="T18" fmla="*/ 66 w 188"/>
                <a:gd name="T19" fmla="*/ 29 h 80"/>
                <a:gd name="T20" fmla="*/ 80 w 188"/>
                <a:gd name="T21" fmla="*/ 22 h 80"/>
                <a:gd name="T22" fmla="*/ 96 w 188"/>
                <a:gd name="T23" fmla="*/ 14 h 80"/>
                <a:gd name="T24" fmla="*/ 113 w 188"/>
                <a:gd name="T25" fmla="*/ 12 h 80"/>
                <a:gd name="T26" fmla="*/ 129 w 188"/>
                <a:gd name="T27" fmla="*/ 5 h 80"/>
                <a:gd name="T28" fmla="*/ 148 w 188"/>
                <a:gd name="T29" fmla="*/ 3 h 80"/>
                <a:gd name="T30" fmla="*/ 167 w 188"/>
                <a:gd name="T31" fmla="*/ 0 h 80"/>
                <a:gd name="T32" fmla="*/ 188 w 188"/>
                <a:gd name="T33" fmla="*/ 0 h 80"/>
                <a:gd name="T34" fmla="*/ 186 w 188"/>
                <a:gd name="T35" fmla="*/ 0 h 80"/>
                <a:gd name="T36" fmla="*/ 186 w 188"/>
                <a:gd name="T37" fmla="*/ 5 h 80"/>
                <a:gd name="T38" fmla="*/ 181 w 188"/>
                <a:gd name="T39" fmla="*/ 10 h 80"/>
                <a:gd name="T40" fmla="*/ 181 w 188"/>
                <a:gd name="T41" fmla="*/ 14 h 80"/>
                <a:gd name="T42" fmla="*/ 176 w 188"/>
                <a:gd name="T43" fmla="*/ 22 h 80"/>
                <a:gd name="T44" fmla="*/ 169 w 188"/>
                <a:gd name="T45" fmla="*/ 31 h 80"/>
                <a:gd name="T46" fmla="*/ 162 w 188"/>
                <a:gd name="T47" fmla="*/ 40 h 80"/>
                <a:gd name="T48" fmla="*/ 155 w 188"/>
                <a:gd name="T49" fmla="*/ 50 h 80"/>
                <a:gd name="T50" fmla="*/ 143 w 188"/>
                <a:gd name="T51" fmla="*/ 57 h 80"/>
                <a:gd name="T52" fmla="*/ 132 w 188"/>
                <a:gd name="T53" fmla="*/ 64 h 80"/>
                <a:gd name="T54" fmla="*/ 117 w 188"/>
                <a:gd name="T55" fmla="*/ 69 h 80"/>
                <a:gd name="T56" fmla="*/ 103 w 188"/>
                <a:gd name="T57" fmla="*/ 76 h 80"/>
                <a:gd name="T58" fmla="*/ 84 w 188"/>
                <a:gd name="T59" fmla="*/ 80 h 80"/>
                <a:gd name="T60" fmla="*/ 66 w 188"/>
                <a:gd name="T61" fmla="*/ 80 h 80"/>
                <a:gd name="T62" fmla="*/ 42 w 188"/>
                <a:gd name="T63" fmla="*/ 80 h 80"/>
                <a:gd name="T64" fmla="*/ 18 w 188"/>
                <a:gd name="T65" fmla="*/ 78 h 80"/>
                <a:gd name="T66" fmla="*/ 0 w 188"/>
                <a:gd name="T67" fmla="*/ 66 h 80"/>
                <a:gd name="T68" fmla="*/ 0 w 188"/>
                <a:gd name="T6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80">
                  <a:moveTo>
                    <a:pt x="0" y="66"/>
                  </a:moveTo>
                  <a:lnTo>
                    <a:pt x="0" y="66"/>
                  </a:lnTo>
                  <a:lnTo>
                    <a:pt x="2" y="64"/>
                  </a:lnTo>
                  <a:lnTo>
                    <a:pt x="4" y="59"/>
                  </a:lnTo>
                  <a:lnTo>
                    <a:pt x="14" y="57"/>
                  </a:lnTo>
                  <a:lnTo>
                    <a:pt x="21" y="52"/>
                  </a:lnTo>
                  <a:lnTo>
                    <a:pt x="30" y="45"/>
                  </a:lnTo>
                  <a:lnTo>
                    <a:pt x="40" y="40"/>
                  </a:lnTo>
                  <a:lnTo>
                    <a:pt x="54" y="36"/>
                  </a:lnTo>
                  <a:lnTo>
                    <a:pt x="66" y="29"/>
                  </a:lnTo>
                  <a:lnTo>
                    <a:pt x="80" y="22"/>
                  </a:lnTo>
                  <a:lnTo>
                    <a:pt x="96" y="14"/>
                  </a:lnTo>
                  <a:lnTo>
                    <a:pt x="113" y="12"/>
                  </a:lnTo>
                  <a:lnTo>
                    <a:pt x="129" y="5"/>
                  </a:lnTo>
                  <a:lnTo>
                    <a:pt x="148" y="3"/>
                  </a:lnTo>
                  <a:lnTo>
                    <a:pt x="167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5"/>
                  </a:lnTo>
                  <a:lnTo>
                    <a:pt x="181" y="10"/>
                  </a:lnTo>
                  <a:lnTo>
                    <a:pt x="181" y="14"/>
                  </a:lnTo>
                  <a:lnTo>
                    <a:pt x="176" y="22"/>
                  </a:lnTo>
                  <a:lnTo>
                    <a:pt x="169" y="31"/>
                  </a:lnTo>
                  <a:lnTo>
                    <a:pt x="162" y="40"/>
                  </a:lnTo>
                  <a:lnTo>
                    <a:pt x="155" y="50"/>
                  </a:lnTo>
                  <a:lnTo>
                    <a:pt x="143" y="57"/>
                  </a:lnTo>
                  <a:lnTo>
                    <a:pt x="132" y="64"/>
                  </a:lnTo>
                  <a:lnTo>
                    <a:pt x="117" y="69"/>
                  </a:lnTo>
                  <a:lnTo>
                    <a:pt x="103" y="76"/>
                  </a:lnTo>
                  <a:lnTo>
                    <a:pt x="84" y="80"/>
                  </a:lnTo>
                  <a:lnTo>
                    <a:pt x="66" y="80"/>
                  </a:lnTo>
                  <a:lnTo>
                    <a:pt x="42" y="80"/>
                  </a:lnTo>
                  <a:lnTo>
                    <a:pt x="18" y="78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78"/>
            <p:cNvSpPr>
              <a:spLocks/>
            </p:cNvSpPr>
            <p:nvPr/>
          </p:nvSpPr>
          <p:spPr bwMode="auto">
            <a:xfrm>
              <a:off x="4919664" y="2016918"/>
              <a:ext cx="168275" cy="127000"/>
            </a:xfrm>
            <a:custGeom>
              <a:avLst/>
              <a:gdLst>
                <a:gd name="T0" fmla="*/ 0 w 106"/>
                <a:gd name="T1" fmla="*/ 2 h 80"/>
                <a:gd name="T2" fmla="*/ 0 w 106"/>
                <a:gd name="T3" fmla="*/ 0 h 80"/>
                <a:gd name="T4" fmla="*/ 5 w 106"/>
                <a:gd name="T5" fmla="*/ 0 h 80"/>
                <a:gd name="T6" fmla="*/ 8 w 106"/>
                <a:gd name="T7" fmla="*/ 0 h 80"/>
                <a:gd name="T8" fmla="*/ 15 w 106"/>
                <a:gd name="T9" fmla="*/ 0 h 80"/>
                <a:gd name="T10" fmla="*/ 19 w 106"/>
                <a:gd name="T11" fmla="*/ 0 h 80"/>
                <a:gd name="T12" fmla="*/ 26 w 106"/>
                <a:gd name="T13" fmla="*/ 0 h 80"/>
                <a:gd name="T14" fmla="*/ 36 w 106"/>
                <a:gd name="T15" fmla="*/ 0 h 80"/>
                <a:gd name="T16" fmla="*/ 45 w 106"/>
                <a:gd name="T17" fmla="*/ 0 h 80"/>
                <a:gd name="T18" fmla="*/ 52 w 106"/>
                <a:gd name="T19" fmla="*/ 0 h 80"/>
                <a:gd name="T20" fmla="*/ 62 w 106"/>
                <a:gd name="T21" fmla="*/ 0 h 80"/>
                <a:gd name="T22" fmla="*/ 71 w 106"/>
                <a:gd name="T23" fmla="*/ 0 h 80"/>
                <a:gd name="T24" fmla="*/ 81 w 106"/>
                <a:gd name="T25" fmla="*/ 0 h 80"/>
                <a:gd name="T26" fmla="*/ 88 w 106"/>
                <a:gd name="T27" fmla="*/ 0 h 80"/>
                <a:gd name="T28" fmla="*/ 95 w 106"/>
                <a:gd name="T29" fmla="*/ 2 h 80"/>
                <a:gd name="T30" fmla="*/ 102 w 106"/>
                <a:gd name="T31" fmla="*/ 4 h 80"/>
                <a:gd name="T32" fmla="*/ 106 w 106"/>
                <a:gd name="T33" fmla="*/ 7 h 80"/>
                <a:gd name="T34" fmla="*/ 104 w 106"/>
                <a:gd name="T35" fmla="*/ 9 h 80"/>
                <a:gd name="T36" fmla="*/ 102 w 106"/>
                <a:gd name="T37" fmla="*/ 18 h 80"/>
                <a:gd name="T38" fmla="*/ 97 w 106"/>
                <a:gd name="T39" fmla="*/ 23 h 80"/>
                <a:gd name="T40" fmla="*/ 95 w 106"/>
                <a:gd name="T41" fmla="*/ 30 h 80"/>
                <a:gd name="T42" fmla="*/ 90 w 106"/>
                <a:gd name="T43" fmla="*/ 37 h 80"/>
                <a:gd name="T44" fmla="*/ 88 w 106"/>
                <a:gd name="T45" fmla="*/ 44 h 80"/>
                <a:gd name="T46" fmla="*/ 81 w 106"/>
                <a:gd name="T47" fmla="*/ 51 h 80"/>
                <a:gd name="T48" fmla="*/ 76 w 106"/>
                <a:gd name="T49" fmla="*/ 58 h 80"/>
                <a:gd name="T50" fmla="*/ 71 w 106"/>
                <a:gd name="T51" fmla="*/ 63 h 80"/>
                <a:gd name="T52" fmla="*/ 66 w 106"/>
                <a:gd name="T53" fmla="*/ 70 h 80"/>
                <a:gd name="T54" fmla="*/ 55 w 106"/>
                <a:gd name="T55" fmla="*/ 77 h 80"/>
                <a:gd name="T56" fmla="*/ 45 w 106"/>
                <a:gd name="T57" fmla="*/ 80 h 80"/>
                <a:gd name="T58" fmla="*/ 22 w 106"/>
                <a:gd name="T59" fmla="*/ 42 h 80"/>
                <a:gd name="T60" fmla="*/ 0 w 106"/>
                <a:gd name="T61" fmla="*/ 2 h 80"/>
                <a:gd name="T62" fmla="*/ 0 w 106"/>
                <a:gd name="T6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80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102" y="4"/>
                  </a:lnTo>
                  <a:lnTo>
                    <a:pt x="106" y="7"/>
                  </a:lnTo>
                  <a:lnTo>
                    <a:pt x="104" y="9"/>
                  </a:lnTo>
                  <a:lnTo>
                    <a:pt x="102" y="18"/>
                  </a:lnTo>
                  <a:lnTo>
                    <a:pt x="97" y="23"/>
                  </a:lnTo>
                  <a:lnTo>
                    <a:pt x="95" y="30"/>
                  </a:lnTo>
                  <a:lnTo>
                    <a:pt x="90" y="37"/>
                  </a:lnTo>
                  <a:lnTo>
                    <a:pt x="88" y="44"/>
                  </a:lnTo>
                  <a:lnTo>
                    <a:pt x="81" y="51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66" y="70"/>
                  </a:lnTo>
                  <a:lnTo>
                    <a:pt x="55" y="77"/>
                  </a:lnTo>
                  <a:lnTo>
                    <a:pt x="45" y="80"/>
                  </a:lnTo>
                  <a:lnTo>
                    <a:pt x="22" y="4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79"/>
            <p:cNvSpPr>
              <a:spLocks/>
            </p:cNvSpPr>
            <p:nvPr/>
          </p:nvSpPr>
          <p:spPr bwMode="auto">
            <a:xfrm>
              <a:off x="4943476" y="2053431"/>
              <a:ext cx="100013" cy="71438"/>
            </a:xfrm>
            <a:custGeom>
              <a:avLst/>
              <a:gdLst>
                <a:gd name="T0" fmla="*/ 0 w 63"/>
                <a:gd name="T1" fmla="*/ 0 h 45"/>
                <a:gd name="T2" fmla="*/ 63 w 63"/>
                <a:gd name="T3" fmla="*/ 0 h 45"/>
                <a:gd name="T4" fmla="*/ 61 w 63"/>
                <a:gd name="T5" fmla="*/ 3 h 45"/>
                <a:gd name="T6" fmla="*/ 58 w 63"/>
                <a:gd name="T7" fmla="*/ 7 h 45"/>
                <a:gd name="T8" fmla="*/ 51 w 63"/>
                <a:gd name="T9" fmla="*/ 14 h 45"/>
                <a:gd name="T10" fmla="*/ 47 w 63"/>
                <a:gd name="T11" fmla="*/ 21 h 45"/>
                <a:gd name="T12" fmla="*/ 40 w 63"/>
                <a:gd name="T13" fmla="*/ 28 h 45"/>
                <a:gd name="T14" fmla="*/ 33 w 63"/>
                <a:gd name="T15" fmla="*/ 38 h 45"/>
                <a:gd name="T16" fmla="*/ 26 w 63"/>
                <a:gd name="T17" fmla="*/ 43 h 45"/>
                <a:gd name="T18" fmla="*/ 18 w 63"/>
                <a:gd name="T19" fmla="*/ 45 h 45"/>
                <a:gd name="T20" fmla="*/ 0 w 63"/>
                <a:gd name="T21" fmla="*/ 0 h 45"/>
                <a:gd name="T22" fmla="*/ 0 w 63"/>
                <a:gd name="T2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45">
                  <a:moveTo>
                    <a:pt x="0" y="0"/>
                  </a:moveTo>
                  <a:lnTo>
                    <a:pt x="63" y="0"/>
                  </a:lnTo>
                  <a:lnTo>
                    <a:pt x="61" y="3"/>
                  </a:lnTo>
                  <a:lnTo>
                    <a:pt x="58" y="7"/>
                  </a:lnTo>
                  <a:lnTo>
                    <a:pt x="51" y="14"/>
                  </a:lnTo>
                  <a:lnTo>
                    <a:pt x="47" y="21"/>
                  </a:lnTo>
                  <a:lnTo>
                    <a:pt x="40" y="28"/>
                  </a:lnTo>
                  <a:lnTo>
                    <a:pt x="33" y="38"/>
                  </a:lnTo>
                  <a:lnTo>
                    <a:pt x="26" y="43"/>
                  </a:lnTo>
                  <a:lnTo>
                    <a:pt x="18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80"/>
            <p:cNvSpPr>
              <a:spLocks/>
            </p:cNvSpPr>
            <p:nvPr/>
          </p:nvSpPr>
          <p:spPr bwMode="auto">
            <a:xfrm>
              <a:off x="5451476" y="1848643"/>
              <a:ext cx="74613" cy="69850"/>
            </a:xfrm>
            <a:custGeom>
              <a:avLst/>
              <a:gdLst>
                <a:gd name="T0" fmla="*/ 21 w 47"/>
                <a:gd name="T1" fmla="*/ 44 h 44"/>
                <a:gd name="T2" fmla="*/ 28 w 47"/>
                <a:gd name="T3" fmla="*/ 44 h 44"/>
                <a:gd name="T4" fmla="*/ 35 w 47"/>
                <a:gd name="T5" fmla="*/ 40 h 44"/>
                <a:gd name="T6" fmla="*/ 42 w 47"/>
                <a:gd name="T7" fmla="*/ 35 h 44"/>
                <a:gd name="T8" fmla="*/ 47 w 47"/>
                <a:gd name="T9" fmla="*/ 26 h 44"/>
                <a:gd name="T10" fmla="*/ 47 w 47"/>
                <a:gd name="T11" fmla="*/ 16 h 44"/>
                <a:gd name="T12" fmla="*/ 42 w 47"/>
                <a:gd name="T13" fmla="*/ 9 h 44"/>
                <a:gd name="T14" fmla="*/ 35 w 47"/>
                <a:gd name="T15" fmla="*/ 2 h 44"/>
                <a:gd name="T16" fmla="*/ 28 w 47"/>
                <a:gd name="T17" fmla="*/ 0 h 44"/>
                <a:gd name="T18" fmla="*/ 19 w 47"/>
                <a:gd name="T19" fmla="*/ 0 h 44"/>
                <a:gd name="T20" fmla="*/ 9 w 47"/>
                <a:gd name="T21" fmla="*/ 2 h 44"/>
                <a:gd name="T22" fmla="*/ 5 w 47"/>
                <a:gd name="T23" fmla="*/ 7 h 44"/>
                <a:gd name="T24" fmla="*/ 2 w 47"/>
                <a:gd name="T25" fmla="*/ 16 h 44"/>
                <a:gd name="T26" fmla="*/ 0 w 47"/>
                <a:gd name="T27" fmla="*/ 26 h 44"/>
                <a:gd name="T28" fmla="*/ 5 w 47"/>
                <a:gd name="T29" fmla="*/ 35 h 44"/>
                <a:gd name="T30" fmla="*/ 9 w 47"/>
                <a:gd name="T31" fmla="*/ 40 h 44"/>
                <a:gd name="T32" fmla="*/ 21 w 47"/>
                <a:gd name="T33" fmla="*/ 44 h 44"/>
                <a:gd name="T34" fmla="*/ 21 w 47"/>
                <a:gd name="T3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44">
                  <a:moveTo>
                    <a:pt x="21" y="44"/>
                  </a:moveTo>
                  <a:lnTo>
                    <a:pt x="28" y="44"/>
                  </a:lnTo>
                  <a:lnTo>
                    <a:pt x="35" y="40"/>
                  </a:lnTo>
                  <a:lnTo>
                    <a:pt x="42" y="35"/>
                  </a:lnTo>
                  <a:lnTo>
                    <a:pt x="47" y="26"/>
                  </a:lnTo>
                  <a:lnTo>
                    <a:pt x="47" y="16"/>
                  </a:lnTo>
                  <a:lnTo>
                    <a:pt x="42" y="9"/>
                  </a:lnTo>
                  <a:lnTo>
                    <a:pt x="35" y="2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5" y="7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5" y="35"/>
                  </a:lnTo>
                  <a:lnTo>
                    <a:pt x="9" y="40"/>
                  </a:lnTo>
                  <a:lnTo>
                    <a:pt x="21" y="44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81"/>
            <p:cNvSpPr>
              <a:spLocks/>
            </p:cNvSpPr>
            <p:nvPr/>
          </p:nvSpPr>
          <p:spPr bwMode="auto">
            <a:xfrm>
              <a:off x="4946651" y="2061368"/>
              <a:ext cx="55563" cy="52388"/>
            </a:xfrm>
            <a:custGeom>
              <a:avLst/>
              <a:gdLst>
                <a:gd name="T0" fmla="*/ 16 w 35"/>
                <a:gd name="T1" fmla="*/ 33 h 33"/>
                <a:gd name="T2" fmla="*/ 21 w 35"/>
                <a:gd name="T3" fmla="*/ 33 h 33"/>
                <a:gd name="T4" fmla="*/ 28 w 35"/>
                <a:gd name="T5" fmla="*/ 30 h 33"/>
                <a:gd name="T6" fmla="*/ 31 w 35"/>
                <a:gd name="T7" fmla="*/ 26 h 33"/>
                <a:gd name="T8" fmla="*/ 35 w 35"/>
                <a:gd name="T9" fmla="*/ 21 h 33"/>
                <a:gd name="T10" fmla="*/ 33 w 35"/>
                <a:gd name="T11" fmla="*/ 14 h 33"/>
                <a:gd name="T12" fmla="*/ 31 w 35"/>
                <a:gd name="T13" fmla="*/ 7 h 33"/>
                <a:gd name="T14" fmla="*/ 26 w 35"/>
                <a:gd name="T15" fmla="*/ 2 h 33"/>
                <a:gd name="T16" fmla="*/ 21 w 35"/>
                <a:gd name="T17" fmla="*/ 0 h 33"/>
                <a:gd name="T18" fmla="*/ 14 w 35"/>
                <a:gd name="T19" fmla="*/ 0 h 33"/>
                <a:gd name="T20" fmla="*/ 7 w 35"/>
                <a:gd name="T21" fmla="*/ 2 h 33"/>
                <a:gd name="T22" fmla="*/ 2 w 35"/>
                <a:gd name="T23" fmla="*/ 7 h 33"/>
                <a:gd name="T24" fmla="*/ 0 w 35"/>
                <a:gd name="T25" fmla="*/ 14 h 33"/>
                <a:gd name="T26" fmla="*/ 0 w 35"/>
                <a:gd name="T27" fmla="*/ 19 h 33"/>
                <a:gd name="T28" fmla="*/ 5 w 35"/>
                <a:gd name="T29" fmla="*/ 26 h 33"/>
                <a:gd name="T30" fmla="*/ 7 w 35"/>
                <a:gd name="T31" fmla="*/ 30 h 33"/>
                <a:gd name="T32" fmla="*/ 16 w 35"/>
                <a:gd name="T33" fmla="*/ 33 h 33"/>
                <a:gd name="T34" fmla="*/ 16 w 35"/>
                <a:gd name="T3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3">
                  <a:moveTo>
                    <a:pt x="16" y="33"/>
                  </a:moveTo>
                  <a:lnTo>
                    <a:pt x="21" y="33"/>
                  </a:lnTo>
                  <a:lnTo>
                    <a:pt x="28" y="30"/>
                  </a:lnTo>
                  <a:lnTo>
                    <a:pt x="31" y="26"/>
                  </a:lnTo>
                  <a:lnTo>
                    <a:pt x="35" y="21"/>
                  </a:lnTo>
                  <a:lnTo>
                    <a:pt x="33" y="14"/>
                  </a:lnTo>
                  <a:lnTo>
                    <a:pt x="31" y="7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26"/>
                  </a:lnTo>
                  <a:lnTo>
                    <a:pt x="7" y="30"/>
                  </a:lnTo>
                  <a:lnTo>
                    <a:pt x="16" y="33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82"/>
            <p:cNvSpPr>
              <a:spLocks/>
            </p:cNvSpPr>
            <p:nvPr/>
          </p:nvSpPr>
          <p:spPr bwMode="auto">
            <a:xfrm>
              <a:off x="5335589" y="2345531"/>
              <a:ext cx="193675" cy="130175"/>
            </a:xfrm>
            <a:custGeom>
              <a:avLst/>
              <a:gdLst>
                <a:gd name="T0" fmla="*/ 5 w 122"/>
                <a:gd name="T1" fmla="*/ 75 h 82"/>
                <a:gd name="T2" fmla="*/ 2 w 122"/>
                <a:gd name="T3" fmla="*/ 70 h 82"/>
                <a:gd name="T4" fmla="*/ 0 w 122"/>
                <a:gd name="T5" fmla="*/ 61 h 82"/>
                <a:gd name="T6" fmla="*/ 0 w 122"/>
                <a:gd name="T7" fmla="*/ 54 h 82"/>
                <a:gd name="T8" fmla="*/ 5 w 122"/>
                <a:gd name="T9" fmla="*/ 49 h 82"/>
                <a:gd name="T10" fmla="*/ 7 w 122"/>
                <a:gd name="T11" fmla="*/ 45 h 82"/>
                <a:gd name="T12" fmla="*/ 12 w 122"/>
                <a:gd name="T13" fmla="*/ 42 h 82"/>
                <a:gd name="T14" fmla="*/ 16 w 122"/>
                <a:gd name="T15" fmla="*/ 40 h 82"/>
                <a:gd name="T16" fmla="*/ 23 w 122"/>
                <a:gd name="T17" fmla="*/ 40 h 82"/>
                <a:gd name="T18" fmla="*/ 31 w 122"/>
                <a:gd name="T19" fmla="*/ 40 h 82"/>
                <a:gd name="T20" fmla="*/ 35 w 122"/>
                <a:gd name="T21" fmla="*/ 38 h 82"/>
                <a:gd name="T22" fmla="*/ 42 w 122"/>
                <a:gd name="T23" fmla="*/ 38 h 82"/>
                <a:gd name="T24" fmla="*/ 49 w 122"/>
                <a:gd name="T25" fmla="*/ 35 h 82"/>
                <a:gd name="T26" fmla="*/ 59 w 122"/>
                <a:gd name="T27" fmla="*/ 33 h 82"/>
                <a:gd name="T28" fmla="*/ 68 w 122"/>
                <a:gd name="T29" fmla="*/ 28 h 82"/>
                <a:gd name="T30" fmla="*/ 75 w 122"/>
                <a:gd name="T31" fmla="*/ 23 h 82"/>
                <a:gd name="T32" fmla="*/ 82 w 122"/>
                <a:gd name="T33" fmla="*/ 19 h 82"/>
                <a:gd name="T34" fmla="*/ 85 w 122"/>
                <a:gd name="T35" fmla="*/ 14 h 82"/>
                <a:gd name="T36" fmla="*/ 87 w 122"/>
                <a:gd name="T37" fmla="*/ 9 h 82"/>
                <a:gd name="T38" fmla="*/ 89 w 122"/>
                <a:gd name="T39" fmla="*/ 2 h 82"/>
                <a:gd name="T40" fmla="*/ 94 w 122"/>
                <a:gd name="T41" fmla="*/ 0 h 82"/>
                <a:gd name="T42" fmla="*/ 99 w 122"/>
                <a:gd name="T43" fmla="*/ 0 h 82"/>
                <a:gd name="T44" fmla="*/ 106 w 122"/>
                <a:gd name="T45" fmla="*/ 0 h 82"/>
                <a:gd name="T46" fmla="*/ 111 w 122"/>
                <a:gd name="T47" fmla="*/ 5 h 82"/>
                <a:gd name="T48" fmla="*/ 118 w 122"/>
                <a:gd name="T49" fmla="*/ 12 h 82"/>
                <a:gd name="T50" fmla="*/ 120 w 122"/>
                <a:gd name="T51" fmla="*/ 19 h 82"/>
                <a:gd name="T52" fmla="*/ 122 w 122"/>
                <a:gd name="T53" fmla="*/ 28 h 82"/>
                <a:gd name="T54" fmla="*/ 120 w 122"/>
                <a:gd name="T55" fmla="*/ 38 h 82"/>
                <a:gd name="T56" fmla="*/ 118 w 122"/>
                <a:gd name="T57" fmla="*/ 47 h 82"/>
                <a:gd name="T58" fmla="*/ 111 w 122"/>
                <a:gd name="T59" fmla="*/ 56 h 82"/>
                <a:gd name="T60" fmla="*/ 104 w 122"/>
                <a:gd name="T61" fmla="*/ 63 h 82"/>
                <a:gd name="T62" fmla="*/ 96 w 122"/>
                <a:gd name="T63" fmla="*/ 70 h 82"/>
                <a:gd name="T64" fmla="*/ 87 w 122"/>
                <a:gd name="T65" fmla="*/ 78 h 82"/>
                <a:gd name="T66" fmla="*/ 78 w 122"/>
                <a:gd name="T67" fmla="*/ 80 h 82"/>
                <a:gd name="T68" fmla="*/ 71 w 122"/>
                <a:gd name="T69" fmla="*/ 82 h 82"/>
                <a:gd name="T70" fmla="*/ 59 w 122"/>
                <a:gd name="T71" fmla="*/ 82 h 82"/>
                <a:gd name="T72" fmla="*/ 47 w 122"/>
                <a:gd name="T73" fmla="*/ 82 h 82"/>
                <a:gd name="T74" fmla="*/ 38 w 122"/>
                <a:gd name="T75" fmla="*/ 80 h 82"/>
                <a:gd name="T76" fmla="*/ 28 w 122"/>
                <a:gd name="T77" fmla="*/ 80 h 82"/>
                <a:gd name="T78" fmla="*/ 16 w 122"/>
                <a:gd name="T79" fmla="*/ 78 h 82"/>
                <a:gd name="T80" fmla="*/ 9 w 122"/>
                <a:gd name="T81" fmla="*/ 78 h 82"/>
                <a:gd name="T82" fmla="*/ 5 w 122"/>
                <a:gd name="T83" fmla="*/ 75 h 82"/>
                <a:gd name="T84" fmla="*/ 5 w 122"/>
                <a:gd name="T85" fmla="*/ 75 h 82"/>
                <a:gd name="T86" fmla="*/ 5 w 122"/>
                <a:gd name="T87" fmla="*/ 7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" h="82">
                  <a:moveTo>
                    <a:pt x="5" y="75"/>
                  </a:moveTo>
                  <a:lnTo>
                    <a:pt x="2" y="70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5" y="49"/>
                  </a:lnTo>
                  <a:lnTo>
                    <a:pt x="7" y="45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3" y="40"/>
                  </a:lnTo>
                  <a:lnTo>
                    <a:pt x="31" y="40"/>
                  </a:lnTo>
                  <a:lnTo>
                    <a:pt x="35" y="38"/>
                  </a:lnTo>
                  <a:lnTo>
                    <a:pt x="42" y="38"/>
                  </a:lnTo>
                  <a:lnTo>
                    <a:pt x="49" y="35"/>
                  </a:lnTo>
                  <a:lnTo>
                    <a:pt x="59" y="33"/>
                  </a:lnTo>
                  <a:lnTo>
                    <a:pt x="68" y="28"/>
                  </a:lnTo>
                  <a:lnTo>
                    <a:pt x="75" y="23"/>
                  </a:lnTo>
                  <a:lnTo>
                    <a:pt x="82" y="19"/>
                  </a:lnTo>
                  <a:lnTo>
                    <a:pt x="85" y="14"/>
                  </a:lnTo>
                  <a:lnTo>
                    <a:pt x="87" y="9"/>
                  </a:lnTo>
                  <a:lnTo>
                    <a:pt x="89" y="2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1" y="5"/>
                  </a:lnTo>
                  <a:lnTo>
                    <a:pt x="118" y="12"/>
                  </a:lnTo>
                  <a:lnTo>
                    <a:pt x="120" y="19"/>
                  </a:lnTo>
                  <a:lnTo>
                    <a:pt x="122" y="28"/>
                  </a:lnTo>
                  <a:lnTo>
                    <a:pt x="120" y="38"/>
                  </a:lnTo>
                  <a:lnTo>
                    <a:pt x="118" y="47"/>
                  </a:lnTo>
                  <a:lnTo>
                    <a:pt x="111" y="56"/>
                  </a:lnTo>
                  <a:lnTo>
                    <a:pt x="104" y="63"/>
                  </a:lnTo>
                  <a:lnTo>
                    <a:pt x="96" y="70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1" y="82"/>
                  </a:lnTo>
                  <a:lnTo>
                    <a:pt x="59" y="82"/>
                  </a:lnTo>
                  <a:lnTo>
                    <a:pt x="47" y="82"/>
                  </a:lnTo>
                  <a:lnTo>
                    <a:pt x="38" y="80"/>
                  </a:lnTo>
                  <a:lnTo>
                    <a:pt x="28" y="80"/>
                  </a:lnTo>
                  <a:lnTo>
                    <a:pt x="16" y="78"/>
                  </a:lnTo>
                  <a:lnTo>
                    <a:pt x="9" y="78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83"/>
            <p:cNvSpPr>
              <a:spLocks/>
            </p:cNvSpPr>
            <p:nvPr/>
          </p:nvSpPr>
          <p:spPr bwMode="auto">
            <a:xfrm>
              <a:off x="5518151" y="1702593"/>
              <a:ext cx="34925" cy="71438"/>
            </a:xfrm>
            <a:custGeom>
              <a:avLst/>
              <a:gdLst>
                <a:gd name="T0" fmla="*/ 7 w 22"/>
                <a:gd name="T1" fmla="*/ 0 h 45"/>
                <a:gd name="T2" fmla="*/ 12 w 22"/>
                <a:gd name="T3" fmla="*/ 4 h 45"/>
                <a:gd name="T4" fmla="*/ 17 w 22"/>
                <a:gd name="T5" fmla="*/ 9 h 45"/>
                <a:gd name="T6" fmla="*/ 19 w 22"/>
                <a:gd name="T7" fmla="*/ 14 h 45"/>
                <a:gd name="T8" fmla="*/ 22 w 22"/>
                <a:gd name="T9" fmla="*/ 21 h 45"/>
                <a:gd name="T10" fmla="*/ 19 w 22"/>
                <a:gd name="T11" fmla="*/ 28 h 45"/>
                <a:gd name="T12" fmla="*/ 19 w 22"/>
                <a:gd name="T13" fmla="*/ 35 h 45"/>
                <a:gd name="T14" fmla="*/ 14 w 22"/>
                <a:gd name="T15" fmla="*/ 40 h 45"/>
                <a:gd name="T16" fmla="*/ 7 w 22"/>
                <a:gd name="T17" fmla="*/ 45 h 45"/>
                <a:gd name="T18" fmla="*/ 5 w 22"/>
                <a:gd name="T19" fmla="*/ 40 h 45"/>
                <a:gd name="T20" fmla="*/ 5 w 22"/>
                <a:gd name="T21" fmla="*/ 35 h 45"/>
                <a:gd name="T22" fmla="*/ 3 w 22"/>
                <a:gd name="T23" fmla="*/ 28 h 45"/>
                <a:gd name="T24" fmla="*/ 3 w 22"/>
                <a:gd name="T25" fmla="*/ 23 h 45"/>
                <a:gd name="T26" fmla="*/ 0 w 22"/>
                <a:gd name="T27" fmla="*/ 16 h 45"/>
                <a:gd name="T28" fmla="*/ 3 w 22"/>
                <a:gd name="T29" fmla="*/ 9 h 45"/>
                <a:gd name="T30" fmla="*/ 3 w 22"/>
                <a:gd name="T31" fmla="*/ 4 h 45"/>
                <a:gd name="T32" fmla="*/ 7 w 22"/>
                <a:gd name="T33" fmla="*/ 0 h 45"/>
                <a:gd name="T34" fmla="*/ 7 w 22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45">
                  <a:moveTo>
                    <a:pt x="7" y="0"/>
                  </a:moveTo>
                  <a:lnTo>
                    <a:pt x="12" y="4"/>
                  </a:lnTo>
                  <a:lnTo>
                    <a:pt x="17" y="9"/>
                  </a:lnTo>
                  <a:lnTo>
                    <a:pt x="19" y="14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9" y="35"/>
                  </a:lnTo>
                  <a:lnTo>
                    <a:pt x="14" y="40"/>
                  </a:lnTo>
                  <a:lnTo>
                    <a:pt x="7" y="45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3" y="28"/>
                  </a:lnTo>
                  <a:lnTo>
                    <a:pt x="3" y="23"/>
                  </a:lnTo>
                  <a:lnTo>
                    <a:pt x="0" y="16"/>
                  </a:lnTo>
                  <a:lnTo>
                    <a:pt x="3" y="9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84"/>
            <p:cNvSpPr>
              <a:spLocks/>
            </p:cNvSpPr>
            <p:nvPr/>
          </p:nvSpPr>
          <p:spPr bwMode="auto">
            <a:xfrm>
              <a:off x="5622926" y="1702593"/>
              <a:ext cx="33338" cy="74613"/>
            </a:xfrm>
            <a:custGeom>
              <a:avLst/>
              <a:gdLst>
                <a:gd name="T0" fmla="*/ 12 w 21"/>
                <a:gd name="T1" fmla="*/ 0 h 47"/>
                <a:gd name="T2" fmla="*/ 17 w 21"/>
                <a:gd name="T3" fmla="*/ 2 h 47"/>
                <a:gd name="T4" fmla="*/ 19 w 21"/>
                <a:gd name="T5" fmla="*/ 9 h 47"/>
                <a:gd name="T6" fmla="*/ 19 w 21"/>
                <a:gd name="T7" fmla="*/ 14 h 47"/>
                <a:gd name="T8" fmla="*/ 21 w 21"/>
                <a:gd name="T9" fmla="*/ 23 h 47"/>
                <a:gd name="T10" fmla="*/ 19 w 21"/>
                <a:gd name="T11" fmla="*/ 30 h 47"/>
                <a:gd name="T12" fmla="*/ 17 w 21"/>
                <a:gd name="T13" fmla="*/ 37 h 47"/>
                <a:gd name="T14" fmla="*/ 17 w 21"/>
                <a:gd name="T15" fmla="*/ 42 h 47"/>
                <a:gd name="T16" fmla="*/ 14 w 21"/>
                <a:gd name="T17" fmla="*/ 47 h 47"/>
                <a:gd name="T18" fmla="*/ 7 w 21"/>
                <a:gd name="T19" fmla="*/ 42 h 47"/>
                <a:gd name="T20" fmla="*/ 3 w 21"/>
                <a:gd name="T21" fmla="*/ 37 h 47"/>
                <a:gd name="T22" fmla="*/ 0 w 21"/>
                <a:gd name="T23" fmla="*/ 30 h 47"/>
                <a:gd name="T24" fmla="*/ 3 w 21"/>
                <a:gd name="T25" fmla="*/ 23 h 47"/>
                <a:gd name="T26" fmla="*/ 3 w 21"/>
                <a:gd name="T27" fmla="*/ 16 h 47"/>
                <a:gd name="T28" fmla="*/ 5 w 21"/>
                <a:gd name="T29" fmla="*/ 9 h 47"/>
                <a:gd name="T30" fmla="*/ 7 w 21"/>
                <a:gd name="T31" fmla="*/ 2 h 47"/>
                <a:gd name="T32" fmla="*/ 12 w 21"/>
                <a:gd name="T33" fmla="*/ 0 h 47"/>
                <a:gd name="T34" fmla="*/ 12 w 21"/>
                <a:gd name="T3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47">
                  <a:moveTo>
                    <a:pt x="12" y="0"/>
                  </a:moveTo>
                  <a:lnTo>
                    <a:pt x="17" y="2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21" y="23"/>
                  </a:lnTo>
                  <a:lnTo>
                    <a:pt x="19" y="30"/>
                  </a:lnTo>
                  <a:lnTo>
                    <a:pt x="17" y="37"/>
                  </a:lnTo>
                  <a:lnTo>
                    <a:pt x="17" y="42"/>
                  </a:lnTo>
                  <a:lnTo>
                    <a:pt x="14" y="47"/>
                  </a:lnTo>
                  <a:lnTo>
                    <a:pt x="7" y="42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5" y="9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85"/>
            <p:cNvSpPr>
              <a:spLocks/>
            </p:cNvSpPr>
            <p:nvPr/>
          </p:nvSpPr>
          <p:spPr bwMode="auto">
            <a:xfrm>
              <a:off x="5437189" y="1721643"/>
              <a:ext cx="36513" cy="80963"/>
            </a:xfrm>
            <a:custGeom>
              <a:avLst/>
              <a:gdLst>
                <a:gd name="T0" fmla="*/ 9 w 23"/>
                <a:gd name="T1" fmla="*/ 0 h 51"/>
                <a:gd name="T2" fmla="*/ 14 w 23"/>
                <a:gd name="T3" fmla="*/ 2 h 51"/>
                <a:gd name="T4" fmla="*/ 18 w 23"/>
                <a:gd name="T5" fmla="*/ 9 h 51"/>
                <a:gd name="T6" fmla="*/ 21 w 23"/>
                <a:gd name="T7" fmla="*/ 16 h 51"/>
                <a:gd name="T8" fmla="*/ 23 w 23"/>
                <a:gd name="T9" fmla="*/ 21 h 51"/>
                <a:gd name="T10" fmla="*/ 23 w 23"/>
                <a:gd name="T11" fmla="*/ 28 h 51"/>
                <a:gd name="T12" fmla="*/ 23 w 23"/>
                <a:gd name="T13" fmla="*/ 35 h 51"/>
                <a:gd name="T14" fmla="*/ 23 w 23"/>
                <a:gd name="T15" fmla="*/ 42 h 51"/>
                <a:gd name="T16" fmla="*/ 23 w 23"/>
                <a:gd name="T17" fmla="*/ 49 h 51"/>
                <a:gd name="T18" fmla="*/ 18 w 23"/>
                <a:gd name="T19" fmla="*/ 51 h 51"/>
                <a:gd name="T20" fmla="*/ 11 w 23"/>
                <a:gd name="T21" fmla="*/ 51 h 51"/>
                <a:gd name="T22" fmla="*/ 7 w 23"/>
                <a:gd name="T23" fmla="*/ 44 h 51"/>
                <a:gd name="T24" fmla="*/ 7 w 23"/>
                <a:gd name="T25" fmla="*/ 40 h 51"/>
                <a:gd name="T26" fmla="*/ 2 w 23"/>
                <a:gd name="T27" fmla="*/ 33 h 51"/>
                <a:gd name="T28" fmla="*/ 2 w 23"/>
                <a:gd name="T29" fmla="*/ 25 h 51"/>
                <a:gd name="T30" fmla="*/ 0 w 23"/>
                <a:gd name="T31" fmla="*/ 18 h 51"/>
                <a:gd name="T32" fmla="*/ 2 w 23"/>
                <a:gd name="T33" fmla="*/ 11 h 51"/>
                <a:gd name="T34" fmla="*/ 4 w 23"/>
                <a:gd name="T35" fmla="*/ 4 h 51"/>
                <a:gd name="T36" fmla="*/ 9 w 23"/>
                <a:gd name="T37" fmla="*/ 0 h 51"/>
                <a:gd name="T38" fmla="*/ 9 w 23"/>
                <a:gd name="T3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51">
                  <a:moveTo>
                    <a:pt x="9" y="0"/>
                  </a:moveTo>
                  <a:lnTo>
                    <a:pt x="14" y="2"/>
                  </a:lnTo>
                  <a:lnTo>
                    <a:pt x="18" y="9"/>
                  </a:lnTo>
                  <a:lnTo>
                    <a:pt x="21" y="16"/>
                  </a:lnTo>
                  <a:lnTo>
                    <a:pt x="23" y="21"/>
                  </a:lnTo>
                  <a:lnTo>
                    <a:pt x="23" y="28"/>
                  </a:lnTo>
                  <a:lnTo>
                    <a:pt x="23" y="35"/>
                  </a:lnTo>
                  <a:lnTo>
                    <a:pt x="23" y="42"/>
                  </a:lnTo>
                  <a:lnTo>
                    <a:pt x="23" y="49"/>
                  </a:lnTo>
                  <a:lnTo>
                    <a:pt x="18" y="51"/>
                  </a:lnTo>
                  <a:lnTo>
                    <a:pt x="11" y="51"/>
                  </a:lnTo>
                  <a:lnTo>
                    <a:pt x="7" y="44"/>
                  </a:lnTo>
                  <a:lnTo>
                    <a:pt x="7" y="40"/>
                  </a:lnTo>
                  <a:lnTo>
                    <a:pt x="2" y="33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86"/>
            <p:cNvSpPr>
              <a:spLocks/>
            </p:cNvSpPr>
            <p:nvPr/>
          </p:nvSpPr>
          <p:spPr bwMode="auto">
            <a:xfrm>
              <a:off x="5368926" y="1747043"/>
              <a:ext cx="44450" cy="77788"/>
            </a:xfrm>
            <a:custGeom>
              <a:avLst/>
              <a:gdLst>
                <a:gd name="T0" fmla="*/ 10 w 28"/>
                <a:gd name="T1" fmla="*/ 0 h 49"/>
                <a:gd name="T2" fmla="*/ 12 w 28"/>
                <a:gd name="T3" fmla="*/ 2 h 49"/>
                <a:gd name="T4" fmla="*/ 17 w 28"/>
                <a:gd name="T5" fmla="*/ 9 h 49"/>
                <a:gd name="T6" fmla="*/ 21 w 28"/>
                <a:gd name="T7" fmla="*/ 14 h 49"/>
                <a:gd name="T8" fmla="*/ 24 w 28"/>
                <a:gd name="T9" fmla="*/ 21 h 49"/>
                <a:gd name="T10" fmla="*/ 24 w 28"/>
                <a:gd name="T11" fmla="*/ 26 h 49"/>
                <a:gd name="T12" fmla="*/ 26 w 28"/>
                <a:gd name="T13" fmla="*/ 33 h 49"/>
                <a:gd name="T14" fmla="*/ 26 w 28"/>
                <a:gd name="T15" fmla="*/ 40 h 49"/>
                <a:gd name="T16" fmla="*/ 28 w 28"/>
                <a:gd name="T17" fmla="*/ 49 h 49"/>
                <a:gd name="T18" fmla="*/ 21 w 28"/>
                <a:gd name="T19" fmla="*/ 49 h 49"/>
                <a:gd name="T20" fmla="*/ 17 w 28"/>
                <a:gd name="T21" fmla="*/ 49 h 49"/>
                <a:gd name="T22" fmla="*/ 12 w 28"/>
                <a:gd name="T23" fmla="*/ 42 h 49"/>
                <a:gd name="T24" fmla="*/ 10 w 28"/>
                <a:gd name="T25" fmla="*/ 38 h 49"/>
                <a:gd name="T26" fmla="*/ 5 w 28"/>
                <a:gd name="T27" fmla="*/ 31 h 49"/>
                <a:gd name="T28" fmla="*/ 2 w 28"/>
                <a:gd name="T29" fmla="*/ 26 h 49"/>
                <a:gd name="T30" fmla="*/ 0 w 28"/>
                <a:gd name="T31" fmla="*/ 19 h 49"/>
                <a:gd name="T32" fmla="*/ 2 w 28"/>
                <a:gd name="T33" fmla="*/ 12 h 49"/>
                <a:gd name="T34" fmla="*/ 2 w 28"/>
                <a:gd name="T35" fmla="*/ 5 h 49"/>
                <a:gd name="T36" fmla="*/ 10 w 28"/>
                <a:gd name="T37" fmla="*/ 0 h 49"/>
                <a:gd name="T38" fmla="*/ 10 w 28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49">
                  <a:moveTo>
                    <a:pt x="10" y="0"/>
                  </a:moveTo>
                  <a:lnTo>
                    <a:pt x="12" y="2"/>
                  </a:lnTo>
                  <a:lnTo>
                    <a:pt x="17" y="9"/>
                  </a:lnTo>
                  <a:lnTo>
                    <a:pt x="21" y="14"/>
                  </a:lnTo>
                  <a:lnTo>
                    <a:pt x="24" y="21"/>
                  </a:lnTo>
                  <a:lnTo>
                    <a:pt x="24" y="26"/>
                  </a:lnTo>
                  <a:lnTo>
                    <a:pt x="26" y="33"/>
                  </a:lnTo>
                  <a:lnTo>
                    <a:pt x="26" y="40"/>
                  </a:lnTo>
                  <a:lnTo>
                    <a:pt x="28" y="49"/>
                  </a:lnTo>
                  <a:lnTo>
                    <a:pt x="21" y="49"/>
                  </a:lnTo>
                  <a:lnTo>
                    <a:pt x="17" y="49"/>
                  </a:lnTo>
                  <a:lnTo>
                    <a:pt x="12" y="42"/>
                  </a:lnTo>
                  <a:lnTo>
                    <a:pt x="10" y="38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2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87"/>
            <p:cNvSpPr>
              <a:spLocks/>
            </p:cNvSpPr>
            <p:nvPr/>
          </p:nvSpPr>
          <p:spPr bwMode="auto">
            <a:xfrm>
              <a:off x="5305426" y="1799431"/>
              <a:ext cx="38100" cy="71438"/>
            </a:xfrm>
            <a:custGeom>
              <a:avLst/>
              <a:gdLst>
                <a:gd name="T0" fmla="*/ 0 w 24"/>
                <a:gd name="T1" fmla="*/ 0 h 45"/>
                <a:gd name="T2" fmla="*/ 7 w 24"/>
                <a:gd name="T3" fmla="*/ 0 h 45"/>
                <a:gd name="T4" fmla="*/ 12 w 24"/>
                <a:gd name="T5" fmla="*/ 5 h 45"/>
                <a:gd name="T6" fmla="*/ 14 w 24"/>
                <a:gd name="T7" fmla="*/ 9 h 45"/>
                <a:gd name="T8" fmla="*/ 19 w 24"/>
                <a:gd name="T9" fmla="*/ 19 h 45"/>
                <a:gd name="T10" fmla="*/ 21 w 24"/>
                <a:gd name="T11" fmla="*/ 26 h 45"/>
                <a:gd name="T12" fmla="*/ 24 w 24"/>
                <a:gd name="T13" fmla="*/ 31 h 45"/>
                <a:gd name="T14" fmla="*/ 24 w 24"/>
                <a:gd name="T15" fmla="*/ 38 h 45"/>
                <a:gd name="T16" fmla="*/ 24 w 24"/>
                <a:gd name="T17" fmla="*/ 42 h 45"/>
                <a:gd name="T18" fmla="*/ 24 w 24"/>
                <a:gd name="T19" fmla="*/ 45 h 45"/>
                <a:gd name="T20" fmla="*/ 19 w 24"/>
                <a:gd name="T21" fmla="*/ 45 h 45"/>
                <a:gd name="T22" fmla="*/ 12 w 24"/>
                <a:gd name="T23" fmla="*/ 45 h 45"/>
                <a:gd name="T24" fmla="*/ 7 w 24"/>
                <a:gd name="T25" fmla="*/ 40 h 45"/>
                <a:gd name="T26" fmla="*/ 2 w 24"/>
                <a:gd name="T27" fmla="*/ 35 h 45"/>
                <a:gd name="T28" fmla="*/ 2 w 24"/>
                <a:gd name="T29" fmla="*/ 31 h 45"/>
                <a:gd name="T30" fmla="*/ 0 w 24"/>
                <a:gd name="T31" fmla="*/ 24 h 45"/>
                <a:gd name="T32" fmla="*/ 0 w 24"/>
                <a:gd name="T33" fmla="*/ 16 h 45"/>
                <a:gd name="T34" fmla="*/ 0 w 24"/>
                <a:gd name="T35" fmla="*/ 12 h 45"/>
                <a:gd name="T36" fmla="*/ 0 w 24"/>
                <a:gd name="T37" fmla="*/ 5 h 45"/>
                <a:gd name="T38" fmla="*/ 0 w 24"/>
                <a:gd name="T39" fmla="*/ 2 h 45"/>
                <a:gd name="T40" fmla="*/ 0 w 24"/>
                <a:gd name="T41" fmla="*/ 0 h 45"/>
                <a:gd name="T42" fmla="*/ 0 w 24"/>
                <a:gd name="T4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45">
                  <a:moveTo>
                    <a:pt x="0" y="0"/>
                  </a:moveTo>
                  <a:lnTo>
                    <a:pt x="7" y="0"/>
                  </a:lnTo>
                  <a:lnTo>
                    <a:pt x="12" y="5"/>
                  </a:lnTo>
                  <a:lnTo>
                    <a:pt x="14" y="9"/>
                  </a:lnTo>
                  <a:lnTo>
                    <a:pt x="19" y="19"/>
                  </a:lnTo>
                  <a:lnTo>
                    <a:pt x="21" y="26"/>
                  </a:lnTo>
                  <a:lnTo>
                    <a:pt x="24" y="31"/>
                  </a:lnTo>
                  <a:lnTo>
                    <a:pt x="24" y="38"/>
                  </a:lnTo>
                  <a:lnTo>
                    <a:pt x="24" y="42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2" y="45"/>
                  </a:lnTo>
                  <a:lnTo>
                    <a:pt x="7" y="40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88"/>
            <p:cNvSpPr>
              <a:spLocks/>
            </p:cNvSpPr>
            <p:nvPr/>
          </p:nvSpPr>
          <p:spPr bwMode="auto">
            <a:xfrm>
              <a:off x="5238751" y="1843881"/>
              <a:ext cx="55563" cy="71438"/>
            </a:xfrm>
            <a:custGeom>
              <a:avLst/>
              <a:gdLst>
                <a:gd name="T0" fmla="*/ 7 w 35"/>
                <a:gd name="T1" fmla="*/ 0 h 45"/>
                <a:gd name="T2" fmla="*/ 14 w 35"/>
                <a:gd name="T3" fmla="*/ 5 h 45"/>
                <a:gd name="T4" fmla="*/ 23 w 35"/>
                <a:gd name="T5" fmla="*/ 12 h 45"/>
                <a:gd name="T6" fmla="*/ 30 w 35"/>
                <a:gd name="T7" fmla="*/ 19 h 45"/>
                <a:gd name="T8" fmla="*/ 35 w 35"/>
                <a:gd name="T9" fmla="*/ 29 h 45"/>
                <a:gd name="T10" fmla="*/ 33 w 35"/>
                <a:gd name="T11" fmla="*/ 38 h 45"/>
                <a:gd name="T12" fmla="*/ 28 w 35"/>
                <a:gd name="T13" fmla="*/ 45 h 45"/>
                <a:gd name="T14" fmla="*/ 19 w 35"/>
                <a:gd name="T15" fmla="*/ 40 h 45"/>
                <a:gd name="T16" fmla="*/ 14 w 35"/>
                <a:gd name="T17" fmla="*/ 38 h 45"/>
                <a:gd name="T18" fmla="*/ 7 w 35"/>
                <a:gd name="T19" fmla="*/ 31 h 45"/>
                <a:gd name="T20" fmla="*/ 4 w 35"/>
                <a:gd name="T21" fmla="*/ 26 h 45"/>
                <a:gd name="T22" fmla="*/ 0 w 35"/>
                <a:gd name="T23" fmla="*/ 19 h 45"/>
                <a:gd name="T24" fmla="*/ 0 w 35"/>
                <a:gd name="T25" fmla="*/ 14 h 45"/>
                <a:gd name="T26" fmla="*/ 2 w 35"/>
                <a:gd name="T27" fmla="*/ 7 h 45"/>
                <a:gd name="T28" fmla="*/ 7 w 35"/>
                <a:gd name="T29" fmla="*/ 0 h 45"/>
                <a:gd name="T30" fmla="*/ 7 w 35"/>
                <a:gd name="T3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5">
                  <a:moveTo>
                    <a:pt x="7" y="0"/>
                  </a:moveTo>
                  <a:lnTo>
                    <a:pt x="14" y="5"/>
                  </a:lnTo>
                  <a:lnTo>
                    <a:pt x="23" y="12"/>
                  </a:lnTo>
                  <a:lnTo>
                    <a:pt x="30" y="19"/>
                  </a:lnTo>
                  <a:lnTo>
                    <a:pt x="35" y="29"/>
                  </a:lnTo>
                  <a:lnTo>
                    <a:pt x="33" y="38"/>
                  </a:lnTo>
                  <a:lnTo>
                    <a:pt x="28" y="45"/>
                  </a:lnTo>
                  <a:lnTo>
                    <a:pt x="19" y="40"/>
                  </a:lnTo>
                  <a:lnTo>
                    <a:pt x="14" y="38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89"/>
            <p:cNvSpPr>
              <a:spLocks/>
            </p:cNvSpPr>
            <p:nvPr/>
          </p:nvSpPr>
          <p:spPr bwMode="auto">
            <a:xfrm>
              <a:off x="4919664" y="1956593"/>
              <a:ext cx="38100" cy="71438"/>
            </a:xfrm>
            <a:custGeom>
              <a:avLst/>
              <a:gdLst>
                <a:gd name="T0" fmla="*/ 10 w 24"/>
                <a:gd name="T1" fmla="*/ 0 h 45"/>
                <a:gd name="T2" fmla="*/ 12 w 24"/>
                <a:gd name="T3" fmla="*/ 2 h 45"/>
                <a:gd name="T4" fmla="*/ 17 w 24"/>
                <a:gd name="T5" fmla="*/ 9 h 45"/>
                <a:gd name="T6" fmla="*/ 22 w 24"/>
                <a:gd name="T7" fmla="*/ 14 h 45"/>
                <a:gd name="T8" fmla="*/ 24 w 24"/>
                <a:gd name="T9" fmla="*/ 21 h 45"/>
                <a:gd name="T10" fmla="*/ 24 w 24"/>
                <a:gd name="T11" fmla="*/ 26 h 45"/>
                <a:gd name="T12" fmla="*/ 24 w 24"/>
                <a:gd name="T13" fmla="*/ 33 h 45"/>
                <a:gd name="T14" fmla="*/ 22 w 24"/>
                <a:gd name="T15" fmla="*/ 38 h 45"/>
                <a:gd name="T16" fmla="*/ 19 w 24"/>
                <a:gd name="T17" fmla="*/ 45 h 45"/>
                <a:gd name="T18" fmla="*/ 12 w 24"/>
                <a:gd name="T19" fmla="*/ 40 h 45"/>
                <a:gd name="T20" fmla="*/ 10 w 24"/>
                <a:gd name="T21" fmla="*/ 35 h 45"/>
                <a:gd name="T22" fmla="*/ 5 w 24"/>
                <a:gd name="T23" fmla="*/ 31 h 45"/>
                <a:gd name="T24" fmla="*/ 3 w 24"/>
                <a:gd name="T25" fmla="*/ 23 h 45"/>
                <a:gd name="T26" fmla="*/ 0 w 24"/>
                <a:gd name="T27" fmla="*/ 19 h 45"/>
                <a:gd name="T28" fmla="*/ 3 w 24"/>
                <a:gd name="T29" fmla="*/ 12 h 45"/>
                <a:gd name="T30" fmla="*/ 5 w 24"/>
                <a:gd name="T31" fmla="*/ 5 h 45"/>
                <a:gd name="T32" fmla="*/ 10 w 24"/>
                <a:gd name="T33" fmla="*/ 0 h 45"/>
                <a:gd name="T34" fmla="*/ 10 w 24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5">
                  <a:moveTo>
                    <a:pt x="10" y="0"/>
                  </a:moveTo>
                  <a:lnTo>
                    <a:pt x="12" y="2"/>
                  </a:lnTo>
                  <a:lnTo>
                    <a:pt x="17" y="9"/>
                  </a:lnTo>
                  <a:lnTo>
                    <a:pt x="22" y="14"/>
                  </a:lnTo>
                  <a:lnTo>
                    <a:pt x="24" y="21"/>
                  </a:lnTo>
                  <a:lnTo>
                    <a:pt x="24" y="26"/>
                  </a:lnTo>
                  <a:lnTo>
                    <a:pt x="24" y="33"/>
                  </a:lnTo>
                  <a:lnTo>
                    <a:pt x="22" y="38"/>
                  </a:lnTo>
                  <a:lnTo>
                    <a:pt x="19" y="45"/>
                  </a:lnTo>
                  <a:lnTo>
                    <a:pt x="12" y="40"/>
                  </a:lnTo>
                  <a:lnTo>
                    <a:pt x="10" y="35"/>
                  </a:lnTo>
                  <a:lnTo>
                    <a:pt x="5" y="31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90"/>
            <p:cNvSpPr>
              <a:spLocks/>
            </p:cNvSpPr>
            <p:nvPr/>
          </p:nvSpPr>
          <p:spPr bwMode="auto">
            <a:xfrm>
              <a:off x="4976814" y="1948656"/>
              <a:ext cx="33338" cy="82550"/>
            </a:xfrm>
            <a:custGeom>
              <a:avLst/>
              <a:gdLst>
                <a:gd name="T0" fmla="*/ 9 w 21"/>
                <a:gd name="T1" fmla="*/ 0 h 52"/>
                <a:gd name="T2" fmla="*/ 14 w 21"/>
                <a:gd name="T3" fmla="*/ 5 h 52"/>
                <a:gd name="T4" fmla="*/ 19 w 21"/>
                <a:gd name="T5" fmla="*/ 12 h 52"/>
                <a:gd name="T6" fmla="*/ 21 w 21"/>
                <a:gd name="T7" fmla="*/ 17 h 52"/>
                <a:gd name="T8" fmla="*/ 21 w 21"/>
                <a:gd name="T9" fmla="*/ 26 h 52"/>
                <a:gd name="T10" fmla="*/ 21 w 21"/>
                <a:gd name="T11" fmla="*/ 33 h 52"/>
                <a:gd name="T12" fmla="*/ 21 w 21"/>
                <a:gd name="T13" fmla="*/ 40 h 52"/>
                <a:gd name="T14" fmla="*/ 21 w 21"/>
                <a:gd name="T15" fmla="*/ 45 h 52"/>
                <a:gd name="T16" fmla="*/ 21 w 21"/>
                <a:gd name="T17" fmla="*/ 52 h 52"/>
                <a:gd name="T18" fmla="*/ 12 w 21"/>
                <a:gd name="T19" fmla="*/ 47 h 52"/>
                <a:gd name="T20" fmla="*/ 7 w 21"/>
                <a:gd name="T21" fmla="*/ 43 h 52"/>
                <a:gd name="T22" fmla="*/ 2 w 21"/>
                <a:gd name="T23" fmla="*/ 36 h 52"/>
                <a:gd name="T24" fmla="*/ 0 w 21"/>
                <a:gd name="T25" fmla="*/ 28 h 52"/>
                <a:gd name="T26" fmla="*/ 0 w 21"/>
                <a:gd name="T27" fmla="*/ 21 h 52"/>
                <a:gd name="T28" fmla="*/ 2 w 21"/>
                <a:gd name="T29" fmla="*/ 14 h 52"/>
                <a:gd name="T30" fmla="*/ 5 w 21"/>
                <a:gd name="T31" fmla="*/ 7 h 52"/>
                <a:gd name="T32" fmla="*/ 9 w 21"/>
                <a:gd name="T33" fmla="*/ 0 h 52"/>
                <a:gd name="T34" fmla="*/ 9 w 21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52">
                  <a:moveTo>
                    <a:pt x="9" y="0"/>
                  </a:moveTo>
                  <a:lnTo>
                    <a:pt x="14" y="5"/>
                  </a:lnTo>
                  <a:lnTo>
                    <a:pt x="19" y="12"/>
                  </a:lnTo>
                  <a:lnTo>
                    <a:pt x="21" y="17"/>
                  </a:lnTo>
                  <a:lnTo>
                    <a:pt x="21" y="26"/>
                  </a:lnTo>
                  <a:lnTo>
                    <a:pt x="21" y="33"/>
                  </a:lnTo>
                  <a:lnTo>
                    <a:pt x="21" y="40"/>
                  </a:lnTo>
                  <a:lnTo>
                    <a:pt x="21" y="45"/>
                  </a:lnTo>
                  <a:lnTo>
                    <a:pt x="21" y="52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91"/>
            <p:cNvSpPr>
              <a:spLocks/>
            </p:cNvSpPr>
            <p:nvPr/>
          </p:nvSpPr>
          <p:spPr bwMode="auto">
            <a:xfrm>
              <a:off x="5035551" y="1956593"/>
              <a:ext cx="30163" cy="66675"/>
            </a:xfrm>
            <a:custGeom>
              <a:avLst/>
              <a:gdLst>
                <a:gd name="T0" fmla="*/ 10 w 19"/>
                <a:gd name="T1" fmla="*/ 0 h 42"/>
                <a:gd name="T2" fmla="*/ 15 w 19"/>
                <a:gd name="T3" fmla="*/ 2 h 42"/>
                <a:gd name="T4" fmla="*/ 17 w 19"/>
                <a:gd name="T5" fmla="*/ 9 h 42"/>
                <a:gd name="T6" fmla="*/ 19 w 19"/>
                <a:gd name="T7" fmla="*/ 16 h 42"/>
                <a:gd name="T8" fmla="*/ 19 w 19"/>
                <a:gd name="T9" fmla="*/ 23 h 42"/>
                <a:gd name="T10" fmla="*/ 17 w 19"/>
                <a:gd name="T11" fmla="*/ 28 h 42"/>
                <a:gd name="T12" fmla="*/ 15 w 19"/>
                <a:gd name="T13" fmla="*/ 35 h 42"/>
                <a:gd name="T14" fmla="*/ 12 w 19"/>
                <a:gd name="T15" fmla="*/ 38 h 42"/>
                <a:gd name="T16" fmla="*/ 8 w 19"/>
                <a:gd name="T17" fmla="*/ 42 h 42"/>
                <a:gd name="T18" fmla="*/ 5 w 19"/>
                <a:gd name="T19" fmla="*/ 35 h 42"/>
                <a:gd name="T20" fmla="*/ 3 w 19"/>
                <a:gd name="T21" fmla="*/ 31 h 42"/>
                <a:gd name="T22" fmla="*/ 0 w 19"/>
                <a:gd name="T23" fmla="*/ 23 h 42"/>
                <a:gd name="T24" fmla="*/ 0 w 19"/>
                <a:gd name="T25" fmla="*/ 19 h 42"/>
                <a:gd name="T26" fmla="*/ 3 w 19"/>
                <a:gd name="T27" fmla="*/ 9 h 42"/>
                <a:gd name="T28" fmla="*/ 10 w 19"/>
                <a:gd name="T29" fmla="*/ 0 h 42"/>
                <a:gd name="T30" fmla="*/ 10 w 19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2">
                  <a:moveTo>
                    <a:pt x="10" y="0"/>
                  </a:moveTo>
                  <a:lnTo>
                    <a:pt x="15" y="2"/>
                  </a:lnTo>
                  <a:lnTo>
                    <a:pt x="17" y="9"/>
                  </a:lnTo>
                  <a:lnTo>
                    <a:pt x="19" y="16"/>
                  </a:lnTo>
                  <a:lnTo>
                    <a:pt x="19" y="23"/>
                  </a:lnTo>
                  <a:lnTo>
                    <a:pt x="17" y="28"/>
                  </a:lnTo>
                  <a:lnTo>
                    <a:pt x="15" y="35"/>
                  </a:lnTo>
                  <a:lnTo>
                    <a:pt x="12" y="38"/>
                  </a:lnTo>
                  <a:lnTo>
                    <a:pt x="8" y="42"/>
                  </a:lnTo>
                  <a:lnTo>
                    <a:pt x="5" y="35"/>
                  </a:lnTo>
                  <a:lnTo>
                    <a:pt x="3" y="31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92"/>
            <p:cNvSpPr>
              <a:spLocks/>
            </p:cNvSpPr>
            <p:nvPr/>
          </p:nvSpPr>
          <p:spPr bwMode="auto">
            <a:xfrm>
              <a:off x="5335589" y="2337593"/>
              <a:ext cx="171450" cy="127000"/>
            </a:xfrm>
            <a:custGeom>
              <a:avLst/>
              <a:gdLst>
                <a:gd name="T0" fmla="*/ 104 w 108"/>
                <a:gd name="T1" fmla="*/ 0 h 80"/>
                <a:gd name="T2" fmla="*/ 108 w 108"/>
                <a:gd name="T3" fmla="*/ 10 h 80"/>
                <a:gd name="T4" fmla="*/ 108 w 108"/>
                <a:gd name="T5" fmla="*/ 19 h 80"/>
                <a:gd name="T6" fmla="*/ 108 w 108"/>
                <a:gd name="T7" fmla="*/ 26 h 80"/>
                <a:gd name="T8" fmla="*/ 108 w 108"/>
                <a:gd name="T9" fmla="*/ 33 h 80"/>
                <a:gd name="T10" fmla="*/ 104 w 108"/>
                <a:gd name="T11" fmla="*/ 40 h 80"/>
                <a:gd name="T12" fmla="*/ 99 w 108"/>
                <a:gd name="T13" fmla="*/ 47 h 80"/>
                <a:gd name="T14" fmla="*/ 94 w 108"/>
                <a:gd name="T15" fmla="*/ 52 h 80"/>
                <a:gd name="T16" fmla="*/ 87 w 108"/>
                <a:gd name="T17" fmla="*/ 59 h 80"/>
                <a:gd name="T18" fmla="*/ 80 w 108"/>
                <a:gd name="T19" fmla="*/ 64 h 80"/>
                <a:gd name="T20" fmla="*/ 71 w 108"/>
                <a:gd name="T21" fmla="*/ 68 h 80"/>
                <a:gd name="T22" fmla="*/ 61 w 108"/>
                <a:gd name="T23" fmla="*/ 71 h 80"/>
                <a:gd name="T24" fmla="*/ 54 w 108"/>
                <a:gd name="T25" fmla="*/ 73 h 80"/>
                <a:gd name="T26" fmla="*/ 42 w 108"/>
                <a:gd name="T27" fmla="*/ 75 h 80"/>
                <a:gd name="T28" fmla="*/ 35 w 108"/>
                <a:gd name="T29" fmla="*/ 78 h 80"/>
                <a:gd name="T30" fmla="*/ 28 w 108"/>
                <a:gd name="T31" fmla="*/ 78 h 80"/>
                <a:gd name="T32" fmla="*/ 21 w 108"/>
                <a:gd name="T33" fmla="*/ 80 h 80"/>
                <a:gd name="T34" fmla="*/ 12 w 108"/>
                <a:gd name="T35" fmla="*/ 73 h 80"/>
                <a:gd name="T36" fmla="*/ 0 w 108"/>
                <a:gd name="T37" fmla="*/ 68 h 80"/>
                <a:gd name="T38" fmla="*/ 5 w 108"/>
                <a:gd name="T39" fmla="*/ 57 h 80"/>
                <a:gd name="T40" fmla="*/ 9 w 108"/>
                <a:gd name="T41" fmla="*/ 50 h 80"/>
                <a:gd name="T42" fmla="*/ 16 w 108"/>
                <a:gd name="T43" fmla="*/ 47 h 80"/>
                <a:gd name="T44" fmla="*/ 23 w 108"/>
                <a:gd name="T45" fmla="*/ 47 h 80"/>
                <a:gd name="T46" fmla="*/ 31 w 108"/>
                <a:gd name="T47" fmla="*/ 45 h 80"/>
                <a:gd name="T48" fmla="*/ 38 w 108"/>
                <a:gd name="T49" fmla="*/ 45 h 80"/>
                <a:gd name="T50" fmla="*/ 42 w 108"/>
                <a:gd name="T51" fmla="*/ 45 h 80"/>
                <a:gd name="T52" fmla="*/ 49 w 108"/>
                <a:gd name="T53" fmla="*/ 43 h 80"/>
                <a:gd name="T54" fmla="*/ 56 w 108"/>
                <a:gd name="T55" fmla="*/ 40 h 80"/>
                <a:gd name="T56" fmla="*/ 64 w 108"/>
                <a:gd name="T57" fmla="*/ 38 h 80"/>
                <a:gd name="T58" fmla="*/ 71 w 108"/>
                <a:gd name="T59" fmla="*/ 35 h 80"/>
                <a:gd name="T60" fmla="*/ 75 w 108"/>
                <a:gd name="T61" fmla="*/ 31 h 80"/>
                <a:gd name="T62" fmla="*/ 82 w 108"/>
                <a:gd name="T63" fmla="*/ 28 h 80"/>
                <a:gd name="T64" fmla="*/ 87 w 108"/>
                <a:gd name="T65" fmla="*/ 24 h 80"/>
                <a:gd name="T66" fmla="*/ 92 w 108"/>
                <a:gd name="T67" fmla="*/ 19 h 80"/>
                <a:gd name="T68" fmla="*/ 96 w 108"/>
                <a:gd name="T69" fmla="*/ 14 h 80"/>
                <a:gd name="T70" fmla="*/ 99 w 108"/>
                <a:gd name="T71" fmla="*/ 7 h 80"/>
                <a:gd name="T72" fmla="*/ 104 w 108"/>
                <a:gd name="T73" fmla="*/ 0 h 80"/>
                <a:gd name="T74" fmla="*/ 104 w 108"/>
                <a:gd name="T7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80">
                  <a:moveTo>
                    <a:pt x="104" y="0"/>
                  </a:moveTo>
                  <a:lnTo>
                    <a:pt x="108" y="10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8" y="33"/>
                  </a:lnTo>
                  <a:lnTo>
                    <a:pt x="104" y="40"/>
                  </a:lnTo>
                  <a:lnTo>
                    <a:pt x="99" y="47"/>
                  </a:lnTo>
                  <a:lnTo>
                    <a:pt x="94" y="52"/>
                  </a:lnTo>
                  <a:lnTo>
                    <a:pt x="87" y="59"/>
                  </a:lnTo>
                  <a:lnTo>
                    <a:pt x="80" y="64"/>
                  </a:lnTo>
                  <a:lnTo>
                    <a:pt x="71" y="68"/>
                  </a:lnTo>
                  <a:lnTo>
                    <a:pt x="61" y="71"/>
                  </a:lnTo>
                  <a:lnTo>
                    <a:pt x="54" y="73"/>
                  </a:lnTo>
                  <a:lnTo>
                    <a:pt x="42" y="75"/>
                  </a:lnTo>
                  <a:lnTo>
                    <a:pt x="35" y="78"/>
                  </a:lnTo>
                  <a:lnTo>
                    <a:pt x="28" y="78"/>
                  </a:lnTo>
                  <a:lnTo>
                    <a:pt x="21" y="80"/>
                  </a:lnTo>
                  <a:lnTo>
                    <a:pt x="12" y="73"/>
                  </a:lnTo>
                  <a:lnTo>
                    <a:pt x="0" y="68"/>
                  </a:lnTo>
                  <a:lnTo>
                    <a:pt x="5" y="57"/>
                  </a:lnTo>
                  <a:lnTo>
                    <a:pt x="9" y="50"/>
                  </a:lnTo>
                  <a:lnTo>
                    <a:pt x="16" y="47"/>
                  </a:lnTo>
                  <a:lnTo>
                    <a:pt x="23" y="47"/>
                  </a:lnTo>
                  <a:lnTo>
                    <a:pt x="31" y="45"/>
                  </a:lnTo>
                  <a:lnTo>
                    <a:pt x="38" y="45"/>
                  </a:lnTo>
                  <a:lnTo>
                    <a:pt x="42" y="45"/>
                  </a:lnTo>
                  <a:lnTo>
                    <a:pt x="49" y="43"/>
                  </a:lnTo>
                  <a:lnTo>
                    <a:pt x="56" y="40"/>
                  </a:lnTo>
                  <a:lnTo>
                    <a:pt x="64" y="38"/>
                  </a:lnTo>
                  <a:lnTo>
                    <a:pt x="71" y="35"/>
                  </a:lnTo>
                  <a:lnTo>
                    <a:pt x="75" y="31"/>
                  </a:lnTo>
                  <a:lnTo>
                    <a:pt x="82" y="28"/>
                  </a:lnTo>
                  <a:lnTo>
                    <a:pt x="87" y="24"/>
                  </a:lnTo>
                  <a:lnTo>
                    <a:pt x="92" y="19"/>
                  </a:lnTo>
                  <a:lnTo>
                    <a:pt x="96" y="14"/>
                  </a:lnTo>
                  <a:lnTo>
                    <a:pt x="99" y="7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E3637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48" name="Group 151"/>
            <p:cNvGrpSpPr/>
            <p:nvPr/>
          </p:nvGrpSpPr>
          <p:grpSpPr>
            <a:xfrm flipH="1">
              <a:off x="4096308" y="2546349"/>
              <a:ext cx="1216821" cy="1309688"/>
              <a:chOff x="391496" y="3264732"/>
              <a:chExt cx="2002454" cy="2155282"/>
            </a:xfrm>
          </p:grpSpPr>
          <p:sp>
            <p:nvSpPr>
              <p:cNvPr id="50" name="Freeform 267"/>
              <p:cNvSpPr>
                <a:spLocks/>
              </p:cNvSpPr>
              <p:nvPr/>
            </p:nvSpPr>
            <p:spPr bwMode="auto">
              <a:xfrm>
                <a:off x="709097" y="3264732"/>
                <a:ext cx="1684853" cy="2155282"/>
              </a:xfrm>
              <a:custGeom>
                <a:avLst/>
                <a:gdLst>
                  <a:gd name="T0" fmla="*/ 251 w 573"/>
                  <a:gd name="T1" fmla="*/ 146 h 708"/>
                  <a:gd name="T2" fmla="*/ 253 w 573"/>
                  <a:gd name="T3" fmla="*/ 144 h 708"/>
                  <a:gd name="T4" fmla="*/ 263 w 573"/>
                  <a:gd name="T5" fmla="*/ 138 h 708"/>
                  <a:gd name="T6" fmla="*/ 276 w 573"/>
                  <a:gd name="T7" fmla="*/ 131 h 708"/>
                  <a:gd name="T8" fmla="*/ 297 w 573"/>
                  <a:gd name="T9" fmla="*/ 123 h 708"/>
                  <a:gd name="T10" fmla="*/ 318 w 573"/>
                  <a:gd name="T11" fmla="*/ 112 h 708"/>
                  <a:gd name="T12" fmla="*/ 345 w 573"/>
                  <a:gd name="T13" fmla="*/ 100 h 708"/>
                  <a:gd name="T14" fmla="*/ 373 w 573"/>
                  <a:gd name="T15" fmla="*/ 89 h 708"/>
                  <a:gd name="T16" fmla="*/ 402 w 573"/>
                  <a:gd name="T17" fmla="*/ 76 h 708"/>
                  <a:gd name="T18" fmla="*/ 430 w 573"/>
                  <a:gd name="T19" fmla="*/ 62 h 708"/>
                  <a:gd name="T20" fmla="*/ 459 w 573"/>
                  <a:gd name="T21" fmla="*/ 49 h 708"/>
                  <a:gd name="T22" fmla="*/ 485 w 573"/>
                  <a:gd name="T23" fmla="*/ 36 h 708"/>
                  <a:gd name="T24" fmla="*/ 510 w 573"/>
                  <a:gd name="T25" fmla="*/ 26 h 708"/>
                  <a:gd name="T26" fmla="*/ 531 w 573"/>
                  <a:gd name="T27" fmla="*/ 17 h 708"/>
                  <a:gd name="T28" fmla="*/ 550 w 573"/>
                  <a:gd name="T29" fmla="*/ 9 h 708"/>
                  <a:gd name="T30" fmla="*/ 563 w 573"/>
                  <a:gd name="T31" fmla="*/ 3 h 708"/>
                  <a:gd name="T32" fmla="*/ 573 w 573"/>
                  <a:gd name="T33" fmla="*/ 0 h 708"/>
                  <a:gd name="T34" fmla="*/ 571 w 573"/>
                  <a:gd name="T35" fmla="*/ 5 h 708"/>
                  <a:gd name="T36" fmla="*/ 561 w 573"/>
                  <a:gd name="T37" fmla="*/ 21 h 708"/>
                  <a:gd name="T38" fmla="*/ 546 w 573"/>
                  <a:gd name="T39" fmla="*/ 45 h 708"/>
                  <a:gd name="T40" fmla="*/ 527 w 573"/>
                  <a:gd name="T41" fmla="*/ 79 h 708"/>
                  <a:gd name="T42" fmla="*/ 500 w 573"/>
                  <a:gd name="T43" fmla="*/ 117 h 708"/>
                  <a:gd name="T44" fmla="*/ 468 w 573"/>
                  <a:gd name="T45" fmla="*/ 165 h 708"/>
                  <a:gd name="T46" fmla="*/ 434 w 573"/>
                  <a:gd name="T47" fmla="*/ 216 h 708"/>
                  <a:gd name="T48" fmla="*/ 394 w 573"/>
                  <a:gd name="T49" fmla="*/ 271 h 708"/>
                  <a:gd name="T50" fmla="*/ 352 w 573"/>
                  <a:gd name="T51" fmla="*/ 328 h 708"/>
                  <a:gd name="T52" fmla="*/ 305 w 573"/>
                  <a:gd name="T53" fmla="*/ 389 h 708"/>
                  <a:gd name="T54" fmla="*/ 257 w 573"/>
                  <a:gd name="T55" fmla="*/ 448 h 708"/>
                  <a:gd name="T56" fmla="*/ 210 w 573"/>
                  <a:gd name="T57" fmla="*/ 507 h 708"/>
                  <a:gd name="T58" fmla="*/ 158 w 573"/>
                  <a:gd name="T59" fmla="*/ 562 h 708"/>
                  <a:gd name="T60" fmla="*/ 107 w 573"/>
                  <a:gd name="T61" fmla="*/ 615 h 708"/>
                  <a:gd name="T62" fmla="*/ 56 w 573"/>
                  <a:gd name="T63" fmla="*/ 665 h 708"/>
                  <a:gd name="T64" fmla="*/ 4 w 573"/>
                  <a:gd name="T65" fmla="*/ 708 h 708"/>
                  <a:gd name="T66" fmla="*/ 0 w 573"/>
                  <a:gd name="T67" fmla="*/ 513 h 708"/>
                  <a:gd name="T68" fmla="*/ 251 w 573"/>
                  <a:gd name="T69" fmla="*/ 146 h 708"/>
                  <a:gd name="T70" fmla="*/ 251 w 573"/>
                  <a:gd name="T71" fmla="*/ 146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3" h="708">
                    <a:moveTo>
                      <a:pt x="251" y="146"/>
                    </a:moveTo>
                    <a:lnTo>
                      <a:pt x="253" y="144"/>
                    </a:lnTo>
                    <a:lnTo>
                      <a:pt x="263" y="138"/>
                    </a:lnTo>
                    <a:lnTo>
                      <a:pt x="276" y="131"/>
                    </a:lnTo>
                    <a:lnTo>
                      <a:pt x="297" y="123"/>
                    </a:lnTo>
                    <a:lnTo>
                      <a:pt x="318" y="112"/>
                    </a:lnTo>
                    <a:lnTo>
                      <a:pt x="345" y="100"/>
                    </a:lnTo>
                    <a:lnTo>
                      <a:pt x="373" y="89"/>
                    </a:lnTo>
                    <a:lnTo>
                      <a:pt x="402" y="76"/>
                    </a:lnTo>
                    <a:lnTo>
                      <a:pt x="430" y="62"/>
                    </a:lnTo>
                    <a:lnTo>
                      <a:pt x="459" y="49"/>
                    </a:lnTo>
                    <a:lnTo>
                      <a:pt x="485" y="36"/>
                    </a:lnTo>
                    <a:lnTo>
                      <a:pt x="510" y="26"/>
                    </a:lnTo>
                    <a:lnTo>
                      <a:pt x="531" y="17"/>
                    </a:lnTo>
                    <a:lnTo>
                      <a:pt x="550" y="9"/>
                    </a:lnTo>
                    <a:lnTo>
                      <a:pt x="563" y="3"/>
                    </a:lnTo>
                    <a:lnTo>
                      <a:pt x="573" y="0"/>
                    </a:lnTo>
                    <a:lnTo>
                      <a:pt x="571" y="5"/>
                    </a:lnTo>
                    <a:lnTo>
                      <a:pt x="561" y="21"/>
                    </a:lnTo>
                    <a:lnTo>
                      <a:pt x="546" y="45"/>
                    </a:lnTo>
                    <a:lnTo>
                      <a:pt x="527" y="79"/>
                    </a:lnTo>
                    <a:lnTo>
                      <a:pt x="500" y="117"/>
                    </a:lnTo>
                    <a:lnTo>
                      <a:pt x="468" y="165"/>
                    </a:lnTo>
                    <a:lnTo>
                      <a:pt x="434" y="216"/>
                    </a:lnTo>
                    <a:lnTo>
                      <a:pt x="394" y="271"/>
                    </a:lnTo>
                    <a:lnTo>
                      <a:pt x="352" y="328"/>
                    </a:lnTo>
                    <a:lnTo>
                      <a:pt x="305" y="389"/>
                    </a:lnTo>
                    <a:lnTo>
                      <a:pt x="257" y="448"/>
                    </a:lnTo>
                    <a:lnTo>
                      <a:pt x="210" y="507"/>
                    </a:lnTo>
                    <a:lnTo>
                      <a:pt x="158" y="562"/>
                    </a:lnTo>
                    <a:lnTo>
                      <a:pt x="107" y="615"/>
                    </a:lnTo>
                    <a:lnTo>
                      <a:pt x="56" y="665"/>
                    </a:lnTo>
                    <a:lnTo>
                      <a:pt x="4" y="708"/>
                    </a:lnTo>
                    <a:lnTo>
                      <a:pt x="0" y="513"/>
                    </a:lnTo>
                    <a:lnTo>
                      <a:pt x="251" y="146"/>
                    </a:lnTo>
                    <a:lnTo>
                      <a:pt x="251" y="14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271"/>
              <p:cNvSpPr>
                <a:spLocks/>
              </p:cNvSpPr>
              <p:nvPr/>
            </p:nvSpPr>
            <p:spPr bwMode="auto">
              <a:xfrm>
                <a:off x="563000" y="4035280"/>
                <a:ext cx="1105245" cy="158800"/>
              </a:xfrm>
              <a:custGeom>
                <a:avLst/>
                <a:gdLst>
                  <a:gd name="T0" fmla="*/ 7 w 348"/>
                  <a:gd name="T1" fmla="*/ 0 h 52"/>
                  <a:gd name="T2" fmla="*/ 348 w 348"/>
                  <a:gd name="T3" fmla="*/ 25 h 52"/>
                  <a:gd name="T4" fmla="*/ 348 w 348"/>
                  <a:gd name="T5" fmla="*/ 52 h 52"/>
                  <a:gd name="T6" fmla="*/ 0 w 348"/>
                  <a:gd name="T7" fmla="*/ 25 h 52"/>
                  <a:gd name="T8" fmla="*/ 7 w 348"/>
                  <a:gd name="T9" fmla="*/ 0 h 52"/>
                  <a:gd name="T10" fmla="*/ 7 w 348"/>
                  <a:gd name="T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8" h="52">
                    <a:moveTo>
                      <a:pt x="7" y="0"/>
                    </a:moveTo>
                    <a:lnTo>
                      <a:pt x="348" y="25"/>
                    </a:lnTo>
                    <a:lnTo>
                      <a:pt x="348" y="52"/>
                    </a:lnTo>
                    <a:lnTo>
                      <a:pt x="0" y="25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580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2" name="Freeform 288"/>
              <p:cNvSpPr>
                <a:spLocks/>
              </p:cNvSpPr>
              <p:nvPr/>
            </p:nvSpPr>
            <p:spPr bwMode="auto">
              <a:xfrm>
                <a:off x="391496" y="4035280"/>
                <a:ext cx="184208" cy="44464"/>
              </a:xfrm>
              <a:custGeom>
                <a:avLst/>
                <a:gdLst>
                  <a:gd name="T0" fmla="*/ 55 w 59"/>
                  <a:gd name="T1" fmla="*/ 6 h 16"/>
                  <a:gd name="T2" fmla="*/ 5 w 59"/>
                  <a:gd name="T3" fmla="*/ 0 h 16"/>
                  <a:gd name="T4" fmla="*/ 0 w 59"/>
                  <a:gd name="T5" fmla="*/ 16 h 16"/>
                  <a:gd name="T6" fmla="*/ 59 w 59"/>
                  <a:gd name="T7" fmla="*/ 16 h 16"/>
                  <a:gd name="T8" fmla="*/ 55 w 59"/>
                  <a:gd name="T9" fmla="*/ 6 h 16"/>
                  <a:gd name="T10" fmla="*/ 55 w 59"/>
                  <a:gd name="T11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6">
                    <a:moveTo>
                      <a:pt x="55" y="6"/>
                    </a:moveTo>
                    <a:lnTo>
                      <a:pt x="5" y="0"/>
                    </a:lnTo>
                    <a:lnTo>
                      <a:pt x="0" y="16"/>
                    </a:lnTo>
                    <a:lnTo>
                      <a:pt x="59" y="16"/>
                    </a:lnTo>
                    <a:lnTo>
                      <a:pt x="55" y="6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26B0D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3" name="Freeform 289"/>
              <p:cNvSpPr>
                <a:spLocks/>
              </p:cNvSpPr>
              <p:nvPr/>
            </p:nvSpPr>
            <p:spPr bwMode="auto">
              <a:xfrm>
                <a:off x="1668245" y="4111504"/>
                <a:ext cx="127040" cy="82576"/>
              </a:xfrm>
              <a:custGeom>
                <a:avLst/>
                <a:gdLst>
                  <a:gd name="T0" fmla="*/ 0 w 40"/>
                  <a:gd name="T1" fmla="*/ 0 h 27"/>
                  <a:gd name="T2" fmla="*/ 40 w 40"/>
                  <a:gd name="T3" fmla="*/ 6 h 27"/>
                  <a:gd name="T4" fmla="*/ 0 w 40"/>
                  <a:gd name="T5" fmla="*/ 27 h 27"/>
                  <a:gd name="T6" fmla="*/ 0 w 40"/>
                  <a:gd name="T7" fmla="*/ 0 h 27"/>
                  <a:gd name="T8" fmla="*/ 0 w 40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7">
                    <a:moveTo>
                      <a:pt x="0" y="0"/>
                    </a:moveTo>
                    <a:lnTo>
                      <a:pt x="40" y="6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B0D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Freeform 290"/>
              <p:cNvSpPr>
                <a:spLocks/>
              </p:cNvSpPr>
              <p:nvPr/>
            </p:nvSpPr>
            <p:spPr bwMode="auto">
              <a:xfrm>
                <a:off x="556648" y="4111504"/>
                <a:ext cx="254079" cy="120688"/>
              </a:xfrm>
              <a:custGeom>
                <a:avLst/>
                <a:gdLst>
                  <a:gd name="T0" fmla="*/ 2 w 80"/>
                  <a:gd name="T1" fmla="*/ 0 h 38"/>
                  <a:gd name="T2" fmla="*/ 0 w 80"/>
                  <a:gd name="T3" fmla="*/ 34 h 38"/>
                  <a:gd name="T4" fmla="*/ 80 w 80"/>
                  <a:gd name="T5" fmla="*/ 38 h 38"/>
                  <a:gd name="T6" fmla="*/ 80 w 80"/>
                  <a:gd name="T7" fmla="*/ 27 h 38"/>
                  <a:gd name="T8" fmla="*/ 9 w 80"/>
                  <a:gd name="T9" fmla="*/ 19 h 38"/>
                  <a:gd name="T10" fmla="*/ 13 w 80"/>
                  <a:gd name="T11" fmla="*/ 0 h 38"/>
                  <a:gd name="T12" fmla="*/ 2 w 80"/>
                  <a:gd name="T13" fmla="*/ 0 h 38"/>
                  <a:gd name="T14" fmla="*/ 2 w 8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38">
                    <a:moveTo>
                      <a:pt x="2" y="0"/>
                    </a:moveTo>
                    <a:lnTo>
                      <a:pt x="0" y="34"/>
                    </a:lnTo>
                    <a:lnTo>
                      <a:pt x="80" y="38"/>
                    </a:lnTo>
                    <a:lnTo>
                      <a:pt x="80" y="27"/>
                    </a:lnTo>
                    <a:lnTo>
                      <a:pt x="9" y="19"/>
                    </a:lnTo>
                    <a:lnTo>
                      <a:pt x="1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6B0D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49" name="Freeform 93"/>
            <p:cNvSpPr>
              <a:spLocks/>
            </p:cNvSpPr>
            <p:nvPr/>
          </p:nvSpPr>
          <p:spPr bwMode="auto">
            <a:xfrm>
              <a:off x="4670984" y="3011487"/>
              <a:ext cx="504825" cy="414338"/>
            </a:xfrm>
            <a:custGeom>
              <a:avLst/>
              <a:gdLst>
                <a:gd name="T0" fmla="*/ 306 w 318"/>
                <a:gd name="T1" fmla="*/ 134 h 261"/>
                <a:gd name="T2" fmla="*/ 282 w 318"/>
                <a:gd name="T3" fmla="*/ 117 h 261"/>
                <a:gd name="T4" fmla="*/ 252 w 318"/>
                <a:gd name="T5" fmla="*/ 96 h 261"/>
                <a:gd name="T6" fmla="*/ 219 w 318"/>
                <a:gd name="T7" fmla="*/ 73 h 261"/>
                <a:gd name="T8" fmla="*/ 191 w 318"/>
                <a:gd name="T9" fmla="*/ 47 h 261"/>
                <a:gd name="T10" fmla="*/ 176 w 318"/>
                <a:gd name="T11" fmla="*/ 28 h 261"/>
                <a:gd name="T12" fmla="*/ 158 w 318"/>
                <a:gd name="T13" fmla="*/ 16 h 261"/>
                <a:gd name="T14" fmla="*/ 132 w 318"/>
                <a:gd name="T15" fmla="*/ 7 h 261"/>
                <a:gd name="T16" fmla="*/ 103 w 318"/>
                <a:gd name="T17" fmla="*/ 2 h 261"/>
                <a:gd name="T18" fmla="*/ 80 w 318"/>
                <a:gd name="T19" fmla="*/ 0 h 261"/>
                <a:gd name="T20" fmla="*/ 92 w 318"/>
                <a:gd name="T21" fmla="*/ 54 h 261"/>
                <a:gd name="T22" fmla="*/ 70 w 318"/>
                <a:gd name="T23" fmla="*/ 47 h 261"/>
                <a:gd name="T24" fmla="*/ 49 w 318"/>
                <a:gd name="T25" fmla="*/ 44 h 261"/>
                <a:gd name="T26" fmla="*/ 23 w 318"/>
                <a:gd name="T27" fmla="*/ 44 h 261"/>
                <a:gd name="T28" fmla="*/ 4 w 318"/>
                <a:gd name="T29" fmla="*/ 47 h 261"/>
                <a:gd name="T30" fmla="*/ 0 w 318"/>
                <a:gd name="T31" fmla="*/ 56 h 261"/>
                <a:gd name="T32" fmla="*/ 19 w 318"/>
                <a:gd name="T33" fmla="*/ 70 h 261"/>
                <a:gd name="T34" fmla="*/ 54 w 318"/>
                <a:gd name="T35" fmla="*/ 82 h 261"/>
                <a:gd name="T36" fmla="*/ 92 w 318"/>
                <a:gd name="T37" fmla="*/ 94 h 261"/>
                <a:gd name="T38" fmla="*/ 122 w 318"/>
                <a:gd name="T39" fmla="*/ 103 h 261"/>
                <a:gd name="T40" fmla="*/ 139 w 318"/>
                <a:gd name="T41" fmla="*/ 108 h 261"/>
                <a:gd name="T42" fmla="*/ 141 w 318"/>
                <a:gd name="T43" fmla="*/ 120 h 261"/>
                <a:gd name="T44" fmla="*/ 146 w 318"/>
                <a:gd name="T45" fmla="*/ 138 h 261"/>
                <a:gd name="T46" fmla="*/ 146 w 318"/>
                <a:gd name="T47" fmla="*/ 157 h 261"/>
                <a:gd name="T48" fmla="*/ 143 w 318"/>
                <a:gd name="T49" fmla="*/ 174 h 261"/>
                <a:gd name="T50" fmla="*/ 129 w 318"/>
                <a:gd name="T51" fmla="*/ 188 h 261"/>
                <a:gd name="T52" fmla="*/ 94 w 318"/>
                <a:gd name="T53" fmla="*/ 202 h 261"/>
                <a:gd name="T54" fmla="*/ 68 w 318"/>
                <a:gd name="T55" fmla="*/ 214 h 261"/>
                <a:gd name="T56" fmla="*/ 80 w 318"/>
                <a:gd name="T57" fmla="*/ 240 h 261"/>
                <a:gd name="T58" fmla="*/ 99 w 318"/>
                <a:gd name="T59" fmla="*/ 242 h 261"/>
                <a:gd name="T60" fmla="*/ 118 w 318"/>
                <a:gd name="T61" fmla="*/ 237 h 261"/>
                <a:gd name="T62" fmla="*/ 136 w 318"/>
                <a:gd name="T63" fmla="*/ 228 h 261"/>
                <a:gd name="T64" fmla="*/ 160 w 318"/>
                <a:gd name="T65" fmla="*/ 223 h 261"/>
                <a:gd name="T66" fmla="*/ 176 w 318"/>
                <a:gd name="T67" fmla="*/ 216 h 261"/>
                <a:gd name="T68" fmla="*/ 195 w 318"/>
                <a:gd name="T69" fmla="*/ 214 h 261"/>
                <a:gd name="T70" fmla="*/ 209 w 318"/>
                <a:gd name="T71" fmla="*/ 228 h 261"/>
                <a:gd name="T72" fmla="*/ 233 w 318"/>
                <a:gd name="T73" fmla="*/ 247 h 261"/>
                <a:gd name="T74" fmla="*/ 249 w 318"/>
                <a:gd name="T75" fmla="*/ 256 h 261"/>
                <a:gd name="T76" fmla="*/ 268 w 318"/>
                <a:gd name="T77" fmla="*/ 261 h 261"/>
                <a:gd name="T78" fmla="*/ 273 w 318"/>
                <a:gd name="T79" fmla="*/ 249 h 261"/>
                <a:gd name="T80" fmla="*/ 289 w 318"/>
                <a:gd name="T81" fmla="*/ 226 h 261"/>
                <a:gd name="T82" fmla="*/ 306 w 318"/>
                <a:gd name="T83" fmla="*/ 195 h 261"/>
                <a:gd name="T84" fmla="*/ 315 w 318"/>
                <a:gd name="T85" fmla="*/ 162 h 261"/>
                <a:gd name="T86" fmla="*/ 313 w 318"/>
                <a:gd name="T87" fmla="*/ 13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8" h="261">
                  <a:moveTo>
                    <a:pt x="311" y="136"/>
                  </a:moveTo>
                  <a:lnTo>
                    <a:pt x="308" y="136"/>
                  </a:lnTo>
                  <a:lnTo>
                    <a:pt x="306" y="134"/>
                  </a:lnTo>
                  <a:lnTo>
                    <a:pt x="299" y="129"/>
                  </a:lnTo>
                  <a:lnTo>
                    <a:pt x="292" y="124"/>
                  </a:lnTo>
                  <a:lnTo>
                    <a:pt x="282" y="117"/>
                  </a:lnTo>
                  <a:lnTo>
                    <a:pt x="273" y="113"/>
                  </a:lnTo>
                  <a:lnTo>
                    <a:pt x="264" y="105"/>
                  </a:lnTo>
                  <a:lnTo>
                    <a:pt x="252" y="96"/>
                  </a:lnTo>
                  <a:lnTo>
                    <a:pt x="240" y="89"/>
                  </a:lnTo>
                  <a:lnTo>
                    <a:pt x="228" y="80"/>
                  </a:lnTo>
                  <a:lnTo>
                    <a:pt x="219" y="73"/>
                  </a:lnTo>
                  <a:lnTo>
                    <a:pt x="209" y="63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83" y="40"/>
                  </a:lnTo>
                  <a:lnTo>
                    <a:pt x="181" y="35"/>
                  </a:lnTo>
                  <a:lnTo>
                    <a:pt x="176" y="28"/>
                  </a:lnTo>
                  <a:lnTo>
                    <a:pt x="172" y="23"/>
                  </a:lnTo>
                  <a:lnTo>
                    <a:pt x="162" y="18"/>
                  </a:lnTo>
                  <a:lnTo>
                    <a:pt x="158" y="16"/>
                  </a:lnTo>
                  <a:lnTo>
                    <a:pt x="148" y="11"/>
                  </a:lnTo>
                  <a:lnTo>
                    <a:pt x="139" y="7"/>
                  </a:lnTo>
                  <a:lnTo>
                    <a:pt x="132" y="7"/>
                  </a:lnTo>
                  <a:lnTo>
                    <a:pt x="122" y="4"/>
                  </a:lnTo>
                  <a:lnTo>
                    <a:pt x="113" y="2"/>
                  </a:lnTo>
                  <a:lnTo>
                    <a:pt x="103" y="2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87" y="28"/>
                  </a:lnTo>
                  <a:lnTo>
                    <a:pt x="92" y="54"/>
                  </a:lnTo>
                  <a:lnTo>
                    <a:pt x="87" y="51"/>
                  </a:lnTo>
                  <a:lnTo>
                    <a:pt x="77" y="49"/>
                  </a:lnTo>
                  <a:lnTo>
                    <a:pt x="70" y="47"/>
                  </a:lnTo>
                  <a:lnTo>
                    <a:pt x="63" y="47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4"/>
                  </a:lnTo>
                  <a:lnTo>
                    <a:pt x="30" y="44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2" y="44"/>
                  </a:lnTo>
                  <a:lnTo>
                    <a:pt x="4" y="47"/>
                  </a:lnTo>
                  <a:lnTo>
                    <a:pt x="2" y="49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9" y="63"/>
                  </a:lnTo>
                  <a:lnTo>
                    <a:pt x="19" y="70"/>
                  </a:lnTo>
                  <a:lnTo>
                    <a:pt x="28" y="73"/>
                  </a:lnTo>
                  <a:lnTo>
                    <a:pt x="40" y="77"/>
                  </a:lnTo>
                  <a:lnTo>
                    <a:pt x="54" y="82"/>
                  </a:lnTo>
                  <a:lnTo>
                    <a:pt x="66" y="87"/>
                  </a:lnTo>
                  <a:lnTo>
                    <a:pt x="80" y="89"/>
                  </a:lnTo>
                  <a:lnTo>
                    <a:pt x="92" y="94"/>
                  </a:lnTo>
                  <a:lnTo>
                    <a:pt x="103" y="96"/>
                  </a:lnTo>
                  <a:lnTo>
                    <a:pt x="115" y="101"/>
                  </a:lnTo>
                  <a:lnTo>
                    <a:pt x="122" y="103"/>
                  </a:lnTo>
                  <a:lnTo>
                    <a:pt x="132" y="105"/>
                  </a:lnTo>
                  <a:lnTo>
                    <a:pt x="136" y="105"/>
                  </a:lnTo>
                  <a:lnTo>
                    <a:pt x="139" y="108"/>
                  </a:lnTo>
                  <a:lnTo>
                    <a:pt x="139" y="110"/>
                  </a:lnTo>
                  <a:lnTo>
                    <a:pt x="141" y="117"/>
                  </a:lnTo>
                  <a:lnTo>
                    <a:pt x="141" y="120"/>
                  </a:lnTo>
                  <a:lnTo>
                    <a:pt x="143" y="127"/>
                  </a:lnTo>
                  <a:lnTo>
                    <a:pt x="143" y="134"/>
                  </a:lnTo>
                  <a:lnTo>
                    <a:pt x="146" y="138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46" y="157"/>
                  </a:lnTo>
                  <a:lnTo>
                    <a:pt x="146" y="164"/>
                  </a:lnTo>
                  <a:lnTo>
                    <a:pt x="143" y="169"/>
                  </a:lnTo>
                  <a:lnTo>
                    <a:pt x="143" y="174"/>
                  </a:lnTo>
                  <a:lnTo>
                    <a:pt x="141" y="178"/>
                  </a:lnTo>
                  <a:lnTo>
                    <a:pt x="139" y="183"/>
                  </a:lnTo>
                  <a:lnTo>
                    <a:pt x="129" y="188"/>
                  </a:lnTo>
                  <a:lnTo>
                    <a:pt x="118" y="193"/>
                  </a:lnTo>
                  <a:lnTo>
                    <a:pt x="106" y="197"/>
                  </a:lnTo>
                  <a:lnTo>
                    <a:pt x="94" y="202"/>
                  </a:lnTo>
                  <a:lnTo>
                    <a:pt x="82" y="204"/>
                  </a:lnTo>
                  <a:lnTo>
                    <a:pt x="75" y="209"/>
                  </a:lnTo>
                  <a:lnTo>
                    <a:pt x="68" y="214"/>
                  </a:lnTo>
                  <a:lnTo>
                    <a:pt x="68" y="221"/>
                  </a:lnTo>
                  <a:lnTo>
                    <a:pt x="70" y="233"/>
                  </a:lnTo>
                  <a:lnTo>
                    <a:pt x="80" y="240"/>
                  </a:lnTo>
                  <a:lnTo>
                    <a:pt x="85" y="242"/>
                  </a:lnTo>
                  <a:lnTo>
                    <a:pt x="92" y="244"/>
                  </a:lnTo>
                  <a:lnTo>
                    <a:pt x="99" y="242"/>
                  </a:lnTo>
                  <a:lnTo>
                    <a:pt x="108" y="240"/>
                  </a:lnTo>
                  <a:lnTo>
                    <a:pt x="113" y="240"/>
                  </a:lnTo>
                  <a:lnTo>
                    <a:pt x="118" y="237"/>
                  </a:lnTo>
                  <a:lnTo>
                    <a:pt x="125" y="235"/>
                  </a:lnTo>
                  <a:lnTo>
                    <a:pt x="132" y="233"/>
                  </a:lnTo>
                  <a:lnTo>
                    <a:pt x="136" y="228"/>
                  </a:lnTo>
                  <a:lnTo>
                    <a:pt x="146" y="228"/>
                  </a:lnTo>
                  <a:lnTo>
                    <a:pt x="150" y="226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2" y="219"/>
                  </a:lnTo>
                  <a:lnTo>
                    <a:pt x="176" y="216"/>
                  </a:lnTo>
                  <a:lnTo>
                    <a:pt x="183" y="214"/>
                  </a:lnTo>
                  <a:lnTo>
                    <a:pt x="191" y="214"/>
                  </a:lnTo>
                  <a:lnTo>
                    <a:pt x="195" y="214"/>
                  </a:lnTo>
                  <a:lnTo>
                    <a:pt x="195" y="214"/>
                  </a:lnTo>
                  <a:lnTo>
                    <a:pt x="202" y="221"/>
                  </a:lnTo>
                  <a:lnTo>
                    <a:pt x="209" y="228"/>
                  </a:lnTo>
                  <a:lnTo>
                    <a:pt x="221" y="237"/>
                  </a:lnTo>
                  <a:lnTo>
                    <a:pt x="226" y="242"/>
                  </a:lnTo>
                  <a:lnTo>
                    <a:pt x="233" y="247"/>
                  </a:lnTo>
                  <a:lnTo>
                    <a:pt x="238" y="249"/>
                  </a:lnTo>
                  <a:lnTo>
                    <a:pt x="245" y="254"/>
                  </a:lnTo>
                  <a:lnTo>
                    <a:pt x="249" y="256"/>
                  </a:lnTo>
                  <a:lnTo>
                    <a:pt x="256" y="259"/>
                  </a:lnTo>
                  <a:lnTo>
                    <a:pt x="261" y="261"/>
                  </a:lnTo>
                  <a:lnTo>
                    <a:pt x="268" y="261"/>
                  </a:lnTo>
                  <a:lnTo>
                    <a:pt x="268" y="259"/>
                  </a:lnTo>
                  <a:lnTo>
                    <a:pt x="271" y="256"/>
                  </a:lnTo>
                  <a:lnTo>
                    <a:pt x="273" y="249"/>
                  </a:lnTo>
                  <a:lnTo>
                    <a:pt x="278" y="244"/>
                  </a:lnTo>
                  <a:lnTo>
                    <a:pt x="282" y="235"/>
                  </a:lnTo>
                  <a:lnTo>
                    <a:pt x="289" y="226"/>
                  </a:lnTo>
                  <a:lnTo>
                    <a:pt x="294" y="216"/>
                  </a:lnTo>
                  <a:lnTo>
                    <a:pt x="301" y="207"/>
                  </a:lnTo>
                  <a:lnTo>
                    <a:pt x="306" y="195"/>
                  </a:lnTo>
                  <a:lnTo>
                    <a:pt x="311" y="183"/>
                  </a:lnTo>
                  <a:lnTo>
                    <a:pt x="313" y="174"/>
                  </a:lnTo>
                  <a:lnTo>
                    <a:pt x="315" y="162"/>
                  </a:lnTo>
                  <a:lnTo>
                    <a:pt x="318" y="153"/>
                  </a:lnTo>
                  <a:lnTo>
                    <a:pt x="318" y="146"/>
                  </a:lnTo>
                  <a:lnTo>
                    <a:pt x="313" y="138"/>
                  </a:lnTo>
                  <a:lnTo>
                    <a:pt x="311" y="136"/>
                  </a:lnTo>
                  <a:lnTo>
                    <a:pt x="311" y="136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1601296" y="1160710"/>
            <a:ext cx="6820603" cy="1155434"/>
          </a:xfrm>
        </p:spPr>
        <p:txBody>
          <a:bodyPr/>
          <a:lstStyle>
            <a:lvl1pPr algn="ctr">
              <a:lnSpc>
                <a:spcPts val="4500"/>
              </a:lnSpc>
              <a:defRPr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1810114" y="2332037"/>
            <a:ext cx="6611786" cy="39163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A359-ADFD-4D53-8D4E-55D23B37154A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9622-4B92-4688-B88C-997BF88A1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-1724025"/>
            <a:ext cx="10363200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12"/>
          <p:cNvGrpSpPr/>
          <p:nvPr/>
        </p:nvGrpSpPr>
        <p:grpSpPr>
          <a:xfrm>
            <a:off x="-337881" y="3096923"/>
            <a:ext cx="2782112" cy="7585190"/>
            <a:chOff x="-337881" y="3096923"/>
            <a:chExt cx="2782112" cy="7585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1127538" y="9802859"/>
              <a:ext cx="1316693" cy="459312"/>
            </a:xfrm>
            <a:custGeom>
              <a:avLst/>
              <a:gdLst>
                <a:gd name="T0" fmla="*/ 136 w 301"/>
                <a:gd name="T1" fmla="*/ 0 h 105"/>
                <a:gd name="T2" fmla="*/ 148 w 301"/>
                <a:gd name="T3" fmla="*/ 0 h 105"/>
                <a:gd name="T4" fmla="*/ 170 w 301"/>
                <a:gd name="T5" fmla="*/ 0 h 105"/>
                <a:gd name="T6" fmla="*/ 197 w 301"/>
                <a:gd name="T7" fmla="*/ 1 h 105"/>
                <a:gd name="T8" fmla="*/ 227 w 301"/>
                <a:gd name="T9" fmla="*/ 5 h 105"/>
                <a:gd name="T10" fmla="*/ 254 w 301"/>
                <a:gd name="T11" fmla="*/ 10 h 105"/>
                <a:gd name="T12" fmla="*/ 278 w 301"/>
                <a:gd name="T13" fmla="*/ 15 h 105"/>
                <a:gd name="T14" fmla="*/ 294 w 301"/>
                <a:gd name="T15" fmla="*/ 24 h 105"/>
                <a:gd name="T16" fmla="*/ 299 w 301"/>
                <a:gd name="T17" fmla="*/ 32 h 105"/>
                <a:gd name="T18" fmla="*/ 299 w 301"/>
                <a:gd name="T19" fmla="*/ 43 h 105"/>
                <a:gd name="T20" fmla="*/ 299 w 301"/>
                <a:gd name="T21" fmla="*/ 55 h 105"/>
                <a:gd name="T22" fmla="*/ 290 w 301"/>
                <a:gd name="T23" fmla="*/ 63 h 105"/>
                <a:gd name="T24" fmla="*/ 285 w 301"/>
                <a:gd name="T25" fmla="*/ 68 h 105"/>
                <a:gd name="T26" fmla="*/ 276 w 301"/>
                <a:gd name="T27" fmla="*/ 70 h 105"/>
                <a:gd name="T28" fmla="*/ 266 w 301"/>
                <a:gd name="T29" fmla="*/ 74 h 105"/>
                <a:gd name="T30" fmla="*/ 254 w 301"/>
                <a:gd name="T31" fmla="*/ 74 h 105"/>
                <a:gd name="T32" fmla="*/ 235 w 301"/>
                <a:gd name="T33" fmla="*/ 77 h 105"/>
                <a:gd name="T34" fmla="*/ 211 w 301"/>
                <a:gd name="T35" fmla="*/ 81 h 105"/>
                <a:gd name="T36" fmla="*/ 182 w 301"/>
                <a:gd name="T37" fmla="*/ 89 h 105"/>
                <a:gd name="T38" fmla="*/ 154 w 301"/>
                <a:gd name="T39" fmla="*/ 94 h 105"/>
                <a:gd name="T40" fmla="*/ 125 w 301"/>
                <a:gd name="T41" fmla="*/ 99 h 105"/>
                <a:gd name="T42" fmla="*/ 99 w 301"/>
                <a:gd name="T43" fmla="*/ 103 h 105"/>
                <a:gd name="T44" fmla="*/ 81 w 301"/>
                <a:gd name="T45" fmla="*/ 105 h 105"/>
                <a:gd name="T46" fmla="*/ 67 w 301"/>
                <a:gd name="T47" fmla="*/ 101 h 105"/>
                <a:gd name="T48" fmla="*/ 53 w 301"/>
                <a:gd name="T49" fmla="*/ 96 h 105"/>
                <a:gd name="T50" fmla="*/ 41 w 301"/>
                <a:gd name="T51" fmla="*/ 93 h 105"/>
                <a:gd name="T52" fmla="*/ 29 w 301"/>
                <a:gd name="T53" fmla="*/ 91 h 105"/>
                <a:gd name="T54" fmla="*/ 19 w 301"/>
                <a:gd name="T55" fmla="*/ 87 h 105"/>
                <a:gd name="T56" fmla="*/ 8 w 301"/>
                <a:gd name="T57" fmla="*/ 86 h 105"/>
                <a:gd name="T58" fmla="*/ 2 w 301"/>
                <a:gd name="T59" fmla="*/ 86 h 105"/>
                <a:gd name="T60" fmla="*/ 14 w 301"/>
                <a:gd name="T61" fmla="*/ 19 h 105"/>
                <a:gd name="T62" fmla="*/ 134 w 301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1" h="105">
                  <a:moveTo>
                    <a:pt x="134" y="0"/>
                  </a:moveTo>
                  <a:lnTo>
                    <a:pt x="136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82" y="1"/>
                  </a:lnTo>
                  <a:lnTo>
                    <a:pt x="197" y="1"/>
                  </a:lnTo>
                  <a:lnTo>
                    <a:pt x="213" y="5"/>
                  </a:lnTo>
                  <a:lnTo>
                    <a:pt x="227" y="5"/>
                  </a:lnTo>
                  <a:lnTo>
                    <a:pt x="240" y="8"/>
                  </a:lnTo>
                  <a:lnTo>
                    <a:pt x="254" y="10"/>
                  </a:lnTo>
                  <a:lnTo>
                    <a:pt x="268" y="12"/>
                  </a:lnTo>
                  <a:lnTo>
                    <a:pt x="278" y="15"/>
                  </a:lnTo>
                  <a:lnTo>
                    <a:pt x="287" y="20"/>
                  </a:lnTo>
                  <a:lnTo>
                    <a:pt x="294" y="24"/>
                  </a:lnTo>
                  <a:lnTo>
                    <a:pt x="297" y="29"/>
                  </a:lnTo>
                  <a:lnTo>
                    <a:pt x="299" y="32"/>
                  </a:lnTo>
                  <a:lnTo>
                    <a:pt x="299" y="38"/>
                  </a:lnTo>
                  <a:lnTo>
                    <a:pt x="299" y="43"/>
                  </a:lnTo>
                  <a:lnTo>
                    <a:pt x="301" y="46"/>
                  </a:lnTo>
                  <a:lnTo>
                    <a:pt x="299" y="55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9" y="65"/>
                  </a:lnTo>
                  <a:lnTo>
                    <a:pt x="285" y="68"/>
                  </a:lnTo>
                  <a:lnTo>
                    <a:pt x="282" y="70"/>
                  </a:lnTo>
                  <a:lnTo>
                    <a:pt x="276" y="70"/>
                  </a:lnTo>
                  <a:lnTo>
                    <a:pt x="271" y="72"/>
                  </a:lnTo>
                  <a:lnTo>
                    <a:pt x="266" y="74"/>
                  </a:lnTo>
                  <a:lnTo>
                    <a:pt x="261" y="74"/>
                  </a:lnTo>
                  <a:lnTo>
                    <a:pt x="254" y="74"/>
                  </a:lnTo>
                  <a:lnTo>
                    <a:pt x="246" y="75"/>
                  </a:lnTo>
                  <a:lnTo>
                    <a:pt x="235" y="77"/>
                  </a:lnTo>
                  <a:lnTo>
                    <a:pt x="223" y="79"/>
                  </a:lnTo>
                  <a:lnTo>
                    <a:pt x="211" y="81"/>
                  </a:lnTo>
                  <a:lnTo>
                    <a:pt x="197" y="86"/>
                  </a:lnTo>
                  <a:lnTo>
                    <a:pt x="182" y="89"/>
                  </a:lnTo>
                  <a:lnTo>
                    <a:pt x="168" y="93"/>
                  </a:lnTo>
                  <a:lnTo>
                    <a:pt x="154" y="94"/>
                  </a:lnTo>
                  <a:lnTo>
                    <a:pt x="139" y="98"/>
                  </a:lnTo>
                  <a:lnTo>
                    <a:pt x="125" y="99"/>
                  </a:lnTo>
                  <a:lnTo>
                    <a:pt x="113" y="103"/>
                  </a:lnTo>
                  <a:lnTo>
                    <a:pt x="99" y="103"/>
                  </a:lnTo>
                  <a:lnTo>
                    <a:pt x="91" y="105"/>
                  </a:lnTo>
                  <a:lnTo>
                    <a:pt x="81" y="105"/>
                  </a:lnTo>
                  <a:lnTo>
                    <a:pt x="74" y="103"/>
                  </a:lnTo>
                  <a:lnTo>
                    <a:pt x="67" y="101"/>
                  </a:lnTo>
                  <a:lnTo>
                    <a:pt x="60" y="99"/>
                  </a:lnTo>
                  <a:lnTo>
                    <a:pt x="53" y="96"/>
                  </a:lnTo>
                  <a:lnTo>
                    <a:pt x="48" y="96"/>
                  </a:lnTo>
                  <a:lnTo>
                    <a:pt x="41" y="93"/>
                  </a:lnTo>
                  <a:lnTo>
                    <a:pt x="34" y="93"/>
                  </a:lnTo>
                  <a:lnTo>
                    <a:pt x="29" y="91"/>
                  </a:lnTo>
                  <a:lnTo>
                    <a:pt x="24" y="89"/>
                  </a:lnTo>
                  <a:lnTo>
                    <a:pt x="19" y="87"/>
                  </a:lnTo>
                  <a:lnTo>
                    <a:pt x="14" y="87"/>
                  </a:lnTo>
                  <a:lnTo>
                    <a:pt x="8" y="86"/>
                  </a:lnTo>
                  <a:lnTo>
                    <a:pt x="7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14" y="19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373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112680" y="10179057"/>
              <a:ext cx="1841620" cy="503056"/>
            </a:xfrm>
            <a:custGeom>
              <a:avLst/>
              <a:gdLst>
                <a:gd name="T0" fmla="*/ 5 w 421"/>
                <a:gd name="T1" fmla="*/ 29 h 115"/>
                <a:gd name="T2" fmla="*/ 0 w 421"/>
                <a:gd name="T3" fmla="*/ 98 h 115"/>
                <a:gd name="T4" fmla="*/ 0 w 421"/>
                <a:gd name="T5" fmla="*/ 98 h 115"/>
                <a:gd name="T6" fmla="*/ 5 w 421"/>
                <a:gd name="T7" fmla="*/ 99 h 115"/>
                <a:gd name="T8" fmla="*/ 10 w 421"/>
                <a:gd name="T9" fmla="*/ 99 h 115"/>
                <a:gd name="T10" fmla="*/ 19 w 421"/>
                <a:gd name="T11" fmla="*/ 101 h 115"/>
                <a:gd name="T12" fmla="*/ 27 w 421"/>
                <a:gd name="T13" fmla="*/ 103 h 115"/>
                <a:gd name="T14" fmla="*/ 38 w 421"/>
                <a:gd name="T15" fmla="*/ 105 h 115"/>
                <a:gd name="T16" fmla="*/ 48 w 421"/>
                <a:gd name="T17" fmla="*/ 106 h 115"/>
                <a:gd name="T18" fmla="*/ 60 w 421"/>
                <a:gd name="T19" fmla="*/ 108 h 115"/>
                <a:gd name="T20" fmla="*/ 70 w 421"/>
                <a:gd name="T21" fmla="*/ 110 h 115"/>
                <a:gd name="T22" fmla="*/ 82 w 421"/>
                <a:gd name="T23" fmla="*/ 111 h 115"/>
                <a:gd name="T24" fmla="*/ 91 w 421"/>
                <a:gd name="T25" fmla="*/ 111 h 115"/>
                <a:gd name="T26" fmla="*/ 101 w 421"/>
                <a:gd name="T27" fmla="*/ 113 h 115"/>
                <a:gd name="T28" fmla="*/ 110 w 421"/>
                <a:gd name="T29" fmla="*/ 111 h 115"/>
                <a:gd name="T30" fmla="*/ 115 w 421"/>
                <a:gd name="T31" fmla="*/ 111 h 115"/>
                <a:gd name="T32" fmla="*/ 118 w 421"/>
                <a:gd name="T33" fmla="*/ 110 h 115"/>
                <a:gd name="T34" fmla="*/ 122 w 421"/>
                <a:gd name="T35" fmla="*/ 108 h 115"/>
                <a:gd name="T36" fmla="*/ 122 w 421"/>
                <a:gd name="T37" fmla="*/ 103 h 115"/>
                <a:gd name="T38" fmla="*/ 124 w 421"/>
                <a:gd name="T39" fmla="*/ 98 h 115"/>
                <a:gd name="T40" fmla="*/ 125 w 421"/>
                <a:gd name="T41" fmla="*/ 94 h 115"/>
                <a:gd name="T42" fmla="*/ 129 w 421"/>
                <a:gd name="T43" fmla="*/ 91 h 115"/>
                <a:gd name="T44" fmla="*/ 132 w 421"/>
                <a:gd name="T45" fmla="*/ 84 h 115"/>
                <a:gd name="T46" fmla="*/ 136 w 421"/>
                <a:gd name="T47" fmla="*/ 82 h 115"/>
                <a:gd name="T48" fmla="*/ 153 w 421"/>
                <a:gd name="T49" fmla="*/ 108 h 115"/>
                <a:gd name="T50" fmla="*/ 156 w 421"/>
                <a:gd name="T51" fmla="*/ 108 h 115"/>
                <a:gd name="T52" fmla="*/ 163 w 421"/>
                <a:gd name="T53" fmla="*/ 110 h 115"/>
                <a:gd name="T54" fmla="*/ 175 w 421"/>
                <a:gd name="T55" fmla="*/ 110 h 115"/>
                <a:gd name="T56" fmla="*/ 191 w 421"/>
                <a:gd name="T57" fmla="*/ 111 h 115"/>
                <a:gd name="T58" fmla="*/ 209 w 421"/>
                <a:gd name="T59" fmla="*/ 111 h 115"/>
                <a:gd name="T60" fmla="*/ 230 w 421"/>
                <a:gd name="T61" fmla="*/ 113 h 115"/>
                <a:gd name="T62" fmla="*/ 252 w 421"/>
                <a:gd name="T63" fmla="*/ 113 h 115"/>
                <a:gd name="T64" fmla="*/ 276 w 421"/>
                <a:gd name="T65" fmla="*/ 115 h 115"/>
                <a:gd name="T66" fmla="*/ 301 w 421"/>
                <a:gd name="T67" fmla="*/ 113 h 115"/>
                <a:gd name="T68" fmla="*/ 325 w 421"/>
                <a:gd name="T69" fmla="*/ 113 h 115"/>
                <a:gd name="T70" fmla="*/ 345 w 421"/>
                <a:gd name="T71" fmla="*/ 111 h 115"/>
                <a:gd name="T72" fmla="*/ 368 w 421"/>
                <a:gd name="T73" fmla="*/ 110 h 115"/>
                <a:gd name="T74" fmla="*/ 385 w 421"/>
                <a:gd name="T75" fmla="*/ 106 h 115"/>
                <a:gd name="T76" fmla="*/ 400 w 421"/>
                <a:gd name="T77" fmla="*/ 103 h 115"/>
                <a:gd name="T78" fmla="*/ 411 w 421"/>
                <a:gd name="T79" fmla="*/ 96 h 115"/>
                <a:gd name="T80" fmla="*/ 419 w 421"/>
                <a:gd name="T81" fmla="*/ 91 h 115"/>
                <a:gd name="T82" fmla="*/ 421 w 421"/>
                <a:gd name="T83" fmla="*/ 82 h 115"/>
                <a:gd name="T84" fmla="*/ 417 w 421"/>
                <a:gd name="T85" fmla="*/ 74 h 115"/>
                <a:gd name="T86" fmla="*/ 411 w 421"/>
                <a:gd name="T87" fmla="*/ 65 h 115"/>
                <a:gd name="T88" fmla="*/ 399 w 421"/>
                <a:gd name="T89" fmla="*/ 58 h 115"/>
                <a:gd name="T90" fmla="*/ 385 w 421"/>
                <a:gd name="T91" fmla="*/ 50 h 115"/>
                <a:gd name="T92" fmla="*/ 369 w 421"/>
                <a:gd name="T93" fmla="*/ 41 h 115"/>
                <a:gd name="T94" fmla="*/ 352 w 421"/>
                <a:gd name="T95" fmla="*/ 34 h 115"/>
                <a:gd name="T96" fmla="*/ 335 w 421"/>
                <a:gd name="T97" fmla="*/ 29 h 115"/>
                <a:gd name="T98" fmla="*/ 316 w 421"/>
                <a:gd name="T99" fmla="*/ 22 h 115"/>
                <a:gd name="T100" fmla="*/ 297 w 421"/>
                <a:gd name="T101" fmla="*/ 15 h 115"/>
                <a:gd name="T102" fmla="*/ 280 w 421"/>
                <a:gd name="T103" fmla="*/ 10 h 115"/>
                <a:gd name="T104" fmla="*/ 264 w 421"/>
                <a:gd name="T105" fmla="*/ 7 h 115"/>
                <a:gd name="T106" fmla="*/ 251 w 421"/>
                <a:gd name="T107" fmla="*/ 3 h 115"/>
                <a:gd name="T108" fmla="*/ 240 w 421"/>
                <a:gd name="T109" fmla="*/ 0 h 115"/>
                <a:gd name="T110" fmla="*/ 234 w 421"/>
                <a:gd name="T111" fmla="*/ 0 h 115"/>
                <a:gd name="T112" fmla="*/ 232 w 421"/>
                <a:gd name="T113" fmla="*/ 0 h 115"/>
                <a:gd name="T114" fmla="*/ 5 w 421"/>
                <a:gd name="T115" fmla="*/ 29 h 115"/>
                <a:gd name="T116" fmla="*/ 5 w 421"/>
                <a:gd name="T117" fmla="*/ 2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1" h="115">
                  <a:moveTo>
                    <a:pt x="5" y="29"/>
                  </a:moveTo>
                  <a:lnTo>
                    <a:pt x="0" y="98"/>
                  </a:lnTo>
                  <a:lnTo>
                    <a:pt x="0" y="98"/>
                  </a:lnTo>
                  <a:lnTo>
                    <a:pt x="5" y="99"/>
                  </a:lnTo>
                  <a:lnTo>
                    <a:pt x="10" y="99"/>
                  </a:lnTo>
                  <a:lnTo>
                    <a:pt x="19" y="101"/>
                  </a:lnTo>
                  <a:lnTo>
                    <a:pt x="27" y="103"/>
                  </a:lnTo>
                  <a:lnTo>
                    <a:pt x="38" y="105"/>
                  </a:lnTo>
                  <a:lnTo>
                    <a:pt x="48" y="106"/>
                  </a:lnTo>
                  <a:lnTo>
                    <a:pt x="60" y="108"/>
                  </a:lnTo>
                  <a:lnTo>
                    <a:pt x="70" y="110"/>
                  </a:lnTo>
                  <a:lnTo>
                    <a:pt x="82" y="111"/>
                  </a:lnTo>
                  <a:lnTo>
                    <a:pt x="91" y="111"/>
                  </a:lnTo>
                  <a:lnTo>
                    <a:pt x="101" y="113"/>
                  </a:lnTo>
                  <a:lnTo>
                    <a:pt x="110" y="111"/>
                  </a:lnTo>
                  <a:lnTo>
                    <a:pt x="115" y="111"/>
                  </a:lnTo>
                  <a:lnTo>
                    <a:pt x="118" y="110"/>
                  </a:lnTo>
                  <a:lnTo>
                    <a:pt x="122" y="108"/>
                  </a:lnTo>
                  <a:lnTo>
                    <a:pt x="122" y="103"/>
                  </a:lnTo>
                  <a:lnTo>
                    <a:pt x="124" y="98"/>
                  </a:lnTo>
                  <a:lnTo>
                    <a:pt x="125" y="94"/>
                  </a:lnTo>
                  <a:lnTo>
                    <a:pt x="129" y="91"/>
                  </a:lnTo>
                  <a:lnTo>
                    <a:pt x="132" y="84"/>
                  </a:lnTo>
                  <a:lnTo>
                    <a:pt x="136" y="82"/>
                  </a:lnTo>
                  <a:lnTo>
                    <a:pt x="153" y="108"/>
                  </a:lnTo>
                  <a:lnTo>
                    <a:pt x="156" y="108"/>
                  </a:lnTo>
                  <a:lnTo>
                    <a:pt x="163" y="110"/>
                  </a:lnTo>
                  <a:lnTo>
                    <a:pt x="175" y="110"/>
                  </a:lnTo>
                  <a:lnTo>
                    <a:pt x="191" y="111"/>
                  </a:lnTo>
                  <a:lnTo>
                    <a:pt x="209" y="111"/>
                  </a:lnTo>
                  <a:lnTo>
                    <a:pt x="230" y="113"/>
                  </a:lnTo>
                  <a:lnTo>
                    <a:pt x="252" y="113"/>
                  </a:lnTo>
                  <a:lnTo>
                    <a:pt x="276" y="115"/>
                  </a:lnTo>
                  <a:lnTo>
                    <a:pt x="301" y="113"/>
                  </a:lnTo>
                  <a:lnTo>
                    <a:pt x="325" y="113"/>
                  </a:lnTo>
                  <a:lnTo>
                    <a:pt x="345" y="111"/>
                  </a:lnTo>
                  <a:lnTo>
                    <a:pt x="368" y="110"/>
                  </a:lnTo>
                  <a:lnTo>
                    <a:pt x="385" y="106"/>
                  </a:lnTo>
                  <a:lnTo>
                    <a:pt x="400" y="103"/>
                  </a:lnTo>
                  <a:lnTo>
                    <a:pt x="411" y="96"/>
                  </a:lnTo>
                  <a:lnTo>
                    <a:pt x="419" y="91"/>
                  </a:lnTo>
                  <a:lnTo>
                    <a:pt x="421" y="82"/>
                  </a:lnTo>
                  <a:lnTo>
                    <a:pt x="417" y="74"/>
                  </a:lnTo>
                  <a:lnTo>
                    <a:pt x="411" y="65"/>
                  </a:lnTo>
                  <a:lnTo>
                    <a:pt x="399" y="58"/>
                  </a:lnTo>
                  <a:lnTo>
                    <a:pt x="385" y="50"/>
                  </a:lnTo>
                  <a:lnTo>
                    <a:pt x="369" y="41"/>
                  </a:lnTo>
                  <a:lnTo>
                    <a:pt x="352" y="34"/>
                  </a:lnTo>
                  <a:lnTo>
                    <a:pt x="335" y="29"/>
                  </a:lnTo>
                  <a:lnTo>
                    <a:pt x="316" y="22"/>
                  </a:lnTo>
                  <a:lnTo>
                    <a:pt x="297" y="15"/>
                  </a:lnTo>
                  <a:lnTo>
                    <a:pt x="280" y="10"/>
                  </a:lnTo>
                  <a:lnTo>
                    <a:pt x="264" y="7"/>
                  </a:lnTo>
                  <a:lnTo>
                    <a:pt x="251" y="3"/>
                  </a:lnTo>
                  <a:lnTo>
                    <a:pt x="240" y="0"/>
                  </a:lnTo>
                  <a:lnTo>
                    <a:pt x="234" y="0"/>
                  </a:lnTo>
                  <a:lnTo>
                    <a:pt x="232" y="0"/>
                  </a:lnTo>
                  <a:lnTo>
                    <a:pt x="5" y="29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CC73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1149412" y="9343550"/>
              <a:ext cx="564298" cy="546800"/>
            </a:xfrm>
            <a:custGeom>
              <a:avLst/>
              <a:gdLst>
                <a:gd name="T0" fmla="*/ 105 w 129"/>
                <a:gd name="T1" fmla="*/ 0 h 125"/>
                <a:gd name="T2" fmla="*/ 129 w 129"/>
                <a:gd name="T3" fmla="*/ 105 h 125"/>
                <a:gd name="T4" fmla="*/ 129 w 129"/>
                <a:gd name="T5" fmla="*/ 105 h 125"/>
                <a:gd name="T6" fmla="*/ 124 w 129"/>
                <a:gd name="T7" fmla="*/ 106 h 125"/>
                <a:gd name="T8" fmla="*/ 120 w 129"/>
                <a:gd name="T9" fmla="*/ 106 h 125"/>
                <a:gd name="T10" fmla="*/ 113 w 129"/>
                <a:gd name="T11" fmla="*/ 110 h 125"/>
                <a:gd name="T12" fmla="*/ 107 w 129"/>
                <a:gd name="T13" fmla="*/ 110 h 125"/>
                <a:gd name="T14" fmla="*/ 98 w 129"/>
                <a:gd name="T15" fmla="*/ 113 h 125"/>
                <a:gd name="T16" fmla="*/ 89 w 129"/>
                <a:gd name="T17" fmla="*/ 115 h 125"/>
                <a:gd name="T18" fmla="*/ 79 w 129"/>
                <a:gd name="T19" fmla="*/ 117 h 125"/>
                <a:gd name="T20" fmla="*/ 69 w 129"/>
                <a:gd name="T21" fmla="*/ 118 h 125"/>
                <a:gd name="T22" fmla="*/ 58 w 129"/>
                <a:gd name="T23" fmla="*/ 120 h 125"/>
                <a:gd name="T24" fmla="*/ 48 w 129"/>
                <a:gd name="T25" fmla="*/ 122 h 125"/>
                <a:gd name="T26" fmla="*/ 39 w 129"/>
                <a:gd name="T27" fmla="*/ 124 h 125"/>
                <a:gd name="T28" fmla="*/ 29 w 129"/>
                <a:gd name="T29" fmla="*/ 124 h 125"/>
                <a:gd name="T30" fmla="*/ 21 w 129"/>
                <a:gd name="T31" fmla="*/ 125 h 125"/>
                <a:gd name="T32" fmla="*/ 14 w 129"/>
                <a:gd name="T33" fmla="*/ 124 h 125"/>
                <a:gd name="T34" fmla="*/ 9 w 129"/>
                <a:gd name="T35" fmla="*/ 124 h 125"/>
                <a:gd name="T36" fmla="*/ 0 w 129"/>
                <a:gd name="T37" fmla="*/ 14 h 125"/>
                <a:gd name="T38" fmla="*/ 105 w 129"/>
                <a:gd name="T39" fmla="*/ 0 h 125"/>
                <a:gd name="T40" fmla="*/ 105 w 129"/>
                <a:gd name="T4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25">
                  <a:moveTo>
                    <a:pt x="105" y="0"/>
                  </a:moveTo>
                  <a:lnTo>
                    <a:pt x="129" y="105"/>
                  </a:lnTo>
                  <a:lnTo>
                    <a:pt x="129" y="105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13" y="110"/>
                  </a:lnTo>
                  <a:lnTo>
                    <a:pt x="107" y="110"/>
                  </a:lnTo>
                  <a:lnTo>
                    <a:pt x="98" y="113"/>
                  </a:lnTo>
                  <a:lnTo>
                    <a:pt x="89" y="115"/>
                  </a:lnTo>
                  <a:lnTo>
                    <a:pt x="79" y="117"/>
                  </a:lnTo>
                  <a:lnTo>
                    <a:pt x="69" y="118"/>
                  </a:lnTo>
                  <a:lnTo>
                    <a:pt x="58" y="120"/>
                  </a:lnTo>
                  <a:lnTo>
                    <a:pt x="48" y="122"/>
                  </a:lnTo>
                  <a:lnTo>
                    <a:pt x="39" y="124"/>
                  </a:lnTo>
                  <a:lnTo>
                    <a:pt x="29" y="124"/>
                  </a:lnTo>
                  <a:lnTo>
                    <a:pt x="21" y="125"/>
                  </a:lnTo>
                  <a:lnTo>
                    <a:pt x="14" y="124"/>
                  </a:lnTo>
                  <a:lnTo>
                    <a:pt x="9" y="124"/>
                  </a:lnTo>
                  <a:lnTo>
                    <a:pt x="0" y="14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42690" y="9439787"/>
              <a:ext cx="1255451" cy="931746"/>
            </a:xfrm>
            <a:custGeom>
              <a:avLst/>
              <a:gdLst>
                <a:gd name="T0" fmla="*/ 9 w 287"/>
                <a:gd name="T1" fmla="*/ 12 h 213"/>
                <a:gd name="T2" fmla="*/ 0 w 287"/>
                <a:gd name="T3" fmla="*/ 198 h 213"/>
                <a:gd name="T4" fmla="*/ 2 w 287"/>
                <a:gd name="T5" fmla="*/ 198 h 213"/>
                <a:gd name="T6" fmla="*/ 9 w 287"/>
                <a:gd name="T7" fmla="*/ 200 h 213"/>
                <a:gd name="T8" fmla="*/ 19 w 287"/>
                <a:gd name="T9" fmla="*/ 201 h 213"/>
                <a:gd name="T10" fmla="*/ 35 w 287"/>
                <a:gd name="T11" fmla="*/ 205 h 213"/>
                <a:gd name="T12" fmla="*/ 52 w 287"/>
                <a:gd name="T13" fmla="*/ 206 h 213"/>
                <a:gd name="T14" fmla="*/ 73 w 287"/>
                <a:gd name="T15" fmla="*/ 208 h 213"/>
                <a:gd name="T16" fmla="*/ 93 w 287"/>
                <a:gd name="T17" fmla="*/ 210 h 213"/>
                <a:gd name="T18" fmla="*/ 115 w 287"/>
                <a:gd name="T19" fmla="*/ 213 h 213"/>
                <a:gd name="T20" fmla="*/ 140 w 287"/>
                <a:gd name="T21" fmla="*/ 213 h 213"/>
                <a:gd name="T22" fmla="*/ 162 w 287"/>
                <a:gd name="T23" fmla="*/ 213 h 213"/>
                <a:gd name="T24" fmla="*/ 184 w 287"/>
                <a:gd name="T25" fmla="*/ 213 h 213"/>
                <a:gd name="T26" fmla="*/ 207 w 287"/>
                <a:gd name="T27" fmla="*/ 212 h 213"/>
                <a:gd name="T28" fmla="*/ 227 w 287"/>
                <a:gd name="T29" fmla="*/ 208 h 213"/>
                <a:gd name="T30" fmla="*/ 244 w 287"/>
                <a:gd name="T31" fmla="*/ 203 h 213"/>
                <a:gd name="T32" fmla="*/ 260 w 287"/>
                <a:gd name="T33" fmla="*/ 198 h 213"/>
                <a:gd name="T34" fmla="*/ 272 w 287"/>
                <a:gd name="T35" fmla="*/ 189 h 213"/>
                <a:gd name="T36" fmla="*/ 287 w 287"/>
                <a:gd name="T37" fmla="*/ 0 h 213"/>
                <a:gd name="T38" fmla="*/ 9 w 287"/>
                <a:gd name="T39" fmla="*/ 12 h 213"/>
                <a:gd name="T40" fmla="*/ 9 w 287"/>
                <a:gd name="T41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7" h="213">
                  <a:moveTo>
                    <a:pt x="9" y="12"/>
                  </a:moveTo>
                  <a:lnTo>
                    <a:pt x="0" y="198"/>
                  </a:lnTo>
                  <a:lnTo>
                    <a:pt x="2" y="198"/>
                  </a:lnTo>
                  <a:lnTo>
                    <a:pt x="9" y="200"/>
                  </a:lnTo>
                  <a:lnTo>
                    <a:pt x="19" y="201"/>
                  </a:lnTo>
                  <a:lnTo>
                    <a:pt x="35" y="205"/>
                  </a:lnTo>
                  <a:lnTo>
                    <a:pt x="52" y="206"/>
                  </a:lnTo>
                  <a:lnTo>
                    <a:pt x="73" y="208"/>
                  </a:lnTo>
                  <a:lnTo>
                    <a:pt x="93" y="210"/>
                  </a:lnTo>
                  <a:lnTo>
                    <a:pt x="115" y="213"/>
                  </a:lnTo>
                  <a:lnTo>
                    <a:pt x="140" y="213"/>
                  </a:lnTo>
                  <a:lnTo>
                    <a:pt x="162" y="213"/>
                  </a:lnTo>
                  <a:lnTo>
                    <a:pt x="184" y="213"/>
                  </a:lnTo>
                  <a:lnTo>
                    <a:pt x="207" y="212"/>
                  </a:lnTo>
                  <a:lnTo>
                    <a:pt x="227" y="208"/>
                  </a:lnTo>
                  <a:lnTo>
                    <a:pt x="244" y="203"/>
                  </a:lnTo>
                  <a:lnTo>
                    <a:pt x="260" y="198"/>
                  </a:lnTo>
                  <a:lnTo>
                    <a:pt x="272" y="189"/>
                  </a:lnTo>
                  <a:lnTo>
                    <a:pt x="287" y="0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-337881" y="5096017"/>
              <a:ext cx="2082210" cy="4496872"/>
            </a:xfrm>
            <a:custGeom>
              <a:avLst/>
              <a:gdLst>
                <a:gd name="T0" fmla="*/ 62 w 476"/>
                <a:gd name="T1" fmla="*/ 5 h 1028"/>
                <a:gd name="T2" fmla="*/ 51 w 476"/>
                <a:gd name="T3" fmla="*/ 8 h 1028"/>
                <a:gd name="T4" fmla="*/ 44 w 476"/>
                <a:gd name="T5" fmla="*/ 15 h 1028"/>
                <a:gd name="T6" fmla="*/ 34 w 476"/>
                <a:gd name="T7" fmla="*/ 24 h 1028"/>
                <a:gd name="T8" fmla="*/ 25 w 476"/>
                <a:gd name="T9" fmla="*/ 36 h 1028"/>
                <a:gd name="T10" fmla="*/ 17 w 476"/>
                <a:gd name="T11" fmla="*/ 51 h 1028"/>
                <a:gd name="T12" fmla="*/ 12 w 476"/>
                <a:gd name="T13" fmla="*/ 70 h 1028"/>
                <a:gd name="T14" fmla="*/ 10 w 476"/>
                <a:gd name="T15" fmla="*/ 96 h 1028"/>
                <a:gd name="T16" fmla="*/ 7 w 476"/>
                <a:gd name="T17" fmla="*/ 142 h 1028"/>
                <a:gd name="T18" fmla="*/ 3 w 476"/>
                <a:gd name="T19" fmla="*/ 204 h 1028"/>
                <a:gd name="T20" fmla="*/ 1 w 476"/>
                <a:gd name="T21" fmla="*/ 276 h 1028"/>
                <a:gd name="T22" fmla="*/ 0 w 476"/>
                <a:gd name="T23" fmla="*/ 352 h 1028"/>
                <a:gd name="T24" fmla="*/ 1 w 476"/>
                <a:gd name="T25" fmla="*/ 426 h 1028"/>
                <a:gd name="T26" fmla="*/ 7 w 476"/>
                <a:gd name="T27" fmla="*/ 488 h 1028"/>
                <a:gd name="T28" fmla="*/ 15 w 476"/>
                <a:gd name="T29" fmla="*/ 536 h 1028"/>
                <a:gd name="T30" fmla="*/ 22 w 476"/>
                <a:gd name="T31" fmla="*/ 557 h 1028"/>
                <a:gd name="T32" fmla="*/ 22 w 476"/>
                <a:gd name="T33" fmla="*/ 588 h 1028"/>
                <a:gd name="T34" fmla="*/ 24 w 476"/>
                <a:gd name="T35" fmla="*/ 641 h 1028"/>
                <a:gd name="T36" fmla="*/ 25 w 476"/>
                <a:gd name="T37" fmla="*/ 710 h 1028"/>
                <a:gd name="T38" fmla="*/ 27 w 476"/>
                <a:gd name="T39" fmla="*/ 785 h 1028"/>
                <a:gd name="T40" fmla="*/ 25 w 476"/>
                <a:gd name="T41" fmla="*/ 859 h 1028"/>
                <a:gd name="T42" fmla="*/ 24 w 476"/>
                <a:gd name="T43" fmla="*/ 923 h 1028"/>
                <a:gd name="T44" fmla="*/ 19 w 476"/>
                <a:gd name="T45" fmla="*/ 967 h 1028"/>
                <a:gd name="T46" fmla="*/ 17 w 476"/>
                <a:gd name="T47" fmla="*/ 981 h 1028"/>
                <a:gd name="T48" fmla="*/ 31 w 476"/>
                <a:gd name="T49" fmla="*/ 988 h 1028"/>
                <a:gd name="T50" fmla="*/ 62 w 476"/>
                <a:gd name="T51" fmla="*/ 1000 h 1028"/>
                <a:gd name="T52" fmla="*/ 105 w 476"/>
                <a:gd name="T53" fmla="*/ 1012 h 1028"/>
                <a:gd name="T54" fmla="*/ 163 w 476"/>
                <a:gd name="T55" fmla="*/ 1022 h 1028"/>
                <a:gd name="T56" fmla="*/ 235 w 476"/>
                <a:gd name="T57" fmla="*/ 1028 h 1028"/>
                <a:gd name="T58" fmla="*/ 319 w 476"/>
                <a:gd name="T59" fmla="*/ 1022 h 1028"/>
                <a:gd name="T60" fmla="*/ 419 w 476"/>
                <a:gd name="T61" fmla="*/ 1005 h 1028"/>
                <a:gd name="T62" fmla="*/ 474 w 476"/>
                <a:gd name="T63" fmla="*/ 988 h 1028"/>
                <a:gd name="T64" fmla="*/ 467 w 476"/>
                <a:gd name="T65" fmla="*/ 954 h 1028"/>
                <a:gd name="T66" fmla="*/ 457 w 476"/>
                <a:gd name="T67" fmla="*/ 897 h 1028"/>
                <a:gd name="T68" fmla="*/ 441 w 476"/>
                <a:gd name="T69" fmla="*/ 820 h 1028"/>
                <a:gd name="T70" fmla="*/ 426 w 476"/>
                <a:gd name="T71" fmla="*/ 730 h 1028"/>
                <a:gd name="T72" fmla="*/ 409 w 476"/>
                <a:gd name="T73" fmla="*/ 637 h 1028"/>
                <a:gd name="T74" fmla="*/ 392 w 476"/>
                <a:gd name="T75" fmla="*/ 545 h 1028"/>
                <a:gd name="T76" fmla="*/ 378 w 476"/>
                <a:gd name="T77" fmla="*/ 462 h 1028"/>
                <a:gd name="T78" fmla="*/ 371 w 476"/>
                <a:gd name="T79" fmla="*/ 421 h 1028"/>
                <a:gd name="T80" fmla="*/ 369 w 476"/>
                <a:gd name="T81" fmla="*/ 392 h 1028"/>
                <a:gd name="T82" fmla="*/ 364 w 476"/>
                <a:gd name="T83" fmla="*/ 347 h 1028"/>
                <a:gd name="T84" fmla="*/ 361 w 476"/>
                <a:gd name="T85" fmla="*/ 294 h 1028"/>
                <a:gd name="T86" fmla="*/ 354 w 476"/>
                <a:gd name="T87" fmla="*/ 235 h 1028"/>
                <a:gd name="T88" fmla="*/ 347 w 476"/>
                <a:gd name="T89" fmla="*/ 180 h 1028"/>
                <a:gd name="T90" fmla="*/ 340 w 476"/>
                <a:gd name="T91" fmla="*/ 136 h 1028"/>
                <a:gd name="T92" fmla="*/ 331 w 476"/>
                <a:gd name="T93" fmla="*/ 105 h 1028"/>
                <a:gd name="T94" fmla="*/ 321 w 476"/>
                <a:gd name="T95" fmla="*/ 93 h 1028"/>
                <a:gd name="T96" fmla="*/ 306 w 476"/>
                <a:gd name="T97" fmla="*/ 79 h 1028"/>
                <a:gd name="T98" fmla="*/ 285 w 476"/>
                <a:gd name="T99" fmla="*/ 63 h 1028"/>
                <a:gd name="T100" fmla="*/ 263 w 476"/>
                <a:gd name="T101" fmla="*/ 48 h 1028"/>
                <a:gd name="T102" fmla="*/ 239 w 476"/>
                <a:gd name="T103" fmla="*/ 31 h 1028"/>
                <a:gd name="T104" fmla="*/ 218 w 476"/>
                <a:gd name="T105" fmla="*/ 17 h 1028"/>
                <a:gd name="T106" fmla="*/ 202 w 476"/>
                <a:gd name="T107" fmla="*/ 5 h 1028"/>
                <a:gd name="T108" fmla="*/ 194 w 476"/>
                <a:gd name="T109" fmla="*/ 0 h 1028"/>
                <a:gd name="T110" fmla="*/ 63 w 476"/>
                <a:gd name="T111" fmla="*/ 3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6" h="1028">
                  <a:moveTo>
                    <a:pt x="63" y="3"/>
                  </a:moveTo>
                  <a:lnTo>
                    <a:pt x="62" y="5"/>
                  </a:lnTo>
                  <a:lnTo>
                    <a:pt x="56" y="7"/>
                  </a:lnTo>
                  <a:lnTo>
                    <a:pt x="51" y="8"/>
                  </a:lnTo>
                  <a:lnTo>
                    <a:pt x="48" y="12"/>
                  </a:lnTo>
                  <a:lnTo>
                    <a:pt x="44" y="15"/>
                  </a:lnTo>
                  <a:lnTo>
                    <a:pt x="39" y="20"/>
                  </a:lnTo>
                  <a:lnTo>
                    <a:pt x="34" y="24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22" y="44"/>
                  </a:lnTo>
                  <a:lnTo>
                    <a:pt x="17" y="51"/>
                  </a:lnTo>
                  <a:lnTo>
                    <a:pt x="15" y="62"/>
                  </a:lnTo>
                  <a:lnTo>
                    <a:pt x="12" y="70"/>
                  </a:lnTo>
                  <a:lnTo>
                    <a:pt x="12" y="82"/>
                  </a:lnTo>
                  <a:lnTo>
                    <a:pt x="10" y="96"/>
                  </a:lnTo>
                  <a:lnTo>
                    <a:pt x="8" y="117"/>
                  </a:lnTo>
                  <a:lnTo>
                    <a:pt x="7" y="142"/>
                  </a:lnTo>
                  <a:lnTo>
                    <a:pt x="5" y="172"/>
                  </a:lnTo>
                  <a:lnTo>
                    <a:pt x="3" y="204"/>
                  </a:lnTo>
                  <a:lnTo>
                    <a:pt x="1" y="239"/>
                  </a:lnTo>
                  <a:lnTo>
                    <a:pt x="1" y="276"/>
                  </a:lnTo>
                  <a:lnTo>
                    <a:pt x="1" y="314"/>
                  </a:lnTo>
                  <a:lnTo>
                    <a:pt x="0" y="352"/>
                  </a:lnTo>
                  <a:lnTo>
                    <a:pt x="1" y="390"/>
                  </a:lnTo>
                  <a:lnTo>
                    <a:pt x="1" y="426"/>
                  </a:lnTo>
                  <a:lnTo>
                    <a:pt x="5" y="459"/>
                  </a:lnTo>
                  <a:lnTo>
                    <a:pt x="7" y="488"/>
                  </a:lnTo>
                  <a:lnTo>
                    <a:pt x="12" y="515"/>
                  </a:lnTo>
                  <a:lnTo>
                    <a:pt x="15" y="536"/>
                  </a:lnTo>
                  <a:lnTo>
                    <a:pt x="22" y="553"/>
                  </a:lnTo>
                  <a:lnTo>
                    <a:pt x="22" y="557"/>
                  </a:lnTo>
                  <a:lnTo>
                    <a:pt x="22" y="569"/>
                  </a:lnTo>
                  <a:lnTo>
                    <a:pt x="22" y="588"/>
                  </a:lnTo>
                  <a:lnTo>
                    <a:pt x="24" y="613"/>
                  </a:lnTo>
                  <a:lnTo>
                    <a:pt x="24" y="641"/>
                  </a:lnTo>
                  <a:lnTo>
                    <a:pt x="24" y="675"/>
                  </a:lnTo>
                  <a:lnTo>
                    <a:pt x="25" y="710"/>
                  </a:lnTo>
                  <a:lnTo>
                    <a:pt x="27" y="747"/>
                  </a:lnTo>
                  <a:lnTo>
                    <a:pt x="27" y="785"/>
                  </a:lnTo>
                  <a:lnTo>
                    <a:pt x="27" y="823"/>
                  </a:lnTo>
                  <a:lnTo>
                    <a:pt x="25" y="859"/>
                  </a:lnTo>
                  <a:lnTo>
                    <a:pt x="25" y="894"/>
                  </a:lnTo>
                  <a:lnTo>
                    <a:pt x="24" y="923"/>
                  </a:lnTo>
                  <a:lnTo>
                    <a:pt x="22" y="947"/>
                  </a:lnTo>
                  <a:lnTo>
                    <a:pt x="19" y="967"/>
                  </a:lnTo>
                  <a:lnTo>
                    <a:pt x="15" y="981"/>
                  </a:lnTo>
                  <a:lnTo>
                    <a:pt x="17" y="981"/>
                  </a:lnTo>
                  <a:lnTo>
                    <a:pt x="24" y="985"/>
                  </a:lnTo>
                  <a:lnTo>
                    <a:pt x="31" y="988"/>
                  </a:lnTo>
                  <a:lnTo>
                    <a:pt x="44" y="995"/>
                  </a:lnTo>
                  <a:lnTo>
                    <a:pt x="62" y="1000"/>
                  </a:lnTo>
                  <a:lnTo>
                    <a:pt x="80" y="1007"/>
                  </a:lnTo>
                  <a:lnTo>
                    <a:pt x="105" y="1012"/>
                  </a:lnTo>
                  <a:lnTo>
                    <a:pt x="134" y="1019"/>
                  </a:lnTo>
                  <a:lnTo>
                    <a:pt x="163" y="1022"/>
                  </a:lnTo>
                  <a:lnTo>
                    <a:pt x="197" y="1026"/>
                  </a:lnTo>
                  <a:lnTo>
                    <a:pt x="235" y="1028"/>
                  </a:lnTo>
                  <a:lnTo>
                    <a:pt x="276" y="1026"/>
                  </a:lnTo>
                  <a:lnTo>
                    <a:pt x="319" y="1022"/>
                  </a:lnTo>
                  <a:lnTo>
                    <a:pt x="369" y="1016"/>
                  </a:lnTo>
                  <a:lnTo>
                    <a:pt x="419" y="1005"/>
                  </a:lnTo>
                  <a:lnTo>
                    <a:pt x="476" y="993"/>
                  </a:lnTo>
                  <a:lnTo>
                    <a:pt x="474" y="988"/>
                  </a:lnTo>
                  <a:lnTo>
                    <a:pt x="472" y="974"/>
                  </a:lnTo>
                  <a:lnTo>
                    <a:pt x="467" y="954"/>
                  </a:lnTo>
                  <a:lnTo>
                    <a:pt x="464" y="928"/>
                  </a:lnTo>
                  <a:lnTo>
                    <a:pt x="457" y="897"/>
                  </a:lnTo>
                  <a:lnTo>
                    <a:pt x="450" y="859"/>
                  </a:lnTo>
                  <a:lnTo>
                    <a:pt x="441" y="820"/>
                  </a:lnTo>
                  <a:lnTo>
                    <a:pt x="434" y="777"/>
                  </a:lnTo>
                  <a:lnTo>
                    <a:pt x="426" y="730"/>
                  </a:lnTo>
                  <a:lnTo>
                    <a:pt x="417" y="684"/>
                  </a:lnTo>
                  <a:lnTo>
                    <a:pt x="409" y="637"/>
                  </a:lnTo>
                  <a:lnTo>
                    <a:pt x="400" y="591"/>
                  </a:lnTo>
                  <a:lnTo>
                    <a:pt x="392" y="545"/>
                  </a:lnTo>
                  <a:lnTo>
                    <a:pt x="385" y="503"/>
                  </a:lnTo>
                  <a:lnTo>
                    <a:pt x="378" y="462"/>
                  </a:lnTo>
                  <a:lnTo>
                    <a:pt x="373" y="426"/>
                  </a:lnTo>
                  <a:lnTo>
                    <a:pt x="371" y="421"/>
                  </a:lnTo>
                  <a:lnTo>
                    <a:pt x="371" y="409"/>
                  </a:lnTo>
                  <a:lnTo>
                    <a:pt x="369" y="392"/>
                  </a:lnTo>
                  <a:lnTo>
                    <a:pt x="367" y="373"/>
                  </a:lnTo>
                  <a:lnTo>
                    <a:pt x="364" y="347"/>
                  </a:lnTo>
                  <a:lnTo>
                    <a:pt x="362" y="321"/>
                  </a:lnTo>
                  <a:lnTo>
                    <a:pt x="361" y="294"/>
                  </a:lnTo>
                  <a:lnTo>
                    <a:pt x="357" y="266"/>
                  </a:lnTo>
                  <a:lnTo>
                    <a:pt x="354" y="235"/>
                  </a:lnTo>
                  <a:lnTo>
                    <a:pt x="350" y="208"/>
                  </a:lnTo>
                  <a:lnTo>
                    <a:pt x="347" y="180"/>
                  </a:lnTo>
                  <a:lnTo>
                    <a:pt x="343" y="156"/>
                  </a:lnTo>
                  <a:lnTo>
                    <a:pt x="340" y="136"/>
                  </a:lnTo>
                  <a:lnTo>
                    <a:pt x="335" y="117"/>
                  </a:lnTo>
                  <a:lnTo>
                    <a:pt x="331" y="105"/>
                  </a:lnTo>
                  <a:lnTo>
                    <a:pt x="328" y="98"/>
                  </a:lnTo>
                  <a:lnTo>
                    <a:pt x="321" y="93"/>
                  </a:lnTo>
                  <a:lnTo>
                    <a:pt x="314" y="86"/>
                  </a:lnTo>
                  <a:lnTo>
                    <a:pt x="306" y="79"/>
                  </a:lnTo>
                  <a:lnTo>
                    <a:pt x="297" y="72"/>
                  </a:lnTo>
                  <a:lnTo>
                    <a:pt x="285" y="63"/>
                  </a:lnTo>
                  <a:lnTo>
                    <a:pt x="275" y="55"/>
                  </a:lnTo>
                  <a:lnTo>
                    <a:pt x="263" y="48"/>
                  </a:lnTo>
                  <a:lnTo>
                    <a:pt x="251" y="39"/>
                  </a:lnTo>
                  <a:lnTo>
                    <a:pt x="239" y="31"/>
                  </a:lnTo>
                  <a:lnTo>
                    <a:pt x="228" y="24"/>
                  </a:lnTo>
                  <a:lnTo>
                    <a:pt x="218" y="17"/>
                  </a:lnTo>
                  <a:lnTo>
                    <a:pt x="211" y="10"/>
                  </a:lnTo>
                  <a:lnTo>
                    <a:pt x="202" y="5"/>
                  </a:lnTo>
                  <a:lnTo>
                    <a:pt x="197" y="1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CCF08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-84166" y="4833554"/>
              <a:ext cx="1338563" cy="1019234"/>
            </a:xfrm>
            <a:custGeom>
              <a:avLst/>
              <a:gdLst>
                <a:gd name="T0" fmla="*/ 59 w 306"/>
                <a:gd name="T1" fmla="*/ 0 h 233"/>
                <a:gd name="T2" fmla="*/ 53 w 306"/>
                <a:gd name="T3" fmla="*/ 3 h 233"/>
                <a:gd name="T4" fmla="*/ 45 w 306"/>
                <a:gd name="T5" fmla="*/ 12 h 233"/>
                <a:gd name="T6" fmla="*/ 34 w 306"/>
                <a:gd name="T7" fmla="*/ 22 h 233"/>
                <a:gd name="T8" fmla="*/ 24 w 306"/>
                <a:gd name="T9" fmla="*/ 34 h 233"/>
                <a:gd name="T10" fmla="*/ 14 w 306"/>
                <a:gd name="T11" fmla="*/ 46 h 233"/>
                <a:gd name="T12" fmla="*/ 5 w 306"/>
                <a:gd name="T13" fmla="*/ 58 h 233"/>
                <a:gd name="T14" fmla="*/ 0 w 306"/>
                <a:gd name="T15" fmla="*/ 68 h 233"/>
                <a:gd name="T16" fmla="*/ 2 w 306"/>
                <a:gd name="T17" fmla="*/ 77 h 233"/>
                <a:gd name="T18" fmla="*/ 17 w 306"/>
                <a:gd name="T19" fmla="*/ 96 h 233"/>
                <a:gd name="T20" fmla="*/ 45 w 306"/>
                <a:gd name="T21" fmla="*/ 120 h 233"/>
                <a:gd name="T22" fmla="*/ 79 w 306"/>
                <a:gd name="T23" fmla="*/ 146 h 233"/>
                <a:gd name="T24" fmla="*/ 117 w 306"/>
                <a:gd name="T25" fmla="*/ 175 h 233"/>
                <a:gd name="T26" fmla="*/ 151 w 306"/>
                <a:gd name="T27" fmla="*/ 199 h 233"/>
                <a:gd name="T28" fmla="*/ 181 w 306"/>
                <a:gd name="T29" fmla="*/ 220 h 233"/>
                <a:gd name="T30" fmla="*/ 196 w 306"/>
                <a:gd name="T31" fmla="*/ 232 h 233"/>
                <a:gd name="T32" fmla="*/ 239 w 306"/>
                <a:gd name="T33" fmla="*/ 144 h 233"/>
                <a:gd name="T34" fmla="*/ 306 w 306"/>
                <a:gd name="T35" fmla="*/ 168 h 233"/>
                <a:gd name="T36" fmla="*/ 303 w 306"/>
                <a:gd name="T37" fmla="*/ 161 h 233"/>
                <a:gd name="T38" fmla="*/ 301 w 306"/>
                <a:gd name="T39" fmla="*/ 153 h 233"/>
                <a:gd name="T40" fmla="*/ 296 w 306"/>
                <a:gd name="T41" fmla="*/ 139 h 233"/>
                <a:gd name="T42" fmla="*/ 289 w 306"/>
                <a:gd name="T43" fmla="*/ 125 h 233"/>
                <a:gd name="T44" fmla="*/ 280 w 306"/>
                <a:gd name="T45" fmla="*/ 111 h 233"/>
                <a:gd name="T46" fmla="*/ 270 w 306"/>
                <a:gd name="T47" fmla="*/ 98 h 233"/>
                <a:gd name="T48" fmla="*/ 256 w 306"/>
                <a:gd name="T49" fmla="*/ 89 h 233"/>
                <a:gd name="T50" fmla="*/ 241 w 306"/>
                <a:gd name="T51" fmla="*/ 80 h 233"/>
                <a:gd name="T52" fmla="*/ 217 w 306"/>
                <a:gd name="T53" fmla="*/ 70 h 233"/>
                <a:gd name="T54" fmla="*/ 187 w 306"/>
                <a:gd name="T55" fmla="*/ 56 h 233"/>
                <a:gd name="T56" fmla="*/ 155 w 306"/>
                <a:gd name="T57" fmla="*/ 43 h 233"/>
                <a:gd name="T58" fmla="*/ 122 w 306"/>
                <a:gd name="T59" fmla="*/ 27 h 233"/>
                <a:gd name="T60" fmla="*/ 95 w 306"/>
                <a:gd name="T61" fmla="*/ 15 h 233"/>
                <a:gd name="T62" fmla="*/ 74 w 306"/>
                <a:gd name="T63" fmla="*/ 5 h 233"/>
                <a:gd name="T64" fmla="*/ 62 w 306"/>
                <a:gd name="T65" fmla="*/ 0 h 233"/>
                <a:gd name="T66" fmla="*/ 60 w 306"/>
                <a:gd name="T6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" h="233">
                  <a:moveTo>
                    <a:pt x="60" y="0"/>
                  </a:moveTo>
                  <a:lnTo>
                    <a:pt x="59" y="0"/>
                  </a:lnTo>
                  <a:lnTo>
                    <a:pt x="57" y="1"/>
                  </a:lnTo>
                  <a:lnTo>
                    <a:pt x="53" y="3"/>
                  </a:lnTo>
                  <a:lnTo>
                    <a:pt x="50" y="8"/>
                  </a:lnTo>
                  <a:lnTo>
                    <a:pt x="45" y="12"/>
                  </a:lnTo>
                  <a:lnTo>
                    <a:pt x="41" y="17"/>
                  </a:lnTo>
                  <a:lnTo>
                    <a:pt x="34" y="22"/>
                  </a:lnTo>
                  <a:lnTo>
                    <a:pt x="31" y="27"/>
                  </a:lnTo>
                  <a:lnTo>
                    <a:pt x="24" y="34"/>
                  </a:lnTo>
                  <a:lnTo>
                    <a:pt x="19" y="39"/>
                  </a:lnTo>
                  <a:lnTo>
                    <a:pt x="14" y="46"/>
                  </a:lnTo>
                  <a:lnTo>
                    <a:pt x="10" y="53"/>
                  </a:lnTo>
                  <a:lnTo>
                    <a:pt x="5" y="58"/>
                  </a:lnTo>
                  <a:lnTo>
                    <a:pt x="4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7" y="86"/>
                  </a:lnTo>
                  <a:lnTo>
                    <a:pt x="17" y="96"/>
                  </a:lnTo>
                  <a:lnTo>
                    <a:pt x="31" y="108"/>
                  </a:lnTo>
                  <a:lnTo>
                    <a:pt x="45" y="120"/>
                  </a:lnTo>
                  <a:lnTo>
                    <a:pt x="62" y="134"/>
                  </a:lnTo>
                  <a:lnTo>
                    <a:pt x="79" y="146"/>
                  </a:lnTo>
                  <a:lnTo>
                    <a:pt x="98" y="161"/>
                  </a:lnTo>
                  <a:lnTo>
                    <a:pt x="117" y="175"/>
                  </a:lnTo>
                  <a:lnTo>
                    <a:pt x="136" y="189"/>
                  </a:lnTo>
                  <a:lnTo>
                    <a:pt x="151" y="199"/>
                  </a:lnTo>
                  <a:lnTo>
                    <a:pt x="169" y="211"/>
                  </a:lnTo>
                  <a:lnTo>
                    <a:pt x="181" y="220"/>
                  </a:lnTo>
                  <a:lnTo>
                    <a:pt x="191" y="226"/>
                  </a:lnTo>
                  <a:lnTo>
                    <a:pt x="196" y="232"/>
                  </a:lnTo>
                  <a:lnTo>
                    <a:pt x="199" y="233"/>
                  </a:lnTo>
                  <a:lnTo>
                    <a:pt x="239" y="144"/>
                  </a:lnTo>
                  <a:lnTo>
                    <a:pt x="306" y="170"/>
                  </a:lnTo>
                  <a:lnTo>
                    <a:pt x="306" y="168"/>
                  </a:lnTo>
                  <a:lnTo>
                    <a:pt x="304" y="166"/>
                  </a:lnTo>
                  <a:lnTo>
                    <a:pt x="303" y="161"/>
                  </a:lnTo>
                  <a:lnTo>
                    <a:pt x="303" y="158"/>
                  </a:lnTo>
                  <a:lnTo>
                    <a:pt x="301" y="153"/>
                  </a:lnTo>
                  <a:lnTo>
                    <a:pt x="299" y="146"/>
                  </a:lnTo>
                  <a:lnTo>
                    <a:pt x="296" y="139"/>
                  </a:lnTo>
                  <a:lnTo>
                    <a:pt x="292" y="134"/>
                  </a:lnTo>
                  <a:lnTo>
                    <a:pt x="289" y="125"/>
                  </a:lnTo>
                  <a:lnTo>
                    <a:pt x="285" y="118"/>
                  </a:lnTo>
                  <a:lnTo>
                    <a:pt x="280" y="111"/>
                  </a:lnTo>
                  <a:lnTo>
                    <a:pt x="275" y="104"/>
                  </a:lnTo>
                  <a:lnTo>
                    <a:pt x="270" y="98"/>
                  </a:lnTo>
                  <a:lnTo>
                    <a:pt x="263" y="92"/>
                  </a:lnTo>
                  <a:lnTo>
                    <a:pt x="256" y="89"/>
                  </a:lnTo>
                  <a:lnTo>
                    <a:pt x="251" y="86"/>
                  </a:lnTo>
                  <a:lnTo>
                    <a:pt x="241" y="80"/>
                  </a:lnTo>
                  <a:lnTo>
                    <a:pt x="229" y="75"/>
                  </a:lnTo>
                  <a:lnTo>
                    <a:pt x="217" y="70"/>
                  </a:lnTo>
                  <a:lnTo>
                    <a:pt x="203" y="63"/>
                  </a:lnTo>
                  <a:lnTo>
                    <a:pt x="187" y="56"/>
                  </a:lnTo>
                  <a:lnTo>
                    <a:pt x="170" y="49"/>
                  </a:lnTo>
                  <a:lnTo>
                    <a:pt x="155" y="43"/>
                  </a:lnTo>
                  <a:lnTo>
                    <a:pt x="139" y="36"/>
                  </a:lnTo>
                  <a:lnTo>
                    <a:pt x="122" y="27"/>
                  </a:lnTo>
                  <a:lnTo>
                    <a:pt x="108" y="22"/>
                  </a:lnTo>
                  <a:lnTo>
                    <a:pt x="95" y="15"/>
                  </a:lnTo>
                  <a:lnTo>
                    <a:pt x="83" y="10"/>
                  </a:lnTo>
                  <a:lnTo>
                    <a:pt x="74" y="5"/>
                  </a:lnTo>
                  <a:lnTo>
                    <a:pt x="67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-219774" y="4802934"/>
              <a:ext cx="1596654" cy="1259824"/>
            </a:xfrm>
            <a:custGeom>
              <a:avLst/>
              <a:gdLst>
                <a:gd name="T0" fmla="*/ 84 w 365"/>
                <a:gd name="T1" fmla="*/ 3 h 288"/>
                <a:gd name="T2" fmla="*/ 83 w 365"/>
                <a:gd name="T3" fmla="*/ 12 h 288"/>
                <a:gd name="T4" fmla="*/ 72 w 365"/>
                <a:gd name="T5" fmla="*/ 24 h 288"/>
                <a:gd name="T6" fmla="*/ 60 w 365"/>
                <a:gd name="T7" fmla="*/ 38 h 288"/>
                <a:gd name="T8" fmla="*/ 47 w 365"/>
                <a:gd name="T9" fmla="*/ 55 h 288"/>
                <a:gd name="T10" fmla="*/ 35 w 365"/>
                <a:gd name="T11" fmla="*/ 70 h 288"/>
                <a:gd name="T12" fmla="*/ 26 w 365"/>
                <a:gd name="T13" fmla="*/ 87 h 288"/>
                <a:gd name="T14" fmla="*/ 23 w 365"/>
                <a:gd name="T15" fmla="*/ 105 h 288"/>
                <a:gd name="T16" fmla="*/ 28 w 365"/>
                <a:gd name="T17" fmla="*/ 127 h 288"/>
                <a:gd name="T18" fmla="*/ 38 w 365"/>
                <a:gd name="T19" fmla="*/ 146 h 288"/>
                <a:gd name="T20" fmla="*/ 53 w 365"/>
                <a:gd name="T21" fmla="*/ 163 h 288"/>
                <a:gd name="T22" fmla="*/ 74 w 365"/>
                <a:gd name="T23" fmla="*/ 175 h 288"/>
                <a:gd name="T24" fmla="*/ 96 w 365"/>
                <a:gd name="T25" fmla="*/ 184 h 288"/>
                <a:gd name="T26" fmla="*/ 120 w 365"/>
                <a:gd name="T27" fmla="*/ 192 h 288"/>
                <a:gd name="T28" fmla="*/ 145 w 365"/>
                <a:gd name="T29" fmla="*/ 203 h 288"/>
                <a:gd name="T30" fmla="*/ 167 w 365"/>
                <a:gd name="T31" fmla="*/ 211 h 288"/>
                <a:gd name="T32" fmla="*/ 186 w 365"/>
                <a:gd name="T33" fmla="*/ 220 h 288"/>
                <a:gd name="T34" fmla="*/ 206 w 365"/>
                <a:gd name="T35" fmla="*/ 228 h 288"/>
                <a:gd name="T36" fmla="*/ 229 w 365"/>
                <a:gd name="T37" fmla="*/ 237 h 288"/>
                <a:gd name="T38" fmla="*/ 253 w 365"/>
                <a:gd name="T39" fmla="*/ 244 h 288"/>
                <a:gd name="T40" fmla="*/ 275 w 365"/>
                <a:gd name="T41" fmla="*/ 245 h 288"/>
                <a:gd name="T42" fmla="*/ 296 w 365"/>
                <a:gd name="T43" fmla="*/ 244 h 288"/>
                <a:gd name="T44" fmla="*/ 315 w 365"/>
                <a:gd name="T45" fmla="*/ 232 h 288"/>
                <a:gd name="T46" fmla="*/ 328 w 365"/>
                <a:gd name="T47" fmla="*/ 213 h 288"/>
                <a:gd name="T48" fmla="*/ 335 w 365"/>
                <a:gd name="T49" fmla="*/ 192 h 288"/>
                <a:gd name="T50" fmla="*/ 339 w 365"/>
                <a:gd name="T51" fmla="*/ 180 h 288"/>
                <a:gd name="T52" fmla="*/ 337 w 365"/>
                <a:gd name="T53" fmla="*/ 168 h 288"/>
                <a:gd name="T54" fmla="*/ 335 w 365"/>
                <a:gd name="T55" fmla="*/ 158 h 288"/>
                <a:gd name="T56" fmla="*/ 330 w 365"/>
                <a:gd name="T57" fmla="*/ 146 h 288"/>
                <a:gd name="T58" fmla="*/ 323 w 365"/>
                <a:gd name="T59" fmla="*/ 135 h 288"/>
                <a:gd name="T60" fmla="*/ 316 w 365"/>
                <a:gd name="T61" fmla="*/ 127 h 288"/>
                <a:gd name="T62" fmla="*/ 310 w 365"/>
                <a:gd name="T63" fmla="*/ 118 h 288"/>
                <a:gd name="T64" fmla="*/ 306 w 365"/>
                <a:gd name="T65" fmla="*/ 111 h 288"/>
                <a:gd name="T66" fmla="*/ 306 w 365"/>
                <a:gd name="T67" fmla="*/ 108 h 288"/>
                <a:gd name="T68" fmla="*/ 304 w 365"/>
                <a:gd name="T69" fmla="*/ 103 h 288"/>
                <a:gd name="T70" fmla="*/ 303 w 365"/>
                <a:gd name="T71" fmla="*/ 99 h 288"/>
                <a:gd name="T72" fmla="*/ 320 w 365"/>
                <a:gd name="T73" fmla="*/ 101 h 288"/>
                <a:gd name="T74" fmla="*/ 342 w 365"/>
                <a:gd name="T75" fmla="*/ 118 h 288"/>
                <a:gd name="T76" fmla="*/ 358 w 365"/>
                <a:gd name="T77" fmla="*/ 142 h 288"/>
                <a:gd name="T78" fmla="*/ 365 w 365"/>
                <a:gd name="T79" fmla="*/ 172 h 288"/>
                <a:gd name="T80" fmla="*/ 363 w 365"/>
                <a:gd name="T81" fmla="*/ 203 h 288"/>
                <a:gd name="T82" fmla="*/ 352 w 365"/>
                <a:gd name="T83" fmla="*/ 232 h 288"/>
                <a:gd name="T84" fmla="*/ 337 w 365"/>
                <a:gd name="T85" fmla="*/ 258 h 288"/>
                <a:gd name="T86" fmla="*/ 315 w 365"/>
                <a:gd name="T87" fmla="*/ 280 h 288"/>
                <a:gd name="T88" fmla="*/ 282 w 365"/>
                <a:gd name="T89" fmla="*/ 283 h 288"/>
                <a:gd name="T90" fmla="*/ 246 w 365"/>
                <a:gd name="T91" fmla="*/ 273 h 288"/>
                <a:gd name="T92" fmla="*/ 212 w 365"/>
                <a:gd name="T93" fmla="*/ 263 h 288"/>
                <a:gd name="T94" fmla="*/ 179 w 365"/>
                <a:gd name="T95" fmla="*/ 251 h 288"/>
                <a:gd name="T96" fmla="*/ 145 w 365"/>
                <a:gd name="T97" fmla="*/ 239 h 288"/>
                <a:gd name="T98" fmla="*/ 110 w 365"/>
                <a:gd name="T99" fmla="*/ 225 h 288"/>
                <a:gd name="T100" fmla="*/ 76 w 365"/>
                <a:gd name="T101" fmla="*/ 209 h 288"/>
                <a:gd name="T102" fmla="*/ 45 w 365"/>
                <a:gd name="T103" fmla="*/ 190 h 288"/>
                <a:gd name="T104" fmla="*/ 17 w 365"/>
                <a:gd name="T105" fmla="*/ 172 h 288"/>
                <a:gd name="T106" fmla="*/ 4 w 365"/>
                <a:gd name="T107" fmla="*/ 149 h 288"/>
                <a:gd name="T108" fmla="*/ 0 w 365"/>
                <a:gd name="T109" fmla="*/ 123 h 288"/>
                <a:gd name="T110" fmla="*/ 4 w 365"/>
                <a:gd name="T111" fmla="*/ 98 h 288"/>
                <a:gd name="T112" fmla="*/ 12 w 365"/>
                <a:gd name="T113" fmla="*/ 72 h 288"/>
                <a:gd name="T114" fmla="*/ 28 w 365"/>
                <a:gd name="T115" fmla="*/ 46 h 288"/>
                <a:gd name="T116" fmla="*/ 48 w 365"/>
                <a:gd name="T117" fmla="*/ 25 h 288"/>
                <a:gd name="T118" fmla="*/ 71 w 365"/>
                <a:gd name="T119" fmla="*/ 7 h 288"/>
                <a:gd name="T120" fmla="*/ 83 w 365"/>
                <a:gd name="T12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5" h="288">
                  <a:moveTo>
                    <a:pt x="83" y="0"/>
                  </a:moveTo>
                  <a:lnTo>
                    <a:pt x="84" y="3"/>
                  </a:lnTo>
                  <a:lnTo>
                    <a:pt x="84" y="7"/>
                  </a:lnTo>
                  <a:lnTo>
                    <a:pt x="83" y="12"/>
                  </a:lnTo>
                  <a:lnTo>
                    <a:pt x="79" y="19"/>
                  </a:lnTo>
                  <a:lnTo>
                    <a:pt x="72" y="24"/>
                  </a:lnTo>
                  <a:lnTo>
                    <a:pt x="67" y="31"/>
                  </a:lnTo>
                  <a:lnTo>
                    <a:pt x="60" y="38"/>
                  </a:lnTo>
                  <a:lnTo>
                    <a:pt x="53" y="46"/>
                  </a:lnTo>
                  <a:lnTo>
                    <a:pt x="47" y="55"/>
                  </a:lnTo>
                  <a:lnTo>
                    <a:pt x="41" y="62"/>
                  </a:lnTo>
                  <a:lnTo>
                    <a:pt x="35" y="70"/>
                  </a:lnTo>
                  <a:lnTo>
                    <a:pt x="29" y="79"/>
                  </a:lnTo>
                  <a:lnTo>
                    <a:pt x="26" y="87"/>
                  </a:lnTo>
                  <a:lnTo>
                    <a:pt x="23" y="96"/>
                  </a:lnTo>
                  <a:lnTo>
                    <a:pt x="23" y="105"/>
                  </a:lnTo>
                  <a:lnTo>
                    <a:pt x="26" y="115"/>
                  </a:lnTo>
                  <a:lnTo>
                    <a:pt x="28" y="127"/>
                  </a:lnTo>
                  <a:lnTo>
                    <a:pt x="31" y="137"/>
                  </a:lnTo>
                  <a:lnTo>
                    <a:pt x="38" y="146"/>
                  </a:lnTo>
                  <a:lnTo>
                    <a:pt x="45" y="156"/>
                  </a:lnTo>
                  <a:lnTo>
                    <a:pt x="53" y="163"/>
                  </a:lnTo>
                  <a:lnTo>
                    <a:pt x="64" y="168"/>
                  </a:lnTo>
                  <a:lnTo>
                    <a:pt x="74" y="175"/>
                  </a:lnTo>
                  <a:lnTo>
                    <a:pt x="86" y="180"/>
                  </a:lnTo>
                  <a:lnTo>
                    <a:pt x="96" y="184"/>
                  </a:lnTo>
                  <a:lnTo>
                    <a:pt x="108" y="189"/>
                  </a:lnTo>
                  <a:lnTo>
                    <a:pt x="120" y="192"/>
                  </a:lnTo>
                  <a:lnTo>
                    <a:pt x="133" y="197"/>
                  </a:lnTo>
                  <a:lnTo>
                    <a:pt x="145" y="203"/>
                  </a:lnTo>
                  <a:lnTo>
                    <a:pt x="157" y="206"/>
                  </a:lnTo>
                  <a:lnTo>
                    <a:pt x="167" y="211"/>
                  </a:lnTo>
                  <a:lnTo>
                    <a:pt x="177" y="216"/>
                  </a:lnTo>
                  <a:lnTo>
                    <a:pt x="186" y="220"/>
                  </a:lnTo>
                  <a:lnTo>
                    <a:pt x="196" y="223"/>
                  </a:lnTo>
                  <a:lnTo>
                    <a:pt x="206" y="228"/>
                  </a:lnTo>
                  <a:lnTo>
                    <a:pt x="217" y="233"/>
                  </a:lnTo>
                  <a:lnTo>
                    <a:pt x="229" y="237"/>
                  </a:lnTo>
                  <a:lnTo>
                    <a:pt x="241" y="240"/>
                  </a:lnTo>
                  <a:lnTo>
                    <a:pt x="253" y="244"/>
                  </a:lnTo>
                  <a:lnTo>
                    <a:pt x="265" y="245"/>
                  </a:lnTo>
                  <a:lnTo>
                    <a:pt x="275" y="245"/>
                  </a:lnTo>
                  <a:lnTo>
                    <a:pt x="287" y="245"/>
                  </a:lnTo>
                  <a:lnTo>
                    <a:pt x="296" y="244"/>
                  </a:lnTo>
                  <a:lnTo>
                    <a:pt x="308" y="239"/>
                  </a:lnTo>
                  <a:lnTo>
                    <a:pt x="315" y="232"/>
                  </a:lnTo>
                  <a:lnTo>
                    <a:pt x="323" y="223"/>
                  </a:lnTo>
                  <a:lnTo>
                    <a:pt x="328" y="213"/>
                  </a:lnTo>
                  <a:lnTo>
                    <a:pt x="334" y="199"/>
                  </a:lnTo>
                  <a:lnTo>
                    <a:pt x="335" y="192"/>
                  </a:lnTo>
                  <a:lnTo>
                    <a:pt x="337" y="187"/>
                  </a:lnTo>
                  <a:lnTo>
                    <a:pt x="339" y="180"/>
                  </a:lnTo>
                  <a:lnTo>
                    <a:pt x="339" y="175"/>
                  </a:lnTo>
                  <a:lnTo>
                    <a:pt x="337" y="168"/>
                  </a:lnTo>
                  <a:lnTo>
                    <a:pt x="337" y="163"/>
                  </a:lnTo>
                  <a:lnTo>
                    <a:pt x="335" y="158"/>
                  </a:lnTo>
                  <a:lnTo>
                    <a:pt x="334" y="153"/>
                  </a:lnTo>
                  <a:lnTo>
                    <a:pt x="330" y="146"/>
                  </a:lnTo>
                  <a:lnTo>
                    <a:pt x="327" y="141"/>
                  </a:lnTo>
                  <a:lnTo>
                    <a:pt x="323" y="135"/>
                  </a:lnTo>
                  <a:lnTo>
                    <a:pt x="322" y="132"/>
                  </a:lnTo>
                  <a:lnTo>
                    <a:pt x="316" y="127"/>
                  </a:lnTo>
                  <a:lnTo>
                    <a:pt x="313" y="122"/>
                  </a:lnTo>
                  <a:lnTo>
                    <a:pt x="310" y="118"/>
                  </a:lnTo>
                  <a:lnTo>
                    <a:pt x="306" y="115"/>
                  </a:lnTo>
                  <a:lnTo>
                    <a:pt x="306" y="111"/>
                  </a:lnTo>
                  <a:lnTo>
                    <a:pt x="306" y="110"/>
                  </a:lnTo>
                  <a:lnTo>
                    <a:pt x="306" y="108"/>
                  </a:lnTo>
                  <a:lnTo>
                    <a:pt x="304" y="106"/>
                  </a:lnTo>
                  <a:lnTo>
                    <a:pt x="304" y="103"/>
                  </a:lnTo>
                  <a:lnTo>
                    <a:pt x="303" y="101"/>
                  </a:lnTo>
                  <a:lnTo>
                    <a:pt x="303" y="99"/>
                  </a:lnTo>
                  <a:lnTo>
                    <a:pt x="304" y="96"/>
                  </a:lnTo>
                  <a:lnTo>
                    <a:pt x="320" y="101"/>
                  </a:lnTo>
                  <a:lnTo>
                    <a:pt x="332" y="108"/>
                  </a:lnTo>
                  <a:lnTo>
                    <a:pt x="342" y="118"/>
                  </a:lnTo>
                  <a:lnTo>
                    <a:pt x="352" y="130"/>
                  </a:lnTo>
                  <a:lnTo>
                    <a:pt x="358" y="142"/>
                  </a:lnTo>
                  <a:lnTo>
                    <a:pt x="363" y="158"/>
                  </a:lnTo>
                  <a:lnTo>
                    <a:pt x="365" y="172"/>
                  </a:lnTo>
                  <a:lnTo>
                    <a:pt x="365" y="187"/>
                  </a:lnTo>
                  <a:lnTo>
                    <a:pt x="363" y="203"/>
                  </a:lnTo>
                  <a:lnTo>
                    <a:pt x="359" y="218"/>
                  </a:lnTo>
                  <a:lnTo>
                    <a:pt x="352" y="232"/>
                  </a:lnTo>
                  <a:lnTo>
                    <a:pt x="346" y="245"/>
                  </a:lnTo>
                  <a:lnTo>
                    <a:pt x="337" y="258"/>
                  </a:lnTo>
                  <a:lnTo>
                    <a:pt x="327" y="270"/>
                  </a:lnTo>
                  <a:lnTo>
                    <a:pt x="315" y="280"/>
                  </a:lnTo>
                  <a:lnTo>
                    <a:pt x="301" y="288"/>
                  </a:lnTo>
                  <a:lnTo>
                    <a:pt x="282" y="283"/>
                  </a:lnTo>
                  <a:lnTo>
                    <a:pt x="265" y="278"/>
                  </a:lnTo>
                  <a:lnTo>
                    <a:pt x="246" y="273"/>
                  </a:lnTo>
                  <a:lnTo>
                    <a:pt x="230" y="268"/>
                  </a:lnTo>
                  <a:lnTo>
                    <a:pt x="212" y="263"/>
                  </a:lnTo>
                  <a:lnTo>
                    <a:pt x="194" y="258"/>
                  </a:lnTo>
                  <a:lnTo>
                    <a:pt x="179" y="251"/>
                  </a:lnTo>
                  <a:lnTo>
                    <a:pt x="162" y="245"/>
                  </a:lnTo>
                  <a:lnTo>
                    <a:pt x="145" y="239"/>
                  </a:lnTo>
                  <a:lnTo>
                    <a:pt x="127" y="232"/>
                  </a:lnTo>
                  <a:lnTo>
                    <a:pt x="110" y="225"/>
                  </a:lnTo>
                  <a:lnTo>
                    <a:pt x="93" y="218"/>
                  </a:lnTo>
                  <a:lnTo>
                    <a:pt x="76" y="209"/>
                  </a:lnTo>
                  <a:lnTo>
                    <a:pt x="60" y="201"/>
                  </a:lnTo>
                  <a:lnTo>
                    <a:pt x="45" y="190"/>
                  </a:lnTo>
                  <a:lnTo>
                    <a:pt x="28" y="184"/>
                  </a:lnTo>
                  <a:lnTo>
                    <a:pt x="17" y="172"/>
                  </a:lnTo>
                  <a:lnTo>
                    <a:pt x="10" y="161"/>
                  </a:lnTo>
                  <a:lnTo>
                    <a:pt x="4" y="149"/>
                  </a:lnTo>
                  <a:lnTo>
                    <a:pt x="2" y="137"/>
                  </a:lnTo>
                  <a:lnTo>
                    <a:pt x="0" y="123"/>
                  </a:lnTo>
                  <a:lnTo>
                    <a:pt x="0" y="111"/>
                  </a:lnTo>
                  <a:lnTo>
                    <a:pt x="4" y="98"/>
                  </a:lnTo>
                  <a:lnTo>
                    <a:pt x="7" y="86"/>
                  </a:lnTo>
                  <a:lnTo>
                    <a:pt x="12" y="72"/>
                  </a:lnTo>
                  <a:lnTo>
                    <a:pt x="19" y="60"/>
                  </a:lnTo>
                  <a:lnTo>
                    <a:pt x="28" y="46"/>
                  </a:lnTo>
                  <a:lnTo>
                    <a:pt x="38" y="36"/>
                  </a:lnTo>
                  <a:lnTo>
                    <a:pt x="48" y="25"/>
                  </a:lnTo>
                  <a:lnTo>
                    <a:pt x="59" y="15"/>
                  </a:lnTo>
                  <a:lnTo>
                    <a:pt x="71" y="7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08C0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42592" y="5756551"/>
              <a:ext cx="564298" cy="599293"/>
            </a:xfrm>
            <a:custGeom>
              <a:avLst/>
              <a:gdLst>
                <a:gd name="T0" fmla="*/ 126 w 129"/>
                <a:gd name="T1" fmla="*/ 7 h 137"/>
                <a:gd name="T2" fmla="*/ 129 w 129"/>
                <a:gd name="T3" fmla="*/ 26 h 137"/>
                <a:gd name="T4" fmla="*/ 129 w 129"/>
                <a:gd name="T5" fmla="*/ 52 h 137"/>
                <a:gd name="T6" fmla="*/ 129 w 129"/>
                <a:gd name="T7" fmla="*/ 77 h 137"/>
                <a:gd name="T8" fmla="*/ 124 w 129"/>
                <a:gd name="T9" fmla="*/ 103 h 137"/>
                <a:gd name="T10" fmla="*/ 114 w 129"/>
                <a:gd name="T11" fmla="*/ 122 h 137"/>
                <a:gd name="T12" fmla="*/ 100 w 129"/>
                <a:gd name="T13" fmla="*/ 134 h 137"/>
                <a:gd name="T14" fmla="*/ 81 w 129"/>
                <a:gd name="T15" fmla="*/ 136 h 137"/>
                <a:gd name="T16" fmla="*/ 64 w 129"/>
                <a:gd name="T17" fmla="*/ 125 h 137"/>
                <a:gd name="T18" fmla="*/ 52 w 129"/>
                <a:gd name="T19" fmla="*/ 115 h 137"/>
                <a:gd name="T20" fmla="*/ 40 w 129"/>
                <a:gd name="T21" fmla="*/ 105 h 137"/>
                <a:gd name="T22" fmla="*/ 29 w 129"/>
                <a:gd name="T23" fmla="*/ 91 h 137"/>
                <a:gd name="T24" fmla="*/ 19 w 129"/>
                <a:gd name="T25" fmla="*/ 77 h 137"/>
                <a:gd name="T26" fmla="*/ 12 w 129"/>
                <a:gd name="T27" fmla="*/ 62 h 137"/>
                <a:gd name="T28" fmla="*/ 5 w 129"/>
                <a:gd name="T29" fmla="*/ 48 h 137"/>
                <a:gd name="T30" fmla="*/ 0 w 129"/>
                <a:gd name="T31" fmla="*/ 33 h 137"/>
                <a:gd name="T32" fmla="*/ 7 w 129"/>
                <a:gd name="T33" fmla="*/ 29 h 137"/>
                <a:gd name="T34" fmla="*/ 21 w 129"/>
                <a:gd name="T35" fmla="*/ 38 h 137"/>
                <a:gd name="T36" fmla="*/ 31 w 129"/>
                <a:gd name="T37" fmla="*/ 52 h 137"/>
                <a:gd name="T38" fmla="*/ 43 w 129"/>
                <a:gd name="T39" fmla="*/ 64 h 137"/>
                <a:gd name="T40" fmla="*/ 53 w 129"/>
                <a:gd name="T41" fmla="*/ 77 h 137"/>
                <a:gd name="T42" fmla="*/ 65 w 129"/>
                <a:gd name="T43" fmla="*/ 88 h 137"/>
                <a:gd name="T44" fmla="*/ 79 w 129"/>
                <a:gd name="T45" fmla="*/ 96 h 137"/>
                <a:gd name="T46" fmla="*/ 95 w 129"/>
                <a:gd name="T47" fmla="*/ 100 h 137"/>
                <a:gd name="T48" fmla="*/ 105 w 129"/>
                <a:gd name="T49" fmla="*/ 95 h 137"/>
                <a:gd name="T50" fmla="*/ 107 w 129"/>
                <a:gd name="T51" fmla="*/ 82 h 137"/>
                <a:gd name="T52" fmla="*/ 107 w 129"/>
                <a:gd name="T53" fmla="*/ 69 h 137"/>
                <a:gd name="T54" fmla="*/ 108 w 129"/>
                <a:gd name="T55" fmla="*/ 55 h 137"/>
                <a:gd name="T56" fmla="*/ 108 w 129"/>
                <a:gd name="T57" fmla="*/ 43 h 137"/>
                <a:gd name="T58" fmla="*/ 110 w 129"/>
                <a:gd name="T59" fmla="*/ 29 h 137"/>
                <a:gd name="T60" fmla="*/ 114 w 129"/>
                <a:gd name="T61" fmla="*/ 15 h 137"/>
                <a:gd name="T62" fmla="*/ 120 w 129"/>
                <a:gd name="T63" fmla="*/ 3 h 137"/>
                <a:gd name="T64" fmla="*/ 124 w 129"/>
                <a:gd name="T6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37">
                  <a:moveTo>
                    <a:pt x="124" y="0"/>
                  </a:moveTo>
                  <a:lnTo>
                    <a:pt x="126" y="7"/>
                  </a:lnTo>
                  <a:lnTo>
                    <a:pt x="127" y="15"/>
                  </a:lnTo>
                  <a:lnTo>
                    <a:pt x="129" y="26"/>
                  </a:lnTo>
                  <a:lnTo>
                    <a:pt x="129" y="38"/>
                  </a:lnTo>
                  <a:lnTo>
                    <a:pt x="129" y="52"/>
                  </a:lnTo>
                  <a:lnTo>
                    <a:pt x="129" y="65"/>
                  </a:lnTo>
                  <a:lnTo>
                    <a:pt x="129" y="77"/>
                  </a:lnTo>
                  <a:lnTo>
                    <a:pt x="127" y="91"/>
                  </a:lnTo>
                  <a:lnTo>
                    <a:pt x="124" y="103"/>
                  </a:lnTo>
                  <a:lnTo>
                    <a:pt x="120" y="113"/>
                  </a:lnTo>
                  <a:lnTo>
                    <a:pt x="114" y="122"/>
                  </a:lnTo>
                  <a:lnTo>
                    <a:pt x="108" y="131"/>
                  </a:lnTo>
                  <a:lnTo>
                    <a:pt x="100" y="134"/>
                  </a:lnTo>
                  <a:lnTo>
                    <a:pt x="91" y="137"/>
                  </a:lnTo>
                  <a:lnTo>
                    <a:pt x="81" y="136"/>
                  </a:lnTo>
                  <a:lnTo>
                    <a:pt x="69" y="131"/>
                  </a:lnTo>
                  <a:lnTo>
                    <a:pt x="64" y="125"/>
                  </a:lnTo>
                  <a:lnTo>
                    <a:pt x="57" y="122"/>
                  </a:lnTo>
                  <a:lnTo>
                    <a:pt x="52" y="115"/>
                  </a:lnTo>
                  <a:lnTo>
                    <a:pt x="47" y="110"/>
                  </a:lnTo>
                  <a:lnTo>
                    <a:pt x="40" y="105"/>
                  </a:lnTo>
                  <a:lnTo>
                    <a:pt x="35" y="98"/>
                  </a:lnTo>
                  <a:lnTo>
                    <a:pt x="29" y="91"/>
                  </a:lnTo>
                  <a:lnTo>
                    <a:pt x="24" y="84"/>
                  </a:lnTo>
                  <a:lnTo>
                    <a:pt x="19" y="77"/>
                  </a:lnTo>
                  <a:lnTo>
                    <a:pt x="16" y="70"/>
                  </a:lnTo>
                  <a:lnTo>
                    <a:pt x="12" y="62"/>
                  </a:lnTo>
                  <a:lnTo>
                    <a:pt x="9" y="55"/>
                  </a:lnTo>
                  <a:lnTo>
                    <a:pt x="5" y="48"/>
                  </a:lnTo>
                  <a:lnTo>
                    <a:pt x="4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7" y="29"/>
                  </a:lnTo>
                  <a:lnTo>
                    <a:pt x="14" y="34"/>
                  </a:lnTo>
                  <a:lnTo>
                    <a:pt x="21" y="38"/>
                  </a:lnTo>
                  <a:lnTo>
                    <a:pt x="26" y="45"/>
                  </a:lnTo>
                  <a:lnTo>
                    <a:pt x="31" y="52"/>
                  </a:lnTo>
                  <a:lnTo>
                    <a:pt x="38" y="58"/>
                  </a:lnTo>
                  <a:lnTo>
                    <a:pt x="43" y="64"/>
                  </a:lnTo>
                  <a:lnTo>
                    <a:pt x="48" y="70"/>
                  </a:lnTo>
                  <a:lnTo>
                    <a:pt x="53" y="77"/>
                  </a:lnTo>
                  <a:lnTo>
                    <a:pt x="59" y="82"/>
                  </a:lnTo>
                  <a:lnTo>
                    <a:pt x="65" y="88"/>
                  </a:lnTo>
                  <a:lnTo>
                    <a:pt x="72" y="93"/>
                  </a:lnTo>
                  <a:lnTo>
                    <a:pt x="79" y="96"/>
                  </a:lnTo>
                  <a:lnTo>
                    <a:pt x="88" y="100"/>
                  </a:lnTo>
                  <a:lnTo>
                    <a:pt x="95" y="100"/>
                  </a:lnTo>
                  <a:lnTo>
                    <a:pt x="105" y="100"/>
                  </a:lnTo>
                  <a:lnTo>
                    <a:pt x="105" y="95"/>
                  </a:lnTo>
                  <a:lnTo>
                    <a:pt x="107" y="88"/>
                  </a:lnTo>
                  <a:lnTo>
                    <a:pt x="107" y="82"/>
                  </a:lnTo>
                  <a:lnTo>
                    <a:pt x="107" y="76"/>
                  </a:lnTo>
                  <a:lnTo>
                    <a:pt x="107" y="69"/>
                  </a:lnTo>
                  <a:lnTo>
                    <a:pt x="107" y="62"/>
                  </a:lnTo>
                  <a:lnTo>
                    <a:pt x="108" y="55"/>
                  </a:lnTo>
                  <a:lnTo>
                    <a:pt x="108" y="50"/>
                  </a:lnTo>
                  <a:lnTo>
                    <a:pt x="108" y="43"/>
                  </a:lnTo>
                  <a:lnTo>
                    <a:pt x="110" y="34"/>
                  </a:lnTo>
                  <a:lnTo>
                    <a:pt x="110" y="29"/>
                  </a:lnTo>
                  <a:lnTo>
                    <a:pt x="114" y="22"/>
                  </a:lnTo>
                  <a:lnTo>
                    <a:pt x="114" y="15"/>
                  </a:lnTo>
                  <a:lnTo>
                    <a:pt x="117" y="10"/>
                  </a:lnTo>
                  <a:lnTo>
                    <a:pt x="120" y="3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08C0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1267519" y="6832651"/>
              <a:ext cx="319332" cy="848631"/>
            </a:xfrm>
            <a:custGeom>
              <a:avLst/>
              <a:gdLst>
                <a:gd name="T0" fmla="*/ 16 w 73"/>
                <a:gd name="T1" fmla="*/ 0 h 194"/>
                <a:gd name="T2" fmla="*/ 21 w 73"/>
                <a:gd name="T3" fmla="*/ 10 h 194"/>
                <a:gd name="T4" fmla="*/ 28 w 73"/>
                <a:gd name="T5" fmla="*/ 22 h 194"/>
                <a:gd name="T6" fmla="*/ 33 w 73"/>
                <a:gd name="T7" fmla="*/ 32 h 194"/>
                <a:gd name="T8" fmla="*/ 38 w 73"/>
                <a:gd name="T9" fmla="*/ 44 h 194"/>
                <a:gd name="T10" fmla="*/ 43 w 73"/>
                <a:gd name="T11" fmla="*/ 55 h 194"/>
                <a:gd name="T12" fmla="*/ 47 w 73"/>
                <a:gd name="T13" fmla="*/ 67 h 194"/>
                <a:gd name="T14" fmla="*/ 50 w 73"/>
                <a:gd name="T15" fmla="*/ 77 h 194"/>
                <a:gd name="T16" fmla="*/ 54 w 73"/>
                <a:gd name="T17" fmla="*/ 91 h 194"/>
                <a:gd name="T18" fmla="*/ 55 w 73"/>
                <a:gd name="T19" fmla="*/ 101 h 194"/>
                <a:gd name="T20" fmla="*/ 59 w 73"/>
                <a:gd name="T21" fmla="*/ 113 h 194"/>
                <a:gd name="T22" fmla="*/ 61 w 73"/>
                <a:gd name="T23" fmla="*/ 125 h 194"/>
                <a:gd name="T24" fmla="*/ 64 w 73"/>
                <a:gd name="T25" fmla="*/ 139 h 194"/>
                <a:gd name="T26" fmla="*/ 66 w 73"/>
                <a:gd name="T27" fmla="*/ 151 h 194"/>
                <a:gd name="T28" fmla="*/ 67 w 73"/>
                <a:gd name="T29" fmla="*/ 163 h 194"/>
                <a:gd name="T30" fmla="*/ 71 w 73"/>
                <a:gd name="T31" fmla="*/ 177 h 194"/>
                <a:gd name="T32" fmla="*/ 73 w 73"/>
                <a:gd name="T33" fmla="*/ 191 h 194"/>
                <a:gd name="T34" fmla="*/ 69 w 73"/>
                <a:gd name="T35" fmla="*/ 191 h 194"/>
                <a:gd name="T36" fmla="*/ 64 w 73"/>
                <a:gd name="T37" fmla="*/ 192 h 194"/>
                <a:gd name="T38" fmla="*/ 59 w 73"/>
                <a:gd name="T39" fmla="*/ 194 h 194"/>
                <a:gd name="T40" fmla="*/ 55 w 73"/>
                <a:gd name="T41" fmla="*/ 194 h 194"/>
                <a:gd name="T42" fmla="*/ 49 w 73"/>
                <a:gd name="T43" fmla="*/ 184 h 194"/>
                <a:gd name="T44" fmla="*/ 45 w 73"/>
                <a:gd name="T45" fmla="*/ 172 h 194"/>
                <a:gd name="T46" fmla="*/ 42 w 73"/>
                <a:gd name="T47" fmla="*/ 160 h 194"/>
                <a:gd name="T48" fmla="*/ 38 w 73"/>
                <a:gd name="T49" fmla="*/ 148 h 194"/>
                <a:gd name="T50" fmla="*/ 35 w 73"/>
                <a:gd name="T51" fmla="*/ 136 h 194"/>
                <a:gd name="T52" fmla="*/ 31 w 73"/>
                <a:gd name="T53" fmla="*/ 124 h 194"/>
                <a:gd name="T54" fmla="*/ 28 w 73"/>
                <a:gd name="T55" fmla="*/ 112 h 194"/>
                <a:gd name="T56" fmla="*/ 26 w 73"/>
                <a:gd name="T57" fmla="*/ 101 h 194"/>
                <a:gd name="T58" fmla="*/ 25 w 73"/>
                <a:gd name="T59" fmla="*/ 89 h 194"/>
                <a:gd name="T60" fmla="*/ 21 w 73"/>
                <a:gd name="T61" fmla="*/ 77 h 194"/>
                <a:gd name="T62" fmla="*/ 18 w 73"/>
                <a:gd name="T63" fmla="*/ 65 h 194"/>
                <a:gd name="T64" fmla="*/ 16 w 73"/>
                <a:gd name="T65" fmla="*/ 55 h 194"/>
                <a:gd name="T66" fmla="*/ 12 w 73"/>
                <a:gd name="T67" fmla="*/ 43 h 194"/>
                <a:gd name="T68" fmla="*/ 9 w 73"/>
                <a:gd name="T69" fmla="*/ 31 h 194"/>
                <a:gd name="T70" fmla="*/ 4 w 73"/>
                <a:gd name="T71" fmla="*/ 20 h 194"/>
                <a:gd name="T72" fmla="*/ 0 w 73"/>
                <a:gd name="T73" fmla="*/ 10 h 194"/>
                <a:gd name="T74" fmla="*/ 2 w 73"/>
                <a:gd name="T75" fmla="*/ 5 h 194"/>
                <a:gd name="T76" fmla="*/ 7 w 73"/>
                <a:gd name="T77" fmla="*/ 3 h 194"/>
                <a:gd name="T78" fmla="*/ 12 w 73"/>
                <a:gd name="T79" fmla="*/ 3 h 194"/>
                <a:gd name="T80" fmla="*/ 16 w 73"/>
                <a:gd name="T81" fmla="*/ 0 h 194"/>
                <a:gd name="T82" fmla="*/ 16 w 73"/>
                <a:gd name="T8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194">
                  <a:moveTo>
                    <a:pt x="16" y="0"/>
                  </a:moveTo>
                  <a:lnTo>
                    <a:pt x="21" y="10"/>
                  </a:lnTo>
                  <a:lnTo>
                    <a:pt x="28" y="22"/>
                  </a:lnTo>
                  <a:lnTo>
                    <a:pt x="33" y="32"/>
                  </a:lnTo>
                  <a:lnTo>
                    <a:pt x="38" y="44"/>
                  </a:lnTo>
                  <a:lnTo>
                    <a:pt x="43" y="55"/>
                  </a:lnTo>
                  <a:lnTo>
                    <a:pt x="47" y="67"/>
                  </a:lnTo>
                  <a:lnTo>
                    <a:pt x="50" y="77"/>
                  </a:lnTo>
                  <a:lnTo>
                    <a:pt x="54" y="91"/>
                  </a:lnTo>
                  <a:lnTo>
                    <a:pt x="55" y="101"/>
                  </a:lnTo>
                  <a:lnTo>
                    <a:pt x="59" y="113"/>
                  </a:lnTo>
                  <a:lnTo>
                    <a:pt x="61" y="125"/>
                  </a:lnTo>
                  <a:lnTo>
                    <a:pt x="64" y="139"/>
                  </a:lnTo>
                  <a:lnTo>
                    <a:pt x="66" y="151"/>
                  </a:lnTo>
                  <a:lnTo>
                    <a:pt x="67" y="163"/>
                  </a:lnTo>
                  <a:lnTo>
                    <a:pt x="71" y="177"/>
                  </a:lnTo>
                  <a:lnTo>
                    <a:pt x="73" y="191"/>
                  </a:lnTo>
                  <a:lnTo>
                    <a:pt x="69" y="191"/>
                  </a:lnTo>
                  <a:lnTo>
                    <a:pt x="64" y="192"/>
                  </a:lnTo>
                  <a:lnTo>
                    <a:pt x="59" y="194"/>
                  </a:lnTo>
                  <a:lnTo>
                    <a:pt x="55" y="194"/>
                  </a:lnTo>
                  <a:lnTo>
                    <a:pt x="49" y="184"/>
                  </a:lnTo>
                  <a:lnTo>
                    <a:pt x="45" y="172"/>
                  </a:lnTo>
                  <a:lnTo>
                    <a:pt x="42" y="160"/>
                  </a:lnTo>
                  <a:lnTo>
                    <a:pt x="38" y="148"/>
                  </a:lnTo>
                  <a:lnTo>
                    <a:pt x="35" y="136"/>
                  </a:lnTo>
                  <a:lnTo>
                    <a:pt x="31" y="124"/>
                  </a:lnTo>
                  <a:lnTo>
                    <a:pt x="28" y="112"/>
                  </a:lnTo>
                  <a:lnTo>
                    <a:pt x="26" y="101"/>
                  </a:lnTo>
                  <a:lnTo>
                    <a:pt x="25" y="89"/>
                  </a:lnTo>
                  <a:lnTo>
                    <a:pt x="21" y="77"/>
                  </a:lnTo>
                  <a:lnTo>
                    <a:pt x="18" y="65"/>
                  </a:lnTo>
                  <a:lnTo>
                    <a:pt x="16" y="55"/>
                  </a:lnTo>
                  <a:lnTo>
                    <a:pt x="12" y="43"/>
                  </a:lnTo>
                  <a:lnTo>
                    <a:pt x="9" y="31"/>
                  </a:lnTo>
                  <a:lnTo>
                    <a:pt x="4" y="20"/>
                  </a:lnTo>
                  <a:lnTo>
                    <a:pt x="0" y="10"/>
                  </a:lnTo>
                  <a:lnTo>
                    <a:pt x="2" y="5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8C0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147675" y="7305085"/>
              <a:ext cx="857380" cy="354327"/>
            </a:xfrm>
            <a:custGeom>
              <a:avLst/>
              <a:gdLst>
                <a:gd name="T0" fmla="*/ 4 w 196"/>
                <a:gd name="T1" fmla="*/ 5 h 81"/>
                <a:gd name="T2" fmla="*/ 4 w 196"/>
                <a:gd name="T3" fmla="*/ 5 h 81"/>
                <a:gd name="T4" fmla="*/ 9 w 196"/>
                <a:gd name="T5" fmla="*/ 7 h 81"/>
                <a:gd name="T6" fmla="*/ 18 w 196"/>
                <a:gd name="T7" fmla="*/ 9 h 81"/>
                <a:gd name="T8" fmla="*/ 28 w 196"/>
                <a:gd name="T9" fmla="*/ 10 h 81"/>
                <a:gd name="T10" fmla="*/ 40 w 196"/>
                <a:gd name="T11" fmla="*/ 12 h 81"/>
                <a:gd name="T12" fmla="*/ 55 w 196"/>
                <a:gd name="T13" fmla="*/ 14 h 81"/>
                <a:gd name="T14" fmla="*/ 71 w 196"/>
                <a:gd name="T15" fmla="*/ 16 h 81"/>
                <a:gd name="T16" fmla="*/ 88 w 196"/>
                <a:gd name="T17" fmla="*/ 17 h 81"/>
                <a:gd name="T18" fmla="*/ 104 w 196"/>
                <a:gd name="T19" fmla="*/ 17 h 81"/>
                <a:gd name="T20" fmla="*/ 121 w 196"/>
                <a:gd name="T21" fmla="*/ 17 h 81"/>
                <a:gd name="T22" fmla="*/ 136 w 196"/>
                <a:gd name="T23" fmla="*/ 17 h 81"/>
                <a:gd name="T24" fmla="*/ 152 w 196"/>
                <a:gd name="T25" fmla="*/ 17 h 81"/>
                <a:gd name="T26" fmla="*/ 165 w 196"/>
                <a:gd name="T27" fmla="*/ 14 h 81"/>
                <a:gd name="T28" fmla="*/ 177 w 196"/>
                <a:gd name="T29" fmla="*/ 10 h 81"/>
                <a:gd name="T30" fmla="*/ 188 w 196"/>
                <a:gd name="T31" fmla="*/ 5 h 81"/>
                <a:gd name="T32" fmla="*/ 196 w 196"/>
                <a:gd name="T33" fmla="*/ 0 h 81"/>
                <a:gd name="T34" fmla="*/ 196 w 196"/>
                <a:gd name="T35" fmla="*/ 67 h 81"/>
                <a:gd name="T36" fmla="*/ 193 w 196"/>
                <a:gd name="T37" fmla="*/ 67 h 81"/>
                <a:gd name="T38" fmla="*/ 188 w 196"/>
                <a:gd name="T39" fmla="*/ 67 h 81"/>
                <a:gd name="T40" fmla="*/ 179 w 196"/>
                <a:gd name="T41" fmla="*/ 69 h 81"/>
                <a:gd name="T42" fmla="*/ 169 w 196"/>
                <a:gd name="T43" fmla="*/ 71 h 81"/>
                <a:gd name="T44" fmla="*/ 155 w 196"/>
                <a:gd name="T45" fmla="*/ 74 h 81"/>
                <a:gd name="T46" fmla="*/ 140 w 196"/>
                <a:gd name="T47" fmla="*/ 76 h 81"/>
                <a:gd name="T48" fmla="*/ 124 w 196"/>
                <a:gd name="T49" fmla="*/ 77 h 81"/>
                <a:gd name="T50" fmla="*/ 107 w 196"/>
                <a:gd name="T51" fmla="*/ 79 h 81"/>
                <a:gd name="T52" fmla="*/ 90 w 196"/>
                <a:gd name="T53" fmla="*/ 79 h 81"/>
                <a:gd name="T54" fmla="*/ 73 w 196"/>
                <a:gd name="T55" fmla="*/ 81 h 81"/>
                <a:gd name="T56" fmla="*/ 57 w 196"/>
                <a:gd name="T57" fmla="*/ 81 h 81"/>
                <a:gd name="T58" fmla="*/ 42 w 196"/>
                <a:gd name="T59" fmla="*/ 79 h 81"/>
                <a:gd name="T60" fmla="*/ 28 w 196"/>
                <a:gd name="T61" fmla="*/ 77 h 81"/>
                <a:gd name="T62" fmla="*/ 16 w 196"/>
                <a:gd name="T63" fmla="*/ 74 h 81"/>
                <a:gd name="T64" fmla="*/ 6 w 196"/>
                <a:gd name="T65" fmla="*/ 69 h 81"/>
                <a:gd name="T66" fmla="*/ 0 w 196"/>
                <a:gd name="T67" fmla="*/ 64 h 81"/>
                <a:gd name="T68" fmla="*/ 4 w 196"/>
                <a:gd name="T69" fmla="*/ 5 h 81"/>
                <a:gd name="T70" fmla="*/ 4 w 196"/>
                <a:gd name="T71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6" h="81">
                  <a:moveTo>
                    <a:pt x="4" y="5"/>
                  </a:moveTo>
                  <a:lnTo>
                    <a:pt x="4" y="5"/>
                  </a:lnTo>
                  <a:lnTo>
                    <a:pt x="9" y="7"/>
                  </a:lnTo>
                  <a:lnTo>
                    <a:pt x="18" y="9"/>
                  </a:lnTo>
                  <a:lnTo>
                    <a:pt x="28" y="10"/>
                  </a:lnTo>
                  <a:lnTo>
                    <a:pt x="40" y="12"/>
                  </a:lnTo>
                  <a:lnTo>
                    <a:pt x="55" y="14"/>
                  </a:lnTo>
                  <a:lnTo>
                    <a:pt x="71" y="16"/>
                  </a:lnTo>
                  <a:lnTo>
                    <a:pt x="88" y="17"/>
                  </a:lnTo>
                  <a:lnTo>
                    <a:pt x="104" y="17"/>
                  </a:lnTo>
                  <a:lnTo>
                    <a:pt x="121" y="17"/>
                  </a:lnTo>
                  <a:lnTo>
                    <a:pt x="136" y="17"/>
                  </a:lnTo>
                  <a:lnTo>
                    <a:pt x="152" y="17"/>
                  </a:lnTo>
                  <a:lnTo>
                    <a:pt x="165" y="14"/>
                  </a:lnTo>
                  <a:lnTo>
                    <a:pt x="177" y="10"/>
                  </a:lnTo>
                  <a:lnTo>
                    <a:pt x="188" y="5"/>
                  </a:lnTo>
                  <a:lnTo>
                    <a:pt x="196" y="0"/>
                  </a:lnTo>
                  <a:lnTo>
                    <a:pt x="196" y="67"/>
                  </a:lnTo>
                  <a:lnTo>
                    <a:pt x="193" y="67"/>
                  </a:lnTo>
                  <a:lnTo>
                    <a:pt x="188" y="67"/>
                  </a:lnTo>
                  <a:lnTo>
                    <a:pt x="179" y="69"/>
                  </a:lnTo>
                  <a:lnTo>
                    <a:pt x="169" y="71"/>
                  </a:lnTo>
                  <a:lnTo>
                    <a:pt x="155" y="74"/>
                  </a:lnTo>
                  <a:lnTo>
                    <a:pt x="140" y="76"/>
                  </a:lnTo>
                  <a:lnTo>
                    <a:pt x="124" y="77"/>
                  </a:lnTo>
                  <a:lnTo>
                    <a:pt x="107" y="79"/>
                  </a:lnTo>
                  <a:lnTo>
                    <a:pt x="90" y="79"/>
                  </a:lnTo>
                  <a:lnTo>
                    <a:pt x="73" y="81"/>
                  </a:lnTo>
                  <a:lnTo>
                    <a:pt x="57" y="81"/>
                  </a:lnTo>
                  <a:lnTo>
                    <a:pt x="42" y="79"/>
                  </a:lnTo>
                  <a:lnTo>
                    <a:pt x="28" y="77"/>
                  </a:lnTo>
                  <a:lnTo>
                    <a:pt x="16" y="74"/>
                  </a:lnTo>
                  <a:lnTo>
                    <a:pt x="6" y="69"/>
                  </a:lnTo>
                  <a:lnTo>
                    <a:pt x="0" y="6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147675" y="7585046"/>
              <a:ext cx="927371" cy="743646"/>
            </a:xfrm>
            <a:custGeom>
              <a:avLst/>
              <a:gdLst>
                <a:gd name="T0" fmla="*/ 0 w 212"/>
                <a:gd name="T1" fmla="*/ 0 h 170"/>
                <a:gd name="T2" fmla="*/ 7 w 212"/>
                <a:gd name="T3" fmla="*/ 144 h 170"/>
                <a:gd name="T4" fmla="*/ 9 w 212"/>
                <a:gd name="T5" fmla="*/ 144 h 170"/>
                <a:gd name="T6" fmla="*/ 14 w 212"/>
                <a:gd name="T7" fmla="*/ 144 h 170"/>
                <a:gd name="T8" fmla="*/ 21 w 212"/>
                <a:gd name="T9" fmla="*/ 147 h 170"/>
                <a:gd name="T10" fmla="*/ 31 w 212"/>
                <a:gd name="T11" fmla="*/ 149 h 170"/>
                <a:gd name="T12" fmla="*/ 43 w 212"/>
                <a:gd name="T13" fmla="*/ 153 h 170"/>
                <a:gd name="T14" fmla="*/ 57 w 212"/>
                <a:gd name="T15" fmla="*/ 156 h 170"/>
                <a:gd name="T16" fmla="*/ 73 w 212"/>
                <a:gd name="T17" fmla="*/ 160 h 170"/>
                <a:gd name="T18" fmla="*/ 90 w 212"/>
                <a:gd name="T19" fmla="*/ 163 h 170"/>
                <a:gd name="T20" fmla="*/ 105 w 212"/>
                <a:gd name="T21" fmla="*/ 165 h 170"/>
                <a:gd name="T22" fmla="*/ 122 w 212"/>
                <a:gd name="T23" fmla="*/ 166 h 170"/>
                <a:gd name="T24" fmla="*/ 140 w 212"/>
                <a:gd name="T25" fmla="*/ 168 h 170"/>
                <a:gd name="T26" fmla="*/ 157 w 212"/>
                <a:gd name="T27" fmla="*/ 170 h 170"/>
                <a:gd name="T28" fmla="*/ 172 w 212"/>
                <a:gd name="T29" fmla="*/ 168 h 170"/>
                <a:gd name="T30" fmla="*/ 186 w 212"/>
                <a:gd name="T31" fmla="*/ 166 h 170"/>
                <a:gd name="T32" fmla="*/ 200 w 212"/>
                <a:gd name="T33" fmla="*/ 163 h 170"/>
                <a:gd name="T34" fmla="*/ 212 w 212"/>
                <a:gd name="T35" fmla="*/ 160 h 170"/>
                <a:gd name="T36" fmla="*/ 196 w 212"/>
                <a:gd name="T37" fmla="*/ 3 h 170"/>
                <a:gd name="T38" fmla="*/ 0 w 212"/>
                <a:gd name="T39" fmla="*/ 0 h 170"/>
                <a:gd name="T40" fmla="*/ 0 w 212"/>
                <a:gd name="T4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170">
                  <a:moveTo>
                    <a:pt x="0" y="0"/>
                  </a:moveTo>
                  <a:lnTo>
                    <a:pt x="7" y="144"/>
                  </a:lnTo>
                  <a:lnTo>
                    <a:pt x="9" y="144"/>
                  </a:lnTo>
                  <a:lnTo>
                    <a:pt x="14" y="144"/>
                  </a:lnTo>
                  <a:lnTo>
                    <a:pt x="21" y="147"/>
                  </a:lnTo>
                  <a:lnTo>
                    <a:pt x="31" y="149"/>
                  </a:lnTo>
                  <a:lnTo>
                    <a:pt x="43" y="153"/>
                  </a:lnTo>
                  <a:lnTo>
                    <a:pt x="57" y="156"/>
                  </a:lnTo>
                  <a:lnTo>
                    <a:pt x="73" y="160"/>
                  </a:lnTo>
                  <a:lnTo>
                    <a:pt x="90" y="163"/>
                  </a:lnTo>
                  <a:lnTo>
                    <a:pt x="105" y="165"/>
                  </a:lnTo>
                  <a:lnTo>
                    <a:pt x="122" y="166"/>
                  </a:lnTo>
                  <a:lnTo>
                    <a:pt x="140" y="168"/>
                  </a:lnTo>
                  <a:lnTo>
                    <a:pt x="157" y="170"/>
                  </a:lnTo>
                  <a:lnTo>
                    <a:pt x="172" y="168"/>
                  </a:lnTo>
                  <a:lnTo>
                    <a:pt x="186" y="166"/>
                  </a:lnTo>
                  <a:lnTo>
                    <a:pt x="200" y="163"/>
                  </a:lnTo>
                  <a:lnTo>
                    <a:pt x="212" y="160"/>
                  </a:lnTo>
                  <a:lnTo>
                    <a:pt x="19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917568" y="5577200"/>
              <a:ext cx="126859" cy="126859"/>
            </a:xfrm>
            <a:custGeom>
              <a:avLst/>
              <a:gdLst>
                <a:gd name="T0" fmla="*/ 15 w 29"/>
                <a:gd name="T1" fmla="*/ 29 h 29"/>
                <a:gd name="T2" fmla="*/ 22 w 29"/>
                <a:gd name="T3" fmla="*/ 29 h 29"/>
                <a:gd name="T4" fmla="*/ 25 w 29"/>
                <a:gd name="T5" fmla="*/ 26 h 29"/>
                <a:gd name="T6" fmla="*/ 29 w 29"/>
                <a:gd name="T7" fmla="*/ 20 h 29"/>
                <a:gd name="T8" fmla="*/ 29 w 29"/>
                <a:gd name="T9" fmla="*/ 13 h 29"/>
                <a:gd name="T10" fmla="*/ 29 w 29"/>
                <a:gd name="T11" fmla="*/ 8 h 29"/>
                <a:gd name="T12" fmla="*/ 25 w 29"/>
                <a:gd name="T13" fmla="*/ 5 h 29"/>
                <a:gd name="T14" fmla="*/ 22 w 29"/>
                <a:gd name="T15" fmla="*/ 1 h 29"/>
                <a:gd name="T16" fmla="*/ 15 w 29"/>
                <a:gd name="T17" fmla="*/ 0 h 29"/>
                <a:gd name="T18" fmla="*/ 10 w 29"/>
                <a:gd name="T19" fmla="*/ 1 h 29"/>
                <a:gd name="T20" fmla="*/ 5 w 29"/>
                <a:gd name="T21" fmla="*/ 5 h 29"/>
                <a:gd name="T22" fmla="*/ 1 w 29"/>
                <a:gd name="T23" fmla="*/ 8 h 29"/>
                <a:gd name="T24" fmla="*/ 0 w 29"/>
                <a:gd name="T25" fmla="*/ 13 h 29"/>
                <a:gd name="T26" fmla="*/ 1 w 29"/>
                <a:gd name="T27" fmla="*/ 20 h 29"/>
                <a:gd name="T28" fmla="*/ 5 w 29"/>
                <a:gd name="T29" fmla="*/ 26 h 29"/>
                <a:gd name="T30" fmla="*/ 10 w 29"/>
                <a:gd name="T31" fmla="*/ 29 h 29"/>
                <a:gd name="T32" fmla="*/ 15 w 29"/>
                <a:gd name="T33" fmla="*/ 29 h 29"/>
                <a:gd name="T34" fmla="*/ 15 w 29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22" y="29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29" y="13"/>
                  </a:lnTo>
                  <a:lnTo>
                    <a:pt x="29" y="8"/>
                  </a:lnTo>
                  <a:lnTo>
                    <a:pt x="25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20"/>
                  </a:lnTo>
                  <a:lnTo>
                    <a:pt x="5" y="26"/>
                  </a:lnTo>
                  <a:lnTo>
                    <a:pt x="10" y="29"/>
                  </a:lnTo>
                  <a:lnTo>
                    <a:pt x="15" y="29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1044426" y="6071507"/>
              <a:ext cx="126859" cy="122483"/>
            </a:xfrm>
            <a:custGeom>
              <a:avLst/>
              <a:gdLst>
                <a:gd name="T0" fmla="*/ 15 w 29"/>
                <a:gd name="T1" fmla="*/ 28 h 28"/>
                <a:gd name="T2" fmla="*/ 21 w 29"/>
                <a:gd name="T3" fmla="*/ 28 h 28"/>
                <a:gd name="T4" fmla="*/ 24 w 29"/>
                <a:gd name="T5" fmla="*/ 24 h 28"/>
                <a:gd name="T6" fmla="*/ 27 w 29"/>
                <a:gd name="T7" fmla="*/ 19 h 28"/>
                <a:gd name="T8" fmla="*/ 29 w 29"/>
                <a:gd name="T9" fmla="*/ 14 h 28"/>
                <a:gd name="T10" fmla="*/ 27 w 29"/>
                <a:gd name="T11" fmla="*/ 9 h 28"/>
                <a:gd name="T12" fmla="*/ 24 w 29"/>
                <a:gd name="T13" fmla="*/ 4 h 28"/>
                <a:gd name="T14" fmla="*/ 21 w 29"/>
                <a:gd name="T15" fmla="*/ 2 h 28"/>
                <a:gd name="T16" fmla="*/ 15 w 29"/>
                <a:gd name="T17" fmla="*/ 0 h 28"/>
                <a:gd name="T18" fmla="*/ 8 w 29"/>
                <a:gd name="T19" fmla="*/ 2 h 28"/>
                <a:gd name="T20" fmla="*/ 5 w 29"/>
                <a:gd name="T21" fmla="*/ 4 h 28"/>
                <a:gd name="T22" fmla="*/ 2 w 29"/>
                <a:gd name="T23" fmla="*/ 9 h 28"/>
                <a:gd name="T24" fmla="*/ 0 w 29"/>
                <a:gd name="T25" fmla="*/ 14 h 28"/>
                <a:gd name="T26" fmla="*/ 2 w 29"/>
                <a:gd name="T27" fmla="*/ 19 h 28"/>
                <a:gd name="T28" fmla="*/ 5 w 29"/>
                <a:gd name="T29" fmla="*/ 24 h 28"/>
                <a:gd name="T30" fmla="*/ 8 w 29"/>
                <a:gd name="T31" fmla="*/ 28 h 28"/>
                <a:gd name="T32" fmla="*/ 15 w 29"/>
                <a:gd name="T33" fmla="*/ 28 h 28"/>
                <a:gd name="T34" fmla="*/ 15 w 29"/>
                <a:gd name="T3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21" y="28"/>
                  </a:lnTo>
                  <a:lnTo>
                    <a:pt x="24" y="24"/>
                  </a:lnTo>
                  <a:lnTo>
                    <a:pt x="27" y="19"/>
                  </a:lnTo>
                  <a:lnTo>
                    <a:pt x="29" y="14"/>
                  </a:lnTo>
                  <a:lnTo>
                    <a:pt x="27" y="9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5" y="24"/>
                  </a:lnTo>
                  <a:lnTo>
                    <a:pt x="8" y="28"/>
                  </a:lnTo>
                  <a:lnTo>
                    <a:pt x="15" y="28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1088170" y="7086365"/>
              <a:ext cx="126859" cy="126859"/>
            </a:xfrm>
            <a:custGeom>
              <a:avLst/>
              <a:gdLst>
                <a:gd name="T0" fmla="*/ 14 w 29"/>
                <a:gd name="T1" fmla="*/ 29 h 29"/>
                <a:gd name="T2" fmla="*/ 21 w 29"/>
                <a:gd name="T3" fmla="*/ 28 h 29"/>
                <a:gd name="T4" fmla="*/ 24 w 29"/>
                <a:gd name="T5" fmla="*/ 24 h 29"/>
                <a:gd name="T6" fmla="*/ 28 w 29"/>
                <a:gd name="T7" fmla="*/ 19 h 29"/>
                <a:gd name="T8" fmla="*/ 29 w 29"/>
                <a:gd name="T9" fmla="*/ 14 h 29"/>
                <a:gd name="T10" fmla="*/ 28 w 29"/>
                <a:gd name="T11" fmla="*/ 7 h 29"/>
                <a:gd name="T12" fmla="*/ 24 w 29"/>
                <a:gd name="T13" fmla="*/ 4 h 29"/>
                <a:gd name="T14" fmla="*/ 21 w 29"/>
                <a:gd name="T15" fmla="*/ 0 h 29"/>
                <a:gd name="T16" fmla="*/ 14 w 29"/>
                <a:gd name="T17" fmla="*/ 0 h 29"/>
                <a:gd name="T18" fmla="*/ 9 w 29"/>
                <a:gd name="T19" fmla="*/ 0 h 29"/>
                <a:gd name="T20" fmla="*/ 5 w 29"/>
                <a:gd name="T21" fmla="*/ 4 h 29"/>
                <a:gd name="T22" fmla="*/ 2 w 29"/>
                <a:gd name="T23" fmla="*/ 7 h 29"/>
                <a:gd name="T24" fmla="*/ 0 w 29"/>
                <a:gd name="T25" fmla="*/ 14 h 29"/>
                <a:gd name="T26" fmla="*/ 2 w 29"/>
                <a:gd name="T27" fmla="*/ 19 h 29"/>
                <a:gd name="T28" fmla="*/ 5 w 29"/>
                <a:gd name="T29" fmla="*/ 24 h 29"/>
                <a:gd name="T30" fmla="*/ 9 w 29"/>
                <a:gd name="T31" fmla="*/ 28 h 29"/>
                <a:gd name="T32" fmla="*/ 14 w 29"/>
                <a:gd name="T33" fmla="*/ 29 h 29"/>
                <a:gd name="T34" fmla="*/ 14 w 29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21" y="28"/>
                  </a:lnTo>
                  <a:lnTo>
                    <a:pt x="24" y="24"/>
                  </a:lnTo>
                  <a:lnTo>
                    <a:pt x="28" y="19"/>
                  </a:lnTo>
                  <a:lnTo>
                    <a:pt x="29" y="14"/>
                  </a:lnTo>
                  <a:lnTo>
                    <a:pt x="28" y="7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5" y="24"/>
                  </a:lnTo>
                  <a:lnTo>
                    <a:pt x="9" y="28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149412" y="7418819"/>
              <a:ext cx="144356" cy="144356"/>
            </a:xfrm>
            <a:custGeom>
              <a:avLst/>
              <a:gdLst>
                <a:gd name="T0" fmla="*/ 15 w 33"/>
                <a:gd name="T1" fmla="*/ 33 h 33"/>
                <a:gd name="T2" fmla="*/ 22 w 33"/>
                <a:gd name="T3" fmla="*/ 31 h 33"/>
                <a:gd name="T4" fmla="*/ 27 w 33"/>
                <a:gd name="T5" fmla="*/ 27 h 33"/>
                <a:gd name="T6" fmla="*/ 31 w 33"/>
                <a:gd name="T7" fmla="*/ 22 h 33"/>
                <a:gd name="T8" fmla="*/ 33 w 33"/>
                <a:gd name="T9" fmla="*/ 17 h 33"/>
                <a:gd name="T10" fmla="*/ 31 w 33"/>
                <a:gd name="T11" fmla="*/ 10 h 33"/>
                <a:gd name="T12" fmla="*/ 27 w 33"/>
                <a:gd name="T13" fmla="*/ 3 h 33"/>
                <a:gd name="T14" fmla="*/ 22 w 33"/>
                <a:gd name="T15" fmla="*/ 0 h 33"/>
                <a:gd name="T16" fmla="*/ 15 w 33"/>
                <a:gd name="T17" fmla="*/ 0 h 33"/>
                <a:gd name="T18" fmla="*/ 10 w 33"/>
                <a:gd name="T19" fmla="*/ 0 h 33"/>
                <a:gd name="T20" fmla="*/ 5 w 33"/>
                <a:gd name="T21" fmla="*/ 3 h 33"/>
                <a:gd name="T22" fmla="*/ 2 w 33"/>
                <a:gd name="T23" fmla="*/ 10 h 33"/>
                <a:gd name="T24" fmla="*/ 0 w 33"/>
                <a:gd name="T25" fmla="*/ 17 h 33"/>
                <a:gd name="T26" fmla="*/ 2 w 33"/>
                <a:gd name="T27" fmla="*/ 22 h 33"/>
                <a:gd name="T28" fmla="*/ 5 w 33"/>
                <a:gd name="T29" fmla="*/ 27 h 33"/>
                <a:gd name="T30" fmla="*/ 10 w 33"/>
                <a:gd name="T31" fmla="*/ 31 h 33"/>
                <a:gd name="T32" fmla="*/ 15 w 33"/>
                <a:gd name="T33" fmla="*/ 33 h 33"/>
                <a:gd name="T34" fmla="*/ 15 w 33"/>
                <a:gd name="T3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3">
                  <a:moveTo>
                    <a:pt x="15" y="33"/>
                  </a:moveTo>
                  <a:lnTo>
                    <a:pt x="22" y="31"/>
                  </a:lnTo>
                  <a:lnTo>
                    <a:pt x="27" y="27"/>
                  </a:lnTo>
                  <a:lnTo>
                    <a:pt x="31" y="22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5" y="27"/>
                  </a:lnTo>
                  <a:lnTo>
                    <a:pt x="10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215026" y="7847509"/>
              <a:ext cx="161854" cy="148729"/>
            </a:xfrm>
            <a:custGeom>
              <a:avLst/>
              <a:gdLst>
                <a:gd name="T0" fmla="*/ 18 w 37"/>
                <a:gd name="T1" fmla="*/ 34 h 34"/>
                <a:gd name="T2" fmla="*/ 24 w 37"/>
                <a:gd name="T3" fmla="*/ 32 h 34"/>
                <a:gd name="T4" fmla="*/ 30 w 37"/>
                <a:gd name="T5" fmla="*/ 29 h 34"/>
                <a:gd name="T6" fmla="*/ 33 w 37"/>
                <a:gd name="T7" fmla="*/ 24 h 34"/>
                <a:gd name="T8" fmla="*/ 37 w 37"/>
                <a:gd name="T9" fmla="*/ 17 h 34"/>
                <a:gd name="T10" fmla="*/ 33 w 37"/>
                <a:gd name="T11" fmla="*/ 10 h 34"/>
                <a:gd name="T12" fmla="*/ 30 w 37"/>
                <a:gd name="T13" fmla="*/ 3 h 34"/>
                <a:gd name="T14" fmla="*/ 24 w 37"/>
                <a:gd name="T15" fmla="*/ 0 h 34"/>
                <a:gd name="T16" fmla="*/ 18 w 37"/>
                <a:gd name="T17" fmla="*/ 0 h 34"/>
                <a:gd name="T18" fmla="*/ 11 w 37"/>
                <a:gd name="T19" fmla="*/ 0 h 34"/>
                <a:gd name="T20" fmla="*/ 6 w 37"/>
                <a:gd name="T21" fmla="*/ 3 h 34"/>
                <a:gd name="T22" fmla="*/ 2 w 37"/>
                <a:gd name="T23" fmla="*/ 10 h 34"/>
                <a:gd name="T24" fmla="*/ 0 w 37"/>
                <a:gd name="T25" fmla="*/ 17 h 34"/>
                <a:gd name="T26" fmla="*/ 2 w 37"/>
                <a:gd name="T27" fmla="*/ 24 h 34"/>
                <a:gd name="T28" fmla="*/ 6 w 37"/>
                <a:gd name="T29" fmla="*/ 29 h 34"/>
                <a:gd name="T30" fmla="*/ 11 w 37"/>
                <a:gd name="T31" fmla="*/ 32 h 34"/>
                <a:gd name="T32" fmla="*/ 18 w 37"/>
                <a:gd name="T33" fmla="*/ 34 h 34"/>
                <a:gd name="T34" fmla="*/ 18 w 37"/>
                <a:gd name="T3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4">
                  <a:moveTo>
                    <a:pt x="18" y="34"/>
                  </a:moveTo>
                  <a:lnTo>
                    <a:pt x="24" y="32"/>
                  </a:lnTo>
                  <a:lnTo>
                    <a:pt x="30" y="29"/>
                  </a:lnTo>
                  <a:lnTo>
                    <a:pt x="33" y="24"/>
                  </a:lnTo>
                  <a:lnTo>
                    <a:pt x="37" y="17"/>
                  </a:lnTo>
                  <a:lnTo>
                    <a:pt x="33" y="10"/>
                  </a:lnTo>
                  <a:lnTo>
                    <a:pt x="30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6" y="3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1" y="32"/>
                  </a:lnTo>
                  <a:lnTo>
                    <a:pt x="18" y="34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1473116" y="7659409"/>
              <a:ext cx="240593" cy="240593"/>
            </a:xfrm>
            <a:custGeom>
              <a:avLst/>
              <a:gdLst>
                <a:gd name="T0" fmla="*/ 29 w 55"/>
                <a:gd name="T1" fmla="*/ 55 h 55"/>
                <a:gd name="T2" fmla="*/ 34 w 55"/>
                <a:gd name="T3" fmla="*/ 55 h 55"/>
                <a:gd name="T4" fmla="*/ 39 w 55"/>
                <a:gd name="T5" fmla="*/ 53 h 55"/>
                <a:gd name="T6" fmla="*/ 43 w 55"/>
                <a:gd name="T7" fmla="*/ 50 h 55"/>
                <a:gd name="T8" fmla="*/ 46 w 55"/>
                <a:gd name="T9" fmla="*/ 46 h 55"/>
                <a:gd name="T10" fmla="*/ 50 w 55"/>
                <a:gd name="T11" fmla="*/ 43 h 55"/>
                <a:gd name="T12" fmla="*/ 53 w 55"/>
                <a:gd name="T13" fmla="*/ 39 h 55"/>
                <a:gd name="T14" fmla="*/ 55 w 55"/>
                <a:gd name="T15" fmla="*/ 33 h 55"/>
                <a:gd name="T16" fmla="*/ 55 w 55"/>
                <a:gd name="T17" fmla="*/ 27 h 55"/>
                <a:gd name="T18" fmla="*/ 55 w 55"/>
                <a:gd name="T19" fmla="*/ 22 h 55"/>
                <a:gd name="T20" fmla="*/ 53 w 55"/>
                <a:gd name="T21" fmla="*/ 17 h 55"/>
                <a:gd name="T22" fmla="*/ 50 w 55"/>
                <a:gd name="T23" fmla="*/ 12 h 55"/>
                <a:gd name="T24" fmla="*/ 46 w 55"/>
                <a:gd name="T25" fmla="*/ 8 h 55"/>
                <a:gd name="T26" fmla="*/ 43 w 55"/>
                <a:gd name="T27" fmla="*/ 3 h 55"/>
                <a:gd name="T28" fmla="*/ 39 w 55"/>
                <a:gd name="T29" fmla="*/ 2 h 55"/>
                <a:gd name="T30" fmla="*/ 34 w 55"/>
                <a:gd name="T31" fmla="*/ 0 h 55"/>
                <a:gd name="T32" fmla="*/ 29 w 55"/>
                <a:gd name="T33" fmla="*/ 0 h 55"/>
                <a:gd name="T34" fmla="*/ 22 w 55"/>
                <a:gd name="T35" fmla="*/ 0 h 55"/>
                <a:gd name="T36" fmla="*/ 17 w 55"/>
                <a:gd name="T37" fmla="*/ 2 h 55"/>
                <a:gd name="T38" fmla="*/ 12 w 55"/>
                <a:gd name="T39" fmla="*/ 3 h 55"/>
                <a:gd name="T40" fmla="*/ 8 w 55"/>
                <a:gd name="T41" fmla="*/ 8 h 55"/>
                <a:gd name="T42" fmla="*/ 5 w 55"/>
                <a:gd name="T43" fmla="*/ 12 h 55"/>
                <a:gd name="T44" fmla="*/ 2 w 55"/>
                <a:gd name="T45" fmla="*/ 17 h 55"/>
                <a:gd name="T46" fmla="*/ 0 w 55"/>
                <a:gd name="T47" fmla="*/ 22 h 55"/>
                <a:gd name="T48" fmla="*/ 0 w 55"/>
                <a:gd name="T49" fmla="*/ 27 h 55"/>
                <a:gd name="T50" fmla="*/ 0 w 55"/>
                <a:gd name="T51" fmla="*/ 33 h 55"/>
                <a:gd name="T52" fmla="*/ 2 w 55"/>
                <a:gd name="T53" fmla="*/ 39 h 55"/>
                <a:gd name="T54" fmla="*/ 5 w 55"/>
                <a:gd name="T55" fmla="*/ 43 h 55"/>
                <a:gd name="T56" fmla="*/ 8 w 55"/>
                <a:gd name="T57" fmla="*/ 46 h 55"/>
                <a:gd name="T58" fmla="*/ 12 w 55"/>
                <a:gd name="T59" fmla="*/ 50 h 55"/>
                <a:gd name="T60" fmla="*/ 17 w 55"/>
                <a:gd name="T61" fmla="*/ 53 h 55"/>
                <a:gd name="T62" fmla="*/ 22 w 55"/>
                <a:gd name="T63" fmla="*/ 55 h 55"/>
                <a:gd name="T64" fmla="*/ 29 w 55"/>
                <a:gd name="T65" fmla="*/ 55 h 55"/>
                <a:gd name="T66" fmla="*/ 29 w 55"/>
                <a:gd name="T6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55">
                  <a:moveTo>
                    <a:pt x="29" y="55"/>
                  </a:moveTo>
                  <a:lnTo>
                    <a:pt x="34" y="55"/>
                  </a:lnTo>
                  <a:lnTo>
                    <a:pt x="39" y="53"/>
                  </a:lnTo>
                  <a:lnTo>
                    <a:pt x="43" y="50"/>
                  </a:lnTo>
                  <a:lnTo>
                    <a:pt x="46" y="46"/>
                  </a:lnTo>
                  <a:lnTo>
                    <a:pt x="50" y="43"/>
                  </a:lnTo>
                  <a:lnTo>
                    <a:pt x="53" y="39"/>
                  </a:lnTo>
                  <a:lnTo>
                    <a:pt x="55" y="33"/>
                  </a:lnTo>
                  <a:lnTo>
                    <a:pt x="55" y="27"/>
                  </a:lnTo>
                  <a:lnTo>
                    <a:pt x="55" y="22"/>
                  </a:lnTo>
                  <a:lnTo>
                    <a:pt x="53" y="17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3" y="3"/>
                  </a:lnTo>
                  <a:lnTo>
                    <a:pt x="39" y="2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8" y="46"/>
                  </a:lnTo>
                  <a:lnTo>
                    <a:pt x="12" y="50"/>
                  </a:lnTo>
                  <a:lnTo>
                    <a:pt x="17" y="53"/>
                  </a:lnTo>
                  <a:lnTo>
                    <a:pt x="22" y="55"/>
                  </a:lnTo>
                  <a:lnTo>
                    <a:pt x="29" y="55"/>
                  </a:lnTo>
                  <a:lnTo>
                    <a:pt x="29" y="55"/>
                  </a:lnTo>
                  <a:close/>
                </a:path>
              </a:pathLst>
            </a:custGeom>
            <a:solidFill>
              <a:srgbClr val="A8D1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auto">
            <a:xfrm>
              <a:off x="125804" y="4431110"/>
              <a:ext cx="791766" cy="992988"/>
            </a:xfrm>
            <a:custGeom>
              <a:avLst/>
              <a:gdLst>
                <a:gd name="T0" fmla="*/ 0 w 181"/>
                <a:gd name="T1" fmla="*/ 2 h 227"/>
                <a:gd name="T2" fmla="*/ 0 w 181"/>
                <a:gd name="T3" fmla="*/ 13 h 227"/>
                <a:gd name="T4" fmla="*/ 0 w 181"/>
                <a:gd name="T5" fmla="*/ 31 h 227"/>
                <a:gd name="T6" fmla="*/ 0 w 181"/>
                <a:gd name="T7" fmla="*/ 57 h 227"/>
                <a:gd name="T8" fmla="*/ 2 w 181"/>
                <a:gd name="T9" fmla="*/ 85 h 227"/>
                <a:gd name="T10" fmla="*/ 4 w 181"/>
                <a:gd name="T11" fmla="*/ 110 h 227"/>
                <a:gd name="T12" fmla="*/ 7 w 181"/>
                <a:gd name="T13" fmla="*/ 135 h 227"/>
                <a:gd name="T14" fmla="*/ 11 w 181"/>
                <a:gd name="T15" fmla="*/ 152 h 227"/>
                <a:gd name="T16" fmla="*/ 14 w 181"/>
                <a:gd name="T17" fmla="*/ 160 h 227"/>
                <a:gd name="T18" fmla="*/ 24 w 181"/>
                <a:gd name="T19" fmla="*/ 172 h 227"/>
                <a:gd name="T20" fmla="*/ 41 w 181"/>
                <a:gd name="T21" fmla="*/ 186 h 227"/>
                <a:gd name="T22" fmla="*/ 62 w 181"/>
                <a:gd name="T23" fmla="*/ 200 h 227"/>
                <a:gd name="T24" fmla="*/ 88 w 181"/>
                <a:gd name="T25" fmla="*/ 214 h 227"/>
                <a:gd name="T26" fmla="*/ 112 w 181"/>
                <a:gd name="T27" fmla="*/ 222 h 227"/>
                <a:gd name="T28" fmla="*/ 136 w 181"/>
                <a:gd name="T29" fmla="*/ 227 h 227"/>
                <a:gd name="T30" fmla="*/ 160 w 181"/>
                <a:gd name="T31" fmla="*/ 226 h 227"/>
                <a:gd name="T32" fmla="*/ 170 w 181"/>
                <a:gd name="T33" fmla="*/ 219 h 227"/>
                <a:gd name="T34" fmla="*/ 172 w 181"/>
                <a:gd name="T35" fmla="*/ 212 h 227"/>
                <a:gd name="T36" fmla="*/ 176 w 181"/>
                <a:gd name="T37" fmla="*/ 205 h 227"/>
                <a:gd name="T38" fmla="*/ 179 w 181"/>
                <a:gd name="T39" fmla="*/ 196 h 227"/>
                <a:gd name="T40" fmla="*/ 179 w 181"/>
                <a:gd name="T41" fmla="*/ 188 h 227"/>
                <a:gd name="T42" fmla="*/ 181 w 181"/>
                <a:gd name="T43" fmla="*/ 179 h 227"/>
                <a:gd name="T44" fmla="*/ 179 w 181"/>
                <a:gd name="T45" fmla="*/ 169 h 227"/>
                <a:gd name="T46" fmla="*/ 174 w 181"/>
                <a:gd name="T47" fmla="*/ 159 h 227"/>
                <a:gd name="T48" fmla="*/ 158 w 181"/>
                <a:gd name="T49" fmla="*/ 141 h 227"/>
                <a:gd name="T50" fmla="*/ 133 w 181"/>
                <a:gd name="T51" fmla="*/ 116 h 227"/>
                <a:gd name="T52" fmla="*/ 102 w 181"/>
                <a:gd name="T53" fmla="*/ 90 h 227"/>
                <a:gd name="T54" fmla="*/ 69 w 181"/>
                <a:gd name="T55" fmla="*/ 61 h 227"/>
                <a:gd name="T56" fmla="*/ 38 w 181"/>
                <a:gd name="T57" fmla="*/ 33 h 227"/>
                <a:gd name="T58" fmla="*/ 14 w 181"/>
                <a:gd name="T59" fmla="*/ 13 h 227"/>
                <a:gd name="T60" fmla="*/ 0 w 181"/>
                <a:gd name="T61" fmla="*/ 2 h 227"/>
                <a:gd name="T62" fmla="*/ 0 w 181"/>
                <a:gd name="T6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2" y="71"/>
                  </a:lnTo>
                  <a:lnTo>
                    <a:pt x="2" y="85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5" y="124"/>
                  </a:lnTo>
                  <a:lnTo>
                    <a:pt x="7" y="135"/>
                  </a:lnTo>
                  <a:lnTo>
                    <a:pt x="9" y="143"/>
                  </a:lnTo>
                  <a:lnTo>
                    <a:pt x="11" y="152"/>
                  </a:lnTo>
                  <a:lnTo>
                    <a:pt x="12" y="157"/>
                  </a:lnTo>
                  <a:lnTo>
                    <a:pt x="14" y="160"/>
                  </a:lnTo>
                  <a:lnTo>
                    <a:pt x="19" y="165"/>
                  </a:lnTo>
                  <a:lnTo>
                    <a:pt x="24" y="172"/>
                  </a:lnTo>
                  <a:lnTo>
                    <a:pt x="33" y="179"/>
                  </a:lnTo>
                  <a:lnTo>
                    <a:pt x="41" y="186"/>
                  </a:lnTo>
                  <a:lnTo>
                    <a:pt x="52" y="193"/>
                  </a:lnTo>
                  <a:lnTo>
                    <a:pt x="62" y="200"/>
                  </a:lnTo>
                  <a:lnTo>
                    <a:pt x="76" y="208"/>
                  </a:lnTo>
                  <a:lnTo>
                    <a:pt x="88" y="214"/>
                  </a:lnTo>
                  <a:lnTo>
                    <a:pt x="100" y="219"/>
                  </a:lnTo>
                  <a:lnTo>
                    <a:pt x="112" y="222"/>
                  </a:lnTo>
                  <a:lnTo>
                    <a:pt x="126" y="227"/>
                  </a:lnTo>
                  <a:lnTo>
                    <a:pt x="136" y="227"/>
                  </a:lnTo>
                  <a:lnTo>
                    <a:pt x="148" y="227"/>
                  </a:lnTo>
                  <a:lnTo>
                    <a:pt x="160" y="226"/>
                  </a:lnTo>
                  <a:lnTo>
                    <a:pt x="170" y="222"/>
                  </a:lnTo>
                  <a:lnTo>
                    <a:pt x="170" y="219"/>
                  </a:lnTo>
                  <a:lnTo>
                    <a:pt x="172" y="215"/>
                  </a:lnTo>
                  <a:lnTo>
                    <a:pt x="172" y="212"/>
                  </a:lnTo>
                  <a:lnTo>
                    <a:pt x="174" y="210"/>
                  </a:lnTo>
                  <a:lnTo>
                    <a:pt x="176" y="205"/>
                  </a:lnTo>
                  <a:lnTo>
                    <a:pt x="177" y="202"/>
                  </a:lnTo>
                  <a:lnTo>
                    <a:pt x="179" y="196"/>
                  </a:lnTo>
                  <a:lnTo>
                    <a:pt x="179" y="193"/>
                  </a:lnTo>
                  <a:lnTo>
                    <a:pt x="179" y="188"/>
                  </a:lnTo>
                  <a:lnTo>
                    <a:pt x="181" y="184"/>
                  </a:lnTo>
                  <a:lnTo>
                    <a:pt x="181" y="179"/>
                  </a:lnTo>
                  <a:lnTo>
                    <a:pt x="181" y="174"/>
                  </a:lnTo>
                  <a:lnTo>
                    <a:pt x="179" y="169"/>
                  </a:lnTo>
                  <a:lnTo>
                    <a:pt x="179" y="165"/>
                  </a:lnTo>
                  <a:lnTo>
                    <a:pt x="174" y="159"/>
                  </a:lnTo>
                  <a:lnTo>
                    <a:pt x="167" y="152"/>
                  </a:lnTo>
                  <a:lnTo>
                    <a:pt x="158" y="141"/>
                  </a:lnTo>
                  <a:lnTo>
                    <a:pt x="146" y="129"/>
                  </a:lnTo>
                  <a:lnTo>
                    <a:pt x="133" y="116"/>
                  </a:lnTo>
                  <a:lnTo>
                    <a:pt x="117" y="104"/>
                  </a:lnTo>
                  <a:lnTo>
                    <a:pt x="102" y="90"/>
                  </a:lnTo>
                  <a:lnTo>
                    <a:pt x="86" y="74"/>
                  </a:lnTo>
                  <a:lnTo>
                    <a:pt x="69" y="61"/>
                  </a:lnTo>
                  <a:lnTo>
                    <a:pt x="54" y="47"/>
                  </a:lnTo>
                  <a:lnTo>
                    <a:pt x="38" y="33"/>
                  </a:lnTo>
                  <a:lnTo>
                    <a:pt x="26" y="23"/>
                  </a:lnTo>
                  <a:lnTo>
                    <a:pt x="14" y="13"/>
                  </a:lnTo>
                  <a:lnTo>
                    <a:pt x="7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-268985" y="3111714"/>
              <a:ext cx="1581341" cy="1688886"/>
            </a:xfrm>
            <a:custGeom>
              <a:avLst/>
              <a:gdLst>
                <a:gd name="T0" fmla="*/ 397 w 397"/>
                <a:gd name="T1" fmla="*/ 122 h 424"/>
                <a:gd name="T2" fmla="*/ 393 w 397"/>
                <a:gd name="T3" fmla="*/ 105 h 424"/>
                <a:gd name="T4" fmla="*/ 386 w 397"/>
                <a:gd name="T5" fmla="*/ 88 h 424"/>
                <a:gd name="T6" fmla="*/ 395 w 397"/>
                <a:gd name="T7" fmla="*/ 69 h 424"/>
                <a:gd name="T8" fmla="*/ 386 w 397"/>
                <a:gd name="T9" fmla="*/ 58 h 424"/>
                <a:gd name="T10" fmla="*/ 366 w 397"/>
                <a:gd name="T11" fmla="*/ 50 h 424"/>
                <a:gd name="T12" fmla="*/ 352 w 397"/>
                <a:gd name="T13" fmla="*/ 43 h 424"/>
                <a:gd name="T14" fmla="*/ 343 w 397"/>
                <a:gd name="T15" fmla="*/ 31 h 424"/>
                <a:gd name="T16" fmla="*/ 330 w 397"/>
                <a:gd name="T17" fmla="*/ 12 h 424"/>
                <a:gd name="T18" fmla="*/ 309 w 397"/>
                <a:gd name="T19" fmla="*/ 2 h 424"/>
                <a:gd name="T20" fmla="*/ 288 w 397"/>
                <a:gd name="T21" fmla="*/ 0 h 424"/>
                <a:gd name="T22" fmla="*/ 273 w 397"/>
                <a:gd name="T23" fmla="*/ 8 h 424"/>
                <a:gd name="T24" fmla="*/ 256 w 397"/>
                <a:gd name="T25" fmla="*/ 26 h 424"/>
                <a:gd name="T26" fmla="*/ 237 w 397"/>
                <a:gd name="T27" fmla="*/ 24 h 424"/>
                <a:gd name="T28" fmla="*/ 218 w 397"/>
                <a:gd name="T29" fmla="*/ 19 h 424"/>
                <a:gd name="T30" fmla="*/ 197 w 397"/>
                <a:gd name="T31" fmla="*/ 15 h 424"/>
                <a:gd name="T32" fmla="*/ 178 w 397"/>
                <a:gd name="T33" fmla="*/ 19 h 424"/>
                <a:gd name="T34" fmla="*/ 163 w 397"/>
                <a:gd name="T35" fmla="*/ 27 h 424"/>
                <a:gd name="T36" fmla="*/ 154 w 397"/>
                <a:gd name="T37" fmla="*/ 48 h 424"/>
                <a:gd name="T38" fmla="*/ 141 w 397"/>
                <a:gd name="T39" fmla="*/ 55 h 424"/>
                <a:gd name="T40" fmla="*/ 123 w 397"/>
                <a:gd name="T41" fmla="*/ 62 h 424"/>
                <a:gd name="T42" fmla="*/ 106 w 397"/>
                <a:gd name="T43" fmla="*/ 74 h 424"/>
                <a:gd name="T44" fmla="*/ 98 w 397"/>
                <a:gd name="T45" fmla="*/ 91 h 424"/>
                <a:gd name="T46" fmla="*/ 96 w 397"/>
                <a:gd name="T47" fmla="*/ 108 h 424"/>
                <a:gd name="T48" fmla="*/ 87 w 397"/>
                <a:gd name="T49" fmla="*/ 124 h 424"/>
                <a:gd name="T50" fmla="*/ 72 w 397"/>
                <a:gd name="T51" fmla="*/ 131 h 424"/>
                <a:gd name="T52" fmla="*/ 53 w 397"/>
                <a:gd name="T53" fmla="*/ 143 h 424"/>
                <a:gd name="T54" fmla="*/ 51 w 397"/>
                <a:gd name="T55" fmla="*/ 160 h 424"/>
                <a:gd name="T56" fmla="*/ 53 w 397"/>
                <a:gd name="T57" fmla="*/ 173 h 424"/>
                <a:gd name="T58" fmla="*/ 48 w 397"/>
                <a:gd name="T59" fmla="*/ 187 h 424"/>
                <a:gd name="T60" fmla="*/ 34 w 397"/>
                <a:gd name="T61" fmla="*/ 199 h 424"/>
                <a:gd name="T62" fmla="*/ 19 w 397"/>
                <a:gd name="T63" fmla="*/ 216 h 424"/>
                <a:gd name="T64" fmla="*/ 12 w 397"/>
                <a:gd name="T65" fmla="*/ 237 h 424"/>
                <a:gd name="T66" fmla="*/ 15 w 397"/>
                <a:gd name="T67" fmla="*/ 249 h 424"/>
                <a:gd name="T68" fmla="*/ 15 w 397"/>
                <a:gd name="T69" fmla="*/ 266 h 424"/>
                <a:gd name="T70" fmla="*/ 12 w 397"/>
                <a:gd name="T71" fmla="*/ 285 h 424"/>
                <a:gd name="T72" fmla="*/ 7 w 397"/>
                <a:gd name="T73" fmla="*/ 306 h 424"/>
                <a:gd name="T74" fmla="*/ 1 w 397"/>
                <a:gd name="T75" fmla="*/ 320 h 424"/>
                <a:gd name="T76" fmla="*/ 3 w 397"/>
                <a:gd name="T77" fmla="*/ 332 h 424"/>
                <a:gd name="T78" fmla="*/ 27 w 397"/>
                <a:gd name="T79" fmla="*/ 349 h 424"/>
                <a:gd name="T80" fmla="*/ 38 w 397"/>
                <a:gd name="T81" fmla="*/ 364 h 424"/>
                <a:gd name="T82" fmla="*/ 41 w 397"/>
                <a:gd name="T83" fmla="*/ 385 h 424"/>
                <a:gd name="T84" fmla="*/ 48 w 397"/>
                <a:gd name="T85" fmla="*/ 406 h 424"/>
                <a:gd name="T86" fmla="*/ 60 w 397"/>
                <a:gd name="T87" fmla="*/ 419 h 424"/>
                <a:gd name="T88" fmla="*/ 79 w 397"/>
                <a:gd name="T89" fmla="*/ 421 h 424"/>
                <a:gd name="T90" fmla="*/ 87 w 397"/>
                <a:gd name="T91" fmla="*/ 409 h 424"/>
                <a:gd name="T92" fmla="*/ 94 w 397"/>
                <a:gd name="T93" fmla="*/ 392 h 424"/>
                <a:gd name="T94" fmla="*/ 98 w 397"/>
                <a:gd name="T95" fmla="*/ 381 h 424"/>
                <a:gd name="T96" fmla="*/ 388 w 397"/>
                <a:gd name="T97" fmla="*/ 12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7" h="424">
                  <a:moveTo>
                    <a:pt x="388" y="127"/>
                  </a:moveTo>
                  <a:lnTo>
                    <a:pt x="392" y="127"/>
                  </a:lnTo>
                  <a:lnTo>
                    <a:pt x="395" y="125"/>
                  </a:lnTo>
                  <a:lnTo>
                    <a:pt x="397" y="122"/>
                  </a:lnTo>
                  <a:lnTo>
                    <a:pt x="397" y="117"/>
                  </a:lnTo>
                  <a:lnTo>
                    <a:pt x="397" y="113"/>
                  </a:lnTo>
                  <a:lnTo>
                    <a:pt x="395" y="110"/>
                  </a:lnTo>
                  <a:lnTo>
                    <a:pt x="393" y="105"/>
                  </a:lnTo>
                  <a:lnTo>
                    <a:pt x="392" y="101"/>
                  </a:lnTo>
                  <a:lnTo>
                    <a:pt x="388" y="94"/>
                  </a:lnTo>
                  <a:lnTo>
                    <a:pt x="388" y="91"/>
                  </a:lnTo>
                  <a:lnTo>
                    <a:pt x="386" y="88"/>
                  </a:lnTo>
                  <a:lnTo>
                    <a:pt x="388" y="84"/>
                  </a:lnTo>
                  <a:lnTo>
                    <a:pt x="390" y="77"/>
                  </a:lnTo>
                  <a:lnTo>
                    <a:pt x="393" y="74"/>
                  </a:lnTo>
                  <a:lnTo>
                    <a:pt x="395" y="69"/>
                  </a:lnTo>
                  <a:lnTo>
                    <a:pt x="395" y="65"/>
                  </a:lnTo>
                  <a:lnTo>
                    <a:pt x="393" y="62"/>
                  </a:lnTo>
                  <a:lnTo>
                    <a:pt x="392" y="60"/>
                  </a:lnTo>
                  <a:lnTo>
                    <a:pt x="386" y="58"/>
                  </a:lnTo>
                  <a:lnTo>
                    <a:pt x="381" y="57"/>
                  </a:lnTo>
                  <a:lnTo>
                    <a:pt x="376" y="53"/>
                  </a:lnTo>
                  <a:lnTo>
                    <a:pt x="371" y="51"/>
                  </a:lnTo>
                  <a:lnTo>
                    <a:pt x="366" y="50"/>
                  </a:lnTo>
                  <a:lnTo>
                    <a:pt x="364" y="48"/>
                  </a:lnTo>
                  <a:lnTo>
                    <a:pt x="357" y="46"/>
                  </a:lnTo>
                  <a:lnTo>
                    <a:pt x="355" y="46"/>
                  </a:lnTo>
                  <a:lnTo>
                    <a:pt x="352" y="43"/>
                  </a:lnTo>
                  <a:lnTo>
                    <a:pt x="349" y="39"/>
                  </a:lnTo>
                  <a:lnTo>
                    <a:pt x="347" y="36"/>
                  </a:lnTo>
                  <a:lnTo>
                    <a:pt x="345" y="34"/>
                  </a:lnTo>
                  <a:lnTo>
                    <a:pt x="343" y="31"/>
                  </a:lnTo>
                  <a:lnTo>
                    <a:pt x="342" y="27"/>
                  </a:lnTo>
                  <a:lnTo>
                    <a:pt x="338" y="21"/>
                  </a:lnTo>
                  <a:lnTo>
                    <a:pt x="335" y="17"/>
                  </a:lnTo>
                  <a:lnTo>
                    <a:pt x="330" y="12"/>
                  </a:lnTo>
                  <a:lnTo>
                    <a:pt x="326" y="10"/>
                  </a:lnTo>
                  <a:lnTo>
                    <a:pt x="319" y="7"/>
                  </a:lnTo>
                  <a:lnTo>
                    <a:pt x="316" y="3"/>
                  </a:lnTo>
                  <a:lnTo>
                    <a:pt x="309" y="2"/>
                  </a:lnTo>
                  <a:lnTo>
                    <a:pt x="304" y="2"/>
                  </a:lnTo>
                  <a:lnTo>
                    <a:pt x="299" y="0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5" y="2"/>
                  </a:lnTo>
                  <a:lnTo>
                    <a:pt x="282" y="3"/>
                  </a:lnTo>
                  <a:lnTo>
                    <a:pt x="276" y="7"/>
                  </a:lnTo>
                  <a:lnTo>
                    <a:pt x="273" y="8"/>
                  </a:lnTo>
                  <a:lnTo>
                    <a:pt x="273" y="14"/>
                  </a:lnTo>
                  <a:lnTo>
                    <a:pt x="268" y="19"/>
                  </a:lnTo>
                  <a:lnTo>
                    <a:pt x="263" y="24"/>
                  </a:lnTo>
                  <a:lnTo>
                    <a:pt x="256" y="26"/>
                  </a:lnTo>
                  <a:lnTo>
                    <a:pt x="251" y="27"/>
                  </a:lnTo>
                  <a:lnTo>
                    <a:pt x="245" y="26"/>
                  </a:lnTo>
                  <a:lnTo>
                    <a:pt x="242" y="26"/>
                  </a:lnTo>
                  <a:lnTo>
                    <a:pt x="237" y="24"/>
                  </a:lnTo>
                  <a:lnTo>
                    <a:pt x="233" y="24"/>
                  </a:lnTo>
                  <a:lnTo>
                    <a:pt x="228" y="22"/>
                  </a:lnTo>
                  <a:lnTo>
                    <a:pt x="223" y="21"/>
                  </a:lnTo>
                  <a:lnTo>
                    <a:pt x="218" y="19"/>
                  </a:lnTo>
                  <a:lnTo>
                    <a:pt x="213" y="19"/>
                  </a:lnTo>
                  <a:lnTo>
                    <a:pt x="208" y="15"/>
                  </a:lnTo>
                  <a:lnTo>
                    <a:pt x="203" y="15"/>
                  </a:lnTo>
                  <a:lnTo>
                    <a:pt x="197" y="15"/>
                  </a:lnTo>
                  <a:lnTo>
                    <a:pt x="192" y="15"/>
                  </a:lnTo>
                  <a:lnTo>
                    <a:pt x="187" y="15"/>
                  </a:lnTo>
                  <a:lnTo>
                    <a:pt x="182" y="17"/>
                  </a:lnTo>
                  <a:lnTo>
                    <a:pt x="178" y="19"/>
                  </a:lnTo>
                  <a:lnTo>
                    <a:pt x="175" y="21"/>
                  </a:lnTo>
                  <a:lnTo>
                    <a:pt x="170" y="22"/>
                  </a:lnTo>
                  <a:lnTo>
                    <a:pt x="166" y="24"/>
                  </a:lnTo>
                  <a:lnTo>
                    <a:pt x="163" y="27"/>
                  </a:lnTo>
                  <a:lnTo>
                    <a:pt x="161" y="29"/>
                  </a:lnTo>
                  <a:lnTo>
                    <a:pt x="156" y="36"/>
                  </a:lnTo>
                  <a:lnTo>
                    <a:pt x="156" y="43"/>
                  </a:lnTo>
                  <a:lnTo>
                    <a:pt x="154" y="48"/>
                  </a:lnTo>
                  <a:lnTo>
                    <a:pt x="153" y="51"/>
                  </a:lnTo>
                  <a:lnTo>
                    <a:pt x="151" y="53"/>
                  </a:lnTo>
                  <a:lnTo>
                    <a:pt x="148" y="55"/>
                  </a:lnTo>
                  <a:lnTo>
                    <a:pt x="141" y="55"/>
                  </a:lnTo>
                  <a:lnTo>
                    <a:pt x="135" y="57"/>
                  </a:lnTo>
                  <a:lnTo>
                    <a:pt x="132" y="57"/>
                  </a:lnTo>
                  <a:lnTo>
                    <a:pt x="127" y="60"/>
                  </a:lnTo>
                  <a:lnTo>
                    <a:pt x="123" y="62"/>
                  </a:lnTo>
                  <a:lnTo>
                    <a:pt x="118" y="65"/>
                  </a:lnTo>
                  <a:lnTo>
                    <a:pt x="113" y="69"/>
                  </a:lnTo>
                  <a:lnTo>
                    <a:pt x="110" y="72"/>
                  </a:lnTo>
                  <a:lnTo>
                    <a:pt x="106" y="74"/>
                  </a:lnTo>
                  <a:lnTo>
                    <a:pt x="105" y="77"/>
                  </a:lnTo>
                  <a:lnTo>
                    <a:pt x="101" y="82"/>
                  </a:lnTo>
                  <a:lnTo>
                    <a:pt x="99" y="88"/>
                  </a:lnTo>
                  <a:lnTo>
                    <a:pt x="98" y="91"/>
                  </a:lnTo>
                  <a:lnTo>
                    <a:pt x="98" y="98"/>
                  </a:lnTo>
                  <a:lnTo>
                    <a:pt x="98" y="100"/>
                  </a:lnTo>
                  <a:lnTo>
                    <a:pt x="98" y="105"/>
                  </a:lnTo>
                  <a:lnTo>
                    <a:pt x="96" y="108"/>
                  </a:lnTo>
                  <a:lnTo>
                    <a:pt x="94" y="113"/>
                  </a:lnTo>
                  <a:lnTo>
                    <a:pt x="93" y="117"/>
                  </a:lnTo>
                  <a:lnTo>
                    <a:pt x="91" y="120"/>
                  </a:lnTo>
                  <a:lnTo>
                    <a:pt x="87" y="124"/>
                  </a:lnTo>
                  <a:lnTo>
                    <a:pt x="84" y="125"/>
                  </a:lnTo>
                  <a:lnTo>
                    <a:pt x="80" y="127"/>
                  </a:lnTo>
                  <a:lnTo>
                    <a:pt x="77" y="131"/>
                  </a:lnTo>
                  <a:lnTo>
                    <a:pt x="72" y="131"/>
                  </a:lnTo>
                  <a:lnTo>
                    <a:pt x="68" y="134"/>
                  </a:lnTo>
                  <a:lnTo>
                    <a:pt x="62" y="136"/>
                  </a:lnTo>
                  <a:lnTo>
                    <a:pt x="56" y="141"/>
                  </a:lnTo>
                  <a:lnTo>
                    <a:pt x="53" y="143"/>
                  </a:lnTo>
                  <a:lnTo>
                    <a:pt x="53" y="146"/>
                  </a:lnTo>
                  <a:lnTo>
                    <a:pt x="51" y="151"/>
                  </a:lnTo>
                  <a:lnTo>
                    <a:pt x="51" y="156"/>
                  </a:lnTo>
                  <a:lnTo>
                    <a:pt x="51" y="160"/>
                  </a:lnTo>
                  <a:lnTo>
                    <a:pt x="53" y="163"/>
                  </a:lnTo>
                  <a:lnTo>
                    <a:pt x="53" y="167"/>
                  </a:lnTo>
                  <a:lnTo>
                    <a:pt x="53" y="170"/>
                  </a:lnTo>
                  <a:lnTo>
                    <a:pt x="53" y="173"/>
                  </a:lnTo>
                  <a:lnTo>
                    <a:pt x="55" y="177"/>
                  </a:lnTo>
                  <a:lnTo>
                    <a:pt x="53" y="180"/>
                  </a:lnTo>
                  <a:lnTo>
                    <a:pt x="50" y="184"/>
                  </a:lnTo>
                  <a:lnTo>
                    <a:pt x="48" y="187"/>
                  </a:lnTo>
                  <a:lnTo>
                    <a:pt x="46" y="189"/>
                  </a:lnTo>
                  <a:lnTo>
                    <a:pt x="43" y="192"/>
                  </a:lnTo>
                  <a:lnTo>
                    <a:pt x="39" y="196"/>
                  </a:lnTo>
                  <a:lnTo>
                    <a:pt x="34" y="199"/>
                  </a:lnTo>
                  <a:lnTo>
                    <a:pt x="31" y="203"/>
                  </a:lnTo>
                  <a:lnTo>
                    <a:pt x="27" y="206"/>
                  </a:lnTo>
                  <a:lnTo>
                    <a:pt x="24" y="210"/>
                  </a:lnTo>
                  <a:lnTo>
                    <a:pt x="19" y="216"/>
                  </a:lnTo>
                  <a:lnTo>
                    <a:pt x="15" y="222"/>
                  </a:lnTo>
                  <a:lnTo>
                    <a:pt x="12" y="227"/>
                  </a:lnTo>
                  <a:lnTo>
                    <a:pt x="12" y="232"/>
                  </a:lnTo>
                  <a:lnTo>
                    <a:pt x="12" y="237"/>
                  </a:lnTo>
                  <a:lnTo>
                    <a:pt x="13" y="241"/>
                  </a:lnTo>
                  <a:lnTo>
                    <a:pt x="15" y="244"/>
                  </a:lnTo>
                  <a:lnTo>
                    <a:pt x="15" y="246"/>
                  </a:lnTo>
                  <a:lnTo>
                    <a:pt x="15" y="249"/>
                  </a:lnTo>
                  <a:lnTo>
                    <a:pt x="17" y="254"/>
                  </a:lnTo>
                  <a:lnTo>
                    <a:pt x="17" y="258"/>
                  </a:lnTo>
                  <a:lnTo>
                    <a:pt x="17" y="261"/>
                  </a:lnTo>
                  <a:lnTo>
                    <a:pt x="15" y="266"/>
                  </a:lnTo>
                  <a:lnTo>
                    <a:pt x="15" y="271"/>
                  </a:lnTo>
                  <a:lnTo>
                    <a:pt x="15" y="275"/>
                  </a:lnTo>
                  <a:lnTo>
                    <a:pt x="13" y="280"/>
                  </a:lnTo>
                  <a:lnTo>
                    <a:pt x="12" y="285"/>
                  </a:lnTo>
                  <a:lnTo>
                    <a:pt x="12" y="290"/>
                  </a:lnTo>
                  <a:lnTo>
                    <a:pt x="10" y="296"/>
                  </a:lnTo>
                  <a:lnTo>
                    <a:pt x="8" y="301"/>
                  </a:lnTo>
                  <a:lnTo>
                    <a:pt x="7" y="306"/>
                  </a:lnTo>
                  <a:lnTo>
                    <a:pt x="5" y="309"/>
                  </a:lnTo>
                  <a:lnTo>
                    <a:pt x="3" y="313"/>
                  </a:lnTo>
                  <a:lnTo>
                    <a:pt x="3" y="316"/>
                  </a:lnTo>
                  <a:lnTo>
                    <a:pt x="1" y="320"/>
                  </a:lnTo>
                  <a:lnTo>
                    <a:pt x="1" y="321"/>
                  </a:lnTo>
                  <a:lnTo>
                    <a:pt x="0" y="325"/>
                  </a:lnTo>
                  <a:lnTo>
                    <a:pt x="3" y="328"/>
                  </a:lnTo>
                  <a:lnTo>
                    <a:pt x="3" y="332"/>
                  </a:lnTo>
                  <a:lnTo>
                    <a:pt x="8" y="333"/>
                  </a:lnTo>
                  <a:lnTo>
                    <a:pt x="13" y="338"/>
                  </a:lnTo>
                  <a:lnTo>
                    <a:pt x="20" y="344"/>
                  </a:lnTo>
                  <a:lnTo>
                    <a:pt x="27" y="349"/>
                  </a:lnTo>
                  <a:lnTo>
                    <a:pt x="31" y="352"/>
                  </a:lnTo>
                  <a:lnTo>
                    <a:pt x="34" y="356"/>
                  </a:lnTo>
                  <a:lnTo>
                    <a:pt x="36" y="361"/>
                  </a:lnTo>
                  <a:lnTo>
                    <a:pt x="38" y="364"/>
                  </a:lnTo>
                  <a:lnTo>
                    <a:pt x="39" y="371"/>
                  </a:lnTo>
                  <a:lnTo>
                    <a:pt x="39" y="375"/>
                  </a:lnTo>
                  <a:lnTo>
                    <a:pt x="41" y="380"/>
                  </a:lnTo>
                  <a:lnTo>
                    <a:pt x="41" y="385"/>
                  </a:lnTo>
                  <a:lnTo>
                    <a:pt x="43" y="390"/>
                  </a:lnTo>
                  <a:lnTo>
                    <a:pt x="44" y="397"/>
                  </a:lnTo>
                  <a:lnTo>
                    <a:pt x="46" y="402"/>
                  </a:lnTo>
                  <a:lnTo>
                    <a:pt x="48" y="406"/>
                  </a:lnTo>
                  <a:lnTo>
                    <a:pt x="51" y="411"/>
                  </a:lnTo>
                  <a:lnTo>
                    <a:pt x="53" y="414"/>
                  </a:lnTo>
                  <a:lnTo>
                    <a:pt x="56" y="418"/>
                  </a:lnTo>
                  <a:lnTo>
                    <a:pt x="60" y="419"/>
                  </a:lnTo>
                  <a:lnTo>
                    <a:pt x="63" y="423"/>
                  </a:lnTo>
                  <a:lnTo>
                    <a:pt x="68" y="424"/>
                  </a:lnTo>
                  <a:lnTo>
                    <a:pt x="75" y="424"/>
                  </a:lnTo>
                  <a:lnTo>
                    <a:pt x="79" y="421"/>
                  </a:lnTo>
                  <a:lnTo>
                    <a:pt x="80" y="419"/>
                  </a:lnTo>
                  <a:lnTo>
                    <a:pt x="84" y="416"/>
                  </a:lnTo>
                  <a:lnTo>
                    <a:pt x="87" y="412"/>
                  </a:lnTo>
                  <a:lnTo>
                    <a:pt x="87" y="409"/>
                  </a:lnTo>
                  <a:lnTo>
                    <a:pt x="89" y="406"/>
                  </a:lnTo>
                  <a:lnTo>
                    <a:pt x="91" y="402"/>
                  </a:lnTo>
                  <a:lnTo>
                    <a:pt x="93" y="399"/>
                  </a:lnTo>
                  <a:lnTo>
                    <a:pt x="94" y="392"/>
                  </a:lnTo>
                  <a:lnTo>
                    <a:pt x="96" y="388"/>
                  </a:lnTo>
                  <a:lnTo>
                    <a:pt x="98" y="385"/>
                  </a:lnTo>
                  <a:lnTo>
                    <a:pt x="98" y="381"/>
                  </a:lnTo>
                  <a:lnTo>
                    <a:pt x="98" y="381"/>
                  </a:lnTo>
                  <a:lnTo>
                    <a:pt x="99" y="381"/>
                  </a:lnTo>
                  <a:lnTo>
                    <a:pt x="204" y="232"/>
                  </a:lnTo>
                  <a:lnTo>
                    <a:pt x="333" y="156"/>
                  </a:lnTo>
                  <a:lnTo>
                    <a:pt x="388" y="127"/>
                  </a:lnTo>
                  <a:lnTo>
                    <a:pt x="388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auto">
            <a:xfrm>
              <a:off x="60187" y="3573730"/>
              <a:ext cx="1314860" cy="1649146"/>
            </a:xfrm>
            <a:custGeom>
              <a:avLst/>
              <a:gdLst>
                <a:gd name="T0" fmla="*/ 314 w 354"/>
                <a:gd name="T1" fmla="*/ 28 h 444"/>
                <a:gd name="T2" fmla="*/ 331 w 354"/>
                <a:gd name="T3" fmla="*/ 98 h 444"/>
                <a:gd name="T4" fmla="*/ 349 w 354"/>
                <a:gd name="T5" fmla="*/ 183 h 444"/>
                <a:gd name="T6" fmla="*/ 352 w 354"/>
                <a:gd name="T7" fmla="*/ 243 h 444"/>
                <a:gd name="T8" fmla="*/ 335 w 354"/>
                <a:gd name="T9" fmla="*/ 262 h 444"/>
                <a:gd name="T10" fmla="*/ 314 w 354"/>
                <a:gd name="T11" fmla="*/ 270 h 444"/>
                <a:gd name="T12" fmla="*/ 295 w 354"/>
                <a:gd name="T13" fmla="*/ 277 h 444"/>
                <a:gd name="T14" fmla="*/ 290 w 354"/>
                <a:gd name="T15" fmla="*/ 294 h 444"/>
                <a:gd name="T16" fmla="*/ 297 w 354"/>
                <a:gd name="T17" fmla="*/ 308 h 444"/>
                <a:gd name="T18" fmla="*/ 301 w 354"/>
                <a:gd name="T19" fmla="*/ 329 h 444"/>
                <a:gd name="T20" fmla="*/ 283 w 354"/>
                <a:gd name="T21" fmla="*/ 341 h 444"/>
                <a:gd name="T22" fmla="*/ 276 w 354"/>
                <a:gd name="T23" fmla="*/ 353 h 444"/>
                <a:gd name="T24" fmla="*/ 282 w 354"/>
                <a:gd name="T25" fmla="*/ 375 h 444"/>
                <a:gd name="T26" fmla="*/ 271 w 354"/>
                <a:gd name="T27" fmla="*/ 387 h 444"/>
                <a:gd name="T28" fmla="*/ 252 w 354"/>
                <a:gd name="T29" fmla="*/ 392 h 444"/>
                <a:gd name="T30" fmla="*/ 247 w 354"/>
                <a:gd name="T31" fmla="*/ 408 h 444"/>
                <a:gd name="T32" fmla="*/ 233 w 354"/>
                <a:gd name="T33" fmla="*/ 432 h 444"/>
                <a:gd name="T34" fmla="*/ 206 w 354"/>
                <a:gd name="T35" fmla="*/ 442 h 444"/>
                <a:gd name="T36" fmla="*/ 166 w 354"/>
                <a:gd name="T37" fmla="*/ 441 h 444"/>
                <a:gd name="T38" fmla="*/ 115 w 354"/>
                <a:gd name="T39" fmla="*/ 415 h 444"/>
                <a:gd name="T40" fmla="*/ 69 w 354"/>
                <a:gd name="T41" fmla="*/ 368 h 444"/>
                <a:gd name="T42" fmla="*/ 38 w 354"/>
                <a:gd name="T43" fmla="*/ 318 h 444"/>
                <a:gd name="T44" fmla="*/ 22 w 354"/>
                <a:gd name="T45" fmla="*/ 277 h 444"/>
                <a:gd name="T46" fmla="*/ 19 w 354"/>
                <a:gd name="T47" fmla="*/ 257 h 444"/>
                <a:gd name="T48" fmla="*/ 10 w 354"/>
                <a:gd name="T49" fmla="*/ 236 h 444"/>
                <a:gd name="T50" fmla="*/ 1 w 354"/>
                <a:gd name="T51" fmla="*/ 215 h 444"/>
                <a:gd name="T52" fmla="*/ 1 w 354"/>
                <a:gd name="T53" fmla="*/ 196 h 444"/>
                <a:gd name="T54" fmla="*/ 10 w 354"/>
                <a:gd name="T55" fmla="*/ 181 h 444"/>
                <a:gd name="T56" fmla="*/ 32 w 354"/>
                <a:gd name="T57" fmla="*/ 183 h 444"/>
                <a:gd name="T58" fmla="*/ 53 w 354"/>
                <a:gd name="T59" fmla="*/ 188 h 444"/>
                <a:gd name="T60" fmla="*/ 53 w 354"/>
                <a:gd name="T61" fmla="*/ 171 h 444"/>
                <a:gd name="T62" fmla="*/ 53 w 354"/>
                <a:gd name="T63" fmla="*/ 152 h 444"/>
                <a:gd name="T64" fmla="*/ 69 w 354"/>
                <a:gd name="T65" fmla="*/ 141 h 444"/>
                <a:gd name="T66" fmla="*/ 89 w 354"/>
                <a:gd name="T67" fmla="*/ 136 h 444"/>
                <a:gd name="T68" fmla="*/ 96 w 354"/>
                <a:gd name="T69" fmla="*/ 117 h 444"/>
                <a:gd name="T70" fmla="*/ 103 w 354"/>
                <a:gd name="T71" fmla="*/ 104 h 444"/>
                <a:gd name="T72" fmla="*/ 129 w 354"/>
                <a:gd name="T73" fmla="*/ 92 h 444"/>
                <a:gd name="T74" fmla="*/ 142 w 354"/>
                <a:gd name="T75" fmla="*/ 73 h 444"/>
                <a:gd name="T76" fmla="*/ 154 w 354"/>
                <a:gd name="T77" fmla="*/ 55 h 444"/>
                <a:gd name="T78" fmla="*/ 172 w 354"/>
                <a:gd name="T79" fmla="*/ 50 h 444"/>
                <a:gd name="T80" fmla="*/ 187 w 354"/>
                <a:gd name="T81" fmla="*/ 40 h 444"/>
                <a:gd name="T82" fmla="*/ 204 w 354"/>
                <a:gd name="T83" fmla="*/ 26 h 444"/>
                <a:gd name="T84" fmla="*/ 220 w 354"/>
                <a:gd name="T85" fmla="*/ 26 h 444"/>
                <a:gd name="T86" fmla="*/ 228 w 354"/>
                <a:gd name="T87" fmla="*/ 18 h 444"/>
                <a:gd name="T88" fmla="*/ 237 w 354"/>
                <a:gd name="T89" fmla="*/ 0 h 444"/>
                <a:gd name="T90" fmla="*/ 261 w 354"/>
                <a:gd name="T91" fmla="*/ 11 h 444"/>
                <a:gd name="T92" fmla="*/ 278 w 354"/>
                <a:gd name="T93" fmla="*/ 18 h 444"/>
                <a:gd name="T94" fmla="*/ 295 w 354"/>
                <a:gd name="T95" fmla="*/ 4 h 444"/>
                <a:gd name="T96" fmla="*/ 307 w 354"/>
                <a:gd name="T97" fmla="*/ 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444">
                  <a:moveTo>
                    <a:pt x="309" y="9"/>
                  </a:moveTo>
                  <a:lnTo>
                    <a:pt x="309" y="13"/>
                  </a:lnTo>
                  <a:lnTo>
                    <a:pt x="313" y="19"/>
                  </a:lnTo>
                  <a:lnTo>
                    <a:pt x="314" y="28"/>
                  </a:lnTo>
                  <a:lnTo>
                    <a:pt x="318" y="43"/>
                  </a:lnTo>
                  <a:lnTo>
                    <a:pt x="323" y="59"/>
                  </a:lnTo>
                  <a:lnTo>
                    <a:pt x="328" y="78"/>
                  </a:lnTo>
                  <a:lnTo>
                    <a:pt x="331" y="98"/>
                  </a:lnTo>
                  <a:lnTo>
                    <a:pt x="337" y="119"/>
                  </a:lnTo>
                  <a:lnTo>
                    <a:pt x="342" y="141"/>
                  </a:lnTo>
                  <a:lnTo>
                    <a:pt x="345" y="162"/>
                  </a:lnTo>
                  <a:lnTo>
                    <a:pt x="349" y="183"/>
                  </a:lnTo>
                  <a:lnTo>
                    <a:pt x="352" y="202"/>
                  </a:lnTo>
                  <a:lnTo>
                    <a:pt x="354" y="217"/>
                  </a:lnTo>
                  <a:lnTo>
                    <a:pt x="354" y="233"/>
                  </a:lnTo>
                  <a:lnTo>
                    <a:pt x="352" y="243"/>
                  </a:lnTo>
                  <a:lnTo>
                    <a:pt x="350" y="251"/>
                  </a:lnTo>
                  <a:lnTo>
                    <a:pt x="345" y="255"/>
                  </a:lnTo>
                  <a:lnTo>
                    <a:pt x="342" y="260"/>
                  </a:lnTo>
                  <a:lnTo>
                    <a:pt x="335" y="262"/>
                  </a:lnTo>
                  <a:lnTo>
                    <a:pt x="331" y="265"/>
                  </a:lnTo>
                  <a:lnTo>
                    <a:pt x="325" y="267"/>
                  </a:lnTo>
                  <a:lnTo>
                    <a:pt x="319" y="269"/>
                  </a:lnTo>
                  <a:lnTo>
                    <a:pt x="314" y="270"/>
                  </a:lnTo>
                  <a:lnTo>
                    <a:pt x="309" y="272"/>
                  </a:lnTo>
                  <a:lnTo>
                    <a:pt x="304" y="274"/>
                  </a:lnTo>
                  <a:lnTo>
                    <a:pt x="301" y="276"/>
                  </a:lnTo>
                  <a:lnTo>
                    <a:pt x="295" y="277"/>
                  </a:lnTo>
                  <a:lnTo>
                    <a:pt x="294" y="281"/>
                  </a:lnTo>
                  <a:lnTo>
                    <a:pt x="292" y="284"/>
                  </a:lnTo>
                  <a:lnTo>
                    <a:pt x="290" y="288"/>
                  </a:lnTo>
                  <a:lnTo>
                    <a:pt x="290" y="294"/>
                  </a:lnTo>
                  <a:lnTo>
                    <a:pt x="294" y="301"/>
                  </a:lnTo>
                  <a:lnTo>
                    <a:pt x="294" y="301"/>
                  </a:lnTo>
                  <a:lnTo>
                    <a:pt x="295" y="305"/>
                  </a:lnTo>
                  <a:lnTo>
                    <a:pt x="297" y="308"/>
                  </a:lnTo>
                  <a:lnTo>
                    <a:pt x="301" y="313"/>
                  </a:lnTo>
                  <a:lnTo>
                    <a:pt x="301" y="318"/>
                  </a:lnTo>
                  <a:lnTo>
                    <a:pt x="302" y="325"/>
                  </a:lnTo>
                  <a:lnTo>
                    <a:pt x="301" y="329"/>
                  </a:lnTo>
                  <a:lnTo>
                    <a:pt x="299" y="334"/>
                  </a:lnTo>
                  <a:lnTo>
                    <a:pt x="294" y="337"/>
                  </a:lnTo>
                  <a:lnTo>
                    <a:pt x="288" y="339"/>
                  </a:lnTo>
                  <a:lnTo>
                    <a:pt x="283" y="341"/>
                  </a:lnTo>
                  <a:lnTo>
                    <a:pt x="280" y="343"/>
                  </a:lnTo>
                  <a:lnTo>
                    <a:pt x="278" y="344"/>
                  </a:lnTo>
                  <a:lnTo>
                    <a:pt x="276" y="348"/>
                  </a:lnTo>
                  <a:lnTo>
                    <a:pt x="276" y="353"/>
                  </a:lnTo>
                  <a:lnTo>
                    <a:pt x="278" y="360"/>
                  </a:lnTo>
                  <a:lnTo>
                    <a:pt x="282" y="367"/>
                  </a:lnTo>
                  <a:lnTo>
                    <a:pt x="282" y="372"/>
                  </a:lnTo>
                  <a:lnTo>
                    <a:pt x="282" y="375"/>
                  </a:lnTo>
                  <a:lnTo>
                    <a:pt x="282" y="380"/>
                  </a:lnTo>
                  <a:lnTo>
                    <a:pt x="278" y="382"/>
                  </a:lnTo>
                  <a:lnTo>
                    <a:pt x="275" y="386"/>
                  </a:lnTo>
                  <a:lnTo>
                    <a:pt x="271" y="387"/>
                  </a:lnTo>
                  <a:lnTo>
                    <a:pt x="266" y="387"/>
                  </a:lnTo>
                  <a:lnTo>
                    <a:pt x="261" y="387"/>
                  </a:lnTo>
                  <a:lnTo>
                    <a:pt x="256" y="391"/>
                  </a:lnTo>
                  <a:lnTo>
                    <a:pt x="252" y="392"/>
                  </a:lnTo>
                  <a:lnTo>
                    <a:pt x="251" y="396"/>
                  </a:lnTo>
                  <a:lnTo>
                    <a:pt x="249" y="399"/>
                  </a:lnTo>
                  <a:lnTo>
                    <a:pt x="247" y="404"/>
                  </a:lnTo>
                  <a:lnTo>
                    <a:pt x="247" y="408"/>
                  </a:lnTo>
                  <a:lnTo>
                    <a:pt x="247" y="415"/>
                  </a:lnTo>
                  <a:lnTo>
                    <a:pt x="244" y="420"/>
                  </a:lnTo>
                  <a:lnTo>
                    <a:pt x="239" y="428"/>
                  </a:lnTo>
                  <a:lnTo>
                    <a:pt x="233" y="432"/>
                  </a:lnTo>
                  <a:lnTo>
                    <a:pt x="228" y="435"/>
                  </a:lnTo>
                  <a:lnTo>
                    <a:pt x="221" y="437"/>
                  </a:lnTo>
                  <a:lnTo>
                    <a:pt x="215" y="441"/>
                  </a:lnTo>
                  <a:lnTo>
                    <a:pt x="206" y="442"/>
                  </a:lnTo>
                  <a:lnTo>
                    <a:pt x="197" y="444"/>
                  </a:lnTo>
                  <a:lnTo>
                    <a:pt x="189" y="442"/>
                  </a:lnTo>
                  <a:lnTo>
                    <a:pt x="179" y="442"/>
                  </a:lnTo>
                  <a:lnTo>
                    <a:pt x="166" y="441"/>
                  </a:lnTo>
                  <a:lnTo>
                    <a:pt x="154" y="435"/>
                  </a:lnTo>
                  <a:lnTo>
                    <a:pt x="142" y="430"/>
                  </a:lnTo>
                  <a:lnTo>
                    <a:pt x="129" y="425"/>
                  </a:lnTo>
                  <a:lnTo>
                    <a:pt x="115" y="415"/>
                  </a:lnTo>
                  <a:lnTo>
                    <a:pt x="101" y="406"/>
                  </a:lnTo>
                  <a:lnTo>
                    <a:pt x="89" y="394"/>
                  </a:lnTo>
                  <a:lnTo>
                    <a:pt x="79" y="382"/>
                  </a:lnTo>
                  <a:lnTo>
                    <a:pt x="69" y="368"/>
                  </a:lnTo>
                  <a:lnTo>
                    <a:pt x="60" y="356"/>
                  </a:lnTo>
                  <a:lnTo>
                    <a:pt x="51" y="344"/>
                  </a:lnTo>
                  <a:lnTo>
                    <a:pt x="44" y="331"/>
                  </a:lnTo>
                  <a:lnTo>
                    <a:pt x="38" y="318"/>
                  </a:lnTo>
                  <a:lnTo>
                    <a:pt x="32" y="306"/>
                  </a:lnTo>
                  <a:lnTo>
                    <a:pt x="27" y="294"/>
                  </a:lnTo>
                  <a:lnTo>
                    <a:pt x="26" y="286"/>
                  </a:lnTo>
                  <a:lnTo>
                    <a:pt x="22" y="277"/>
                  </a:lnTo>
                  <a:lnTo>
                    <a:pt x="20" y="270"/>
                  </a:lnTo>
                  <a:lnTo>
                    <a:pt x="19" y="265"/>
                  </a:lnTo>
                  <a:lnTo>
                    <a:pt x="20" y="263"/>
                  </a:lnTo>
                  <a:lnTo>
                    <a:pt x="19" y="257"/>
                  </a:lnTo>
                  <a:lnTo>
                    <a:pt x="17" y="250"/>
                  </a:lnTo>
                  <a:lnTo>
                    <a:pt x="14" y="245"/>
                  </a:lnTo>
                  <a:lnTo>
                    <a:pt x="12" y="241"/>
                  </a:lnTo>
                  <a:lnTo>
                    <a:pt x="10" y="236"/>
                  </a:lnTo>
                  <a:lnTo>
                    <a:pt x="8" y="231"/>
                  </a:lnTo>
                  <a:lnTo>
                    <a:pt x="5" y="226"/>
                  </a:lnTo>
                  <a:lnTo>
                    <a:pt x="3" y="220"/>
                  </a:lnTo>
                  <a:lnTo>
                    <a:pt x="1" y="215"/>
                  </a:lnTo>
                  <a:lnTo>
                    <a:pt x="1" y="210"/>
                  </a:lnTo>
                  <a:lnTo>
                    <a:pt x="0" y="205"/>
                  </a:lnTo>
                  <a:lnTo>
                    <a:pt x="0" y="200"/>
                  </a:lnTo>
                  <a:lnTo>
                    <a:pt x="1" y="196"/>
                  </a:lnTo>
                  <a:lnTo>
                    <a:pt x="3" y="191"/>
                  </a:lnTo>
                  <a:lnTo>
                    <a:pt x="5" y="188"/>
                  </a:lnTo>
                  <a:lnTo>
                    <a:pt x="8" y="184"/>
                  </a:lnTo>
                  <a:lnTo>
                    <a:pt x="10" y="181"/>
                  </a:lnTo>
                  <a:lnTo>
                    <a:pt x="14" y="181"/>
                  </a:lnTo>
                  <a:lnTo>
                    <a:pt x="20" y="179"/>
                  </a:lnTo>
                  <a:lnTo>
                    <a:pt x="27" y="181"/>
                  </a:lnTo>
                  <a:lnTo>
                    <a:pt x="32" y="183"/>
                  </a:lnTo>
                  <a:lnTo>
                    <a:pt x="39" y="186"/>
                  </a:lnTo>
                  <a:lnTo>
                    <a:pt x="44" y="188"/>
                  </a:lnTo>
                  <a:lnTo>
                    <a:pt x="50" y="191"/>
                  </a:lnTo>
                  <a:lnTo>
                    <a:pt x="53" y="188"/>
                  </a:lnTo>
                  <a:lnTo>
                    <a:pt x="53" y="183"/>
                  </a:lnTo>
                  <a:lnTo>
                    <a:pt x="53" y="179"/>
                  </a:lnTo>
                  <a:lnTo>
                    <a:pt x="53" y="176"/>
                  </a:lnTo>
                  <a:lnTo>
                    <a:pt x="53" y="171"/>
                  </a:lnTo>
                  <a:lnTo>
                    <a:pt x="53" y="165"/>
                  </a:lnTo>
                  <a:lnTo>
                    <a:pt x="53" y="160"/>
                  </a:lnTo>
                  <a:lnTo>
                    <a:pt x="53" y="157"/>
                  </a:lnTo>
                  <a:lnTo>
                    <a:pt x="53" y="152"/>
                  </a:lnTo>
                  <a:lnTo>
                    <a:pt x="53" y="150"/>
                  </a:lnTo>
                  <a:lnTo>
                    <a:pt x="56" y="143"/>
                  </a:lnTo>
                  <a:lnTo>
                    <a:pt x="62" y="141"/>
                  </a:lnTo>
                  <a:lnTo>
                    <a:pt x="69" y="141"/>
                  </a:lnTo>
                  <a:lnTo>
                    <a:pt x="74" y="141"/>
                  </a:lnTo>
                  <a:lnTo>
                    <a:pt x="81" y="140"/>
                  </a:lnTo>
                  <a:lnTo>
                    <a:pt x="86" y="140"/>
                  </a:lnTo>
                  <a:lnTo>
                    <a:pt x="89" y="136"/>
                  </a:lnTo>
                  <a:lnTo>
                    <a:pt x="94" y="135"/>
                  </a:lnTo>
                  <a:lnTo>
                    <a:pt x="96" y="128"/>
                  </a:lnTo>
                  <a:lnTo>
                    <a:pt x="96" y="123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8" y="110"/>
                  </a:lnTo>
                  <a:lnTo>
                    <a:pt x="99" y="109"/>
                  </a:lnTo>
                  <a:lnTo>
                    <a:pt x="103" y="104"/>
                  </a:lnTo>
                  <a:lnTo>
                    <a:pt x="110" y="100"/>
                  </a:lnTo>
                  <a:lnTo>
                    <a:pt x="115" y="97"/>
                  </a:lnTo>
                  <a:lnTo>
                    <a:pt x="122" y="95"/>
                  </a:lnTo>
                  <a:lnTo>
                    <a:pt x="129" y="92"/>
                  </a:lnTo>
                  <a:lnTo>
                    <a:pt x="134" y="90"/>
                  </a:lnTo>
                  <a:lnTo>
                    <a:pt x="137" y="85"/>
                  </a:lnTo>
                  <a:lnTo>
                    <a:pt x="141" y="80"/>
                  </a:lnTo>
                  <a:lnTo>
                    <a:pt x="142" y="73"/>
                  </a:lnTo>
                  <a:lnTo>
                    <a:pt x="146" y="68"/>
                  </a:lnTo>
                  <a:lnTo>
                    <a:pt x="148" y="61"/>
                  </a:lnTo>
                  <a:lnTo>
                    <a:pt x="153" y="57"/>
                  </a:lnTo>
                  <a:lnTo>
                    <a:pt x="154" y="55"/>
                  </a:lnTo>
                  <a:lnTo>
                    <a:pt x="158" y="54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72" y="50"/>
                  </a:lnTo>
                  <a:lnTo>
                    <a:pt x="175" y="49"/>
                  </a:lnTo>
                  <a:lnTo>
                    <a:pt x="179" y="47"/>
                  </a:lnTo>
                  <a:lnTo>
                    <a:pt x="182" y="45"/>
                  </a:lnTo>
                  <a:lnTo>
                    <a:pt x="187" y="40"/>
                  </a:lnTo>
                  <a:lnTo>
                    <a:pt x="192" y="37"/>
                  </a:lnTo>
                  <a:lnTo>
                    <a:pt x="197" y="31"/>
                  </a:lnTo>
                  <a:lnTo>
                    <a:pt x="203" y="28"/>
                  </a:lnTo>
                  <a:lnTo>
                    <a:pt x="204" y="26"/>
                  </a:lnTo>
                  <a:lnTo>
                    <a:pt x="208" y="26"/>
                  </a:lnTo>
                  <a:lnTo>
                    <a:pt x="211" y="26"/>
                  </a:lnTo>
                  <a:lnTo>
                    <a:pt x="216" y="26"/>
                  </a:lnTo>
                  <a:lnTo>
                    <a:pt x="220" y="26"/>
                  </a:lnTo>
                  <a:lnTo>
                    <a:pt x="221" y="26"/>
                  </a:lnTo>
                  <a:lnTo>
                    <a:pt x="225" y="25"/>
                  </a:lnTo>
                  <a:lnTo>
                    <a:pt x="227" y="23"/>
                  </a:lnTo>
                  <a:lnTo>
                    <a:pt x="228" y="18"/>
                  </a:lnTo>
                  <a:lnTo>
                    <a:pt x="230" y="13"/>
                  </a:lnTo>
                  <a:lnTo>
                    <a:pt x="232" y="6"/>
                  </a:lnTo>
                  <a:lnTo>
                    <a:pt x="233" y="2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4"/>
                  </a:lnTo>
                  <a:lnTo>
                    <a:pt x="256" y="7"/>
                  </a:lnTo>
                  <a:lnTo>
                    <a:pt x="261" y="11"/>
                  </a:lnTo>
                  <a:lnTo>
                    <a:pt x="266" y="16"/>
                  </a:lnTo>
                  <a:lnTo>
                    <a:pt x="271" y="18"/>
                  </a:lnTo>
                  <a:lnTo>
                    <a:pt x="275" y="19"/>
                  </a:lnTo>
                  <a:lnTo>
                    <a:pt x="278" y="18"/>
                  </a:lnTo>
                  <a:lnTo>
                    <a:pt x="283" y="14"/>
                  </a:lnTo>
                  <a:lnTo>
                    <a:pt x="287" y="9"/>
                  </a:lnTo>
                  <a:lnTo>
                    <a:pt x="290" y="6"/>
                  </a:lnTo>
                  <a:lnTo>
                    <a:pt x="295" y="4"/>
                  </a:lnTo>
                  <a:lnTo>
                    <a:pt x="301" y="6"/>
                  </a:lnTo>
                  <a:lnTo>
                    <a:pt x="304" y="6"/>
                  </a:lnTo>
                  <a:lnTo>
                    <a:pt x="307" y="7"/>
                  </a:lnTo>
                  <a:lnTo>
                    <a:pt x="307" y="9"/>
                  </a:lnTo>
                  <a:lnTo>
                    <a:pt x="309" y="9"/>
                  </a:lnTo>
                  <a:lnTo>
                    <a:pt x="309" y="9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60"/>
            <p:cNvSpPr>
              <a:spLocks/>
            </p:cNvSpPr>
            <p:nvPr/>
          </p:nvSpPr>
          <p:spPr bwMode="auto">
            <a:xfrm>
              <a:off x="533401" y="3978830"/>
              <a:ext cx="91175" cy="117771"/>
            </a:xfrm>
            <a:custGeom>
              <a:avLst/>
              <a:gdLst>
                <a:gd name="T0" fmla="*/ 16 w 24"/>
                <a:gd name="T1" fmla="*/ 0 h 31"/>
                <a:gd name="T2" fmla="*/ 21 w 24"/>
                <a:gd name="T3" fmla="*/ 1 h 31"/>
                <a:gd name="T4" fmla="*/ 22 w 24"/>
                <a:gd name="T5" fmla="*/ 3 h 31"/>
                <a:gd name="T6" fmla="*/ 24 w 24"/>
                <a:gd name="T7" fmla="*/ 7 h 31"/>
                <a:gd name="T8" fmla="*/ 24 w 24"/>
                <a:gd name="T9" fmla="*/ 10 h 31"/>
                <a:gd name="T10" fmla="*/ 22 w 24"/>
                <a:gd name="T11" fmla="*/ 15 h 31"/>
                <a:gd name="T12" fmla="*/ 17 w 24"/>
                <a:gd name="T13" fmla="*/ 22 h 31"/>
                <a:gd name="T14" fmla="*/ 14 w 24"/>
                <a:gd name="T15" fmla="*/ 25 h 31"/>
                <a:gd name="T16" fmla="*/ 10 w 24"/>
                <a:gd name="T17" fmla="*/ 29 h 31"/>
                <a:gd name="T18" fmla="*/ 7 w 24"/>
                <a:gd name="T19" fmla="*/ 29 h 31"/>
                <a:gd name="T20" fmla="*/ 5 w 24"/>
                <a:gd name="T21" fmla="*/ 31 h 31"/>
                <a:gd name="T22" fmla="*/ 2 w 24"/>
                <a:gd name="T23" fmla="*/ 29 h 31"/>
                <a:gd name="T24" fmla="*/ 0 w 24"/>
                <a:gd name="T25" fmla="*/ 27 h 31"/>
                <a:gd name="T26" fmla="*/ 0 w 24"/>
                <a:gd name="T27" fmla="*/ 24 h 31"/>
                <a:gd name="T28" fmla="*/ 2 w 24"/>
                <a:gd name="T29" fmla="*/ 19 h 31"/>
                <a:gd name="T30" fmla="*/ 4 w 24"/>
                <a:gd name="T31" fmla="*/ 13 h 31"/>
                <a:gd name="T32" fmla="*/ 9 w 24"/>
                <a:gd name="T33" fmla="*/ 8 h 31"/>
                <a:gd name="T34" fmla="*/ 12 w 24"/>
                <a:gd name="T35" fmla="*/ 3 h 31"/>
                <a:gd name="T36" fmla="*/ 16 w 24"/>
                <a:gd name="T37" fmla="*/ 0 h 31"/>
                <a:gd name="T38" fmla="*/ 16 w 24"/>
                <a:gd name="T3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31">
                  <a:moveTo>
                    <a:pt x="16" y="0"/>
                  </a:moveTo>
                  <a:lnTo>
                    <a:pt x="21" y="1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2" y="15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0" y="29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9" y="8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61"/>
            <p:cNvSpPr>
              <a:spLocks/>
            </p:cNvSpPr>
            <p:nvPr/>
          </p:nvSpPr>
          <p:spPr bwMode="auto">
            <a:xfrm>
              <a:off x="742592" y="3958676"/>
              <a:ext cx="83115" cy="153105"/>
            </a:xfrm>
            <a:custGeom>
              <a:avLst/>
              <a:gdLst>
                <a:gd name="T0" fmla="*/ 14 w 19"/>
                <a:gd name="T1" fmla="*/ 0 h 35"/>
                <a:gd name="T2" fmla="*/ 16 w 19"/>
                <a:gd name="T3" fmla="*/ 4 h 35"/>
                <a:gd name="T4" fmla="*/ 19 w 19"/>
                <a:gd name="T5" fmla="*/ 10 h 35"/>
                <a:gd name="T6" fmla="*/ 19 w 19"/>
                <a:gd name="T7" fmla="*/ 16 h 35"/>
                <a:gd name="T8" fmla="*/ 17 w 19"/>
                <a:gd name="T9" fmla="*/ 21 h 35"/>
                <a:gd name="T10" fmla="*/ 16 w 19"/>
                <a:gd name="T11" fmla="*/ 26 h 35"/>
                <a:gd name="T12" fmla="*/ 12 w 19"/>
                <a:gd name="T13" fmla="*/ 31 h 35"/>
                <a:gd name="T14" fmla="*/ 7 w 19"/>
                <a:gd name="T15" fmla="*/ 33 h 35"/>
                <a:gd name="T16" fmla="*/ 2 w 19"/>
                <a:gd name="T17" fmla="*/ 35 h 35"/>
                <a:gd name="T18" fmla="*/ 0 w 19"/>
                <a:gd name="T19" fmla="*/ 28 h 35"/>
                <a:gd name="T20" fmla="*/ 0 w 19"/>
                <a:gd name="T21" fmla="*/ 24 h 35"/>
                <a:gd name="T22" fmla="*/ 2 w 19"/>
                <a:gd name="T23" fmla="*/ 19 h 35"/>
                <a:gd name="T24" fmla="*/ 4 w 19"/>
                <a:gd name="T25" fmla="*/ 16 h 35"/>
                <a:gd name="T26" fmla="*/ 7 w 19"/>
                <a:gd name="T27" fmla="*/ 7 h 35"/>
                <a:gd name="T28" fmla="*/ 14 w 19"/>
                <a:gd name="T29" fmla="*/ 0 h 35"/>
                <a:gd name="T30" fmla="*/ 14 w 19"/>
                <a:gd name="T3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35">
                  <a:moveTo>
                    <a:pt x="14" y="0"/>
                  </a:moveTo>
                  <a:lnTo>
                    <a:pt x="16" y="4"/>
                  </a:lnTo>
                  <a:lnTo>
                    <a:pt x="19" y="10"/>
                  </a:lnTo>
                  <a:lnTo>
                    <a:pt x="19" y="16"/>
                  </a:lnTo>
                  <a:lnTo>
                    <a:pt x="17" y="21"/>
                  </a:lnTo>
                  <a:lnTo>
                    <a:pt x="16" y="26"/>
                  </a:lnTo>
                  <a:lnTo>
                    <a:pt x="12" y="31"/>
                  </a:lnTo>
                  <a:lnTo>
                    <a:pt x="7" y="33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62"/>
            <p:cNvSpPr>
              <a:spLocks/>
            </p:cNvSpPr>
            <p:nvPr/>
          </p:nvSpPr>
          <p:spPr bwMode="auto">
            <a:xfrm>
              <a:off x="765245" y="4118810"/>
              <a:ext cx="60784" cy="117771"/>
            </a:xfrm>
            <a:custGeom>
              <a:avLst/>
              <a:gdLst>
                <a:gd name="T0" fmla="*/ 9 w 16"/>
                <a:gd name="T1" fmla="*/ 0 h 31"/>
                <a:gd name="T2" fmla="*/ 12 w 16"/>
                <a:gd name="T3" fmla="*/ 2 h 31"/>
                <a:gd name="T4" fmla="*/ 14 w 16"/>
                <a:gd name="T5" fmla="*/ 7 h 31"/>
                <a:gd name="T6" fmla="*/ 16 w 16"/>
                <a:gd name="T7" fmla="*/ 12 h 31"/>
                <a:gd name="T8" fmla="*/ 16 w 16"/>
                <a:gd name="T9" fmla="*/ 19 h 31"/>
                <a:gd name="T10" fmla="*/ 12 w 16"/>
                <a:gd name="T11" fmla="*/ 26 h 31"/>
                <a:gd name="T12" fmla="*/ 9 w 16"/>
                <a:gd name="T13" fmla="*/ 30 h 31"/>
                <a:gd name="T14" fmla="*/ 7 w 16"/>
                <a:gd name="T15" fmla="*/ 31 h 31"/>
                <a:gd name="T16" fmla="*/ 6 w 16"/>
                <a:gd name="T17" fmla="*/ 31 h 31"/>
                <a:gd name="T18" fmla="*/ 2 w 16"/>
                <a:gd name="T19" fmla="*/ 28 h 31"/>
                <a:gd name="T20" fmla="*/ 0 w 16"/>
                <a:gd name="T21" fmla="*/ 26 h 31"/>
                <a:gd name="T22" fmla="*/ 0 w 16"/>
                <a:gd name="T23" fmla="*/ 23 h 31"/>
                <a:gd name="T24" fmla="*/ 0 w 16"/>
                <a:gd name="T25" fmla="*/ 19 h 31"/>
                <a:gd name="T26" fmla="*/ 2 w 16"/>
                <a:gd name="T27" fmla="*/ 16 h 31"/>
                <a:gd name="T28" fmla="*/ 4 w 16"/>
                <a:gd name="T29" fmla="*/ 11 h 31"/>
                <a:gd name="T30" fmla="*/ 6 w 16"/>
                <a:gd name="T31" fmla="*/ 4 h 31"/>
                <a:gd name="T32" fmla="*/ 9 w 16"/>
                <a:gd name="T33" fmla="*/ 0 h 31"/>
                <a:gd name="T34" fmla="*/ 9 w 16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1">
                  <a:moveTo>
                    <a:pt x="9" y="0"/>
                  </a:moveTo>
                  <a:lnTo>
                    <a:pt x="12" y="2"/>
                  </a:lnTo>
                  <a:lnTo>
                    <a:pt x="14" y="7"/>
                  </a:lnTo>
                  <a:lnTo>
                    <a:pt x="16" y="12"/>
                  </a:lnTo>
                  <a:lnTo>
                    <a:pt x="16" y="19"/>
                  </a:lnTo>
                  <a:lnTo>
                    <a:pt x="12" y="26"/>
                  </a:lnTo>
                  <a:lnTo>
                    <a:pt x="9" y="30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6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63"/>
            <p:cNvSpPr>
              <a:spLocks/>
            </p:cNvSpPr>
            <p:nvPr/>
          </p:nvSpPr>
          <p:spPr bwMode="auto">
            <a:xfrm>
              <a:off x="918347" y="4135972"/>
              <a:ext cx="45720" cy="118107"/>
            </a:xfrm>
            <a:custGeom>
              <a:avLst/>
              <a:gdLst>
                <a:gd name="T0" fmla="*/ 5 w 12"/>
                <a:gd name="T1" fmla="*/ 0 h 31"/>
                <a:gd name="T2" fmla="*/ 10 w 12"/>
                <a:gd name="T3" fmla="*/ 2 h 31"/>
                <a:gd name="T4" fmla="*/ 12 w 12"/>
                <a:gd name="T5" fmla="*/ 7 h 31"/>
                <a:gd name="T6" fmla="*/ 12 w 12"/>
                <a:gd name="T7" fmla="*/ 12 h 31"/>
                <a:gd name="T8" fmla="*/ 12 w 12"/>
                <a:gd name="T9" fmla="*/ 19 h 31"/>
                <a:gd name="T10" fmla="*/ 12 w 12"/>
                <a:gd name="T11" fmla="*/ 22 h 31"/>
                <a:gd name="T12" fmla="*/ 10 w 12"/>
                <a:gd name="T13" fmla="*/ 26 h 31"/>
                <a:gd name="T14" fmla="*/ 8 w 12"/>
                <a:gd name="T15" fmla="*/ 29 h 31"/>
                <a:gd name="T16" fmla="*/ 8 w 12"/>
                <a:gd name="T17" fmla="*/ 31 h 31"/>
                <a:gd name="T18" fmla="*/ 5 w 12"/>
                <a:gd name="T19" fmla="*/ 31 h 31"/>
                <a:gd name="T20" fmla="*/ 3 w 12"/>
                <a:gd name="T21" fmla="*/ 29 h 31"/>
                <a:gd name="T22" fmla="*/ 1 w 12"/>
                <a:gd name="T23" fmla="*/ 27 h 31"/>
                <a:gd name="T24" fmla="*/ 0 w 12"/>
                <a:gd name="T25" fmla="*/ 22 h 31"/>
                <a:gd name="T26" fmla="*/ 1 w 12"/>
                <a:gd name="T27" fmla="*/ 15 h 31"/>
                <a:gd name="T28" fmla="*/ 3 w 12"/>
                <a:gd name="T29" fmla="*/ 8 h 31"/>
                <a:gd name="T30" fmla="*/ 5 w 12"/>
                <a:gd name="T31" fmla="*/ 3 h 31"/>
                <a:gd name="T32" fmla="*/ 5 w 12"/>
                <a:gd name="T33" fmla="*/ 0 h 31"/>
                <a:gd name="T34" fmla="*/ 5 w 12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31">
                  <a:moveTo>
                    <a:pt x="5" y="0"/>
                  </a:moveTo>
                  <a:lnTo>
                    <a:pt x="10" y="2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3" y="8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64"/>
            <p:cNvSpPr>
              <a:spLocks/>
            </p:cNvSpPr>
            <p:nvPr/>
          </p:nvSpPr>
          <p:spPr bwMode="auto">
            <a:xfrm>
              <a:off x="1106445" y="4143759"/>
              <a:ext cx="45720" cy="123442"/>
            </a:xfrm>
            <a:custGeom>
              <a:avLst/>
              <a:gdLst>
                <a:gd name="T0" fmla="*/ 0 w 10"/>
                <a:gd name="T1" fmla="*/ 0 h 27"/>
                <a:gd name="T2" fmla="*/ 3 w 10"/>
                <a:gd name="T3" fmla="*/ 0 h 27"/>
                <a:gd name="T4" fmla="*/ 7 w 10"/>
                <a:gd name="T5" fmla="*/ 5 h 27"/>
                <a:gd name="T6" fmla="*/ 8 w 10"/>
                <a:gd name="T7" fmla="*/ 8 h 27"/>
                <a:gd name="T8" fmla="*/ 10 w 10"/>
                <a:gd name="T9" fmla="*/ 15 h 27"/>
                <a:gd name="T10" fmla="*/ 10 w 10"/>
                <a:gd name="T11" fmla="*/ 19 h 27"/>
                <a:gd name="T12" fmla="*/ 10 w 10"/>
                <a:gd name="T13" fmla="*/ 22 h 27"/>
                <a:gd name="T14" fmla="*/ 10 w 10"/>
                <a:gd name="T15" fmla="*/ 24 h 27"/>
                <a:gd name="T16" fmla="*/ 8 w 10"/>
                <a:gd name="T17" fmla="*/ 27 h 27"/>
                <a:gd name="T18" fmla="*/ 7 w 10"/>
                <a:gd name="T19" fmla="*/ 27 h 27"/>
                <a:gd name="T20" fmla="*/ 5 w 10"/>
                <a:gd name="T21" fmla="*/ 27 h 27"/>
                <a:gd name="T22" fmla="*/ 1 w 10"/>
                <a:gd name="T23" fmla="*/ 27 h 27"/>
                <a:gd name="T24" fmla="*/ 0 w 10"/>
                <a:gd name="T25" fmla="*/ 24 h 27"/>
                <a:gd name="T26" fmla="*/ 0 w 10"/>
                <a:gd name="T27" fmla="*/ 20 h 27"/>
                <a:gd name="T28" fmla="*/ 0 w 10"/>
                <a:gd name="T29" fmla="*/ 17 h 27"/>
                <a:gd name="T30" fmla="*/ 0 w 10"/>
                <a:gd name="T31" fmla="*/ 13 h 27"/>
                <a:gd name="T32" fmla="*/ 0 w 10"/>
                <a:gd name="T33" fmla="*/ 10 h 27"/>
                <a:gd name="T34" fmla="*/ 0 w 10"/>
                <a:gd name="T35" fmla="*/ 3 h 27"/>
                <a:gd name="T36" fmla="*/ 0 w 10"/>
                <a:gd name="T37" fmla="*/ 0 h 27"/>
                <a:gd name="T38" fmla="*/ 0 w 1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27">
                  <a:moveTo>
                    <a:pt x="0" y="0"/>
                  </a:moveTo>
                  <a:lnTo>
                    <a:pt x="3" y="0"/>
                  </a:lnTo>
                  <a:lnTo>
                    <a:pt x="7" y="5"/>
                  </a:lnTo>
                  <a:lnTo>
                    <a:pt x="8" y="8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65"/>
            <p:cNvSpPr>
              <a:spLocks/>
            </p:cNvSpPr>
            <p:nvPr/>
          </p:nvSpPr>
          <p:spPr bwMode="auto">
            <a:xfrm>
              <a:off x="585894" y="3879937"/>
              <a:ext cx="607843" cy="273530"/>
            </a:xfrm>
            <a:custGeom>
              <a:avLst/>
              <a:gdLst>
                <a:gd name="T0" fmla="*/ 0 w 160"/>
                <a:gd name="T1" fmla="*/ 4 h 72"/>
                <a:gd name="T2" fmla="*/ 0 w 160"/>
                <a:gd name="T3" fmla="*/ 4 h 72"/>
                <a:gd name="T4" fmla="*/ 0 w 160"/>
                <a:gd name="T5" fmla="*/ 5 h 72"/>
                <a:gd name="T6" fmla="*/ 0 w 160"/>
                <a:gd name="T7" fmla="*/ 9 h 72"/>
                <a:gd name="T8" fmla="*/ 2 w 160"/>
                <a:gd name="T9" fmla="*/ 14 h 72"/>
                <a:gd name="T10" fmla="*/ 4 w 160"/>
                <a:gd name="T11" fmla="*/ 19 h 72"/>
                <a:gd name="T12" fmla="*/ 7 w 160"/>
                <a:gd name="T13" fmla="*/ 26 h 72"/>
                <a:gd name="T14" fmla="*/ 12 w 160"/>
                <a:gd name="T15" fmla="*/ 33 h 72"/>
                <a:gd name="T16" fmla="*/ 19 w 160"/>
                <a:gd name="T17" fmla="*/ 40 h 72"/>
                <a:gd name="T18" fmla="*/ 26 w 160"/>
                <a:gd name="T19" fmla="*/ 47 h 72"/>
                <a:gd name="T20" fmla="*/ 36 w 160"/>
                <a:gd name="T21" fmla="*/ 53 h 72"/>
                <a:gd name="T22" fmla="*/ 50 w 160"/>
                <a:gd name="T23" fmla="*/ 59 h 72"/>
                <a:gd name="T24" fmla="*/ 65 w 160"/>
                <a:gd name="T25" fmla="*/ 64 h 72"/>
                <a:gd name="T26" fmla="*/ 84 w 160"/>
                <a:gd name="T27" fmla="*/ 67 h 72"/>
                <a:gd name="T28" fmla="*/ 105 w 160"/>
                <a:gd name="T29" fmla="*/ 71 h 72"/>
                <a:gd name="T30" fmla="*/ 131 w 160"/>
                <a:gd name="T31" fmla="*/ 72 h 72"/>
                <a:gd name="T32" fmla="*/ 160 w 160"/>
                <a:gd name="T33" fmla="*/ 72 h 72"/>
                <a:gd name="T34" fmla="*/ 160 w 160"/>
                <a:gd name="T35" fmla="*/ 71 h 72"/>
                <a:gd name="T36" fmla="*/ 158 w 160"/>
                <a:gd name="T37" fmla="*/ 69 h 72"/>
                <a:gd name="T38" fmla="*/ 157 w 160"/>
                <a:gd name="T39" fmla="*/ 64 h 72"/>
                <a:gd name="T40" fmla="*/ 155 w 160"/>
                <a:gd name="T41" fmla="*/ 60 h 72"/>
                <a:gd name="T42" fmla="*/ 151 w 160"/>
                <a:gd name="T43" fmla="*/ 53 h 72"/>
                <a:gd name="T44" fmla="*/ 148 w 160"/>
                <a:gd name="T45" fmla="*/ 47 h 72"/>
                <a:gd name="T46" fmla="*/ 141 w 160"/>
                <a:gd name="T47" fmla="*/ 40 h 72"/>
                <a:gd name="T48" fmla="*/ 136 w 160"/>
                <a:gd name="T49" fmla="*/ 33 h 72"/>
                <a:gd name="T50" fmla="*/ 126 w 160"/>
                <a:gd name="T51" fmla="*/ 26 h 72"/>
                <a:gd name="T52" fmla="*/ 117 w 160"/>
                <a:gd name="T53" fmla="*/ 19 h 72"/>
                <a:gd name="T54" fmla="*/ 105 w 160"/>
                <a:gd name="T55" fmla="*/ 12 h 72"/>
                <a:gd name="T56" fmla="*/ 91 w 160"/>
                <a:gd name="T57" fmla="*/ 7 h 72"/>
                <a:gd name="T58" fmla="*/ 76 w 160"/>
                <a:gd name="T59" fmla="*/ 4 h 72"/>
                <a:gd name="T60" fmla="*/ 57 w 160"/>
                <a:gd name="T61" fmla="*/ 2 h 72"/>
                <a:gd name="T62" fmla="*/ 36 w 160"/>
                <a:gd name="T63" fmla="*/ 0 h 72"/>
                <a:gd name="T64" fmla="*/ 14 w 160"/>
                <a:gd name="T65" fmla="*/ 2 h 72"/>
                <a:gd name="T66" fmla="*/ 0 w 160"/>
                <a:gd name="T67" fmla="*/ 4 h 72"/>
                <a:gd name="T68" fmla="*/ 0 w 160"/>
                <a:gd name="T69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72">
                  <a:moveTo>
                    <a:pt x="0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7" y="26"/>
                  </a:lnTo>
                  <a:lnTo>
                    <a:pt x="12" y="33"/>
                  </a:lnTo>
                  <a:lnTo>
                    <a:pt x="19" y="40"/>
                  </a:lnTo>
                  <a:lnTo>
                    <a:pt x="26" y="47"/>
                  </a:lnTo>
                  <a:lnTo>
                    <a:pt x="36" y="53"/>
                  </a:lnTo>
                  <a:lnTo>
                    <a:pt x="50" y="59"/>
                  </a:lnTo>
                  <a:lnTo>
                    <a:pt x="65" y="64"/>
                  </a:lnTo>
                  <a:lnTo>
                    <a:pt x="84" y="67"/>
                  </a:lnTo>
                  <a:lnTo>
                    <a:pt x="105" y="71"/>
                  </a:lnTo>
                  <a:lnTo>
                    <a:pt x="131" y="72"/>
                  </a:lnTo>
                  <a:lnTo>
                    <a:pt x="160" y="72"/>
                  </a:lnTo>
                  <a:lnTo>
                    <a:pt x="160" y="71"/>
                  </a:lnTo>
                  <a:lnTo>
                    <a:pt x="158" y="69"/>
                  </a:lnTo>
                  <a:lnTo>
                    <a:pt x="157" y="64"/>
                  </a:lnTo>
                  <a:lnTo>
                    <a:pt x="155" y="60"/>
                  </a:lnTo>
                  <a:lnTo>
                    <a:pt x="151" y="53"/>
                  </a:lnTo>
                  <a:lnTo>
                    <a:pt x="148" y="47"/>
                  </a:lnTo>
                  <a:lnTo>
                    <a:pt x="141" y="40"/>
                  </a:lnTo>
                  <a:lnTo>
                    <a:pt x="136" y="33"/>
                  </a:lnTo>
                  <a:lnTo>
                    <a:pt x="126" y="26"/>
                  </a:lnTo>
                  <a:lnTo>
                    <a:pt x="117" y="19"/>
                  </a:lnTo>
                  <a:lnTo>
                    <a:pt x="105" y="12"/>
                  </a:lnTo>
                  <a:lnTo>
                    <a:pt x="91" y="7"/>
                  </a:lnTo>
                  <a:lnTo>
                    <a:pt x="76" y="4"/>
                  </a:lnTo>
                  <a:lnTo>
                    <a:pt x="57" y="2"/>
                  </a:lnTo>
                  <a:lnTo>
                    <a:pt x="36" y="0"/>
                  </a:lnTo>
                  <a:lnTo>
                    <a:pt x="14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8E0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66"/>
            <p:cNvSpPr>
              <a:spLocks/>
            </p:cNvSpPr>
            <p:nvPr/>
          </p:nvSpPr>
          <p:spPr bwMode="auto">
            <a:xfrm>
              <a:off x="682130" y="3933816"/>
              <a:ext cx="387501" cy="167158"/>
            </a:xfrm>
            <a:custGeom>
              <a:avLst/>
              <a:gdLst>
                <a:gd name="T0" fmla="*/ 0 w 102"/>
                <a:gd name="T1" fmla="*/ 3 h 44"/>
                <a:gd name="T2" fmla="*/ 0 w 102"/>
                <a:gd name="T3" fmla="*/ 3 h 44"/>
                <a:gd name="T4" fmla="*/ 2 w 102"/>
                <a:gd name="T5" fmla="*/ 3 h 44"/>
                <a:gd name="T6" fmla="*/ 6 w 102"/>
                <a:gd name="T7" fmla="*/ 1 h 44"/>
                <a:gd name="T8" fmla="*/ 11 w 102"/>
                <a:gd name="T9" fmla="*/ 1 h 44"/>
                <a:gd name="T10" fmla="*/ 16 w 102"/>
                <a:gd name="T11" fmla="*/ 0 h 44"/>
                <a:gd name="T12" fmla="*/ 23 w 102"/>
                <a:gd name="T13" fmla="*/ 0 h 44"/>
                <a:gd name="T14" fmla="*/ 30 w 102"/>
                <a:gd name="T15" fmla="*/ 0 h 44"/>
                <a:gd name="T16" fmla="*/ 38 w 102"/>
                <a:gd name="T17" fmla="*/ 1 h 44"/>
                <a:gd name="T18" fmla="*/ 45 w 102"/>
                <a:gd name="T19" fmla="*/ 1 h 44"/>
                <a:gd name="T20" fmla="*/ 54 w 102"/>
                <a:gd name="T21" fmla="*/ 5 h 44"/>
                <a:gd name="T22" fmla="*/ 62 w 102"/>
                <a:gd name="T23" fmla="*/ 7 h 44"/>
                <a:gd name="T24" fmla="*/ 71 w 102"/>
                <a:gd name="T25" fmla="*/ 12 h 44"/>
                <a:gd name="T26" fmla="*/ 78 w 102"/>
                <a:gd name="T27" fmla="*/ 17 h 44"/>
                <a:gd name="T28" fmla="*/ 86 w 102"/>
                <a:gd name="T29" fmla="*/ 24 h 44"/>
                <a:gd name="T30" fmla="*/ 93 w 102"/>
                <a:gd name="T31" fmla="*/ 31 h 44"/>
                <a:gd name="T32" fmla="*/ 102 w 102"/>
                <a:gd name="T33" fmla="*/ 41 h 44"/>
                <a:gd name="T34" fmla="*/ 100 w 102"/>
                <a:gd name="T35" fmla="*/ 41 h 44"/>
                <a:gd name="T36" fmla="*/ 93 w 102"/>
                <a:gd name="T37" fmla="*/ 44 h 44"/>
                <a:gd name="T38" fmla="*/ 90 w 102"/>
                <a:gd name="T39" fmla="*/ 44 h 44"/>
                <a:gd name="T40" fmla="*/ 85 w 102"/>
                <a:gd name="T41" fmla="*/ 44 h 44"/>
                <a:gd name="T42" fmla="*/ 80 w 102"/>
                <a:gd name="T43" fmla="*/ 44 h 44"/>
                <a:gd name="T44" fmla="*/ 74 w 102"/>
                <a:gd name="T45" fmla="*/ 44 h 44"/>
                <a:gd name="T46" fmla="*/ 66 w 102"/>
                <a:gd name="T47" fmla="*/ 44 h 44"/>
                <a:gd name="T48" fmla="*/ 59 w 102"/>
                <a:gd name="T49" fmla="*/ 43 h 44"/>
                <a:gd name="T50" fmla="*/ 52 w 102"/>
                <a:gd name="T51" fmla="*/ 41 h 44"/>
                <a:gd name="T52" fmla="*/ 43 w 102"/>
                <a:gd name="T53" fmla="*/ 37 h 44"/>
                <a:gd name="T54" fmla="*/ 33 w 102"/>
                <a:gd name="T55" fmla="*/ 32 h 44"/>
                <a:gd name="T56" fmla="*/ 25 w 102"/>
                <a:gd name="T57" fmla="*/ 29 h 44"/>
                <a:gd name="T58" fmla="*/ 14 w 102"/>
                <a:gd name="T59" fmla="*/ 22 h 44"/>
                <a:gd name="T60" fmla="*/ 6 w 102"/>
                <a:gd name="T61" fmla="*/ 13 h 44"/>
                <a:gd name="T62" fmla="*/ 0 w 102"/>
                <a:gd name="T63" fmla="*/ 3 h 44"/>
                <a:gd name="T64" fmla="*/ 0 w 102"/>
                <a:gd name="T6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44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6" y="1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1"/>
                  </a:lnTo>
                  <a:lnTo>
                    <a:pt x="45" y="1"/>
                  </a:lnTo>
                  <a:lnTo>
                    <a:pt x="54" y="5"/>
                  </a:lnTo>
                  <a:lnTo>
                    <a:pt x="62" y="7"/>
                  </a:lnTo>
                  <a:lnTo>
                    <a:pt x="71" y="12"/>
                  </a:lnTo>
                  <a:lnTo>
                    <a:pt x="78" y="17"/>
                  </a:lnTo>
                  <a:lnTo>
                    <a:pt x="86" y="24"/>
                  </a:lnTo>
                  <a:lnTo>
                    <a:pt x="93" y="31"/>
                  </a:lnTo>
                  <a:lnTo>
                    <a:pt x="102" y="41"/>
                  </a:lnTo>
                  <a:lnTo>
                    <a:pt x="100" y="41"/>
                  </a:lnTo>
                  <a:lnTo>
                    <a:pt x="93" y="44"/>
                  </a:lnTo>
                  <a:lnTo>
                    <a:pt x="90" y="44"/>
                  </a:lnTo>
                  <a:lnTo>
                    <a:pt x="85" y="44"/>
                  </a:lnTo>
                  <a:lnTo>
                    <a:pt x="80" y="44"/>
                  </a:lnTo>
                  <a:lnTo>
                    <a:pt x="74" y="44"/>
                  </a:lnTo>
                  <a:lnTo>
                    <a:pt x="66" y="44"/>
                  </a:lnTo>
                  <a:lnTo>
                    <a:pt x="59" y="43"/>
                  </a:lnTo>
                  <a:lnTo>
                    <a:pt x="52" y="41"/>
                  </a:lnTo>
                  <a:lnTo>
                    <a:pt x="43" y="37"/>
                  </a:lnTo>
                  <a:lnTo>
                    <a:pt x="33" y="32"/>
                  </a:lnTo>
                  <a:lnTo>
                    <a:pt x="25" y="29"/>
                  </a:lnTo>
                  <a:lnTo>
                    <a:pt x="14" y="22"/>
                  </a:lnTo>
                  <a:lnTo>
                    <a:pt x="6" y="1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580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67"/>
            <p:cNvSpPr>
              <a:spLocks/>
            </p:cNvSpPr>
            <p:nvPr/>
          </p:nvSpPr>
          <p:spPr bwMode="auto">
            <a:xfrm>
              <a:off x="857106" y="3967204"/>
              <a:ext cx="98774" cy="98774"/>
            </a:xfrm>
            <a:custGeom>
              <a:avLst/>
              <a:gdLst>
                <a:gd name="T0" fmla="*/ 14 w 26"/>
                <a:gd name="T1" fmla="*/ 26 h 26"/>
                <a:gd name="T2" fmla="*/ 19 w 26"/>
                <a:gd name="T3" fmla="*/ 24 h 26"/>
                <a:gd name="T4" fmla="*/ 22 w 26"/>
                <a:gd name="T5" fmla="*/ 22 h 26"/>
                <a:gd name="T6" fmla="*/ 26 w 26"/>
                <a:gd name="T7" fmla="*/ 17 h 26"/>
                <a:gd name="T8" fmla="*/ 26 w 26"/>
                <a:gd name="T9" fmla="*/ 12 h 26"/>
                <a:gd name="T10" fmla="*/ 26 w 26"/>
                <a:gd name="T11" fmla="*/ 7 h 26"/>
                <a:gd name="T12" fmla="*/ 22 w 26"/>
                <a:gd name="T13" fmla="*/ 3 h 26"/>
                <a:gd name="T14" fmla="*/ 19 w 26"/>
                <a:gd name="T15" fmla="*/ 0 h 26"/>
                <a:gd name="T16" fmla="*/ 14 w 26"/>
                <a:gd name="T17" fmla="*/ 0 h 26"/>
                <a:gd name="T18" fmla="*/ 9 w 26"/>
                <a:gd name="T19" fmla="*/ 0 h 26"/>
                <a:gd name="T20" fmla="*/ 3 w 26"/>
                <a:gd name="T21" fmla="*/ 3 h 26"/>
                <a:gd name="T22" fmla="*/ 0 w 26"/>
                <a:gd name="T23" fmla="*/ 7 h 26"/>
                <a:gd name="T24" fmla="*/ 0 w 26"/>
                <a:gd name="T25" fmla="*/ 12 h 26"/>
                <a:gd name="T26" fmla="*/ 0 w 26"/>
                <a:gd name="T27" fmla="*/ 17 h 26"/>
                <a:gd name="T28" fmla="*/ 3 w 26"/>
                <a:gd name="T29" fmla="*/ 22 h 26"/>
                <a:gd name="T30" fmla="*/ 9 w 26"/>
                <a:gd name="T31" fmla="*/ 24 h 26"/>
                <a:gd name="T32" fmla="*/ 14 w 26"/>
                <a:gd name="T33" fmla="*/ 26 h 26"/>
                <a:gd name="T34" fmla="*/ 14 w 26"/>
                <a:gd name="T3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9" y="24"/>
                  </a:lnTo>
                  <a:lnTo>
                    <a:pt x="22" y="22"/>
                  </a:lnTo>
                  <a:lnTo>
                    <a:pt x="26" y="17"/>
                  </a:lnTo>
                  <a:lnTo>
                    <a:pt x="26" y="12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9" y="24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3047B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73"/>
            <p:cNvSpPr>
              <a:spLocks/>
            </p:cNvSpPr>
            <p:nvPr/>
          </p:nvSpPr>
          <p:spPr bwMode="auto">
            <a:xfrm>
              <a:off x="773214" y="3096923"/>
              <a:ext cx="148729" cy="78739"/>
            </a:xfrm>
            <a:custGeom>
              <a:avLst/>
              <a:gdLst>
                <a:gd name="T0" fmla="*/ 0 w 34"/>
                <a:gd name="T1" fmla="*/ 0 h 18"/>
                <a:gd name="T2" fmla="*/ 5 w 34"/>
                <a:gd name="T3" fmla="*/ 0 h 18"/>
                <a:gd name="T4" fmla="*/ 12 w 34"/>
                <a:gd name="T5" fmla="*/ 0 h 18"/>
                <a:gd name="T6" fmla="*/ 16 w 34"/>
                <a:gd name="T7" fmla="*/ 0 h 18"/>
                <a:gd name="T8" fmla="*/ 19 w 34"/>
                <a:gd name="T9" fmla="*/ 0 h 18"/>
                <a:gd name="T10" fmla="*/ 24 w 34"/>
                <a:gd name="T11" fmla="*/ 0 h 18"/>
                <a:gd name="T12" fmla="*/ 28 w 34"/>
                <a:gd name="T13" fmla="*/ 1 h 18"/>
                <a:gd name="T14" fmla="*/ 31 w 34"/>
                <a:gd name="T15" fmla="*/ 3 h 18"/>
                <a:gd name="T16" fmla="*/ 34 w 34"/>
                <a:gd name="T17" fmla="*/ 8 h 18"/>
                <a:gd name="T18" fmla="*/ 34 w 34"/>
                <a:gd name="T19" fmla="*/ 12 h 18"/>
                <a:gd name="T20" fmla="*/ 31 w 34"/>
                <a:gd name="T21" fmla="*/ 18 h 18"/>
                <a:gd name="T22" fmla="*/ 29 w 34"/>
                <a:gd name="T23" fmla="*/ 18 h 18"/>
                <a:gd name="T24" fmla="*/ 26 w 34"/>
                <a:gd name="T25" fmla="*/ 18 h 18"/>
                <a:gd name="T26" fmla="*/ 21 w 34"/>
                <a:gd name="T27" fmla="*/ 18 h 18"/>
                <a:gd name="T28" fmla="*/ 16 w 34"/>
                <a:gd name="T29" fmla="*/ 18 h 18"/>
                <a:gd name="T30" fmla="*/ 12 w 34"/>
                <a:gd name="T31" fmla="*/ 18 h 18"/>
                <a:gd name="T32" fmla="*/ 7 w 34"/>
                <a:gd name="T33" fmla="*/ 18 h 18"/>
                <a:gd name="T34" fmla="*/ 3 w 34"/>
                <a:gd name="T35" fmla="*/ 18 h 18"/>
                <a:gd name="T36" fmla="*/ 0 w 34"/>
                <a:gd name="T37" fmla="*/ 18 h 18"/>
                <a:gd name="T38" fmla="*/ 0 w 34"/>
                <a:gd name="T39" fmla="*/ 13 h 18"/>
                <a:gd name="T40" fmla="*/ 0 w 34"/>
                <a:gd name="T41" fmla="*/ 8 h 18"/>
                <a:gd name="T42" fmla="*/ 0 w 34"/>
                <a:gd name="T43" fmla="*/ 3 h 18"/>
                <a:gd name="T44" fmla="*/ 0 w 34"/>
                <a:gd name="T45" fmla="*/ 0 h 18"/>
                <a:gd name="T46" fmla="*/ 0 w 34"/>
                <a:gd name="T4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8">
                  <a:moveTo>
                    <a:pt x="0" y="0"/>
                  </a:moveTo>
                  <a:lnTo>
                    <a:pt x="5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1" y="3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1" y="18"/>
                  </a:lnTo>
                  <a:lnTo>
                    <a:pt x="29" y="18"/>
                  </a:lnTo>
                  <a:lnTo>
                    <a:pt x="26" y="18"/>
                  </a:lnTo>
                  <a:lnTo>
                    <a:pt x="21" y="18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75"/>
            <p:cNvSpPr>
              <a:spLocks/>
            </p:cNvSpPr>
            <p:nvPr/>
          </p:nvSpPr>
          <p:spPr bwMode="auto">
            <a:xfrm>
              <a:off x="983185" y="3118793"/>
              <a:ext cx="113734" cy="104985"/>
            </a:xfrm>
            <a:custGeom>
              <a:avLst/>
              <a:gdLst>
                <a:gd name="T0" fmla="*/ 5 w 26"/>
                <a:gd name="T1" fmla="*/ 0 h 24"/>
                <a:gd name="T2" fmla="*/ 10 w 26"/>
                <a:gd name="T3" fmla="*/ 1 h 24"/>
                <a:gd name="T4" fmla="*/ 16 w 26"/>
                <a:gd name="T5" fmla="*/ 5 h 24"/>
                <a:gd name="T6" fmla="*/ 21 w 26"/>
                <a:gd name="T7" fmla="*/ 10 h 24"/>
                <a:gd name="T8" fmla="*/ 24 w 26"/>
                <a:gd name="T9" fmla="*/ 15 h 24"/>
                <a:gd name="T10" fmla="*/ 26 w 26"/>
                <a:gd name="T11" fmla="*/ 19 h 24"/>
                <a:gd name="T12" fmla="*/ 24 w 26"/>
                <a:gd name="T13" fmla="*/ 22 h 24"/>
                <a:gd name="T14" fmla="*/ 21 w 26"/>
                <a:gd name="T15" fmla="*/ 22 h 24"/>
                <a:gd name="T16" fmla="*/ 19 w 26"/>
                <a:gd name="T17" fmla="*/ 24 h 24"/>
                <a:gd name="T18" fmla="*/ 16 w 26"/>
                <a:gd name="T19" fmla="*/ 24 h 24"/>
                <a:gd name="T20" fmla="*/ 12 w 26"/>
                <a:gd name="T21" fmla="*/ 24 h 24"/>
                <a:gd name="T22" fmla="*/ 5 w 26"/>
                <a:gd name="T23" fmla="*/ 19 h 24"/>
                <a:gd name="T24" fmla="*/ 2 w 26"/>
                <a:gd name="T25" fmla="*/ 13 h 24"/>
                <a:gd name="T26" fmla="*/ 0 w 26"/>
                <a:gd name="T27" fmla="*/ 5 h 24"/>
                <a:gd name="T28" fmla="*/ 5 w 26"/>
                <a:gd name="T29" fmla="*/ 0 h 24"/>
                <a:gd name="T30" fmla="*/ 5 w 26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4">
                  <a:moveTo>
                    <a:pt x="5" y="0"/>
                  </a:moveTo>
                  <a:lnTo>
                    <a:pt x="10" y="1"/>
                  </a:lnTo>
                  <a:lnTo>
                    <a:pt x="16" y="5"/>
                  </a:lnTo>
                  <a:lnTo>
                    <a:pt x="21" y="10"/>
                  </a:lnTo>
                  <a:lnTo>
                    <a:pt x="24" y="15"/>
                  </a:lnTo>
                  <a:lnTo>
                    <a:pt x="26" y="19"/>
                  </a:lnTo>
                  <a:lnTo>
                    <a:pt x="24" y="22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5" y="19"/>
                  </a:lnTo>
                  <a:lnTo>
                    <a:pt x="2" y="13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77"/>
            <p:cNvSpPr>
              <a:spLocks/>
            </p:cNvSpPr>
            <p:nvPr/>
          </p:nvSpPr>
          <p:spPr bwMode="auto">
            <a:xfrm>
              <a:off x="488877" y="3175662"/>
              <a:ext cx="118110" cy="100612"/>
            </a:xfrm>
            <a:custGeom>
              <a:avLst/>
              <a:gdLst>
                <a:gd name="T0" fmla="*/ 20 w 27"/>
                <a:gd name="T1" fmla="*/ 0 h 23"/>
                <a:gd name="T2" fmla="*/ 24 w 27"/>
                <a:gd name="T3" fmla="*/ 2 h 23"/>
                <a:gd name="T4" fmla="*/ 26 w 27"/>
                <a:gd name="T5" fmla="*/ 6 h 23"/>
                <a:gd name="T6" fmla="*/ 27 w 27"/>
                <a:gd name="T7" fmla="*/ 7 h 23"/>
                <a:gd name="T8" fmla="*/ 27 w 27"/>
                <a:gd name="T9" fmla="*/ 11 h 23"/>
                <a:gd name="T10" fmla="*/ 22 w 27"/>
                <a:gd name="T11" fmla="*/ 16 h 23"/>
                <a:gd name="T12" fmla="*/ 17 w 27"/>
                <a:gd name="T13" fmla="*/ 21 h 23"/>
                <a:gd name="T14" fmla="*/ 12 w 27"/>
                <a:gd name="T15" fmla="*/ 21 h 23"/>
                <a:gd name="T16" fmla="*/ 8 w 27"/>
                <a:gd name="T17" fmla="*/ 23 h 23"/>
                <a:gd name="T18" fmla="*/ 5 w 27"/>
                <a:gd name="T19" fmla="*/ 23 h 23"/>
                <a:gd name="T20" fmla="*/ 1 w 27"/>
                <a:gd name="T21" fmla="*/ 23 h 23"/>
                <a:gd name="T22" fmla="*/ 0 w 27"/>
                <a:gd name="T23" fmla="*/ 21 h 23"/>
                <a:gd name="T24" fmla="*/ 0 w 27"/>
                <a:gd name="T25" fmla="*/ 18 h 23"/>
                <a:gd name="T26" fmla="*/ 1 w 27"/>
                <a:gd name="T27" fmla="*/ 14 h 23"/>
                <a:gd name="T28" fmla="*/ 5 w 27"/>
                <a:gd name="T29" fmla="*/ 9 h 23"/>
                <a:gd name="T30" fmla="*/ 8 w 27"/>
                <a:gd name="T31" fmla="*/ 7 h 23"/>
                <a:gd name="T32" fmla="*/ 13 w 27"/>
                <a:gd name="T33" fmla="*/ 4 h 23"/>
                <a:gd name="T34" fmla="*/ 17 w 27"/>
                <a:gd name="T35" fmla="*/ 0 h 23"/>
                <a:gd name="T36" fmla="*/ 20 w 27"/>
                <a:gd name="T37" fmla="*/ 0 h 23"/>
                <a:gd name="T38" fmla="*/ 20 w 27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3">
                  <a:moveTo>
                    <a:pt x="20" y="0"/>
                  </a:moveTo>
                  <a:lnTo>
                    <a:pt x="24" y="2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11"/>
                  </a:lnTo>
                  <a:lnTo>
                    <a:pt x="22" y="16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5" y="9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78"/>
            <p:cNvSpPr>
              <a:spLocks/>
            </p:cNvSpPr>
            <p:nvPr/>
          </p:nvSpPr>
          <p:spPr bwMode="auto">
            <a:xfrm>
              <a:off x="1180031" y="3215030"/>
              <a:ext cx="83115" cy="96237"/>
            </a:xfrm>
            <a:custGeom>
              <a:avLst/>
              <a:gdLst>
                <a:gd name="T0" fmla="*/ 0 w 19"/>
                <a:gd name="T1" fmla="*/ 2 h 22"/>
                <a:gd name="T2" fmla="*/ 3 w 19"/>
                <a:gd name="T3" fmla="*/ 0 h 22"/>
                <a:gd name="T4" fmla="*/ 7 w 19"/>
                <a:gd name="T5" fmla="*/ 0 h 22"/>
                <a:gd name="T6" fmla="*/ 10 w 19"/>
                <a:gd name="T7" fmla="*/ 0 h 22"/>
                <a:gd name="T8" fmla="*/ 14 w 19"/>
                <a:gd name="T9" fmla="*/ 3 h 22"/>
                <a:gd name="T10" fmla="*/ 17 w 19"/>
                <a:gd name="T11" fmla="*/ 7 h 22"/>
                <a:gd name="T12" fmla="*/ 19 w 19"/>
                <a:gd name="T13" fmla="*/ 12 h 22"/>
                <a:gd name="T14" fmla="*/ 17 w 19"/>
                <a:gd name="T15" fmla="*/ 17 h 22"/>
                <a:gd name="T16" fmla="*/ 15 w 19"/>
                <a:gd name="T17" fmla="*/ 21 h 22"/>
                <a:gd name="T18" fmla="*/ 12 w 19"/>
                <a:gd name="T19" fmla="*/ 21 h 22"/>
                <a:gd name="T20" fmla="*/ 10 w 19"/>
                <a:gd name="T21" fmla="*/ 22 h 22"/>
                <a:gd name="T22" fmla="*/ 5 w 19"/>
                <a:gd name="T23" fmla="*/ 21 h 22"/>
                <a:gd name="T24" fmla="*/ 2 w 19"/>
                <a:gd name="T25" fmla="*/ 19 h 22"/>
                <a:gd name="T26" fmla="*/ 0 w 19"/>
                <a:gd name="T27" fmla="*/ 14 h 22"/>
                <a:gd name="T28" fmla="*/ 0 w 19"/>
                <a:gd name="T29" fmla="*/ 9 h 22"/>
                <a:gd name="T30" fmla="*/ 0 w 19"/>
                <a:gd name="T31" fmla="*/ 3 h 22"/>
                <a:gd name="T32" fmla="*/ 0 w 19"/>
                <a:gd name="T33" fmla="*/ 2 h 22"/>
                <a:gd name="T34" fmla="*/ 0 w 19"/>
                <a:gd name="T3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7" y="7"/>
                  </a:lnTo>
                  <a:lnTo>
                    <a:pt x="19" y="12"/>
                  </a:lnTo>
                  <a:lnTo>
                    <a:pt x="17" y="17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79"/>
            <p:cNvSpPr>
              <a:spLocks/>
            </p:cNvSpPr>
            <p:nvPr/>
          </p:nvSpPr>
          <p:spPr bwMode="auto">
            <a:xfrm>
              <a:off x="646355" y="3289396"/>
              <a:ext cx="118110" cy="126859"/>
            </a:xfrm>
            <a:custGeom>
              <a:avLst/>
              <a:gdLst>
                <a:gd name="T0" fmla="*/ 22 w 27"/>
                <a:gd name="T1" fmla="*/ 0 h 29"/>
                <a:gd name="T2" fmla="*/ 24 w 27"/>
                <a:gd name="T3" fmla="*/ 2 h 29"/>
                <a:gd name="T4" fmla="*/ 26 w 27"/>
                <a:gd name="T5" fmla="*/ 5 h 29"/>
                <a:gd name="T6" fmla="*/ 27 w 27"/>
                <a:gd name="T7" fmla="*/ 9 h 29"/>
                <a:gd name="T8" fmla="*/ 27 w 27"/>
                <a:gd name="T9" fmla="*/ 12 h 29"/>
                <a:gd name="T10" fmla="*/ 24 w 27"/>
                <a:gd name="T11" fmla="*/ 17 h 29"/>
                <a:gd name="T12" fmla="*/ 20 w 27"/>
                <a:gd name="T13" fmla="*/ 24 h 29"/>
                <a:gd name="T14" fmla="*/ 15 w 27"/>
                <a:gd name="T15" fmla="*/ 26 h 29"/>
                <a:gd name="T16" fmla="*/ 12 w 27"/>
                <a:gd name="T17" fmla="*/ 28 h 29"/>
                <a:gd name="T18" fmla="*/ 8 w 27"/>
                <a:gd name="T19" fmla="*/ 29 h 29"/>
                <a:gd name="T20" fmla="*/ 7 w 27"/>
                <a:gd name="T21" fmla="*/ 29 h 29"/>
                <a:gd name="T22" fmla="*/ 3 w 27"/>
                <a:gd name="T23" fmla="*/ 29 h 29"/>
                <a:gd name="T24" fmla="*/ 2 w 27"/>
                <a:gd name="T25" fmla="*/ 26 h 29"/>
                <a:gd name="T26" fmla="*/ 0 w 27"/>
                <a:gd name="T27" fmla="*/ 23 h 29"/>
                <a:gd name="T28" fmla="*/ 0 w 27"/>
                <a:gd name="T29" fmla="*/ 19 h 29"/>
                <a:gd name="T30" fmla="*/ 5 w 27"/>
                <a:gd name="T31" fmla="*/ 14 h 29"/>
                <a:gd name="T32" fmla="*/ 10 w 27"/>
                <a:gd name="T33" fmla="*/ 9 h 29"/>
                <a:gd name="T34" fmla="*/ 17 w 27"/>
                <a:gd name="T35" fmla="*/ 5 h 29"/>
                <a:gd name="T36" fmla="*/ 22 w 27"/>
                <a:gd name="T37" fmla="*/ 0 h 29"/>
                <a:gd name="T38" fmla="*/ 22 w 27"/>
                <a:gd name="T3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9">
                  <a:moveTo>
                    <a:pt x="22" y="0"/>
                  </a:moveTo>
                  <a:lnTo>
                    <a:pt x="24" y="2"/>
                  </a:lnTo>
                  <a:lnTo>
                    <a:pt x="26" y="5"/>
                  </a:lnTo>
                  <a:lnTo>
                    <a:pt x="27" y="9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0" y="24"/>
                  </a:lnTo>
                  <a:lnTo>
                    <a:pt x="15" y="26"/>
                  </a:lnTo>
                  <a:lnTo>
                    <a:pt x="12" y="28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7" y="5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80"/>
            <p:cNvSpPr>
              <a:spLocks/>
            </p:cNvSpPr>
            <p:nvPr/>
          </p:nvSpPr>
          <p:spPr bwMode="auto">
            <a:xfrm>
              <a:off x="812582" y="3289396"/>
              <a:ext cx="118110" cy="113734"/>
            </a:xfrm>
            <a:custGeom>
              <a:avLst/>
              <a:gdLst>
                <a:gd name="T0" fmla="*/ 19 w 27"/>
                <a:gd name="T1" fmla="*/ 0 h 26"/>
                <a:gd name="T2" fmla="*/ 22 w 27"/>
                <a:gd name="T3" fmla="*/ 2 h 26"/>
                <a:gd name="T4" fmla="*/ 25 w 27"/>
                <a:gd name="T5" fmla="*/ 4 h 26"/>
                <a:gd name="T6" fmla="*/ 27 w 27"/>
                <a:gd name="T7" fmla="*/ 5 h 26"/>
                <a:gd name="T8" fmla="*/ 27 w 27"/>
                <a:gd name="T9" fmla="*/ 9 h 26"/>
                <a:gd name="T10" fmla="*/ 24 w 27"/>
                <a:gd name="T11" fmla="*/ 16 h 26"/>
                <a:gd name="T12" fmla="*/ 17 w 27"/>
                <a:gd name="T13" fmla="*/ 21 h 26"/>
                <a:gd name="T14" fmla="*/ 13 w 27"/>
                <a:gd name="T15" fmla="*/ 23 h 26"/>
                <a:gd name="T16" fmla="*/ 10 w 27"/>
                <a:gd name="T17" fmla="*/ 24 h 26"/>
                <a:gd name="T18" fmla="*/ 5 w 27"/>
                <a:gd name="T19" fmla="*/ 24 h 26"/>
                <a:gd name="T20" fmla="*/ 3 w 27"/>
                <a:gd name="T21" fmla="*/ 26 h 26"/>
                <a:gd name="T22" fmla="*/ 1 w 27"/>
                <a:gd name="T23" fmla="*/ 23 h 26"/>
                <a:gd name="T24" fmla="*/ 0 w 27"/>
                <a:gd name="T25" fmla="*/ 21 h 26"/>
                <a:gd name="T26" fmla="*/ 0 w 27"/>
                <a:gd name="T27" fmla="*/ 17 h 26"/>
                <a:gd name="T28" fmla="*/ 1 w 27"/>
                <a:gd name="T29" fmla="*/ 12 h 26"/>
                <a:gd name="T30" fmla="*/ 5 w 27"/>
                <a:gd name="T31" fmla="*/ 9 h 26"/>
                <a:gd name="T32" fmla="*/ 10 w 27"/>
                <a:gd name="T33" fmla="*/ 5 h 26"/>
                <a:gd name="T34" fmla="*/ 15 w 27"/>
                <a:gd name="T35" fmla="*/ 2 h 26"/>
                <a:gd name="T36" fmla="*/ 19 w 27"/>
                <a:gd name="T37" fmla="*/ 0 h 26"/>
                <a:gd name="T38" fmla="*/ 19 w 27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6">
                  <a:moveTo>
                    <a:pt x="19" y="0"/>
                  </a:moveTo>
                  <a:lnTo>
                    <a:pt x="22" y="2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24" y="16"/>
                  </a:lnTo>
                  <a:lnTo>
                    <a:pt x="17" y="21"/>
                  </a:lnTo>
                  <a:lnTo>
                    <a:pt x="13" y="23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9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81"/>
            <p:cNvSpPr>
              <a:spLocks/>
            </p:cNvSpPr>
            <p:nvPr/>
          </p:nvSpPr>
          <p:spPr bwMode="auto">
            <a:xfrm>
              <a:off x="103931" y="3311266"/>
              <a:ext cx="122483" cy="91864"/>
            </a:xfrm>
            <a:custGeom>
              <a:avLst/>
              <a:gdLst>
                <a:gd name="T0" fmla="*/ 17 w 28"/>
                <a:gd name="T1" fmla="*/ 0 h 21"/>
                <a:gd name="T2" fmla="*/ 21 w 28"/>
                <a:gd name="T3" fmla="*/ 0 h 21"/>
                <a:gd name="T4" fmla="*/ 24 w 28"/>
                <a:gd name="T5" fmla="*/ 4 h 21"/>
                <a:gd name="T6" fmla="*/ 26 w 28"/>
                <a:gd name="T7" fmla="*/ 6 h 21"/>
                <a:gd name="T8" fmla="*/ 28 w 28"/>
                <a:gd name="T9" fmla="*/ 7 h 21"/>
                <a:gd name="T10" fmla="*/ 24 w 28"/>
                <a:gd name="T11" fmla="*/ 12 h 21"/>
                <a:gd name="T12" fmla="*/ 21 w 28"/>
                <a:gd name="T13" fmla="*/ 16 h 21"/>
                <a:gd name="T14" fmla="*/ 16 w 28"/>
                <a:gd name="T15" fmla="*/ 18 h 21"/>
                <a:gd name="T16" fmla="*/ 12 w 28"/>
                <a:gd name="T17" fmla="*/ 21 h 21"/>
                <a:gd name="T18" fmla="*/ 7 w 28"/>
                <a:gd name="T19" fmla="*/ 21 h 21"/>
                <a:gd name="T20" fmla="*/ 4 w 28"/>
                <a:gd name="T21" fmla="*/ 21 h 21"/>
                <a:gd name="T22" fmla="*/ 2 w 28"/>
                <a:gd name="T23" fmla="*/ 21 h 21"/>
                <a:gd name="T24" fmla="*/ 0 w 28"/>
                <a:gd name="T25" fmla="*/ 18 h 21"/>
                <a:gd name="T26" fmla="*/ 2 w 28"/>
                <a:gd name="T27" fmla="*/ 14 h 21"/>
                <a:gd name="T28" fmla="*/ 5 w 28"/>
                <a:gd name="T29" fmla="*/ 9 h 21"/>
                <a:gd name="T30" fmla="*/ 7 w 28"/>
                <a:gd name="T31" fmla="*/ 6 h 21"/>
                <a:gd name="T32" fmla="*/ 12 w 28"/>
                <a:gd name="T33" fmla="*/ 2 h 21"/>
                <a:gd name="T34" fmla="*/ 16 w 28"/>
                <a:gd name="T35" fmla="*/ 0 h 21"/>
                <a:gd name="T36" fmla="*/ 17 w 28"/>
                <a:gd name="T37" fmla="*/ 0 h 21"/>
                <a:gd name="T38" fmla="*/ 17 w 2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1">
                  <a:moveTo>
                    <a:pt x="17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8" y="7"/>
                  </a:lnTo>
                  <a:lnTo>
                    <a:pt x="24" y="12"/>
                  </a:lnTo>
                  <a:lnTo>
                    <a:pt x="21" y="16"/>
                  </a:lnTo>
                  <a:lnTo>
                    <a:pt x="16" y="18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5" y="9"/>
                  </a:lnTo>
                  <a:lnTo>
                    <a:pt x="7" y="6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82"/>
            <p:cNvSpPr>
              <a:spLocks/>
            </p:cNvSpPr>
            <p:nvPr/>
          </p:nvSpPr>
          <p:spPr bwMode="auto">
            <a:xfrm>
              <a:off x="335775" y="3337513"/>
              <a:ext cx="91864" cy="131232"/>
            </a:xfrm>
            <a:custGeom>
              <a:avLst/>
              <a:gdLst>
                <a:gd name="T0" fmla="*/ 14 w 21"/>
                <a:gd name="T1" fmla="*/ 0 h 30"/>
                <a:gd name="T2" fmla="*/ 19 w 21"/>
                <a:gd name="T3" fmla="*/ 3 h 30"/>
                <a:gd name="T4" fmla="*/ 21 w 21"/>
                <a:gd name="T5" fmla="*/ 8 h 30"/>
                <a:gd name="T6" fmla="*/ 19 w 21"/>
                <a:gd name="T7" fmla="*/ 15 h 30"/>
                <a:gd name="T8" fmla="*/ 18 w 21"/>
                <a:gd name="T9" fmla="*/ 20 h 30"/>
                <a:gd name="T10" fmla="*/ 14 w 21"/>
                <a:gd name="T11" fmla="*/ 24 h 30"/>
                <a:gd name="T12" fmla="*/ 11 w 21"/>
                <a:gd name="T13" fmla="*/ 27 h 30"/>
                <a:gd name="T14" fmla="*/ 7 w 21"/>
                <a:gd name="T15" fmla="*/ 29 h 30"/>
                <a:gd name="T16" fmla="*/ 6 w 21"/>
                <a:gd name="T17" fmla="*/ 30 h 30"/>
                <a:gd name="T18" fmla="*/ 2 w 21"/>
                <a:gd name="T19" fmla="*/ 30 h 30"/>
                <a:gd name="T20" fmla="*/ 2 w 21"/>
                <a:gd name="T21" fmla="*/ 29 h 30"/>
                <a:gd name="T22" fmla="*/ 0 w 21"/>
                <a:gd name="T23" fmla="*/ 25 h 30"/>
                <a:gd name="T24" fmla="*/ 2 w 21"/>
                <a:gd name="T25" fmla="*/ 18 h 30"/>
                <a:gd name="T26" fmla="*/ 4 w 21"/>
                <a:gd name="T27" fmla="*/ 13 h 30"/>
                <a:gd name="T28" fmla="*/ 9 w 21"/>
                <a:gd name="T29" fmla="*/ 8 h 30"/>
                <a:gd name="T30" fmla="*/ 11 w 21"/>
                <a:gd name="T31" fmla="*/ 3 h 30"/>
                <a:gd name="T32" fmla="*/ 14 w 21"/>
                <a:gd name="T33" fmla="*/ 0 h 30"/>
                <a:gd name="T34" fmla="*/ 14 w 21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0">
                  <a:moveTo>
                    <a:pt x="14" y="0"/>
                  </a:moveTo>
                  <a:lnTo>
                    <a:pt x="19" y="3"/>
                  </a:lnTo>
                  <a:lnTo>
                    <a:pt x="21" y="8"/>
                  </a:lnTo>
                  <a:lnTo>
                    <a:pt x="19" y="15"/>
                  </a:lnTo>
                  <a:lnTo>
                    <a:pt x="18" y="20"/>
                  </a:lnTo>
                  <a:lnTo>
                    <a:pt x="14" y="24"/>
                  </a:lnTo>
                  <a:lnTo>
                    <a:pt x="11" y="27"/>
                  </a:lnTo>
                  <a:lnTo>
                    <a:pt x="7" y="29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83"/>
            <p:cNvSpPr>
              <a:spLocks/>
            </p:cNvSpPr>
            <p:nvPr/>
          </p:nvSpPr>
          <p:spPr bwMode="auto">
            <a:xfrm>
              <a:off x="480129" y="3477493"/>
              <a:ext cx="74366" cy="153105"/>
            </a:xfrm>
            <a:custGeom>
              <a:avLst/>
              <a:gdLst>
                <a:gd name="T0" fmla="*/ 10 w 17"/>
                <a:gd name="T1" fmla="*/ 0 h 35"/>
                <a:gd name="T2" fmla="*/ 15 w 17"/>
                <a:gd name="T3" fmla="*/ 2 h 35"/>
                <a:gd name="T4" fmla="*/ 17 w 17"/>
                <a:gd name="T5" fmla="*/ 7 h 35"/>
                <a:gd name="T6" fmla="*/ 17 w 17"/>
                <a:gd name="T7" fmla="*/ 12 h 35"/>
                <a:gd name="T8" fmla="*/ 15 w 17"/>
                <a:gd name="T9" fmla="*/ 21 h 35"/>
                <a:gd name="T10" fmla="*/ 12 w 17"/>
                <a:gd name="T11" fmla="*/ 24 h 35"/>
                <a:gd name="T12" fmla="*/ 10 w 17"/>
                <a:gd name="T13" fmla="*/ 29 h 35"/>
                <a:gd name="T14" fmla="*/ 7 w 17"/>
                <a:gd name="T15" fmla="*/ 31 h 35"/>
                <a:gd name="T16" fmla="*/ 5 w 17"/>
                <a:gd name="T17" fmla="*/ 35 h 35"/>
                <a:gd name="T18" fmla="*/ 3 w 17"/>
                <a:gd name="T19" fmla="*/ 35 h 35"/>
                <a:gd name="T20" fmla="*/ 2 w 17"/>
                <a:gd name="T21" fmla="*/ 33 h 35"/>
                <a:gd name="T22" fmla="*/ 0 w 17"/>
                <a:gd name="T23" fmla="*/ 31 h 35"/>
                <a:gd name="T24" fmla="*/ 0 w 17"/>
                <a:gd name="T25" fmla="*/ 28 h 35"/>
                <a:gd name="T26" fmla="*/ 0 w 17"/>
                <a:gd name="T27" fmla="*/ 26 h 35"/>
                <a:gd name="T28" fmla="*/ 0 w 17"/>
                <a:gd name="T29" fmla="*/ 23 h 35"/>
                <a:gd name="T30" fmla="*/ 2 w 17"/>
                <a:gd name="T31" fmla="*/ 17 h 35"/>
                <a:gd name="T32" fmla="*/ 5 w 17"/>
                <a:gd name="T33" fmla="*/ 10 h 35"/>
                <a:gd name="T34" fmla="*/ 7 w 17"/>
                <a:gd name="T35" fmla="*/ 4 h 35"/>
                <a:gd name="T36" fmla="*/ 10 w 17"/>
                <a:gd name="T37" fmla="*/ 0 h 35"/>
                <a:gd name="T38" fmla="*/ 10 w 17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35">
                  <a:moveTo>
                    <a:pt x="10" y="0"/>
                  </a:moveTo>
                  <a:lnTo>
                    <a:pt x="15" y="2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0" y="29"/>
                  </a:lnTo>
                  <a:lnTo>
                    <a:pt x="7" y="31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7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84"/>
            <p:cNvSpPr>
              <a:spLocks/>
            </p:cNvSpPr>
            <p:nvPr/>
          </p:nvSpPr>
          <p:spPr bwMode="auto">
            <a:xfrm>
              <a:off x="173921" y="3516864"/>
              <a:ext cx="87488" cy="113734"/>
            </a:xfrm>
            <a:custGeom>
              <a:avLst/>
              <a:gdLst>
                <a:gd name="T0" fmla="*/ 12 w 20"/>
                <a:gd name="T1" fmla="*/ 0 h 26"/>
                <a:gd name="T2" fmla="*/ 15 w 20"/>
                <a:gd name="T3" fmla="*/ 1 h 26"/>
                <a:gd name="T4" fmla="*/ 18 w 20"/>
                <a:gd name="T5" fmla="*/ 3 h 26"/>
                <a:gd name="T6" fmla="*/ 20 w 20"/>
                <a:gd name="T7" fmla="*/ 7 h 26"/>
                <a:gd name="T8" fmla="*/ 20 w 20"/>
                <a:gd name="T9" fmla="*/ 10 h 26"/>
                <a:gd name="T10" fmla="*/ 18 w 20"/>
                <a:gd name="T11" fmla="*/ 15 h 26"/>
                <a:gd name="T12" fmla="*/ 13 w 20"/>
                <a:gd name="T13" fmla="*/ 22 h 26"/>
                <a:gd name="T14" fmla="*/ 10 w 20"/>
                <a:gd name="T15" fmla="*/ 22 h 26"/>
                <a:gd name="T16" fmla="*/ 6 w 20"/>
                <a:gd name="T17" fmla="*/ 26 h 26"/>
                <a:gd name="T18" fmla="*/ 3 w 20"/>
                <a:gd name="T19" fmla="*/ 26 h 26"/>
                <a:gd name="T20" fmla="*/ 1 w 20"/>
                <a:gd name="T21" fmla="*/ 26 h 26"/>
                <a:gd name="T22" fmla="*/ 0 w 20"/>
                <a:gd name="T23" fmla="*/ 24 h 26"/>
                <a:gd name="T24" fmla="*/ 0 w 20"/>
                <a:gd name="T25" fmla="*/ 20 h 26"/>
                <a:gd name="T26" fmla="*/ 1 w 20"/>
                <a:gd name="T27" fmla="*/ 17 h 26"/>
                <a:gd name="T28" fmla="*/ 5 w 20"/>
                <a:gd name="T29" fmla="*/ 10 h 26"/>
                <a:gd name="T30" fmla="*/ 5 w 20"/>
                <a:gd name="T31" fmla="*/ 7 h 26"/>
                <a:gd name="T32" fmla="*/ 8 w 20"/>
                <a:gd name="T33" fmla="*/ 5 h 26"/>
                <a:gd name="T34" fmla="*/ 10 w 20"/>
                <a:gd name="T35" fmla="*/ 1 h 26"/>
                <a:gd name="T36" fmla="*/ 12 w 20"/>
                <a:gd name="T37" fmla="*/ 0 h 26"/>
                <a:gd name="T38" fmla="*/ 12 w 20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6">
                  <a:moveTo>
                    <a:pt x="12" y="0"/>
                  </a:moveTo>
                  <a:lnTo>
                    <a:pt x="15" y="1"/>
                  </a:lnTo>
                  <a:lnTo>
                    <a:pt x="18" y="3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18" y="15"/>
                  </a:lnTo>
                  <a:lnTo>
                    <a:pt x="13" y="22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5" y="10"/>
                  </a:lnTo>
                  <a:lnTo>
                    <a:pt x="5" y="7"/>
                  </a:lnTo>
                  <a:lnTo>
                    <a:pt x="8" y="5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85"/>
            <p:cNvSpPr>
              <a:spLocks/>
            </p:cNvSpPr>
            <p:nvPr/>
          </p:nvSpPr>
          <p:spPr bwMode="auto">
            <a:xfrm>
              <a:off x="51438" y="3613101"/>
              <a:ext cx="69990" cy="122483"/>
            </a:xfrm>
            <a:custGeom>
              <a:avLst/>
              <a:gdLst>
                <a:gd name="T0" fmla="*/ 10 w 16"/>
                <a:gd name="T1" fmla="*/ 0 h 28"/>
                <a:gd name="T2" fmla="*/ 12 w 16"/>
                <a:gd name="T3" fmla="*/ 0 h 28"/>
                <a:gd name="T4" fmla="*/ 14 w 16"/>
                <a:gd name="T5" fmla="*/ 4 h 28"/>
                <a:gd name="T6" fmla="*/ 14 w 16"/>
                <a:gd name="T7" fmla="*/ 9 h 28"/>
                <a:gd name="T8" fmla="*/ 16 w 16"/>
                <a:gd name="T9" fmla="*/ 14 h 28"/>
                <a:gd name="T10" fmla="*/ 14 w 16"/>
                <a:gd name="T11" fmla="*/ 17 h 28"/>
                <a:gd name="T12" fmla="*/ 12 w 16"/>
                <a:gd name="T13" fmla="*/ 21 h 28"/>
                <a:gd name="T14" fmla="*/ 10 w 16"/>
                <a:gd name="T15" fmla="*/ 24 h 28"/>
                <a:gd name="T16" fmla="*/ 9 w 16"/>
                <a:gd name="T17" fmla="*/ 28 h 28"/>
                <a:gd name="T18" fmla="*/ 7 w 16"/>
                <a:gd name="T19" fmla="*/ 28 h 28"/>
                <a:gd name="T20" fmla="*/ 3 w 16"/>
                <a:gd name="T21" fmla="*/ 28 h 28"/>
                <a:gd name="T22" fmla="*/ 2 w 16"/>
                <a:gd name="T23" fmla="*/ 24 h 28"/>
                <a:gd name="T24" fmla="*/ 0 w 16"/>
                <a:gd name="T25" fmla="*/ 21 h 28"/>
                <a:gd name="T26" fmla="*/ 2 w 16"/>
                <a:gd name="T27" fmla="*/ 16 h 28"/>
                <a:gd name="T28" fmla="*/ 5 w 16"/>
                <a:gd name="T29" fmla="*/ 9 h 28"/>
                <a:gd name="T30" fmla="*/ 7 w 16"/>
                <a:gd name="T31" fmla="*/ 4 h 28"/>
                <a:gd name="T32" fmla="*/ 10 w 16"/>
                <a:gd name="T33" fmla="*/ 0 h 28"/>
                <a:gd name="T34" fmla="*/ 10 w 16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8">
                  <a:moveTo>
                    <a:pt x="10" y="0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14" y="9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12" y="21"/>
                  </a:lnTo>
                  <a:lnTo>
                    <a:pt x="10" y="24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5" y="9"/>
                  </a:lnTo>
                  <a:lnTo>
                    <a:pt x="7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86"/>
            <p:cNvSpPr>
              <a:spLocks/>
            </p:cNvSpPr>
            <p:nvPr/>
          </p:nvSpPr>
          <p:spPr bwMode="auto">
            <a:xfrm>
              <a:off x="283282" y="3613101"/>
              <a:ext cx="100612" cy="148729"/>
            </a:xfrm>
            <a:custGeom>
              <a:avLst/>
              <a:gdLst>
                <a:gd name="T0" fmla="*/ 16 w 23"/>
                <a:gd name="T1" fmla="*/ 0 h 34"/>
                <a:gd name="T2" fmla="*/ 19 w 23"/>
                <a:gd name="T3" fmla="*/ 2 h 34"/>
                <a:gd name="T4" fmla="*/ 21 w 23"/>
                <a:gd name="T5" fmla="*/ 4 h 34"/>
                <a:gd name="T6" fmla="*/ 23 w 23"/>
                <a:gd name="T7" fmla="*/ 7 h 34"/>
                <a:gd name="T8" fmla="*/ 23 w 23"/>
                <a:gd name="T9" fmla="*/ 10 h 34"/>
                <a:gd name="T10" fmla="*/ 21 w 23"/>
                <a:gd name="T11" fmla="*/ 14 h 34"/>
                <a:gd name="T12" fmla="*/ 21 w 23"/>
                <a:gd name="T13" fmla="*/ 17 h 34"/>
                <a:gd name="T14" fmla="*/ 19 w 23"/>
                <a:gd name="T15" fmla="*/ 21 h 34"/>
                <a:gd name="T16" fmla="*/ 18 w 23"/>
                <a:gd name="T17" fmla="*/ 24 h 34"/>
                <a:gd name="T18" fmla="*/ 11 w 23"/>
                <a:gd name="T19" fmla="*/ 31 h 34"/>
                <a:gd name="T20" fmla="*/ 5 w 23"/>
                <a:gd name="T21" fmla="*/ 34 h 34"/>
                <a:gd name="T22" fmla="*/ 2 w 23"/>
                <a:gd name="T23" fmla="*/ 33 h 34"/>
                <a:gd name="T24" fmla="*/ 2 w 23"/>
                <a:gd name="T25" fmla="*/ 31 h 34"/>
                <a:gd name="T26" fmla="*/ 0 w 23"/>
                <a:gd name="T27" fmla="*/ 28 h 34"/>
                <a:gd name="T28" fmla="*/ 2 w 23"/>
                <a:gd name="T29" fmla="*/ 22 h 34"/>
                <a:gd name="T30" fmla="*/ 4 w 23"/>
                <a:gd name="T31" fmla="*/ 17 h 34"/>
                <a:gd name="T32" fmla="*/ 9 w 23"/>
                <a:gd name="T33" fmla="*/ 10 h 34"/>
                <a:gd name="T34" fmla="*/ 14 w 23"/>
                <a:gd name="T35" fmla="*/ 4 h 34"/>
                <a:gd name="T36" fmla="*/ 16 w 23"/>
                <a:gd name="T37" fmla="*/ 0 h 34"/>
                <a:gd name="T38" fmla="*/ 16 w 2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34">
                  <a:moveTo>
                    <a:pt x="16" y="0"/>
                  </a:moveTo>
                  <a:lnTo>
                    <a:pt x="19" y="2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8" y="24"/>
                  </a:lnTo>
                  <a:lnTo>
                    <a:pt x="11" y="31"/>
                  </a:lnTo>
                  <a:lnTo>
                    <a:pt x="5" y="34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9" y="10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87"/>
            <p:cNvSpPr>
              <a:spLocks/>
            </p:cNvSpPr>
            <p:nvPr/>
          </p:nvSpPr>
          <p:spPr bwMode="auto">
            <a:xfrm>
              <a:off x="-114788" y="3709337"/>
              <a:ext cx="74366" cy="183724"/>
            </a:xfrm>
            <a:custGeom>
              <a:avLst/>
              <a:gdLst>
                <a:gd name="T0" fmla="*/ 11 w 17"/>
                <a:gd name="T1" fmla="*/ 0 h 42"/>
                <a:gd name="T2" fmla="*/ 16 w 17"/>
                <a:gd name="T3" fmla="*/ 4 h 42"/>
                <a:gd name="T4" fmla="*/ 17 w 17"/>
                <a:gd name="T5" fmla="*/ 9 h 42"/>
                <a:gd name="T6" fmla="*/ 17 w 17"/>
                <a:gd name="T7" fmla="*/ 14 h 42"/>
                <a:gd name="T8" fmla="*/ 16 w 17"/>
                <a:gd name="T9" fmla="*/ 21 h 42"/>
                <a:gd name="T10" fmla="*/ 14 w 17"/>
                <a:gd name="T11" fmla="*/ 26 h 42"/>
                <a:gd name="T12" fmla="*/ 11 w 17"/>
                <a:gd name="T13" fmla="*/ 31 h 42"/>
                <a:gd name="T14" fmla="*/ 9 w 17"/>
                <a:gd name="T15" fmla="*/ 37 h 42"/>
                <a:gd name="T16" fmla="*/ 9 w 17"/>
                <a:gd name="T17" fmla="*/ 42 h 42"/>
                <a:gd name="T18" fmla="*/ 5 w 17"/>
                <a:gd name="T19" fmla="*/ 42 h 42"/>
                <a:gd name="T20" fmla="*/ 2 w 17"/>
                <a:gd name="T21" fmla="*/ 42 h 42"/>
                <a:gd name="T22" fmla="*/ 0 w 17"/>
                <a:gd name="T23" fmla="*/ 37 h 42"/>
                <a:gd name="T24" fmla="*/ 0 w 17"/>
                <a:gd name="T25" fmla="*/ 30 h 42"/>
                <a:gd name="T26" fmla="*/ 0 w 17"/>
                <a:gd name="T27" fmla="*/ 25 h 42"/>
                <a:gd name="T28" fmla="*/ 2 w 17"/>
                <a:gd name="T29" fmla="*/ 19 h 42"/>
                <a:gd name="T30" fmla="*/ 2 w 17"/>
                <a:gd name="T31" fmla="*/ 12 h 42"/>
                <a:gd name="T32" fmla="*/ 5 w 17"/>
                <a:gd name="T33" fmla="*/ 9 h 42"/>
                <a:gd name="T34" fmla="*/ 7 w 17"/>
                <a:gd name="T35" fmla="*/ 4 h 42"/>
                <a:gd name="T36" fmla="*/ 11 w 17"/>
                <a:gd name="T37" fmla="*/ 0 h 42"/>
                <a:gd name="T38" fmla="*/ 11 w 17"/>
                <a:gd name="T3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42">
                  <a:moveTo>
                    <a:pt x="11" y="0"/>
                  </a:moveTo>
                  <a:lnTo>
                    <a:pt x="16" y="4"/>
                  </a:lnTo>
                  <a:lnTo>
                    <a:pt x="17" y="9"/>
                  </a:lnTo>
                  <a:lnTo>
                    <a:pt x="17" y="14"/>
                  </a:lnTo>
                  <a:lnTo>
                    <a:pt x="16" y="21"/>
                  </a:lnTo>
                  <a:lnTo>
                    <a:pt x="14" y="26"/>
                  </a:lnTo>
                  <a:lnTo>
                    <a:pt x="11" y="31"/>
                  </a:lnTo>
                  <a:lnTo>
                    <a:pt x="9" y="37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2" y="12"/>
                  </a:lnTo>
                  <a:lnTo>
                    <a:pt x="5" y="9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88"/>
            <p:cNvSpPr>
              <a:spLocks/>
            </p:cNvSpPr>
            <p:nvPr/>
          </p:nvSpPr>
          <p:spPr bwMode="auto">
            <a:xfrm>
              <a:off x="-40422" y="3809947"/>
              <a:ext cx="78739" cy="139980"/>
            </a:xfrm>
            <a:custGeom>
              <a:avLst/>
              <a:gdLst>
                <a:gd name="T0" fmla="*/ 11 w 18"/>
                <a:gd name="T1" fmla="*/ 0 h 32"/>
                <a:gd name="T2" fmla="*/ 16 w 18"/>
                <a:gd name="T3" fmla="*/ 3 h 32"/>
                <a:gd name="T4" fmla="*/ 18 w 18"/>
                <a:gd name="T5" fmla="*/ 8 h 32"/>
                <a:gd name="T6" fmla="*/ 18 w 18"/>
                <a:gd name="T7" fmla="*/ 15 h 32"/>
                <a:gd name="T8" fmla="*/ 16 w 18"/>
                <a:gd name="T9" fmla="*/ 22 h 32"/>
                <a:gd name="T10" fmla="*/ 14 w 18"/>
                <a:gd name="T11" fmla="*/ 26 h 32"/>
                <a:gd name="T12" fmla="*/ 11 w 18"/>
                <a:gd name="T13" fmla="*/ 31 h 32"/>
                <a:gd name="T14" fmla="*/ 7 w 18"/>
                <a:gd name="T15" fmla="*/ 32 h 32"/>
                <a:gd name="T16" fmla="*/ 0 w 18"/>
                <a:gd name="T17" fmla="*/ 32 h 32"/>
                <a:gd name="T18" fmla="*/ 0 w 18"/>
                <a:gd name="T19" fmla="*/ 27 h 32"/>
                <a:gd name="T20" fmla="*/ 0 w 18"/>
                <a:gd name="T21" fmla="*/ 24 h 32"/>
                <a:gd name="T22" fmla="*/ 2 w 18"/>
                <a:gd name="T23" fmla="*/ 19 h 32"/>
                <a:gd name="T24" fmla="*/ 4 w 18"/>
                <a:gd name="T25" fmla="*/ 15 h 32"/>
                <a:gd name="T26" fmla="*/ 4 w 18"/>
                <a:gd name="T27" fmla="*/ 10 h 32"/>
                <a:gd name="T28" fmla="*/ 6 w 18"/>
                <a:gd name="T29" fmla="*/ 7 h 32"/>
                <a:gd name="T30" fmla="*/ 9 w 18"/>
                <a:gd name="T31" fmla="*/ 3 h 32"/>
                <a:gd name="T32" fmla="*/ 11 w 18"/>
                <a:gd name="T33" fmla="*/ 0 h 32"/>
                <a:gd name="T34" fmla="*/ 11 w 18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32">
                  <a:moveTo>
                    <a:pt x="11" y="0"/>
                  </a:moveTo>
                  <a:lnTo>
                    <a:pt x="16" y="3"/>
                  </a:lnTo>
                  <a:lnTo>
                    <a:pt x="18" y="8"/>
                  </a:lnTo>
                  <a:lnTo>
                    <a:pt x="18" y="15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1" y="31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9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89"/>
            <p:cNvSpPr>
              <a:spLocks/>
            </p:cNvSpPr>
            <p:nvPr/>
          </p:nvSpPr>
          <p:spPr bwMode="auto">
            <a:xfrm>
              <a:off x="125804" y="3831820"/>
              <a:ext cx="83115" cy="148729"/>
            </a:xfrm>
            <a:custGeom>
              <a:avLst/>
              <a:gdLst>
                <a:gd name="T0" fmla="*/ 12 w 19"/>
                <a:gd name="T1" fmla="*/ 0 h 34"/>
                <a:gd name="T2" fmla="*/ 16 w 19"/>
                <a:gd name="T3" fmla="*/ 2 h 34"/>
                <a:gd name="T4" fmla="*/ 17 w 19"/>
                <a:gd name="T5" fmla="*/ 5 h 34"/>
                <a:gd name="T6" fmla="*/ 19 w 19"/>
                <a:gd name="T7" fmla="*/ 7 h 34"/>
                <a:gd name="T8" fmla="*/ 19 w 19"/>
                <a:gd name="T9" fmla="*/ 12 h 34"/>
                <a:gd name="T10" fmla="*/ 19 w 19"/>
                <a:gd name="T11" fmla="*/ 15 h 34"/>
                <a:gd name="T12" fmla="*/ 17 w 19"/>
                <a:gd name="T13" fmla="*/ 19 h 34"/>
                <a:gd name="T14" fmla="*/ 16 w 19"/>
                <a:gd name="T15" fmla="*/ 22 h 34"/>
                <a:gd name="T16" fmla="*/ 14 w 19"/>
                <a:gd name="T17" fmla="*/ 27 h 34"/>
                <a:gd name="T18" fmla="*/ 9 w 19"/>
                <a:gd name="T19" fmla="*/ 33 h 34"/>
                <a:gd name="T20" fmla="*/ 4 w 19"/>
                <a:gd name="T21" fmla="*/ 34 h 34"/>
                <a:gd name="T22" fmla="*/ 0 w 19"/>
                <a:gd name="T23" fmla="*/ 33 h 34"/>
                <a:gd name="T24" fmla="*/ 0 w 19"/>
                <a:gd name="T25" fmla="*/ 31 h 34"/>
                <a:gd name="T26" fmla="*/ 0 w 19"/>
                <a:gd name="T27" fmla="*/ 26 h 34"/>
                <a:gd name="T28" fmla="*/ 2 w 19"/>
                <a:gd name="T29" fmla="*/ 21 h 34"/>
                <a:gd name="T30" fmla="*/ 4 w 19"/>
                <a:gd name="T31" fmla="*/ 15 h 34"/>
                <a:gd name="T32" fmla="*/ 7 w 19"/>
                <a:gd name="T33" fmla="*/ 10 h 34"/>
                <a:gd name="T34" fmla="*/ 11 w 19"/>
                <a:gd name="T35" fmla="*/ 3 h 34"/>
                <a:gd name="T36" fmla="*/ 12 w 19"/>
                <a:gd name="T37" fmla="*/ 0 h 34"/>
                <a:gd name="T38" fmla="*/ 12 w 19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34">
                  <a:moveTo>
                    <a:pt x="12" y="0"/>
                  </a:moveTo>
                  <a:lnTo>
                    <a:pt x="16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6" y="22"/>
                  </a:lnTo>
                  <a:lnTo>
                    <a:pt x="14" y="27"/>
                  </a:lnTo>
                  <a:lnTo>
                    <a:pt x="9" y="33"/>
                  </a:lnTo>
                  <a:lnTo>
                    <a:pt x="4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11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90"/>
            <p:cNvSpPr>
              <a:spLocks/>
            </p:cNvSpPr>
            <p:nvPr/>
          </p:nvSpPr>
          <p:spPr bwMode="auto">
            <a:xfrm>
              <a:off x="-219774" y="4033042"/>
              <a:ext cx="61241" cy="131232"/>
            </a:xfrm>
            <a:custGeom>
              <a:avLst/>
              <a:gdLst>
                <a:gd name="T0" fmla="*/ 7 w 14"/>
                <a:gd name="T1" fmla="*/ 0 h 30"/>
                <a:gd name="T2" fmla="*/ 10 w 14"/>
                <a:gd name="T3" fmla="*/ 2 h 30"/>
                <a:gd name="T4" fmla="*/ 12 w 14"/>
                <a:gd name="T5" fmla="*/ 6 h 30"/>
                <a:gd name="T6" fmla="*/ 14 w 14"/>
                <a:gd name="T7" fmla="*/ 11 h 30"/>
                <a:gd name="T8" fmla="*/ 14 w 14"/>
                <a:gd name="T9" fmla="*/ 18 h 30"/>
                <a:gd name="T10" fmla="*/ 14 w 14"/>
                <a:gd name="T11" fmla="*/ 23 h 30"/>
                <a:gd name="T12" fmla="*/ 12 w 14"/>
                <a:gd name="T13" fmla="*/ 26 h 30"/>
                <a:gd name="T14" fmla="*/ 9 w 14"/>
                <a:gd name="T15" fmla="*/ 30 h 30"/>
                <a:gd name="T16" fmla="*/ 4 w 14"/>
                <a:gd name="T17" fmla="*/ 30 h 30"/>
                <a:gd name="T18" fmla="*/ 2 w 14"/>
                <a:gd name="T19" fmla="*/ 26 h 30"/>
                <a:gd name="T20" fmla="*/ 2 w 14"/>
                <a:gd name="T21" fmla="*/ 21 h 30"/>
                <a:gd name="T22" fmla="*/ 0 w 14"/>
                <a:gd name="T23" fmla="*/ 18 h 30"/>
                <a:gd name="T24" fmla="*/ 0 w 14"/>
                <a:gd name="T25" fmla="*/ 14 h 30"/>
                <a:gd name="T26" fmla="*/ 2 w 14"/>
                <a:gd name="T27" fmla="*/ 6 h 30"/>
                <a:gd name="T28" fmla="*/ 7 w 14"/>
                <a:gd name="T29" fmla="*/ 0 h 30"/>
                <a:gd name="T30" fmla="*/ 7 w 1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0">
                  <a:moveTo>
                    <a:pt x="7" y="0"/>
                  </a:moveTo>
                  <a:lnTo>
                    <a:pt x="10" y="2"/>
                  </a:lnTo>
                  <a:lnTo>
                    <a:pt x="12" y="6"/>
                  </a:lnTo>
                  <a:lnTo>
                    <a:pt x="14" y="11"/>
                  </a:lnTo>
                  <a:lnTo>
                    <a:pt x="14" y="18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9" y="30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91"/>
            <p:cNvSpPr>
              <a:spLocks/>
            </p:cNvSpPr>
            <p:nvPr/>
          </p:nvSpPr>
          <p:spPr bwMode="auto">
            <a:xfrm>
              <a:off x="-97291" y="4081159"/>
              <a:ext cx="56868" cy="139980"/>
            </a:xfrm>
            <a:custGeom>
              <a:avLst/>
              <a:gdLst>
                <a:gd name="T0" fmla="*/ 5 w 13"/>
                <a:gd name="T1" fmla="*/ 0 h 32"/>
                <a:gd name="T2" fmla="*/ 8 w 13"/>
                <a:gd name="T3" fmla="*/ 1 h 32"/>
                <a:gd name="T4" fmla="*/ 10 w 13"/>
                <a:gd name="T5" fmla="*/ 5 h 32"/>
                <a:gd name="T6" fmla="*/ 12 w 13"/>
                <a:gd name="T7" fmla="*/ 12 h 32"/>
                <a:gd name="T8" fmla="*/ 13 w 13"/>
                <a:gd name="T9" fmla="*/ 19 h 32"/>
                <a:gd name="T10" fmla="*/ 12 w 13"/>
                <a:gd name="T11" fmla="*/ 22 h 32"/>
                <a:gd name="T12" fmla="*/ 12 w 13"/>
                <a:gd name="T13" fmla="*/ 27 h 32"/>
                <a:gd name="T14" fmla="*/ 10 w 13"/>
                <a:gd name="T15" fmla="*/ 29 h 32"/>
                <a:gd name="T16" fmla="*/ 10 w 13"/>
                <a:gd name="T17" fmla="*/ 32 h 32"/>
                <a:gd name="T18" fmla="*/ 7 w 13"/>
                <a:gd name="T19" fmla="*/ 32 h 32"/>
                <a:gd name="T20" fmla="*/ 5 w 13"/>
                <a:gd name="T21" fmla="*/ 32 h 32"/>
                <a:gd name="T22" fmla="*/ 3 w 13"/>
                <a:gd name="T23" fmla="*/ 31 h 32"/>
                <a:gd name="T24" fmla="*/ 0 w 13"/>
                <a:gd name="T25" fmla="*/ 29 h 32"/>
                <a:gd name="T26" fmla="*/ 0 w 13"/>
                <a:gd name="T27" fmla="*/ 25 h 32"/>
                <a:gd name="T28" fmla="*/ 0 w 13"/>
                <a:gd name="T29" fmla="*/ 22 h 32"/>
                <a:gd name="T30" fmla="*/ 1 w 13"/>
                <a:gd name="T31" fmla="*/ 17 h 32"/>
                <a:gd name="T32" fmla="*/ 3 w 13"/>
                <a:gd name="T33" fmla="*/ 12 h 32"/>
                <a:gd name="T34" fmla="*/ 3 w 13"/>
                <a:gd name="T35" fmla="*/ 8 h 32"/>
                <a:gd name="T36" fmla="*/ 3 w 13"/>
                <a:gd name="T37" fmla="*/ 5 h 32"/>
                <a:gd name="T38" fmla="*/ 3 w 13"/>
                <a:gd name="T39" fmla="*/ 0 h 32"/>
                <a:gd name="T40" fmla="*/ 5 w 13"/>
                <a:gd name="T41" fmla="*/ 0 h 32"/>
                <a:gd name="T42" fmla="*/ 5 w 13"/>
                <a:gd name="T4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32">
                  <a:moveTo>
                    <a:pt x="5" y="0"/>
                  </a:moveTo>
                  <a:lnTo>
                    <a:pt x="8" y="1"/>
                  </a:lnTo>
                  <a:lnTo>
                    <a:pt x="10" y="5"/>
                  </a:lnTo>
                  <a:lnTo>
                    <a:pt x="12" y="12"/>
                  </a:lnTo>
                  <a:lnTo>
                    <a:pt x="13" y="19"/>
                  </a:lnTo>
                  <a:lnTo>
                    <a:pt x="12" y="22"/>
                  </a:lnTo>
                  <a:lnTo>
                    <a:pt x="12" y="27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3" y="12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92"/>
            <p:cNvSpPr>
              <a:spLocks/>
            </p:cNvSpPr>
            <p:nvPr/>
          </p:nvSpPr>
          <p:spPr bwMode="auto">
            <a:xfrm>
              <a:off x="-31674" y="4291129"/>
              <a:ext cx="61241" cy="126859"/>
            </a:xfrm>
            <a:custGeom>
              <a:avLst/>
              <a:gdLst>
                <a:gd name="T0" fmla="*/ 5 w 14"/>
                <a:gd name="T1" fmla="*/ 0 h 29"/>
                <a:gd name="T2" fmla="*/ 7 w 14"/>
                <a:gd name="T3" fmla="*/ 2 h 29"/>
                <a:gd name="T4" fmla="*/ 10 w 14"/>
                <a:gd name="T5" fmla="*/ 5 h 29"/>
                <a:gd name="T6" fmla="*/ 12 w 14"/>
                <a:gd name="T7" fmla="*/ 8 h 29"/>
                <a:gd name="T8" fmla="*/ 14 w 14"/>
                <a:gd name="T9" fmla="*/ 14 h 29"/>
                <a:gd name="T10" fmla="*/ 14 w 14"/>
                <a:gd name="T11" fmla="*/ 19 h 29"/>
                <a:gd name="T12" fmla="*/ 14 w 14"/>
                <a:gd name="T13" fmla="*/ 24 h 29"/>
                <a:gd name="T14" fmla="*/ 12 w 14"/>
                <a:gd name="T15" fmla="*/ 27 h 29"/>
                <a:gd name="T16" fmla="*/ 7 w 14"/>
                <a:gd name="T17" fmla="*/ 29 h 29"/>
                <a:gd name="T18" fmla="*/ 4 w 14"/>
                <a:gd name="T19" fmla="*/ 22 h 29"/>
                <a:gd name="T20" fmla="*/ 2 w 14"/>
                <a:gd name="T21" fmla="*/ 14 h 29"/>
                <a:gd name="T22" fmla="*/ 0 w 14"/>
                <a:gd name="T23" fmla="*/ 7 h 29"/>
                <a:gd name="T24" fmla="*/ 5 w 14"/>
                <a:gd name="T25" fmla="*/ 0 h 29"/>
                <a:gd name="T26" fmla="*/ 5 w 14"/>
                <a:gd name="T2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9">
                  <a:moveTo>
                    <a:pt x="5" y="0"/>
                  </a:moveTo>
                  <a:lnTo>
                    <a:pt x="7" y="2"/>
                  </a:lnTo>
                  <a:lnTo>
                    <a:pt x="10" y="5"/>
                  </a:lnTo>
                  <a:lnTo>
                    <a:pt x="12" y="8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2" y="27"/>
                  </a:lnTo>
                  <a:lnTo>
                    <a:pt x="7" y="29"/>
                  </a:lnTo>
                  <a:lnTo>
                    <a:pt x="4" y="22"/>
                  </a:lnTo>
                  <a:lnTo>
                    <a:pt x="2" y="14"/>
                  </a:lnTo>
                  <a:lnTo>
                    <a:pt x="0" y="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108"/>
            <p:cNvSpPr>
              <a:spLocks/>
            </p:cNvSpPr>
            <p:nvPr/>
          </p:nvSpPr>
          <p:spPr bwMode="auto">
            <a:xfrm>
              <a:off x="1586851" y="7803765"/>
              <a:ext cx="336829" cy="411193"/>
            </a:xfrm>
            <a:custGeom>
              <a:avLst/>
              <a:gdLst>
                <a:gd name="T0" fmla="*/ 0 w 77"/>
                <a:gd name="T1" fmla="*/ 20 h 94"/>
                <a:gd name="T2" fmla="*/ 0 w 77"/>
                <a:gd name="T3" fmla="*/ 22 h 94"/>
                <a:gd name="T4" fmla="*/ 1 w 77"/>
                <a:gd name="T5" fmla="*/ 29 h 94"/>
                <a:gd name="T6" fmla="*/ 3 w 77"/>
                <a:gd name="T7" fmla="*/ 32 h 94"/>
                <a:gd name="T8" fmla="*/ 5 w 77"/>
                <a:gd name="T9" fmla="*/ 37 h 94"/>
                <a:gd name="T10" fmla="*/ 5 w 77"/>
                <a:gd name="T11" fmla="*/ 41 h 94"/>
                <a:gd name="T12" fmla="*/ 7 w 77"/>
                <a:gd name="T13" fmla="*/ 48 h 94"/>
                <a:gd name="T14" fmla="*/ 7 w 77"/>
                <a:gd name="T15" fmla="*/ 53 h 94"/>
                <a:gd name="T16" fmla="*/ 8 w 77"/>
                <a:gd name="T17" fmla="*/ 60 h 94"/>
                <a:gd name="T18" fmla="*/ 8 w 77"/>
                <a:gd name="T19" fmla="*/ 65 h 94"/>
                <a:gd name="T20" fmla="*/ 8 w 77"/>
                <a:gd name="T21" fmla="*/ 72 h 94"/>
                <a:gd name="T22" fmla="*/ 8 w 77"/>
                <a:gd name="T23" fmla="*/ 77 h 94"/>
                <a:gd name="T24" fmla="*/ 7 w 77"/>
                <a:gd name="T25" fmla="*/ 84 h 94"/>
                <a:gd name="T26" fmla="*/ 5 w 77"/>
                <a:gd name="T27" fmla="*/ 89 h 94"/>
                <a:gd name="T28" fmla="*/ 5 w 77"/>
                <a:gd name="T29" fmla="*/ 94 h 94"/>
                <a:gd name="T30" fmla="*/ 13 w 77"/>
                <a:gd name="T31" fmla="*/ 94 h 94"/>
                <a:gd name="T32" fmla="*/ 19 w 77"/>
                <a:gd name="T33" fmla="*/ 92 h 94"/>
                <a:gd name="T34" fmla="*/ 24 w 77"/>
                <a:gd name="T35" fmla="*/ 91 h 94"/>
                <a:gd name="T36" fmla="*/ 31 w 77"/>
                <a:gd name="T37" fmla="*/ 89 h 94"/>
                <a:gd name="T38" fmla="*/ 36 w 77"/>
                <a:gd name="T39" fmla="*/ 87 h 94"/>
                <a:gd name="T40" fmla="*/ 43 w 77"/>
                <a:gd name="T41" fmla="*/ 85 h 94"/>
                <a:gd name="T42" fmla="*/ 48 w 77"/>
                <a:gd name="T43" fmla="*/ 84 h 94"/>
                <a:gd name="T44" fmla="*/ 55 w 77"/>
                <a:gd name="T45" fmla="*/ 80 h 94"/>
                <a:gd name="T46" fmla="*/ 62 w 77"/>
                <a:gd name="T47" fmla="*/ 77 h 94"/>
                <a:gd name="T48" fmla="*/ 65 w 77"/>
                <a:gd name="T49" fmla="*/ 72 h 94"/>
                <a:gd name="T50" fmla="*/ 70 w 77"/>
                <a:gd name="T51" fmla="*/ 68 h 94"/>
                <a:gd name="T52" fmla="*/ 74 w 77"/>
                <a:gd name="T53" fmla="*/ 63 h 94"/>
                <a:gd name="T54" fmla="*/ 77 w 77"/>
                <a:gd name="T55" fmla="*/ 58 h 94"/>
                <a:gd name="T56" fmla="*/ 75 w 77"/>
                <a:gd name="T57" fmla="*/ 56 h 94"/>
                <a:gd name="T58" fmla="*/ 70 w 77"/>
                <a:gd name="T59" fmla="*/ 53 h 94"/>
                <a:gd name="T60" fmla="*/ 67 w 77"/>
                <a:gd name="T61" fmla="*/ 51 h 94"/>
                <a:gd name="T62" fmla="*/ 63 w 77"/>
                <a:gd name="T63" fmla="*/ 48 h 94"/>
                <a:gd name="T64" fmla="*/ 60 w 77"/>
                <a:gd name="T65" fmla="*/ 44 h 94"/>
                <a:gd name="T66" fmla="*/ 56 w 77"/>
                <a:gd name="T67" fmla="*/ 41 h 94"/>
                <a:gd name="T68" fmla="*/ 51 w 77"/>
                <a:gd name="T69" fmla="*/ 37 h 94"/>
                <a:gd name="T70" fmla="*/ 46 w 77"/>
                <a:gd name="T71" fmla="*/ 32 h 94"/>
                <a:gd name="T72" fmla="*/ 43 w 77"/>
                <a:gd name="T73" fmla="*/ 27 h 94"/>
                <a:gd name="T74" fmla="*/ 39 w 77"/>
                <a:gd name="T75" fmla="*/ 22 h 94"/>
                <a:gd name="T76" fmla="*/ 34 w 77"/>
                <a:gd name="T77" fmla="*/ 17 h 94"/>
                <a:gd name="T78" fmla="*/ 31 w 77"/>
                <a:gd name="T79" fmla="*/ 12 h 94"/>
                <a:gd name="T80" fmla="*/ 27 w 77"/>
                <a:gd name="T81" fmla="*/ 5 h 94"/>
                <a:gd name="T82" fmla="*/ 25 w 77"/>
                <a:gd name="T83" fmla="*/ 0 h 94"/>
                <a:gd name="T84" fmla="*/ 0 w 77"/>
                <a:gd name="T85" fmla="*/ 20 h 94"/>
                <a:gd name="T86" fmla="*/ 0 w 77"/>
                <a:gd name="T87" fmla="*/ 2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94">
                  <a:moveTo>
                    <a:pt x="0" y="20"/>
                  </a:moveTo>
                  <a:lnTo>
                    <a:pt x="0" y="22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7"/>
                  </a:lnTo>
                  <a:lnTo>
                    <a:pt x="5" y="41"/>
                  </a:lnTo>
                  <a:lnTo>
                    <a:pt x="7" y="48"/>
                  </a:lnTo>
                  <a:lnTo>
                    <a:pt x="7" y="53"/>
                  </a:lnTo>
                  <a:lnTo>
                    <a:pt x="8" y="60"/>
                  </a:lnTo>
                  <a:lnTo>
                    <a:pt x="8" y="65"/>
                  </a:lnTo>
                  <a:lnTo>
                    <a:pt x="8" y="72"/>
                  </a:lnTo>
                  <a:lnTo>
                    <a:pt x="8" y="77"/>
                  </a:lnTo>
                  <a:lnTo>
                    <a:pt x="7" y="84"/>
                  </a:lnTo>
                  <a:lnTo>
                    <a:pt x="5" y="89"/>
                  </a:lnTo>
                  <a:lnTo>
                    <a:pt x="5" y="94"/>
                  </a:lnTo>
                  <a:lnTo>
                    <a:pt x="13" y="94"/>
                  </a:lnTo>
                  <a:lnTo>
                    <a:pt x="19" y="92"/>
                  </a:lnTo>
                  <a:lnTo>
                    <a:pt x="24" y="91"/>
                  </a:lnTo>
                  <a:lnTo>
                    <a:pt x="31" y="89"/>
                  </a:lnTo>
                  <a:lnTo>
                    <a:pt x="36" y="87"/>
                  </a:lnTo>
                  <a:lnTo>
                    <a:pt x="43" y="85"/>
                  </a:lnTo>
                  <a:lnTo>
                    <a:pt x="48" y="84"/>
                  </a:lnTo>
                  <a:lnTo>
                    <a:pt x="55" y="80"/>
                  </a:lnTo>
                  <a:lnTo>
                    <a:pt x="62" y="77"/>
                  </a:lnTo>
                  <a:lnTo>
                    <a:pt x="65" y="72"/>
                  </a:lnTo>
                  <a:lnTo>
                    <a:pt x="70" y="68"/>
                  </a:lnTo>
                  <a:lnTo>
                    <a:pt x="74" y="63"/>
                  </a:lnTo>
                  <a:lnTo>
                    <a:pt x="77" y="58"/>
                  </a:lnTo>
                  <a:lnTo>
                    <a:pt x="75" y="56"/>
                  </a:lnTo>
                  <a:lnTo>
                    <a:pt x="70" y="53"/>
                  </a:lnTo>
                  <a:lnTo>
                    <a:pt x="67" y="51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1" y="37"/>
                  </a:lnTo>
                  <a:lnTo>
                    <a:pt x="46" y="32"/>
                  </a:lnTo>
                  <a:lnTo>
                    <a:pt x="43" y="27"/>
                  </a:lnTo>
                  <a:lnTo>
                    <a:pt x="39" y="22"/>
                  </a:lnTo>
                  <a:lnTo>
                    <a:pt x="34" y="17"/>
                  </a:lnTo>
                  <a:lnTo>
                    <a:pt x="31" y="12"/>
                  </a:lnTo>
                  <a:lnTo>
                    <a:pt x="27" y="5"/>
                  </a:lnTo>
                  <a:lnTo>
                    <a:pt x="25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8D1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109"/>
            <p:cNvSpPr>
              <a:spLocks/>
            </p:cNvSpPr>
            <p:nvPr/>
          </p:nvSpPr>
          <p:spPr bwMode="auto">
            <a:xfrm>
              <a:off x="1508112" y="7711902"/>
              <a:ext cx="174976" cy="144356"/>
            </a:xfrm>
            <a:custGeom>
              <a:avLst/>
              <a:gdLst>
                <a:gd name="T0" fmla="*/ 21 w 40"/>
                <a:gd name="T1" fmla="*/ 33 h 33"/>
                <a:gd name="T2" fmla="*/ 25 w 40"/>
                <a:gd name="T3" fmla="*/ 33 h 33"/>
                <a:gd name="T4" fmla="*/ 28 w 40"/>
                <a:gd name="T5" fmla="*/ 31 h 33"/>
                <a:gd name="T6" fmla="*/ 31 w 40"/>
                <a:gd name="T7" fmla="*/ 29 h 33"/>
                <a:gd name="T8" fmla="*/ 35 w 40"/>
                <a:gd name="T9" fmla="*/ 27 h 33"/>
                <a:gd name="T10" fmla="*/ 38 w 40"/>
                <a:gd name="T11" fmla="*/ 22 h 33"/>
                <a:gd name="T12" fmla="*/ 40 w 40"/>
                <a:gd name="T13" fmla="*/ 15 h 33"/>
                <a:gd name="T14" fmla="*/ 38 w 40"/>
                <a:gd name="T15" fmla="*/ 10 h 33"/>
                <a:gd name="T16" fmla="*/ 35 w 40"/>
                <a:gd name="T17" fmla="*/ 3 h 33"/>
                <a:gd name="T18" fmla="*/ 31 w 40"/>
                <a:gd name="T19" fmla="*/ 2 h 33"/>
                <a:gd name="T20" fmla="*/ 28 w 40"/>
                <a:gd name="T21" fmla="*/ 0 h 33"/>
                <a:gd name="T22" fmla="*/ 25 w 40"/>
                <a:gd name="T23" fmla="*/ 0 h 33"/>
                <a:gd name="T24" fmla="*/ 21 w 40"/>
                <a:gd name="T25" fmla="*/ 0 h 33"/>
                <a:gd name="T26" fmla="*/ 16 w 40"/>
                <a:gd name="T27" fmla="*/ 0 h 33"/>
                <a:gd name="T28" fmla="*/ 12 w 40"/>
                <a:gd name="T29" fmla="*/ 0 h 33"/>
                <a:gd name="T30" fmla="*/ 7 w 40"/>
                <a:gd name="T31" fmla="*/ 2 h 33"/>
                <a:gd name="T32" fmla="*/ 6 w 40"/>
                <a:gd name="T33" fmla="*/ 3 h 33"/>
                <a:gd name="T34" fmla="*/ 0 w 40"/>
                <a:gd name="T35" fmla="*/ 10 h 33"/>
                <a:gd name="T36" fmla="*/ 0 w 40"/>
                <a:gd name="T37" fmla="*/ 15 h 33"/>
                <a:gd name="T38" fmla="*/ 0 w 40"/>
                <a:gd name="T39" fmla="*/ 22 h 33"/>
                <a:gd name="T40" fmla="*/ 6 w 40"/>
                <a:gd name="T41" fmla="*/ 27 h 33"/>
                <a:gd name="T42" fmla="*/ 7 w 40"/>
                <a:gd name="T43" fmla="*/ 29 h 33"/>
                <a:gd name="T44" fmla="*/ 12 w 40"/>
                <a:gd name="T45" fmla="*/ 31 h 33"/>
                <a:gd name="T46" fmla="*/ 16 w 40"/>
                <a:gd name="T47" fmla="*/ 33 h 33"/>
                <a:gd name="T48" fmla="*/ 21 w 40"/>
                <a:gd name="T49" fmla="*/ 33 h 33"/>
                <a:gd name="T50" fmla="*/ 21 w 40"/>
                <a:gd name="T5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3">
                  <a:moveTo>
                    <a:pt x="21" y="33"/>
                  </a:moveTo>
                  <a:lnTo>
                    <a:pt x="25" y="33"/>
                  </a:lnTo>
                  <a:lnTo>
                    <a:pt x="28" y="31"/>
                  </a:lnTo>
                  <a:lnTo>
                    <a:pt x="31" y="29"/>
                  </a:lnTo>
                  <a:lnTo>
                    <a:pt x="35" y="27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38" y="10"/>
                  </a:lnTo>
                  <a:lnTo>
                    <a:pt x="35" y="3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12" y="31"/>
                  </a:lnTo>
                  <a:lnTo>
                    <a:pt x="16" y="33"/>
                  </a:lnTo>
                  <a:lnTo>
                    <a:pt x="21" y="33"/>
                  </a:lnTo>
                  <a:lnTo>
                    <a:pt x="21" y="33"/>
                  </a:lnTo>
                  <a:close/>
                </a:path>
              </a:pathLst>
            </a:custGeom>
            <a:solidFill>
              <a:srgbClr val="F580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115"/>
            <p:cNvSpPr>
              <a:spLocks/>
            </p:cNvSpPr>
            <p:nvPr/>
          </p:nvSpPr>
          <p:spPr bwMode="auto">
            <a:xfrm>
              <a:off x="1630594" y="9785362"/>
              <a:ext cx="144356" cy="227468"/>
            </a:xfrm>
            <a:custGeom>
              <a:avLst/>
              <a:gdLst>
                <a:gd name="T0" fmla="*/ 27 w 33"/>
                <a:gd name="T1" fmla="*/ 0 h 52"/>
                <a:gd name="T2" fmla="*/ 31 w 33"/>
                <a:gd name="T3" fmla="*/ 4 h 52"/>
                <a:gd name="T4" fmla="*/ 33 w 33"/>
                <a:gd name="T5" fmla="*/ 7 h 52"/>
                <a:gd name="T6" fmla="*/ 33 w 33"/>
                <a:gd name="T7" fmla="*/ 11 h 52"/>
                <a:gd name="T8" fmla="*/ 33 w 33"/>
                <a:gd name="T9" fmla="*/ 16 h 52"/>
                <a:gd name="T10" fmla="*/ 29 w 33"/>
                <a:gd name="T11" fmla="*/ 23 h 52"/>
                <a:gd name="T12" fmla="*/ 24 w 33"/>
                <a:gd name="T13" fmla="*/ 30 h 52"/>
                <a:gd name="T14" fmla="*/ 19 w 33"/>
                <a:gd name="T15" fmla="*/ 35 h 52"/>
                <a:gd name="T16" fmla="*/ 14 w 33"/>
                <a:gd name="T17" fmla="*/ 42 h 52"/>
                <a:gd name="T18" fmla="*/ 9 w 33"/>
                <a:gd name="T19" fmla="*/ 47 h 52"/>
                <a:gd name="T20" fmla="*/ 5 w 33"/>
                <a:gd name="T21" fmla="*/ 52 h 52"/>
                <a:gd name="T22" fmla="*/ 3 w 33"/>
                <a:gd name="T23" fmla="*/ 47 h 52"/>
                <a:gd name="T24" fmla="*/ 0 w 33"/>
                <a:gd name="T25" fmla="*/ 43 h 52"/>
                <a:gd name="T26" fmla="*/ 2 w 33"/>
                <a:gd name="T27" fmla="*/ 36 h 52"/>
                <a:gd name="T28" fmla="*/ 3 w 33"/>
                <a:gd name="T29" fmla="*/ 31 h 52"/>
                <a:gd name="T30" fmla="*/ 7 w 33"/>
                <a:gd name="T31" fmla="*/ 24 h 52"/>
                <a:gd name="T32" fmla="*/ 10 w 33"/>
                <a:gd name="T33" fmla="*/ 19 h 52"/>
                <a:gd name="T34" fmla="*/ 14 w 33"/>
                <a:gd name="T35" fmla="*/ 14 h 52"/>
                <a:gd name="T36" fmla="*/ 17 w 33"/>
                <a:gd name="T37" fmla="*/ 9 h 52"/>
                <a:gd name="T38" fmla="*/ 22 w 33"/>
                <a:gd name="T39" fmla="*/ 4 h 52"/>
                <a:gd name="T40" fmla="*/ 27 w 33"/>
                <a:gd name="T41" fmla="*/ 0 h 52"/>
                <a:gd name="T42" fmla="*/ 27 w 33"/>
                <a:gd name="T4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52">
                  <a:moveTo>
                    <a:pt x="27" y="0"/>
                  </a:moveTo>
                  <a:lnTo>
                    <a:pt x="31" y="4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3" y="16"/>
                  </a:lnTo>
                  <a:lnTo>
                    <a:pt x="29" y="23"/>
                  </a:lnTo>
                  <a:lnTo>
                    <a:pt x="24" y="30"/>
                  </a:lnTo>
                  <a:lnTo>
                    <a:pt x="19" y="35"/>
                  </a:lnTo>
                  <a:lnTo>
                    <a:pt x="14" y="42"/>
                  </a:lnTo>
                  <a:lnTo>
                    <a:pt x="9" y="47"/>
                  </a:lnTo>
                  <a:lnTo>
                    <a:pt x="5" y="52"/>
                  </a:lnTo>
                  <a:lnTo>
                    <a:pt x="3" y="47"/>
                  </a:lnTo>
                  <a:lnTo>
                    <a:pt x="0" y="43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22" y="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116"/>
            <p:cNvSpPr>
              <a:spLocks/>
            </p:cNvSpPr>
            <p:nvPr/>
          </p:nvSpPr>
          <p:spPr bwMode="auto">
            <a:xfrm>
              <a:off x="1766199" y="9815984"/>
              <a:ext cx="144356" cy="188100"/>
            </a:xfrm>
            <a:custGeom>
              <a:avLst/>
              <a:gdLst>
                <a:gd name="T0" fmla="*/ 24 w 33"/>
                <a:gd name="T1" fmla="*/ 0 h 43"/>
                <a:gd name="T2" fmla="*/ 27 w 33"/>
                <a:gd name="T3" fmla="*/ 2 h 43"/>
                <a:gd name="T4" fmla="*/ 31 w 33"/>
                <a:gd name="T5" fmla="*/ 5 h 43"/>
                <a:gd name="T6" fmla="*/ 31 w 33"/>
                <a:gd name="T7" fmla="*/ 7 h 43"/>
                <a:gd name="T8" fmla="*/ 33 w 33"/>
                <a:gd name="T9" fmla="*/ 10 h 43"/>
                <a:gd name="T10" fmla="*/ 29 w 33"/>
                <a:gd name="T11" fmla="*/ 17 h 43"/>
                <a:gd name="T12" fmla="*/ 24 w 33"/>
                <a:gd name="T13" fmla="*/ 26 h 43"/>
                <a:gd name="T14" fmla="*/ 17 w 33"/>
                <a:gd name="T15" fmla="*/ 31 h 43"/>
                <a:gd name="T16" fmla="*/ 12 w 33"/>
                <a:gd name="T17" fmla="*/ 36 h 43"/>
                <a:gd name="T18" fmla="*/ 5 w 33"/>
                <a:gd name="T19" fmla="*/ 40 h 43"/>
                <a:gd name="T20" fmla="*/ 2 w 33"/>
                <a:gd name="T21" fmla="*/ 43 h 43"/>
                <a:gd name="T22" fmla="*/ 0 w 33"/>
                <a:gd name="T23" fmla="*/ 38 h 43"/>
                <a:gd name="T24" fmla="*/ 0 w 33"/>
                <a:gd name="T25" fmla="*/ 35 h 43"/>
                <a:gd name="T26" fmla="*/ 0 w 33"/>
                <a:gd name="T27" fmla="*/ 29 h 43"/>
                <a:gd name="T28" fmla="*/ 0 w 33"/>
                <a:gd name="T29" fmla="*/ 28 h 43"/>
                <a:gd name="T30" fmla="*/ 3 w 33"/>
                <a:gd name="T31" fmla="*/ 19 h 43"/>
                <a:gd name="T32" fmla="*/ 10 w 33"/>
                <a:gd name="T33" fmla="*/ 12 h 43"/>
                <a:gd name="T34" fmla="*/ 17 w 33"/>
                <a:gd name="T35" fmla="*/ 5 h 43"/>
                <a:gd name="T36" fmla="*/ 24 w 33"/>
                <a:gd name="T37" fmla="*/ 0 h 43"/>
                <a:gd name="T38" fmla="*/ 24 w 33"/>
                <a:gd name="T3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43">
                  <a:moveTo>
                    <a:pt x="24" y="0"/>
                  </a:moveTo>
                  <a:lnTo>
                    <a:pt x="27" y="2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3" y="10"/>
                  </a:lnTo>
                  <a:lnTo>
                    <a:pt x="29" y="17"/>
                  </a:lnTo>
                  <a:lnTo>
                    <a:pt x="24" y="26"/>
                  </a:lnTo>
                  <a:lnTo>
                    <a:pt x="17" y="31"/>
                  </a:lnTo>
                  <a:lnTo>
                    <a:pt x="12" y="36"/>
                  </a:lnTo>
                  <a:lnTo>
                    <a:pt x="5" y="40"/>
                  </a:lnTo>
                  <a:lnTo>
                    <a:pt x="2" y="43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0" y="12"/>
                  </a:lnTo>
                  <a:lnTo>
                    <a:pt x="17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117"/>
            <p:cNvSpPr>
              <a:spLocks/>
            </p:cNvSpPr>
            <p:nvPr/>
          </p:nvSpPr>
          <p:spPr bwMode="auto">
            <a:xfrm>
              <a:off x="1932426" y="9837855"/>
              <a:ext cx="96237" cy="153105"/>
            </a:xfrm>
            <a:custGeom>
              <a:avLst/>
              <a:gdLst>
                <a:gd name="T0" fmla="*/ 15 w 22"/>
                <a:gd name="T1" fmla="*/ 0 h 35"/>
                <a:gd name="T2" fmla="*/ 20 w 22"/>
                <a:gd name="T3" fmla="*/ 4 h 35"/>
                <a:gd name="T4" fmla="*/ 22 w 22"/>
                <a:gd name="T5" fmla="*/ 7 h 35"/>
                <a:gd name="T6" fmla="*/ 22 w 22"/>
                <a:gd name="T7" fmla="*/ 14 h 35"/>
                <a:gd name="T8" fmla="*/ 20 w 22"/>
                <a:gd name="T9" fmla="*/ 21 h 35"/>
                <a:gd name="T10" fmla="*/ 17 w 22"/>
                <a:gd name="T11" fmla="*/ 24 h 35"/>
                <a:gd name="T12" fmla="*/ 13 w 22"/>
                <a:gd name="T13" fmla="*/ 30 h 35"/>
                <a:gd name="T14" fmla="*/ 10 w 22"/>
                <a:gd name="T15" fmla="*/ 33 h 35"/>
                <a:gd name="T16" fmla="*/ 7 w 22"/>
                <a:gd name="T17" fmla="*/ 35 h 35"/>
                <a:gd name="T18" fmla="*/ 3 w 22"/>
                <a:gd name="T19" fmla="*/ 35 h 35"/>
                <a:gd name="T20" fmla="*/ 1 w 22"/>
                <a:gd name="T21" fmla="*/ 33 h 35"/>
                <a:gd name="T22" fmla="*/ 0 w 22"/>
                <a:gd name="T23" fmla="*/ 31 h 35"/>
                <a:gd name="T24" fmla="*/ 0 w 22"/>
                <a:gd name="T25" fmla="*/ 28 h 35"/>
                <a:gd name="T26" fmla="*/ 0 w 22"/>
                <a:gd name="T27" fmla="*/ 26 h 35"/>
                <a:gd name="T28" fmla="*/ 1 w 22"/>
                <a:gd name="T29" fmla="*/ 23 h 35"/>
                <a:gd name="T30" fmla="*/ 3 w 22"/>
                <a:gd name="T31" fmla="*/ 18 h 35"/>
                <a:gd name="T32" fmla="*/ 8 w 22"/>
                <a:gd name="T33" fmla="*/ 11 h 35"/>
                <a:gd name="T34" fmla="*/ 12 w 22"/>
                <a:gd name="T35" fmla="*/ 4 h 35"/>
                <a:gd name="T36" fmla="*/ 15 w 22"/>
                <a:gd name="T37" fmla="*/ 0 h 35"/>
                <a:gd name="T38" fmla="*/ 15 w 22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35">
                  <a:moveTo>
                    <a:pt x="15" y="0"/>
                  </a:moveTo>
                  <a:lnTo>
                    <a:pt x="20" y="4"/>
                  </a:lnTo>
                  <a:lnTo>
                    <a:pt x="22" y="7"/>
                  </a:lnTo>
                  <a:lnTo>
                    <a:pt x="22" y="14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3" y="18"/>
                  </a:lnTo>
                  <a:lnTo>
                    <a:pt x="8" y="11"/>
                  </a:lnTo>
                  <a:lnTo>
                    <a:pt x="12" y="4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118"/>
            <p:cNvSpPr>
              <a:spLocks/>
            </p:cNvSpPr>
            <p:nvPr/>
          </p:nvSpPr>
          <p:spPr bwMode="auto">
            <a:xfrm>
              <a:off x="1158160" y="10231550"/>
              <a:ext cx="148729" cy="209971"/>
            </a:xfrm>
            <a:custGeom>
              <a:avLst/>
              <a:gdLst>
                <a:gd name="T0" fmla="*/ 27 w 34"/>
                <a:gd name="T1" fmla="*/ 0 h 48"/>
                <a:gd name="T2" fmla="*/ 31 w 34"/>
                <a:gd name="T3" fmla="*/ 3 h 48"/>
                <a:gd name="T4" fmla="*/ 34 w 34"/>
                <a:gd name="T5" fmla="*/ 7 h 48"/>
                <a:gd name="T6" fmla="*/ 34 w 34"/>
                <a:gd name="T7" fmla="*/ 8 h 48"/>
                <a:gd name="T8" fmla="*/ 34 w 34"/>
                <a:gd name="T9" fmla="*/ 13 h 48"/>
                <a:gd name="T10" fmla="*/ 31 w 34"/>
                <a:gd name="T11" fmla="*/ 20 h 48"/>
                <a:gd name="T12" fmla="*/ 25 w 34"/>
                <a:gd name="T13" fmla="*/ 27 h 48"/>
                <a:gd name="T14" fmla="*/ 19 w 34"/>
                <a:gd name="T15" fmla="*/ 32 h 48"/>
                <a:gd name="T16" fmla="*/ 15 w 34"/>
                <a:gd name="T17" fmla="*/ 38 h 48"/>
                <a:gd name="T18" fmla="*/ 10 w 34"/>
                <a:gd name="T19" fmla="*/ 43 h 48"/>
                <a:gd name="T20" fmla="*/ 7 w 34"/>
                <a:gd name="T21" fmla="*/ 48 h 48"/>
                <a:gd name="T22" fmla="*/ 3 w 34"/>
                <a:gd name="T23" fmla="*/ 44 h 48"/>
                <a:gd name="T24" fmla="*/ 0 w 34"/>
                <a:gd name="T25" fmla="*/ 39 h 48"/>
                <a:gd name="T26" fmla="*/ 1 w 34"/>
                <a:gd name="T27" fmla="*/ 32 h 48"/>
                <a:gd name="T28" fmla="*/ 5 w 34"/>
                <a:gd name="T29" fmla="*/ 27 h 48"/>
                <a:gd name="T30" fmla="*/ 7 w 34"/>
                <a:gd name="T31" fmla="*/ 22 h 48"/>
                <a:gd name="T32" fmla="*/ 12 w 34"/>
                <a:gd name="T33" fmla="*/ 17 h 48"/>
                <a:gd name="T34" fmla="*/ 15 w 34"/>
                <a:gd name="T35" fmla="*/ 13 h 48"/>
                <a:gd name="T36" fmla="*/ 19 w 34"/>
                <a:gd name="T37" fmla="*/ 8 h 48"/>
                <a:gd name="T38" fmla="*/ 22 w 34"/>
                <a:gd name="T39" fmla="*/ 3 h 48"/>
                <a:gd name="T40" fmla="*/ 27 w 34"/>
                <a:gd name="T41" fmla="*/ 0 h 48"/>
                <a:gd name="T42" fmla="*/ 27 w 34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48">
                  <a:moveTo>
                    <a:pt x="27" y="0"/>
                  </a:moveTo>
                  <a:lnTo>
                    <a:pt x="31" y="3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13"/>
                  </a:lnTo>
                  <a:lnTo>
                    <a:pt x="31" y="20"/>
                  </a:lnTo>
                  <a:lnTo>
                    <a:pt x="25" y="27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2" y="17"/>
                  </a:lnTo>
                  <a:lnTo>
                    <a:pt x="15" y="13"/>
                  </a:lnTo>
                  <a:lnTo>
                    <a:pt x="19" y="8"/>
                  </a:lnTo>
                  <a:lnTo>
                    <a:pt x="22" y="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119"/>
            <p:cNvSpPr>
              <a:spLocks/>
            </p:cNvSpPr>
            <p:nvPr/>
          </p:nvSpPr>
          <p:spPr bwMode="auto">
            <a:xfrm>
              <a:off x="1298141" y="10275293"/>
              <a:ext cx="131232" cy="174976"/>
            </a:xfrm>
            <a:custGeom>
              <a:avLst/>
              <a:gdLst>
                <a:gd name="T0" fmla="*/ 23 w 30"/>
                <a:gd name="T1" fmla="*/ 0 h 40"/>
                <a:gd name="T2" fmla="*/ 26 w 30"/>
                <a:gd name="T3" fmla="*/ 2 h 40"/>
                <a:gd name="T4" fmla="*/ 30 w 30"/>
                <a:gd name="T5" fmla="*/ 5 h 40"/>
                <a:gd name="T6" fmla="*/ 30 w 30"/>
                <a:gd name="T7" fmla="*/ 7 h 40"/>
                <a:gd name="T8" fmla="*/ 30 w 30"/>
                <a:gd name="T9" fmla="*/ 12 h 40"/>
                <a:gd name="T10" fmla="*/ 26 w 30"/>
                <a:gd name="T11" fmla="*/ 19 h 40"/>
                <a:gd name="T12" fmla="*/ 21 w 30"/>
                <a:gd name="T13" fmla="*/ 26 h 40"/>
                <a:gd name="T14" fmla="*/ 18 w 30"/>
                <a:gd name="T15" fmla="*/ 29 h 40"/>
                <a:gd name="T16" fmla="*/ 14 w 30"/>
                <a:gd name="T17" fmla="*/ 33 h 40"/>
                <a:gd name="T18" fmla="*/ 12 w 30"/>
                <a:gd name="T19" fmla="*/ 36 h 40"/>
                <a:gd name="T20" fmla="*/ 11 w 30"/>
                <a:gd name="T21" fmla="*/ 40 h 40"/>
                <a:gd name="T22" fmla="*/ 5 w 30"/>
                <a:gd name="T23" fmla="*/ 38 h 40"/>
                <a:gd name="T24" fmla="*/ 4 w 30"/>
                <a:gd name="T25" fmla="*/ 36 h 40"/>
                <a:gd name="T26" fmla="*/ 2 w 30"/>
                <a:gd name="T27" fmla="*/ 34 h 40"/>
                <a:gd name="T28" fmla="*/ 0 w 30"/>
                <a:gd name="T29" fmla="*/ 31 h 40"/>
                <a:gd name="T30" fmla="*/ 0 w 30"/>
                <a:gd name="T31" fmla="*/ 26 h 40"/>
                <a:gd name="T32" fmla="*/ 4 w 30"/>
                <a:gd name="T33" fmla="*/ 21 h 40"/>
                <a:gd name="T34" fmla="*/ 9 w 30"/>
                <a:gd name="T35" fmla="*/ 14 h 40"/>
                <a:gd name="T36" fmla="*/ 14 w 30"/>
                <a:gd name="T37" fmla="*/ 9 h 40"/>
                <a:gd name="T38" fmla="*/ 18 w 30"/>
                <a:gd name="T39" fmla="*/ 3 h 40"/>
                <a:gd name="T40" fmla="*/ 23 w 30"/>
                <a:gd name="T41" fmla="*/ 0 h 40"/>
                <a:gd name="T42" fmla="*/ 23 w 30"/>
                <a:gd name="T4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0">
                  <a:moveTo>
                    <a:pt x="23" y="0"/>
                  </a:moveTo>
                  <a:lnTo>
                    <a:pt x="26" y="2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12"/>
                  </a:lnTo>
                  <a:lnTo>
                    <a:pt x="26" y="19"/>
                  </a:lnTo>
                  <a:lnTo>
                    <a:pt x="21" y="26"/>
                  </a:lnTo>
                  <a:lnTo>
                    <a:pt x="18" y="29"/>
                  </a:lnTo>
                  <a:lnTo>
                    <a:pt x="14" y="33"/>
                  </a:lnTo>
                  <a:lnTo>
                    <a:pt x="12" y="36"/>
                  </a:lnTo>
                  <a:lnTo>
                    <a:pt x="11" y="40"/>
                  </a:lnTo>
                  <a:lnTo>
                    <a:pt x="5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4" y="21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120"/>
            <p:cNvSpPr>
              <a:spLocks/>
            </p:cNvSpPr>
            <p:nvPr/>
          </p:nvSpPr>
          <p:spPr bwMode="auto">
            <a:xfrm>
              <a:off x="1429373" y="10319037"/>
              <a:ext cx="87488" cy="153105"/>
            </a:xfrm>
            <a:custGeom>
              <a:avLst/>
              <a:gdLst>
                <a:gd name="T0" fmla="*/ 13 w 20"/>
                <a:gd name="T1" fmla="*/ 0 h 35"/>
                <a:gd name="T2" fmla="*/ 18 w 20"/>
                <a:gd name="T3" fmla="*/ 4 h 35"/>
                <a:gd name="T4" fmla="*/ 20 w 20"/>
                <a:gd name="T5" fmla="*/ 9 h 35"/>
                <a:gd name="T6" fmla="*/ 20 w 20"/>
                <a:gd name="T7" fmla="*/ 12 h 35"/>
                <a:gd name="T8" fmla="*/ 20 w 20"/>
                <a:gd name="T9" fmla="*/ 19 h 35"/>
                <a:gd name="T10" fmla="*/ 17 w 20"/>
                <a:gd name="T11" fmla="*/ 24 h 35"/>
                <a:gd name="T12" fmla="*/ 13 w 20"/>
                <a:gd name="T13" fmla="*/ 30 h 35"/>
                <a:gd name="T14" fmla="*/ 8 w 20"/>
                <a:gd name="T15" fmla="*/ 33 h 35"/>
                <a:gd name="T16" fmla="*/ 3 w 20"/>
                <a:gd name="T17" fmla="*/ 35 h 35"/>
                <a:gd name="T18" fmla="*/ 0 w 20"/>
                <a:gd name="T19" fmla="*/ 28 h 35"/>
                <a:gd name="T20" fmla="*/ 0 w 20"/>
                <a:gd name="T21" fmla="*/ 24 h 35"/>
                <a:gd name="T22" fmla="*/ 1 w 20"/>
                <a:gd name="T23" fmla="*/ 19 h 35"/>
                <a:gd name="T24" fmla="*/ 3 w 20"/>
                <a:gd name="T25" fmla="*/ 16 h 35"/>
                <a:gd name="T26" fmla="*/ 8 w 20"/>
                <a:gd name="T27" fmla="*/ 7 h 35"/>
                <a:gd name="T28" fmla="*/ 13 w 20"/>
                <a:gd name="T29" fmla="*/ 0 h 35"/>
                <a:gd name="T30" fmla="*/ 13 w 20"/>
                <a:gd name="T3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35">
                  <a:moveTo>
                    <a:pt x="13" y="0"/>
                  </a:moveTo>
                  <a:lnTo>
                    <a:pt x="18" y="4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20" y="19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8" y="33"/>
                  </a:lnTo>
                  <a:lnTo>
                    <a:pt x="3" y="35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8" y="7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60" name="Group 367"/>
            <p:cNvGrpSpPr/>
            <p:nvPr/>
          </p:nvGrpSpPr>
          <p:grpSpPr>
            <a:xfrm>
              <a:off x="762000" y="4781168"/>
              <a:ext cx="1311663" cy="2007523"/>
              <a:chOff x="1337656" y="5576987"/>
              <a:chExt cx="1434354" cy="2195303"/>
            </a:xfrm>
          </p:grpSpPr>
          <p:sp>
            <p:nvSpPr>
              <p:cNvPr id="63" name="Freeform 376"/>
              <p:cNvSpPr>
                <a:spLocks/>
              </p:cNvSpPr>
              <p:nvPr/>
            </p:nvSpPr>
            <p:spPr bwMode="auto">
              <a:xfrm>
                <a:off x="1337656" y="5799211"/>
                <a:ext cx="1434354" cy="1973079"/>
              </a:xfrm>
              <a:custGeom>
                <a:avLst/>
                <a:gdLst>
                  <a:gd name="T0" fmla="*/ 81 w 425"/>
                  <a:gd name="T1" fmla="*/ 36 h 585"/>
                  <a:gd name="T2" fmla="*/ 0 w 425"/>
                  <a:gd name="T3" fmla="*/ 585 h 585"/>
                  <a:gd name="T4" fmla="*/ 338 w 425"/>
                  <a:gd name="T5" fmla="*/ 494 h 585"/>
                  <a:gd name="T6" fmla="*/ 425 w 425"/>
                  <a:gd name="T7" fmla="*/ 0 h 585"/>
                  <a:gd name="T8" fmla="*/ 81 w 425"/>
                  <a:gd name="T9" fmla="*/ 36 h 585"/>
                  <a:gd name="T10" fmla="*/ 81 w 425"/>
                  <a:gd name="T11" fmla="*/ 36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5" h="585">
                    <a:moveTo>
                      <a:pt x="81" y="36"/>
                    </a:moveTo>
                    <a:lnTo>
                      <a:pt x="0" y="585"/>
                    </a:lnTo>
                    <a:lnTo>
                      <a:pt x="338" y="494"/>
                    </a:lnTo>
                    <a:lnTo>
                      <a:pt x="425" y="0"/>
                    </a:lnTo>
                    <a:lnTo>
                      <a:pt x="81" y="36"/>
                    </a:lnTo>
                    <a:lnTo>
                      <a:pt x="81" y="3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377"/>
              <p:cNvSpPr>
                <a:spLocks/>
              </p:cNvSpPr>
              <p:nvPr/>
            </p:nvSpPr>
            <p:spPr bwMode="auto">
              <a:xfrm>
                <a:off x="2122972" y="5576987"/>
                <a:ext cx="276096" cy="269363"/>
              </a:xfrm>
              <a:custGeom>
                <a:avLst/>
                <a:gdLst>
                  <a:gd name="T0" fmla="*/ 0 w 81"/>
                  <a:gd name="T1" fmla="*/ 74 h 80"/>
                  <a:gd name="T2" fmla="*/ 28 w 81"/>
                  <a:gd name="T3" fmla="*/ 0 h 80"/>
                  <a:gd name="T4" fmla="*/ 81 w 81"/>
                  <a:gd name="T5" fmla="*/ 6 h 80"/>
                  <a:gd name="T6" fmla="*/ 76 w 81"/>
                  <a:gd name="T7" fmla="*/ 80 h 80"/>
                  <a:gd name="T8" fmla="*/ 0 w 81"/>
                  <a:gd name="T9" fmla="*/ 74 h 80"/>
                  <a:gd name="T10" fmla="*/ 0 w 81"/>
                  <a:gd name="T11" fmla="*/ 7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80">
                    <a:moveTo>
                      <a:pt x="0" y="74"/>
                    </a:moveTo>
                    <a:lnTo>
                      <a:pt x="28" y="0"/>
                    </a:lnTo>
                    <a:lnTo>
                      <a:pt x="81" y="6"/>
                    </a:lnTo>
                    <a:lnTo>
                      <a:pt x="76" y="80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391"/>
              <p:cNvSpPr>
                <a:spLocks/>
              </p:cNvSpPr>
              <p:nvPr/>
            </p:nvSpPr>
            <p:spPr bwMode="auto">
              <a:xfrm>
                <a:off x="1920949" y="5772275"/>
                <a:ext cx="599331" cy="343437"/>
              </a:xfrm>
              <a:custGeom>
                <a:avLst/>
                <a:gdLst>
                  <a:gd name="T0" fmla="*/ 0 w 177"/>
                  <a:gd name="T1" fmla="*/ 103 h 103"/>
                  <a:gd name="T2" fmla="*/ 40 w 177"/>
                  <a:gd name="T3" fmla="*/ 15 h 103"/>
                  <a:gd name="T4" fmla="*/ 177 w 177"/>
                  <a:gd name="T5" fmla="*/ 0 h 103"/>
                  <a:gd name="T6" fmla="*/ 148 w 177"/>
                  <a:gd name="T7" fmla="*/ 95 h 103"/>
                  <a:gd name="T8" fmla="*/ 0 w 177"/>
                  <a:gd name="T9" fmla="*/ 103 h 103"/>
                  <a:gd name="T10" fmla="*/ 0 w 177"/>
                  <a:gd name="T11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03">
                    <a:moveTo>
                      <a:pt x="0" y="103"/>
                    </a:moveTo>
                    <a:lnTo>
                      <a:pt x="40" y="15"/>
                    </a:lnTo>
                    <a:lnTo>
                      <a:pt x="177" y="0"/>
                    </a:lnTo>
                    <a:lnTo>
                      <a:pt x="148" y="95"/>
                    </a:lnTo>
                    <a:lnTo>
                      <a:pt x="0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61" name="Freeform 27"/>
            <p:cNvSpPr>
              <a:spLocks/>
            </p:cNvSpPr>
            <p:nvPr/>
          </p:nvSpPr>
          <p:spPr bwMode="auto">
            <a:xfrm rot="21266612">
              <a:off x="-256621" y="5430620"/>
              <a:ext cx="1779890" cy="1649146"/>
            </a:xfrm>
            <a:custGeom>
              <a:avLst/>
              <a:gdLst>
                <a:gd name="T0" fmla="*/ 60 w 528"/>
                <a:gd name="T1" fmla="*/ 2 h 353"/>
                <a:gd name="T2" fmla="*/ 51 w 528"/>
                <a:gd name="T3" fmla="*/ 5 h 353"/>
                <a:gd name="T4" fmla="*/ 41 w 528"/>
                <a:gd name="T5" fmla="*/ 12 h 353"/>
                <a:gd name="T6" fmla="*/ 29 w 528"/>
                <a:gd name="T7" fmla="*/ 21 h 353"/>
                <a:gd name="T8" fmla="*/ 19 w 528"/>
                <a:gd name="T9" fmla="*/ 31 h 353"/>
                <a:gd name="T10" fmla="*/ 10 w 528"/>
                <a:gd name="T11" fmla="*/ 45 h 353"/>
                <a:gd name="T12" fmla="*/ 2 w 528"/>
                <a:gd name="T13" fmla="*/ 59 h 353"/>
                <a:gd name="T14" fmla="*/ 0 w 528"/>
                <a:gd name="T15" fmla="*/ 76 h 353"/>
                <a:gd name="T16" fmla="*/ 3 w 528"/>
                <a:gd name="T17" fmla="*/ 95 h 353"/>
                <a:gd name="T18" fmla="*/ 19 w 528"/>
                <a:gd name="T19" fmla="*/ 127 h 353"/>
                <a:gd name="T20" fmla="*/ 45 w 528"/>
                <a:gd name="T21" fmla="*/ 167 h 353"/>
                <a:gd name="T22" fmla="*/ 77 w 528"/>
                <a:gd name="T23" fmla="*/ 213 h 353"/>
                <a:gd name="T24" fmla="*/ 110 w 528"/>
                <a:gd name="T25" fmla="*/ 258 h 353"/>
                <a:gd name="T26" fmla="*/ 141 w 528"/>
                <a:gd name="T27" fmla="*/ 299 h 353"/>
                <a:gd name="T28" fmla="*/ 165 w 528"/>
                <a:gd name="T29" fmla="*/ 332 h 353"/>
                <a:gd name="T30" fmla="*/ 180 w 528"/>
                <a:gd name="T31" fmla="*/ 349 h 353"/>
                <a:gd name="T32" fmla="*/ 186 w 528"/>
                <a:gd name="T33" fmla="*/ 351 h 353"/>
                <a:gd name="T34" fmla="*/ 210 w 528"/>
                <a:gd name="T35" fmla="*/ 344 h 353"/>
                <a:gd name="T36" fmla="*/ 253 w 528"/>
                <a:gd name="T37" fmla="*/ 332 h 353"/>
                <a:gd name="T38" fmla="*/ 306 w 528"/>
                <a:gd name="T39" fmla="*/ 315 h 353"/>
                <a:gd name="T40" fmla="*/ 366 w 528"/>
                <a:gd name="T41" fmla="*/ 294 h 353"/>
                <a:gd name="T42" fmla="*/ 426 w 528"/>
                <a:gd name="T43" fmla="*/ 272 h 353"/>
                <a:gd name="T44" fmla="*/ 478 w 528"/>
                <a:gd name="T45" fmla="*/ 248 h 353"/>
                <a:gd name="T46" fmla="*/ 515 w 528"/>
                <a:gd name="T47" fmla="*/ 224 h 353"/>
                <a:gd name="T48" fmla="*/ 479 w 528"/>
                <a:gd name="T49" fmla="*/ 115 h 353"/>
                <a:gd name="T50" fmla="*/ 471 w 528"/>
                <a:gd name="T51" fmla="*/ 119 h 353"/>
                <a:gd name="T52" fmla="*/ 447 w 528"/>
                <a:gd name="T53" fmla="*/ 129 h 353"/>
                <a:gd name="T54" fmla="*/ 412 w 528"/>
                <a:gd name="T55" fmla="*/ 145 h 353"/>
                <a:gd name="T56" fmla="*/ 373 w 528"/>
                <a:gd name="T57" fmla="*/ 162 h 353"/>
                <a:gd name="T58" fmla="*/ 330 w 528"/>
                <a:gd name="T59" fmla="*/ 181 h 353"/>
                <a:gd name="T60" fmla="*/ 290 w 528"/>
                <a:gd name="T61" fmla="*/ 196 h 353"/>
                <a:gd name="T62" fmla="*/ 256 w 528"/>
                <a:gd name="T63" fmla="*/ 208 h 353"/>
                <a:gd name="T64" fmla="*/ 234 w 528"/>
                <a:gd name="T65" fmla="*/ 213 h 353"/>
                <a:gd name="T66" fmla="*/ 228 w 528"/>
                <a:gd name="T67" fmla="*/ 208 h 353"/>
                <a:gd name="T68" fmla="*/ 222 w 528"/>
                <a:gd name="T69" fmla="*/ 194 h 353"/>
                <a:gd name="T70" fmla="*/ 213 w 528"/>
                <a:gd name="T71" fmla="*/ 174 h 353"/>
                <a:gd name="T72" fmla="*/ 203 w 528"/>
                <a:gd name="T73" fmla="*/ 150 h 353"/>
                <a:gd name="T74" fmla="*/ 187 w 528"/>
                <a:gd name="T75" fmla="*/ 120 h 353"/>
                <a:gd name="T76" fmla="*/ 172 w 528"/>
                <a:gd name="T77" fmla="*/ 91 h 353"/>
                <a:gd name="T78" fmla="*/ 153 w 528"/>
                <a:gd name="T79" fmla="*/ 62 h 353"/>
                <a:gd name="T80" fmla="*/ 132 w 528"/>
                <a:gd name="T81" fmla="*/ 36 h 353"/>
                <a:gd name="T82" fmla="*/ 125 w 528"/>
                <a:gd name="T83" fmla="*/ 29 h 353"/>
                <a:gd name="T84" fmla="*/ 118 w 528"/>
                <a:gd name="T85" fmla="*/ 22 h 353"/>
                <a:gd name="T86" fmla="*/ 110 w 528"/>
                <a:gd name="T87" fmla="*/ 16 h 353"/>
                <a:gd name="T88" fmla="*/ 100 w 528"/>
                <a:gd name="T89" fmla="*/ 9 h 353"/>
                <a:gd name="T90" fmla="*/ 89 w 528"/>
                <a:gd name="T91" fmla="*/ 4 h 353"/>
                <a:gd name="T92" fmla="*/ 76 w 528"/>
                <a:gd name="T93" fmla="*/ 0 h 353"/>
                <a:gd name="T94" fmla="*/ 63 w 528"/>
                <a:gd name="T95" fmla="*/ 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8" h="353">
                  <a:moveTo>
                    <a:pt x="63" y="2"/>
                  </a:moveTo>
                  <a:lnTo>
                    <a:pt x="60" y="2"/>
                  </a:lnTo>
                  <a:lnTo>
                    <a:pt x="57" y="5"/>
                  </a:lnTo>
                  <a:lnTo>
                    <a:pt x="51" y="5"/>
                  </a:lnTo>
                  <a:lnTo>
                    <a:pt x="46" y="9"/>
                  </a:lnTo>
                  <a:lnTo>
                    <a:pt x="41" y="12"/>
                  </a:lnTo>
                  <a:lnTo>
                    <a:pt x="36" y="16"/>
                  </a:lnTo>
                  <a:lnTo>
                    <a:pt x="29" y="21"/>
                  </a:lnTo>
                  <a:lnTo>
                    <a:pt x="24" y="28"/>
                  </a:lnTo>
                  <a:lnTo>
                    <a:pt x="19" y="31"/>
                  </a:lnTo>
                  <a:lnTo>
                    <a:pt x="14" y="38"/>
                  </a:lnTo>
                  <a:lnTo>
                    <a:pt x="10" y="45"/>
                  </a:lnTo>
                  <a:lnTo>
                    <a:pt x="5" y="52"/>
                  </a:lnTo>
                  <a:lnTo>
                    <a:pt x="2" y="59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2" y="84"/>
                  </a:lnTo>
                  <a:lnTo>
                    <a:pt x="3" y="95"/>
                  </a:lnTo>
                  <a:lnTo>
                    <a:pt x="10" y="110"/>
                  </a:lnTo>
                  <a:lnTo>
                    <a:pt x="19" y="127"/>
                  </a:lnTo>
                  <a:lnTo>
                    <a:pt x="31" y="146"/>
                  </a:lnTo>
                  <a:lnTo>
                    <a:pt x="45" y="167"/>
                  </a:lnTo>
                  <a:lnTo>
                    <a:pt x="60" y="191"/>
                  </a:lnTo>
                  <a:lnTo>
                    <a:pt x="77" y="213"/>
                  </a:lnTo>
                  <a:lnTo>
                    <a:pt x="93" y="237"/>
                  </a:lnTo>
                  <a:lnTo>
                    <a:pt x="110" y="258"/>
                  </a:lnTo>
                  <a:lnTo>
                    <a:pt x="125" y="280"/>
                  </a:lnTo>
                  <a:lnTo>
                    <a:pt x="141" y="299"/>
                  </a:lnTo>
                  <a:lnTo>
                    <a:pt x="155" y="318"/>
                  </a:lnTo>
                  <a:lnTo>
                    <a:pt x="165" y="332"/>
                  </a:lnTo>
                  <a:lnTo>
                    <a:pt x="175" y="342"/>
                  </a:lnTo>
                  <a:lnTo>
                    <a:pt x="180" y="349"/>
                  </a:lnTo>
                  <a:lnTo>
                    <a:pt x="182" y="353"/>
                  </a:lnTo>
                  <a:lnTo>
                    <a:pt x="186" y="351"/>
                  </a:lnTo>
                  <a:lnTo>
                    <a:pt x="196" y="349"/>
                  </a:lnTo>
                  <a:lnTo>
                    <a:pt x="210" y="344"/>
                  </a:lnTo>
                  <a:lnTo>
                    <a:pt x="230" y="339"/>
                  </a:lnTo>
                  <a:lnTo>
                    <a:pt x="253" y="332"/>
                  </a:lnTo>
                  <a:lnTo>
                    <a:pt x="278" y="323"/>
                  </a:lnTo>
                  <a:lnTo>
                    <a:pt x="306" y="315"/>
                  </a:lnTo>
                  <a:lnTo>
                    <a:pt x="337" y="306"/>
                  </a:lnTo>
                  <a:lnTo>
                    <a:pt x="366" y="294"/>
                  </a:lnTo>
                  <a:lnTo>
                    <a:pt x="397" y="284"/>
                  </a:lnTo>
                  <a:lnTo>
                    <a:pt x="426" y="272"/>
                  </a:lnTo>
                  <a:lnTo>
                    <a:pt x="454" y="260"/>
                  </a:lnTo>
                  <a:lnTo>
                    <a:pt x="478" y="248"/>
                  </a:lnTo>
                  <a:lnTo>
                    <a:pt x="500" y="236"/>
                  </a:lnTo>
                  <a:lnTo>
                    <a:pt x="515" y="224"/>
                  </a:lnTo>
                  <a:lnTo>
                    <a:pt x="528" y="213"/>
                  </a:lnTo>
                  <a:lnTo>
                    <a:pt x="479" y="115"/>
                  </a:lnTo>
                  <a:lnTo>
                    <a:pt x="478" y="115"/>
                  </a:lnTo>
                  <a:lnTo>
                    <a:pt x="471" y="119"/>
                  </a:lnTo>
                  <a:lnTo>
                    <a:pt x="460" y="124"/>
                  </a:lnTo>
                  <a:lnTo>
                    <a:pt x="447" y="129"/>
                  </a:lnTo>
                  <a:lnTo>
                    <a:pt x="431" y="136"/>
                  </a:lnTo>
                  <a:lnTo>
                    <a:pt x="412" y="145"/>
                  </a:lnTo>
                  <a:lnTo>
                    <a:pt x="393" y="153"/>
                  </a:lnTo>
                  <a:lnTo>
                    <a:pt x="373" y="162"/>
                  </a:lnTo>
                  <a:lnTo>
                    <a:pt x="350" y="170"/>
                  </a:lnTo>
                  <a:lnTo>
                    <a:pt x="330" y="181"/>
                  </a:lnTo>
                  <a:lnTo>
                    <a:pt x="309" y="187"/>
                  </a:lnTo>
                  <a:lnTo>
                    <a:pt x="290" y="196"/>
                  </a:lnTo>
                  <a:lnTo>
                    <a:pt x="271" y="203"/>
                  </a:lnTo>
                  <a:lnTo>
                    <a:pt x="256" y="208"/>
                  </a:lnTo>
                  <a:lnTo>
                    <a:pt x="242" y="212"/>
                  </a:lnTo>
                  <a:lnTo>
                    <a:pt x="234" y="213"/>
                  </a:lnTo>
                  <a:lnTo>
                    <a:pt x="230" y="212"/>
                  </a:lnTo>
                  <a:lnTo>
                    <a:pt x="228" y="208"/>
                  </a:lnTo>
                  <a:lnTo>
                    <a:pt x="225" y="203"/>
                  </a:lnTo>
                  <a:lnTo>
                    <a:pt x="222" y="194"/>
                  </a:lnTo>
                  <a:lnTo>
                    <a:pt x="218" y="184"/>
                  </a:lnTo>
                  <a:lnTo>
                    <a:pt x="213" y="174"/>
                  </a:lnTo>
                  <a:lnTo>
                    <a:pt x="208" y="162"/>
                  </a:lnTo>
                  <a:lnTo>
                    <a:pt x="203" y="150"/>
                  </a:lnTo>
                  <a:lnTo>
                    <a:pt x="196" y="134"/>
                  </a:lnTo>
                  <a:lnTo>
                    <a:pt x="187" y="120"/>
                  </a:lnTo>
                  <a:lnTo>
                    <a:pt x="179" y="107"/>
                  </a:lnTo>
                  <a:lnTo>
                    <a:pt x="172" y="91"/>
                  </a:lnTo>
                  <a:lnTo>
                    <a:pt x="161" y="77"/>
                  </a:lnTo>
                  <a:lnTo>
                    <a:pt x="153" y="62"/>
                  </a:lnTo>
                  <a:lnTo>
                    <a:pt x="143" y="48"/>
                  </a:lnTo>
                  <a:lnTo>
                    <a:pt x="132" y="36"/>
                  </a:lnTo>
                  <a:lnTo>
                    <a:pt x="131" y="35"/>
                  </a:lnTo>
                  <a:lnTo>
                    <a:pt x="125" y="29"/>
                  </a:lnTo>
                  <a:lnTo>
                    <a:pt x="122" y="26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0" y="16"/>
                  </a:lnTo>
                  <a:lnTo>
                    <a:pt x="105" y="12"/>
                  </a:lnTo>
                  <a:lnTo>
                    <a:pt x="100" y="9"/>
                  </a:lnTo>
                  <a:lnTo>
                    <a:pt x="94" y="5"/>
                  </a:lnTo>
                  <a:lnTo>
                    <a:pt x="89" y="4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1268056" y="5343171"/>
              <a:ext cx="888003" cy="1006109"/>
            </a:xfrm>
            <a:custGeom>
              <a:avLst/>
              <a:gdLst>
                <a:gd name="T0" fmla="*/ 0 w 203"/>
                <a:gd name="T1" fmla="*/ 151 h 230"/>
                <a:gd name="T2" fmla="*/ 2 w 203"/>
                <a:gd name="T3" fmla="*/ 150 h 230"/>
                <a:gd name="T4" fmla="*/ 6 w 203"/>
                <a:gd name="T5" fmla="*/ 146 h 230"/>
                <a:gd name="T6" fmla="*/ 9 w 203"/>
                <a:gd name="T7" fmla="*/ 139 h 230"/>
                <a:gd name="T8" fmla="*/ 16 w 203"/>
                <a:gd name="T9" fmla="*/ 132 h 230"/>
                <a:gd name="T10" fmla="*/ 21 w 203"/>
                <a:gd name="T11" fmla="*/ 124 h 230"/>
                <a:gd name="T12" fmla="*/ 30 w 203"/>
                <a:gd name="T13" fmla="*/ 113 h 230"/>
                <a:gd name="T14" fmla="*/ 38 w 203"/>
                <a:gd name="T15" fmla="*/ 105 h 230"/>
                <a:gd name="T16" fmla="*/ 47 w 203"/>
                <a:gd name="T17" fmla="*/ 95 h 230"/>
                <a:gd name="T18" fmla="*/ 55 w 203"/>
                <a:gd name="T19" fmla="*/ 84 h 230"/>
                <a:gd name="T20" fmla="*/ 62 w 203"/>
                <a:gd name="T21" fmla="*/ 76 h 230"/>
                <a:gd name="T22" fmla="*/ 71 w 203"/>
                <a:gd name="T23" fmla="*/ 67 h 230"/>
                <a:gd name="T24" fmla="*/ 78 w 203"/>
                <a:gd name="T25" fmla="*/ 62 h 230"/>
                <a:gd name="T26" fmla="*/ 83 w 203"/>
                <a:gd name="T27" fmla="*/ 57 h 230"/>
                <a:gd name="T28" fmla="*/ 88 w 203"/>
                <a:gd name="T29" fmla="*/ 55 h 230"/>
                <a:gd name="T30" fmla="*/ 90 w 203"/>
                <a:gd name="T31" fmla="*/ 55 h 230"/>
                <a:gd name="T32" fmla="*/ 91 w 203"/>
                <a:gd name="T33" fmla="*/ 58 h 230"/>
                <a:gd name="T34" fmla="*/ 90 w 203"/>
                <a:gd name="T35" fmla="*/ 64 h 230"/>
                <a:gd name="T36" fmla="*/ 90 w 203"/>
                <a:gd name="T37" fmla="*/ 67 h 230"/>
                <a:gd name="T38" fmla="*/ 88 w 203"/>
                <a:gd name="T39" fmla="*/ 71 h 230"/>
                <a:gd name="T40" fmla="*/ 88 w 203"/>
                <a:gd name="T41" fmla="*/ 76 h 230"/>
                <a:gd name="T42" fmla="*/ 86 w 203"/>
                <a:gd name="T43" fmla="*/ 81 h 230"/>
                <a:gd name="T44" fmla="*/ 85 w 203"/>
                <a:gd name="T45" fmla="*/ 86 h 230"/>
                <a:gd name="T46" fmla="*/ 85 w 203"/>
                <a:gd name="T47" fmla="*/ 89 h 230"/>
                <a:gd name="T48" fmla="*/ 83 w 203"/>
                <a:gd name="T49" fmla="*/ 93 h 230"/>
                <a:gd name="T50" fmla="*/ 83 w 203"/>
                <a:gd name="T51" fmla="*/ 95 h 230"/>
                <a:gd name="T52" fmla="*/ 83 w 203"/>
                <a:gd name="T53" fmla="*/ 96 h 230"/>
                <a:gd name="T54" fmla="*/ 122 w 203"/>
                <a:gd name="T55" fmla="*/ 58 h 230"/>
                <a:gd name="T56" fmla="*/ 136 w 203"/>
                <a:gd name="T57" fmla="*/ 0 h 230"/>
                <a:gd name="T58" fmla="*/ 145 w 203"/>
                <a:gd name="T59" fmla="*/ 52 h 230"/>
                <a:gd name="T60" fmla="*/ 160 w 203"/>
                <a:gd name="T61" fmla="*/ 9 h 230"/>
                <a:gd name="T62" fmla="*/ 167 w 203"/>
                <a:gd name="T63" fmla="*/ 58 h 230"/>
                <a:gd name="T64" fmla="*/ 188 w 203"/>
                <a:gd name="T65" fmla="*/ 38 h 230"/>
                <a:gd name="T66" fmla="*/ 176 w 203"/>
                <a:gd name="T67" fmla="*/ 81 h 230"/>
                <a:gd name="T68" fmla="*/ 203 w 203"/>
                <a:gd name="T69" fmla="*/ 81 h 230"/>
                <a:gd name="T70" fmla="*/ 201 w 203"/>
                <a:gd name="T71" fmla="*/ 81 h 230"/>
                <a:gd name="T72" fmla="*/ 200 w 203"/>
                <a:gd name="T73" fmla="*/ 86 h 230"/>
                <a:gd name="T74" fmla="*/ 195 w 203"/>
                <a:gd name="T75" fmla="*/ 91 h 230"/>
                <a:gd name="T76" fmla="*/ 191 w 203"/>
                <a:gd name="T77" fmla="*/ 98 h 230"/>
                <a:gd name="T78" fmla="*/ 184 w 203"/>
                <a:gd name="T79" fmla="*/ 107 h 230"/>
                <a:gd name="T80" fmla="*/ 176 w 203"/>
                <a:gd name="T81" fmla="*/ 119 h 230"/>
                <a:gd name="T82" fmla="*/ 169 w 203"/>
                <a:gd name="T83" fmla="*/ 129 h 230"/>
                <a:gd name="T84" fmla="*/ 158 w 203"/>
                <a:gd name="T85" fmla="*/ 143 h 230"/>
                <a:gd name="T86" fmla="*/ 146 w 203"/>
                <a:gd name="T87" fmla="*/ 155 h 230"/>
                <a:gd name="T88" fmla="*/ 134 w 203"/>
                <a:gd name="T89" fmla="*/ 167 h 230"/>
                <a:gd name="T90" fmla="*/ 121 w 203"/>
                <a:gd name="T91" fmla="*/ 179 h 230"/>
                <a:gd name="T92" fmla="*/ 107 w 203"/>
                <a:gd name="T93" fmla="*/ 193 h 230"/>
                <a:gd name="T94" fmla="*/ 91 w 203"/>
                <a:gd name="T95" fmla="*/ 203 h 230"/>
                <a:gd name="T96" fmla="*/ 76 w 203"/>
                <a:gd name="T97" fmla="*/ 213 h 230"/>
                <a:gd name="T98" fmla="*/ 59 w 203"/>
                <a:gd name="T99" fmla="*/ 222 h 230"/>
                <a:gd name="T100" fmla="*/ 40 w 203"/>
                <a:gd name="T101" fmla="*/ 230 h 230"/>
                <a:gd name="T102" fmla="*/ 0 w 203"/>
                <a:gd name="T103" fmla="*/ 151 h 230"/>
                <a:gd name="T104" fmla="*/ 0 w 203"/>
                <a:gd name="T105" fmla="*/ 15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" h="230">
                  <a:moveTo>
                    <a:pt x="0" y="151"/>
                  </a:moveTo>
                  <a:lnTo>
                    <a:pt x="2" y="150"/>
                  </a:lnTo>
                  <a:lnTo>
                    <a:pt x="6" y="146"/>
                  </a:lnTo>
                  <a:lnTo>
                    <a:pt x="9" y="139"/>
                  </a:lnTo>
                  <a:lnTo>
                    <a:pt x="16" y="132"/>
                  </a:lnTo>
                  <a:lnTo>
                    <a:pt x="21" y="124"/>
                  </a:lnTo>
                  <a:lnTo>
                    <a:pt x="30" y="113"/>
                  </a:lnTo>
                  <a:lnTo>
                    <a:pt x="38" y="105"/>
                  </a:lnTo>
                  <a:lnTo>
                    <a:pt x="47" y="95"/>
                  </a:lnTo>
                  <a:lnTo>
                    <a:pt x="55" y="84"/>
                  </a:lnTo>
                  <a:lnTo>
                    <a:pt x="62" y="76"/>
                  </a:lnTo>
                  <a:lnTo>
                    <a:pt x="71" y="67"/>
                  </a:lnTo>
                  <a:lnTo>
                    <a:pt x="78" y="62"/>
                  </a:lnTo>
                  <a:lnTo>
                    <a:pt x="83" y="57"/>
                  </a:lnTo>
                  <a:lnTo>
                    <a:pt x="88" y="55"/>
                  </a:lnTo>
                  <a:lnTo>
                    <a:pt x="90" y="55"/>
                  </a:lnTo>
                  <a:lnTo>
                    <a:pt x="91" y="58"/>
                  </a:lnTo>
                  <a:lnTo>
                    <a:pt x="90" y="64"/>
                  </a:lnTo>
                  <a:lnTo>
                    <a:pt x="90" y="67"/>
                  </a:lnTo>
                  <a:lnTo>
                    <a:pt x="88" y="71"/>
                  </a:lnTo>
                  <a:lnTo>
                    <a:pt x="88" y="76"/>
                  </a:lnTo>
                  <a:lnTo>
                    <a:pt x="86" y="81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3" y="93"/>
                  </a:lnTo>
                  <a:lnTo>
                    <a:pt x="83" y="95"/>
                  </a:lnTo>
                  <a:lnTo>
                    <a:pt x="83" y="96"/>
                  </a:lnTo>
                  <a:lnTo>
                    <a:pt x="122" y="58"/>
                  </a:lnTo>
                  <a:lnTo>
                    <a:pt x="136" y="0"/>
                  </a:lnTo>
                  <a:lnTo>
                    <a:pt x="145" y="52"/>
                  </a:lnTo>
                  <a:lnTo>
                    <a:pt x="160" y="9"/>
                  </a:lnTo>
                  <a:lnTo>
                    <a:pt x="167" y="58"/>
                  </a:lnTo>
                  <a:lnTo>
                    <a:pt x="188" y="38"/>
                  </a:lnTo>
                  <a:lnTo>
                    <a:pt x="176" y="81"/>
                  </a:lnTo>
                  <a:lnTo>
                    <a:pt x="203" y="81"/>
                  </a:lnTo>
                  <a:lnTo>
                    <a:pt x="201" y="81"/>
                  </a:lnTo>
                  <a:lnTo>
                    <a:pt x="200" y="86"/>
                  </a:lnTo>
                  <a:lnTo>
                    <a:pt x="195" y="91"/>
                  </a:lnTo>
                  <a:lnTo>
                    <a:pt x="191" y="98"/>
                  </a:lnTo>
                  <a:lnTo>
                    <a:pt x="184" y="107"/>
                  </a:lnTo>
                  <a:lnTo>
                    <a:pt x="176" y="119"/>
                  </a:lnTo>
                  <a:lnTo>
                    <a:pt x="169" y="129"/>
                  </a:lnTo>
                  <a:lnTo>
                    <a:pt x="158" y="143"/>
                  </a:lnTo>
                  <a:lnTo>
                    <a:pt x="146" y="155"/>
                  </a:lnTo>
                  <a:lnTo>
                    <a:pt x="134" y="167"/>
                  </a:lnTo>
                  <a:lnTo>
                    <a:pt x="121" y="179"/>
                  </a:lnTo>
                  <a:lnTo>
                    <a:pt x="107" y="193"/>
                  </a:lnTo>
                  <a:lnTo>
                    <a:pt x="91" y="203"/>
                  </a:lnTo>
                  <a:lnTo>
                    <a:pt x="76" y="213"/>
                  </a:lnTo>
                  <a:lnTo>
                    <a:pt x="59" y="222"/>
                  </a:lnTo>
                  <a:lnTo>
                    <a:pt x="40" y="230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C47A3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838377" y="1143000"/>
            <a:ext cx="6484119" cy="505099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F1BB-6495-4326-B210-248B991E9316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7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DD19-BE61-46DA-AD5E-9DBC2E5A1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" y="-1724025"/>
            <a:ext cx="10148888" cy="90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45"/>
          <p:cNvGrpSpPr/>
          <p:nvPr>
            <p:custDataLst>
              <p:tags r:id="rId2"/>
            </p:custDataLst>
          </p:nvPr>
        </p:nvGrpSpPr>
        <p:grpSpPr>
          <a:xfrm>
            <a:off x="-337881" y="3096923"/>
            <a:ext cx="2782112" cy="7585190"/>
            <a:chOff x="-337881" y="3096923"/>
            <a:chExt cx="2782112" cy="7585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1127538" y="9802859"/>
              <a:ext cx="1316693" cy="459312"/>
            </a:xfrm>
            <a:custGeom>
              <a:avLst/>
              <a:gdLst>
                <a:gd name="T0" fmla="*/ 136 w 301"/>
                <a:gd name="T1" fmla="*/ 0 h 105"/>
                <a:gd name="T2" fmla="*/ 148 w 301"/>
                <a:gd name="T3" fmla="*/ 0 h 105"/>
                <a:gd name="T4" fmla="*/ 170 w 301"/>
                <a:gd name="T5" fmla="*/ 0 h 105"/>
                <a:gd name="T6" fmla="*/ 197 w 301"/>
                <a:gd name="T7" fmla="*/ 1 h 105"/>
                <a:gd name="T8" fmla="*/ 227 w 301"/>
                <a:gd name="T9" fmla="*/ 5 h 105"/>
                <a:gd name="T10" fmla="*/ 254 w 301"/>
                <a:gd name="T11" fmla="*/ 10 h 105"/>
                <a:gd name="T12" fmla="*/ 278 w 301"/>
                <a:gd name="T13" fmla="*/ 15 h 105"/>
                <a:gd name="T14" fmla="*/ 294 w 301"/>
                <a:gd name="T15" fmla="*/ 24 h 105"/>
                <a:gd name="T16" fmla="*/ 299 w 301"/>
                <a:gd name="T17" fmla="*/ 32 h 105"/>
                <a:gd name="T18" fmla="*/ 299 w 301"/>
                <a:gd name="T19" fmla="*/ 43 h 105"/>
                <a:gd name="T20" fmla="*/ 299 w 301"/>
                <a:gd name="T21" fmla="*/ 55 h 105"/>
                <a:gd name="T22" fmla="*/ 290 w 301"/>
                <a:gd name="T23" fmla="*/ 63 h 105"/>
                <a:gd name="T24" fmla="*/ 285 w 301"/>
                <a:gd name="T25" fmla="*/ 68 h 105"/>
                <a:gd name="T26" fmla="*/ 276 w 301"/>
                <a:gd name="T27" fmla="*/ 70 h 105"/>
                <a:gd name="T28" fmla="*/ 266 w 301"/>
                <a:gd name="T29" fmla="*/ 74 h 105"/>
                <a:gd name="T30" fmla="*/ 254 w 301"/>
                <a:gd name="T31" fmla="*/ 74 h 105"/>
                <a:gd name="T32" fmla="*/ 235 w 301"/>
                <a:gd name="T33" fmla="*/ 77 h 105"/>
                <a:gd name="T34" fmla="*/ 211 w 301"/>
                <a:gd name="T35" fmla="*/ 81 h 105"/>
                <a:gd name="T36" fmla="*/ 182 w 301"/>
                <a:gd name="T37" fmla="*/ 89 h 105"/>
                <a:gd name="T38" fmla="*/ 154 w 301"/>
                <a:gd name="T39" fmla="*/ 94 h 105"/>
                <a:gd name="T40" fmla="*/ 125 w 301"/>
                <a:gd name="T41" fmla="*/ 99 h 105"/>
                <a:gd name="T42" fmla="*/ 99 w 301"/>
                <a:gd name="T43" fmla="*/ 103 h 105"/>
                <a:gd name="T44" fmla="*/ 81 w 301"/>
                <a:gd name="T45" fmla="*/ 105 h 105"/>
                <a:gd name="T46" fmla="*/ 67 w 301"/>
                <a:gd name="T47" fmla="*/ 101 h 105"/>
                <a:gd name="T48" fmla="*/ 53 w 301"/>
                <a:gd name="T49" fmla="*/ 96 h 105"/>
                <a:gd name="T50" fmla="*/ 41 w 301"/>
                <a:gd name="T51" fmla="*/ 93 h 105"/>
                <a:gd name="T52" fmla="*/ 29 w 301"/>
                <a:gd name="T53" fmla="*/ 91 h 105"/>
                <a:gd name="T54" fmla="*/ 19 w 301"/>
                <a:gd name="T55" fmla="*/ 87 h 105"/>
                <a:gd name="T56" fmla="*/ 8 w 301"/>
                <a:gd name="T57" fmla="*/ 86 h 105"/>
                <a:gd name="T58" fmla="*/ 2 w 301"/>
                <a:gd name="T59" fmla="*/ 86 h 105"/>
                <a:gd name="T60" fmla="*/ 14 w 301"/>
                <a:gd name="T61" fmla="*/ 19 h 105"/>
                <a:gd name="T62" fmla="*/ 134 w 301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1" h="105">
                  <a:moveTo>
                    <a:pt x="134" y="0"/>
                  </a:moveTo>
                  <a:lnTo>
                    <a:pt x="136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82" y="1"/>
                  </a:lnTo>
                  <a:lnTo>
                    <a:pt x="197" y="1"/>
                  </a:lnTo>
                  <a:lnTo>
                    <a:pt x="213" y="5"/>
                  </a:lnTo>
                  <a:lnTo>
                    <a:pt x="227" y="5"/>
                  </a:lnTo>
                  <a:lnTo>
                    <a:pt x="240" y="8"/>
                  </a:lnTo>
                  <a:lnTo>
                    <a:pt x="254" y="10"/>
                  </a:lnTo>
                  <a:lnTo>
                    <a:pt x="268" y="12"/>
                  </a:lnTo>
                  <a:lnTo>
                    <a:pt x="278" y="15"/>
                  </a:lnTo>
                  <a:lnTo>
                    <a:pt x="287" y="20"/>
                  </a:lnTo>
                  <a:lnTo>
                    <a:pt x="294" y="24"/>
                  </a:lnTo>
                  <a:lnTo>
                    <a:pt x="297" y="29"/>
                  </a:lnTo>
                  <a:lnTo>
                    <a:pt x="299" y="32"/>
                  </a:lnTo>
                  <a:lnTo>
                    <a:pt x="299" y="38"/>
                  </a:lnTo>
                  <a:lnTo>
                    <a:pt x="299" y="43"/>
                  </a:lnTo>
                  <a:lnTo>
                    <a:pt x="301" y="46"/>
                  </a:lnTo>
                  <a:lnTo>
                    <a:pt x="299" y="55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9" y="65"/>
                  </a:lnTo>
                  <a:lnTo>
                    <a:pt x="285" y="68"/>
                  </a:lnTo>
                  <a:lnTo>
                    <a:pt x="282" y="70"/>
                  </a:lnTo>
                  <a:lnTo>
                    <a:pt x="276" y="70"/>
                  </a:lnTo>
                  <a:lnTo>
                    <a:pt x="271" y="72"/>
                  </a:lnTo>
                  <a:lnTo>
                    <a:pt x="266" y="74"/>
                  </a:lnTo>
                  <a:lnTo>
                    <a:pt x="261" y="74"/>
                  </a:lnTo>
                  <a:lnTo>
                    <a:pt x="254" y="74"/>
                  </a:lnTo>
                  <a:lnTo>
                    <a:pt x="246" y="75"/>
                  </a:lnTo>
                  <a:lnTo>
                    <a:pt x="235" y="77"/>
                  </a:lnTo>
                  <a:lnTo>
                    <a:pt x="223" y="79"/>
                  </a:lnTo>
                  <a:lnTo>
                    <a:pt x="211" y="81"/>
                  </a:lnTo>
                  <a:lnTo>
                    <a:pt x="197" y="86"/>
                  </a:lnTo>
                  <a:lnTo>
                    <a:pt x="182" y="89"/>
                  </a:lnTo>
                  <a:lnTo>
                    <a:pt x="168" y="93"/>
                  </a:lnTo>
                  <a:lnTo>
                    <a:pt x="154" y="94"/>
                  </a:lnTo>
                  <a:lnTo>
                    <a:pt x="139" y="98"/>
                  </a:lnTo>
                  <a:lnTo>
                    <a:pt x="125" y="99"/>
                  </a:lnTo>
                  <a:lnTo>
                    <a:pt x="113" y="103"/>
                  </a:lnTo>
                  <a:lnTo>
                    <a:pt x="99" y="103"/>
                  </a:lnTo>
                  <a:lnTo>
                    <a:pt x="91" y="105"/>
                  </a:lnTo>
                  <a:lnTo>
                    <a:pt x="81" y="105"/>
                  </a:lnTo>
                  <a:lnTo>
                    <a:pt x="74" y="103"/>
                  </a:lnTo>
                  <a:lnTo>
                    <a:pt x="67" y="101"/>
                  </a:lnTo>
                  <a:lnTo>
                    <a:pt x="60" y="99"/>
                  </a:lnTo>
                  <a:lnTo>
                    <a:pt x="53" y="96"/>
                  </a:lnTo>
                  <a:lnTo>
                    <a:pt x="48" y="96"/>
                  </a:lnTo>
                  <a:lnTo>
                    <a:pt x="41" y="93"/>
                  </a:lnTo>
                  <a:lnTo>
                    <a:pt x="34" y="93"/>
                  </a:lnTo>
                  <a:lnTo>
                    <a:pt x="29" y="91"/>
                  </a:lnTo>
                  <a:lnTo>
                    <a:pt x="24" y="89"/>
                  </a:lnTo>
                  <a:lnTo>
                    <a:pt x="19" y="87"/>
                  </a:lnTo>
                  <a:lnTo>
                    <a:pt x="14" y="87"/>
                  </a:lnTo>
                  <a:lnTo>
                    <a:pt x="8" y="86"/>
                  </a:lnTo>
                  <a:lnTo>
                    <a:pt x="7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14" y="19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373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112680" y="10179057"/>
              <a:ext cx="1841620" cy="503056"/>
            </a:xfrm>
            <a:custGeom>
              <a:avLst/>
              <a:gdLst>
                <a:gd name="T0" fmla="*/ 5 w 421"/>
                <a:gd name="T1" fmla="*/ 29 h 115"/>
                <a:gd name="T2" fmla="*/ 0 w 421"/>
                <a:gd name="T3" fmla="*/ 98 h 115"/>
                <a:gd name="T4" fmla="*/ 0 w 421"/>
                <a:gd name="T5" fmla="*/ 98 h 115"/>
                <a:gd name="T6" fmla="*/ 5 w 421"/>
                <a:gd name="T7" fmla="*/ 99 h 115"/>
                <a:gd name="T8" fmla="*/ 10 w 421"/>
                <a:gd name="T9" fmla="*/ 99 h 115"/>
                <a:gd name="T10" fmla="*/ 19 w 421"/>
                <a:gd name="T11" fmla="*/ 101 h 115"/>
                <a:gd name="T12" fmla="*/ 27 w 421"/>
                <a:gd name="T13" fmla="*/ 103 h 115"/>
                <a:gd name="T14" fmla="*/ 38 w 421"/>
                <a:gd name="T15" fmla="*/ 105 h 115"/>
                <a:gd name="T16" fmla="*/ 48 w 421"/>
                <a:gd name="T17" fmla="*/ 106 h 115"/>
                <a:gd name="T18" fmla="*/ 60 w 421"/>
                <a:gd name="T19" fmla="*/ 108 h 115"/>
                <a:gd name="T20" fmla="*/ 70 w 421"/>
                <a:gd name="T21" fmla="*/ 110 h 115"/>
                <a:gd name="T22" fmla="*/ 82 w 421"/>
                <a:gd name="T23" fmla="*/ 111 h 115"/>
                <a:gd name="T24" fmla="*/ 91 w 421"/>
                <a:gd name="T25" fmla="*/ 111 h 115"/>
                <a:gd name="T26" fmla="*/ 101 w 421"/>
                <a:gd name="T27" fmla="*/ 113 h 115"/>
                <a:gd name="T28" fmla="*/ 110 w 421"/>
                <a:gd name="T29" fmla="*/ 111 h 115"/>
                <a:gd name="T30" fmla="*/ 115 w 421"/>
                <a:gd name="T31" fmla="*/ 111 h 115"/>
                <a:gd name="T32" fmla="*/ 118 w 421"/>
                <a:gd name="T33" fmla="*/ 110 h 115"/>
                <a:gd name="T34" fmla="*/ 122 w 421"/>
                <a:gd name="T35" fmla="*/ 108 h 115"/>
                <a:gd name="T36" fmla="*/ 122 w 421"/>
                <a:gd name="T37" fmla="*/ 103 h 115"/>
                <a:gd name="T38" fmla="*/ 124 w 421"/>
                <a:gd name="T39" fmla="*/ 98 h 115"/>
                <a:gd name="T40" fmla="*/ 125 w 421"/>
                <a:gd name="T41" fmla="*/ 94 h 115"/>
                <a:gd name="T42" fmla="*/ 129 w 421"/>
                <a:gd name="T43" fmla="*/ 91 h 115"/>
                <a:gd name="T44" fmla="*/ 132 w 421"/>
                <a:gd name="T45" fmla="*/ 84 h 115"/>
                <a:gd name="T46" fmla="*/ 136 w 421"/>
                <a:gd name="T47" fmla="*/ 82 h 115"/>
                <a:gd name="T48" fmla="*/ 153 w 421"/>
                <a:gd name="T49" fmla="*/ 108 h 115"/>
                <a:gd name="T50" fmla="*/ 156 w 421"/>
                <a:gd name="T51" fmla="*/ 108 h 115"/>
                <a:gd name="T52" fmla="*/ 163 w 421"/>
                <a:gd name="T53" fmla="*/ 110 h 115"/>
                <a:gd name="T54" fmla="*/ 175 w 421"/>
                <a:gd name="T55" fmla="*/ 110 h 115"/>
                <a:gd name="T56" fmla="*/ 191 w 421"/>
                <a:gd name="T57" fmla="*/ 111 h 115"/>
                <a:gd name="T58" fmla="*/ 209 w 421"/>
                <a:gd name="T59" fmla="*/ 111 h 115"/>
                <a:gd name="T60" fmla="*/ 230 w 421"/>
                <a:gd name="T61" fmla="*/ 113 h 115"/>
                <a:gd name="T62" fmla="*/ 252 w 421"/>
                <a:gd name="T63" fmla="*/ 113 h 115"/>
                <a:gd name="T64" fmla="*/ 276 w 421"/>
                <a:gd name="T65" fmla="*/ 115 h 115"/>
                <a:gd name="T66" fmla="*/ 301 w 421"/>
                <a:gd name="T67" fmla="*/ 113 h 115"/>
                <a:gd name="T68" fmla="*/ 325 w 421"/>
                <a:gd name="T69" fmla="*/ 113 h 115"/>
                <a:gd name="T70" fmla="*/ 345 w 421"/>
                <a:gd name="T71" fmla="*/ 111 h 115"/>
                <a:gd name="T72" fmla="*/ 368 w 421"/>
                <a:gd name="T73" fmla="*/ 110 h 115"/>
                <a:gd name="T74" fmla="*/ 385 w 421"/>
                <a:gd name="T75" fmla="*/ 106 h 115"/>
                <a:gd name="T76" fmla="*/ 400 w 421"/>
                <a:gd name="T77" fmla="*/ 103 h 115"/>
                <a:gd name="T78" fmla="*/ 411 w 421"/>
                <a:gd name="T79" fmla="*/ 96 h 115"/>
                <a:gd name="T80" fmla="*/ 419 w 421"/>
                <a:gd name="T81" fmla="*/ 91 h 115"/>
                <a:gd name="T82" fmla="*/ 421 w 421"/>
                <a:gd name="T83" fmla="*/ 82 h 115"/>
                <a:gd name="T84" fmla="*/ 417 w 421"/>
                <a:gd name="T85" fmla="*/ 74 h 115"/>
                <a:gd name="T86" fmla="*/ 411 w 421"/>
                <a:gd name="T87" fmla="*/ 65 h 115"/>
                <a:gd name="T88" fmla="*/ 399 w 421"/>
                <a:gd name="T89" fmla="*/ 58 h 115"/>
                <a:gd name="T90" fmla="*/ 385 w 421"/>
                <a:gd name="T91" fmla="*/ 50 h 115"/>
                <a:gd name="T92" fmla="*/ 369 w 421"/>
                <a:gd name="T93" fmla="*/ 41 h 115"/>
                <a:gd name="T94" fmla="*/ 352 w 421"/>
                <a:gd name="T95" fmla="*/ 34 h 115"/>
                <a:gd name="T96" fmla="*/ 335 w 421"/>
                <a:gd name="T97" fmla="*/ 29 h 115"/>
                <a:gd name="T98" fmla="*/ 316 w 421"/>
                <a:gd name="T99" fmla="*/ 22 h 115"/>
                <a:gd name="T100" fmla="*/ 297 w 421"/>
                <a:gd name="T101" fmla="*/ 15 h 115"/>
                <a:gd name="T102" fmla="*/ 280 w 421"/>
                <a:gd name="T103" fmla="*/ 10 h 115"/>
                <a:gd name="T104" fmla="*/ 264 w 421"/>
                <a:gd name="T105" fmla="*/ 7 h 115"/>
                <a:gd name="T106" fmla="*/ 251 w 421"/>
                <a:gd name="T107" fmla="*/ 3 h 115"/>
                <a:gd name="T108" fmla="*/ 240 w 421"/>
                <a:gd name="T109" fmla="*/ 0 h 115"/>
                <a:gd name="T110" fmla="*/ 234 w 421"/>
                <a:gd name="T111" fmla="*/ 0 h 115"/>
                <a:gd name="T112" fmla="*/ 232 w 421"/>
                <a:gd name="T113" fmla="*/ 0 h 115"/>
                <a:gd name="T114" fmla="*/ 5 w 421"/>
                <a:gd name="T115" fmla="*/ 29 h 115"/>
                <a:gd name="T116" fmla="*/ 5 w 421"/>
                <a:gd name="T117" fmla="*/ 2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1" h="115">
                  <a:moveTo>
                    <a:pt x="5" y="29"/>
                  </a:moveTo>
                  <a:lnTo>
                    <a:pt x="0" y="98"/>
                  </a:lnTo>
                  <a:lnTo>
                    <a:pt x="0" y="98"/>
                  </a:lnTo>
                  <a:lnTo>
                    <a:pt x="5" y="99"/>
                  </a:lnTo>
                  <a:lnTo>
                    <a:pt x="10" y="99"/>
                  </a:lnTo>
                  <a:lnTo>
                    <a:pt x="19" y="101"/>
                  </a:lnTo>
                  <a:lnTo>
                    <a:pt x="27" y="103"/>
                  </a:lnTo>
                  <a:lnTo>
                    <a:pt x="38" y="105"/>
                  </a:lnTo>
                  <a:lnTo>
                    <a:pt x="48" y="106"/>
                  </a:lnTo>
                  <a:lnTo>
                    <a:pt x="60" y="108"/>
                  </a:lnTo>
                  <a:lnTo>
                    <a:pt x="70" y="110"/>
                  </a:lnTo>
                  <a:lnTo>
                    <a:pt x="82" y="111"/>
                  </a:lnTo>
                  <a:lnTo>
                    <a:pt x="91" y="111"/>
                  </a:lnTo>
                  <a:lnTo>
                    <a:pt x="101" y="113"/>
                  </a:lnTo>
                  <a:lnTo>
                    <a:pt x="110" y="111"/>
                  </a:lnTo>
                  <a:lnTo>
                    <a:pt x="115" y="111"/>
                  </a:lnTo>
                  <a:lnTo>
                    <a:pt x="118" y="110"/>
                  </a:lnTo>
                  <a:lnTo>
                    <a:pt x="122" y="108"/>
                  </a:lnTo>
                  <a:lnTo>
                    <a:pt x="122" y="103"/>
                  </a:lnTo>
                  <a:lnTo>
                    <a:pt x="124" y="98"/>
                  </a:lnTo>
                  <a:lnTo>
                    <a:pt x="125" y="94"/>
                  </a:lnTo>
                  <a:lnTo>
                    <a:pt x="129" y="91"/>
                  </a:lnTo>
                  <a:lnTo>
                    <a:pt x="132" y="84"/>
                  </a:lnTo>
                  <a:lnTo>
                    <a:pt x="136" y="82"/>
                  </a:lnTo>
                  <a:lnTo>
                    <a:pt x="153" y="108"/>
                  </a:lnTo>
                  <a:lnTo>
                    <a:pt x="156" y="108"/>
                  </a:lnTo>
                  <a:lnTo>
                    <a:pt x="163" y="110"/>
                  </a:lnTo>
                  <a:lnTo>
                    <a:pt x="175" y="110"/>
                  </a:lnTo>
                  <a:lnTo>
                    <a:pt x="191" y="111"/>
                  </a:lnTo>
                  <a:lnTo>
                    <a:pt x="209" y="111"/>
                  </a:lnTo>
                  <a:lnTo>
                    <a:pt x="230" y="113"/>
                  </a:lnTo>
                  <a:lnTo>
                    <a:pt x="252" y="113"/>
                  </a:lnTo>
                  <a:lnTo>
                    <a:pt x="276" y="115"/>
                  </a:lnTo>
                  <a:lnTo>
                    <a:pt x="301" y="113"/>
                  </a:lnTo>
                  <a:lnTo>
                    <a:pt x="325" y="113"/>
                  </a:lnTo>
                  <a:lnTo>
                    <a:pt x="345" y="111"/>
                  </a:lnTo>
                  <a:lnTo>
                    <a:pt x="368" y="110"/>
                  </a:lnTo>
                  <a:lnTo>
                    <a:pt x="385" y="106"/>
                  </a:lnTo>
                  <a:lnTo>
                    <a:pt x="400" y="103"/>
                  </a:lnTo>
                  <a:lnTo>
                    <a:pt x="411" y="96"/>
                  </a:lnTo>
                  <a:lnTo>
                    <a:pt x="419" y="91"/>
                  </a:lnTo>
                  <a:lnTo>
                    <a:pt x="421" y="82"/>
                  </a:lnTo>
                  <a:lnTo>
                    <a:pt x="417" y="74"/>
                  </a:lnTo>
                  <a:lnTo>
                    <a:pt x="411" y="65"/>
                  </a:lnTo>
                  <a:lnTo>
                    <a:pt x="399" y="58"/>
                  </a:lnTo>
                  <a:lnTo>
                    <a:pt x="385" y="50"/>
                  </a:lnTo>
                  <a:lnTo>
                    <a:pt x="369" y="41"/>
                  </a:lnTo>
                  <a:lnTo>
                    <a:pt x="352" y="34"/>
                  </a:lnTo>
                  <a:lnTo>
                    <a:pt x="335" y="29"/>
                  </a:lnTo>
                  <a:lnTo>
                    <a:pt x="316" y="22"/>
                  </a:lnTo>
                  <a:lnTo>
                    <a:pt x="297" y="15"/>
                  </a:lnTo>
                  <a:lnTo>
                    <a:pt x="280" y="10"/>
                  </a:lnTo>
                  <a:lnTo>
                    <a:pt x="264" y="7"/>
                  </a:lnTo>
                  <a:lnTo>
                    <a:pt x="251" y="3"/>
                  </a:lnTo>
                  <a:lnTo>
                    <a:pt x="240" y="0"/>
                  </a:lnTo>
                  <a:lnTo>
                    <a:pt x="234" y="0"/>
                  </a:lnTo>
                  <a:lnTo>
                    <a:pt x="232" y="0"/>
                  </a:lnTo>
                  <a:lnTo>
                    <a:pt x="5" y="29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CC734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1149412" y="9343550"/>
              <a:ext cx="564298" cy="546800"/>
            </a:xfrm>
            <a:custGeom>
              <a:avLst/>
              <a:gdLst>
                <a:gd name="T0" fmla="*/ 105 w 129"/>
                <a:gd name="T1" fmla="*/ 0 h 125"/>
                <a:gd name="T2" fmla="*/ 129 w 129"/>
                <a:gd name="T3" fmla="*/ 105 h 125"/>
                <a:gd name="T4" fmla="*/ 129 w 129"/>
                <a:gd name="T5" fmla="*/ 105 h 125"/>
                <a:gd name="T6" fmla="*/ 124 w 129"/>
                <a:gd name="T7" fmla="*/ 106 h 125"/>
                <a:gd name="T8" fmla="*/ 120 w 129"/>
                <a:gd name="T9" fmla="*/ 106 h 125"/>
                <a:gd name="T10" fmla="*/ 113 w 129"/>
                <a:gd name="T11" fmla="*/ 110 h 125"/>
                <a:gd name="T12" fmla="*/ 107 w 129"/>
                <a:gd name="T13" fmla="*/ 110 h 125"/>
                <a:gd name="T14" fmla="*/ 98 w 129"/>
                <a:gd name="T15" fmla="*/ 113 h 125"/>
                <a:gd name="T16" fmla="*/ 89 w 129"/>
                <a:gd name="T17" fmla="*/ 115 h 125"/>
                <a:gd name="T18" fmla="*/ 79 w 129"/>
                <a:gd name="T19" fmla="*/ 117 h 125"/>
                <a:gd name="T20" fmla="*/ 69 w 129"/>
                <a:gd name="T21" fmla="*/ 118 h 125"/>
                <a:gd name="T22" fmla="*/ 58 w 129"/>
                <a:gd name="T23" fmla="*/ 120 h 125"/>
                <a:gd name="T24" fmla="*/ 48 w 129"/>
                <a:gd name="T25" fmla="*/ 122 h 125"/>
                <a:gd name="T26" fmla="*/ 39 w 129"/>
                <a:gd name="T27" fmla="*/ 124 h 125"/>
                <a:gd name="T28" fmla="*/ 29 w 129"/>
                <a:gd name="T29" fmla="*/ 124 h 125"/>
                <a:gd name="T30" fmla="*/ 21 w 129"/>
                <a:gd name="T31" fmla="*/ 125 h 125"/>
                <a:gd name="T32" fmla="*/ 14 w 129"/>
                <a:gd name="T33" fmla="*/ 124 h 125"/>
                <a:gd name="T34" fmla="*/ 9 w 129"/>
                <a:gd name="T35" fmla="*/ 124 h 125"/>
                <a:gd name="T36" fmla="*/ 0 w 129"/>
                <a:gd name="T37" fmla="*/ 14 h 125"/>
                <a:gd name="T38" fmla="*/ 105 w 129"/>
                <a:gd name="T39" fmla="*/ 0 h 125"/>
                <a:gd name="T40" fmla="*/ 105 w 129"/>
                <a:gd name="T4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25">
                  <a:moveTo>
                    <a:pt x="105" y="0"/>
                  </a:moveTo>
                  <a:lnTo>
                    <a:pt x="129" y="105"/>
                  </a:lnTo>
                  <a:lnTo>
                    <a:pt x="129" y="105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13" y="110"/>
                  </a:lnTo>
                  <a:lnTo>
                    <a:pt x="107" y="110"/>
                  </a:lnTo>
                  <a:lnTo>
                    <a:pt x="98" y="113"/>
                  </a:lnTo>
                  <a:lnTo>
                    <a:pt x="89" y="115"/>
                  </a:lnTo>
                  <a:lnTo>
                    <a:pt x="79" y="117"/>
                  </a:lnTo>
                  <a:lnTo>
                    <a:pt x="69" y="118"/>
                  </a:lnTo>
                  <a:lnTo>
                    <a:pt x="58" y="120"/>
                  </a:lnTo>
                  <a:lnTo>
                    <a:pt x="48" y="122"/>
                  </a:lnTo>
                  <a:lnTo>
                    <a:pt x="39" y="124"/>
                  </a:lnTo>
                  <a:lnTo>
                    <a:pt x="29" y="124"/>
                  </a:lnTo>
                  <a:lnTo>
                    <a:pt x="21" y="125"/>
                  </a:lnTo>
                  <a:lnTo>
                    <a:pt x="14" y="124"/>
                  </a:lnTo>
                  <a:lnTo>
                    <a:pt x="9" y="124"/>
                  </a:lnTo>
                  <a:lnTo>
                    <a:pt x="0" y="14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42690" y="9439787"/>
              <a:ext cx="1255451" cy="931746"/>
            </a:xfrm>
            <a:custGeom>
              <a:avLst/>
              <a:gdLst>
                <a:gd name="T0" fmla="*/ 9 w 287"/>
                <a:gd name="T1" fmla="*/ 12 h 213"/>
                <a:gd name="T2" fmla="*/ 0 w 287"/>
                <a:gd name="T3" fmla="*/ 198 h 213"/>
                <a:gd name="T4" fmla="*/ 2 w 287"/>
                <a:gd name="T5" fmla="*/ 198 h 213"/>
                <a:gd name="T6" fmla="*/ 9 w 287"/>
                <a:gd name="T7" fmla="*/ 200 h 213"/>
                <a:gd name="T8" fmla="*/ 19 w 287"/>
                <a:gd name="T9" fmla="*/ 201 h 213"/>
                <a:gd name="T10" fmla="*/ 35 w 287"/>
                <a:gd name="T11" fmla="*/ 205 h 213"/>
                <a:gd name="T12" fmla="*/ 52 w 287"/>
                <a:gd name="T13" fmla="*/ 206 h 213"/>
                <a:gd name="T14" fmla="*/ 73 w 287"/>
                <a:gd name="T15" fmla="*/ 208 h 213"/>
                <a:gd name="T16" fmla="*/ 93 w 287"/>
                <a:gd name="T17" fmla="*/ 210 h 213"/>
                <a:gd name="T18" fmla="*/ 115 w 287"/>
                <a:gd name="T19" fmla="*/ 213 h 213"/>
                <a:gd name="T20" fmla="*/ 140 w 287"/>
                <a:gd name="T21" fmla="*/ 213 h 213"/>
                <a:gd name="T22" fmla="*/ 162 w 287"/>
                <a:gd name="T23" fmla="*/ 213 h 213"/>
                <a:gd name="T24" fmla="*/ 184 w 287"/>
                <a:gd name="T25" fmla="*/ 213 h 213"/>
                <a:gd name="T26" fmla="*/ 207 w 287"/>
                <a:gd name="T27" fmla="*/ 212 h 213"/>
                <a:gd name="T28" fmla="*/ 227 w 287"/>
                <a:gd name="T29" fmla="*/ 208 h 213"/>
                <a:gd name="T30" fmla="*/ 244 w 287"/>
                <a:gd name="T31" fmla="*/ 203 h 213"/>
                <a:gd name="T32" fmla="*/ 260 w 287"/>
                <a:gd name="T33" fmla="*/ 198 h 213"/>
                <a:gd name="T34" fmla="*/ 272 w 287"/>
                <a:gd name="T35" fmla="*/ 189 h 213"/>
                <a:gd name="T36" fmla="*/ 287 w 287"/>
                <a:gd name="T37" fmla="*/ 0 h 213"/>
                <a:gd name="T38" fmla="*/ 9 w 287"/>
                <a:gd name="T39" fmla="*/ 12 h 213"/>
                <a:gd name="T40" fmla="*/ 9 w 287"/>
                <a:gd name="T41" fmla="*/ 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7" h="213">
                  <a:moveTo>
                    <a:pt x="9" y="12"/>
                  </a:moveTo>
                  <a:lnTo>
                    <a:pt x="0" y="198"/>
                  </a:lnTo>
                  <a:lnTo>
                    <a:pt x="2" y="198"/>
                  </a:lnTo>
                  <a:lnTo>
                    <a:pt x="9" y="200"/>
                  </a:lnTo>
                  <a:lnTo>
                    <a:pt x="19" y="201"/>
                  </a:lnTo>
                  <a:lnTo>
                    <a:pt x="35" y="205"/>
                  </a:lnTo>
                  <a:lnTo>
                    <a:pt x="52" y="206"/>
                  </a:lnTo>
                  <a:lnTo>
                    <a:pt x="73" y="208"/>
                  </a:lnTo>
                  <a:lnTo>
                    <a:pt x="93" y="210"/>
                  </a:lnTo>
                  <a:lnTo>
                    <a:pt x="115" y="213"/>
                  </a:lnTo>
                  <a:lnTo>
                    <a:pt x="140" y="213"/>
                  </a:lnTo>
                  <a:lnTo>
                    <a:pt x="162" y="213"/>
                  </a:lnTo>
                  <a:lnTo>
                    <a:pt x="184" y="213"/>
                  </a:lnTo>
                  <a:lnTo>
                    <a:pt x="207" y="212"/>
                  </a:lnTo>
                  <a:lnTo>
                    <a:pt x="227" y="208"/>
                  </a:lnTo>
                  <a:lnTo>
                    <a:pt x="244" y="203"/>
                  </a:lnTo>
                  <a:lnTo>
                    <a:pt x="260" y="198"/>
                  </a:lnTo>
                  <a:lnTo>
                    <a:pt x="272" y="189"/>
                  </a:lnTo>
                  <a:lnTo>
                    <a:pt x="287" y="0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-337881" y="5096017"/>
              <a:ext cx="2082210" cy="4496872"/>
            </a:xfrm>
            <a:custGeom>
              <a:avLst/>
              <a:gdLst>
                <a:gd name="T0" fmla="*/ 62 w 476"/>
                <a:gd name="T1" fmla="*/ 5 h 1028"/>
                <a:gd name="T2" fmla="*/ 51 w 476"/>
                <a:gd name="T3" fmla="*/ 8 h 1028"/>
                <a:gd name="T4" fmla="*/ 44 w 476"/>
                <a:gd name="T5" fmla="*/ 15 h 1028"/>
                <a:gd name="T6" fmla="*/ 34 w 476"/>
                <a:gd name="T7" fmla="*/ 24 h 1028"/>
                <a:gd name="T8" fmla="*/ 25 w 476"/>
                <a:gd name="T9" fmla="*/ 36 h 1028"/>
                <a:gd name="T10" fmla="*/ 17 w 476"/>
                <a:gd name="T11" fmla="*/ 51 h 1028"/>
                <a:gd name="T12" fmla="*/ 12 w 476"/>
                <a:gd name="T13" fmla="*/ 70 h 1028"/>
                <a:gd name="T14" fmla="*/ 10 w 476"/>
                <a:gd name="T15" fmla="*/ 96 h 1028"/>
                <a:gd name="T16" fmla="*/ 7 w 476"/>
                <a:gd name="T17" fmla="*/ 142 h 1028"/>
                <a:gd name="T18" fmla="*/ 3 w 476"/>
                <a:gd name="T19" fmla="*/ 204 h 1028"/>
                <a:gd name="T20" fmla="*/ 1 w 476"/>
                <a:gd name="T21" fmla="*/ 276 h 1028"/>
                <a:gd name="T22" fmla="*/ 0 w 476"/>
                <a:gd name="T23" fmla="*/ 352 h 1028"/>
                <a:gd name="T24" fmla="*/ 1 w 476"/>
                <a:gd name="T25" fmla="*/ 426 h 1028"/>
                <a:gd name="T26" fmla="*/ 7 w 476"/>
                <a:gd name="T27" fmla="*/ 488 h 1028"/>
                <a:gd name="T28" fmla="*/ 15 w 476"/>
                <a:gd name="T29" fmla="*/ 536 h 1028"/>
                <a:gd name="T30" fmla="*/ 22 w 476"/>
                <a:gd name="T31" fmla="*/ 557 h 1028"/>
                <a:gd name="T32" fmla="*/ 22 w 476"/>
                <a:gd name="T33" fmla="*/ 588 h 1028"/>
                <a:gd name="T34" fmla="*/ 24 w 476"/>
                <a:gd name="T35" fmla="*/ 641 h 1028"/>
                <a:gd name="T36" fmla="*/ 25 w 476"/>
                <a:gd name="T37" fmla="*/ 710 h 1028"/>
                <a:gd name="T38" fmla="*/ 27 w 476"/>
                <a:gd name="T39" fmla="*/ 785 h 1028"/>
                <a:gd name="T40" fmla="*/ 25 w 476"/>
                <a:gd name="T41" fmla="*/ 859 h 1028"/>
                <a:gd name="T42" fmla="*/ 24 w 476"/>
                <a:gd name="T43" fmla="*/ 923 h 1028"/>
                <a:gd name="T44" fmla="*/ 19 w 476"/>
                <a:gd name="T45" fmla="*/ 967 h 1028"/>
                <a:gd name="T46" fmla="*/ 17 w 476"/>
                <a:gd name="T47" fmla="*/ 981 h 1028"/>
                <a:gd name="T48" fmla="*/ 31 w 476"/>
                <a:gd name="T49" fmla="*/ 988 h 1028"/>
                <a:gd name="T50" fmla="*/ 62 w 476"/>
                <a:gd name="T51" fmla="*/ 1000 h 1028"/>
                <a:gd name="T52" fmla="*/ 105 w 476"/>
                <a:gd name="T53" fmla="*/ 1012 h 1028"/>
                <a:gd name="T54" fmla="*/ 163 w 476"/>
                <a:gd name="T55" fmla="*/ 1022 h 1028"/>
                <a:gd name="T56" fmla="*/ 235 w 476"/>
                <a:gd name="T57" fmla="*/ 1028 h 1028"/>
                <a:gd name="T58" fmla="*/ 319 w 476"/>
                <a:gd name="T59" fmla="*/ 1022 h 1028"/>
                <a:gd name="T60" fmla="*/ 419 w 476"/>
                <a:gd name="T61" fmla="*/ 1005 h 1028"/>
                <a:gd name="T62" fmla="*/ 474 w 476"/>
                <a:gd name="T63" fmla="*/ 988 h 1028"/>
                <a:gd name="T64" fmla="*/ 467 w 476"/>
                <a:gd name="T65" fmla="*/ 954 h 1028"/>
                <a:gd name="T66" fmla="*/ 457 w 476"/>
                <a:gd name="T67" fmla="*/ 897 h 1028"/>
                <a:gd name="T68" fmla="*/ 441 w 476"/>
                <a:gd name="T69" fmla="*/ 820 h 1028"/>
                <a:gd name="T70" fmla="*/ 426 w 476"/>
                <a:gd name="T71" fmla="*/ 730 h 1028"/>
                <a:gd name="T72" fmla="*/ 409 w 476"/>
                <a:gd name="T73" fmla="*/ 637 h 1028"/>
                <a:gd name="T74" fmla="*/ 392 w 476"/>
                <a:gd name="T75" fmla="*/ 545 h 1028"/>
                <a:gd name="T76" fmla="*/ 378 w 476"/>
                <a:gd name="T77" fmla="*/ 462 h 1028"/>
                <a:gd name="T78" fmla="*/ 371 w 476"/>
                <a:gd name="T79" fmla="*/ 421 h 1028"/>
                <a:gd name="T80" fmla="*/ 369 w 476"/>
                <a:gd name="T81" fmla="*/ 392 h 1028"/>
                <a:gd name="T82" fmla="*/ 364 w 476"/>
                <a:gd name="T83" fmla="*/ 347 h 1028"/>
                <a:gd name="T84" fmla="*/ 361 w 476"/>
                <a:gd name="T85" fmla="*/ 294 h 1028"/>
                <a:gd name="T86" fmla="*/ 354 w 476"/>
                <a:gd name="T87" fmla="*/ 235 h 1028"/>
                <a:gd name="T88" fmla="*/ 347 w 476"/>
                <a:gd name="T89" fmla="*/ 180 h 1028"/>
                <a:gd name="T90" fmla="*/ 340 w 476"/>
                <a:gd name="T91" fmla="*/ 136 h 1028"/>
                <a:gd name="T92" fmla="*/ 331 w 476"/>
                <a:gd name="T93" fmla="*/ 105 h 1028"/>
                <a:gd name="T94" fmla="*/ 321 w 476"/>
                <a:gd name="T95" fmla="*/ 93 h 1028"/>
                <a:gd name="T96" fmla="*/ 306 w 476"/>
                <a:gd name="T97" fmla="*/ 79 h 1028"/>
                <a:gd name="T98" fmla="*/ 285 w 476"/>
                <a:gd name="T99" fmla="*/ 63 h 1028"/>
                <a:gd name="T100" fmla="*/ 263 w 476"/>
                <a:gd name="T101" fmla="*/ 48 h 1028"/>
                <a:gd name="T102" fmla="*/ 239 w 476"/>
                <a:gd name="T103" fmla="*/ 31 h 1028"/>
                <a:gd name="T104" fmla="*/ 218 w 476"/>
                <a:gd name="T105" fmla="*/ 17 h 1028"/>
                <a:gd name="T106" fmla="*/ 202 w 476"/>
                <a:gd name="T107" fmla="*/ 5 h 1028"/>
                <a:gd name="T108" fmla="*/ 194 w 476"/>
                <a:gd name="T109" fmla="*/ 0 h 1028"/>
                <a:gd name="T110" fmla="*/ 63 w 476"/>
                <a:gd name="T111" fmla="*/ 3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6" h="1028">
                  <a:moveTo>
                    <a:pt x="63" y="3"/>
                  </a:moveTo>
                  <a:lnTo>
                    <a:pt x="62" y="5"/>
                  </a:lnTo>
                  <a:lnTo>
                    <a:pt x="56" y="7"/>
                  </a:lnTo>
                  <a:lnTo>
                    <a:pt x="51" y="8"/>
                  </a:lnTo>
                  <a:lnTo>
                    <a:pt x="48" y="12"/>
                  </a:lnTo>
                  <a:lnTo>
                    <a:pt x="44" y="15"/>
                  </a:lnTo>
                  <a:lnTo>
                    <a:pt x="39" y="20"/>
                  </a:lnTo>
                  <a:lnTo>
                    <a:pt x="34" y="24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22" y="44"/>
                  </a:lnTo>
                  <a:lnTo>
                    <a:pt x="17" y="51"/>
                  </a:lnTo>
                  <a:lnTo>
                    <a:pt x="15" y="62"/>
                  </a:lnTo>
                  <a:lnTo>
                    <a:pt x="12" y="70"/>
                  </a:lnTo>
                  <a:lnTo>
                    <a:pt x="12" y="82"/>
                  </a:lnTo>
                  <a:lnTo>
                    <a:pt x="10" y="96"/>
                  </a:lnTo>
                  <a:lnTo>
                    <a:pt x="8" y="117"/>
                  </a:lnTo>
                  <a:lnTo>
                    <a:pt x="7" y="142"/>
                  </a:lnTo>
                  <a:lnTo>
                    <a:pt x="5" y="172"/>
                  </a:lnTo>
                  <a:lnTo>
                    <a:pt x="3" y="204"/>
                  </a:lnTo>
                  <a:lnTo>
                    <a:pt x="1" y="239"/>
                  </a:lnTo>
                  <a:lnTo>
                    <a:pt x="1" y="276"/>
                  </a:lnTo>
                  <a:lnTo>
                    <a:pt x="1" y="314"/>
                  </a:lnTo>
                  <a:lnTo>
                    <a:pt x="0" y="352"/>
                  </a:lnTo>
                  <a:lnTo>
                    <a:pt x="1" y="390"/>
                  </a:lnTo>
                  <a:lnTo>
                    <a:pt x="1" y="426"/>
                  </a:lnTo>
                  <a:lnTo>
                    <a:pt x="5" y="459"/>
                  </a:lnTo>
                  <a:lnTo>
                    <a:pt x="7" y="488"/>
                  </a:lnTo>
                  <a:lnTo>
                    <a:pt x="12" y="515"/>
                  </a:lnTo>
                  <a:lnTo>
                    <a:pt x="15" y="536"/>
                  </a:lnTo>
                  <a:lnTo>
                    <a:pt x="22" y="553"/>
                  </a:lnTo>
                  <a:lnTo>
                    <a:pt x="22" y="557"/>
                  </a:lnTo>
                  <a:lnTo>
                    <a:pt x="22" y="569"/>
                  </a:lnTo>
                  <a:lnTo>
                    <a:pt x="22" y="588"/>
                  </a:lnTo>
                  <a:lnTo>
                    <a:pt x="24" y="613"/>
                  </a:lnTo>
                  <a:lnTo>
                    <a:pt x="24" y="641"/>
                  </a:lnTo>
                  <a:lnTo>
                    <a:pt x="24" y="675"/>
                  </a:lnTo>
                  <a:lnTo>
                    <a:pt x="25" y="710"/>
                  </a:lnTo>
                  <a:lnTo>
                    <a:pt x="27" y="747"/>
                  </a:lnTo>
                  <a:lnTo>
                    <a:pt x="27" y="785"/>
                  </a:lnTo>
                  <a:lnTo>
                    <a:pt x="27" y="823"/>
                  </a:lnTo>
                  <a:lnTo>
                    <a:pt x="25" y="859"/>
                  </a:lnTo>
                  <a:lnTo>
                    <a:pt x="25" y="894"/>
                  </a:lnTo>
                  <a:lnTo>
                    <a:pt x="24" y="923"/>
                  </a:lnTo>
                  <a:lnTo>
                    <a:pt x="22" y="947"/>
                  </a:lnTo>
                  <a:lnTo>
                    <a:pt x="19" y="967"/>
                  </a:lnTo>
                  <a:lnTo>
                    <a:pt x="15" y="981"/>
                  </a:lnTo>
                  <a:lnTo>
                    <a:pt x="17" y="981"/>
                  </a:lnTo>
                  <a:lnTo>
                    <a:pt x="24" y="985"/>
                  </a:lnTo>
                  <a:lnTo>
                    <a:pt x="31" y="988"/>
                  </a:lnTo>
                  <a:lnTo>
                    <a:pt x="44" y="995"/>
                  </a:lnTo>
                  <a:lnTo>
                    <a:pt x="62" y="1000"/>
                  </a:lnTo>
                  <a:lnTo>
                    <a:pt x="80" y="1007"/>
                  </a:lnTo>
                  <a:lnTo>
                    <a:pt x="105" y="1012"/>
                  </a:lnTo>
                  <a:lnTo>
                    <a:pt x="134" y="1019"/>
                  </a:lnTo>
                  <a:lnTo>
                    <a:pt x="163" y="1022"/>
                  </a:lnTo>
                  <a:lnTo>
                    <a:pt x="197" y="1026"/>
                  </a:lnTo>
                  <a:lnTo>
                    <a:pt x="235" y="1028"/>
                  </a:lnTo>
                  <a:lnTo>
                    <a:pt x="276" y="1026"/>
                  </a:lnTo>
                  <a:lnTo>
                    <a:pt x="319" y="1022"/>
                  </a:lnTo>
                  <a:lnTo>
                    <a:pt x="369" y="1016"/>
                  </a:lnTo>
                  <a:lnTo>
                    <a:pt x="419" y="1005"/>
                  </a:lnTo>
                  <a:lnTo>
                    <a:pt x="476" y="993"/>
                  </a:lnTo>
                  <a:lnTo>
                    <a:pt x="474" y="988"/>
                  </a:lnTo>
                  <a:lnTo>
                    <a:pt x="472" y="974"/>
                  </a:lnTo>
                  <a:lnTo>
                    <a:pt x="467" y="954"/>
                  </a:lnTo>
                  <a:lnTo>
                    <a:pt x="464" y="928"/>
                  </a:lnTo>
                  <a:lnTo>
                    <a:pt x="457" y="897"/>
                  </a:lnTo>
                  <a:lnTo>
                    <a:pt x="450" y="859"/>
                  </a:lnTo>
                  <a:lnTo>
                    <a:pt x="441" y="820"/>
                  </a:lnTo>
                  <a:lnTo>
                    <a:pt x="434" y="777"/>
                  </a:lnTo>
                  <a:lnTo>
                    <a:pt x="426" y="730"/>
                  </a:lnTo>
                  <a:lnTo>
                    <a:pt x="417" y="684"/>
                  </a:lnTo>
                  <a:lnTo>
                    <a:pt x="409" y="637"/>
                  </a:lnTo>
                  <a:lnTo>
                    <a:pt x="400" y="591"/>
                  </a:lnTo>
                  <a:lnTo>
                    <a:pt x="392" y="545"/>
                  </a:lnTo>
                  <a:lnTo>
                    <a:pt x="385" y="503"/>
                  </a:lnTo>
                  <a:lnTo>
                    <a:pt x="378" y="462"/>
                  </a:lnTo>
                  <a:lnTo>
                    <a:pt x="373" y="426"/>
                  </a:lnTo>
                  <a:lnTo>
                    <a:pt x="371" y="421"/>
                  </a:lnTo>
                  <a:lnTo>
                    <a:pt x="371" y="409"/>
                  </a:lnTo>
                  <a:lnTo>
                    <a:pt x="369" y="392"/>
                  </a:lnTo>
                  <a:lnTo>
                    <a:pt x="367" y="373"/>
                  </a:lnTo>
                  <a:lnTo>
                    <a:pt x="364" y="347"/>
                  </a:lnTo>
                  <a:lnTo>
                    <a:pt x="362" y="321"/>
                  </a:lnTo>
                  <a:lnTo>
                    <a:pt x="361" y="294"/>
                  </a:lnTo>
                  <a:lnTo>
                    <a:pt x="357" y="266"/>
                  </a:lnTo>
                  <a:lnTo>
                    <a:pt x="354" y="235"/>
                  </a:lnTo>
                  <a:lnTo>
                    <a:pt x="350" y="208"/>
                  </a:lnTo>
                  <a:lnTo>
                    <a:pt x="347" y="180"/>
                  </a:lnTo>
                  <a:lnTo>
                    <a:pt x="343" y="156"/>
                  </a:lnTo>
                  <a:lnTo>
                    <a:pt x="340" y="136"/>
                  </a:lnTo>
                  <a:lnTo>
                    <a:pt x="335" y="117"/>
                  </a:lnTo>
                  <a:lnTo>
                    <a:pt x="331" y="105"/>
                  </a:lnTo>
                  <a:lnTo>
                    <a:pt x="328" y="98"/>
                  </a:lnTo>
                  <a:lnTo>
                    <a:pt x="321" y="93"/>
                  </a:lnTo>
                  <a:lnTo>
                    <a:pt x="314" y="86"/>
                  </a:lnTo>
                  <a:lnTo>
                    <a:pt x="306" y="79"/>
                  </a:lnTo>
                  <a:lnTo>
                    <a:pt x="297" y="72"/>
                  </a:lnTo>
                  <a:lnTo>
                    <a:pt x="285" y="63"/>
                  </a:lnTo>
                  <a:lnTo>
                    <a:pt x="275" y="55"/>
                  </a:lnTo>
                  <a:lnTo>
                    <a:pt x="263" y="48"/>
                  </a:lnTo>
                  <a:lnTo>
                    <a:pt x="251" y="39"/>
                  </a:lnTo>
                  <a:lnTo>
                    <a:pt x="239" y="31"/>
                  </a:lnTo>
                  <a:lnTo>
                    <a:pt x="228" y="24"/>
                  </a:lnTo>
                  <a:lnTo>
                    <a:pt x="218" y="17"/>
                  </a:lnTo>
                  <a:lnTo>
                    <a:pt x="211" y="10"/>
                  </a:lnTo>
                  <a:lnTo>
                    <a:pt x="202" y="5"/>
                  </a:lnTo>
                  <a:lnTo>
                    <a:pt x="197" y="1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CCF08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-84166" y="4833554"/>
              <a:ext cx="1338563" cy="1019234"/>
            </a:xfrm>
            <a:custGeom>
              <a:avLst/>
              <a:gdLst>
                <a:gd name="T0" fmla="*/ 59 w 306"/>
                <a:gd name="T1" fmla="*/ 0 h 233"/>
                <a:gd name="T2" fmla="*/ 53 w 306"/>
                <a:gd name="T3" fmla="*/ 3 h 233"/>
                <a:gd name="T4" fmla="*/ 45 w 306"/>
                <a:gd name="T5" fmla="*/ 12 h 233"/>
                <a:gd name="T6" fmla="*/ 34 w 306"/>
                <a:gd name="T7" fmla="*/ 22 h 233"/>
                <a:gd name="T8" fmla="*/ 24 w 306"/>
                <a:gd name="T9" fmla="*/ 34 h 233"/>
                <a:gd name="T10" fmla="*/ 14 w 306"/>
                <a:gd name="T11" fmla="*/ 46 h 233"/>
                <a:gd name="T12" fmla="*/ 5 w 306"/>
                <a:gd name="T13" fmla="*/ 58 h 233"/>
                <a:gd name="T14" fmla="*/ 0 w 306"/>
                <a:gd name="T15" fmla="*/ 68 h 233"/>
                <a:gd name="T16" fmla="*/ 2 w 306"/>
                <a:gd name="T17" fmla="*/ 77 h 233"/>
                <a:gd name="T18" fmla="*/ 17 w 306"/>
                <a:gd name="T19" fmla="*/ 96 h 233"/>
                <a:gd name="T20" fmla="*/ 45 w 306"/>
                <a:gd name="T21" fmla="*/ 120 h 233"/>
                <a:gd name="T22" fmla="*/ 79 w 306"/>
                <a:gd name="T23" fmla="*/ 146 h 233"/>
                <a:gd name="T24" fmla="*/ 117 w 306"/>
                <a:gd name="T25" fmla="*/ 175 h 233"/>
                <a:gd name="T26" fmla="*/ 151 w 306"/>
                <a:gd name="T27" fmla="*/ 199 h 233"/>
                <a:gd name="T28" fmla="*/ 181 w 306"/>
                <a:gd name="T29" fmla="*/ 220 h 233"/>
                <a:gd name="T30" fmla="*/ 196 w 306"/>
                <a:gd name="T31" fmla="*/ 232 h 233"/>
                <a:gd name="T32" fmla="*/ 239 w 306"/>
                <a:gd name="T33" fmla="*/ 144 h 233"/>
                <a:gd name="T34" fmla="*/ 306 w 306"/>
                <a:gd name="T35" fmla="*/ 168 h 233"/>
                <a:gd name="T36" fmla="*/ 303 w 306"/>
                <a:gd name="T37" fmla="*/ 161 h 233"/>
                <a:gd name="T38" fmla="*/ 301 w 306"/>
                <a:gd name="T39" fmla="*/ 153 h 233"/>
                <a:gd name="T40" fmla="*/ 296 w 306"/>
                <a:gd name="T41" fmla="*/ 139 h 233"/>
                <a:gd name="T42" fmla="*/ 289 w 306"/>
                <a:gd name="T43" fmla="*/ 125 h 233"/>
                <a:gd name="T44" fmla="*/ 280 w 306"/>
                <a:gd name="T45" fmla="*/ 111 h 233"/>
                <a:gd name="T46" fmla="*/ 270 w 306"/>
                <a:gd name="T47" fmla="*/ 98 h 233"/>
                <a:gd name="T48" fmla="*/ 256 w 306"/>
                <a:gd name="T49" fmla="*/ 89 h 233"/>
                <a:gd name="T50" fmla="*/ 241 w 306"/>
                <a:gd name="T51" fmla="*/ 80 h 233"/>
                <a:gd name="T52" fmla="*/ 217 w 306"/>
                <a:gd name="T53" fmla="*/ 70 h 233"/>
                <a:gd name="T54" fmla="*/ 187 w 306"/>
                <a:gd name="T55" fmla="*/ 56 h 233"/>
                <a:gd name="T56" fmla="*/ 155 w 306"/>
                <a:gd name="T57" fmla="*/ 43 h 233"/>
                <a:gd name="T58" fmla="*/ 122 w 306"/>
                <a:gd name="T59" fmla="*/ 27 h 233"/>
                <a:gd name="T60" fmla="*/ 95 w 306"/>
                <a:gd name="T61" fmla="*/ 15 h 233"/>
                <a:gd name="T62" fmla="*/ 74 w 306"/>
                <a:gd name="T63" fmla="*/ 5 h 233"/>
                <a:gd name="T64" fmla="*/ 62 w 306"/>
                <a:gd name="T65" fmla="*/ 0 h 233"/>
                <a:gd name="T66" fmla="*/ 60 w 306"/>
                <a:gd name="T6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6" h="233">
                  <a:moveTo>
                    <a:pt x="60" y="0"/>
                  </a:moveTo>
                  <a:lnTo>
                    <a:pt x="59" y="0"/>
                  </a:lnTo>
                  <a:lnTo>
                    <a:pt x="57" y="1"/>
                  </a:lnTo>
                  <a:lnTo>
                    <a:pt x="53" y="3"/>
                  </a:lnTo>
                  <a:lnTo>
                    <a:pt x="50" y="8"/>
                  </a:lnTo>
                  <a:lnTo>
                    <a:pt x="45" y="12"/>
                  </a:lnTo>
                  <a:lnTo>
                    <a:pt x="41" y="17"/>
                  </a:lnTo>
                  <a:lnTo>
                    <a:pt x="34" y="22"/>
                  </a:lnTo>
                  <a:lnTo>
                    <a:pt x="31" y="27"/>
                  </a:lnTo>
                  <a:lnTo>
                    <a:pt x="24" y="34"/>
                  </a:lnTo>
                  <a:lnTo>
                    <a:pt x="19" y="39"/>
                  </a:lnTo>
                  <a:lnTo>
                    <a:pt x="14" y="46"/>
                  </a:lnTo>
                  <a:lnTo>
                    <a:pt x="10" y="53"/>
                  </a:lnTo>
                  <a:lnTo>
                    <a:pt x="5" y="58"/>
                  </a:lnTo>
                  <a:lnTo>
                    <a:pt x="4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7" y="86"/>
                  </a:lnTo>
                  <a:lnTo>
                    <a:pt x="17" y="96"/>
                  </a:lnTo>
                  <a:lnTo>
                    <a:pt x="31" y="108"/>
                  </a:lnTo>
                  <a:lnTo>
                    <a:pt x="45" y="120"/>
                  </a:lnTo>
                  <a:lnTo>
                    <a:pt x="62" y="134"/>
                  </a:lnTo>
                  <a:lnTo>
                    <a:pt x="79" y="146"/>
                  </a:lnTo>
                  <a:lnTo>
                    <a:pt x="98" y="161"/>
                  </a:lnTo>
                  <a:lnTo>
                    <a:pt x="117" y="175"/>
                  </a:lnTo>
                  <a:lnTo>
                    <a:pt x="136" y="189"/>
                  </a:lnTo>
                  <a:lnTo>
                    <a:pt x="151" y="199"/>
                  </a:lnTo>
                  <a:lnTo>
                    <a:pt x="169" y="211"/>
                  </a:lnTo>
                  <a:lnTo>
                    <a:pt x="181" y="220"/>
                  </a:lnTo>
                  <a:lnTo>
                    <a:pt x="191" y="226"/>
                  </a:lnTo>
                  <a:lnTo>
                    <a:pt x="196" y="232"/>
                  </a:lnTo>
                  <a:lnTo>
                    <a:pt x="199" y="233"/>
                  </a:lnTo>
                  <a:lnTo>
                    <a:pt x="239" y="144"/>
                  </a:lnTo>
                  <a:lnTo>
                    <a:pt x="306" y="170"/>
                  </a:lnTo>
                  <a:lnTo>
                    <a:pt x="306" y="168"/>
                  </a:lnTo>
                  <a:lnTo>
                    <a:pt x="304" y="166"/>
                  </a:lnTo>
                  <a:lnTo>
                    <a:pt x="303" y="161"/>
                  </a:lnTo>
                  <a:lnTo>
                    <a:pt x="303" y="158"/>
                  </a:lnTo>
                  <a:lnTo>
                    <a:pt x="301" y="153"/>
                  </a:lnTo>
                  <a:lnTo>
                    <a:pt x="299" y="146"/>
                  </a:lnTo>
                  <a:lnTo>
                    <a:pt x="296" y="139"/>
                  </a:lnTo>
                  <a:lnTo>
                    <a:pt x="292" y="134"/>
                  </a:lnTo>
                  <a:lnTo>
                    <a:pt x="289" y="125"/>
                  </a:lnTo>
                  <a:lnTo>
                    <a:pt x="285" y="118"/>
                  </a:lnTo>
                  <a:lnTo>
                    <a:pt x="280" y="111"/>
                  </a:lnTo>
                  <a:lnTo>
                    <a:pt x="275" y="104"/>
                  </a:lnTo>
                  <a:lnTo>
                    <a:pt x="270" y="98"/>
                  </a:lnTo>
                  <a:lnTo>
                    <a:pt x="263" y="92"/>
                  </a:lnTo>
                  <a:lnTo>
                    <a:pt x="256" y="89"/>
                  </a:lnTo>
                  <a:lnTo>
                    <a:pt x="251" y="86"/>
                  </a:lnTo>
                  <a:lnTo>
                    <a:pt x="241" y="80"/>
                  </a:lnTo>
                  <a:lnTo>
                    <a:pt x="229" y="75"/>
                  </a:lnTo>
                  <a:lnTo>
                    <a:pt x="217" y="70"/>
                  </a:lnTo>
                  <a:lnTo>
                    <a:pt x="203" y="63"/>
                  </a:lnTo>
                  <a:lnTo>
                    <a:pt x="187" y="56"/>
                  </a:lnTo>
                  <a:lnTo>
                    <a:pt x="170" y="49"/>
                  </a:lnTo>
                  <a:lnTo>
                    <a:pt x="155" y="43"/>
                  </a:lnTo>
                  <a:lnTo>
                    <a:pt x="139" y="36"/>
                  </a:lnTo>
                  <a:lnTo>
                    <a:pt x="122" y="27"/>
                  </a:lnTo>
                  <a:lnTo>
                    <a:pt x="108" y="22"/>
                  </a:lnTo>
                  <a:lnTo>
                    <a:pt x="95" y="15"/>
                  </a:lnTo>
                  <a:lnTo>
                    <a:pt x="83" y="10"/>
                  </a:lnTo>
                  <a:lnTo>
                    <a:pt x="74" y="5"/>
                  </a:lnTo>
                  <a:lnTo>
                    <a:pt x="67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-219774" y="4802934"/>
              <a:ext cx="1596654" cy="1259824"/>
            </a:xfrm>
            <a:custGeom>
              <a:avLst/>
              <a:gdLst>
                <a:gd name="T0" fmla="*/ 84 w 365"/>
                <a:gd name="T1" fmla="*/ 3 h 288"/>
                <a:gd name="T2" fmla="*/ 83 w 365"/>
                <a:gd name="T3" fmla="*/ 12 h 288"/>
                <a:gd name="T4" fmla="*/ 72 w 365"/>
                <a:gd name="T5" fmla="*/ 24 h 288"/>
                <a:gd name="T6" fmla="*/ 60 w 365"/>
                <a:gd name="T7" fmla="*/ 38 h 288"/>
                <a:gd name="T8" fmla="*/ 47 w 365"/>
                <a:gd name="T9" fmla="*/ 55 h 288"/>
                <a:gd name="T10" fmla="*/ 35 w 365"/>
                <a:gd name="T11" fmla="*/ 70 h 288"/>
                <a:gd name="T12" fmla="*/ 26 w 365"/>
                <a:gd name="T13" fmla="*/ 87 h 288"/>
                <a:gd name="T14" fmla="*/ 23 w 365"/>
                <a:gd name="T15" fmla="*/ 105 h 288"/>
                <a:gd name="T16" fmla="*/ 28 w 365"/>
                <a:gd name="T17" fmla="*/ 127 h 288"/>
                <a:gd name="T18" fmla="*/ 38 w 365"/>
                <a:gd name="T19" fmla="*/ 146 h 288"/>
                <a:gd name="T20" fmla="*/ 53 w 365"/>
                <a:gd name="T21" fmla="*/ 163 h 288"/>
                <a:gd name="T22" fmla="*/ 74 w 365"/>
                <a:gd name="T23" fmla="*/ 175 h 288"/>
                <a:gd name="T24" fmla="*/ 96 w 365"/>
                <a:gd name="T25" fmla="*/ 184 h 288"/>
                <a:gd name="T26" fmla="*/ 120 w 365"/>
                <a:gd name="T27" fmla="*/ 192 h 288"/>
                <a:gd name="T28" fmla="*/ 145 w 365"/>
                <a:gd name="T29" fmla="*/ 203 h 288"/>
                <a:gd name="T30" fmla="*/ 167 w 365"/>
                <a:gd name="T31" fmla="*/ 211 h 288"/>
                <a:gd name="T32" fmla="*/ 186 w 365"/>
                <a:gd name="T33" fmla="*/ 220 h 288"/>
                <a:gd name="T34" fmla="*/ 206 w 365"/>
                <a:gd name="T35" fmla="*/ 228 h 288"/>
                <a:gd name="T36" fmla="*/ 229 w 365"/>
                <a:gd name="T37" fmla="*/ 237 h 288"/>
                <a:gd name="T38" fmla="*/ 253 w 365"/>
                <a:gd name="T39" fmla="*/ 244 h 288"/>
                <a:gd name="T40" fmla="*/ 275 w 365"/>
                <a:gd name="T41" fmla="*/ 245 h 288"/>
                <a:gd name="T42" fmla="*/ 296 w 365"/>
                <a:gd name="T43" fmla="*/ 244 h 288"/>
                <a:gd name="T44" fmla="*/ 315 w 365"/>
                <a:gd name="T45" fmla="*/ 232 h 288"/>
                <a:gd name="T46" fmla="*/ 328 w 365"/>
                <a:gd name="T47" fmla="*/ 213 h 288"/>
                <a:gd name="T48" fmla="*/ 335 w 365"/>
                <a:gd name="T49" fmla="*/ 192 h 288"/>
                <a:gd name="T50" fmla="*/ 339 w 365"/>
                <a:gd name="T51" fmla="*/ 180 h 288"/>
                <a:gd name="T52" fmla="*/ 337 w 365"/>
                <a:gd name="T53" fmla="*/ 168 h 288"/>
                <a:gd name="T54" fmla="*/ 335 w 365"/>
                <a:gd name="T55" fmla="*/ 158 h 288"/>
                <a:gd name="T56" fmla="*/ 330 w 365"/>
                <a:gd name="T57" fmla="*/ 146 h 288"/>
                <a:gd name="T58" fmla="*/ 323 w 365"/>
                <a:gd name="T59" fmla="*/ 135 h 288"/>
                <a:gd name="T60" fmla="*/ 316 w 365"/>
                <a:gd name="T61" fmla="*/ 127 h 288"/>
                <a:gd name="T62" fmla="*/ 310 w 365"/>
                <a:gd name="T63" fmla="*/ 118 h 288"/>
                <a:gd name="T64" fmla="*/ 306 w 365"/>
                <a:gd name="T65" fmla="*/ 111 h 288"/>
                <a:gd name="T66" fmla="*/ 306 w 365"/>
                <a:gd name="T67" fmla="*/ 108 h 288"/>
                <a:gd name="T68" fmla="*/ 304 w 365"/>
                <a:gd name="T69" fmla="*/ 103 h 288"/>
                <a:gd name="T70" fmla="*/ 303 w 365"/>
                <a:gd name="T71" fmla="*/ 99 h 288"/>
                <a:gd name="T72" fmla="*/ 320 w 365"/>
                <a:gd name="T73" fmla="*/ 101 h 288"/>
                <a:gd name="T74" fmla="*/ 342 w 365"/>
                <a:gd name="T75" fmla="*/ 118 h 288"/>
                <a:gd name="T76" fmla="*/ 358 w 365"/>
                <a:gd name="T77" fmla="*/ 142 h 288"/>
                <a:gd name="T78" fmla="*/ 365 w 365"/>
                <a:gd name="T79" fmla="*/ 172 h 288"/>
                <a:gd name="T80" fmla="*/ 363 w 365"/>
                <a:gd name="T81" fmla="*/ 203 h 288"/>
                <a:gd name="T82" fmla="*/ 352 w 365"/>
                <a:gd name="T83" fmla="*/ 232 h 288"/>
                <a:gd name="T84" fmla="*/ 337 w 365"/>
                <a:gd name="T85" fmla="*/ 258 h 288"/>
                <a:gd name="T86" fmla="*/ 315 w 365"/>
                <a:gd name="T87" fmla="*/ 280 h 288"/>
                <a:gd name="T88" fmla="*/ 282 w 365"/>
                <a:gd name="T89" fmla="*/ 283 h 288"/>
                <a:gd name="T90" fmla="*/ 246 w 365"/>
                <a:gd name="T91" fmla="*/ 273 h 288"/>
                <a:gd name="T92" fmla="*/ 212 w 365"/>
                <a:gd name="T93" fmla="*/ 263 h 288"/>
                <a:gd name="T94" fmla="*/ 179 w 365"/>
                <a:gd name="T95" fmla="*/ 251 h 288"/>
                <a:gd name="T96" fmla="*/ 145 w 365"/>
                <a:gd name="T97" fmla="*/ 239 h 288"/>
                <a:gd name="T98" fmla="*/ 110 w 365"/>
                <a:gd name="T99" fmla="*/ 225 h 288"/>
                <a:gd name="T100" fmla="*/ 76 w 365"/>
                <a:gd name="T101" fmla="*/ 209 h 288"/>
                <a:gd name="T102" fmla="*/ 45 w 365"/>
                <a:gd name="T103" fmla="*/ 190 h 288"/>
                <a:gd name="T104" fmla="*/ 17 w 365"/>
                <a:gd name="T105" fmla="*/ 172 h 288"/>
                <a:gd name="T106" fmla="*/ 4 w 365"/>
                <a:gd name="T107" fmla="*/ 149 h 288"/>
                <a:gd name="T108" fmla="*/ 0 w 365"/>
                <a:gd name="T109" fmla="*/ 123 h 288"/>
                <a:gd name="T110" fmla="*/ 4 w 365"/>
                <a:gd name="T111" fmla="*/ 98 h 288"/>
                <a:gd name="T112" fmla="*/ 12 w 365"/>
                <a:gd name="T113" fmla="*/ 72 h 288"/>
                <a:gd name="T114" fmla="*/ 28 w 365"/>
                <a:gd name="T115" fmla="*/ 46 h 288"/>
                <a:gd name="T116" fmla="*/ 48 w 365"/>
                <a:gd name="T117" fmla="*/ 25 h 288"/>
                <a:gd name="T118" fmla="*/ 71 w 365"/>
                <a:gd name="T119" fmla="*/ 7 h 288"/>
                <a:gd name="T120" fmla="*/ 83 w 365"/>
                <a:gd name="T12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5" h="288">
                  <a:moveTo>
                    <a:pt x="83" y="0"/>
                  </a:moveTo>
                  <a:lnTo>
                    <a:pt x="84" y="3"/>
                  </a:lnTo>
                  <a:lnTo>
                    <a:pt x="84" y="7"/>
                  </a:lnTo>
                  <a:lnTo>
                    <a:pt x="83" y="12"/>
                  </a:lnTo>
                  <a:lnTo>
                    <a:pt x="79" y="19"/>
                  </a:lnTo>
                  <a:lnTo>
                    <a:pt x="72" y="24"/>
                  </a:lnTo>
                  <a:lnTo>
                    <a:pt x="67" y="31"/>
                  </a:lnTo>
                  <a:lnTo>
                    <a:pt x="60" y="38"/>
                  </a:lnTo>
                  <a:lnTo>
                    <a:pt x="53" y="46"/>
                  </a:lnTo>
                  <a:lnTo>
                    <a:pt x="47" y="55"/>
                  </a:lnTo>
                  <a:lnTo>
                    <a:pt x="41" y="62"/>
                  </a:lnTo>
                  <a:lnTo>
                    <a:pt x="35" y="70"/>
                  </a:lnTo>
                  <a:lnTo>
                    <a:pt x="29" y="79"/>
                  </a:lnTo>
                  <a:lnTo>
                    <a:pt x="26" y="87"/>
                  </a:lnTo>
                  <a:lnTo>
                    <a:pt x="23" y="96"/>
                  </a:lnTo>
                  <a:lnTo>
                    <a:pt x="23" y="105"/>
                  </a:lnTo>
                  <a:lnTo>
                    <a:pt x="26" y="115"/>
                  </a:lnTo>
                  <a:lnTo>
                    <a:pt x="28" y="127"/>
                  </a:lnTo>
                  <a:lnTo>
                    <a:pt x="31" y="137"/>
                  </a:lnTo>
                  <a:lnTo>
                    <a:pt x="38" y="146"/>
                  </a:lnTo>
                  <a:lnTo>
                    <a:pt x="45" y="156"/>
                  </a:lnTo>
                  <a:lnTo>
                    <a:pt x="53" y="163"/>
                  </a:lnTo>
                  <a:lnTo>
                    <a:pt x="64" y="168"/>
                  </a:lnTo>
                  <a:lnTo>
                    <a:pt x="74" y="175"/>
                  </a:lnTo>
                  <a:lnTo>
                    <a:pt x="86" y="180"/>
                  </a:lnTo>
                  <a:lnTo>
                    <a:pt x="96" y="184"/>
                  </a:lnTo>
                  <a:lnTo>
                    <a:pt x="108" y="189"/>
                  </a:lnTo>
                  <a:lnTo>
                    <a:pt x="120" y="192"/>
                  </a:lnTo>
                  <a:lnTo>
                    <a:pt x="133" y="197"/>
                  </a:lnTo>
                  <a:lnTo>
                    <a:pt x="145" y="203"/>
                  </a:lnTo>
                  <a:lnTo>
                    <a:pt x="157" y="206"/>
                  </a:lnTo>
                  <a:lnTo>
                    <a:pt x="167" y="211"/>
                  </a:lnTo>
                  <a:lnTo>
                    <a:pt x="177" y="216"/>
                  </a:lnTo>
                  <a:lnTo>
                    <a:pt x="186" y="220"/>
                  </a:lnTo>
                  <a:lnTo>
                    <a:pt x="196" y="223"/>
                  </a:lnTo>
                  <a:lnTo>
                    <a:pt x="206" y="228"/>
                  </a:lnTo>
                  <a:lnTo>
                    <a:pt x="217" y="233"/>
                  </a:lnTo>
                  <a:lnTo>
                    <a:pt x="229" y="237"/>
                  </a:lnTo>
                  <a:lnTo>
                    <a:pt x="241" y="240"/>
                  </a:lnTo>
                  <a:lnTo>
                    <a:pt x="253" y="244"/>
                  </a:lnTo>
                  <a:lnTo>
                    <a:pt x="265" y="245"/>
                  </a:lnTo>
                  <a:lnTo>
                    <a:pt x="275" y="245"/>
                  </a:lnTo>
                  <a:lnTo>
                    <a:pt x="287" y="245"/>
                  </a:lnTo>
                  <a:lnTo>
                    <a:pt x="296" y="244"/>
                  </a:lnTo>
                  <a:lnTo>
                    <a:pt x="308" y="239"/>
                  </a:lnTo>
                  <a:lnTo>
                    <a:pt x="315" y="232"/>
                  </a:lnTo>
                  <a:lnTo>
                    <a:pt x="323" y="223"/>
                  </a:lnTo>
                  <a:lnTo>
                    <a:pt x="328" y="213"/>
                  </a:lnTo>
                  <a:lnTo>
                    <a:pt x="334" y="199"/>
                  </a:lnTo>
                  <a:lnTo>
                    <a:pt x="335" y="192"/>
                  </a:lnTo>
                  <a:lnTo>
                    <a:pt x="337" y="187"/>
                  </a:lnTo>
                  <a:lnTo>
                    <a:pt x="339" y="180"/>
                  </a:lnTo>
                  <a:lnTo>
                    <a:pt x="339" y="175"/>
                  </a:lnTo>
                  <a:lnTo>
                    <a:pt x="337" y="168"/>
                  </a:lnTo>
                  <a:lnTo>
                    <a:pt x="337" y="163"/>
                  </a:lnTo>
                  <a:lnTo>
                    <a:pt x="335" y="158"/>
                  </a:lnTo>
                  <a:lnTo>
                    <a:pt x="334" y="153"/>
                  </a:lnTo>
                  <a:lnTo>
                    <a:pt x="330" y="146"/>
                  </a:lnTo>
                  <a:lnTo>
                    <a:pt x="327" y="141"/>
                  </a:lnTo>
                  <a:lnTo>
                    <a:pt x="323" y="135"/>
                  </a:lnTo>
                  <a:lnTo>
                    <a:pt x="322" y="132"/>
                  </a:lnTo>
                  <a:lnTo>
                    <a:pt x="316" y="127"/>
                  </a:lnTo>
                  <a:lnTo>
                    <a:pt x="313" y="122"/>
                  </a:lnTo>
                  <a:lnTo>
                    <a:pt x="310" y="118"/>
                  </a:lnTo>
                  <a:lnTo>
                    <a:pt x="306" y="115"/>
                  </a:lnTo>
                  <a:lnTo>
                    <a:pt x="306" y="111"/>
                  </a:lnTo>
                  <a:lnTo>
                    <a:pt x="306" y="110"/>
                  </a:lnTo>
                  <a:lnTo>
                    <a:pt x="306" y="108"/>
                  </a:lnTo>
                  <a:lnTo>
                    <a:pt x="304" y="106"/>
                  </a:lnTo>
                  <a:lnTo>
                    <a:pt x="304" y="103"/>
                  </a:lnTo>
                  <a:lnTo>
                    <a:pt x="303" y="101"/>
                  </a:lnTo>
                  <a:lnTo>
                    <a:pt x="303" y="99"/>
                  </a:lnTo>
                  <a:lnTo>
                    <a:pt x="304" y="96"/>
                  </a:lnTo>
                  <a:lnTo>
                    <a:pt x="320" y="101"/>
                  </a:lnTo>
                  <a:lnTo>
                    <a:pt x="332" y="108"/>
                  </a:lnTo>
                  <a:lnTo>
                    <a:pt x="342" y="118"/>
                  </a:lnTo>
                  <a:lnTo>
                    <a:pt x="352" y="130"/>
                  </a:lnTo>
                  <a:lnTo>
                    <a:pt x="358" y="142"/>
                  </a:lnTo>
                  <a:lnTo>
                    <a:pt x="363" y="158"/>
                  </a:lnTo>
                  <a:lnTo>
                    <a:pt x="365" y="172"/>
                  </a:lnTo>
                  <a:lnTo>
                    <a:pt x="365" y="187"/>
                  </a:lnTo>
                  <a:lnTo>
                    <a:pt x="363" y="203"/>
                  </a:lnTo>
                  <a:lnTo>
                    <a:pt x="359" y="218"/>
                  </a:lnTo>
                  <a:lnTo>
                    <a:pt x="352" y="232"/>
                  </a:lnTo>
                  <a:lnTo>
                    <a:pt x="346" y="245"/>
                  </a:lnTo>
                  <a:lnTo>
                    <a:pt x="337" y="258"/>
                  </a:lnTo>
                  <a:lnTo>
                    <a:pt x="327" y="270"/>
                  </a:lnTo>
                  <a:lnTo>
                    <a:pt x="315" y="280"/>
                  </a:lnTo>
                  <a:lnTo>
                    <a:pt x="301" y="288"/>
                  </a:lnTo>
                  <a:lnTo>
                    <a:pt x="282" y="283"/>
                  </a:lnTo>
                  <a:lnTo>
                    <a:pt x="265" y="278"/>
                  </a:lnTo>
                  <a:lnTo>
                    <a:pt x="246" y="273"/>
                  </a:lnTo>
                  <a:lnTo>
                    <a:pt x="230" y="268"/>
                  </a:lnTo>
                  <a:lnTo>
                    <a:pt x="212" y="263"/>
                  </a:lnTo>
                  <a:lnTo>
                    <a:pt x="194" y="258"/>
                  </a:lnTo>
                  <a:lnTo>
                    <a:pt x="179" y="251"/>
                  </a:lnTo>
                  <a:lnTo>
                    <a:pt x="162" y="245"/>
                  </a:lnTo>
                  <a:lnTo>
                    <a:pt x="145" y="239"/>
                  </a:lnTo>
                  <a:lnTo>
                    <a:pt x="127" y="232"/>
                  </a:lnTo>
                  <a:lnTo>
                    <a:pt x="110" y="225"/>
                  </a:lnTo>
                  <a:lnTo>
                    <a:pt x="93" y="218"/>
                  </a:lnTo>
                  <a:lnTo>
                    <a:pt x="76" y="209"/>
                  </a:lnTo>
                  <a:lnTo>
                    <a:pt x="60" y="201"/>
                  </a:lnTo>
                  <a:lnTo>
                    <a:pt x="45" y="190"/>
                  </a:lnTo>
                  <a:lnTo>
                    <a:pt x="28" y="184"/>
                  </a:lnTo>
                  <a:lnTo>
                    <a:pt x="17" y="172"/>
                  </a:lnTo>
                  <a:lnTo>
                    <a:pt x="10" y="161"/>
                  </a:lnTo>
                  <a:lnTo>
                    <a:pt x="4" y="149"/>
                  </a:lnTo>
                  <a:lnTo>
                    <a:pt x="2" y="137"/>
                  </a:lnTo>
                  <a:lnTo>
                    <a:pt x="0" y="123"/>
                  </a:lnTo>
                  <a:lnTo>
                    <a:pt x="0" y="111"/>
                  </a:lnTo>
                  <a:lnTo>
                    <a:pt x="4" y="98"/>
                  </a:lnTo>
                  <a:lnTo>
                    <a:pt x="7" y="86"/>
                  </a:lnTo>
                  <a:lnTo>
                    <a:pt x="12" y="72"/>
                  </a:lnTo>
                  <a:lnTo>
                    <a:pt x="19" y="60"/>
                  </a:lnTo>
                  <a:lnTo>
                    <a:pt x="28" y="46"/>
                  </a:lnTo>
                  <a:lnTo>
                    <a:pt x="38" y="36"/>
                  </a:lnTo>
                  <a:lnTo>
                    <a:pt x="48" y="25"/>
                  </a:lnTo>
                  <a:lnTo>
                    <a:pt x="59" y="15"/>
                  </a:lnTo>
                  <a:lnTo>
                    <a:pt x="71" y="7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08C0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42592" y="5756551"/>
              <a:ext cx="564298" cy="599293"/>
            </a:xfrm>
            <a:custGeom>
              <a:avLst/>
              <a:gdLst>
                <a:gd name="T0" fmla="*/ 126 w 129"/>
                <a:gd name="T1" fmla="*/ 7 h 137"/>
                <a:gd name="T2" fmla="*/ 129 w 129"/>
                <a:gd name="T3" fmla="*/ 26 h 137"/>
                <a:gd name="T4" fmla="*/ 129 w 129"/>
                <a:gd name="T5" fmla="*/ 52 h 137"/>
                <a:gd name="T6" fmla="*/ 129 w 129"/>
                <a:gd name="T7" fmla="*/ 77 h 137"/>
                <a:gd name="T8" fmla="*/ 124 w 129"/>
                <a:gd name="T9" fmla="*/ 103 h 137"/>
                <a:gd name="T10" fmla="*/ 114 w 129"/>
                <a:gd name="T11" fmla="*/ 122 h 137"/>
                <a:gd name="T12" fmla="*/ 100 w 129"/>
                <a:gd name="T13" fmla="*/ 134 h 137"/>
                <a:gd name="T14" fmla="*/ 81 w 129"/>
                <a:gd name="T15" fmla="*/ 136 h 137"/>
                <a:gd name="T16" fmla="*/ 64 w 129"/>
                <a:gd name="T17" fmla="*/ 125 h 137"/>
                <a:gd name="T18" fmla="*/ 52 w 129"/>
                <a:gd name="T19" fmla="*/ 115 h 137"/>
                <a:gd name="T20" fmla="*/ 40 w 129"/>
                <a:gd name="T21" fmla="*/ 105 h 137"/>
                <a:gd name="T22" fmla="*/ 29 w 129"/>
                <a:gd name="T23" fmla="*/ 91 h 137"/>
                <a:gd name="T24" fmla="*/ 19 w 129"/>
                <a:gd name="T25" fmla="*/ 77 h 137"/>
                <a:gd name="T26" fmla="*/ 12 w 129"/>
                <a:gd name="T27" fmla="*/ 62 h 137"/>
                <a:gd name="T28" fmla="*/ 5 w 129"/>
                <a:gd name="T29" fmla="*/ 48 h 137"/>
                <a:gd name="T30" fmla="*/ 0 w 129"/>
                <a:gd name="T31" fmla="*/ 33 h 137"/>
                <a:gd name="T32" fmla="*/ 7 w 129"/>
                <a:gd name="T33" fmla="*/ 29 h 137"/>
                <a:gd name="T34" fmla="*/ 21 w 129"/>
                <a:gd name="T35" fmla="*/ 38 h 137"/>
                <a:gd name="T36" fmla="*/ 31 w 129"/>
                <a:gd name="T37" fmla="*/ 52 h 137"/>
                <a:gd name="T38" fmla="*/ 43 w 129"/>
                <a:gd name="T39" fmla="*/ 64 h 137"/>
                <a:gd name="T40" fmla="*/ 53 w 129"/>
                <a:gd name="T41" fmla="*/ 77 h 137"/>
                <a:gd name="T42" fmla="*/ 65 w 129"/>
                <a:gd name="T43" fmla="*/ 88 h 137"/>
                <a:gd name="T44" fmla="*/ 79 w 129"/>
                <a:gd name="T45" fmla="*/ 96 h 137"/>
                <a:gd name="T46" fmla="*/ 95 w 129"/>
                <a:gd name="T47" fmla="*/ 100 h 137"/>
                <a:gd name="T48" fmla="*/ 105 w 129"/>
                <a:gd name="T49" fmla="*/ 95 h 137"/>
                <a:gd name="T50" fmla="*/ 107 w 129"/>
                <a:gd name="T51" fmla="*/ 82 h 137"/>
                <a:gd name="T52" fmla="*/ 107 w 129"/>
                <a:gd name="T53" fmla="*/ 69 h 137"/>
                <a:gd name="T54" fmla="*/ 108 w 129"/>
                <a:gd name="T55" fmla="*/ 55 h 137"/>
                <a:gd name="T56" fmla="*/ 108 w 129"/>
                <a:gd name="T57" fmla="*/ 43 h 137"/>
                <a:gd name="T58" fmla="*/ 110 w 129"/>
                <a:gd name="T59" fmla="*/ 29 h 137"/>
                <a:gd name="T60" fmla="*/ 114 w 129"/>
                <a:gd name="T61" fmla="*/ 15 h 137"/>
                <a:gd name="T62" fmla="*/ 120 w 129"/>
                <a:gd name="T63" fmla="*/ 3 h 137"/>
                <a:gd name="T64" fmla="*/ 124 w 129"/>
                <a:gd name="T6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37">
                  <a:moveTo>
                    <a:pt x="124" y="0"/>
                  </a:moveTo>
                  <a:lnTo>
                    <a:pt x="126" y="7"/>
                  </a:lnTo>
                  <a:lnTo>
                    <a:pt x="127" y="15"/>
                  </a:lnTo>
                  <a:lnTo>
                    <a:pt x="129" y="26"/>
                  </a:lnTo>
                  <a:lnTo>
                    <a:pt x="129" y="38"/>
                  </a:lnTo>
                  <a:lnTo>
                    <a:pt x="129" y="52"/>
                  </a:lnTo>
                  <a:lnTo>
                    <a:pt x="129" y="65"/>
                  </a:lnTo>
                  <a:lnTo>
                    <a:pt x="129" y="77"/>
                  </a:lnTo>
                  <a:lnTo>
                    <a:pt x="127" y="91"/>
                  </a:lnTo>
                  <a:lnTo>
                    <a:pt x="124" y="103"/>
                  </a:lnTo>
                  <a:lnTo>
                    <a:pt x="120" y="113"/>
                  </a:lnTo>
                  <a:lnTo>
                    <a:pt x="114" y="122"/>
                  </a:lnTo>
                  <a:lnTo>
                    <a:pt x="108" y="131"/>
                  </a:lnTo>
                  <a:lnTo>
                    <a:pt x="100" y="134"/>
                  </a:lnTo>
                  <a:lnTo>
                    <a:pt x="91" y="137"/>
                  </a:lnTo>
                  <a:lnTo>
                    <a:pt x="81" y="136"/>
                  </a:lnTo>
                  <a:lnTo>
                    <a:pt x="69" y="131"/>
                  </a:lnTo>
                  <a:lnTo>
                    <a:pt x="64" y="125"/>
                  </a:lnTo>
                  <a:lnTo>
                    <a:pt x="57" y="122"/>
                  </a:lnTo>
                  <a:lnTo>
                    <a:pt x="52" y="115"/>
                  </a:lnTo>
                  <a:lnTo>
                    <a:pt x="47" y="110"/>
                  </a:lnTo>
                  <a:lnTo>
                    <a:pt x="40" y="105"/>
                  </a:lnTo>
                  <a:lnTo>
                    <a:pt x="35" y="98"/>
                  </a:lnTo>
                  <a:lnTo>
                    <a:pt x="29" y="91"/>
                  </a:lnTo>
                  <a:lnTo>
                    <a:pt x="24" y="84"/>
                  </a:lnTo>
                  <a:lnTo>
                    <a:pt x="19" y="77"/>
                  </a:lnTo>
                  <a:lnTo>
                    <a:pt x="16" y="70"/>
                  </a:lnTo>
                  <a:lnTo>
                    <a:pt x="12" y="62"/>
                  </a:lnTo>
                  <a:lnTo>
                    <a:pt x="9" y="55"/>
                  </a:lnTo>
                  <a:lnTo>
                    <a:pt x="5" y="48"/>
                  </a:lnTo>
                  <a:lnTo>
                    <a:pt x="4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7" y="29"/>
                  </a:lnTo>
                  <a:lnTo>
                    <a:pt x="14" y="34"/>
                  </a:lnTo>
                  <a:lnTo>
                    <a:pt x="21" y="38"/>
                  </a:lnTo>
                  <a:lnTo>
                    <a:pt x="26" y="45"/>
                  </a:lnTo>
                  <a:lnTo>
                    <a:pt x="31" y="52"/>
                  </a:lnTo>
                  <a:lnTo>
                    <a:pt x="38" y="58"/>
                  </a:lnTo>
                  <a:lnTo>
                    <a:pt x="43" y="64"/>
                  </a:lnTo>
                  <a:lnTo>
                    <a:pt x="48" y="70"/>
                  </a:lnTo>
                  <a:lnTo>
                    <a:pt x="53" y="77"/>
                  </a:lnTo>
                  <a:lnTo>
                    <a:pt x="59" y="82"/>
                  </a:lnTo>
                  <a:lnTo>
                    <a:pt x="65" y="88"/>
                  </a:lnTo>
                  <a:lnTo>
                    <a:pt x="72" y="93"/>
                  </a:lnTo>
                  <a:lnTo>
                    <a:pt x="79" y="96"/>
                  </a:lnTo>
                  <a:lnTo>
                    <a:pt x="88" y="100"/>
                  </a:lnTo>
                  <a:lnTo>
                    <a:pt x="95" y="100"/>
                  </a:lnTo>
                  <a:lnTo>
                    <a:pt x="105" y="100"/>
                  </a:lnTo>
                  <a:lnTo>
                    <a:pt x="105" y="95"/>
                  </a:lnTo>
                  <a:lnTo>
                    <a:pt x="107" y="88"/>
                  </a:lnTo>
                  <a:lnTo>
                    <a:pt x="107" y="82"/>
                  </a:lnTo>
                  <a:lnTo>
                    <a:pt x="107" y="76"/>
                  </a:lnTo>
                  <a:lnTo>
                    <a:pt x="107" y="69"/>
                  </a:lnTo>
                  <a:lnTo>
                    <a:pt x="107" y="62"/>
                  </a:lnTo>
                  <a:lnTo>
                    <a:pt x="108" y="55"/>
                  </a:lnTo>
                  <a:lnTo>
                    <a:pt x="108" y="50"/>
                  </a:lnTo>
                  <a:lnTo>
                    <a:pt x="108" y="43"/>
                  </a:lnTo>
                  <a:lnTo>
                    <a:pt x="110" y="34"/>
                  </a:lnTo>
                  <a:lnTo>
                    <a:pt x="110" y="29"/>
                  </a:lnTo>
                  <a:lnTo>
                    <a:pt x="114" y="22"/>
                  </a:lnTo>
                  <a:lnTo>
                    <a:pt x="114" y="15"/>
                  </a:lnTo>
                  <a:lnTo>
                    <a:pt x="117" y="10"/>
                  </a:lnTo>
                  <a:lnTo>
                    <a:pt x="120" y="3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08C0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1267519" y="6832651"/>
              <a:ext cx="319332" cy="848631"/>
            </a:xfrm>
            <a:custGeom>
              <a:avLst/>
              <a:gdLst>
                <a:gd name="T0" fmla="*/ 16 w 73"/>
                <a:gd name="T1" fmla="*/ 0 h 194"/>
                <a:gd name="T2" fmla="*/ 21 w 73"/>
                <a:gd name="T3" fmla="*/ 10 h 194"/>
                <a:gd name="T4" fmla="*/ 28 w 73"/>
                <a:gd name="T5" fmla="*/ 22 h 194"/>
                <a:gd name="T6" fmla="*/ 33 w 73"/>
                <a:gd name="T7" fmla="*/ 32 h 194"/>
                <a:gd name="T8" fmla="*/ 38 w 73"/>
                <a:gd name="T9" fmla="*/ 44 h 194"/>
                <a:gd name="T10" fmla="*/ 43 w 73"/>
                <a:gd name="T11" fmla="*/ 55 h 194"/>
                <a:gd name="T12" fmla="*/ 47 w 73"/>
                <a:gd name="T13" fmla="*/ 67 h 194"/>
                <a:gd name="T14" fmla="*/ 50 w 73"/>
                <a:gd name="T15" fmla="*/ 77 h 194"/>
                <a:gd name="T16" fmla="*/ 54 w 73"/>
                <a:gd name="T17" fmla="*/ 91 h 194"/>
                <a:gd name="T18" fmla="*/ 55 w 73"/>
                <a:gd name="T19" fmla="*/ 101 h 194"/>
                <a:gd name="T20" fmla="*/ 59 w 73"/>
                <a:gd name="T21" fmla="*/ 113 h 194"/>
                <a:gd name="T22" fmla="*/ 61 w 73"/>
                <a:gd name="T23" fmla="*/ 125 h 194"/>
                <a:gd name="T24" fmla="*/ 64 w 73"/>
                <a:gd name="T25" fmla="*/ 139 h 194"/>
                <a:gd name="T26" fmla="*/ 66 w 73"/>
                <a:gd name="T27" fmla="*/ 151 h 194"/>
                <a:gd name="T28" fmla="*/ 67 w 73"/>
                <a:gd name="T29" fmla="*/ 163 h 194"/>
                <a:gd name="T30" fmla="*/ 71 w 73"/>
                <a:gd name="T31" fmla="*/ 177 h 194"/>
                <a:gd name="T32" fmla="*/ 73 w 73"/>
                <a:gd name="T33" fmla="*/ 191 h 194"/>
                <a:gd name="T34" fmla="*/ 69 w 73"/>
                <a:gd name="T35" fmla="*/ 191 h 194"/>
                <a:gd name="T36" fmla="*/ 64 w 73"/>
                <a:gd name="T37" fmla="*/ 192 h 194"/>
                <a:gd name="T38" fmla="*/ 59 w 73"/>
                <a:gd name="T39" fmla="*/ 194 h 194"/>
                <a:gd name="T40" fmla="*/ 55 w 73"/>
                <a:gd name="T41" fmla="*/ 194 h 194"/>
                <a:gd name="T42" fmla="*/ 49 w 73"/>
                <a:gd name="T43" fmla="*/ 184 h 194"/>
                <a:gd name="T44" fmla="*/ 45 w 73"/>
                <a:gd name="T45" fmla="*/ 172 h 194"/>
                <a:gd name="T46" fmla="*/ 42 w 73"/>
                <a:gd name="T47" fmla="*/ 160 h 194"/>
                <a:gd name="T48" fmla="*/ 38 w 73"/>
                <a:gd name="T49" fmla="*/ 148 h 194"/>
                <a:gd name="T50" fmla="*/ 35 w 73"/>
                <a:gd name="T51" fmla="*/ 136 h 194"/>
                <a:gd name="T52" fmla="*/ 31 w 73"/>
                <a:gd name="T53" fmla="*/ 124 h 194"/>
                <a:gd name="T54" fmla="*/ 28 w 73"/>
                <a:gd name="T55" fmla="*/ 112 h 194"/>
                <a:gd name="T56" fmla="*/ 26 w 73"/>
                <a:gd name="T57" fmla="*/ 101 h 194"/>
                <a:gd name="T58" fmla="*/ 25 w 73"/>
                <a:gd name="T59" fmla="*/ 89 h 194"/>
                <a:gd name="T60" fmla="*/ 21 w 73"/>
                <a:gd name="T61" fmla="*/ 77 h 194"/>
                <a:gd name="T62" fmla="*/ 18 w 73"/>
                <a:gd name="T63" fmla="*/ 65 h 194"/>
                <a:gd name="T64" fmla="*/ 16 w 73"/>
                <a:gd name="T65" fmla="*/ 55 h 194"/>
                <a:gd name="T66" fmla="*/ 12 w 73"/>
                <a:gd name="T67" fmla="*/ 43 h 194"/>
                <a:gd name="T68" fmla="*/ 9 w 73"/>
                <a:gd name="T69" fmla="*/ 31 h 194"/>
                <a:gd name="T70" fmla="*/ 4 w 73"/>
                <a:gd name="T71" fmla="*/ 20 h 194"/>
                <a:gd name="T72" fmla="*/ 0 w 73"/>
                <a:gd name="T73" fmla="*/ 10 h 194"/>
                <a:gd name="T74" fmla="*/ 2 w 73"/>
                <a:gd name="T75" fmla="*/ 5 h 194"/>
                <a:gd name="T76" fmla="*/ 7 w 73"/>
                <a:gd name="T77" fmla="*/ 3 h 194"/>
                <a:gd name="T78" fmla="*/ 12 w 73"/>
                <a:gd name="T79" fmla="*/ 3 h 194"/>
                <a:gd name="T80" fmla="*/ 16 w 73"/>
                <a:gd name="T81" fmla="*/ 0 h 194"/>
                <a:gd name="T82" fmla="*/ 16 w 73"/>
                <a:gd name="T8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194">
                  <a:moveTo>
                    <a:pt x="16" y="0"/>
                  </a:moveTo>
                  <a:lnTo>
                    <a:pt x="21" y="10"/>
                  </a:lnTo>
                  <a:lnTo>
                    <a:pt x="28" y="22"/>
                  </a:lnTo>
                  <a:lnTo>
                    <a:pt x="33" y="32"/>
                  </a:lnTo>
                  <a:lnTo>
                    <a:pt x="38" y="44"/>
                  </a:lnTo>
                  <a:lnTo>
                    <a:pt x="43" y="55"/>
                  </a:lnTo>
                  <a:lnTo>
                    <a:pt x="47" y="67"/>
                  </a:lnTo>
                  <a:lnTo>
                    <a:pt x="50" y="77"/>
                  </a:lnTo>
                  <a:lnTo>
                    <a:pt x="54" y="91"/>
                  </a:lnTo>
                  <a:lnTo>
                    <a:pt x="55" y="101"/>
                  </a:lnTo>
                  <a:lnTo>
                    <a:pt x="59" y="113"/>
                  </a:lnTo>
                  <a:lnTo>
                    <a:pt x="61" y="125"/>
                  </a:lnTo>
                  <a:lnTo>
                    <a:pt x="64" y="139"/>
                  </a:lnTo>
                  <a:lnTo>
                    <a:pt x="66" y="151"/>
                  </a:lnTo>
                  <a:lnTo>
                    <a:pt x="67" y="163"/>
                  </a:lnTo>
                  <a:lnTo>
                    <a:pt x="71" y="177"/>
                  </a:lnTo>
                  <a:lnTo>
                    <a:pt x="73" y="191"/>
                  </a:lnTo>
                  <a:lnTo>
                    <a:pt x="69" y="191"/>
                  </a:lnTo>
                  <a:lnTo>
                    <a:pt x="64" y="192"/>
                  </a:lnTo>
                  <a:lnTo>
                    <a:pt x="59" y="194"/>
                  </a:lnTo>
                  <a:lnTo>
                    <a:pt x="55" y="194"/>
                  </a:lnTo>
                  <a:lnTo>
                    <a:pt x="49" y="184"/>
                  </a:lnTo>
                  <a:lnTo>
                    <a:pt x="45" y="172"/>
                  </a:lnTo>
                  <a:lnTo>
                    <a:pt x="42" y="160"/>
                  </a:lnTo>
                  <a:lnTo>
                    <a:pt x="38" y="148"/>
                  </a:lnTo>
                  <a:lnTo>
                    <a:pt x="35" y="136"/>
                  </a:lnTo>
                  <a:lnTo>
                    <a:pt x="31" y="124"/>
                  </a:lnTo>
                  <a:lnTo>
                    <a:pt x="28" y="112"/>
                  </a:lnTo>
                  <a:lnTo>
                    <a:pt x="26" y="101"/>
                  </a:lnTo>
                  <a:lnTo>
                    <a:pt x="25" y="89"/>
                  </a:lnTo>
                  <a:lnTo>
                    <a:pt x="21" y="77"/>
                  </a:lnTo>
                  <a:lnTo>
                    <a:pt x="18" y="65"/>
                  </a:lnTo>
                  <a:lnTo>
                    <a:pt x="16" y="55"/>
                  </a:lnTo>
                  <a:lnTo>
                    <a:pt x="12" y="43"/>
                  </a:lnTo>
                  <a:lnTo>
                    <a:pt x="9" y="31"/>
                  </a:lnTo>
                  <a:lnTo>
                    <a:pt x="4" y="20"/>
                  </a:lnTo>
                  <a:lnTo>
                    <a:pt x="0" y="10"/>
                  </a:lnTo>
                  <a:lnTo>
                    <a:pt x="2" y="5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8C0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147675" y="7305085"/>
              <a:ext cx="857380" cy="354327"/>
            </a:xfrm>
            <a:custGeom>
              <a:avLst/>
              <a:gdLst>
                <a:gd name="T0" fmla="*/ 4 w 196"/>
                <a:gd name="T1" fmla="*/ 5 h 81"/>
                <a:gd name="T2" fmla="*/ 4 w 196"/>
                <a:gd name="T3" fmla="*/ 5 h 81"/>
                <a:gd name="T4" fmla="*/ 9 w 196"/>
                <a:gd name="T5" fmla="*/ 7 h 81"/>
                <a:gd name="T6" fmla="*/ 18 w 196"/>
                <a:gd name="T7" fmla="*/ 9 h 81"/>
                <a:gd name="T8" fmla="*/ 28 w 196"/>
                <a:gd name="T9" fmla="*/ 10 h 81"/>
                <a:gd name="T10" fmla="*/ 40 w 196"/>
                <a:gd name="T11" fmla="*/ 12 h 81"/>
                <a:gd name="T12" fmla="*/ 55 w 196"/>
                <a:gd name="T13" fmla="*/ 14 h 81"/>
                <a:gd name="T14" fmla="*/ 71 w 196"/>
                <a:gd name="T15" fmla="*/ 16 h 81"/>
                <a:gd name="T16" fmla="*/ 88 w 196"/>
                <a:gd name="T17" fmla="*/ 17 h 81"/>
                <a:gd name="T18" fmla="*/ 104 w 196"/>
                <a:gd name="T19" fmla="*/ 17 h 81"/>
                <a:gd name="T20" fmla="*/ 121 w 196"/>
                <a:gd name="T21" fmla="*/ 17 h 81"/>
                <a:gd name="T22" fmla="*/ 136 w 196"/>
                <a:gd name="T23" fmla="*/ 17 h 81"/>
                <a:gd name="T24" fmla="*/ 152 w 196"/>
                <a:gd name="T25" fmla="*/ 17 h 81"/>
                <a:gd name="T26" fmla="*/ 165 w 196"/>
                <a:gd name="T27" fmla="*/ 14 h 81"/>
                <a:gd name="T28" fmla="*/ 177 w 196"/>
                <a:gd name="T29" fmla="*/ 10 h 81"/>
                <a:gd name="T30" fmla="*/ 188 w 196"/>
                <a:gd name="T31" fmla="*/ 5 h 81"/>
                <a:gd name="T32" fmla="*/ 196 w 196"/>
                <a:gd name="T33" fmla="*/ 0 h 81"/>
                <a:gd name="T34" fmla="*/ 196 w 196"/>
                <a:gd name="T35" fmla="*/ 67 h 81"/>
                <a:gd name="T36" fmla="*/ 193 w 196"/>
                <a:gd name="T37" fmla="*/ 67 h 81"/>
                <a:gd name="T38" fmla="*/ 188 w 196"/>
                <a:gd name="T39" fmla="*/ 67 h 81"/>
                <a:gd name="T40" fmla="*/ 179 w 196"/>
                <a:gd name="T41" fmla="*/ 69 h 81"/>
                <a:gd name="T42" fmla="*/ 169 w 196"/>
                <a:gd name="T43" fmla="*/ 71 h 81"/>
                <a:gd name="T44" fmla="*/ 155 w 196"/>
                <a:gd name="T45" fmla="*/ 74 h 81"/>
                <a:gd name="T46" fmla="*/ 140 w 196"/>
                <a:gd name="T47" fmla="*/ 76 h 81"/>
                <a:gd name="T48" fmla="*/ 124 w 196"/>
                <a:gd name="T49" fmla="*/ 77 h 81"/>
                <a:gd name="T50" fmla="*/ 107 w 196"/>
                <a:gd name="T51" fmla="*/ 79 h 81"/>
                <a:gd name="T52" fmla="*/ 90 w 196"/>
                <a:gd name="T53" fmla="*/ 79 h 81"/>
                <a:gd name="T54" fmla="*/ 73 w 196"/>
                <a:gd name="T55" fmla="*/ 81 h 81"/>
                <a:gd name="T56" fmla="*/ 57 w 196"/>
                <a:gd name="T57" fmla="*/ 81 h 81"/>
                <a:gd name="T58" fmla="*/ 42 w 196"/>
                <a:gd name="T59" fmla="*/ 79 h 81"/>
                <a:gd name="T60" fmla="*/ 28 w 196"/>
                <a:gd name="T61" fmla="*/ 77 h 81"/>
                <a:gd name="T62" fmla="*/ 16 w 196"/>
                <a:gd name="T63" fmla="*/ 74 h 81"/>
                <a:gd name="T64" fmla="*/ 6 w 196"/>
                <a:gd name="T65" fmla="*/ 69 h 81"/>
                <a:gd name="T66" fmla="*/ 0 w 196"/>
                <a:gd name="T67" fmla="*/ 64 h 81"/>
                <a:gd name="T68" fmla="*/ 4 w 196"/>
                <a:gd name="T69" fmla="*/ 5 h 81"/>
                <a:gd name="T70" fmla="*/ 4 w 196"/>
                <a:gd name="T71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6" h="81">
                  <a:moveTo>
                    <a:pt x="4" y="5"/>
                  </a:moveTo>
                  <a:lnTo>
                    <a:pt x="4" y="5"/>
                  </a:lnTo>
                  <a:lnTo>
                    <a:pt x="9" y="7"/>
                  </a:lnTo>
                  <a:lnTo>
                    <a:pt x="18" y="9"/>
                  </a:lnTo>
                  <a:lnTo>
                    <a:pt x="28" y="10"/>
                  </a:lnTo>
                  <a:lnTo>
                    <a:pt x="40" y="12"/>
                  </a:lnTo>
                  <a:lnTo>
                    <a:pt x="55" y="14"/>
                  </a:lnTo>
                  <a:lnTo>
                    <a:pt x="71" y="16"/>
                  </a:lnTo>
                  <a:lnTo>
                    <a:pt x="88" y="17"/>
                  </a:lnTo>
                  <a:lnTo>
                    <a:pt x="104" y="17"/>
                  </a:lnTo>
                  <a:lnTo>
                    <a:pt x="121" y="17"/>
                  </a:lnTo>
                  <a:lnTo>
                    <a:pt x="136" y="17"/>
                  </a:lnTo>
                  <a:lnTo>
                    <a:pt x="152" y="17"/>
                  </a:lnTo>
                  <a:lnTo>
                    <a:pt x="165" y="14"/>
                  </a:lnTo>
                  <a:lnTo>
                    <a:pt x="177" y="10"/>
                  </a:lnTo>
                  <a:lnTo>
                    <a:pt x="188" y="5"/>
                  </a:lnTo>
                  <a:lnTo>
                    <a:pt x="196" y="0"/>
                  </a:lnTo>
                  <a:lnTo>
                    <a:pt x="196" y="67"/>
                  </a:lnTo>
                  <a:lnTo>
                    <a:pt x="193" y="67"/>
                  </a:lnTo>
                  <a:lnTo>
                    <a:pt x="188" y="67"/>
                  </a:lnTo>
                  <a:lnTo>
                    <a:pt x="179" y="69"/>
                  </a:lnTo>
                  <a:lnTo>
                    <a:pt x="169" y="71"/>
                  </a:lnTo>
                  <a:lnTo>
                    <a:pt x="155" y="74"/>
                  </a:lnTo>
                  <a:lnTo>
                    <a:pt x="140" y="76"/>
                  </a:lnTo>
                  <a:lnTo>
                    <a:pt x="124" y="77"/>
                  </a:lnTo>
                  <a:lnTo>
                    <a:pt x="107" y="79"/>
                  </a:lnTo>
                  <a:lnTo>
                    <a:pt x="90" y="79"/>
                  </a:lnTo>
                  <a:lnTo>
                    <a:pt x="73" y="81"/>
                  </a:lnTo>
                  <a:lnTo>
                    <a:pt x="57" y="81"/>
                  </a:lnTo>
                  <a:lnTo>
                    <a:pt x="42" y="79"/>
                  </a:lnTo>
                  <a:lnTo>
                    <a:pt x="28" y="77"/>
                  </a:lnTo>
                  <a:lnTo>
                    <a:pt x="16" y="74"/>
                  </a:lnTo>
                  <a:lnTo>
                    <a:pt x="6" y="69"/>
                  </a:lnTo>
                  <a:lnTo>
                    <a:pt x="0" y="6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147675" y="7585046"/>
              <a:ext cx="927371" cy="743646"/>
            </a:xfrm>
            <a:custGeom>
              <a:avLst/>
              <a:gdLst>
                <a:gd name="T0" fmla="*/ 0 w 212"/>
                <a:gd name="T1" fmla="*/ 0 h 170"/>
                <a:gd name="T2" fmla="*/ 7 w 212"/>
                <a:gd name="T3" fmla="*/ 144 h 170"/>
                <a:gd name="T4" fmla="*/ 9 w 212"/>
                <a:gd name="T5" fmla="*/ 144 h 170"/>
                <a:gd name="T6" fmla="*/ 14 w 212"/>
                <a:gd name="T7" fmla="*/ 144 h 170"/>
                <a:gd name="T8" fmla="*/ 21 w 212"/>
                <a:gd name="T9" fmla="*/ 147 h 170"/>
                <a:gd name="T10" fmla="*/ 31 w 212"/>
                <a:gd name="T11" fmla="*/ 149 h 170"/>
                <a:gd name="T12" fmla="*/ 43 w 212"/>
                <a:gd name="T13" fmla="*/ 153 h 170"/>
                <a:gd name="T14" fmla="*/ 57 w 212"/>
                <a:gd name="T15" fmla="*/ 156 h 170"/>
                <a:gd name="T16" fmla="*/ 73 w 212"/>
                <a:gd name="T17" fmla="*/ 160 h 170"/>
                <a:gd name="T18" fmla="*/ 90 w 212"/>
                <a:gd name="T19" fmla="*/ 163 h 170"/>
                <a:gd name="T20" fmla="*/ 105 w 212"/>
                <a:gd name="T21" fmla="*/ 165 h 170"/>
                <a:gd name="T22" fmla="*/ 122 w 212"/>
                <a:gd name="T23" fmla="*/ 166 h 170"/>
                <a:gd name="T24" fmla="*/ 140 w 212"/>
                <a:gd name="T25" fmla="*/ 168 h 170"/>
                <a:gd name="T26" fmla="*/ 157 w 212"/>
                <a:gd name="T27" fmla="*/ 170 h 170"/>
                <a:gd name="T28" fmla="*/ 172 w 212"/>
                <a:gd name="T29" fmla="*/ 168 h 170"/>
                <a:gd name="T30" fmla="*/ 186 w 212"/>
                <a:gd name="T31" fmla="*/ 166 h 170"/>
                <a:gd name="T32" fmla="*/ 200 w 212"/>
                <a:gd name="T33" fmla="*/ 163 h 170"/>
                <a:gd name="T34" fmla="*/ 212 w 212"/>
                <a:gd name="T35" fmla="*/ 160 h 170"/>
                <a:gd name="T36" fmla="*/ 196 w 212"/>
                <a:gd name="T37" fmla="*/ 3 h 170"/>
                <a:gd name="T38" fmla="*/ 0 w 212"/>
                <a:gd name="T39" fmla="*/ 0 h 170"/>
                <a:gd name="T40" fmla="*/ 0 w 212"/>
                <a:gd name="T4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170">
                  <a:moveTo>
                    <a:pt x="0" y="0"/>
                  </a:moveTo>
                  <a:lnTo>
                    <a:pt x="7" y="144"/>
                  </a:lnTo>
                  <a:lnTo>
                    <a:pt x="9" y="144"/>
                  </a:lnTo>
                  <a:lnTo>
                    <a:pt x="14" y="144"/>
                  </a:lnTo>
                  <a:lnTo>
                    <a:pt x="21" y="147"/>
                  </a:lnTo>
                  <a:lnTo>
                    <a:pt x="31" y="149"/>
                  </a:lnTo>
                  <a:lnTo>
                    <a:pt x="43" y="153"/>
                  </a:lnTo>
                  <a:lnTo>
                    <a:pt x="57" y="156"/>
                  </a:lnTo>
                  <a:lnTo>
                    <a:pt x="73" y="160"/>
                  </a:lnTo>
                  <a:lnTo>
                    <a:pt x="90" y="163"/>
                  </a:lnTo>
                  <a:lnTo>
                    <a:pt x="105" y="165"/>
                  </a:lnTo>
                  <a:lnTo>
                    <a:pt x="122" y="166"/>
                  </a:lnTo>
                  <a:lnTo>
                    <a:pt x="140" y="168"/>
                  </a:lnTo>
                  <a:lnTo>
                    <a:pt x="157" y="170"/>
                  </a:lnTo>
                  <a:lnTo>
                    <a:pt x="172" y="168"/>
                  </a:lnTo>
                  <a:lnTo>
                    <a:pt x="186" y="166"/>
                  </a:lnTo>
                  <a:lnTo>
                    <a:pt x="200" y="163"/>
                  </a:lnTo>
                  <a:lnTo>
                    <a:pt x="212" y="160"/>
                  </a:lnTo>
                  <a:lnTo>
                    <a:pt x="19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917568" y="5577200"/>
              <a:ext cx="126859" cy="126859"/>
            </a:xfrm>
            <a:custGeom>
              <a:avLst/>
              <a:gdLst>
                <a:gd name="T0" fmla="*/ 15 w 29"/>
                <a:gd name="T1" fmla="*/ 29 h 29"/>
                <a:gd name="T2" fmla="*/ 22 w 29"/>
                <a:gd name="T3" fmla="*/ 29 h 29"/>
                <a:gd name="T4" fmla="*/ 25 w 29"/>
                <a:gd name="T5" fmla="*/ 26 h 29"/>
                <a:gd name="T6" fmla="*/ 29 w 29"/>
                <a:gd name="T7" fmla="*/ 20 h 29"/>
                <a:gd name="T8" fmla="*/ 29 w 29"/>
                <a:gd name="T9" fmla="*/ 13 h 29"/>
                <a:gd name="T10" fmla="*/ 29 w 29"/>
                <a:gd name="T11" fmla="*/ 8 h 29"/>
                <a:gd name="T12" fmla="*/ 25 w 29"/>
                <a:gd name="T13" fmla="*/ 5 h 29"/>
                <a:gd name="T14" fmla="*/ 22 w 29"/>
                <a:gd name="T15" fmla="*/ 1 h 29"/>
                <a:gd name="T16" fmla="*/ 15 w 29"/>
                <a:gd name="T17" fmla="*/ 0 h 29"/>
                <a:gd name="T18" fmla="*/ 10 w 29"/>
                <a:gd name="T19" fmla="*/ 1 h 29"/>
                <a:gd name="T20" fmla="*/ 5 w 29"/>
                <a:gd name="T21" fmla="*/ 5 h 29"/>
                <a:gd name="T22" fmla="*/ 1 w 29"/>
                <a:gd name="T23" fmla="*/ 8 h 29"/>
                <a:gd name="T24" fmla="*/ 0 w 29"/>
                <a:gd name="T25" fmla="*/ 13 h 29"/>
                <a:gd name="T26" fmla="*/ 1 w 29"/>
                <a:gd name="T27" fmla="*/ 20 h 29"/>
                <a:gd name="T28" fmla="*/ 5 w 29"/>
                <a:gd name="T29" fmla="*/ 26 h 29"/>
                <a:gd name="T30" fmla="*/ 10 w 29"/>
                <a:gd name="T31" fmla="*/ 29 h 29"/>
                <a:gd name="T32" fmla="*/ 15 w 29"/>
                <a:gd name="T33" fmla="*/ 29 h 29"/>
                <a:gd name="T34" fmla="*/ 15 w 29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22" y="29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29" y="13"/>
                  </a:lnTo>
                  <a:lnTo>
                    <a:pt x="29" y="8"/>
                  </a:lnTo>
                  <a:lnTo>
                    <a:pt x="25" y="5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20"/>
                  </a:lnTo>
                  <a:lnTo>
                    <a:pt x="5" y="26"/>
                  </a:lnTo>
                  <a:lnTo>
                    <a:pt x="10" y="29"/>
                  </a:lnTo>
                  <a:lnTo>
                    <a:pt x="15" y="29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1044426" y="6071507"/>
              <a:ext cx="126859" cy="122483"/>
            </a:xfrm>
            <a:custGeom>
              <a:avLst/>
              <a:gdLst>
                <a:gd name="T0" fmla="*/ 15 w 29"/>
                <a:gd name="T1" fmla="*/ 28 h 28"/>
                <a:gd name="T2" fmla="*/ 21 w 29"/>
                <a:gd name="T3" fmla="*/ 28 h 28"/>
                <a:gd name="T4" fmla="*/ 24 w 29"/>
                <a:gd name="T5" fmla="*/ 24 h 28"/>
                <a:gd name="T6" fmla="*/ 27 w 29"/>
                <a:gd name="T7" fmla="*/ 19 h 28"/>
                <a:gd name="T8" fmla="*/ 29 w 29"/>
                <a:gd name="T9" fmla="*/ 14 h 28"/>
                <a:gd name="T10" fmla="*/ 27 w 29"/>
                <a:gd name="T11" fmla="*/ 9 h 28"/>
                <a:gd name="T12" fmla="*/ 24 w 29"/>
                <a:gd name="T13" fmla="*/ 4 h 28"/>
                <a:gd name="T14" fmla="*/ 21 w 29"/>
                <a:gd name="T15" fmla="*/ 2 h 28"/>
                <a:gd name="T16" fmla="*/ 15 w 29"/>
                <a:gd name="T17" fmla="*/ 0 h 28"/>
                <a:gd name="T18" fmla="*/ 8 w 29"/>
                <a:gd name="T19" fmla="*/ 2 h 28"/>
                <a:gd name="T20" fmla="*/ 5 w 29"/>
                <a:gd name="T21" fmla="*/ 4 h 28"/>
                <a:gd name="T22" fmla="*/ 2 w 29"/>
                <a:gd name="T23" fmla="*/ 9 h 28"/>
                <a:gd name="T24" fmla="*/ 0 w 29"/>
                <a:gd name="T25" fmla="*/ 14 h 28"/>
                <a:gd name="T26" fmla="*/ 2 w 29"/>
                <a:gd name="T27" fmla="*/ 19 h 28"/>
                <a:gd name="T28" fmla="*/ 5 w 29"/>
                <a:gd name="T29" fmla="*/ 24 h 28"/>
                <a:gd name="T30" fmla="*/ 8 w 29"/>
                <a:gd name="T31" fmla="*/ 28 h 28"/>
                <a:gd name="T32" fmla="*/ 15 w 29"/>
                <a:gd name="T33" fmla="*/ 28 h 28"/>
                <a:gd name="T34" fmla="*/ 15 w 29"/>
                <a:gd name="T3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21" y="28"/>
                  </a:lnTo>
                  <a:lnTo>
                    <a:pt x="24" y="24"/>
                  </a:lnTo>
                  <a:lnTo>
                    <a:pt x="27" y="19"/>
                  </a:lnTo>
                  <a:lnTo>
                    <a:pt x="29" y="14"/>
                  </a:lnTo>
                  <a:lnTo>
                    <a:pt x="27" y="9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5" y="24"/>
                  </a:lnTo>
                  <a:lnTo>
                    <a:pt x="8" y="28"/>
                  </a:lnTo>
                  <a:lnTo>
                    <a:pt x="15" y="28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1088170" y="7086365"/>
              <a:ext cx="126859" cy="126859"/>
            </a:xfrm>
            <a:custGeom>
              <a:avLst/>
              <a:gdLst>
                <a:gd name="T0" fmla="*/ 14 w 29"/>
                <a:gd name="T1" fmla="*/ 29 h 29"/>
                <a:gd name="T2" fmla="*/ 21 w 29"/>
                <a:gd name="T3" fmla="*/ 28 h 29"/>
                <a:gd name="T4" fmla="*/ 24 w 29"/>
                <a:gd name="T5" fmla="*/ 24 h 29"/>
                <a:gd name="T6" fmla="*/ 28 w 29"/>
                <a:gd name="T7" fmla="*/ 19 h 29"/>
                <a:gd name="T8" fmla="*/ 29 w 29"/>
                <a:gd name="T9" fmla="*/ 14 h 29"/>
                <a:gd name="T10" fmla="*/ 28 w 29"/>
                <a:gd name="T11" fmla="*/ 7 h 29"/>
                <a:gd name="T12" fmla="*/ 24 w 29"/>
                <a:gd name="T13" fmla="*/ 4 h 29"/>
                <a:gd name="T14" fmla="*/ 21 w 29"/>
                <a:gd name="T15" fmla="*/ 0 h 29"/>
                <a:gd name="T16" fmla="*/ 14 w 29"/>
                <a:gd name="T17" fmla="*/ 0 h 29"/>
                <a:gd name="T18" fmla="*/ 9 w 29"/>
                <a:gd name="T19" fmla="*/ 0 h 29"/>
                <a:gd name="T20" fmla="*/ 5 w 29"/>
                <a:gd name="T21" fmla="*/ 4 h 29"/>
                <a:gd name="T22" fmla="*/ 2 w 29"/>
                <a:gd name="T23" fmla="*/ 7 h 29"/>
                <a:gd name="T24" fmla="*/ 0 w 29"/>
                <a:gd name="T25" fmla="*/ 14 h 29"/>
                <a:gd name="T26" fmla="*/ 2 w 29"/>
                <a:gd name="T27" fmla="*/ 19 h 29"/>
                <a:gd name="T28" fmla="*/ 5 w 29"/>
                <a:gd name="T29" fmla="*/ 24 h 29"/>
                <a:gd name="T30" fmla="*/ 9 w 29"/>
                <a:gd name="T31" fmla="*/ 28 h 29"/>
                <a:gd name="T32" fmla="*/ 14 w 29"/>
                <a:gd name="T33" fmla="*/ 29 h 29"/>
                <a:gd name="T34" fmla="*/ 14 w 29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21" y="28"/>
                  </a:lnTo>
                  <a:lnTo>
                    <a:pt x="24" y="24"/>
                  </a:lnTo>
                  <a:lnTo>
                    <a:pt x="28" y="19"/>
                  </a:lnTo>
                  <a:lnTo>
                    <a:pt x="29" y="14"/>
                  </a:lnTo>
                  <a:lnTo>
                    <a:pt x="28" y="7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5" y="24"/>
                  </a:lnTo>
                  <a:lnTo>
                    <a:pt x="9" y="28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149412" y="7418819"/>
              <a:ext cx="144356" cy="144356"/>
            </a:xfrm>
            <a:custGeom>
              <a:avLst/>
              <a:gdLst>
                <a:gd name="T0" fmla="*/ 15 w 33"/>
                <a:gd name="T1" fmla="*/ 33 h 33"/>
                <a:gd name="T2" fmla="*/ 22 w 33"/>
                <a:gd name="T3" fmla="*/ 31 h 33"/>
                <a:gd name="T4" fmla="*/ 27 w 33"/>
                <a:gd name="T5" fmla="*/ 27 h 33"/>
                <a:gd name="T6" fmla="*/ 31 w 33"/>
                <a:gd name="T7" fmla="*/ 22 h 33"/>
                <a:gd name="T8" fmla="*/ 33 w 33"/>
                <a:gd name="T9" fmla="*/ 17 h 33"/>
                <a:gd name="T10" fmla="*/ 31 w 33"/>
                <a:gd name="T11" fmla="*/ 10 h 33"/>
                <a:gd name="T12" fmla="*/ 27 w 33"/>
                <a:gd name="T13" fmla="*/ 3 h 33"/>
                <a:gd name="T14" fmla="*/ 22 w 33"/>
                <a:gd name="T15" fmla="*/ 0 h 33"/>
                <a:gd name="T16" fmla="*/ 15 w 33"/>
                <a:gd name="T17" fmla="*/ 0 h 33"/>
                <a:gd name="T18" fmla="*/ 10 w 33"/>
                <a:gd name="T19" fmla="*/ 0 h 33"/>
                <a:gd name="T20" fmla="*/ 5 w 33"/>
                <a:gd name="T21" fmla="*/ 3 h 33"/>
                <a:gd name="T22" fmla="*/ 2 w 33"/>
                <a:gd name="T23" fmla="*/ 10 h 33"/>
                <a:gd name="T24" fmla="*/ 0 w 33"/>
                <a:gd name="T25" fmla="*/ 17 h 33"/>
                <a:gd name="T26" fmla="*/ 2 w 33"/>
                <a:gd name="T27" fmla="*/ 22 h 33"/>
                <a:gd name="T28" fmla="*/ 5 w 33"/>
                <a:gd name="T29" fmla="*/ 27 h 33"/>
                <a:gd name="T30" fmla="*/ 10 w 33"/>
                <a:gd name="T31" fmla="*/ 31 h 33"/>
                <a:gd name="T32" fmla="*/ 15 w 33"/>
                <a:gd name="T33" fmla="*/ 33 h 33"/>
                <a:gd name="T34" fmla="*/ 15 w 33"/>
                <a:gd name="T3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3">
                  <a:moveTo>
                    <a:pt x="15" y="33"/>
                  </a:moveTo>
                  <a:lnTo>
                    <a:pt x="22" y="31"/>
                  </a:lnTo>
                  <a:lnTo>
                    <a:pt x="27" y="27"/>
                  </a:lnTo>
                  <a:lnTo>
                    <a:pt x="31" y="22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5" y="27"/>
                  </a:lnTo>
                  <a:lnTo>
                    <a:pt x="10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215026" y="7847509"/>
              <a:ext cx="161854" cy="148729"/>
            </a:xfrm>
            <a:custGeom>
              <a:avLst/>
              <a:gdLst>
                <a:gd name="T0" fmla="*/ 18 w 37"/>
                <a:gd name="T1" fmla="*/ 34 h 34"/>
                <a:gd name="T2" fmla="*/ 24 w 37"/>
                <a:gd name="T3" fmla="*/ 32 h 34"/>
                <a:gd name="T4" fmla="*/ 30 w 37"/>
                <a:gd name="T5" fmla="*/ 29 h 34"/>
                <a:gd name="T6" fmla="*/ 33 w 37"/>
                <a:gd name="T7" fmla="*/ 24 h 34"/>
                <a:gd name="T8" fmla="*/ 37 w 37"/>
                <a:gd name="T9" fmla="*/ 17 h 34"/>
                <a:gd name="T10" fmla="*/ 33 w 37"/>
                <a:gd name="T11" fmla="*/ 10 h 34"/>
                <a:gd name="T12" fmla="*/ 30 w 37"/>
                <a:gd name="T13" fmla="*/ 3 h 34"/>
                <a:gd name="T14" fmla="*/ 24 w 37"/>
                <a:gd name="T15" fmla="*/ 0 h 34"/>
                <a:gd name="T16" fmla="*/ 18 w 37"/>
                <a:gd name="T17" fmla="*/ 0 h 34"/>
                <a:gd name="T18" fmla="*/ 11 w 37"/>
                <a:gd name="T19" fmla="*/ 0 h 34"/>
                <a:gd name="T20" fmla="*/ 6 w 37"/>
                <a:gd name="T21" fmla="*/ 3 h 34"/>
                <a:gd name="T22" fmla="*/ 2 w 37"/>
                <a:gd name="T23" fmla="*/ 10 h 34"/>
                <a:gd name="T24" fmla="*/ 0 w 37"/>
                <a:gd name="T25" fmla="*/ 17 h 34"/>
                <a:gd name="T26" fmla="*/ 2 w 37"/>
                <a:gd name="T27" fmla="*/ 24 h 34"/>
                <a:gd name="T28" fmla="*/ 6 w 37"/>
                <a:gd name="T29" fmla="*/ 29 h 34"/>
                <a:gd name="T30" fmla="*/ 11 w 37"/>
                <a:gd name="T31" fmla="*/ 32 h 34"/>
                <a:gd name="T32" fmla="*/ 18 w 37"/>
                <a:gd name="T33" fmla="*/ 34 h 34"/>
                <a:gd name="T34" fmla="*/ 18 w 37"/>
                <a:gd name="T3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4">
                  <a:moveTo>
                    <a:pt x="18" y="34"/>
                  </a:moveTo>
                  <a:lnTo>
                    <a:pt x="24" y="32"/>
                  </a:lnTo>
                  <a:lnTo>
                    <a:pt x="30" y="29"/>
                  </a:lnTo>
                  <a:lnTo>
                    <a:pt x="33" y="24"/>
                  </a:lnTo>
                  <a:lnTo>
                    <a:pt x="37" y="17"/>
                  </a:lnTo>
                  <a:lnTo>
                    <a:pt x="33" y="10"/>
                  </a:lnTo>
                  <a:lnTo>
                    <a:pt x="30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6" y="3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1" y="32"/>
                  </a:lnTo>
                  <a:lnTo>
                    <a:pt x="18" y="34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1473116" y="7659409"/>
              <a:ext cx="240593" cy="240593"/>
            </a:xfrm>
            <a:custGeom>
              <a:avLst/>
              <a:gdLst>
                <a:gd name="T0" fmla="*/ 29 w 55"/>
                <a:gd name="T1" fmla="*/ 55 h 55"/>
                <a:gd name="T2" fmla="*/ 34 w 55"/>
                <a:gd name="T3" fmla="*/ 55 h 55"/>
                <a:gd name="T4" fmla="*/ 39 w 55"/>
                <a:gd name="T5" fmla="*/ 53 h 55"/>
                <a:gd name="T6" fmla="*/ 43 w 55"/>
                <a:gd name="T7" fmla="*/ 50 h 55"/>
                <a:gd name="T8" fmla="*/ 46 w 55"/>
                <a:gd name="T9" fmla="*/ 46 h 55"/>
                <a:gd name="T10" fmla="*/ 50 w 55"/>
                <a:gd name="T11" fmla="*/ 43 h 55"/>
                <a:gd name="T12" fmla="*/ 53 w 55"/>
                <a:gd name="T13" fmla="*/ 39 h 55"/>
                <a:gd name="T14" fmla="*/ 55 w 55"/>
                <a:gd name="T15" fmla="*/ 33 h 55"/>
                <a:gd name="T16" fmla="*/ 55 w 55"/>
                <a:gd name="T17" fmla="*/ 27 h 55"/>
                <a:gd name="T18" fmla="*/ 55 w 55"/>
                <a:gd name="T19" fmla="*/ 22 h 55"/>
                <a:gd name="T20" fmla="*/ 53 w 55"/>
                <a:gd name="T21" fmla="*/ 17 h 55"/>
                <a:gd name="T22" fmla="*/ 50 w 55"/>
                <a:gd name="T23" fmla="*/ 12 h 55"/>
                <a:gd name="T24" fmla="*/ 46 w 55"/>
                <a:gd name="T25" fmla="*/ 8 h 55"/>
                <a:gd name="T26" fmla="*/ 43 w 55"/>
                <a:gd name="T27" fmla="*/ 3 h 55"/>
                <a:gd name="T28" fmla="*/ 39 w 55"/>
                <a:gd name="T29" fmla="*/ 2 h 55"/>
                <a:gd name="T30" fmla="*/ 34 w 55"/>
                <a:gd name="T31" fmla="*/ 0 h 55"/>
                <a:gd name="T32" fmla="*/ 29 w 55"/>
                <a:gd name="T33" fmla="*/ 0 h 55"/>
                <a:gd name="T34" fmla="*/ 22 w 55"/>
                <a:gd name="T35" fmla="*/ 0 h 55"/>
                <a:gd name="T36" fmla="*/ 17 w 55"/>
                <a:gd name="T37" fmla="*/ 2 h 55"/>
                <a:gd name="T38" fmla="*/ 12 w 55"/>
                <a:gd name="T39" fmla="*/ 3 h 55"/>
                <a:gd name="T40" fmla="*/ 8 w 55"/>
                <a:gd name="T41" fmla="*/ 8 h 55"/>
                <a:gd name="T42" fmla="*/ 5 w 55"/>
                <a:gd name="T43" fmla="*/ 12 h 55"/>
                <a:gd name="T44" fmla="*/ 2 w 55"/>
                <a:gd name="T45" fmla="*/ 17 h 55"/>
                <a:gd name="T46" fmla="*/ 0 w 55"/>
                <a:gd name="T47" fmla="*/ 22 h 55"/>
                <a:gd name="T48" fmla="*/ 0 w 55"/>
                <a:gd name="T49" fmla="*/ 27 h 55"/>
                <a:gd name="T50" fmla="*/ 0 w 55"/>
                <a:gd name="T51" fmla="*/ 33 h 55"/>
                <a:gd name="T52" fmla="*/ 2 w 55"/>
                <a:gd name="T53" fmla="*/ 39 h 55"/>
                <a:gd name="T54" fmla="*/ 5 w 55"/>
                <a:gd name="T55" fmla="*/ 43 h 55"/>
                <a:gd name="T56" fmla="*/ 8 w 55"/>
                <a:gd name="T57" fmla="*/ 46 h 55"/>
                <a:gd name="T58" fmla="*/ 12 w 55"/>
                <a:gd name="T59" fmla="*/ 50 h 55"/>
                <a:gd name="T60" fmla="*/ 17 w 55"/>
                <a:gd name="T61" fmla="*/ 53 h 55"/>
                <a:gd name="T62" fmla="*/ 22 w 55"/>
                <a:gd name="T63" fmla="*/ 55 h 55"/>
                <a:gd name="T64" fmla="*/ 29 w 55"/>
                <a:gd name="T65" fmla="*/ 55 h 55"/>
                <a:gd name="T66" fmla="*/ 29 w 55"/>
                <a:gd name="T6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55">
                  <a:moveTo>
                    <a:pt x="29" y="55"/>
                  </a:moveTo>
                  <a:lnTo>
                    <a:pt x="34" y="55"/>
                  </a:lnTo>
                  <a:lnTo>
                    <a:pt x="39" y="53"/>
                  </a:lnTo>
                  <a:lnTo>
                    <a:pt x="43" y="50"/>
                  </a:lnTo>
                  <a:lnTo>
                    <a:pt x="46" y="46"/>
                  </a:lnTo>
                  <a:lnTo>
                    <a:pt x="50" y="43"/>
                  </a:lnTo>
                  <a:lnTo>
                    <a:pt x="53" y="39"/>
                  </a:lnTo>
                  <a:lnTo>
                    <a:pt x="55" y="33"/>
                  </a:lnTo>
                  <a:lnTo>
                    <a:pt x="55" y="27"/>
                  </a:lnTo>
                  <a:lnTo>
                    <a:pt x="55" y="22"/>
                  </a:lnTo>
                  <a:lnTo>
                    <a:pt x="53" y="17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3" y="3"/>
                  </a:lnTo>
                  <a:lnTo>
                    <a:pt x="39" y="2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8" y="46"/>
                  </a:lnTo>
                  <a:lnTo>
                    <a:pt x="12" y="50"/>
                  </a:lnTo>
                  <a:lnTo>
                    <a:pt x="17" y="53"/>
                  </a:lnTo>
                  <a:lnTo>
                    <a:pt x="22" y="55"/>
                  </a:lnTo>
                  <a:lnTo>
                    <a:pt x="29" y="55"/>
                  </a:lnTo>
                  <a:lnTo>
                    <a:pt x="29" y="55"/>
                  </a:lnTo>
                  <a:close/>
                </a:path>
              </a:pathLst>
            </a:custGeom>
            <a:solidFill>
              <a:srgbClr val="A8D1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auto">
            <a:xfrm>
              <a:off x="125804" y="4431110"/>
              <a:ext cx="791766" cy="992988"/>
            </a:xfrm>
            <a:custGeom>
              <a:avLst/>
              <a:gdLst>
                <a:gd name="T0" fmla="*/ 0 w 181"/>
                <a:gd name="T1" fmla="*/ 2 h 227"/>
                <a:gd name="T2" fmla="*/ 0 w 181"/>
                <a:gd name="T3" fmla="*/ 13 h 227"/>
                <a:gd name="T4" fmla="*/ 0 w 181"/>
                <a:gd name="T5" fmla="*/ 31 h 227"/>
                <a:gd name="T6" fmla="*/ 0 w 181"/>
                <a:gd name="T7" fmla="*/ 57 h 227"/>
                <a:gd name="T8" fmla="*/ 2 w 181"/>
                <a:gd name="T9" fmla="*/ 85 h 227"/>
                <a:gd name="T10" fmla="*/ 4 w 181"/>
                <a:gd name="T11" fmla="*/ 110 h 227"/>
                <a:gd name="T12" fmla="*/ 7 w 181"/>
                <a:gd name="T13" fmla="*/ 135 h 227"/>
                <a:gd name="T14" fmla="*/ 11 w 181"/>
                <a:gd name="T15" fmla="*/ 152 h 227"/>
                <a:gd name="T16" fmla="*/ 14 w 181"/>
                <a:gd name="T17" fmla="*/ 160 h 227"/>
                <a:gd name="T18" fmla="*/ 24 w 181"/>
                <a:gd name="T19" fmla="*/ 172 h 227"/>
                <a:gd name="T20" fmla="*/ 41 w 181"/>
                <a:gd name="T21" fmla="*/ 186 h 227"/>
                <a:gd name="T22" fmla="*/ 62 w 181"/>
                <a:gd name="T23" fmla="*/ 200 h 227"/>
                <a:gd name="T24" fmla="*/ 88 w 181"/>
                <a:gd name="T25" fmla="*/ 214 h 227"/>
                <a:gd name="T26" fmla="*/ 112 w 181"/>
                <a:gd name="T27" fmla="*/ 222 h 227"/>
                <a:gd name="T28" fmla="*/ 136 w 181"/>
                <a:gd name="T29" fmla="*/ 227 h 227"/>
                <a:gd name="T30" fmla="*/ 160 w 181"/>
                <a:gd name="T31" fmla="*/ 226 h 227"/>
                <a:gd name="T32" fmla="*/ 170 w 181"/>
                <a:gd name="T33" fmla="*/ 219 h 227"/>
                <a:gd name="T34" fmla="*/ 172 w 181"/>
                <a:gd name="T35" fmla="*/ 212 h 227"/>
                <a:gd name="T36" fmla="*/ 176 w 181"/>
                <a:gd name="T37" fmla="*/ 205 h 227"/>
                <a:gd name="T38" fmla="*/ 179 w 181"/>
                <a:gd name="T39" fmla="*/ 196 h 227"/>
                <a:gd name="T40" fmla="*/ 179 w 181"/>
                <a:gd name="T41" fmla="*/ 188 h 227"/>
                <a:gd name="T42" fmla="*/ 181 w 181"/>
                <a:gd name="T43" fmla="*/ 179 h 227"/>
                <a:gd name="T44" fmla="*/ 179 w 181"/>
                <a:gd name="T45" fmla="*/ 169 h 227"/>
                <a:gd name="T46" fmla="*/ 174 w 181"/>
                <a:gd name="T47" fmla="*/ 159 h 227"/>
                <a:gd name="T48" fmla="*/ 158 w 181"/>
                <a:gd name="T49" fmla="*/ 141 h 227"/>
                <a:gd name="T50" fmla="*/ 133 w 181"/>
                <a:gd name="T51" fmla="*/ 116 h 227"/>
                <a:gd name="T52" fmla="*/ 102 w 181"/>
                <a:gd name="T53" fmla="*/ 90 h 227"/>
                <a:gd name="T54" fmla="*/ 69 w 181"/>
                <a:gd name="T55" fmla="*/ 61 h 227"/>
                <a:gd name="T56" fmla="*/ 38 w 181"/>
                <a:gd name="T57" fmla="*/ 33 h 227"/>
                <a:gd name="T58" fmla="*/ 14 w 181"/>
                <a:gd name="T59" fmla="*/ 13 h 227"/>
                <a:gd name="T60" fmla="*/ 0 w 181"/>
                <a:gd name="T61" fmla="*/ 2 h 227"/>
                <a:gd name="T62" fmla="*/ 0 w 181"/>
                <a:gd name="T6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2" y="71"/>
                  </a:lnTo>
                  <a:lnTo>
                    <a:pt x="2" y="85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5" y="124"/>
                  </a:lnTo>
                  <a:lnTo>
                    <a:pt x="7" y="135"/>
                  </a:lnTo>
                  <a:lnTo>
                    <a:pt x="9" y="143"/>
                  </a:lnTo>
                  <a:lnTo>
                    <a:pt x="11" y="152"/>
                  </a:lnTo>
                  <a:lnTo>
                    <a:pt x="12" y="157"/>
                  </a:lnTo>
                  <a:lnTo>
                    <a:pt x="14" y="160"/>
                  </a:lnTo>
                  <a:lnTo>
                    <a:pt x="19" y="165"/>
                  </a:lnTo>
                  <a:lnTo>
                    <a:pt x="24" y="172"/>
                  </a:lnTo>
                  <a:lnTo>
                    <a:pt x="33" y="179"/>
                  </a:lnTo>
                  <a:lnTo>
                    <a:pt x="41" y="186"/>
                  </a:lnTo>
                  <a:lnTo>
                    <a:pt x="52" y="193"/>
                  </a:lnTo>
                  <a:lnTo>
                    <a:pt x="62" y="200"/>
                  </a:lnTo>
                  <a:lnTo>
                    <a:pt x="76" y="208"/>
                  </a:lnTo>
                  <a:lnTo>
                    <a:pt x="88" y="214"/>
                  </a:lnTo>
                  <a:lnTo>
                    <a:pt x="100" y="219"/>
                  </a:lnTo>
                  <a:lnTo>
                    <a:pt x="112" y="222"/>
                  </a:lnTo>
                  <a:lnTo>
                    <a:pt x="126" y="227"/>
                  </a:lnTo>
                  <a:lnTo>
                    <a:pt x="136" y="227"/>
                  </a:lnTo>
                  <a:lnTo>
                    <a:pt x="148" y="227"/>
                  </a:lnTo>
                  <a:lnTo>
                    <a:pt x="160" y="226"/>
                  </a:lnTo>
                  <a:lnTo>
                    <a:pt x="170" y="222"/>
                  </a:lnTo>
                  <a:lnTo>
                    <a:pt x="170" y="219"/>
                  </a:lnTo>
                  <a:lnTo>
                    <a:pt x="172" y="215"/>
                  </a:lnTo>
                  <a:lnTo>
                    <a:pt x="172" y="212"/>
                  </a:lnTo>
                  <a:lnTo>
                    <a:pt x="174" y="210"/>
                  </a:lnTo>
                  <a:lnTo>
                    <a:pt x="176" y="205"/>
                  </a:lnTo>
                  <a:lnTo>
                    <a:pt x="177" y="202"/>
                  </a:lnTo>
                  <a:lnTo>
                    <a:pt x="179" y="196"/>
                  </a:lnTo>
                  <a:lnTo>
                    <a:pt x="179" y="193"/>
                  </a:lnTo>
                  <a:lnTo>
                    <a:pt x="179" y="188"/>
                  </a:lnTo>
                  <a:lnTo>
                    <a:pt x="181" y="184"/>
                  </a:lnTo>
                  <a:lnTo>
                    <a:pt x="181" y="179"/>
                  </a:lnTo>
                  <a:lnTo>
                    <a:pt x="181" y="174"/>
                  </a:lnTo>
                  <a:lnTo>
                    <a:pt x="179" y="169"/>
                  </a:lnTo>
                  <a:lnTo>
                    <a:pt x="179" y="165"/>
                  </a:lnTo>
                  <a:lnTo>
                    <a:pt x="174" y="159"/>
                  </a:lnTo>
                  <a:lnTo>
                    <a:pt x="167" y="152"/>
                  </a:lnTo>
                  <a:lnTo>
                    <a:pt x="158" y="141"/>
                  </a:lnTo>
                  <a:lnTo>
                    <a:pt x="146" y="129"/>
                  </a:lnTo>
                  <a:lnTo>
                    <a:pt x="133" y="116"/>
                  </a:lnTo>
                  <a:lnTo>
                    <a:pt x="117" y="104"/>
                  </a:lnTo>
                  <a:lnTo>
                    <a:pt x="102" y="90"/>
                  </a:lnTo>
                  <a:lnTo>
                    <a:pt x="86" y="74"/>
                  </a:lnTo>
                  <a:lnTo>
                    <a:pt x="69" y="61"/>
                  </a:lnTo>
                  <a:lnTo>
                    <a:pt x="54" y="47"/>
                  </a:lnTo>
                  <a:lnTo>
                    <a:pt x="38" y="33"/>
                  </a:lnTo>
                  <a:lnTo>
                    <a:pt x="26" y="23"/>
                  </a:lnTo>
                  <a:lnTo>
                    <a:pt x="14" y="13"/>
                  </a:lnTo>
                  <a:lnTo>
                    <a:pt x="7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-268985" y="3111714"/>
              <a:ext cx="1581341" cy="1688886"/>
            </a:xfrm>
            <a:custGeom>
              <a:avLst/>
              <a:gdLst>
                <a:gd name="T0" fmla="*/ 397 w 397"/>
                <a:gd name="T1" fmla="*/ 122 h 424"/>
                <a:gd name="T2" fmla="*/ 393 w 397"/>
                <a:gd name="T3" fmla="*/ 105 h 424"/>
                <a:gd name="T4" fmla="*/ 386 w 397"/>
                <a:gd name="T5" fmla="*/ 88 h 424"/>
                <a:gd name="T6" fmla="*/ 395 w 397"/>
                <a:gd name="T7" fmla="*/ 69 h 424"/>
                <a:gd name="T8" fmla="*/ 386 w 397"/>
                <a:gd name="T9" fmla="*/ 58 h 424"/>
                <a:gd name="T10" fmla="*/ 366 w 397"/>
                <a:gd name="T11" fmla="*/ 50 h 424"/>
                <a:gd name="T12" fmla="*/ 352 w 397"/>
                <a:gd name="T13" fmla="*/ 43 h 424"/>
                <a:gd name="T14" fmla="*/ 343 w 397"/>
                <a:gd name="T15" fmla="*/ 31 h 424"/>
                <a:gd name="T16" fmla="*/ 330 w 397"/>
                <a:gd name="T17" fmla="*/ 12 h 424"/>
                <a:gd name="T18" fmla="*/ 309 w 397"/>
                <a:gd name="T19" fmla="*/ 2 h 424"/>
                <a:gd name="T20" fmla="*/ 288 w 397"/>
                <a:gd name="T21" fmla="*/ 0 h 424"/>
                <a:gd name="T22" fmla="*/ 273 w 397"/>
                <a:gd name="T23" fmla="*/ 8 h 424"/>
                <a:gd name="T24" fmla="*/ 256 w 397"/>
                <a:gd name="T25" fmla="*/ 26 h 424"/>
                <a:gd name="T26" fmla="*/ 237 w 397"/>
                <a:gd name="T27" fmla="*/ 24 h 424"/>
                <a:gd name="T28" fmla="*/ 218 w 397"/>
                <a:gd name="T29" fmla="*/ 19 h 424"/>
                <a:gd name="T30" fmla="*/ 197 w 397"/>
                <a:gd name="T31" fmla="*/ 15 h 424"/>
                <a:gd name="T32" fmla="*/ 178 w 397"/>
                <a:gd name="T33" fmla="*/ 19 h 424"/>
                <a:gd name="T34" fmla="*/ 163 w 397"/>
                <a:gd name="T35" fmla="*/ 27 h 424"/>
                <a:gd name="T36" fmla="*/ 154 w 397"/>
                <a:gd name="T37" fmla="*/ 48 h 424"/>
                <a:gd name="T38" fmla="*/ 141 w 397"/>
                <a:gd name="T39" fmla="*/ 55 h 424"/>
                <a:gd name="T40" fmla="*/ 123 w 397"/>
                <a:gd name="T41" fmla="*/ 62 h 424"/>
                <a:gd name="T42" fmla="*/ 106 w 397"/>
                <a:gd name="T43" fmla="*/ 74 h 424"/>
                <a:gd name="T44" fmla="*/ 98 w 397"/>
                <a:gd name="T45" fmla="*/ 91 h 424"/>
                <a:gd name="T46" fmla="*/ 96 w 397"/>
                <a:gd name="T47" fmla="*/ 108 h 424"/>
                <a:gd name="T48" fmla="*/ 87 w 397"/>
                <a:gd name="T49" fmla="*/ 124 h 424"/>
                <a:gd name="T50" fmla="*/ 72 w 397"/>
                <a:gd name="T51" fmla="*/ 131 h 424"/>
                <a:gd name="T52" fmla="*/ 53 w 397"/>
                <a:gd name="T53" fmla="*/ 143 h 424"/>
                <a:gd name="T54" fmla="*/ 51 w 397"/>
                <a:gd name="T55" fmla="*/ 160 h 424"/>
                <a:gd name="T56" fmla="*/ 53 w 397"/>
                <a:gd name="T57" fmla="*/ 173 h 424"/>
                <a:gd name="T58" fmla="*/ 48 w 397"/>
                <a:gd name="T59" fmla="*/ 187 h 424"/>
                <a:gd name="T60" fmla="*/ 34 w 397"/>
                <a:gd name="T61" fmla="*/ 199 h 424"/>
                <a:gd name="T62" fmla="*/ 19 w 397"/>
                <a:gd name="T63" fmla="*/ 216 h 424"/>
                <a:gd name="T64" fmla="*/ 12 w 397"/>
                <a:gd name="T65" fmla="*/ 237 h 424"/>
                <a:gd name="T66" fmla="*/ 15 w 397"/>
                <a:gd name="T67" fmla="*/ 249 h 424"/>
                <a:gd name="T68" fmla="*/ 15 w 397"/>
                <a:gd name="T69" fmla="*/ 266 h 424"/>
                <a:gd name="T70" fmla="*/ 12 w 397"/>
                <a:gd name="T71" fmla="*/ 285 h 424"/>
                <a:gd name="T72" fmla="*/ 7 w 397"/>
                <a:gd name="T73" fmla="*/ 306 h 424"/>
                <a:gd name="T74" fmla="*/ 1 w 397"/>
                <a:gd name="T75" fmla="*/ 320 h 424"/>
                <a:gd name="T76" fmla="*/ 3 w 397"/>
                <a:gd name="T77" fmla="*/ 332 h 424"/>
                <a:gd name="T78" fmla="*/ 27 w 397"/>
                <a:gd name="T79" fmla="*/ 349 h 424"/>
                <a:gd name="T80" fmla="*/ 38 w 397"/>
                <a:gd name="T81" fmla="*/ 364 h 424"/>
                <a:gd name="T82" fmla="*/ 41 w 397"/>
                <a:gd name="T83" fmla="*/ 385 h 424"/>
                <a:gd name="T84" fmla="*/ 48 w 397"/>
                <a:gd name="T85" fmla="*/ 406 h 424"/>
                <a:gd name="T86" fmla="*/ 60 w 397"/>
                <a:gd name="T87" fmla="*/ 419 h 424"/>
                <a:gd name="T88" fmla="*/ 79 w 397"/>
                <a:gd name="T89" fmla="*/ 421 h 424"/>
                <a:gd name="T90" fmla="*/ 87 w 397"/>
                <a:gd name="T91" fmla="*/ 409 h 424"/>
                <a:gd name="T92" fmla="*/ 94 w 397"/>
                <a:gd name="T93" fmla="*/ 392 h 424"/>
                <a:gd name="T94" fmla="*/ 98 w 397"/>
                <a:gd name="T95" fmla="*/ 381 h 424"/>
                <a:gd name="T96" fmla="*/ 388 w 397"/>
                <a:gd name="T97" fmla="*/ 12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7" h="424">
                  <a:moveTo>
                    <a:pt x="388" y="127"/>
                  </a:moveTo>
                  <a:lnTo>
                    <a:pt x="392" y="127"/>
                  </a:lnTo>
                  <a:lnTo>
                    <a:pt x="395" y="125"/>
                  </a:lnTo>
                  <a:lnTo>
                    <a:pt x="397" y="122"/>
                  </a:lnTo>
                  <a:lnTo>
                    <a:pt x="397" y="117"/>
                  </a:lnTo>
                  <a:lnTo>
                    <a:pt x="397" y="113"/>
                  </a:lnTo>
                  <a:lnTo>
                    <a:pt x="395" y="110"/>
                  </a:lnTo>
                  <a:lnTo>
                    <a:pt x="393" y="105"/>
                  </a:lnTo>
                  <a:lnTo>
                    <a:pt x="392" y="101"/>
                  </a:lnTo>
                  <a:lnTo>
                    <a:pt x="388" y="94"/>
                  </a:lnTo>
                  <a:lnTo>
                    <a:pt x="388" y="91"/>
                  </a:lnTo>
                  <a:lnTo>
                    <a:pt x="386" y="88"/>
                  </a:lnTo>
                  <a:lnTo>
                    <a:pt x="388" y="84"/>
                  </a:lnTo>
                  <a:lnTo>
                    <a:pt x="390" y="77"/>
                  </a:lnTo>
                  <a:lnTo>
                    <a:pt x="393" y="74"/>
                  </a:lnTo>
                  <a:lnTo>
                    <a:pt x="395" y="69"/>
                  </a:lnTo>
                  <a:lnTo>
                    <a:pt x="395" y="65"/>
                  </a:lnTo>
                  <a:lnTo>
                    <a:pt x="393" y="62"/>
                  </a:lnTo>
                  <a:lnTo>
                    <a:pt x="392" y="60"/>
                  </a:lnTo>
                  <a:lnTo>
                    <a:pt x="386" y="58"/>
                  </a:lnTo>
                  <a:lnTo>
                    <a:pt x="381" y="57"/>
                  </a:lnTo>
                  <a:lnTo>
                    <a:pt x="376" y="53"/>
                  </a:lnTo>
                  <a:lnTo>
                    <a:pt x="371" y="51"/>
                  </a:lnTo>
                  <a:lnTo>
                    <a:pt x="366" y="50"/>
                  </a:lnTo>
                  <a:lnTo>
                    <a:pt x="364" y="48"/>
                  </a:lnTo>
                  <a:lnTo>
                    <a:pt x="357" y="46"/>
                  </a:lnTo>
                  <a:lnTo>
                    <a:pt x="355" y="46"/>
                  </a:lnTo>
                  <a:lnTo>
                    <a:pt x="352" y="43"/>
                  </a:lnTo>
                  <a:lnTo>
                    <a:pt x="349" y="39"/>
                  </a:lnTo>
                  <a:lnTo>
                    <a:pt x="347" y="36"/>
                  </a:lnTo>
                  <a:lnTo>
                    <a:pt x="345" y="34"/>
                  </a:lnTo>
                  <a:lnTo>
                    <a:pt x="343" y="31"/>
                  </a:lnTo>
                  <a:lnTo>
                    <a:pt x="342" y="27"/>
                  </a:lnTo>
                  <a:lnTo>
                    <a:pt x="338" y="21"/>
                  </a:lnTo>
                  <a:lnTo>
                    <a:pt x="335" y="17"/>
                  </a:lnTo>
                  <a:lnTo>
                    <a:pt x="330" y="12"/>
                  </a:lnTo>
                  <a:lnTo>
                    <a:pt x="326" y="10"/>
                  </a:lnTo>
                  <a:lnTo>
                    <a:pt x="319" y="7"/>
                  </a:lnTo>
                  <a:lnTo>
                    <a:pt x="316" y="3"/>
                  </a:lnTo>
                  <a:lnTo>
                    <a:pt x="309" y="2"/>
                  </a:lnTo>
                  <a:lnTo>
                    <a:pt x="304" y="2"/>
                  </a:lnTo>
                  <a:lnTo>
                    <a:pt x="299" y="0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5" y="2"/>
                  </a:lnTo>
                  <a:lnTo>
                    <a:pt x="282" y="3"/>
                  </a:lnTo>
                  <a:lnTo>
                    <a:pt x="276" y="7"/>
                  </a:lnTo>
                  <a:lnTo>
                    <a:pt x="273" y="8"/>
                  </a:lnTo>
                  <a:lnTo>
                    <a:pt x="273" y="14"/>
                  </a:lnTo>
                  <a:lnTo>
                    <a:pt x="268" y="19"/>
                  </a:lnTo>
                  <a:lnTo>
                    <a:pt x="263" y="24"/>
                  </a:lnTo>
                  <a:lnTo>
                    <a:pt x="256" y="26"/>
                  </a:lnTo>
                  <a:lnTo>
                    <a:pt x="251" y="27"/>
                  </a:lnTo>
                  <a:lnTo>
                    <a:pt x="245" y="26"/>
                  </a:lnTo>
                  <a:lnTo>
                    <a:pt x="242" y="26"/>
                  </a:lnTo>
                  <a:lnTo>
                    <a:pt x="237" y="24"/>
                  </a:lnTo>
                  <a:lnTo>
                    <a:pt x="233" y="24"/>
                  </a:lnTo>
                  <a:lnTo>
                    <a:pt x="228" y="22"/>
                  </a:lnTo>
                  <a:lnTo>
                    <a:pt x="223" y="21"/>
                  </a:lnTo>
                  <a:lnTo>
                    <a:pt x="218" y="19"/>
                  </a:lnTo>
                  <a:lnTo>
                    <a:pt x="213" y="19"/>
                  </a:lnTo>
                  <a:lnTo>
                    <a:pt x="208" y="15"/>
                  </a:lnTo>
                  <a:lnTo>
                    <a:pt x="203" y="15"/>
                  </a:lnTo>
                  <a:lnTo>
                    <a:pt x="197" y="15"/>
                  </a:lnTo>
                  <a:lnTo>
                    <a:pt x="192" y="15"/>
                  </a:lnTo>
                  <a:lnTo>
                    <a:pt x="187" y="15"/>
                  </a:lnTo>
                  <a:lnTo>
                    <a:pt x="182" y="17"/>
                  </a:lnTo>
                  <a:lnTo>
                    <a:pt x="178" y="19"/>
                  </a:lnTo>
                  <a:lnTo>
                    <a:pt x="175" y="21"/>
                  </a:lnTo>
                  <a:lnTo>
                    <a:pt x="170" y="22"/>
                  </a:lnTo>
                  <a:lnTo>
                    <a:pt x="166" y="24"/>
                  </a:lnTo>
                  <a:lnTo>
                    <a:pt x="163" y="27"/>
                  </a:lnTo>
                  <a:lnTo>
                    <a:pt x="161" y="29"/>
                  </a:lnTo>
                  <a:lnTo>
                    <a:pt x="156" y="36"/>
                  </a:lnTo>
                  <a:lnTo>
                    <a:pt x="156" y="43"/>
                  </a:lnTo>
                  <a:lnTo>
                    <a:pt x="154" y="48"/>
                  </a:lnTo>
                  <a:lnTo>
                    <a:pt x="153" y="51"/>
                  </a:lnTo>
                  <a:lnTo>
                    <a:pt x="151" y="53"/>
                  </a:lnTo>
                  <a:lnTo>
                    <a:pt x="148" y="55"/>
                  </a:lnTo>
                  <a:lnTo>
                    <a:pt x="141" y="55"/>
                  </a:lnTo>
                  <a:lnTo>
                    <a:pt x="135" y="57"/>
                  </a:lnTo>
                  <a:lnTo>
                    <a:pt x="132" y="57"/>
                  </a:lnTo>
                  <a:lnTo>
                    <a:pt x="127" y="60"/>
                  </a:lnTo>
                  <a:lnTo>
                    <a:pt x="123" y="62"/>
                  </a:lnTo>
                  <a:lnTo>
                    <a:pt x="118" y="65"/>
                  </a:lnTo>
                  <a:lnTo>
                    <a:pt x="113" y="69"/>
                  </a:lnTo>
                  <a:lnTo>
                    <a:pt x="110" y="72"/>
                  </a:lnTo>
                  <a:lnTo>
                    <a:pt x="106" y="74"/>
                  </a:lnTo>
                  <a:lnTo>
                    <a:pt x="105" y="77"/>
                  </a:lnTo>
                  <a:lnTo>
                    <a:pt x="101" y="82"/>
                  </a:lnTo>
                  <a:lnTo>
                    <a:pt x="99" y="88"/>
                  </a:lnTo>
                  <a:lnTo>
                    <a:pt x="98" y="91"/>
                  </a:lnTo>
                  <a:lnTo>
                    <a:pt x="98" y="98"/>
                  </a:lnTo>
                  <a:lnTo>
                    <a:pt x="98" y="100"/>
                  </a:lnTo>
                  <a:lnTo>
                    <a:pt x="98" y="105"/>
                  </a:lnTo>
                  <a:lnTo>
                    <a:pt x="96" y="108"/>
                  </a:lnTo>
                  <a:lnTo>
                    <a:pt x="94" y="113"/>
                  </a:lnTo>
                  <a:lnTo>
                    <a:pt x="93" y="117"/>
                  </a:lnTo>
                  <a:lnTo>
                    <a:pt x="91" y="120"/>
                  </a:lnTo>
                  <a:lnTo>
                    <a:pt x="87" y="124"/>
                  </a:lnTo>
                  <a:lnTo>
                    <a:pt x="84" y="125"/>
                  </a:lnTo>
                  <a:lnTo>
                    <a:pt x="80" y="127"/>
                  </a:lnTo>
                  <a:lnTo>
                    <a:pt x="77" y="131"/>
                  </a:lnTo>
                  <a:lnTo>
                    <a:pt x="72" y="131"/>
                  </a:lnTo>
                  <a:lnTo>
                    <a:pt x="68" y="134"/>
                  </a:lnTo>
                  <a:lnTo>
                    <a:pt x="62" y="136"/>
                  </a:lnTo>
                  <a:lnTo>
                    <a:pt x="56" y="141"/>
                  </a:lnTo>
                  <a:lnTo>
                    <a:pt x="53" y="143"/>
                  </a:lnTo>
                  <a:lnTo>
                    <a:pt x="53" y="146"/>
                  </a:lnTo>
                  <a:lnTo>
                    <a:pt x="51" y="151"/>
                  </a:lnTo>
                  <a:lnTo>
                    <a:pt x="51" y="156"/>
                  </a:lnTo>
                  <a:lnTo>
                    <a:pt x="51" y="160"/>
                  </a:lnTo>
                  <a:lnTo>
                    <a:pt x="53" y="163"/>
                  </a:lnTo>
                  <a:lnTo>
                    <a:pt x="53" y="167"/>
                  </a:lnTo>
                  <a:lnTo>
                    <a:pt x="53" y="170"/>
                  </a:lnTo>
                  <a:lnTo>
                    <a:pt x="53" y="173"/>
                  </a:lnTo>
                  <a:lnTo>
                    <a:pt x="55" y="177"/>
                  </a:lnTo>
                  <a:lnTo>
                    <a:pt x="53" y="180"/>
                  </a:lnTo>
                  <a:lnTo>
                    <a:pt x="50" y="184"/>
                  </a:lnTo>
                  <a:lnTo>
                    <a:pt x="48" y="187"/>
                  </a:lnTo>
                  <a:lnTo>
                    <a:pt x="46" y="189"/>
                  </a:lnTo>
                  <a:lnTo>
                    <a:pt x="43" y="192"/>
                  </a:lnTo>
                  <a:lnTo>
                    <a:pt x="39" y="196"/>
                  </a:lnTo>
                  <a:lnTo>
                    <a:pt x="34" y="199"/>
                  </a:lnTo>
                  <a:lnTo>
                    <a:pt x="31" y="203"/>
                  </a:lnTo>
                  <a:lnTo>
                    <a:pt x="27" y="206"/>
                  </a:lnTo>
                  <a:lnTo>
                    <a:pt x="24" y="210"/>
                  </a:lnTo>
                  <a:lnTo>
                    <a:pt x="19" y="216"/>
                  </a:lnTo>
                  <a:lnTo>
                    <a:pt x="15" y="222"/>
                  </a:lnTo>
                  <a:lnTo>
                    <a:pt x="12" y="227"/>
                  </a:lnTo>
                  <a:lnTo>
                    <a:pt x="12" y="232"/>
                  </a:lnTo>
                  <a:lnTo>
                    <a:pt x="12" y="237"/>
                  </a:lnTo>
                  <a:lnTo>
                    <a:pt x="13" y="241"/>
                  </a:lnTo>
                  <a:lnTo>
                    <a:pt x="15" y="244"/>
                  </a:lnTo>
                  <a:lnTo>
                    <a:pt x="15" y="246"/>
                  </a:lnTo>
                  <a:lnTo>
                    <a:pt x="15" y="249"/>
                  </a:lnTo>
                  <a:lnTo>
                    <a:pt x="17" y="254"/>
                  </a:lnTo>
                  <a:lnTo>
                    <a:pt x="17" y="258"/>
                  </a:lnTo>
                  <a:lnTo>
                    <a:pt x="17" y="261"/>
                  </a:lnTo>
                  <a:lnTo>
                    <a:pt x="15" y="266"/>
                  </a:lnTo>
                  <a:lnTo>
                    <a:pt x="15" y="271"/>
                  </a:lnTo>
                  <a:lnTo>
                    <a:pt x="15" y="275"/>
                  </a:lnTo>
                  <a:lnTo>
                    <a:pt x="13" y="280"/>
                  </a:lnTo>
                  <a:lnTo>
                    <a:pt x="12" y="285"/>
                  </a:lnTo>
                  <a:lnTo>
                    <a:pt x="12" y="290"/>
                  </a:lnTo>
                  <a:lnTo>
                    <a:pt x="10" y="296"/>
                  </a:lnTo>
                  <a:lnTo>
                    <a:pt x="8" y="301"/>
                  </a:lnTo>
                  <a:lnTo>
                    <a:pt x="7" y="306"/>
                  </a:lnTo>
                  <a:lnTo>
                    <a:pt x="5" y="309"/>
                  </a:lnTo>
                  <a:lnTo>
                    <a:pt x="3" y="313"/>
                  </a:lnTo>
                  <a:lnTo>
                    <a:pt x="3" y="316"/>
                  </a:lnTo>
                  <a:lnTo>
                    <a:pt x="1" y="320"/>
                  </a:lnTo>
                  <a:lnTo>
                    <a:pt x="1" y="321"/>
                  </a:lnTo>
                  <a:lnTo>
                    <a:pt x="0" y="325"/>
                  </a:lnTo>
                  <a:lnTo>
                    <a:pt x="3" y="328"/>
                  </a:lnTo>
                  <a:lnTo>
                    <a:pt x="3" y="332"/>
                  </a:lnTo>
                  <a:lnTo>
                    <a:pt x="8" y="333"/>
                  </a:lnTo>
                  <a:lnTo>
                    <a:pt x="13" y="338"/>
                  </a:lnTo>
                  <a:lnTo>
                    <a:pt x="20" y="344"/>
                  </a:lnTo>
                  <a:lnTo>
                    <a:pt x="27" y="349"/>
                  </a:lnTo>
                  <a:lnTo>
                    <a:pt x="31" y="352"/>
                  </a:lnTo>
                  <a:lnTo>
                    <a:pt x="34" y="356"/>
                  </a:lnTo>
                  <a:lnTo>
                    <a:pt x="36" y="361"/>
                  </a:lnTo>
                  <a:lnTo>
                    <a:pt x="38" y="364"/>
                  </a:lnTo>
                  <a:lnTo>
                    <a:pt x="39" y="371"/>
                  </a:lnTo>
                  <a:lnTo>
                    <a:pt x="39" y="375"/>
                  </a:lnTo>
                  <a:lnTo>
                    <a:pt x="41" y="380"/>
                  </a:lnTo>
                  <a:lnTo>
                    <a:pt x="41" y="385"/>
                  </a:lnTo>
                  <a:lnTo>
                    <a:pt x="43" y="390"/>
                  </a:lnTo>
                  <a:lnTo>
                    <a:pt x="44" y="397"/>
                  </a:lnTo>
                  <a:lnTo>
                    <a:pt x="46" y="402"/>
                  </a:lnTo>
                  <a:lnTo>
                    <a:pt x="48" y="406"/>
                  </a:lnTo>
                  <a:lnTo>
                    <a:pt x="51" y="411"/>
                  </a:lnTo>
                  <a:lnTo>
                    <a:pt x="53" y="414"/>
                  </a:lnTo>
                  <a:lnTo>
                    <a:pt x="56" y="418"/>
                  </a:lnTo>
                  <a:lnTo>
                    <a:pt x="60" y="419"/>
                  </a:lnTo>
                  <a:lnTo>
                    <a:pt x="63" y="423"/>
                  </a:lnTo>
                  <a:lnTo>
                    <a:pt x="68" y="424"/>
                  </a:lnTo>
                  <a:lnTo>
                    <a:pt x="75" y="424"/>
                  </a:lnTo>
                  <a:lnTo>
                    <a:pt x="79" y="421"/>
                  </a:lnTo>
                  <a:lnTo>
                    <a:pt x="80" y="419"/>
                  </a:lnTo>
                  <a:lnTo>
                    <a:pt x="84" y="416"/>
                  </a:lnTo>
                  <a:lnTo>
                    <a:pt x="87" y="412"/>
                  </a:lnTo>
                  <a:lnTo>
                    <a:pt x="87" y="409"/>
                  </a:lnTo>
                  <a:lnTo>
                    <a:pt x="89" y="406"/>
                  </a:lnTo>
                  <a:lnTo>
                    <a:pt x="91" y="402"/>
                  </a:lnTo>
                  <a:lnTo>
                    <a:pt x="93" y="399"/>
                  </a:lnTo>
                  <a:lnTo>
                    <a:pt x="94" y="392"/>
                  </a:lnTo>
                  <a:lnTo>
                    <a:pt x="96" y="388"/>
                  </a:lnTo>
                  <a:lnTo>
                    <a:pt x="98" y="385"/>
                  </a:lnTo>
                  <a:lnTo>
                    <a:pt x="98" y="381"/>
                  </a:lnTo>
                  <a:lnTo>
                    <a:pt x="98" y="381"/>
                  </a:lnTo>
                  <a:lnTo>
                    <a:pt x="99" y="381"/>
                  </a:lnTo>
                  <a:lnTo>
                    <a:pt x="204" y="232"/>
                  </a:lnTo>
                  <a:lnTo>
                    <a:pt x="333" y="156"/>
                  </a:lnTo>
                  <a:lnTo>
                    <a:pt x="388" y="127"/>
                  </a:lnTo>
                  <a:lnTo>
                    <a:pt x="388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auto">
            <a:xfrm>
              <a:off x="60187" y="3573730"/>
              <a:ext cx="1314860" cy="1649146"/>
            </a:xfrm>
            <a:custGeom>
              <a:avLst/>
              <a:gdLst>
                <a:gd name="T0" fmla="*/ 314 w 354"/>
                <a:gd name="T1" fmla="*/ 28 h 444"/>
                <a:gd name="T2" fmla="*/ 331 w 354"/>
                <a:gd name="T3" fmla="*/ 98 h 444"/>
                <a:gd name="T4" fmla="*/ 349 w 354"/>
                <a:gd name="T5" fmla="*/ 183 h 444"/>
                <a:gd name="T6" fmla="*/ 352 w 354"/>
                <a:gd name="T7" fmla="*/ 243 h 444"/>
                <a:gd name="T8" fmla="*/ 335 w 354"/>
                <a:gd name="T9" fmla="*/ 262 h 444"/>
                <a:gd name="T10" fmla="*/ 314 w 354"/>
                <a:gd name="T11" fmla="*/ 270 h 444"/>
                <a:gd name="T12" fmla="*/ 295 w 354"/>
                <a:gd name="T13" fmla="*/ 277 h 444"/>
                <a:gd name="T14" fmla="*/ 290 w 354"/>
                <a:gd name="T15" fmla="*/ 294 h 444"/>
                <a:gd name="T16" fmla="*/ 297 w 354"/>
                <a:gd name="T17" fmla="*/ 308 h 444"/>
                <a:gd name="T18" fmla="*/ 301 w 354"/>
                <a:gd name="T19" fmla="*/ 329 h 444"/>
                <a:gd name="T20" fmla="*/ 283 w 354"/>
                <a:gd name="T21" fmla="*/ 341 h 444"/>
                <a:gd name="T22" fmla="*/ 276 w 354"/>
                <a:gd name="T23" fmla="*/ 353 h 444"/>
                <a:gd name="T24" fmla="*/ 282 w 354"/>
                <a:gd name="T25" fmla="*/ 375 h 444"/>
                <a:gd name="T26" fmla="*/ 271 w 354"/>
                <a:gd name="T27" fmla="*/ 387 h 444"/>
                <a:gd name="T28" fmla="*/ 252 w 354"/>
                <a:gd name="T29" fmla="*/ 392 h 444"/>
                <a:gd name="T30" fmla="*/ 247 w 354"/>
                <a:gd name="T31" fmla="*/ 408 h 444"/>
                <a:gd name="T32" fmla="*/ 233 w 354"/>
                <a:gd name="T33" fmla="*/ 432 h 444"/>
                <a:gd name="T34" fmla="*/ 206 w 354"/>
                <a:gd name="T35" fmla="*/ 442 h 444"/>
                <a:gd name="T36" fmla="*/ 166 w 354"/>
                <a:gd name="T37" fmla="*/ 441 h 444"/>
                <a:gd name="T38" fmla="*/ 115 w 354"/>
                <a:gd name="T39" fmla="*/ 415 h 444"/>
                <a:gd name="T40" fmla="*/ 69 w 354"/>
                <a:gd name="T41" fmla="*/ 368 h 444"/>
                <a:gd name="T42" fmla="*/ 38 w 354"/>
                <a:gd name="T43" fmla="*/ 318 h 444"/>
                <a:gd name="T44" fmla="*/ 22 w 354"/>
                <a:gd name="T45" fmla="*/ 277 h 444"/>
                <a:gd name="T46" fmla="*/ 19 w 354"/>
                <a:gd name="T47" fmla="*/ 257 h 444"/>
                <a:gd name="T48" fmla="*/ 10 w 354"/>
                <a:gd name="T49" fmla="*/ 236 h 444"/>
                <a:gd name="T50" fmla="*/ 1 w 354"/>
                <a:gd name="T51" fmla="*/ 215 h 444"/>
                <a:gd name="T52" fmla="*/ 1 w 354"/>
                <a:gd name="T53" fmla="*/ 196 h 444"/>
                <a:gd name="T54" fmla="*/ 10 w 354"/>
                <a:gd name="T55" fmla="*/ 181 h 444"/>
                <a:gd name="T56" fmla="*/ 32 w 354"/>
                <a:gd name="T57" fmla="*/ 183 h 444"/>
                <a:gd name="T58" fmla="*/ 53 w 354"/>
                <a:gd name="T59" fmla="*/ 188 h 444"/>
                <a:gd name="T60" fmla="*/ 53 w 354"/>
                <a:gd name="T61" fmla="*/ 171 h 444"/>
                <a:gd name="T62" fmla="*/ 53 w 354"/>
                <a:gd name="T63" fmla="*/ 152 h 444"/>
                <a:gd name="T64" fmla="*/ 69 w 354"/>
                <a:gd name="T65" fmla="*/ 141 h 444"/>
                <a:gd name="T66" fmla="*/ 89 w 354"/>
                <a:gd name="T67" fmla="*/ 136 h 444"/>
                <a:gd name="T68" fmla="*/ 96 w 354"/>
                <a:gd name="T69" fmla="*/ 117 h 444"/>
                <a:gd name="T70" fmla="*/ 103 w 354"/>
                <a:gd name="T71" fmla="*/ 104 h 444"/>
                <a:gd name="T72" fmla="*/ 129 w 354"/>
                <a:gd name="T73" fmla="*/ 92 h 444"/>
                <a:gd name="T74" fmla="*/ 142 w 354"/>
                <a:gd name="T75" fmla="*/ 73 h 444"/>
                <a:gd name="T76" fmla="*/ 154 w 354"/>
                <a:gd name="T77" fmla="*/ 55 h 444"/>
                <a:gd name="T78" fmla="*/ 172 w 354"/>
                <a:gd name="T79" fmla="*/ 50 h 444"/>
                <a:gd name="T80" fmla="*/ 187 w 354"/>
                <a:gd name="T81" fmla="*/ 40 h 444"/>
                <a:gd name="T82" fmla="*/ 204 w 354"/>
                <a:gd name="T83" fmla="*/ 26 h 444"/>
                <a:gd name="T84" fmla="*/ 220 w 354"/>
                <a:gd name="T85" fmla="*/ 26 h 444"/>
                <a:gd name="T86" fmla="*/ 228 w 354"/>
                <a:gd name="T87" fmla="*/ 18 h 444"/>
                <a:gd name="T88" fmla="*/ 237 w 354"/>
                <a:gd name="T89" fmla="*/ 0 h 444"/>
                <a:gd name="T90" fmla="*/ 261 w 354"/>
                <a:gd name="T91" fmla="*/ 11 h 444"/>
                <a:gd name="T92" fmla="*/ 278 w 354"/>
                <a:gd name="T93" fmla="*/ 18 h 444"/>
                <a:gd name="T94" fmla="*/ 295 w 354"/>
                <a:gd name="T95" fmla="*/ 4 h 444"/>
                <a:gd name="T96" fmla="*/ 307 w 354"/>
                <a:gd name="T97" fmla="*/ 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444">
                  <a:moveTo>
                    <a:pt x="309" y="9"/>
                  </a:moveTo>
                  <a:lnTo>
                    <a:pt x="309" y="13"/>
                  </a:lnTo>
                  <a:lnTo>
                    <a:pt x="313" y="19"/>
                  </a:lnTo>
                  <a:lnTo>
                    <a:pt x="314" y="28"/>
                  </a:lnTo>
                  <a:lnTo>
                    <a:pt x="318" y="43"/>
                  </a:lnTo>
                  <a:lnTo>
                    <a:pt x="323" y="59"/>
                  </a:lnTo>
                  <a:lnTo>
                    <a:pt x="328" y="78"/>
                  </a:lnTo>
                  <a:lnTo>
                    <a:pt x="331" y="98"/>
                  </a:lnTo>
                  <a:lnTo>
                    <a:pt x="337" y="119"/>
                  </a:lnTo>
                  <a:lnTo>
                    <a:pt x="342" y="141"/>
                  </a:lnTo>
                  <a:lnTo>
                    <a:pt x="345" y="162"/>
                  </a:lnTo>
                  <a:lnTo>
                    <a:pt x="349" y="183"/>
                  </a:lnTo>
                  <a:lnTo>
                    <a:pt x="352" y="202"/>
                  </a:lnTo>
                  <a:lnTo>
                    <a:pt x="354" y="217"/>
                  </a:lnTo>
                  <a:lnTo>
                    <a:pt x="354" y="233"/>
                  </a:lnTo>
                  <a:lnTo>
                    <a:pt x="352" y="243"/>
                  </a:lnTo>
                  <a:lnTo>
                    <a:pt x="350" y="251"/>
                  </a:lnTo>
                  <a:lnTo>
                    <a:pt x="345" y="255"/>
                  </a:lnTo>
                  <a:lnTo>
                    <a:pt x="342" y="260"/>
                  </a:lnTo>
                  <a:lnTo>
                    <a:pt x="335" y="262"/>
                  </a:lnTo>
                  <a:lnTo>
                    <a:pt x="331" y="265"/>
                  </a:lnTo>
                  <a:lnTo>
                    <a:pt x="325" y="267"/>
                  </a:lnTo>
                  <a:lnTo>
                    <a:pt x="319" y="269"/>
                  </a:lnTo>
                  <a:lnTo>
                    <a:pt x="314" y="270"/>
                  </a:lnTo>
                  <a:lnTo>
                    <a:pt x="309" y="272"/>
                  </a:lnTo>
                  <a:lnTo>
                    <a:pt x="304" y="274"/>
                  </a:lnTo>
                  <a:lnTo>
                    <a:pt x="301" y="276"/>
                  </a:lnTo>
                  <a:lnTo>
                    <a:pt x="295" y="277"/>
                  </a:lnTo>
                  <a:lnTo>
                    <a:pt x="294" y="281"/>
                  </a:lnTo>
                  <a:lnTo>
                    <a:pt x="292" y="284"/>
                  </a:lnTo>
                  <a:lnTo>
                    <a:pt x="290" y="288"/>
                  </a:lnTo>
                  <a:lnTo>
                    <a:pt x="290" y="294"/>
                  </a:lnTo>
                  <a:lnTo>
                    <a:pt x="294" y="301"/>
                  </a:lnTo>
                  <a:lnTo>
                    <a:pt x="294" y="301"/>
                  </a:lnTo>
                  <a:lnTo>
                    <a:pt x="295" y="305"/>
                  </a:lnTo>
                  <a:lnTo>
                    <a:pt x="297" y="308"/>
                  </a:lnTo>
                  <a:lnTo>
                    <a:pt x="301" y="313"/>
                  </a:lnTo>
                  <a:lnTo>
                    <a:pt x="301" y="318"/>
                  </a:lnTo>
                  <a:lnTo>
                    <a:pt x="302" y="325"/>
                  </a:lnTo>
                  <a:lnTo>
                    <a:pt x="301" y="329"/>
                  </a:lnTo>
                  <a:lnTo>
                    <a:pt x="299" y="334"/>
                  </a:lnTo>
                  <a:lnTo>
                    <a:pt x="294" y="337"/>
                  </a:lnTo>
                  <a:lnTo>
                    <a:pt x="288" y="339"/>
                  </a:lnTo>
                  <a:lnTo>
                    <a:pt x="283" y="341"/>
                  </a:lnTo>
                  <a:lnTo>
                    <a:pt x="280" y="343"/>
                  </a:lnTo>
                  <a:lnTo>
                    <a:pt x="278" y="344"/>
                  </a:lnTo>
                  <a:lnTo>
                    <a:pt x="276" y="348"/>
                  </a:lnTo>
                  <a:lnTo>
                    <a:pt x="276" y="353"/>
                  </a:lnTo>
                  <a:lnTo>
                    <a:pt x="278" y="360"/>
                  </a:lnTo>
                  <a:lnTo>
                    <a:pt x="282" y="367"/>
                  </a:lnTo>
                  <a:lnTo>
                    <a:pt x="282" y="372"/>
                  </a:lnTo>
                  <a:lnTo>
                    <a:pt x="282" y="375"/>
                  </a:lnTo>
                  <a:lnTo>
                    <a:pt x="282" y="380"/>
                  </a:lnTo>
                  <a:lnTo>
                    <a:pt x="278" y="382"/>
                  </a:lnTo>
                  <a:lnTo>
                    <a:pt x="275" y="386"/>
                  </a:lnTo>
                  <a:lnTo>
                    <a:pt x="271" y="387"/>
                  </a:lnTo>
                  <a:lnTo>
                    <a:pt x="266" y="387"/>
                  </a:lnTo>
                  <a:lnTo>
                    <a:pt x="261" y="387"/>
                  </a:lnTo>
                  <a:lnTo>
                    <a:pt x="256" y="391"/>
                  </a:lnTo>
                  <a:lnTo>
                    <a:pt x="252" y="392"/>
                  </a:lnTo>
                  <a:lnTo>
                    <a:pt x="251" y="396"/>
                  </a:lnTo>
                  <a:lnTo>
                    <a:pt x="249" y="399"/>
                  </a:lnTo>
                  <a:lnTo>
                    <a:pt x="247" y="404"/>
                  </a:lnTo>
                  <a:lnTo>
                    <a:pt x="247" y="408"/>
                  </a:lnTo>
                  <a:lnTo>
                    <a:pt x="247" y="415"/>
                  </a:lnTo>
                  <a:lnTo>
                    <a:pt x="244" y="420"/>
                  </a:lnTo>
                  <a:lnTo>
                    <a:pt x="239" y="428"/>
                  </a:lnTo>
                  <a:lnTo>
                    <a:pt x="233" y="432"/>
                  </a:lnTo>
                  <a:lnTo>
                    <a:pt x="228" y="435"/>
                  </a:lnTo>
                  <a:lnTo>
                    <a:pt x="221" y="437"/>
                  </a:lnTo>
                  <a:lnTo>
                    <a:pt x="215" y="441"/>
                  </a:lnTo>
                  <a:lnTo>
                    <a:pt x="206" y="442"/>
                  </a:lnTo>
                  <a:lnTo>
                    <a:pt x="197" y="444"/>
                  </a:lnTo>
                  <a:lnTo>
                    <a:pt x="189" y="442"/>
                  </a:lnTo>
                  <a:lnTo>
                    <a:pt x="179" y="442"/>
                  </a:lnTo>
                  <a:lnTo>
                    <a:pt x="166" y="441"/>
                  </a:lnTo>
                  <a:lnTo>
                    <a:pt x="154" y="435"/>
                  </a:lnTo>
                  <a:lnTo>
                    <a:pt x="142" y="430"/>
                  </a:lnTo>
                  <a:lnTo>
                    <a:pt x="129" y="425"/>
                  </a:lnTo>
                  <a:lnTo>
                    <a:pt x="115" y="415"/>
                  </a:lnTo>
                  <a:lnTo>
                    <a:pt x="101" y="406"/>
                  </a:lnTo>
                  <a:lnTo>
                    <a:pt x="89" y="394"/>
                  </a:lnTo>
                  <a:lnTo>
                    <a:pt x="79" y="382"/>
                  </a:lnTo>
                  <a:lnTo>
                    <a:pt x="69" y="368"/>
                  </a:lnTo>
                  <a:lnTo>
                    <a:pt x="60" y="356"/>
                  </a:lnTo>
                  <a:lnTo>
                    <a:pt x="51" y="344"/>
                  </a:lnTo>
                  <a:lnTo>
                    <a:pt x="44" y="331"/>
                  </a:lnTo>
                  <a:lnTo>
                    <a:pt x="38" y="318"/>
                  </a:lnTo>
                  <a:lnTo>
                    <a:pt x="32" y="306"/>
                  </a:lnTo>
                  <a:lnTo>
                    <a:pt x="27" y="294"/>
                  </a:lnTo>
                  <a:lnTo>
                    <a:pt x="26" y="286"/>
                  </a:lnTo>
                  <a:lnTo>
                    <a:pt x="22" y="277"/>
                  </a:lnTo>
                  <a:lnTo>
                    <a:pt x="20" y="270"/>
                  </a:lnTo>
                  <a:lnTo>
                    <a:pt x="19" y="265"/>
                  </a:lnTo>
                  <a:lnTo>
                    <a:pt x="20" y="263"/>
                  </a:lnTo>
                  <a:lnTo>
                    <a:pt x="19" y="257"/>
                  </a:lnTo>
                  <a:lnTo>
                    <a:pt x="17" y="250"/>
                  </a:lnTo>
                  <a:lnTo>
                    <a:pt x="14" y="245"/>
                  </a:lnTo>
                  <a:lnTo>
                    <a:pt x="12" y="241"/>
                  </a:lnTo>
                  <a:lnTo>
                    <a:pt x="10" y="236"/>
                  </a:lnTo>
                  <a:lnTo>
                    <a:pt x="8" y="231"/>
                  </a:lnTo>
                  <a:lnTo>
                    <a:pt x="5" y="226"/>
                  </a:lnTo>
                  <a:lnTo>
                    <a:pt x="3" y="220"/>
                  </a:lnTo>
                  <a:lnTo>
                    <a:pt x="1" y="215"/>
                  </a:lnTo>
                  <a:lnTo>
                    <a:pt x="1" y="210"/>
                  </a:lnTo>
                  <a:lnTo>
                    <a:pt x="0" y="205"/>
                  </a:lnTo>
                  <a:lnTo>
                    <a:pt x="0" y="200"/>
                  </a:lnTo>
                  <a:lnTo>
                    <a:pt x="1" y="196"/>
                  </a:lnTo>
                  <a:lnTo>
                    <a:pt x="3" y="191"/>
                  </a:lnTo>
                  <a:lnTo>
                    <a:pt x="5" y="188"/>
                  </a:lnTo>
                  <a:lnTo>
                    <a:pt x="8" y="184"/>
                  </a:lnTo>
                  <a:lnTo>
                    <a:pt x="10" y="181"/>
                  </a:lnTo>
                  <a:lnTo>
                    <a:pt x="14" y="181"/>
                  </a:lnTo>
                  <a:lnTo>
                    <a:pt x="20" y="179"/>
                  </a:lnTo>
                  <a:lnTo>
                    <a:pt x="27" y="181"/>
                  </a:lnTo>
                  <a:lnTo>
                    <a:pt x="32" y="183"/>
                  </a:lnTo>
                  <a:lnTo>
                    <a:pt x="39" y="186"/>
                  </a:lnTo>
                  <a:lnTo>
                    <a:pt x="44" y="188"/>
                  </a:lnTo>
                  <a:lnTo>
                    <a:pt x="50" y="191"/>
                  </a:lnTo>
                  <a:lnTo>
                    <a:pt x="53" y="188"/>
                  </a:lnTo>
                  <a:lnTo>
                    <a:pt x="53" y="183"/>
                  </a:lnTo>
                  <a:lnTo>
                    <a:pt x="53" y="179"/>
                  </a:lnTo>
                  <a:lnTo>
                    <a:pt x="53" y="176"/>
                  </a:lnTo>
                  <a:lnTo>
                    <a:pt x="53" y="171"/>
                  </a:lnTo>
                  <a:lnTo>
                    <a:pt x="53" y="165"/>
                  </a:lnTo>
                  <a:lnTo>
                    <a:pt x="53" y="160"/>
                  </a:lnTo>
                  <a:lnTo>
                    <a:pt x="53" y="157"/>
                  </a:lnTo>
                  <a:lnTo>
                    <a:pt x="53" y="152"/>
                  </a:lnTo>
                  <a:lnTo>
                    <a:pt x="53" y="150"/>
                  </a:lnTo>
                  <a:lnTo>
                    <a:pt x="56" y="143"/>
                  </a:lnTo>
                  <a:lnTo>
                    <a:pt x="62" y="141"/>
                  </a:lnTo>
                  <a:lnTo>
                    <a:pt x="69" y="141"/>
                  </a:lnTo>
                  <a:lnTo>
                    <a:pt x="74" y="141"/>
                  </a:lnTo>
                  <a:lnTo>
                    <a:pt x="81" y="140"/>
                  </a:lnTo>
                  <a:lnTo>
                    <a:pt x="86" y="140"/>
                  </a:lnTo>
                  <a:lnTo>
                    <a:pt x="89" y="136"/>
                  </a:lnTo>
                  <a:lnTo>
                    <a:pt x="94" y="135"/>
                  </a:lnTo>
                  <a:lnTo>
                    <a:pt x="96" y="128"/>
                  </a:lnTo>
                  <a:lnTo>
                    <a:pt x="96" y="123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8" y="110"/>
                  </a:lnTo>
                  <a:lnTo>
                    <a:pt x="99" y="109"/>
                  </a:lnTo>
                  <a:lnTo>
                    <a:pt x="103" y="104"/>
                  </a:lnTo>
                  <a:lnTo>
                    <a:pt x="110" y="100"/>
                  </a:lnTo>
                  <a:lnTo>
                    <a:pt x="115" y="97"/>
                  </a:lnTo>
                  <a:lnTo>
                    <a:pt x="122" y="95"/>
                  </a:lnTo>
                  <a:lnTo>
                    <a:pt x="129" y="92"/>
                  </a:lnTo>
                  <a:lnTo>
                    <a:pt x="134" y="90"/>
                  </a:lnTo>
                  <a:lnTo>
                    <a:pt x="137" y="85"/>
                  </a:lnTo>
                  <a:lnTo>
                    <a:pt x="141" y="80"/>
                  </a:lnTo>
                  <a:lnTo>
                    <a:pt x="142" y="73"/>
                  </a:lnTo>
                  <a:lnTo>
                    <a:pt x="146" y="68"/>
                  </a:lnTo>
                  <a:lnTo>
                    <a:pt x="148" y="61"/>
                  </a:lnTo>
                  <a:lnTo>
                    <a:pt x="153" y="57"/>
                  </a:lnTo>
                  <a:lnTo>
                    <a:pt x="154" y="55"/>
                  </a:lnTo>
                  <a:lnTo>
                    <a:pt x="158" y="54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72" y="50"/>
                  </a:lnTo>
                  <a:lnTo>
                    <a:pt x="175" y="49"/>
                  </a:lnTo>
                  <a:lnTo>
                    <a:pt x="179" y="47"/>
                  </a:lnTo>
                  <a:lnTo>
                    <a:pt x="182" y="45"/>
                  </a:lnTo>
                  <a:lnTo>
                    <a:pt x="187" y="40"/>
                  </a:lnTo>
                  <a:lnTo>
                    <a:pt x="192" y="37"/>
                  </a:lnTo>
                  <a:lnTo>
                    <a:pt x="197" y="31"/>
                  </a:lnTo>
                  <a:lnTo>
                    <a:pt x="203" y="28"/>
                  </a:lnTo>
                  <a:lnTo>
                    <a:pt x="204" y="26"/>
                  </a:lnTo>
                  <a:lnTo>
                    <a:pt x="208" y="26"/>
                  </a:lnTo>
                  <a:lnTo>
                    <a:pt x="211" y="26"/>
                  </a:lnTo>
                  <a:lnTo>
                    <a:pt x="216" y="26"/>
                  </a:lnTo>
                  <a:lnTo>
                    <a:pt x="220" y="26"/>
                  </a:lnTo>
                  <a:lnTo>
                    <a:pt x="221" y="26"/>
                  </a:lnTo>
                  <a:lnTo>
                    <a:pt x="225" y="25"/>
                  </a:lnTo>
                  <a:lnTo>
                    <a:pt x="227" y="23"/>
                  </a:lnTo>
                  <a:lnTo>
                    <a:pt x="228" y="18"/>
                  </a:lnTo>
                  <a:lnTo>
                    <a:pt x="230" y="13"/>
                  </a:lnTo>
                  <a:lnTo>
                    <a:pt x="232" y="6"/>
                  </a:lnTo>
                  <a:lnTo>
                    <a:pt x="233" y="2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4"/>
                  </a:lnTo>
                  <a:lnTo>
                    <a:pt x="256" y="7"/>
                  </a:lnTo>
                  <a:lnTo>
                    <a:pt x="261" y="11"/>
                  </a:lnTo>
                  <a:lnTo>
                    <a:pt x="266" y="16"/>
                  </a:lnTo>
                  <a:lnTo>
                    <a:pt x="271" y="18"/>
                  </a:lnTo>
                  <a:lnTo>
                    <a:pt x="275" y="19"/>
                  </a:lnTo>
                  <a:lnTo>
                    <a:pt x="278" y="18"/>
                  </a:lnTo>
                  <a:lnTo>
                    <a:pt x="283" y="14"/>
                  </a:lnTo>
                  <a:lnTo>
                    <a:pt x="287" y="9"/>
                  </a:lnTo>
                  <a:lnTo>
                    <a:pt x="290" y="6"/>
                  </a:lnTo>
                  <a:lnTo>
                    <a:pt x="295" y="4"/>
                  </a:lnTo>
                  <a:lnTo>
                    <a:pt x="301" y="6"/>
                  </a:lnTo>
                  <a:lnTo>
                    <a:pt x="304" y="6"/>
                  </a:lnTo>
                  <a:lnTo>
                    <a:pt x="307" y="7"/>
                  </a:lnTo>
                  <a:lnTo>
                    <a:pt x="307" y="9"/>
                  </a:lnTo>
                  <a:lnTo>
                    <a:pt x="309" y="9"/>
                  </a:lnTo>
                  <a:lnTo>
                    <a:pt x="309" y="9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60"/>
            <p:cNvSpPr>
              <a:spLocks/>
            </p:cNvSpPr>
            <p:nvPr/>
          </p:nvSpPr>
          <p:spPr bwMode="auto">
            <a:xfrm>
              <a:off x="533401" y="3978830"/>
              <a:ext cx="91175" cy="117771"/>
            </a:xfrm>
            <a:custGeom>
              <a:avLst/>
              <a:gdLst>
                <a:gd name="T0" fmla="*/ 16 w 24"/>
                <a:gd name="T1" fmla="*/ 0 h 31"/>
                <a:gd name="T2" fmla="*/ 21 w 24"/>
                <a:gd name="T3" fmla="*/ 1 h 31"/>
                <a:gd name="T4" fmla="*/ 22 w 24"/>
                <a:gd name="T5" fmla="*/ 3 h 31"/>
                <a:gd name="T6" fmla="*/ 24 w 24"/>
                <a:gd name="T7" fmla="*/ 7 h 31"/>
                <a:gd name="T8" fmla="*/ 24 w 24"/>
                <a:gd name="T9" fmla="*/ 10 h 31"/>
                <a:gd name="T10" fmla="*/ 22 w 24"/>
                <a:gd name="T11" fmla="*/ 15 h 31"/>
                <a:gd name="T12" fmla="*/ 17 w 24"/>
                <a:gd name="T13" fmla="*/ 22 h 31"/>
                <a:gd name="T14" fmla="*/ 14 w 24"/>
                <a:gd name="T15" fmla="*/ 25 h 31"/>
                <a:gd name="T16" fmla="*/ 10 w 24"/>
                <a:gd name="T17" fmla="*/ 29 h 31"/>
                <a:gd name="T18" fmla="*/ 7 w 24"/>
                <a:gd name="T19" fmla="*/ 29 h 31"/>
                <a:gd name="T20" fmla="*/ 5 w 24"/>
                <a:gd name="T21" fmla="*/ 31 h 31"/>
                <a:gd name="T22" fmla="*/ 2 w 24"/>
                <a:gd name="T23" fmla="*/ 29 h 31"/>
                <a:gd name="T24" fmla="*/ 0 w 24"/>
                <a:gd name="T25" fmla="*/ 27 h 31"/>
                <a:gd name="T26" fmla="*/ 0 w 24"/>
                <a:gd name="T27" fmla="*/ 24 h 31"/>
                <a:gd name="T28" fmla="*/ 2 w 24"/>
                <a:gd name="T29" fmla="*/ 19 h 31"/>
                <a:gd name="T30" fmla="*/ 4 w 24"/>
                <a:gd name="T31" fmla="*/ 13 h 31"/>
                <a:gd name="T32" fmla="*/ 9 w 24"/>
                <a:gd name="T33" fmla="*/ 8 h 31"/>
                <a:gd name="T34" fmla="*/ 12 w 24"/>
                <a:gd name="T35" fmla="*/ 3 h 31"/>
                <a:gd name="T36" fmla="*/ 16 w 24"/>
                <a:gd name="T37" fmla="*/ 0 h 31"/>
                <a:gd name="T38" fmla="*/ 16 w 24"/>
                <a:gd name="T3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31">
                  <a:moveTo>
                    <a:pt x="16" y="0"/>
                  </a:moveTo>
                  <a:lnTo>
                    <a:pt x="21" y="1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2" y="15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0" y="29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9" y="8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61"/>
            <p:cNvSpPr>
              <a:spLocks/>
            </p:cNvSpPr>
            <p:nvPr/>
          </p:nvSpPr>
          <p:spPr bwMode="auto">
            <a:xfrm>
              <a:off x="742592" y="3958676"/>
              <a:ext cx="83115" cy="153105"/>
            </a:xfrm>
            <a:custGeom>
              <a:avLst/>
              <a:gdLst>
                <a:gd name="T0" fmla="*/ 14 w 19"/>
                <a:gd name="T1" fmla="*/ 0 h 35"/>
                <a:gd name="T2" fmla="*/ 16 w 19"/>
                <a:gd name="T3" fmla="*/ 4 h 35"/>
                <a:gd name="T4" fmla="*/ 19 w 19"/>
                <a:gd name="T5" fmla="*/ 10 h 35"/>
                <a:gd name="T6" fmla="*/ 19 w 19"/>
                <a:gd name="T7" fmla="*/ 16 h 35"/>
                <a:gd name="T8" fmla="*/ 17 w 19"/>
                <a:gd name="T9" fmla="*/ 21 h 35"/>
                <a:gd name="T10" fmla="*/ 16 w 19"/>
                <a:gd name="T11" fmla="*/ 26 h 35"/>
                <a:gd name="T12" fmla="*/ 12 w 19"/>
                <a:gd name="T13" fmla="*/ 31 h 35"/>
                <a:gd name="T14" fmla="*/ 7 w 19"/>
                <a:gd name="T15" fmla="*/ 33 h 35"/>
                <a:gd name="T16" fmla="*/ 2 w 19"/>
                <a:gd name="T17" fmla="*/ 35 h 35"/>
                <a:gd name="T18" fmla="*/ 0 w 19"/>
                <a:gd name="T19" fmla="*/ 28 h 35"/>
                <a:gd name="T20" fmla="*/ 0 w 19"/>
                <a:gd name="T21" fmla="*/ 24 h 35"/>
                <a:gd name="T22" fmla="*/ 2 w 19"/>
                <a:gd name="T23" fmla="*/ 19 h 35"/>
                <a:gd name="T24" fmla="*/ 4 w 19"/>
                <a:gd name="T25" fmla="*/ 16 h 35"/>
                <a:gd name="T26" fmla="*/ 7 w 19"/>
                <a:gd name="T27" fmla="*/ 7 h 35"/>
                <a:gd name="T28" fmla="*/ 14 w 19"/>
                <a:gd name="T29" fmla="*/ 0 h 35"/>
                <a:gd name="T30" fmla="*/ 14 w 19"/>
                <a:gd name="T3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35">
                  <a:moveTo>
                    <a:pt x="14" y="0"/>
                  </a:moveTo>
                  <a:lnTo>
                    <a:pt x="16" y="4"/>
                  </a:lnTo>
                  <a:lnTo>
                    <a:pt x="19" y="10"/>
                  </a:lnTo>
                  <a:lnTo>
                    <a:pt x="19" y="16"/>
                  </a:lnTo>
                  <a:lnTo>
                    <a:pt x="17" y="21"/>
                  </a:lnTo>
                  <a:lnTo>
                    <a:pt x="16" y="26"/>
                  </a:lnTo>
                  <a:lnTo>
                    <a:pt x="12" y="31"/>
                  </a:lnTo>
                  <a:lnTo>
                    <a:pt x="7" y="33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62"/>
            <p:cNvSpPr>
              <a:spLocks/>
            </p:cNvSpPr>
            <p:nvPr/>
          </p:nvSpPr>
          <p:spPr bwMode="auto">
            <a:xfrm>
              <a:off x="765245" y="4118810"/>
              <a:ext cx="60784" cy="117771"/>
            </a:xfrm>
            <a:custGeom>
              <a:avLst/>
              <a:gdLst>
                <a:gd name="T0" fmla="*/ 9 w 16"/>
                <a:gd name="T1" fmla="*/ 0 h 31"/>
                <a:gd name="T2" fmla="*/ 12 w 16"/>
                <a:gd name="T3" fmla="*/ 2 h 31"/>
                <a:gd name="T4" fmla="*/ 14 w 16"/>
                <a:gd name="T5" fmla="*/ 7 h 31"/>
                <a:gd name="T6" fmla="*/ 16 w 16"/>
                <a:gd name="T7" fmla="*/ 12 h 31"/>
                <a:gd name="T8" fmla="*/ 16 w 16"/>
                <a:gd name="T9" fmla="*/ 19 h 31"/>
                <a:gd name="T10" fmla="*/ 12 w 16"/>
                <a:gd name="T11" fmla="*/ 26 h 31"/>
                <a:gd name="T12" fmla="*/ 9 w 16"/>
                <a:gd name="T13" fmla="*/ 30 h 31"/>
                <a:gd name="T14" fmla="*/ 7 w 16"/>
                <a:gd name="T15" fmla="*/ 31 h 31"/>
                <a:gd name="T16" fmla="*/ 6 w 16"/>
                <a:gd name="T17" fmla="*/ 31 h 31"/>
                <a:gd name="T18" fmla="*/ 2 w 16"/>
                <a:gd name="T19" fmla="*/ 28 h 31"/>
                <a:gd name="T20" fmla="*/ 0 w 16"/>
                <a:gd name="T21" fmla="*/ 26 h 31"/>
                <a:gd name="T22" fmla="*/ 0 w 16"/>
                <a:gd name="T23" fmla="*/ 23 h 31"/>
                <a:gd name="T24" fmla="*/ 0 w 16"/>
                <a:gd name="T25" fmla="*/ 19 h 31"/>
                <a:gd name="T26" fmla="*/ 2 w 16"/>
                <a:gd name="T27" fmla="*/ 16 h 31"/>
                <a:gd name="T28" fmla="*/ 4 w 16"/>
                <a:gd name="T29" fmla="*/ 11 h 31"/>
                <a:gd name="T30" fmla="*/ 6 w 16"/>
                <a:gd name="T31" fmla="*/ 4 h 31"/>
                <a:gd name="T32" fmla="*/ 9 w 16"/>
                <a:gd name="T33" fmla="*/ 0 h 31"/>
                <a:gd name="T34" fmla="*/ 9 w 16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1">
                  <a:moveTo>
                    <a:pt x="9" y="0"/>
                  </a:moveTo>
                  <a:lnTo>
                    <a:pt x="12" y="2"/>
                  </a:lnTo>
                  <a:lnTo>
                    <a:pt x="14" y="7"/>
                  </a:lnTo>
                  <a:lnTo>
                    <a:pt x="16" y="12"/>
                  </a:lnTo>
                  <a:lnTo>
                    <a:pt x="16" y="19"/>
                  </a:lnTo>
                  <a:lnTo>
                    <a:pt x="12" y="26"/>
                  </a:lnTo>
                  <a:lnTo>
                    <a:pt x="9" y="30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6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63"/>
            <p:cNvSpPr>
              <a:spLocks/>
            </p:cNvSpPr>
            <p:nvPr/>
          </p:nvSpPr>
          <p:spPr bwMode="auto">
            <a:xfrm>
              <a:off x="918347" y="4135972"/>
              <a:ext cx="45720" cy="118107"/>
            </a:xfrm>
            <a:custGeom>
              <a:avLst/>
              <a:gdLst>
                <a:gd name="T0" fmla="*/ 5 w 12"/>
                <a:gd name="T1" fmla="*/ 0 h 31"/>
                <a:gd name="T2" fmla="*/ 10 w 12"/>
                <a:gd name="T3" fmla="*/ 2 h 31"/>
                <a:gd name="T4" fmla="*/ 12 w 12"/>
                <a:gd name="T5" fmla="*/ 7 h 31"/>
                <a:gd name="T6" fmla="*/ 12 w 12"/>
                <a:gd name="T7" fmla="*/ 12 h 31"/>
                <a:gd name="T8" fmla="*/ 12 w 12"/>
                <a:gd name="T9" fmla="*/ 19 h 31"/>
                <a:gd name="T10" fmla="*/ 12 w 12"/>
                <a:gd name="T11" fmla="*/ 22 h 31"/>
                <a:gd name="T12" fmla="*/ 10 w 12"/>
                <a:gd name="T13" fmla="*/ 26 h 31"/>
                <a:gd name="T14" fmla="*/ 8 w 12"/>
                <a:gd name="T15" fmla="*/ 29 h 31"/>
                <a:gd name="T16" fmla="*/ 8 w 12"/>
                <a:gd name="T17" fmla="*/ 31 h 31"/>
                <a:gd name="T18" fmla="*/ 5 w 12"/>
                <a:gd name="T19" fmla="*/ 31 h 31"/>
                <a:gd name="T20" fmla="*/ 3 w 12"/>
                <a:gd name="T21" fmla="*/ 29 h 31"/>
                <a:gd name="T22" fmla="*/ 1 w 12"/>
                <a:gd name="T23" fmla="*/ 27 h 31"/>
                <a:gd name="T24" fmla="*/ 0 w 12"/>
                <a:gd name="T25" fmla="*/ 22 h 31"/>
                <a:gd name="T26" fmla="*/ 1 w 12"/>
                <a:gd name="T27" fmla="*/ 15 h 31"/>
                <a:gd name="T28" fmla="*/ 3 w 12"/>
                <a:gd name="T29" fmla="*/ 8 h 31"/>
                <a:gd name="T30" fmla="*/ 5 w 12"/>
                <a:gd name="T31" fmla="*/ 3 h 31"/>
                <a:gd name="T32" fmla="*/ 5 w 12"/>
                <a:gd name="T33" fmla="*/ 0 h 31"/>
                <a:gd name="T34" fmla="*/ 5 w 12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31">
                  <a:moveTo>
                    <a:pt x="5" y="0"/>
                  </a:moveTo>
                  <a:lnTo>
                    <a:pt x="10" y="2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3" y="8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64"/>
            <p:cNvSpPr>
              <a:spLocks/>
            </p:cNvSpPr>
            <p:nvPr/>
          </p:nvSpPr>
          <p:spPr bwMode="auto">
            <a:xfrm>
              <a:off x="1106445" y="4143759"/>
              <a:ext cx="45720" cy="123442"/>
            </a:xfrm>
            <a:custGeom>
              <a:avLst/>
              <a:gdLst>
                <a:gd name="T0" fmla="*/ 0 w 10"/>
                <a:gd name="T1" fmla="*/ 0 h 27"/>
                <a:gd name="T2" fmla="*/ 3 w 10"/>
                <a:gd name="T3" fmla="*/ 0 h 27"/>
                <a:gd name="T4" fmla="*/ 7 w 10"/>
                <a:gd name="T5" fmla="*/ 5 h 27"/>
                <a:gd name="T6" fmla="*/ 8 w 10"/>
                <a:gd name="T7" fmla="*/ 8 h 27"/>
                <a:gd name="T8" fmla="*/ 10 w 10"/>
                <a:gd name="T9" fmla="*/ 15 h 27"/>
                <a:gd name="T10" fmla="*/ 10 w 10"/>
                <a:gd name="T11" fmla="*/ 19 h 27"/>
                <a:gd name="T12" fmla="*/ 10 w 10"/>
                <a:gd name="T13" fmla="*/ 22 h 27"/>
                <a:gd name="T14" fmla="*/ 10 w 10"/>
                <a:gd name="T15" fmla="*/ 24 h 27"/>
                <a:gd name="T16" fmla="*/ 8 w 10"/>
                <a:gd name="T17" fmla="*/ 27 h 27"/>
                <a:gd name="T18" fmla="*/ 7 w 10"/>
                <a:gd name="T19" fmla="*/ 27 h 27"/>
                <a:gd name="T20" fmla="*/ 5 w 10"/>
                <a:gd name="T21" fmla="*/ 27 h 27"/>
                <a:gd name="T22" fmla="*/ 1 w 10"/>
                <a:gd name="T23" fmla="*/ 27 h 27"/>
                <a:gd name="T24" fmla="*/ 0 w 10"/>
                <a:gd name="T25" fmla="*/ 24 h 27"/>
                <a:gd name="T26" fmla="*/ 0 w 10"/>
                <a:gd name="T27" fmla="*/ 20 h 27"/>
                <a:gd name="T28" fmla="*/ 0 w 10"/>
                <a:gd name="T29" fmla="*/ 17 h 27"/>
                <a:gd name="T30" fmla="*/ 0 w 10"/>
                <a:gd name="T31" fmla="*/ 13 h 27"/>
                <a:gd name="T32" fmla="*/ 0 w 10"/>
                <a:gd name="T33" fmla="*/ 10 h 27"/>
                <a:gd name="T34" fmla="*/ 0 w 10"/>
                <a:gd name="T35" fmla="*/ 3 h 27"/>
                <a:gd name="T36" fmla="*/ 0 w 10"/>
                <a:gd name="T37" fmla="*/ 0 h 27"/>
                <a:gd name="T38" fmla="*/ 0 w 10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27">
                  <a:moveTo>
                    <a:pt x="0" y="0"/>
                  </a:moveTo>
                  <a:lnTo>
                    <a:pt x="3" y="0"/>
                  </a:lnTo>
                  <a:lnTo>
                    <a:pt x="7" y="5"/>
                  </a:lnTo>
                  <a:lnTo>
                    <a:pt x="8" y="8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65"/>
            <p:cNvSpPr>
              <a:spLocks/>
            </p:cNvSpPr>
            <p:nvPr/>
          </p:nvSpPr>
          <p:spPr bwMode="auto">
            <a:xfrm>
              <a:off x="585894" y="3879937"/>
              <a:ext cx="607843" cy="273530"/>
            </a:xfrm>
            <a:custGeom>
              <a:avLst/>
              <a:gdLst>
                <a:gd name="T0" fmla="*/ 0 w 160"/>
                <a:gd name="T1" fmla="*/ 4 h 72"/>
                <a:gd name="T2" fmla="*/ 0 w 160"/>
                <a:gd name="T3" fmla="*/ 4 h 72"/>
                <a:gd name="T4" fmla="*/ 0 w 160"/>
                <a:gd name="T5" fmla="*/ 5 h 72"/>
                <a:gd name="T6" fmla="*/ 0 w 160"/>
                <a:gd name="T7" fmla="*/ 9 h 72"/>
                <a:gd name="T8" fmla="*/ 2 w 160"/>
                <a:gd name="T9" fmla="*/ 14 h 72"/>
                <a:gd name="T10" fmla="*/ 4 w 160"/>
                <a:gd name="T11" fmla="*/ 19 h 72"/>
                <a:gd name="T12" fmla="*/ 7 w 160"/>
                <a:gd name="T13" fmla="*/ 26 h 72"/>
                <a:gd name="T14" fmla="*/ 12 w 160"/>
                <a:gd name="T15" fmla="*/ 33 h 72"/>
                <a:gd name="T16" fmla="*/ 19 w 160"/>
                <a:gd name="T17" fmla="*/ 40 h 72"/>
                <a:gd name="T18" fmla="*/ 26 w 160"/>
                <a:gd name="T19" fmla="*/ 47 h 72"/>
                <a:gd name="T20" fmla="*/ 36 w 160"/>
                <a:gd name="T21" fmla="*/ 53 h 72"/>
                <a:gd name="T22" fmla="*/ 50 w 160"/>
                <a:gd name="T23" fmla="*/ 59 h 72"/>
                <a:gd name="T24" fmla="*/ 65 w 160"/>
                <a:gd name="T25" fmla="*/ 64 h 72"/>
                <a:gd name="T26" fmla="*/ 84 w 160"/>
                <a:gd name="T27" fmla="*/ 67 h 72"/>
                <a:gd name="T28" fmla="*/ 105 w 160"/>
                <a:gd name="T29" fmla="*/ 71 h 72"/>
                <a:gd name="T30" fmla="*/ 131 w 160"/>
                <a:gd name="T31" fmla="*/ 72 h 72"/>
                <a:gd name="T32" fmla="*/ 160 w 160"/>
                <a:gd name="T33" fmla="*/ 72 h 72"/>
                <a:gd name="T34" fmla="*/ 160 w 160"/>
                <a:gd name="T35" fmla="*/ 71 h 72"/>
                <a:gd name="T36" fmla="*/ 158 w 160"/>
                <a:gd name="T37" fmla="*/ 69 h 72"/>
                <a:gd name="T38" fmla="*/ 157 w 160"/>
                <a:gd name="T39" fmla="*/ 64 h 72"/>
                <a:gd name="T40" fmla="*/ 155 w 160"/>
                <a:gd name="T41" fmla="*/ 60 h 72"/>
                <a:gd name="T42" fmla="*/ 151 w 160"/>
                <a:gd name="T43" fmla="*/ 53 h 72"/>
                <a:gd name="T44" fmla="*/ 148 w 160"/>
                <a:gd name="T45" fmla="*/ 47 h 72"/>
                <a:gd name="T46" fmla="*/ 141 w 160"/>
                <a:gd name="T47" fmla="*/ 40 h 72"/>
                <a:gd name="T48" fmla="*/ 136 w 160"/>
                <a:gd name="T49" fmla="*/ 33 h 72"/>
                <a:gd name="T50" fmla="*/ 126 w 160"/>
                <a:gd name="T51" fmla="*/ 26 h 72"/>
                <a:gd name="T52" fmla="*/ 117 w 160"/>
                <a:gd name="T53" fmla="*/ 19 h 72"/>
                <a:gd name="T54" fmla="*/ 105 w 160"/>
                <a:gd name="T55" fmla="*/ 12 h 72"/>
                <a:gd name="T56" fmla="*/ 91 w 160"/>
                <a:gd name="T57" fmla="*/ 7 h 72"/>
                <a:gd name="T58" fmla="*/ 76 w 160"/>
                <a:gd name="T59" fmla="*/ 4 h 72"/>
                <a:gd name="T60" fmla="*/ 57 w 160"/>
                <a:gd name="T61" fmla="*/ 2 h 72"/>
                <a:gd name="T62" fmla="*/ 36 w 160"/>
                <a:gd name="T63" fmla="*/ 0 h 72"/>
                <a:gd name="T64" fmla="*/ 14 w 160"/>
                <a:gd name="T65" fmla="*/ 2 h 72"/>
                <a:gd name="T66" fmla="*/ 0 w 160"/>
                <a:gd name="T67" fmla="*/ 4 h 72"/>
                <a:gd name="T68" fmla="*/ 0 w 160"/>
                <a:gd name="T69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72">
                  <a:moveTo>
                    <a:pt x="0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7" y="26"/>
                  </a:lnTo>
                  <a:lnTo>
                    <a:pt x="12" y="33"/>
                  </a:lnTo>
                  <a:lnTo>
                    <a:pt x="19" y="40"/>
                  </a:lnTo>
                  <a:lnTo>
                    <a:pt x="26" y="47"/>
                  </a:lnTo>
                  <a:lnTo>
                    <a:pt x="36" y="53"/>
                  </a:lnTo>
                  <a:lnTo>
                    <a:pt x="50" y="59"/>
                  </a:lnTo>
                  <a:lnTo>
                    <a:pt x="65" y="64"/>
                  </a:lnTo>
                  <a:lnTo>
                    <a:pt x="84" y="67"/>
                  </a:lnTo>
                  <a:lnTo>
                    <a:pt x="105" y="71"/>
                  </a:lnTo>
                  <a:lnTo>
                    <a:pt x="131" y="72"/>
                  </a:lnTo>
                  <a:lnTo>
                    <a:pt x="160" y="72"/>
                  </a:lnTo>
                  <a:lnTo>
                    <a:pt x="160" y="71"/>
                  </a:lnTo>
                  <a:lnTo>
                    <a:pt x="158" y="69"/>
                  </a:lnTo>
                  <a:lnTo>
                    <a:pt x="157" y="64"/>
                  </a:lnTo>
                  <a:lnTo>
                    <a:pt x="155" y="60"/>
                  </a:lnTo>
                  <a:lnTo>
                    <a:pt x="151" y="53"/>
                  </a:lnTo>
                  <a:lnTo>
                    <a:pt x="148" y="47"/>
                  </a:lnTo>
                  <a:lnTo>
                    <a:pt x="141" y="40"/>
                  </a:lnTo>
                  <a:lnTo>
                    <a:pt x="136" y="33"/>
                  </a:lnTo>
                  <a:lnTo>
                    <a:pt x="126" y="26"/>
                  </a:lnTo>
                  <a:lnTo>
                    <a:pt x="117" y="19"/>
                  </a:lnTo>
                  <a:lnTo>
                    <a:pt x="105" y="12"/>
                  </a:lnTo>
                  <a:lnTo>
                    <a:pt x="91" y="7"/>
                  </a:lnTo>
                  <a:lnTo>
                    <a:pt x="76" y="4"/>
                  </a:lnTo>
                  <a:lnTo>
                    <a:pt x="57" y="2"/>
                  </a:lnTo>
                  <a:lnTo>
                    <a:pt x="36" y="0"/>
                  </a:lnTo>
                  <a:lnTo>
                    <a:pt x="14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8E0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66"/>
            <p:cNvSpPr>
              <a:spLocks/>
            </p:cNvSpPr>
            <p:nvPr/>
          </p:nvSpPr>
          <p:spPr bwMode="auto">
            <a:xfrm>
              <a:off x="682130" y="3933816"/>
              <a:ext cx="387501" cy="167158"/>
            </a:xfrm>
            <a:custGeom>
              <a:avLst/>
              <a:gdLst>
                <a:gd name="T0" fmla="*/ 0 w 102"/>
                <a:gd name="T1" fmla="*/ 3 h 44"/>
                <a:gd name="T2" fmla="*/ 0 w 102"/>
                <a:gd name="T3" fmla="*/ 3 h 44"/>
                <a:gd name="T4" fmla="*/ 2 w 102"/>
                <a:gd name="T5" fmla="*/ 3 h 44"/>
                <a:gd name="T6" fmla="*/ 6 w 102"/>
                <a:gd name="T7" fmla="*/ 1 h 44"/>
                <a:gd name="T8" fmla="*/ 11 w 102"/>
                <a:gd name="T9" fmla="*/ 1 h 44"/>
                <a:gd name="T10" fmla="*/ 16 w 102"/>
                <a:gd name="T11" fmla="*/ 0 h 44"/>
                <a:gd name="T12" fmla="*/ 23 w 102"/>
                <a:gd name="T13" fmla="*/ 0 h 44"/>
                <a:gd name="T14" fmla="*/ 30 w 102"/>
                <a:gd name="T15" fmla="*/ 0 h 44"/>
                <a:gd name="T16" fmla="*/ 38 w 102"/>
                <a:gd name="T17" fmla="*/ 1 h 44"/>
                <a:gd name="T18" fmla="*/ 45 w 102"/>
                <a:gd name="T19" fmla="*/ 1 h 44"/>
                <a:gd name="T20" fmla="*/ 54 w 102"/>
                <a:gd name="T21" fmla="*/ 5 h 44"/>
                <a:gd name="T22" fmla="*/ 62 w 102"/>
                <a:gd name="T23" fmla="*/ 7 h 44"/>
                <a:gd name="T24" fmla="*/ 71 w 102"/>
                <a:gd name="T25" fmla="*/ 12 h 44"/>
                <a:gd name="T26" fmla="*/ 78 w 102"/>
                <a:gd name="T27" fmla="*/ 17 h 44"/>
                <a:gd name="T28" fmla="*/ 86 w 102"/>
                <a:gd name="T29" fmla="*/ 24 h 44"/>
                <a:gd name="T30" fmla="*/ 93 w 102"/>
                <a:gd name="T31" fmla="*/ 31 h 44"/>
                <a:gd name="T32" fmla="*/ 102 w 102"/>
                <a:gd name="T33" fmla="*/ 41 h 44"/>
                <a:gd name="T34" fmla="*/ 100 w 102"/>
                <a:gd name="T35" fmla="*/ 41 h 44"/>
                <a:gd name="T36" fmla="*/ 93 w 102"/>
                <a:gd name="T37" fmla="*/ 44 h 44"/>
                <a:gd name="T38" fmla="*/ 90 w 102"/>
                <a:gd name="T39" fmla="*/ 44 h 44"/>
                <a:gd name="T40" fmla="*/ 85 w 102"/>
                <a:gd name="T41" fmla="*/ 44 h 44"/>
                <a:gd name="T42" fmla="*/ 80 w 102"/>
                <a:gd name="T43" fmla="*/ 44 h 44"/>
                <a:gd name="T44" fmla="*/ 74 w 102"/>
                <a:gd name="T45" fmla="*/ 44 h 44"/>
                <a:gd name="T46" fmla="*/ 66 w 102"/>
                <a:gd name="T47" fmla="*/ 44 h 44"/>
                <a:gd name="T48" fmla="*/ 59 w 102"/>
                <a:gd name="T49" fmla="*/ 43 h 44"/>
                <a:gd name="T50" fmla="*/ 52 w 102"/>
                <a:gd name="T51" fmla="*/ 41 h 44"/>
                <a:gd name="T52" fmla="*/ 43 w 102"/>
                <a:gd name="T53" fmla="*/ 37 h 44"/>
                <a:gd name="T54" fmla="*/ 33 w 102"/>
                <a:gd name="T55" fmla="*/ 32 h 44"/>
                <a:gd name="T56" fmla="*/ 25 w 102"/>
                <a:gd name="T57" fmla="*/ 29 h 44"/>
                <a:gd name="T58" fmla="*/ 14 w 102"/>
                <a:gd name="T59" fmla="*/ 22 h 44"/>
                <a:gd name="T60" fmla="*/ 6 w 102"/>
                <a:gd name="T61" fmla="*/ 13 h 44"/>
                <a:gd name="T62" fmla="*/ 0 w 102"/>
                <a:gd name="T63" fmla="*/ 3 h 44"/>
                <a:gd name="T64" fmla="*/ 0 w 102"/>
                <a:gd name="T6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44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6" y="1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1"/>
                  </a:lnTo>
                  <a:lnTo>
                    <a:pt x="45" y="1"/>
                  </a:lnTo>
                  <a:lnTo>
                    <a:pt x="54" y="5"/>
                  </a:lnTo>
                  <a:lnTo>
                    <a:pt x="62" y="7"/>
                  </a:lnTo>
                  <a:lnTo>
                    <a:pt x="71" y="12"/>
                  </a:lnTo>
                  <a:lnTo>
                    <a:pt x="78" y="17"/>
                  </a:lnTo>
                  <a:lnTo>
                    <a:pt x="86" y="24"/>
                  </a:lnTo>
                  <a:lnTo>
                    <a:pt x="93" y="31"/>
                  </a:lnTo>
                  <a:lnTo>
                    <a:pt x="102" y="41"/>
                  </a:lnTo>
                  <a:lnTo>
                    <a:pt x="100" y="41"/>
                  </a:lnTo>
                  <a:lnTo>
                    <a:pt x="93" y="44"/>
                  </a:lnTo>
                  <a:lnTo>
                    <a:pt x="90" y="44"/>
                  </a:lnTo>
                  <a:lnTo>
                    <a:pt x="85" y="44"/>
                  </a:lnTo>
                  <a:lnTo>
                    <a:pt x="80" y="44"/>
                  </a:lnTo>
                  <a:lnTo>
                    <a:pt x="74" y="44"/>
                  </a:lnTo>
                  <a:lnTo>
                    <a:pt x="66" y="44"/>
                  </a:lnTo>
                  <a:lnTo>
                    <a:pt x="59" y="43"/>
                  </a:lnTo>
                  <a:lnTo>
                    <a:pt x="52" y="41"/>
                  </a:lnTo>
                  <a:lnTo>
                    <a:pt x="43" y="37"/>
                  </a:lnTo>
                  <a:lnTo>
                    <a:pt x="33" y="32"/>
                  </a:lnTo>
                  <a:lnTo>
                    <a:pt x="25" y="29"/>
                  </a:lnTo>
                  <a:lnTo>
                    <a:pt x="14" y="22"/>
                  </a:lnTo>
                  <a:lnTo>
                    <a:pt x="6" y="1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580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67"/>
            <p:cNvSpPr>
              <a:spLocks/>
            </p:cNvSpPr>
            <p:nvPr/>
          </p:nvSpPr>
          <p:spPr bwMode="auto">
            <a:xfrm>
              <a:off x="857106" y="3967204"/>
              <a:ext cx="98774" cy="98774"/>
            </a:xfrm>
            <a:custGeom>
              <a:avLst/>
              <a:gdLst>
                <a:gd name="T0" fmla="*/ 14 w 26"/>
                <a:gd name="T1" fmla="*/ 26 h 26"/>
                <a:gd name="T2" fmla="*/ 19 w 26"/>
                <a:gd name="T3" fmla="*/ 24 h 26"/>
                <a:gd name="T4" fmla="*/ 22 w 26"/>
                <a:gd name="T5" fmla="*/ 22 h 26"/>
                <a:gd name="T6" fmla="*/ 26 w 26"/>
                <a:gd name="T7" fmla="*/ 17 h 26"/>
                <a:gd name="T8" fmla="*/ 26 w 26"/>
                <a:gd name="T9" fmla="*/ 12 h 26"/>
                <a:gd name="T10" fmla="*/ 26 w 26"/>
                <a:gd name="T11" fmla="*/ 7 h 26"/>
                <a:gd name="T12" fmla="*/ 22 w 26"/>
                <a:gd name="T13" fmla="*/ 3 h 26"/>
                <a:gd name="T14" fmla="*/ 19 w 26"/>
                <a:gd name="T15" fmla="*/ 0 h 26"/>
                <a:gd name="T16" fmla="*/ 14 w 26"/>
                <a:gd name="T17" fmla="*/ 0 h 26"/>
                <a:gd name="T18" fmla="*/ 9 w 26"/>
                <a:gd name="T19" fmla="*/ 0 h 26"/>
                <a:gd name="T20" fmla="*/ 3 w 26"/>
                <a:gd name="T21" fmla="*/ 3 h 26"/>
                <a:gd name="T22" fmla="*/ 0 w 26"/>
                <a:gd name="T23" fmla="*/ 7 h 26"/>
                <a:gd name="T24" fmla="*/ 0 w 26"/>
                <a:gd name="T25" fmla="*/ 12 h 26"/>
                <a:gd name="T26" fmla="*/ 0 w 26"/>
                <a:gd name="T27" fmla="*/ 17 h 26"/>
                <a:gd name="T28" fmla="*/ 3 w 26"/>
                <a:gd name="T29" fmla="*/ 22 h 26"/>
                <a:gd name="T30" fmla="*/ 9 w 26"/>
                <a:gd name="T31" fmla="*/ 24 h 26"/>
                <a:gd name="T32" fmla="*/ 14 w 26"/>
                <a:gd name="T33" fmla="*/ 26 h 26"/>
                <a:gd name="T34" fmla="*/ 14 w 26"/>
                <a:gd name="T3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9" y="24"/>
                  </a:lnTo>
                  <a:lnTo>
                    <a:pt x="22" y="22"/>
                  </a:lnTo>
                  <a:lnTo>
                    <a:pt x="26" y="17"/>
                  </a:lnTo>
                  <a:lnTo>
                    <a:pt x="26" y="12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9" y="24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3047B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73"/>
            <p:cNvSpPr>
              <a:spLocks/>
            </p:cNvSpPr>
            <p:nvPr/>
          </p:nvSpPr>
          <p:spPr bwMode="auto">
            <a:xfrm>
              <a:off x="773214" y="3096923"/>
              <a:ext cx="148729" cy="78739"/>
            </a:xfrm>
            <a:custGeom>
              <a:avLst/>
              <a:gdLst>
                <a:gd name="T0" fmla="*/ 0 w 34"/>
                <a:gd name="T1" fmla="*/ 0 h 18"/>
                <a:gd name="T2" fmla="*/ 5 w 34"/>
                <a:gd name="T3" fmla="*/ 0 h 18"/>
                <a:gd name="T4" fmla="*/ 12 w 34"/>
                <a:gd name="T5" fmla="*/ 0 h 18"/>
                <a:gd name="T6" fmla="*/ 16 w 34"/>
                <a:gd name="T7" fmla="*/ 0 h 18"/>
                <a:gd name="T8" fmla="*/ 19 w 34"/>
                <a:gd name="T9" fmla="*/ 0 h 18"/>
                <a:gd name="T10" fmla="*/ 24 w 34"/>
                <a:gd name="T11" fmla="*/ 0 h 18"/>
                <a:gd name="T12" fmla="*/ 28 w 34"/>
                <a:gd name="T13" fmla="*/ 1 h 18"/>
                <a:gd name="T14" fmla="*/ 31 w 34"/>
                <a:gd name="T15" fmla="*/ 3 h 18"/>
                <a:gd name="T16" fmla="*/ 34 w 34"/>
                <a:gd name="T17" fmla="*/ 8 h 18"/>
                <a:gd name="T18" fmla="*/ 34 w 34"/>
                <a:gd name="T19" fmla="*/ 12 h 18"/>
                <a:gd name="T20" fmla="*/ 31 w 34"/>
                <a:gd name="T21" fmla="*/ 18 h 18"/>
                <a:gd name="T22" fmla="*/ 29 w 34"/>
                <a:gd name="T23" fmla="*/ 18 h 18"/>
                <a:gd name="T24" fmla="*/ 26 w 34"/>
                <a:gd name="T25" fmla="*/ 18 h 18"/>
                <a:gd name="T26" fmla="*/ 21 w 34"/>
                <a:gd name="T27" fmla="*/ 18 h 18"/>
                <a:gd name="T28" fmla="*/ 16 w 34"/>
                <a:gd name="T29" fmla="*/ 18 h 18"/>
                <a:gd name="T30" fmla="*/ 12 w 34"/>
                <a:gd name="T31" fmla="*/ 18 h 18"/>
                <a:gd name="T32" fmla="*/ 7 w 34"/>
                <a:gd name="T33" fmla="*/ 18 h 18"/>
                <a:gd name="T34" fmla="*/ 3 w 34"/>
                <a:gd name="T35" fmla="*/ 18 h 18"/>
                <a:gd name="T36" fmla="*/ 0 w 34"/>
                <a:gd name="T37" fmla="*/ 18 h 18"/>
                <a:gd name="T38" fmla="*/ 0 w 34"/>
                <a:gd name="T39" fmla="*/ 13 h 18"/>
                <a:gd name="T40" fmla="*/ 0 w 34"/>
                <a:gd name="T41" fmla="*/ 8 h 18"/>
                <a:gd name="T42" fmla="*/ 0 w 34"/>
                <a:gd name="T43" fmla="*/ 3 h 18"/>
                <a:gd name="T44" fmla="*/ 0 w 34"/>
                <a:gd name="T45" fmla="*/ 0 h 18"/>
                <a:gd name="T46" fmla="*/ 0 w 34"/>
                <a:gd name="T4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8">
                  <a:moveTo>
                    <a:pt x="0" y="0"/>
                  </a:moveTo>
                  <a:lnTo>
                    <a:pt x="5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1" y="3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1" y="18"/>
                  </a:lnTo>
                  <a:lnTo>
                    <a:pt x="29" y="18"/>
                  </a:lnTo>
                  <a:lnTo>
                    <a:pt x="26" y="18"/>
                  </a:lnTo>
                  <a:lnTo>
                    <a:pt x="21" y="18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75"/>
            <p:cNvSpPr>
              <a:spLocks/>
            </p:cNvSpPr>
            <p:nvPr/>
          </p:nvSpPr>
          <p:spPr bwMode="auto">
            <a:xfrm>
              <a:off x="983185" y="3118793"/>
              <a:ext cx="113734" cy="104985"/>
            </a:xfrm>
            <a:custGeom>
              <a:avLst/>
              <a:gdLst>
                <a:gd name="T0" fmla="*/ 5 w 26"/>
                <a:gd name="T1" fmla="*/ 0 h 24"/>
                <a:gd name="T2" fmla="*/ 10 w 26"/>
                <a:gd name="T3" fmla="*/ 1 h 24"/>
                <a:gd name="T4" fmla="*/ 16 w 26"/>
                <a:gd name="T5" fmla="*/ 5 h 24"/>
                <a:gd name="T6" fmla="*/ 21 w 26"/>
                <a:gd name="T7" fmla="*/ 10 h 24"/>
                <a:gd name="T8" fmla="*/ 24 w 26"/>
                <a:gd name="T9" fmla="*/ 15 h 24"/>
                <a:gd name="T10" fmla="*/ 26 w 26"/>
                <a:gd name="T11" fmla="*/ 19 h 24"/>
                <a:gd name="T12" fmla="*/ 24 w 26"/>
                <a:gd name="T13" fmla="*/ 22 h 24"/>
                <a:gd name="T14" fmla="*/ 21 w 26"/>
                <a:gd name="T15" fmla="*/ 22 h 24"/>
                <a:gd name="T16" fmla="*/ 19 w 26"/>
                <a:gd name="T17" fmla="*/ 24 h 24"/>
                <a:gd name="T18" fmla="*/ 16 w 26"/>
                <a:gd name="T19" fmla="*/ 24 h 24"/>
                <a:gd name="T20" fmla="*/ 12 w 26"/>
                <a:gd name="T21" fmla="*/ 24 h 24"/>
                <a:gd name="T22" fmla="*/ 5 w 26"/>
                <a:gd name="T23" fmla="*/ 19 h 24"/>
                <a:gd name="T24" fmla="*/ 2 w 26"/>
                <a:gd name="T25" fmla="*/ 13 h 24"/>
                <a:gd name="T26" fmla="*/ 0 w 26"/>
                <a:gd name="T27" fmla="*/ 5 h 24"/>
                <a:gd name="T28" fmla="*/ 5 w 26"/>
                <a:gd name="T29" fmla="*/ 0 h 24"/>
                <a:gd name="T30" fmla="*/ 5 w 26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4">
                  <a:moveTo>
                    <a:pt x="5" y="0"/>
                  </a:moveTo>
                  <a:lnTo>
                    <a:pt x="10" y="1"/>
                  </a:lnTo>
                  <a:lnTo>
                    <a:pt x="16" y="5"/>
                  </a:lnTo>
                  <a:lnTo>
                    <a:pt x="21" y="10"/>
                  </a:lnTo>
                  <a:lnTo>
                    <a:pt x="24" y="15"/>
                  </a:lnTo>
                  <a:lnTo>
                    <a:pt x="26" y="19"/>
                  </a:lnTo>
                  <a:lnTo>
                    <a:pt x="24" y="22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5" y="19"/>
                  </a:lnTo>
                  <a:lnTo>
                    <a:pt x="2" y="13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77"/>
            <p:cNvSpPr>
              <a:spLocks/>
            </p:cNvSpPr>
            <p:nvPr/>
          </p:nvSpPr>
          <p:spPr bwMode="auto">
            <a:xfrm>
              <a:off x="488877" y="3175662"/>
              <a:ext cx="118110" cy="100612"/>
            </a:xfrm>
            <a:custGeom>
              <a:avLst/>
              <a:gdLst>
                <a:gd name="T0" fmla="*/ 20 w 27"/>
                <a:gd name="T1" fmla="*/ 0 h 23"/>
                <a:gd name="T2" fmla="*/ 24 w 27"/>
                <a:gd name="T3" fmla="*/ 2 h 23"/>
                <a:gd name="T4" fmla="*/ 26 w 27"/>
                <a:gd name="T5" fmla="*/ 6 h 23"/>
                <a:gd name="T6" fmla="*/ 27 w 27"/>
                <a:gd name="T7" fmla="*/ 7 h 23"/>
                <a:gd name="T8" fmla="*/ 27 w 27"/>
                <a:gd name="T9" fmla="*/ 11 h 23"/>
                <a:gd name="T10" fmla="*/ 22 w 27"/>
                <a:gd name="T11" fmla="*/ 16 h 23"/>
                <a:gd name="T12" fmla="*/ 17 w 27"/>
                <a:gd name="T13" fmla="*/ 21 h 23"/>
                <a:gd name="T14" fmla="*/ 12 w 27"/>
                <a:gd name="T15" fmla="*/ 21 h 23"/>
                <a:gd name="T16" fmla="*/ 8 w 27"/>
                <a:gd name="T17" fmla="*/ 23 h 23"/>
                <a:gd name="T18" fmla="*/ 5 w 27"/>
                <a:gd name="T19" fmla="*/ 23 h 23"/>
                <a:gd name="T20" fmla="*/ 1 w 27"/>
                <a:gd name="T21" fmla="*/ 23 h 23"/>
                <a:gd name="T22" fmla="*/ 0 w 27"/>
                <a:gd name="T23" fmla="*/ 21 h 23"/>
                <a:gd name="T24" fmla="*/ 0 w 27"/>
                <a:gd name="T25" fmla="*/ 18 h 23"/>
                <a:gd name="T26" fmla="*/ 1 w 27"/>
                <a:gd name="T27" fmla="*/ 14 h 23"/>
                <a:gd name="T28" fmla="*/ 5 w 27"/>
                <a:gd name="T29" fmla="*/ 9 h 23"/>
                <a:gd name="T30" fmla="*/ 8 w 27"/>
                <a:gd name="T31" fmla="*/ 7 h 23"/>
                <a:gd name="T32" fmla="*/ 13 w 27"/>
                <a:gd name="T33" fmla="*/ 4 h 23"/>
                <a:gd name="T34" fmla="*/ 17 w 27"/>
                <a:gd name="T35" fmla="*/ 0 h 23"/>
                <a:gd name="T36" fmla="*/ 20 w 27"/>
                <a:gd name="T37" fmla="*/ 0 h 23"/>
                <a:gd name="T38" fmla="*/ 20 w 27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3">
                  <a:moveTo>
                    <a:pt x="20" y="0"/>
                  </a:moveTo>
                  <a:lnTo>
                    <a:pt x="24" y="2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11"/>
                  </a:lnTo>
                  <a:lnTo>
                    <a:pt x="22" y="16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5" y="9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78"/>
            <p:cNvSpPr>
              <a:spLocks/>
            </p:cNvSpPr>
            <p:nvPr/>
          </p:nvSpPr>
          <p:spPr bwMode="auto">
            <a:xfrm>
              <a:off x="1180031" y="3215030"/>
              <a:ext cx="83115" cy="96237"/>
            </a:xfrm>
            <a:custGeom>
              <a:avLst/>
              <a:gdLst>
                <a:gd name="T0" fmla="*/ 0 w 19"/>
                <a:gd name="T1" fmla="*/ 2 h 22"/>
                <a:gd name="T2" fmla="*/ 3 w 19"/>
                <a:gd name="T3" fmla="*/ 0 h 22"/>
                <a:gd name="T4" fmla="*/ 7 w 19"/>
                <a:gd name="T5" fmla="*/ 0 h 22"/>
                <a:gd name="T6" fmla="*/ 10 w 19"/>
                <a:gd name="T7" fmla="*/ 0 h 22"/>
                <a:gd name="T8" fmla="*/ 14 w 19"/>
                <a:gd name="T9" fmla="*/ 3 h 22"/>
                <a:gd name="T10" fmla="*/ 17 w 19"/>
                <a:gd name="T11" fmla="*/ 7 h 22"/>
                <a:gd name="T12" fmla="*/ 19 w 19"/>
                <a:gd name="T13" fmla="*/ 12 h 22"/>
                <a:gd name="T14" fmla="*/ 17 w 19"/>
                <a:gd name="T15" fmla="*/ 17 h 22"/>
                <a:gd name="T16" fmla="*/ 15 w 19"/>
                <a:gd name="T17" fmla="*/ 21 h 22"/>
                <a:gd name="T18" fmla="*/ 12 w 19"/>
                <a:gd name="T19" fmla="*/ 21 h 22"/>
                <a:gd name="T20" fmla="*/ 10 w 19"/>
                <a:gd name="T21" fmla="*/ 22 h 22"/>
                <a:gd name="T22" fmla="*/ 5 w 19"/>
                <a:gd name="T23" fmla="*/ 21 h 22"/>
                <a:gd name="T24" fmla="*/ 2 w 19"/>
                <a:gd name="T25" fmla="*/ 19 h 22"/>
                <a:gd name="T26" fmla="*/ 0 w 19"/>
                <a:gd name="T27" fmla="*/ 14 h 22"/>
                <a:gd name="T28" fmla="*/ 0 w 19"/>
                <a:gd name="T29" fmla="*/ 9 h 22"/>
                <a:gd name="T30" fmla="*/ 0 w 19"/>
                <a:gd name="T31" fmla="*/ 3 h 22"/>
                <a:gd name="T32" fmla="*/ 0 w 19"/>
                <a:gd name="T33" fmla="*/ 2 h 22"/>
                <a:gd name="T34" fmla="*/ 0 w 19"/>
                <a:gd name="T3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7" y="7"/>
                  </a:lnTo>
                  <a:lnTo>
                    <a:pt x="19" y="12"/>
                  </a:lnTo>
                  <a:lnTo>
                    <a:pt x="17" y="17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79"/>
            <p:cNvSpPr>
              <a:spLocks/>
            </p:cNvSpPr>
            <p:nvPr/>
          </p:nvSpPr>
          <p:spPr bwMode="auto">
            <a:xfrm>
              <a:off x="646355" y="3289396"/>
              <a:ext cx="118110" cy="126859"/>
            </a:xfrm>
            <a:custGeom>
              <a:avLst/>
              <a:gdLst>
                <a:gd name="T0" fmla="*/ 22 w 27"/>
                <a:gd name="T1" fmla="*/ 0 h 29"/>
                <a:gd name="T2" fmla="*/ 24 w 27"/>
                <a:gd name="T3" fmla="*/ 2 h 29"/>
                <a:gd name="T4" fmla="*/ 26 w 27"/>
                <a:gd name="T5" fmla="*/ 5 h 29"/>
                <a:gd name="T6" fmla="*/ 27 w 27"/>
                <a:gd name="T7" fmla="*/ 9 h 29"/>
                <a:gd name="T8" fmla="*/ 27 w 27"/>
                <a:gd name="T9" fmla="*/ 12 h 29"/>
                <a:gd name="T10" fmla="*/ 24 w 27"/>
                <a:gd name="T11" fmla="*/ 17 h 29"/>
                <a:gd name="T12" fmla="*/ 20 w 27"/>
                <a:gd name="T13" fmla="*/ 24 h 29"/>
                <a:gd name="T14" fmla="*/ 15 w 27"/>
                <a:gd name="T15" fmla="*/ 26 h 29"/>
                <a:gd name="T16" fmla="*/ 12 w 27"/>
                <a:gd name="T17" fmla="*/ 28 h 29"/>
                <a:gd name="T18" fmla="*/ 8 w 27"/>
                <a:gd name="T19" fmla="*/ 29 h 29"/>
                <a:gd name="T20" fmla="*/ 7 w 27"/>
                <a:gd name="T21" fmla="*/ 29 h 29"/>
                <a:gd name="T22" fmla="*/ 3 w 27"/>
                <a:gd name="T23" fmla="*/ 29 h 29"/>
                <a:gd name="T24" fmla="*/ 2 w 27"/>
                <a:gd name="T25" fmla="*/ 26 h 29"/>
                <a:gd name="T26" fmla="*/ 0 w 27"/>
                <a:gd name="T27" fmla="*/ 23 h 29"/>
                <a:gd name="T28" fmla="*/ 0 w 27"/>
                <a:gd name="T29" fmla="*/ 19 h 29"/>
                <a:gd name="T30" fmla="*/ 5 w 27"/>
                <a:gd name="T31" fmla="*/ 14 h 29"/>
                <a:gd name="T32" fmla="*/ 10 w 27"/>
                <a:gd name="T33" fmla="*/ 9 h 29"/>
                <a:gd name="T34" fmla="*/ 17 w 27"/>
                <a:gd name="T35" fmla="*/ 5 h 29"/>
                <a:gd name="T36" fmla="*/ 22 w 27"/>
                <a:gd name="T37" fmla="*/ 0 h 29"/>
                <a:gd name="T38" fmla="*/ 22 w 27"/>
                <a:gd name="T3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9">
                  <a:moveTo>
                    <a:pt x="22" y="0"/>
                  </a:moveTo>
                  <a:lnTo>
                    <a:pt x="24" y="2"/>
                  </a:lnTo>
                  <a:lnTo>
                    <a:pt x="26" y="5"/>
                  </a:lnTo>
                  <a:lnTo>
                    <a:pt x="27" y="9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0" y="24"/>
                  </a:lnTo>
                  <a:lnTo>
                    <a:pt x="15" y="26"/>
                  </a:lnTo>
                  <a:lnTo>
                    <a:pt x="12" y="28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7" y="5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80"/>
            <p:cNvSpPr>
              <a:spLocks/>
            </p:cNvSpPr>
            <p:nvPr/>
          </p:nvSpPr>
          <p:spPr bwMode="auto">
            <a:xfrm>
              <a:off x="812582" y="3289396"/>
              <a:ext cx="118110" cy="113734"/>
            </a:xfrm>
            <a:custGeom>
              <a:avLst/>
              <a:gdLst>
                <a:gd name="T0" fmla="*/ 19 w 27"/>
                <a:gd name="T1" fmla="*/ 0 h 26"/>
                <a:gd name="T2" fmla="*/ 22 w 27"/>
                <a:gd name="T3" fmla="*/ 2 h 26"/>
                <a:gd name="T4" fmla="*/ 25 w 27"/>
                <a:gd name="T5" fmla="*/ 4 h 26"/>
                <a:gd name="T6" fmla="*/ 27 w 27"/>
                <a:gd name="T7" fmla="*/ 5 h 26"/>
                <a:gd name="T8" fmla="*/ 27 w 27"/>
                <a:gd name="T9" fmla="*/ 9 h 26"/>
                <a:gd name="T10" fmla="*/ 24 w 27"/>
                <a:gd name="T11" fmla="*/ 16 h 26"/>
                <a:gd name="T12" fmla="*/ 17 w 27"/>
                <a:gd name="T13" fmla="*/ 21 h 26"/>
                <a:gd name="T14" fmla="*/ 13 w 27"/>
                <a:gd name="T15" fmla="*/ 23 h 26"/>
                <a:gd name="T16" fmla="*/ 10 w 27"/>
                <a:gd name="T17" fmla="*/ 24 h 26"/>
                <a:gd name="T18" fmla="*/ 5 w 27"/>
                <a:gd name="T19" fmla="*/ 24 h 26"/>
                <a:gd name="T20" fmla="*/ 3 w 27"/>
                <a:gd name="T21" fmla="*/ 26 h 26"/>
                <a:gd name="T22" fmla="*/ 1 w 27"/>
                <a:gd name="T23" fmla="*/ 23 h 26"/>
                <a:gd name="T24" fmla="*/ 0 w 27"/>
                <a:gd name="T25" fmla="*/ 21 h 26"/>
                <a:gd name="T26" fmla="*/ 0 w 27"/>
                <a:gd name="T27" fmla="*/ 17 h 26"/>
                <a:gd name="T28" fmla="*/ 1 w 27"/>
                <a:gd name="T29" fmla="*/ 12 h 26"/>
                <a:gd name="T30" fmla="*/ 5 w 27"/>
                <a:gd name="T31" fmla="*/ 9 h 26"/>
                <a:gd name="T32" fmla="*/ 10 w 27"/>
                <a:gd name="T33" fmla="*/ 5 h 26"/>
                <a:gd name="T34" fmla="*/ 15 w 27"/>
                <a:gd name="T35" fmla="*/ 2 h 26"/>
                <a:gd name="T36" fmla="*/ 19 w 27"/>
                <a:gd name="T37" fmla="*/ 0 h 26"/>
                <a:gd name="T38" fmla="*/ 19 w 27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6">
                  <a:moveTo>
                    <a:pt x="19" y="0"/>
                  </a:moveTo>
                  <a:lnTo>
                    <a:pt x="22" y="2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24" y="16"/>
                  </a:lnTo>
                  <a:lnTo>
                    <a:pt x="17" y="21"/>
                  </a:lnTo>
                  <a:lnTo>
                    <a:pt x="13" y="23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9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81"/>
            <p:cNvSpPr>
              <a:spLocks/>
            </p:cNvSpPr>
            <p:nvPr/>
          </p:nvSpPr>
          <p:spPr bwMode="auto">
            <a:xfrm>
              <a:off x="103931" y="3311266"/>
              <a:ext cx="122483" cy="91864"/>
            </a:xfrm>
            <a:custGeom>
              <a:avLst/>
              <a:gdLst>
                <a:gd name="T0" fmla="*/ 17 w 28"/>
                <a:gd name="T1" fmla="*/ 0 h 21"/>
                <a:gd name="T2" fmla="*/ 21 w 28"/>
                <a:gd name="T3" fmla="*/ 0 h 21"/>
                <a:gd name="T4" fmla="*/ 24 w 28"/>
                <a:gd name="T5" fmla="*/ 4 h 21"/>
                <a:gd name="T6" fmla="*/ 26 w 28"/>
                <a:gd name="T7" fmla="*/ 6 h 21"/>
                <a:gd name="T8" fmla="*/ 28 w 28"/>
                <a:gd name="T9" fmla="*/ 7 h 21"/>
                <a:gd name="T10" fmla="*/ 24 w 28"/>
                <a:gd name="T11" fmla="*/ 12 h 21"/>
                <a:gd name="T12" fmla="*/ 21 w 28"/>
                <a:gd name="T13" fmla="*/ 16 h 21"/>
                <a:gd name="T14" fmla="*/ 16 w 28"/>
                <a:gd name="T15" fmla="*/ 18 h 21"/>
                <a:gd name="T16" fmla="*/ 12 w 28"/>
                <a:gd name="T17" fmla="*/ 21 h 21"/>
                <a:gd name="T18" fmla="*/ 7 w 28"/>
                <a:gd name="T19" fmla="*/ 21 h 21"/>
                <a:gd name="T20" fmla="*/ 4 w 28"/>
                <a:gd name="T21" fmla="*/ 21 h 21"/>
                <a:gd name="T22" fmla="*/ 2 w 28"/>
                <a:gd name="T23" fmla="*/ 21 h 21"/>
                <a:gd name="T24" fmla="*/ 0 w 28"/>
                <a:gd name="T25" fmla="*/ 18 h 21"/>
                <a:gd name="T26" fmla="*/ 2 w 28"/>
                <a:gd name="T27" fmla="*/ 14 h 21"/>
                <a:gd name="T28" fmla="*/ 5 w 28"/>
                <a:gd name="T29" fmla="*/ 9 h 21"/>
                <a:gd name="T30" fmla="*/ 7 w 28"/>
                <a:gd name="T31" fmla="*/ 6 h 21"/>
                <a:gd name="T32" fmla="*/ 12 w 28"/>
                <a:gd name="T33" fmla="*/ 2 h 21"/>
                <a:gd name="T34" fmla="*/ 16 w 28"/>
                <a:gd name="T35" fmla="*/ 0 h 21"/>
                <a:gd name="T36" fmla="*/ 17 w 28"/>
                <a:gd name="T37" fmla="*/ 0 h 21"/>
                <a:gd name="T38" fmla="*/ 17 w 2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1">
                  <a:moveTo>
                    <a:pt x="17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8" y="7"/>
                  </a:lnTo>
                  <a:lnTo>
                    <a:pt x="24" y="12"/>
                  </a:lnTo>
                  <a:lnTo>
                    <a:pt x="21" y="16"/>
                  </a:lnTo>
                  <a:lnTo>
                    <a:pt x="16" y="18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5" y="9"/>
                  </a:lnTo>
                  <a:lnTo>
                    <a:pt x="7" y="6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82"/>
            <p:cNvSpPr>
              <a:spLocks/>
            </p:cNvSpPr>
            <p:nvPr/>
          </p:nvSpPr>
          <p:spPr bwMode="auto">
            <a:xfrm>
              <a:off x="335775" y="3337513"/>
              <a:ext cx="91864" cy="131232"/>
            </a:xfrm>
            <a:custGeom>
              <a:avLst/>
              <a:gdLst>
                <a:gd name="T0" fmla="*/ 14 w 21"/>
                <a:gd name="T1" fmla="*/ 0 h 30"/>
                <a:gd name="T2" fmla="*/ 19 w 21"/>
                <a:gd name="T3" fmla="*/ 3 h 30"/>
                <a:gd name="T4" fmla="*/ 21 w 21"/>
                <a:gd name="T5" fmla="*/ 8 h 30"/>
                <a:gd name="T6" fmla="*/ 19 w 21"/>
                <a:gd name="T7" fmla="*/ 15 h 30"/>
                <a:gd name="T8" fmla="*/ 18 w 21"/>
                <a:gd name="T9" fmla="*/ 20 h 30"/>
                <a:gd name="T10" fmla="*/ 14 w 21"/>
                <a:gd name="T11" fmla="*/ 24 h 30"/>
                <a:gd name="T12" fmla="*/ 11 w 21"/>
                <a:gd name="T13" fmla="*/ 27 h 30"/>
                <a:gd name="T14" fmla="*/ 7 w 21"/>
                <a:gd name="T15" fmla="*/ 29 h 30"/>
                <a:gd name="T16" fmla="*/ 6 w 21"/>
                <a:gd name="T17" fmla="*/ 30 h 30"/>
                <a:gd name="T18" fmla="*/ 2 w 21"/>
                <a:gd name="T19" fmla="*/ 30 h 30"/>
                <a:gd name="T20" fmla="*/ 2 w 21"/>
                <a:gd name="T21" fmla="*/ 29 h 30"/>
                <a:gd name="T22" fmla="*/ 0 w 21"/>
                <a:gd name="T23" fmla="*/ 25 h 30"/>
                <a:gd name="T24" fmla="*/ 2 w 21"/>
                <a:gd name="T25" fmla="*/ 18 h 30"/>
                <a:gd name="T26" fmla="*/ 4 w 21"/>
                <a:gd name="T27" fmla="*/ 13 h 30"/>
                <a:gd name="T28" fmla="*/ 9 w 21"/>
                <a:gd name="T29" fmla="*/ 8 h 30"/>
                <a:gd name="T30" fmla="*/ 11 w 21"/>
                <a:gd name="T31" fmla="*/ 3 h 30"/>
                <a:gd name="T32" fmla="*/ 14 w 21"/>
                <a:gd name="T33" fmla="*/ 0 h 30"/>
                <a:gd name="T34" fmla="*/ 14 w 21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0">
                  <a:moveTo>
                    <a:pt x="14" y="0"/>
                  </a:moveTo>
                  <a:lnTo>
                    <a:pt x="19" y="3"/>
                  </a:lnTo>
                  <a:lnTo>
                    <a:pt x="21" y="8"/>
                  </a:lnTo>
                  <a:lnTo>
                    <a:pt x="19" y="15"/>
                  </a:lnTo>
                  <a:lnTo>
                    <a:pt x="18" y="20"/>
                  </a:lnTo>
                  <a:lnTo>
                    <a:pt x="14" y="24"/>
                  </a:lnTo>
                  <a:lnTo>
                    <a:pt x="11" y="27"/>
                  </a:lnTo>
                  <a:lnTo>
                    <a:pt x="7" y="29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83"/>
            <p:cNvSpPr>
              <a:spLocks/>
            </p:cNvSpPr>
            <p:nvPr/>
          </p:nvSpPr>
          <p:spPr bwMode="auto">
            <a:xfrm>
              <a:off x="480129" y="3477493"/>
              <a:ext cx="74366" cy="153105"/>
            </a:xfrm>
            <a:custGeom>
              <a:avLst/>
              <a:gdLst>
                <a:gd name="T0" fmla="*/ 10 w 17"/>
                <a:gd name="T1" fmla="*/ 0 h 35"/>
                <a:gd name="T2" fmla="*/ 15 w 17"/>
                <a:gd name="T3" fmla="*/ 2 h 35"/>
                <a:gd name="T4" fmla="*/ 17 w 17"/>
                <a:gd name="T5" fmla="*/ 7 h 35"/>
                <a:gd name="T6" fmla="*/ 17 w 17"/>
                <a:gd name="T7" fmla="*/ 12 h 35"/>
                <a:gd name="T8" fmla="*/ 15 w 17"/>
                <a:gd name="T9" fmla="*/ 21 h 35"/>
                <a:gd name="T10" fmla="*/ 12 w 17"/>
                <a:gd name="T11" fmla="*/ 24 h 35"/>
                <a:gd name="T12" fmla="*/ 10 w 17"/>
                <a:gd name="T13" fmla="*/ 29 h 35"/>
                <a:gd name="T14" fmla="*/ 7 w 17"/>
                <a:gd name="T15" fmla="*/ 31 h 35"/>
                <a:gd name="T16" fmla="*/ 5 w 17"/>
                <a:gd name="T17" fmla="*/ 35 h 35"/>
                <a:gd name="T18" fmla="*/ 3 w 17"/>
                <a:gd name="T19" fmla="*/ 35 h 35"/>
                <a:gd name="T20" fmla="*/ 2 w 17"/>
                <a:gd name="T21" fmla="*/ 33 h 35"/>
                <a:gd name="T22" fmla="*/ 0 w 17"/>
                <a:gd name="T23" fmla="*/ 31 h 35"/>
                <a:gd name="T24" fmla="*/ 0 w 17"/>
                <a:gd name="T25" fmla="*/ 28 h 35"/>
                <a:gd name="T26" fmla="*/ 0 w 17"/>
                <a:gd name="T27" fmla="*/ 26 h 35"/>
                <a:gd name="T28" fmla="*/ 0 w 17"/>
                <a:gd name="T29" fmla="*/ 23 h 35"/>
                <a:gd name="T30" fmla="*/ 2 w 17"/>
                <a:gd name="T31" fmla="*/ 17 h 35"/>
                <a:gd name="T32" fmla="*/ 5 w 17"/>
                <a:gd name="T33" fmla="*/ 10 h 35"/>
                <a:gd name="T34" fmla="*/ 7 w 17"/>
                <a:gd name="T35" fmla="*/ 4 h 35"/>
                <a:gd name="T36" fmla="*/ 10 w 17"/>
                <a:gd name="T37" fmla="*/ 0 h 35"/>
                <a:gd name="T38" fmla="*/ 10 w 17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35">
                  <a:moveTo>
                    <a:pt x="10" y="0"/>
                  </a:moveTo>
                  <a:lnTo>
                    <a:pt x="15" y="2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0" y="29"/>
                  </a:lnTo>
                  <a:lnTo>
                    <a:pt x="7" y="31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7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84"/>
            <p:cNvSpPr>
              <a:spLocks/>
            </p:cNvSpPr>
            <p:nvPr/>
          </p:nvSpPr>
          <p:spPr bwMode="auto">
            <a:xfrm>
              <a:off x="173921" y="3516864"/>
              <a:ext cx="87488" cy="113734"/>
            </a:xfrm>
            <a:custGeom>
              <a:avLst/>
              <a:gdLst>
                <a:gd name="T0" fmla="*/ 12 w 20"/>
                <a:gd name="T1" fmla="*/ 0 h 26"/>
                <a:gd name="T2" fmla="*/ 15 w 20"/>
                <a:gd name="T3" fmla="*/ 1 h 26"/>
                <a:gd name="T4" fmla="*/ 18 w 20"/>
                <a:gd name="T5" fmla="*/ 3 h 26"/>
                <a:gd name="T6" fmla="*/ 20 w 20"/>
                <a:gd name="T7" fmla="*/ 7 h 26"/>
                <a:gd name="T8" fmla="*/ 20 w 20"/>
                <a:gd name="T9" fmla="*/ 10 h 26"/>
                <a:gd name="T10" fmla="*/ 18 w 20"/>
                <a:gd name="T11" fmla="*/ 15 h 26"/>
                <a:gd name="T12" fmla="*/ 13 w 20"/>
                <a:gd name="T13" fmla="*/ 22 h 26"/>
                <a:gd name="T14" fmla="*/ 10 w 20"/>
                <a:gd name="T15" fmla="*/ 22 h 26"/>
                <a:gd name="T16" fmla="*/ 6 w 20"/>
                <a:gd name="T17" fmla="*/ 26 h 26"/>
                <a:gd name="T18" fmla="*/ 3 w 20"/>
                <a:gd name="T19" fmla="*/ 26 h 26"/>
                <a:gd name="T20" fmla="*/ 1 w 20"/>
                <a:gd name="T21" fmla="*/ 26 h 26"/>
                <a:gd name="T22" fmla="*/ 0 w 20"/>
                <a:gd name="T23" fmla="*/ 24 h 26"/>
                <a:gd name="T24" fmla="*/ 0 w 20"/>
                <a:gd name="T25" fmla="*/ 20 h 26"/>
                <a:gd name="T26" fmla="*/ 1 w 20"/>
                <a:gd name="T27" fmla="*/ 17 h 26"/>
                <a:gd name="T28" fmla="*/ 5 w 20"/>
                <a:gd name="T29" fmla="*/ 10 h 26"/>
                <a:gd name="T30" fmla="*/ 5 w 20"/>
                <a:gd name="T31" fmla="*/ 7 h 26"/>
                <a:gd name="T32" fmla="*/ 8 w 20"/>
                <a:gd name="T33" fmla="*/ 5 h 26"/>
                <a:gd name="T34" fmla="*/ 10 w 20"/>
                <a:gd name="T35" fmla="*/ 1 h 26"/>
                <a:gd name="T36" fmla="*/ 12 w 20"/>
                <a:gd name="T37" fmla="*/ 0 h 26"/>
                <a:gd name="T38" fmla="*/ 12 w 20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6">
                  <a:moveTo>
                    <a:pt x="12" y="0"/>
                  </a:moveTo>
                  <a:lnTo>
                    <a:pt x="15" y="1"/>
                  </a:lnTo>
                  <a:lnTo>
                    <a:pt x="18" y="3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18" y="15"/>
                  </a:lnTo>
                  <a:lnTo>
                    <a:pt x="13" y="22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5" y="10"/>
                  </a:lnTo>
                  <a:lnTo>
                    <a:pt x="5" y="7"/>
                  </a:lnTo>
                  <a:lnTo>
                    <a:pt x="8" y="5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85"/>
            <p:cNvSpPr>
              <a:spLocks/>
            </p:cNvSpPr>
            <p:nvPr/>
          </p:nvSpPr>
          <p:spPr bwMode="auto">
            <a:xfrm>
              <a:off x="51438" y="3613101"/>
              <a:ext cx="69990" cy="122483"/>
            </a:xfrm>
            <a:custGeom>
              <a:avLst/>
              <a:gdLst>
                <a:gd name="T0" fmla="*/ 10 w 16"/>
                <a:gd name="T1" fmla="*/ 0 h 28"/>
                <a:gd name="T2" fmla="*/ 12 w 16"/>
                <a:gd name="T3" fmla="*/ 0 h 28"/>
                <a:gd name="T4" fmla="*/ 14 w 16"/>
                <a:gd name="T5" fmla="*/ 4 h 28"/>
                <a:gd name="T6" fmla="*/ 14 w 16"/>
                <a:gd name="T7" fmla="*/ 9 h 28"/>
                <a:gd name="T8" fmla="*/ 16 w 16"/>
                <a:gd name="T9" fmla="*/ 14 h 28"/>
                <a:gd name="T10" fmla="*/ 14 w 16"/>
                <a:gd name="T11" fmla="*/ 17 h 28"/>
                <a:gd name="T12" fmla="*/ 12 w 16"/>
                <a:gd name="T13" fmla="*/ 21 h 28"/>
                <a:gd name="T14" fmla="*/ 10 w 16"/>
                <a:gd name="T15" fmla="*/ 24 h 28"/>
                <a:gd name="T16" fmla="*/ 9 w 16"/>
                <a:gd name="T17" fmla="*/ 28 h 28"/>
                <a:gd name="T18" fmla="*/ 7 w 16"/>
                <a:gd name="T19" fmla="*/ 28 h 28"/>
                <a:gd name="T20" fmla="*/ 3 w 16"/>
                <a:gd name="T21" fmla="*/ 28 h 28"/>
                <a:gd name="T22" fmla="*/ 2 w 16"/>
                <a:gd name="T23" fmla="*/ 24 h 28"/>
                <a:gd name="T24" fmla="*/ 0 w 16"/>
                <a:gd name="T25" fmla="*/ 21 h 28"/>
                <a:gd name="T26" fmla="*/ 2 w 16"/>
                <a:gd name="T27" fmla="*/ 16 h 28"/>
                <a:gd name="T28" fmla="*/ 5 w 16"/>
                <a:gd name="T29" fmla="*/ 9 h 28"/>
                <a:gd name="T30" fmla="*/ 7 w 16"/>
                <a:gd name="T31" fmla="*/ 4 h 28"/>
                <a:gd name="T32" fmla="*/ 10 w 16"/>
                <a:gd name="T33" fmla="*/ 0 h 28"/>
                <a:gd name="T34" fmla="*/ 10 w 16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8">
                  <a:moveTo>
                    <a:pt x="10" y="0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14" y="9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12" y="21"/>
                  </a:lnTo>
                  <a:lnTo>
                    <a:pt x="10" y="24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5" y="9"/>
                  </a:lnTo>
                  <a:lnTo>
                    <a:pt x="7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86"/>
            <p:cNvSpPr>
              <a:spLocks/>
            </p:cNvSpPr>
            <p:nvPr/>
          </p:nvSpPr>
          <p:spPr bwMode="auto">
            <a:xfrm>
              <a:off x="283282" y="3613101"/>
              <a:ext cx="100612" cy="148729"/>
            </a:xfrm>
            <a:custGeom>
              <a:avLst/>
              <a:gdLst>
                <a:gd name="T0" fmla="*/ 16 w 23"/>
                <a:gd name="T1" fmla="*/ 0 h 34"/>
                <a:gd name="T2" fmla="*/ 19 w 23"/>
                <a:gd name="T3" fmla="*/ 2 h 34"/>
                <a:gd name="T4" fmla="*/ 21 w 23"/>
                <a:gd name="T5" fmla="*/ 4 h 34"/>
                <a:gd name="T6" fmla="*/ 23 w 23"/>
                <a:gd name="T7" fmla="*/ 7 h 34"/>
                <a:gd name="T8" fmla="*/ 23 w 23"/>
                <a:gd name="T9" fmla="*/ 10 h 34"/>
                <a:gd name="T10" fmla="*/ 21 w 23"/>
                <a:gd name="T11" fmla="*/ 14 h 34"/>
                <a:gd name="T12" fmla="*/ 21 w 23"/>
                <a:gd name="T13" fmla="*/ 17 h 34"/>
                <a:gd name="T14" fmla="*/ 19 w 23"/>
                <a:gd name="T15" fmla="*/ 21 h 34"/>
                <a:gd name="T16" fmla="*/ 18 w 23"/>
                <a:gd name="T17" fmla="*/ 24 h 34"/>
                <a:gd name="T18" fmla="*/ 11 w 23"/>
                <a:gd name="T19" fmla="*/ 31 h 34"/>
                <a:gd name="T20" fmla="*/ 5 w 23"/>
                <a:gd name="T21" fmla="*/ 34 h 34"/>
                <a:gd name="T22" fmla="*/ 2 w 23"/>
                <a:gd name="T23" fmla="*/ 33 h 34"/>
                <a:gd name="T24" fmla="*/ 2 w 23"/>
                <a:gd name="T25" fmla="*/ 31 h 34"/>
                <a:gd name="T26" fmla="*/ 0 w 23"/>
                <a:gd name="T27" fmla="*/ 28 h 34"/>
                <a:gd name="T28" fmla="*/ 2 w 23"/>
                <a:gd name="T29" fmla="*/ 22 h 34"/>
                <a:gd name="T30" fmla="*/ 4 w 23"/>
                <a:gd name="T31" fmla="*/ 17 h 34"/>
                <a:gd name="T32" fmla="*/ 9 w 23"/>
                <a:gd name="T33" fmla="*/ 10 h 34"/>
                <a:gd name="T34" fmla="*/ 14 w 23"/>
                <a:gd name="T35" fmla="*/ 4 h 34"/>
                <a:gd name="T36" fmla="*/ 16 w 23"/>
                <a:gd name="T37" fmla="*/ 0 h 34"/>
                <a:gd name="T38" fmla="*/ 16 w 2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34">
                  <a:moveTo>
                    <a:pt x="16" y="0"/>
                  </a:moveTo>
                  <a:lnTo>
                    <a:pt x="19" y="2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8" y="24"/>
                  </a:lnTo>
                  <a:lnTo>
                    <a:pt x="11" y="31"/>
                  </a:lnTo>
                  <a:lnTo>
                    <a:pt x="5" y="34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9" y="10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87"/>
            <p:cNvSpPr>
              <a:spLocks/>
            </p:cNvSpPr>
            <p:nvPr/>
          </p:nvSpPr>
          <p:spPr bwMode="auto">
            <a:xfrm>
              <a:off x="-114788" y="3709337"/>
              <a:ext cx="74366" cy="183724"/>
            </a:xfrm>
            <a:custGeom>
              <a:avLst/>
              <a:gdLst>
                <a:gd name="T0" fmla="*/ 11 w 17"/>
                <a:gd name="T1" fmla="*/ 0 h 42"/>
                <a:gd name="T2" fmla="*/ 16 w 17"/>
                <a:gd name="T3" fmla="*/ 4 h 42"/>
                <a:gd name="T4" fmla="*/ 17 w 17"/>
                <a:gd name="T5" fmla="*/ 9 h 42"/>
                <a:gd name="T6" fmla="*/ 17 w 17"/>
                <a:gd name="T7" fmla="*/ 14 h 42"/>
                <a:gd name="T8" fmla="*/ 16 w 17"/>
                <a:gd name="T9" fmla="*/ 21 h 42"/>
                <a:gd name="T10" fmla="*/ 14 w 17"/>
                <a:gd name="T11" fmla="*/ 26 h 42"/>
                <a:gd name="T12" fmla="*/ 11 w 17"/>
                <a:gd name="T13" fmla="*/ 31 h 42"/>
                <a:gd name="T14" fmla="*/ 9 w 17"/>
                <a:gd name="T15" fmla="*/ 37 h 42"/>
                <a:gd name="T16" fmla="*/ 9 w 17"/>
                <a:gd name="T17" fmla="*/ 42 h 42"/>
                <a:gd name="T18" fmla="*/ 5 w 17"/>
                <a:gd name="T19" fmla="*/ 42 h 42"/>
                <a:gd name="T20" fmla="*/ 2 w 17"/>
                <a:gd name="T21" fmla="*/ 42 h 42"/>
                <a:gd name="T22" fmla="*/ 0 w 17"/>
                <a:gd name="T23" fmla="*/ 37 h 42"/>
                <a:gd name="T24" fmla="*/ 0 w 17"/>
                <a:gd name="T25" fmla="*/ 30 h 42"/>
                <a:gd name="T26" fmla="*/ 0 w 17"/>
                <a:gd name="T27" fmla="*/ 25 h 42"/>
                <a:gd name="T28" fmla="*/ 2 w 17"/>
                <a:gd name="T29" fmla="*/ 19 h 42"/>
                <a:gd name="T30" fmla="*/ 2 w 17"/>
                <a:gd name="T31" fmla="*/ 12 h 42"/>
                <a:gd name="T32" fmla="*/ 5 w 17"/>
                <a:gd name="T33" fmla="*/ 9 h 42"/>
                <a:gd name="T34" fmla="*/ 7 w 17"/>
                <a:gd name="T35" fmla="*/ 4 h 42"/>
                <a:gd name="T36" fmla="*/ 11 w 17"/>
                <a:gd name="T37" fmla="*/ 0 h 42"/>
                <a:gd name="T38" fmla="*/ 11 w 17"/>
                <a:gd name="T3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42">
                  <a:moveTo>
                    <a:pt x="11" y="0"/>
                  </a:moveTo>
                  <a:lnTo>
                    <a:pt x="16" y="4"/>
                  </a:lnTo>
                  <a:lnTo>
                    <a:pt x="17" y="9"/>
                  </a:lnTo>
                  <a:lnTo>
                    <a:pt x="17" y="14"/>
                  </a:lnTo>
                  <a:lnTo>
                    <a:pt x="16" y="21"/>
                  </a:lnTo>
                  <a:lnTo>
                    <a:pt x="14" y="26"/>
                  </a:lnTo>
                  <a:lnTo>
                    <a:pt x="11" y="31"/>
                  </a:lnTo>
                  <a:lnTo>
                    <a:pt x="9" y="37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2" y="12"/>
                  </a:lnTo>
                  <a:lnTo>
                    <a:pt x="5" y="9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88"/>
            <p:cNvSpPr>
              <a:spLocks/>
            </p:cNvSpPr>
            <p:nvPr/>
          </p:nvSpPr>
          <p:spPr bwMode="auto">
            <a:xfrm>
              <a:off x="-40422" y="3809947"/>
              <a:ext cx="78739" cy="139980"/>
            </a:xfrm>
            <a:custGeom>
              <a:avLst/>
              <a:gdLst>
                <a:gd name="T0" fmla="*/ 11 w 18"/>
                <a:gd name="T1" fmla="*/ 0 h 32"/>
                <a:gd name="T2" fmla="*/ 16 w 18"/>
                <a:gd name="T3" fmla="*/ 3 h 32"/>
                <a:gd name="T4" fmla="*/ 18 w 18"/>
                <a:gd name="T5" fmla="*/ 8 h 32"/>
                <a:gd name="T6" fmla="*/ 18 w 18"/>
                <a:gd name="T7" fmla="*/ 15 h 32"/>
                <a:gd name="T8" fmla="*/ 16 w 18"/>
                <a:gd name="T9" fmla="*/ 22 h 32"/>
                <a:gd name="T10" fmla="*/ 14 w 18"/>
                <a:gd name="T11" fmla="*/ 26 h 32"/>
                <a:gd name="T12" fmla="*/ 11 w 18"/>
                <a:gd name="T13" fmla="*/ 31 h 32"/>
                <a:gd name="T14" fmla="*/ 7 w 18"/>
                <a:gd name="T15" fmla="*/ 32 h 32"/>
                <a:gd name="T16" fmla="*/ 0 w 18"/>
                <a:gd name="T17" fmla="*/ 32 h 32"/>
                <a:gd name="T18" fmla="*/ 0 w 18"/>
                <a:gd name="T19" fmla="*/ 27 h 32"/>
                <a:gd name="T20" fmla="*/ 0 w 18"/>
                <a:gd name="T21" fmla="*/ 24 h 32"/>
                <a:gd name="T22" fmla="*/ 2 w 18"/>
                <a:gd name="T23" fmla="*/ 19 h 32"/>
                <a:gd name="T24" fmla="*/ 4 w 18"/>
                <a:gd name="T25" fmla="*/ 15 h 32"/>
                <a:gd name="T26" fmla="*/ 4 w 18"/>
                <a:gd name="T27" fmla="*/ 10 h 32"/>
                <a:gd name="T28" fmla="*/ 6 w 18"/>
                <a:gd name="T29" fmla="*/ 7 h 32"/>
                <a:gd name="T30" fmla="*/ 9 w 18"/>
                <a:gd name="T31" fmla="*/ 3 h 32"/>
                <a:gd name="T32" fmla="*/ 11 w 18"/>
                <a:gd name="T33" fmla="*/ 0 h 32"/>
                <a:gd name="T34" fmla="*/ 11 w 18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32">
                  <a:moveTo>
                    <a:pt x="11" y="0"/>
                  </a:moveTo>
                  <a:lnTo>
                    <a:pt x="16" y="3"/>
                  </a:lnTo>
                  <a:lnTo>
                    <a:pt x="18" y="8"/>
                  </a:lnTo>
                  <a:lnTo>
                    <a:pt x="18" y="15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1" y="31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9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89"/>
            <p:cNvSpPr>
              <a:spLocks/>
            </p:cNvSpPr>
            <p:nvPr/>
          </p:nvSpPr>
          <p:spPr bwMode="auto">
            <a:xfrm>
              <a:off x="125804" y="3831820"/>
              <a:ext cx="83115" cy="148729"/>
            </a:xfrm>
            <a:custGeom>
              <a:avLst/>
              <a:gdLst>
                <a:gd name="T0" fmla="*/ 12 w 19"/>
                <a:gd name="T1" fmla="*/ 0 h 34"/>
                <a:gd name="T2" fmla="*/ 16 w 19"/>
                <a:gd name="T3" fmla="*/ 2 h 34"/>
                <a:gd name="T4" fmla="*/ 17 w 19"/>
                <a:gd name="T5" fmla="*/ 5 h 34"/>
                <a:gd name="T6" fmla="*/ 19 w 19"/>
                <a:gd name="T7" fmla="*/ 7 h 34"/>
                <a:gd name="T8" fmla="*/ 19 w 19"/>
                <a:gd name="T9" fmla="*/ 12 h 34"/>
                <a:gd name="T10" fmla="*/ 19 w 19"/>
                <a:gd name="T11" fmla="*/ 15 h 34"/>
                <a:gd name="T12" fmla="*/ 17 w 19"/>
                <a:gd name="T13" fmla="*/ 19 h 34"/>
                <a:gd name="T14" fmla="*/ 16 w 19"/>
                <a:gd name="T15" fmla="*/ 22 h 34"/>
                <a:gd name="T16" fmla="*/ 14 w 19"/>
                <a:gd name="T17" fmla="*/ 27 h 34"/>
                <a:gd name="T18" fmla="*/ 9 w 19"/>
                <a:gd name="T19" fmla="*/ 33 h 34"/>
                <a:gd name="T20" fmla="*/ 4 w 19"/>
                <a:gd name="T21" fmla="*/ 34 h 34"/>
                <a:gd name="T22" fmla="*/ 0 w 19"/>
                <a:gd name="T23" fmla="*/ 33 h 34"/>
                <a:gd name="T24" fmla="*/ 0 w 19"/>
                <a:gd name="T25" fmla="*/ 31 h 34"/>
                <a:gd name="T26" fmla="*/ 0 w 19"/>
                <a:gd name="T27" fmla="*/ 26 h 34"/>
                <a:gd name="T28" fmla="*/ 2 w 19"/>
                <a:gd name="T29" fmla="*/ 21 h 34"/>
                <a:gd name="T30" fmla="*/ 4 w 19"/>
                <a:gd name="T31" fmla="*/ 15 h 34"/>
                <a:gd name="T32" fmla="*/ 7 w 19"/>
                <a:gd name="T33" fmla="*/ 10 h 34"/>
                <a:gd name="T34" fmla="*/ 11 w 19"/>
                <a:gd name="T35" fmla="*/ 3 h 34"/>
                <a:gd name="T36" fmla="*/ 12 w 19"/>
                <a:gd name="T37" fmla="*/ 0 h 34"/>
                <a:gd name="T38" fmla="*/ 12 w 19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34">
                  <a:moveTo>
                    <a:pt x="12" y="0"/>
                  </a:moveTo>
                  <a:lnTo>
                    <a:pt x="16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6" y="22"/>
                  </a:lnTo>
                  <a:lnTo>
                    <a:pt x="14" y="27"/>
                  </a:lnTo>
                  <a:lnTo>
                    <a:pt x="9" y="33"/>
                  </a:lnTo>
                  <a:lnTo>
                    <a:pt x="4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11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90"/>
            <p:cNvSpPr>
              <a:spLocks/>
            </p:cNvSpPr>
            <p:nvPr/>
          </p:nvSpPr>
          <p:spPr bwMode="auto">
            <a:xfrm>
              <a:off x="-219774" y="4033042"/>
              <a:ext cx="61241" cy="131232"/>
            </a:xfrm>
            <a:custGeom>
              <a:avLst/>
              <a:gdLst>
                <a:gd name="T0" fmla="*/ 7 w 14"/>
                <a:gd name="T1" fmla="*/ 0 h 30"/>
                <a:gd name="T2" fmla="*/ 10 w 14"/>
                <a:gd name="T3" fmla="*/ 2 h 30"/>
                <a:gd name="T4" fmla="*/ 12 w 14"/>
                <a:gd name="T5" fmla="*/ 6 h 30"/>
                <a:gd name="T6" fmla="*/ 14 w 14"/>
                <a:gd name="T7" fmla="*/ 11 h 30"/>
                <a:gd name="T8" fmla="*/ 14 w 14"/>
                <a:gd name="T9" fmla="*/ 18 h 30"/>
                <a:gd name="T10" fmla="*/ 14 w 14"/>
                <a:gd name="T11" fmla="*/ 23 h 30"/>
                <a:gd name="T12" fmla="*/ 12 w 14"/>
                <a:gd name="T13" fmla="*/ 26 h 30"/>
                <a:gd name="T14" fmla="*/ 9 w 14"/>
                <a:gd name="T15" fmla="*/ 30 h 30"/>
                <a:gd name="T16" fmla="*/ 4 w 14"/>
                <a:gd name="T17" fmla="*/ 30 h 30"/>
                <a:gd name="T18" fmla="*/ 2 w 14"/>
                <a:gd name="T19" fmla="*/ 26 h 30"/>
                <a:gd name="T20" fmla="*/ 2 w 14"/>
                <a:gd name="T21" fmla="*/ 21 h 30"/>
                <a:gd name="T22" fmla="*/ 0 w 14"/>
                <a:gd name="T23" fmla="*/ 18 h 30"/>
                <a:gd name="T24" fmla="*/ 0 w 14"/>
                <a:gd name="T25" fmla="*/ 14 h 30"/>
                <a:gd name="T26" fmla="*/ 2 w 14"/>
                <a:gd name="T27" fmla="*/ 6 h 30"/>
                <a:gd name="T28" fmla="*/ 7 w 14"/>
                <a:gd name="T29" fmla="*/ 0 h 30"/>
                <a:gd name="T30" fmla="*/ 7 w 1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0">
                  <a:moveTo>
                    <a:pt x="7" y="0"/>
                  </a:moveTo>
                  <a:lnTo>
                    <a:pt x="10" y="2"/>
                  </a:lnTo>
                  <a:lnTo>
                    <a:pt x="12" y="6"/>
                  </a:lnTo>
                  <a:lnTo>
                    <a:pt x="14" y="11"/>
                  </a:lnTo>
                  <a:lnTo>
                    <a:pt x="14" y="18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9" y="30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91"/>
            <p:cNvSpPr>
              <a:spLocks/>
            </p:cNvSpPr>
            <p:nvPr/>
          </p:nvSpPr>
          <p:spPr bwMode="auto">
            <a:xfrm>
              <a:off x="-97291" y="4081159"/>
              <a:ext cx="56868" cy="139980"/>
            </a:xfrm>
            <a:custGeom>
              <a:avLst/>
              <a:gdLst>
                <a:gd name="T0" fmla="*/ 5 w 13"/>
                <a:gd name="T1" fmla="*/ 0 h 32"/>
                <a:gd name="T2" fmla="*/ 8 w 13"/>
                <a:gd name="T3" fmla="*/ 1 h 32"/>
                <a:gd name="T4" fmla="*/ 10 w 13"/>
                <a:gd name="T5" fmla="*/ 5 h 32"/>
                <a:gd name="T6" fmla="*/ 12 w 13"/>
                <a:gd name="T7" fmla="*/ 12 h 32"/>
                <a:gd name="T8" fmla="*/ 13 w 13"/>
                <a:gd name="T9" fmla="*/ 19 h 32"/>
                <a:gd name="T10" fmla="*/ 12 w 13"/>
                <a:gd name="T11" fmla="*/ 22 h 32"/>
                <a:gd name="T12" fmla="*/ 12 w 13"/>
                <a:gd name="T13" fmla="*/ 27 h 32"/>
                <a:gd name="T14" fmla="*/ 10 w 13"/>
                <a:gd name="T15" fmla="*/ 29 h 32"/>
                <a:gd name="T16" fmla="*/ 10 w 13"/>
                <a:gd name="T17" fmla="*/ 32 h 32"/>
                <a:gd name="T18" fmla="*/ 7 w 13"/>
                <a:gd name="T19" fmla="*/ 32 h 32"/>
                <a:gd name="T20" fmla="*/ 5 w 13"/>
                <a:gd name="T21" fmla="*/ 32 h 32"/>
                <a:gd name="T22" fmla="*/ 3 w 13"/>
                <a:gd name="T23" fmla="*/ 31 h 32"/>
                <a:gd name="T24" fmla="*/ 0 w 13"/>
                <a:gd name="T25" fmla="*/ 29 h 32"/>
                <a:gd name="T26" fmla="*/ 0 w 13"/>
                <a:gd name="T27" fmla="*/ 25 h 32"/>
                <a:gd name="T28" fmla="*/ 0 w 13"/>
                <a:gd name="T29" fmla="*/ 22 h 32"/>
                <a:gd name="T30" fmla="*/ 1 w 13"/>
                <a:gd name="T31" fmla="*/ 17 h 32"/>
                <a:gd name="T32" fmla="*/ 3 w 13"/>
                <a:gd name="T33" fmla="*/ 12 h 32"/>
                <a:gd name="T34" fmla="*/ 3 w 13"/>
                <a:gd name="T35" fmla="*/ 8 h 32"/>
                <a:gd name="T36" fmla="*/ 3 w 13"/>
                <a:gd name="T37" fmla="*/ 5 h 32"/>
                <a:gd name="T38" fmla="*/ 3 w 13"/>
                <a:gd name="T39" fmla="*/ 0 h 32"/>
                <a:gd name="T40" fmla="*/ 5 w 13"/>
                <a:gd name="T41" fmla="*/ 0 h 32"/>
                <a:gd name="T42" fmla="*/ 5 w 13"/>
                <a:gd name="T4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32">
                  <a:moveTo>
                    <a:pt x="5" y="0"/>
                  </a:moveTo>
                  <a:lnTo>
                    <a:pt x="8" y="1"/>
                  </a:lnTo>
                  <a:lnTo>
                    <a:pt x="10" y="5"/>
                  </a:lnTo>
                  <a:lnTo>
                    <a:pt x="12" y="12"/>
                  </a:lnTo>
                  <a:lnTo>
                    <a:pt x="13" y="19"/>
                  </a:lnTo>
                  <a:lnTo>
                    <a:pt x="12" y="22"/>
                  </a:lnTo>
                  <a:lnTo>
                    <a:pt x="12" y="27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3" y="12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92"/>
            <p:cNvSpPr>
              <a:spLocks/>
            </p:cNvSpPr>
            <p:nvPr/>
          </p:nvSpPr>
          <p:spPr bwMode="auto">
            <a:xfrm>
              <a:off x="-31674" y="4291129"/>
              <a:ext cx="61241" cy="126859"/>
            </a:xfrm>
            <a:custGeom>
              <a:avLst/>
              <a:gdLst>
                <a:gd name="T0" fmla="*/ 5 w 14"/>
                <a:gd name="T1" fmla="*/ 0 h 29"/>
                <a:gd name="T2" fmla="*/ 7 w 14"/>
                <a:gd name="T3" fmla="*/ 2 h 29"/>
                <a:gd name="T4" fmla="*/ 10 w 14"/>
                <a:gd name="T5" fmla="*/ 5 h 29"/>
                <a:gd name="T6" fmla="*/ 12 w 14"/>
                <a:gd name="T7" fmla="*/ 8 h 29"/>
                <a:gd name="T8" fmla="*/ 14 w 14"/>
                <a:gd name="T9" fmla="*/ 14 h 29"/>
                <a:gd name="T10" fmla="*/ 14 w 14"/>
                <a:gd name="T11" fmla="*/ 19 h 29"/>
                <a:gd name="T12" fmla="*/ 14 w 14"/>
                <a:gd name="T13" fmla="*/ 24 h 29"/>
                <a:gd name="T14" fmla="*/ 12 w 14"/>
                <a:gd name="T15" fmla="*/ 27 h 29"/>
                <a:gd name="T16" fmla="*/ 7 w 14"/>
                <a:gd name="T17" fmla="*/ 29 h 29"/>
                <a:gd name="T18" fmla="*/ 4 w 14"/>
                <a:gd name="T19" fmla="*/ 22 h 29"/>
                <a:gd name="T20" fmla="*/ 2 w 14"/>
                <a:gd name="T21" fmla="*/ 14 h 29"/>
                <a:gd name="T22" fmla="*/ 0 w 14"/>
                <a:gd name="T23" fmla="*/ 7 h 29"/>
                <a:gd name="T24" fmla="*/ 5 w 14"/>
                <a:gd name="T25" fmla="*/ 0 h 29"/>
                <a:gd name="T26" fmla="*/ 5 w 14"/>
                <a:gd name="T2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9">
                  <a:moveTo>
                    <a:pt x="5" y="0"/>
                  </a:moveTo>
                  <a:lnTo>
                    <a:pt x="7" y="2"/>
                  </a:lnTo>
                  <a:lnTo>
                    <a:pt x="10" y="5"/>
                  </a:lnTo>
                  <a:lnTo>
                    <a:pt x="12" y="8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2" y="27"/>
                  </a:lnTo>
                  <a:lnTo>
                    <a:pt x="7" y="29"/>
                  </a:lnTo>
                  <a:lnTo>
                    <a:pt x="4" y="22"/>
                  </a:lnTo>
                  <a:lnTo>
                    <a:pt x="2" y="14"/>
                  </a:lnTo>
                  <a:lnTo>
                    <a:pt x="0" y="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108"/>
            <p:cNvSpPr>
              <a:spLocks/>
            </p:cNvSpPr>
            <p:nvPr/>
          </p:nvSpPr>
          <p:spPr bwMode="auto">
            <a:xfrm>
              <a:off x="1586851" y="7803765"/>
              <a:ext cx="336829" cy="411193"/>
            </a:xfrm>
            <a:custGeom>
              <a:avLst/>
              <a:gdLst>
                <a:gd name="T0" fmla="*/ 0 w 77"/>
                <a:gd name="T1" fmla="*/ 20 h 94"/>
                <a:gd name="T2" fmla="*/ 0 w 77"/>
                <a:gd name="T3" fmla="*/ 22 h 94"/>
                <a:gd name="T4" fmla="*/ 1 w 77"/>
                <a:gd name="T5" fmla="*/ 29 h 94"/>
                <a:gd name="T6" fmla="*/ 3 w 77"/>
                <a:gd name="T7" fmla="*/ 32 h 94"/>
                <a:gd name="T8" fmla="*/ 5 w 77"/>
                <a:gd name="T9" fmla="*/ 37 h 94"/>
                <a:gd name="T10" fmla="*/ 5 w 77"/>
                <a:gd name="T11" fmla="*/ 41 h 94"/>
                <a:gd name="T12" fmla="*/ 7 w 77"/>
                <a:gd name="T13" fmla="*/ 48 h 94"/>
                <a:gd name="T14" fmla="*/ 7 w 77"/>
                <a:gd name="T15" fmla="*/ 53 h 94"/>
                <a:gd name="T16" fmla="*/ 8 w 77"/>
                <a:gd name="T17" fmla="*/ 60 h 94"/>
                <a:gd name="T18" fmla="*/ 8 w 77"/>
                <a:gd name="T19" fmla="*/ 65 h 94"/>
                <a:gd name="T20" fmla="*/ 8 w 77"/>
                <a:gd name="T21" fmla="*/ 72 h 94"/>
                <a:gd name="T22" fmla="*/ 8 w 77"/>
                <a:gd name="T23" fmla="*/ 77 h 94"/>
                <a:gd name="T24" fmla="*/ 7 w 77"/>
                <a:gd name="T25" fmla="*/ 84 h 94"/>
                <a:gd name="T26" fmla="*/ 5 w 77"/>
                <a:gd name="T27" fmla="*/ 89 h 94"/>
                <a:gd name="T28" fmla="*/ 5 w 77"/>
                <a:gd name="T29" fmla="*/ 94 h 94"/>
                <a:gd name="T30" fmla="*/ 13 w 77"/>
                <a:gd name="T31" fmla="*/ 94 h 94"/>
                <a:gd name="T32" fmla="*/ 19 w 77"/>
                <a:gd name="T33" fmla="*/ 92 h 94"/>
                <a:gd name="T34" fmla="*/ 24 w 77"/>
                <a:gd name="T35" fmla="*/ 91 h 94"/>
                <a:gd name="T36" fmla="*/ 31 w 77"/>
                <a:gd name="T37" fmla="*/ 89 h 94"/>
                <a:gd name="T38" fmla="*/ 36 w 77"/>
                <a:gd name="T39" fmla="*/ 87 h 94"/>
                <a:gd name="T40" fmla="*/ 43 w 77"/>
                <a:gd name="T41" fmla="*/ 85 h 94"/>
                <a:gd name="T42" fmla="*/ 48 w 77"/>
                <a:gd name="T43" fmla="*/ 84 h 94"/>
                <a:gd name="T44" fmla="*/ 55 w 77"/>
                <a:gd name="T45" fmla="*/ 80 h 94"/>
                <a:gd name="T46" fmla="*/ 62 w 77"/>
                <a:gd name="T47" fmla="*/ 77 h 94"/>
                <a:gd name="T48" fmla="*/ 65 w 77"/>
                <a:gd name="T49" fmla="*/ 72 h 94"/>
                <a:gd name="T50" fmla="*/ 70 w 77"/>
                <a:gd name="T51" fmla="*/ 68 h 94"/>
                <a:gd name="T52" fmla="*/ 74 w 77"/>
                <a:gd name="T53" fmla="*/ 63 h 94"/>
                <a:gd name="T54" fmla="*/ 77 w 77"/>
                <a:gd name="T55" fmla="*/ 58 h 94"/>
                <a:gd name="T56" fmla="*/ 75 w 77"/>
                <a:gd name="T57" fmla="*/ 56 h 94"/>
                <a:gd name="T58" fmla="*/ 70 w 77"/>
                <a:gd name="T59" fmla="*/ 53 h 94"/>
                <a:gd name="T60" fmla="*/ 67 w 77"/>
                <a:gd name="T61" fmla="*/ 51 h 94"/>
                <a:gd name="T62" fmla="*/ 63 w 77"/>
                <a:gd name="T63" fmla="*/ 48 h 94"/>
                <a:gd name="T64" fmla="*/ 60 w 77"/>
                <a:gd name="T65" fmla="*/ 44 h 94"/>
                <a:gd name="T66" fmla="*/ 56 w 77"/>
                <a:gd name="T67" fmla="*/ 41 h 94"/>
                <a:gd name="T68" fmla="*/ 51 w 77"/>
                <a:gd name="T69" fmla="*/ 37 h 94"/>
                <a:gd name="T70" fmla="*/ 46 w 77"/>
                <a:gd name="T71" fmla="*/ 32 h 94"/>
                <a:gd name="T72" fmla="*/ 43 w 77"/>
                <a:gd name="T73" fmla="*/ 27 h 94"/>
                <a:gd name="T74" fmla="*/ 39 w 77"/>
                <a:gd name="T75" fmla="*/ 22 h 94"/>
                <a:gd name="T76" fmla="*/ 34 w 77"/>
                <a:gd name="T77" fmla="*/ 17 h 94"/>
                <a:gd name="T78" fmla="*/ 31 w 77"/>
                <a:gd name="T79" fmla="*/ 12 h 94"/>
                <a:gd name="T80" fmla="*/ 27 w 77"/>
                <a:gd name="T81" fmla="*/ 5 h 94"/>
                <a:gd name="T82" fmla="*/ 25 w 77"/>
                <a:gd name="T83" fmla="*/ 0 h 94"/>
                <a:gd name="T84" fmla="*/ 0 w 77"/>
                <a:gd name="T85" fmla="*/ 20 h 94"/>
                <a:gd name="T86" fmla="*/ 0 w 77"/>
                <a:gd name="T87" fmla="*/ 2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94">
                  <a:moveTo>
                    <a:pt x="0" y="20"/>
                  </a:moveTo>
                  <a:lnTo>
                    <a:pt x="0" y="22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7"/>
                  </a:lnTo>
                  <a:lnTo>
                    <a:pt x="5" y="41"/>
                  </a:lnTo>
                  <a:lnTo>
                    <a:pt x="7" y="48"/>
                  </a:lnTo>
                  <a:lnTo>
                    <a:pt x="7" y="53"/>
                  </a:lnTo>
                  <a:lnTo>
                    <a:pt x="8" y="60"/>
                  </a:lnTo>
                  <a:lnTo>
                    <a:pt x="8" y="65"/>
                  </a:lnTo>
                  <a:lnTo>
                    <a:pt x="8" y="72"/>
                  </a:lnTo>
                  <a:lnTo>
                    <a:pt x="8" y="77"/>
                  </a:lnTo>
                  <a:lnTo>
                    <a:pt x="7" y="84"/>
                  </a:lnTo>
                  <a:lnTo>
                    <a:pt x="5" y="89"/>
                  </a:lnTo>
                  <a:lnTo>
                    <a:pt x="5" y="94"/>
                  </a:lnTo>
                  <a:lnTo>
                    <a:pt x="13" y="94"/>
                  </a:lnTo>
                  <a:lnTo>
                    <a:pt x="19" y="92"/>
                  </a:lnTo>
                  <a:lnTo>
                    <a:pt x="24" y="91"/>
                  </a:lnTo>
                  <a:lnTo>
                    <a:pt x="31" y="89"/>
                  </a:lnTo>
                  <a:lnTo>
                    <a:pt x="36" y="87"/>
                  </a:lnTo>
                  <a:lnTo>
                    <a:pt x="43" y="85"/>
                  </a:lnTo>
                  <a:lnTo>
                    <a:pt x="48" y="84"/>
                  </a:lnTo>
                  <a:lnTo>
                    <a:pt x="55" y="80"/>
                  </a:lnTo>
                  <a:lnTo>
                    <a:pt x="62" y="77"/>
                  </a:lnTo>
                  <a:lnTo>
                    <a:pt x="65" y="72"/>
                  </a:lnTo>
                  <a:lnTo>
                    <a:pt x="70" y="68"/>
                  </a:lnTo>
                  <a:lnTo>
                    <a:pt x="74" y="63"/>
                  </a:lnTo>
                  <a:lnTo>
                    <a:pt x="77" y="58"/>
                  </a:lnTo>
                  <a:lnTo>
                    <a:pt x="75" y="56"/>
                  </a:lnTo>
                  <a:lnTo>
                    <a:pt x="70" y="53"/>
                  </a:lnTo>
                  <a:lnTo>
                    <a:pt x="67" y="51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1" y="37"/>
                  </a:lnTo>
                  <a:lnTo>
                    <a:pt x="46" y="32"/>
                  </a:lnTo>
                  <a:lnTo>
                    <a:pt x="43" y="27"/>
                  </a:lnTo>
                  <a:lnTo>
                    <a:pt x="39" y="22"/>
                  </a:lnTo>
                  <a:lnTo>
                    <a:pt x="34" y="17"/>
                  </a:lnTo>
                  <a:lnTo>
                    <a:pt x="31" y="12"/>
                  </a:lnTo>
                  <a:lnTo>
                    <a:pt x="27" y="5"/>
                  </a:lnTo>
                  <a:lnTo>
                    <a:pt x="25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8D1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109"/>
            <p:cNvSpPr>
              <a:spLocks/>
            </p:cNvSpPr>
            <p:nvPr/>
          </p:nvSpPr>
          <p:spPr bwMode="auto">
            <a:xfrm>
              <a:off x="1508112" y="7711902"/>
              <a:ext cx="174976" cy="144356"/>
            </a:xfrm>
            <a:custGeom>
              <a:avLst/>
              <a:gdLst>
                <a:gd name="T0" fmla="*/ 21 w 40"/>
                <a:gd name="T1" fmla="*/ 33 h 33"/>
                <a:gd name="T2" fmla="*/ 25 w 40"/>
                <a:gd name="T3" fmla="*/ 33 h 33"/>
                <a:gd name="T4" fmla="*/ 28 w 40"/>
                <a:gd name="T5" fmla="*/ 31 h 33"/>
                <a:gd name="T6" fmla="*/ 31 w 40"/>
                <a:gd name="T7" fmla="*/ 29 h 33"/>
                <a:gd name="T8" fmla="*/ 35 w 40"/>
                <a:gd name="T9" fmla="*/ 27 h 33"/>
                <a:gd name="T10" fmla="*/ 38 w 40"/>
                <a:gd name="T11" fmla="*/ 22 h 33"/>
                <a:gd name="T12" fmla="*/ 40 w 40"/>
                <a:gd name="T13" fmla="*/ 15 h 33"/>
                <a:gd name="T14" fmla="*/ 38 w 40"/>
                <a:gd name="T15" fmla="*/ 10 h 33"/>
                <a:gd name="T16" fmla="*/ 35 w 40"/>
                <a:gd name="T17" fmla="*/ 3 h 33"/>
                <a:gd name="T18" fmla="*/ 31 w 40"/>
                <a:gd name="T19" fmla="*/ 2 h 33"/>
                <a:gd name="T20" fmla="*/ 28 w 40"/>
                <a:gd name="T21" fmla="*/ 0 h 33"/>
                <a:gd name="T22" fmla="*/ 25 w 40"/>
                <a:gd name="T23" fmla="*/ 0 h 33"/>
                <a:gd name="T24" fmla="*/ 21 w 40"/>
                <a:gd name="T25" fmla="*/ 0 h 33"/>
                <a:gd name="T26" fmla="*/ 16 w 40"/>
                <a:gd name="T27" fmla="*/ 0 h 33"/>
                <a:gd name="T28" fmla="*/ 12 w 40"/>
                <a:gd name="T29" fmla="*/ 0 h 33"/>
                <a:gd name="T30" fmla="*/ 7 w 40"/>
                <a:gd name="T31" fmla="*/ 2 h 33"/>
                <a:gd name="T32" fmla="*/ 6 w 40"/>
                <a:gd name="T33" fmla="*/ 3 h 33"/>
                <a:gd name="T34" fmla="*/ 0 w 40"/>
                <a:gd name="T35" fmla="*/ 10 h 33"/>
                <a:gd name="T36" fmla="*/ 0 w 40"/>
                <a:gd name="T37" fmla="*/ 15 h 33"/>
                <a:gd name="T38" fmla="*/ 0 w 40"/>
                <a:gd name="T39" fmla="*/ 22 h 33"/>
                <a:gd name="T40" fmla="*/ 6 w 40"/>
                <a:gd name="T41" fmla="*/ 27 h 33"/>
                <a:gd name="T42" fmla="*/ 7 w 40"/>
                <a:gd name="T43" fmla="*/ 29 h 33"/>
                <a:gd name="T44" fmla="*/ 12 w 40"/>
                <a:gd name="T45" fmla="*/ 31 h 33"/>
                <a:gd name="T46" fmla="*/ 16 w 40"/>
                <a:gd name="T47" fmla="*/ 33 h 33"/>
                <a:gd name="T48" fmla="*/ 21 w 40"/>
                <a:gd name="T49" fmla="*/ 33 h 33"/>
                <a:gd name="T50" fmla="*/ 21 w 40"/>
                <a:gd name="T5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3">
                  <a:moveTo>
                    <a:pt x="21" y="33"/>
                  </a:moveTo>
                  <a:lnTo>
                    <a:pt x="25" y="33"/>
                  </a:lnTo>
                  <a:lnTo>
                    <a:pt x="28" y="31"/>
                  </a:lnTo>
                  <a:lnTo>
                    <a:pt x="31" y="29"/>
                  </a:lnTo>
                  <a:lnTo>
                    <a:pt x="35" y="27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38" y="10"/>
                  </a:lnTo>
                  <a:lnTo>
                    <a:pt x="35" y="3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12" y="31"/>
                  </a:lnTo>
                  <a:lnTo>
                    <a:pt x="16" y="33"/>
                  </a:lnTo>
                  <a:lnTo>
                    <a:pt x="21" y="33"/>
                  </a:lnTo>
                  <a:lnTo>
                    <a:pt x="21" y="33"/>
                  </a:lnTo>
                  <a:close/>
                </a:path>
              </a:pathLst>
            </a:custGeom>
            <a:solidFill>
              <a:srgbClr val="F580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115"/>
            <p:cNvSpPr>
              <a:spLocks/>
            </p:cNvSpPr>
            <p:nvPr/>
          </p:nvSpPr>
          <p:spPr bwMode="auto">
            <a:xfrm>
              <a:off x="1630594" y="9785362"/>
              <a:ext cx="144356" cy="227468"/>
            </a:xfrm>
            <a:custGeom>
              <a:avLst/>
              <a:gdLst>
                <a:gd name="T0" fmla="*/ 27 w 33"/>
                <a:gd name="T1" fmla="*/ 0 h 52"/>
                <a:gd name="T2" fmla="*/ 31 w 33"/>
                <a:gd name="T3" fmla="*/ 4 h 52"/>
                <a:gd name="T4" fmla="*/ 33 w 33"/>
                <a:gd name="T5" fmla="*/ 7 h 52"/>
                <a:gd name="T6" fmla="*/ 33 w 33"/>
                <a:gd name="T7" fmla="*/ 11 h 52"/>
                <a:gd name="T8" fmla="*/ 33 w 33"/>
                <a:gd name="T9" fmla="*/ 16 h 52"/>
                <a:gd name="T10" fmla="*/ 29 w 33"/>
                <a:gd name="T11" fmla="*/ 23 h 52"/>
                <a:gd name="T12" fmla="*/ 24 w 33"/>
                <a:gd name="T13" fmla="*/ 30 h 52"/>
                <a:gd name="T14" fmla="*/ 19 w 33"/>
                <a:gd name="T15" fmla="*/ 35 h 52"/>
                <a:gd name="T16" fmla="*/ 14 w 33"/>
                <a:gd name="T17" fmla="*/ 42 h 52"/>
                <a:gd name="T18" fmla="*/ 9 w 33"/>
                <a:gd name="T19" fmla="*/ 47 h 52"/>
                <a:gd name="T20" fmla="*/ 5 w 33"/>
                <a:gd name="T21" fmla="*/ 52 h 52"/>
                <a:gd name="T22" fmla="*/ 3 w 33"/>
                <a:gd name="T23" fmla="*/ 47 h 52"/>
                <a:gd name="T24" fmla="*/ 0 w 33"/>
                <a:gd name="T25" fmla="*/ 43 h 52"/>
                <a:gd name="T26" fmla="*/ 2 w 33"/>
                <a:gd name="T27" fmla="*/ 36 h 52"/>
                <a:gd name="T28" fmla="*/ 3 w 33"/>
                <a:gd name="T29" fmla="*/ 31 h 52"/>
                <a:gd name="T30" fmla="*/ 7 w 33"/>
                <a:gd name="T31" fmla="*/ 24 h 52"/>
                <a:gd name="T32" fmla="*/ 10 w 33"/>
                <a:gd name="T33" fmla="*/ 19 h 52"/>
                <a:gd name="T34" fmla="*/ 14 w 33"/>
                <a:gd name="T35" fmla="*/ 14 h 52"/>
                <a:gd name="T36" fmla="*/ 17 w 33"/>
                <a:gd name="T37" fmla="*/ 9 h 52"/>
                <a:gd name="T38" fmla="*/ 22 w 33"/>
                <a:gd name="T39" fmla="*/ 4 h 52"/>
                <a:gd name="T40" fmla="*/ 27 w 33"/>
                <a:gd name="T41" fmla="*/ 0 h 52"/>
                <a:gd name="T42" fmla="*/ 27 w 33"/>
                <a:gd name="T4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52">
                  <a:moveTo>
                    <a:pt x="27" y="0"/>
                  </a:moveTo>
                  <a:lnTo>
                    <a:pt x="31" y="4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3" y="16"/>
                  </a:lnTo>
                  <a:lnTo>
                    <a:pt x="29" y="23"/>
                  </a:lnTo>
                  <a:lnTo>
                    <a:pt x="24" y="30"/>
                  </a:lnTo>
                  <a:lnTo>
                    <a:pt x="19" y="35"/>
                  </a:lnTo>
                  <a:lnTo>
                    <a:pt x="14" y="42"/>
                  </a:lnTo>
                  <a:lnTo>
                    <a:pt x="9" y="47"/>
                  </a:lnTo>
                  <a:lnTo>
                    <a:pt x="5" y="52"/>
                  </a:lnTo>
                  <a:lnTo>
                    <a:pt x="3" y="47"/>
                  </a:lnTo>
                  <a:lnTo>
                    <a:pt x="0" y="43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22" y="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116"/>
            <p:cNvSpPr>
              <a:spLocks/>
            </p:cNvSpPr>
            <p:nvPr/>
          </p:nvSpPr>
          <p:spPr bwMode="auto">
            <a:xfrm>
              <a:off x="1766199" y="9815984"/>
              <a:ext cx="144356" cy="188100"/>
            </a:xfrm>
            <a:custGeom>
              <a:avLst/>
              <a:gdLst>
                <a:gd name="T0" fmla="*/ 24 w 33"/>
                <a:gd name="T1" fmla="*/ 0 h 43"/>
                <a:gd name="T2" fmla="*/ 27 w 33"/>
                <a:gd name="T3" fmla="*/ 2 h 43"/>
                <a:gd name="T4" fmla="*/ 31 w 33"/>
                <a:gd name="T5" fmla="*/ 5 h 43"/>
                <a:gd name="T6" fmla="*/ 31 w 33"/>
                <a:gd name="T7" fmla="*/ 7 h 43"/>
                <a:gd name="T8" fmla="*/ 33 w 33"/>
                <a:gd name="T9" fmla="*/ 10 h 43"/>
                <a:gd name="T10" fmla="*/ 29 w 33"/>
                <a:gd name="T11" fmla="*/ 17 h 43"/>
                <a:gd name="T12" fmla="*/ 24 w 33"/>
                <a:gd name="T13" fmla="*/ 26 h 43"/>
                <a:gd name="T14" fmla="*/ 17 w 33"/>
                <a:gd name="T15" fmla="*/ 31 h 43"/>
                <a:gd name="T16" fmla="*/ 12 w 33"/>
                <a:gd name="T17" fmla="*/ 36 h 43"/>
                <a:gd name="T18" fmla="*/ 5 w 33"/>
                <a:gd name="T19" fmla="*/ 40 h 43"/>
                <a:gd name="T20" fmla="*/ 2 w 33"/>
                <a:gd name="T21" fmla="*/ 43 h 43"/>
                <a:gd name="T22" fmla="*/ 0 w 33"/>
                <a:gd name="T23" fmla="*/ 38 h 43"/>
                <a:gd name="T24" fmla="*/ 0 w 33"/>
                <a:gd name="T25" fmla="*/ 35 h 43"/>
                <a:gd name="T26" fmla="*/ 0 w 33"/>
                <a:gd name="T27" fmla="*/ 29 h 43"/>
                <a:gd name="T28" fmla="*/ 0 w 33"/>
                <a:gd name="T29" fmla="*/ 28 h 43"/>
                <a:gd name="T30" fmla="*/ 3 w 33"/>
                <a:gd name="T31" fmla="*/ 19 h 43"/>
                <a:gd name="T32" fmla="*/ 10 w 33"/>
                <a:gd name="T33" fmla="*/ 12 h 43"/>
                <a:gd name="T34" fmla="*/ 17 w 33"/>
                <a:gd name="T35" fmla="*/ 5 h 43"/>
                <a:gd name="T36" fmla="*/ 24 w 33"/>
                <a:gd name="T37" fmla="*/ 0 h 43"/>
                <a:gd name="T38" fmla="*/ 24 w 33"/>
                <a:gd name="T3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43">
                  <a:moveTo>
                    <a:pt x="24" y="0"/>
                  </a:moveTo>
                  <a:lnTo>
                    <a:pt x="27" y="2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3" y="10"/>
                  </a:lnTo>
                  <a:lnTo>
                    <a:pt x="29" y="17"/>
                  </a:lnTo>
                  <a:lnTo>
                    <a:pt x="24" y="26"/>
                  </a:lnTo>
                  <a:lnTo>
                    <a:pt x="17" y="31"/>
                  </a:lnTo>
                  <a:lnTo>
                    <a:pt x="12" y="36"/>
                  </a:lnTo>
                  <a:lnTo>
                    <a:pt x="5" y="40"/>
                  </a:lnTo>
                  <a:lnTo>
                    <a:pt x="2" y="43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0" y="12"/>
                  </a:lnTo>
                  <a:lnTo>
                    <a:pt x="17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117"/>
            <p:cNvSpPr>
              <a:spLocks/>
            </p:cNvSpPr>
            <p:nvPr/>
          </p:nvSpPr>
          <p:spPr bwMode="auto">
            <a:xfrm>
              <a:off x="1932426" y="9837855"/>
              <a:ext cx="96237" cy="153105"/>
            </a:xfrm>
            <a:custGeom>
              <a:avLst/>
              <a:gdLst>
                <a:gd name="T0" fmla="*/ 15 w 22"/>
                <a:gd name="T1" fmla="*/ 0 h 35"/>
                <a:gd name="T2" fmla="*/ 20 w 22"/>
                <a:gd name="T3" fmla="*/ 4 h 35"/>
                <a:gd name="T4" fmla="*/ 22 w 22"/>
                <a:gd name="T5" fmla="*/ 7 h 35"/>
                <a:gd name="T6" fmla="*/ 22 w 22"/>
                <a:gd name="T7" fmla="*/ 14 h 35"/>
                <a:gd name="T8" fmla="*/ 20 w 22"/>
                <a:gd name="T9" fmla="*/ 21 h 35"/>
                <a:gd name="T10" fmla="*/ 17 w 22"/>
                <a:gd name="T11" fmla="*/ 24 h 35"/>
                <a:gd name="T12" fmla="*/ 13 w 22"/>
                <a:gd name="T13" fmla="*/ 30 h 35"/>
                <a:gd name="T14" fmla="*/ 10 w 22"/>
                <a:gd name="T15" fmla="*/ 33 h 35"/>
                <a:gd name="T16" fmla="*/ 7 w 22"/>
                <a:gd name="T17" fmla="*/ 35 h 35"/>
                <a:gd name="T18" fmla="*/ 3 w 22"/>
                <a:gd name="T19" fmla="*/ 35 h 35"/>
                <a:gd name="T20" fmla="*/ 1 w 22"/>
                <a:gd name="T21" fmla="*/ 33 h 35"/>
                <a:gd name="T22" fmla="*/ 0 w 22"/>
                <a:gd name="T23" fmla="*/ 31 h 35"/>
                <a:gd name="T24" fmla="*/ 0 w 22"/>
                <a:gd name="T25" fmla="*/ 28 h 35"/>
                <a:gd name="T26" fmla="*/ 0 w 22"/>
                <a:gd name="T27" fmla="*/ 26 h 35"/>
                <a:gd name="T28" fmla="*/ 1 w 22"/>
                <a:gd name="T29" fmla="*/ 23 h 35"/>
                <a:gd name="T30" fmla="*/ 3 w 22"/>
                <a:gd name="T31" fmla="*/ 18 h 35"/>
                <a:gd name="T32" fmla="*/ 8 w 22"/>
                <a:gd name="T33" fmla="*/ 11 h 35"/>
                <a:gd name="T34" fmla="*/ 12 w 22"/>
                <a:gd name="T35" fmla="*/ 4 h 35"/>
                <a:gd name="T36" fmla="*/ 15 w 22"/>
                <a:gd name="T37" fmla="*/ 0 h 35"/>
                <a:gd name="T38" fmla="*/ 15 w 22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35">
                  <a:moveTo>
                    <a:pt x="15" y="0"/>
                  </a:moveTo>
                  <a:lnTo>
                    <a:pt x="20" y="4"/>
                  </a:lnTo>
                  <a:lnTo>
                    <a:pt x="22" y="7"/>
                  </a:lnTo>
                  <a:lnTo>
                    <a:pt x="22" y="14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3" y="18"/>
                  </a:lnTo>
                  <a:lnTo>
                    <a:pt x="8" y="11"/>
                  </a:lnTo>
                  <a:lnTo>
                    <a:pt x="12" y="4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118"/>
            <p:cNvSpPr>
              <a:spLocks/>
            </p:cNvSpPr>
            <p:nvPr/>
          </p:nvSpPr>
          <p:spPr bwMode="auto">
            <a:xfrm>
              <a:off x="1158160" y="10231550"/>
              <a:ext cx="148729" cy="209971"/>
            </a:xfrm>
            <a:custGeom>
              <a:avLst/>
              <a:gdLst>
                <a:gd name="T0" fmla="*/ 27 w 34"/>
                <a:gd name="T1" fmla="*/ 0 h 48"/>
                <a:gd name="T2" fmla="*/ 31 w 34"/>
                <a:gd name="T3" fmla="*/ 3 h 48"/>
                <a:gd name="T4" fmla="*/ 34 w 34"/>
                <a:gd name="T5" fmla="*/ 7 h 48"/>
                <a:gd name="T6" fmla="*/ 34 w 34"/>
                <a:gd name="T7" fmla="*/ 8 h 48"/>
                <a:gd name="T8" fmla="*/ 34 w 34"/>
                <a:gd name="T9" fmla="*/ 13 h 48"/>
                <a:gd name="T10" fmla="*/ 31 w 34"/>
                <a:gd name="T11" fmla="*/ 20 h 48"/>
                <a:gd name="T12" fmla="*/ 25 w 34"/>
                <a:gd name="T13" fmla="*/ 27 h 48"/>
                <a:gd name="T14" fmla="*/ 19 w 34"/>
                <a:gd name="T15" fmla="*/ 32 h 48"/>
                <a:gd name="T16" fmla="*/ 15 w 34"/>
                <a:gd name="T17" fmla="*/ 38 h 48"/>
                <a:gd name="T18" fmla="*/ 10 w 34"/>
                <a:gd name="T19" fmla="*/ 43 h 48"/>
                <a:gd name="T20" fmla="*/ 7 w 34"/>
                <a:gd name="T21" fmla="*/ 48 h 48"/>
                <a:gd name="T22" fmla="*/ 3 w 34"/>
                <a:gd name="T23" fmla="*/ 44 h 48"/>
                <a:gd name="T24" fmla="*/ 0 w 34"/>
                <a:gd name="T25" fmla="*/ 39 h 48"/>
                <a:gd name="T26" fmla="*/ 1 w 34"/>
                <a:gd name="T27" fmla="*/ 32 h 48"/>
                <a:gd name="T28" fmla="*/ 5 w 34"/>
                <a:gd name="T29" fmla="*/ 27 h 48"/>
                <a:gd name="T30" fmla="*/ 7 w 34"/>
                <a:gd name="T31" fmla="*/ 22 h 48"/>
                <a:gd name="T32" fmla="*/ 12 w 34"/>
                <a:gd name="T33" fmla="*/ 17 h 48"/>
                <a:gd name="T34" fmla="*/ 15 w 34"/>
                <a:gd name="T35" fmla="*/ 13 h 48"/>
                <a:gd name="T36" fmla="*/ 19 w 34"/>
                <a:gd name="T37" fmla="*/ 8 h 48"/>
                <a:gd name="T38" fmla="*/ 22 w 34"/>
                <a:gd name="T39" fmla="*/ 3 h 48"/>
                <a:gd name="T40" fmla="*/ 27 w 34"/>
                <a:gd name="T41" fmla="*/ 0 h 48"/>
                <a:gd name="T42" fmla="*/ 27 w 34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48">
                  <a:moveTo>
                    <a:pt x="27" y="0"/>
                  </a:moveTo>
                  <a:lnTo>
                    <a:pt x="31" y="3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13"/>
                  </a:lnTo>
                  <a:lnTo>
                    <a:pt x="31" y="20"/>
                  </a:lnTo>
                  <a:lnTo>
                    <a:pt x="25" y="27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2" y="17"/>
                  </a:lnTo>
                  <a:lnTo>
                    <a:pt x="15" y="13"/>
                  </a:lnTo>
                  <a:lnTo>
                    <a:pt x="19" y="8"/>
                  </a:lnTo>
                  <a:lnTo>
                    <a:pt x="22" y="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119"/>
            <p:cNvSpPr>
              <a:spLocks/>
            </p:cNvSpPr>
            <p:nvPr/>
          </p:nvSpPr>
          <p:spPr bwMode="auto">
            <a:xfrm>
              <a:off x="1298141" y="10275293"/>
              <a:ext cx="131232" cy="174976"/>
            </a:xfrm>
            <a:custGeom>
              <a:avLst/>
              <a:gdLst>
                <a:gd name="T0" fmla="*/ 23 w 30"/>
                <a:gd name="T1" fmla="*/ 0 h 40"/>
                <a:gd name="T2" fmla="*/ 26 w 30"/>
                <a:gd name="T3" fmla="*/ 2 h 40"/>
                <a:gd name="T4" fmla="*/ 30 w 30"/>
                <a:gd name="T5" fmla="*/ 5 h 40"/>
                <a:gd name="T6" fmla="*/ 30 w 30"/>
                <a:gd name="T7" fmla="*/ 7 h 40"/>
                <a:gd name="T8" fmla="*/ 30 w 30"/>
                <a:gd name="T9" fmla="*/ 12 h 40"/>
                <a:gd name="T10" fmla="*/ 26 w 30"/>
                <a:gd name="T11" fmla="*/ 19 h 40"/>
                <a:gd name="T12" fmla="*/ 21 w 30"/>
                <a:gd name="T13" fmla="*/ 26 h 40"/>
                <a:gd name="T14" fmla="*/ 18 w 30"/>
                <a:gd name="T15" fmla="*/ 29 h 40"/>
                <a:gd name="T16" fmla="*/ 14 w 30"/>
                <a:gd name="T17" fmla="*/ 33 h 40"/>
                <a:gd name="T18" fmla="*/ 12 w 30"/>
                <a:gd name="T19" fmla="*/ 36 h 40"/>
                <a:gd name="T20" fmla="*/ 11 w 30"/>
                <a:gd name="T21" fmla="*/ 40 h 40"/>
                <a:gd name="T22" fmla="*/ 5 w 30"/>
                <a:gd name="T23" fmla="*/ 38 h 40"/>
                <a:gd name="T24" fmla="*/ 4 w 30"/>
                <a:gd name="T25" fmla="*/ 36 h 40"/>
                <a:gd name="T26" fmla="*/ 2 w 30"/>
                <a:gd name="T27" fmla="*/ 34 h 40"/>
                <a:gd name="T28" fmla="*/ 0 w 30"/>
                <a:gd name="T29" fmla="*/ 31 h 40"/>
                <a:gd name="T30" fmla="*/ 0 w 30"/>
                <a:gd name="T31" fmla="*/ 26 h 40"/>
                <a:gd name="T32" fmla="*/ 4 w 30"/>
                <a:gd name="T33" fmla="*/ 21 h 40"/>
                <a:gd name="T34" fmla="*/ 9 w 30"/>
                <a:gd name="T35" fmla="*/ 14 h 40"/>
                <a:gd name="T36" fmla="*/ 14 w 30"/>
                <a:gd name="T37" fmla="*/ 9 h 40"/>
                <a:gd name="T38" fmla="*/ 18 w 30"/>
                <a:gd name="T39" fmla="*/ 3 h 40"/>
                <a:gd name="T40" fmla="*/ 23 w 30"/>
                <a:gd name="T41" fmla="*/ 0 h 40"/>
                <a:gd name="T42" fmla="*/ 23 w 30"/>
                <a:gd name="T4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0">
                  <a:moveTo>
                    <a:pt x="23" y="0"/>
                  </a:moveTo>
                  <a:lnTo>
                    <a:pt x="26" y="2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12"/>
                  </a:lnTo>
                  <a:lnTo>
                    <a:pt x="26" y="19"/>
                  </a:lnTo>
                  <a:lnTo>
                    <a:pt x="21" y="26"/>
                  </a:lnTo>
                  <a:lnTo>
                    <a:pt x="18" y="29"/>
                  </a:lnTo>
                  <a:lnTo>
                    <a:pt x="14" y="33"/>
                  </a:lnTo>
                  <a:lnTo>
                    <a:pt x="12" y="36"/>
                  </a:lnTo>
                  <a:lnTo>
                    <a:pt x="11" y="40"/>
                  </a:lnTo>
                  <a:lnTo>
                    <a:pt x="5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4" y="21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120"/>
            <p:cNvSpPr>
              <a:spLocks/>
            </p:cNvSpPr>
            <p:nvPr/>
          </p:nvSpPr>
          <p:spPr bwMode="auto">
            <a:xfrm>
              <a:off x="1429373" y="10319037"/>
              <a:ext cx="87488" cy="153105"/>
            </a:xfrm>
            <a:custGeom>
              <a:avLst/>
              <a:gdLst>
                <a:gd name="T0" fmla="*/ 13 w 20"/>
                <a:gd name="T1" fmla="*/ 0 h 35"/>
                <a:gd name="T2" fmla="*/ 18 w 20"/>
                <a:gd name="T3" fmla="*/ 4 h 35"/>
                <a:gd name="T4" fmla="*/ 20 w 20"/>
                <a:gd name="T5" fmla="*/ 9 h 35"/>
                <a:gd name="T6" fmla="*/ 20 w 20"/>
                <a:gd name="T7" fmla="*/ 12 h 35"/>
                <a:gd name="T8" fmla="*/ 20 w 20"/>
                <a:gd name="T9" fmla="*/ 19 h 35"/>
                <a:gd name="T10" fmla="*/ 17 w 20"/>
                <a:gd name="T11" fmla="*/ 24 h 35"/>
                <a:gd name="T12" fmla="*/ 13 w 20"/>
                <a:gd name="T13" fmla="*/ 30 h 35"/>
                <a:gd name="T14" fmla="*/ 8 w 20"/>
                <a:gd name="T15" fmla="*/ 33 h 35"/>
                <a:gd name="T16" fmla="*/ 3 w 20"/>
                <a:gd name="T17" fmla="*/ 35 h 35"/>
                <a:gd name="T18" fmla="*/ 0 w 20"/>
                <a:gd name="T19" fmla="*/ 28 h 35"/>
                <a:gd name="T20" fmla="*/ 0 w 20"/>
                <a:gd name="T21" fmla="*/ 24 h 35"/>
                <a:gd name="T22" fmla="*/ 1 w 20"/>
                <a:gd name="T23" fmla="*/ 19 h 35"/>
                <a:gd name="T24" fmla="*/ 3 w 20"/>
                <a:gd name="T25" fmla="*/ 16 h 35"/>
                <a:gd name="T26" fmla="*/ 8 w 20"/>
                <a:gd name="T27" fmla="*/ 7 h 35"/>
                <a:gd name="T28" fmla="*/ 13 w 20"/>
                <a:gd name="T29" fmla="*/ 0 h 35"/>
                <a:gd name="T30" fmla="*/ 13 w 20"/>
                <a:gd name="T3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35">
                  <a:moveTo>
                    <a:pt x="13" y="0"/>
                  </a:moveTo>
                  <a:lnTo>
                    <a:pt x="18" y="4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20" y="19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8" y="33"/>
                  </a:lnTo>
                  <a:lnTo>
                    <a:pt x="3" y="35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8" y="7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60" name="Group 300"/>
            <p:cNvGrpSpPr/>
            <p:nvPr/>
          </p:nvGrpSpPr>
          <p:grpSpPr>
            <a:xfrm>
              <a:off x="762000" y="4781168"/>
              <a:ext cx="1311663" cy="2007523"/>
              <a:chOff x="1337656" y="5576987"/>
              <a:chExt cx="1434354" cy="2195303"/>
            </a:xfrm>
          </p:grpSpPr>
          <p:sp>
            <p:nvSpPr>
              <p:cNvPr id="63" name="Freeform 376"/>
              <p:cNvSpPr>
                <a:spLocks/>
              </p:cNvSpPr>
              <p:nvPr/>
            </p:nvSpPr>
            <p:spPr bwMode="auto">
              <a:xfrm>
                <a:off x="1337656" y="5799211"/>
                <a:ext cx="1434354" cy="1973079"/>
              </a:xfrm>
              <a:custGeom>
                <a:avLst/>
                <a:gdLst>
                  <a:gd name="T0" fmla="*/ 81 w 425"/>
                  <a:gd name="T1" fmla="*/ 36 h 585"/>
                  <a:gd name="T2" fmla="*/ 0 w 425"/>
                  <a:gd name="T3" fmla="*/ 585 h 585"/>
                  <a:gd name="T4" fmla="*/ 338 w 425"/>
                  <a:gd name="T5" fmla="*/ 494 h 585"/>
                  <a:gd name="T6" fmla="*/ 425 w 425"/>
                  <a:gd name="T7" fmla="*/ 0 h 585"/>
                  <a:gd name="T8" fmla="*/ 81 w 425"/>
                  <a:gd name="T9" fmla="*/ 36 h 585"/>
                  <a:gd name="T10" fmla="*/ 81 w 425"/>
                  <a:gd name="T11" fmla="*/ 36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5" h="585">
                    <a:moveTo>
                      <a:pt x="81" y="36"/>
                    </a:moveTo>
                    <a:lnTo>
                      <a:pt x="0" y="585"/>
                    </a:lnTo>
                    <a:lnTo>
                      <a:pt x="338" y="494"/>
                    </a:lnTo>
                    <a:lnTo>
                      <a:pt x="425" y="0"/>
                    </a:lnTo>
                    <a:lnTo>
                      <a:pt x="81" y="36"/>
                    </a:lnTo>
                    <a:lnTo>
                      <a:pt x="81" y="3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377"/>
              <p:cNvSpPr>
                <a:spLocks/>
              </p:cNvSpPr>
              <p:nvPr/>
            </p:nvSpPr>
            <p:spPr bwMode="auto">
              <a:xfrm>
                <a:off x="2122972" y="5576987"/>
                <a:ext cx="276096" cy="269363"/>
              </a:xfrm>
              <a:custGeom>
                <a:avLst/>
                <a:gdLst>
                  <a:gd name="T0" fmla="*/ 0 w 81"/>
                  <a:gd name="T1" fmla="*/ 74 h 80"/>
                  <a:gd name="T2" fmla="*/ 28 w 81"/>
                  <a:gd name="T3" fmla="*/ 0 h 80"/>
                  <a:gd name="T4" fmla="*/ 81 w 81"/>
                  <a:gd name="T5" fmla="*/ 6 h 80"/>
                  <a:gd name="T6" fmla="*/ 76 w 81"/>
                  <a:gd name="T7" fmla="*/ 80 h 80"/>
                  <a:gd name="T8" fmla="*/ 0 w 81"/>
                  <a:gd name="T9" fmla="*/ 74 h 80"/>
                  <a:gd name="T10" fmla="*/ 0 w 81"/>
                  <a:gd name="T11" fmla="*/ 7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80">
                    <a:moveTo>
                      <a:pt x="0" y="74"/>
                    </a:moveTo>
                    <a:lnTo>
                      <a:pt x="28" y="0"/>
                    </a:lnTo>
                    <a:lnTo>
                      <a:pt x="81" y="6"/>
                    </a:lnTo>
                    <a:lnTo>
                      <a:pt x="76" y="80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391"/>
              <p:cNvSpPr>
                <a:spLocks/>
              </p:cNvSpPr>
              <p:nvPr/>
            </p:nvSpPr>
            <p:spPr bwMode="auto">
              <a:xfrm>
                <a:off x="1920949" y="5772275"/>
                <a:ext cx="599331" cy="343437"/>
              </a:xfrm>
              <a:custGeom>
                <a:avLst/>
                <a:gdLst>
                  <a:gd name="T0" fmla="*/ 0 w 177"/>
                  <a:gd name="T1" fmla="*/ 103 h 103"/>
                  <a:gd name="T2" fmla="*/ 40 w 177"/>
                  <a:gd name="T3" fmla="*/ 15 h 103"/>
                  <a:gd name="T4" fmla="*/ 177 w 177"/>
                  <a:gd name="T5" fmla="*/ 0 h 103"/>
                  <a:gd name="T6" fmla="*/ 148 w 177"/>
                  <a:gd name="T7" fmla="*/ 95 h 103"/>
                  <a:gd name="T8" fmla="*/ 0 w 177"/>
                  <a:gd name="T9" fmla="*/ 103 h 103"/>
                  <a:gd name="T10" fmla="*/ 0 w 177"/>
                  <a:gd name="T11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03">
                    <a:moveTo>
                      <a:pt x="0" y="103"/>
                    </a:moveTo>
                    <a:lnTo>
                      <a:pt x="40" y="15"/>
                    </a:lnTo>
                    <a:lnTo>
                      <a:pt x="177" y="0"/>
                    </a:lnTo>
                    <a:lnTo>
                      <a:pt x="148" y="95"/>
                    </a:lnTo>
                    <a:lnTo>
                      <a:pt x="0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61" name="Freeform 27"/>
            <p:cNvSpPr>
              <a:spLocks/>
            </p:cNvSpPr>
            <p:nvPr/>
          </p:nvSpPr>
          <p:spPr bwMode="auto">
            <a:xfrm rot="21266612">
              <a:off x="-256621" y="5430620"/>
              <a:ext cx="1779890" cy="1649146"/>
            </a:xfrm>
            <a:custGeom>
              <a:avLst/>
              <a:gdLst>
                <a:gd name="T0" fmla="*/ 60 w 528"/>
                <a:gd name="T1" fmla="*/ 2 h 353"/>
                <a:gd name="T2" fmla="*/ 51 w 528"/>
                <a:gd name="T3" fmla="*/ 5 h 353"/>
                <a:gd name="T4" fmla="*/ 41 w 528"/>
                <a:gd name="T5" fmla="*/ 12 h 353"/>
                <a:gd name="T6" fmla="*/ 29 w 528"/>
                <a:gd name="T7" fmla="*/ 21 h 353"/>
                <a:gd name="T8" fmla="*/ 19 w 528"/>
                <a:gd name="T9" fmla="*/ 31 h 353"/>
                <a:gd name="T10" fmla="*/ 10 w 528"/>
                <a:gd name="T11" fmla="*/ 45 h 353"/>
                <a:gd name="T12" fmla="*/ 2 w 528"/>
                <a:gd name="T13" fmla="*/ 59 h 353"/>
                <a:gd name="T14" fmla="*/ 0 w 528"/>
                <a:gd name="T15" fmla="*/ 76 h 353"/>
                <a:gd name="T16" fmla="*/ 3 w 528"/>
                <a:gd name="T17" fmla="*/ 95 h 353"/>
                <a:gd name="T18" fmla="*/ 19 w 528"/>
                <a:gd name="T19" fmla="*/ 127 h 353"/>
                <a:gd name="T20" fmla="*/ 45 w 528"/>
                <a:gd name="T21" fmla="*/ 167 h 353"/>
                <a:gd name="T22" fmla="*/ 77 w 528"/>
                <a:gd name="T23" fmla="*/ 213 h 353"/>
                <a:gd name="T24" fmla="*/ 110 w 528"/>
                <a:gd name="T25" fmla="*/ 258 h 353"/>
                <a:gd name="T26" fmla="*/ 141 w 528"/>
                <a:gd name="T27" fmla="*/ 299 h 353"/>
                <a:gd name="T28" fmla="*/ 165 w 528"/>
                <a:gd name="T29" fmla="*/ 332 h 353"/>
                <a:gd name="T30" fmla="*/ 180 w 528"/>
                <a:gd name="T31" fmla="*/ 349 h 353"/>
                <a:gd name="T32" fmla="*/ 186 w 528"/>
                <a:gd name="T33" fmla="*/ 351 h 353"/>
                <a:gd name="T34" fmla="*/ 210 w 528"/>
                <a:gd name="T35" fmla="*/ 344 h 353"/>
                <a:gd name="T36" fmla="*/ 253 w 528"/>
                <a:gd name="T37" fmla="*/ 332 h 353"/>
                <a:gd name="T38" fmla="*/ 306 w 528"/>
                <a:gd name="T39" fmla="*/ 315 h 353"/>
                <a:gd name="T40" fmla="*/ 366 w 528"/>
                <a:gd name="T41" fmla="*/ 294 h 353"/>
                <a:gd name="T42" fmla="*/ 426 w 528"/>
                <a:gd name="T43" fmla="*/ 272 h 353"/>
                <a:gd name="T44" fmla="*/ 478 w 528"/>
                <a:gd name="T45" fmla="*/ 248 h 353"/>
                <a:gd name="T46" fmla="*/ 515 w 528"/>
                <a:gd name="T47" fmla="*/ 224 h 353"/>
                <a:gd name="T48" fmla="*/ 479 w 528"/>
                <a:gd name="T49" fmla="*/ 115 h 353"/>
                <a:gd name="T50" fmla="*/ 471 w 528"/>
                <a:gd name="T51" fmla="*/ 119 h 353"/>
                <a:gd name="T52" fmla="*/ 447 w 528"/>
                <a:gd name="T53" fmla="*/ 129 h 353"/>
                <a:gd name="T54" fmla="*/ 412 w 528"/>
                <a:gd name="T55" fmla="*/ 145 h 353"/>
                <a:gd name="T56" fmla="*/ 373 w 528"/>
                <a:gd name="T57" fmla="*/ 162 h 353"/>
                <a:gd name="T58" fmla="*/ 330 w 528"/>
                <a:gd name="T59" fmla="*/ 181 h 353"/>
                <a:gd name="T60" fmla="*/ 290 w 528"/>
                <a:gd name="T61" fmla="*/ 196 h 353"/>
                <a:gd name="T62" fmla="*/ 256 w 528"/>
                <a:gd name="T63" fmla="*/ 208 h 353"/>
                <a:gd name="T64" fmla="*/ 234 w 528"/>
                <a:gd name="T65" fmla="*/ 213 h 353"/>
                <a:gd name="T66" fmla="*/ 228 w 528"/>
                <a:gd name="T67" fmla="*/ 208 h 353"/>
                <a:gd name="T68" fmla="*/ 222 w 528"/>
                <a:gd name="T69" fmla="*/ 194 h 353"/>
                <a:gd name="T70" fmla="*/ 213 w 528"/>
                <a:gd name="T71" fmla="*/ 174 h 353"/>
                <a:gd name="T72" fmla="*/ 203 w 528"/>
                <a:gd name="T73" fmla="*/ 150 h 353"/>
                <a:gd name="T74" fmla="*/ 187 w 528"/>
                <a:gd name="T75" fmla="*/ 120 h 353"/>
                <a:gd name="T76" fmla="*/ 172 w 528"/>
                <a:gd name="T77" fmla="*/ 91 h 353"/>
                <a:gd name="T78" fmla="*/ 153 w 528"/>
                <a:gd name="T79" fmla="*/ 62 h 353"/>
                <a:gd name="T80" fmla="*/ 132 w 528"/>
                <a:gd name="T81" fmla="*/ 36 h 353"/>
                <a:gd name="T82" fmla="*/ 125 w 528"/>
                <a:gd name="T83" fmla="*/ 29 h 353"/>
                <a:gd name="T84" fmla="*/ 118 w 528"/>
                <a:gd name="T85" fmla="*/ 22 h 353"/>
                <a:gd name="T86" fmla="*/ 110 w 528"/>
                <a:gd name="T87" fmla="*/ 16 h 353"/>
                <a:gd name="T88" fmla="*/ 100 w 528"/>
                <a:gd name="T89" fmla="*/ 9 h 353"/>
                <a:gd name="T90" fmla="*/ 89 w 528"/>
                <a:gd name="T91" fmla="*/ 4 h 353"/>
                <a:gd name="T92" fmla="*/ 76 w 528"/>
                <a:gd name="T93" fmla="*/ 0 h 353"/>
                <a:gd name="T94" fmla="*/ 63 w 528"/>
                <a:gd name="T95" fmla="*/ 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8" h="353">
                  <a:moveTo>
                    <a:pt x="63" y="2"/>
                  </a:moveTo>
                  <a:lnTo>
                    <a:pt x="60" y="2"/>
                  </a:lnTo>
                  <a:lnTo>
                    <a:pt x="57" y="5"/>
                  </a:lnTo>
                  <a:lnTo>
                    <a:pt x="51" y="5"/>
                  </a:lnTo>
                  <a:lnTo>
                    <a:pt x="46" y="9"/>
                  </a:lnTo>
                  <a:lnTo>
                    <a:pt x="41" y="12"/>
                  </a:lnTo>
                  <a:lnTo>
                    <a:pt x="36" y="16"/>
                  </a:lnTo>
                  <a:lnTo>
                    <a:pt x="29" y="21"/>
                  </a:lnTo>
                  <a:lnTo>
                    <a:pt x="24" y="28"/>
                  </a:lnTo>
                  <a:lnTo>
                    <a:pt x="19" y="31"/>
                  </a:lnTo>
                  <a:lnTo>
                    <a:pt x="14" y="38"/>
                  </a:lnTo>
                  <a:lnTo>
                    <a:pt x="10" y="45"/>
                  </a:lnTo>
                  <a:lnTo>
                    <a:pt x="5" y="52"/>
                  </a:lnTo>
                  <a:lnTo>
                    <a:pt x="2" y="59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2" y="84"/>
                  </a:lnTo>
                  <a:lnTo>
                    <a:pt x="3" y="95"/>
                  </a:lnTo>
                  <a:lnTo>
                    <a:pt x="10" y="110"/>
                  </a:lnTo>
                  <a:lnTo>
                    <a:pt x="19" y="127"/>
                  </a:lnTo>
                  <a:lnTo>
                    <a:pt x="31" y="146"/>
                  </a:lnTo>
                  <a:lnTo>
                    <a:pt x="45" y="167"/>
                  </a:lnTo>
                  <a:lnTo>
                    <a:pt x="60" y="191"/>
                  </a:lnTo>
                  <a:lnTo>
                    <a:pt x="77" y="213"/>
                  </a:lnTo>
                  <a:lnTo>
                    <a:pt x="93" y="237"/>
                  </a:lnTo>
                  <a:lnTo>
                    <a:pt x="110" y="258"/>
                  </a:lnTo>
                  <a:lnTo>
                    <a:pt x="125" y="280"/>
                  </a:lnTo>
                  <a:lnTo>
                    <a:pt x="141" y="299"/>
                  </a:lnTo>
                  <a:lnTo>
                    <a:pt x="155" y="318"/>
                  </a:lnTo>
                  <a:lnTo>
                    <a:pt x="165" y="332"/>
                  </a:lnTo>
                  <a:lnTo>
                    <a:pt x="175" y="342"/>
                  </a:lnTo>
                  <a:lnTo>
                    <a:pt x="180" y="349"/>
                  </a:lnTo>
                  <a:lnTo>
                    <a:pt x="182" y="353"/>
                  </a:lnTo>
                  <a:lnTo>
                    <a:pt x="186" y="351"/>
                  </a:lnTo>
                  <a:lnTo>
                    <a:pt x="196" y="349"/>
                  </a:lnTo>
                  <a:lnTo>
                    <a:pt x="210" y="344"/>
                  </a:lnTo>
                  <a:lnTo>
                    <a:pt x="230" y="339"/>
                  </a:lnTo>
                  <a:lnTo>
                    <a:pt x="253" y="332"/>
                  </a:lnTo>
                  <a:lnTo>
                    <a:pt x="278" y="323"/>
                  </a:lnTo>
                  <a:lnTo>
                    <a:pt x="306" y="315"/>
                  </a:lnTo>
                  <a:lnTo>
                    <a:pt x="337" y="306"/>
                  </a:lnTo>
                  <a:lnTo>
                    <a:pt x="366" y="294"/>
                  </a:lnTo>
                  <a:lnTo>
                    <a:pt x="397" y="284"/>
                  </a:lnTo>
                  <a:lnTo>
                    <a:pt x="426" y="272"/>
                  </a:lnTo>
                  <a:lnTo>
                    <a:pt x="454" y="260"/>
                  </a:lnTo>
                  <a:lnTo>
                    <a:pt x="478" y="248"/>
                  </a:lnTo>
                  <a:lnTo>
                    <a:pt x="500" y="236"/>
                  </a:lnTo>
                  <a:lnTo>
                    <a:pt x="515" y="224"/>
                  </a:lnTo>
                  <a:lnTo>
                    <a:pt x="528" y="213"/>
                  </a:lnTo>
                  <a:lnTo>
                    <a:pt x="479" y="115"/>
                  </a:lnTo>
                  <a:lnTo>
                    <a:pt x="478" y="115"/>
                  </a:lnTo>
                  <a:lnTo>
                    <a:pt x="471" y="119"/>
                  </a:lnTo>
                  <a:lnTo>
                    <a:pt x="460" y="124"/>
                  </a:lnTo>
                  <a:lnTo>
                    <a:pt x="447" y="129"/>
                  </a:lnTo>
                  <a:lnTo>
                    <a:pt x="431" y="136"/>
                  </a:lnTo>
                  <a:lnTo>
                    <a:pt x="412" y="145"/>
                  </a:lnTo>
                  <a:lnTo>
                    <a:pt x="393" y="153"/>
                  </a:lnTo>
                  <a:lnTo>
                    <a:pt x="373" y="162"/>
                  </a:lnTo>
                  <a:lnTo>
                    <a:pt x="350" y="170"/>
                  </a:lnTo>
                  <a:lnTo>
                    <a:pt x="330" y="181"/>
                  </a:lnTo>
                  <a:lnTo>
                    <a:pt x="309" y="187"/>
                  </a:lnTo>
                  <a:lnTo>
                    <a:pt x="290" y="196"/>
                  </a:lnTo>
                  <a:lnTo>
                    <a:pt x="271" y="203"/>
                  </a:lnTo>
                  <a:lnTo>
                    <a:pt x="256" y="208"/>
                  </a:lnTo>
                  <a:lnTo>
                    <a:pt x="242" y="212"/>
                  </a:lnTo>
                  <a:lnTo>
                    <a:pt x="234" y="213"/>
                  </a:lnTo>
                  <a:lnTo>
                    <a:pt x="230" y="212"/>
                  </a:lnTo>
                  <a:lnTo>
                    <a:pt x="228" y="208"/>
                  </a:lnTo>
                  <a:lnTo>
                    <a:pt x="225" y="203"/>
                  </a:lnTo>
                  <a:lnTo>
                    <a:pt x="222" y="194"/>
                  </a:lnTo>
                  <a:lnTo>
                    <a:pt x="218" y="184"/>
                  </a:lnTo>
                  <a:lnTo>
                    <a:pt x="213" y="174"/>
                  </a:lnTo>
                  <a:lnTo>
                    <a:pt x="208" y="162"/>
                  </a:lnTo>
                  <a:lnTo>
                    <a:pt x="203" y="150"/>
                  </a:lnTo>
                  <a:lnTo>
                    <a:pt x="196" y="134"/>
                  </a:lnTo>
                  <a:lnTo>
                    <a:pt x="187" y="120"/>
                  </a:lnTo>
                  <a:lnTo>
                    <a:pt x="179" y="107"/>
                  </a:lnTo>
                  <a:lnTo>
                    <a:pt x="172" y="91"/>
                  </a:lnTo>
                  <a:lnTo>
                    <a:pt x="161" y="77"/>
                  </a:lnTo>
                  <a:lnTo>
                    <a:pt x="153" y="62"/>
                  </a:lnTo>
                  <a:lnTo>
                    <a:pt x="143" y="48"/>
                  </a:lnTo>
                  <a:lnTo>
                    <a:pt x="132" y="36"/>
                  </a:lnTo>
                  <a:lnTo>
                    <a:pt x="131" y="35"/>
                  </a:lnTo>
                  <a:lnTo>
                    <a:pt x="125" y="29"/>
                  </a:lnTo>
                  <a:lnTo>
                    <a:pt x="122" y="26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0" y="16"/>
                  </a:lnTo>
                  <a:lnTo>
                    <a:pt x="105" y="12"/>
                  </a:lnTo>
                  <a:lnTo>
                    <a:pt x="100" y="9"/>
                  </a:lnTo>
                  <a:lnTo>
                    <a:pt x="94" y="5"/>
                  </a:lnTo>
                  <a:lnTo>
                    <a:pt x="89" y="4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1268056" y="5343171"/>
              <a:ext cx="888003" cy="1006109"/>
            </a:xfrm>
            <a:custGeom>
              <a:avLst/>
              <a:gdLst>
                <a:gd name="T0" fmla="*/ 0 w 203"/>
                <a:gd name="T1" fmla="*/ 151 h 230"/>
                <a:gd name="T2" fmla="*/ 2 w 203"/>
                <a:gd name="T3" fmla="*/ 150 h 230"/>
                <a:gd name="T4" fmla="*/ 6 w 203"/>
                <a:gd name="T5" fmla="*/ 146 h 230"/>
                <a:gd name="T6" fmla="*/ 9 w 203"/>
                <a:gd name="T7" fmla="*/ 139 h 230"/>
                <a:gd name="T8" fmla="*/ 16 w 203"/>
                <a:gd name="T9" fmla="*/ 132 h 230"/>
                <a:gd name="T10" fmla="*/ 21 w 203"/>
                <a:gd name="T11" fmla="*/ 124 h 230"/>
                <a:gd name="T12" fmla="*/ 30 w 203"/>
                <a:gd name="T13" fmla="*/ 113 h 230"/>
                <a:gd name="T14" fmla="*/ 38 w 203"/>
                <a:gd name="T15" fmla="*/ 105 h 230"/>
                <a:gd name="T16" fmla="*/ 47 w 203"/>
                <a:gd name="T17" fmla="*/ 95 h 230"/>
                <a:gd name="T18" fmla="*/ 55 w 203"/>
                <a:gd name="T19" fmla="*/ 84 h 230"/>
                <a:gd name="T20" fmla="*/ 62 w 203"/>
                <a:gd name="T21" fmla="*/ 76 h 230"/>
                <a:gd name="T22" fmla="*/ 71 w 203"/>
                <a:gd name="T23" fmla="*/ 67 h 230"/>
                <a:gd name="T24" fmla="*/ 78 w 203"/>
                <a:gd name="T25" fmla="*/ 62 h 230"/>
                <a:gd name="T26" fmla="*/ 83 w 203"/>
                <a:gd name="T27" fmla="*/ 57 h 230"/>
                <a:gd name="T28" fmla="*/ 88 w 203"/>
                <a:gd name="T29" fmla="*/ 55 h 230"/>
                <a:gd name="T30" fmla="*/ 90 w 203"/>
                <a:gd name="T31" fmla="*/ 55 h 230"/>
                <a:gd name="T32" fmla="*/ 91 w 203"/>
                <a:gd name="T33" fmla="*/ 58 h 230"/>
                <a:gd name="T34" fmla="*/ 90 w 203"/>
                <a:gd name="T35" fmla="*/ 64 h 230"/>
                <a:gd name="T36" fmla="*/ 90 w 203"/>
                <a:gd name="T37" fmla="*/ 67 h 230"/>
                <a:gd name="T38" fmla="*/ 88 w 203"/>
                <a:gd name="T39" fmla="*/ 71 h 230"/>
                <a:gd name="T40" fmla="*/ 88 w 203"/>
                <a:gd name="T41" fmla="*/ 76 h 230"/>
                <a:gd name="T42" fmla="*/ 86 w 203"/>
                <a:gd name="T43" fmla="*/ 81 h 230"/>
                <a:gd name="T44" fmla="*/ 85 w 203"/>
                <a:gd name="T45" fmla="*/ 86 h 230"/>
                <a:gd name="T46" fmla="*/ 85 w 203"/>
                <a:gd name="T47" fmla="*/ 89 h 230"/>
                <a:gd name="T48" fmla="*/ 83 w 203"/>
                <a:gd name="T49" fmla="*/ 93 h 230"/>
                <a:gd name="T50" fmla="*/ 83 w 203"/>
                <a:gd name="T51" fmla="*/ 95 h 230"/>
                <a:gd name="T52" fmla="*/ 83 w 203"/>
                <a:gd name="T53" fmla="*/ 96 h 230"/>
                <a:gd name="T54" fmla="*/ 122 w 203"/>
                <a:gd name="T55" fmla="*/ 58 h 230"/>
                <a:gd name="T56" fmla="*/ 136 w 203"/>
                <a:gd name="T57" fmla="*/ 0 h 230"/>
                <a:gd name="T58" fmla="*/ 145 w 203"/>
                <a:gd name="T59" fmla="*/ 52 h 230"/>
                <a:gd name="T60" fmla="*/ 160 w 203"/>
                <a:gd name="T61" fmla="*/ 9 h 230"/>
                <a:gd name="T62" fmla="*/ 167 w 203"/>
                <a:gd name="T63" fmla="*/ 58 h 230"/>
                <a:gd name="T64" fmla="*/ 188 w 203"/>
                <a:gd name="T65" fmla="*/ 38 h 230"/>
                <a:gd name="T66" fmla="*/ 176 w 203"/>
                <a:gd name="T67" fmla="*/ 81 h 230"/>
                <a:gd name="T68" fmla="*/ 203 w 203"/>
                <a:gd name="T69" fmla="*/ 81 h 230"/>
                <a:gd name="T70" fmla="*/ 201 w 203"/>
                <a:gd name="T71" fmla="*/ 81 h 230"/>
                <a:gd name="T72" fmla="*/ 200 w 203"/>
                <a:gd name="T73" fmla="*/ 86 h 230"/>
                <a:gd name="T74" fmla="*/ 195 w 203"/>
                <a:gd name="T75" fmla="*/ 91 h 230"/>
                <a:gd name="T76" fmla="*/ 191 w 203"/>
                <a:gd name="T77" fmla="*/ 98 h 230"/>
                <a:gd name="T78" fmla="*/ 184 w 203"/>
                <a:gd name="T79" fmla="*/ 107 h 230"/>
                <a:gd name="T80" fmla="*/ 176 w 203"/>
                <a:gd name="T81" fmla="*/ 119 h 230"/>
                <a:gd name="T82" fmla="*/ 169 w 203"/>
                <a:gd name="T83" fmla="*/ 129 h 230"/>
                <a:gd name="T84" fmla="*/ 158 w 203"/>
                <a:gd name="T85" fmla="*/ 143 h 230"/>
                <a:gd name="T86" fmla="*/ 146 w 203"/>
                <a:gd name="T87" fmla="*/ 155 h 230"/>
                <a:gd name="T88" fmla="*/ 134 w 203"/>
                <a:gd name="T89" fmla="*/ 167 h 230"/>
                <a:gd name="T90" fmla="*/ 121 w 203"/>
                <a:gd name="T91" fmla="*/ 179 h 230"/>
                <a:gd name="T92" fmla="*/ 107 w 203"/>
                <a:gd name="T93" fmla="*/ 193 h 230"/>
                <a:gd name="T94" fmla="*/ 91 w 203"/>
                <a:gd name="T95" fmla="*/ 203 h 230"/>
                <a:gd name="T96" fmla="*/ 76 w 203"/>
                <a:gd name="T97" fmla="*/ 213 h 230"/>
                <a:gd name="T98" fmla="*/ 59 w 203"/>
                <a:gd name="T99" fmla="*/ 222 h 230"/>
                <a:gd name="T100" fmla="*/ 40 w 203"/>
                <a:gd name="T101" fmla="*/ 230 h 230"/>
                <a:gd name="T102" fmla="*/ 0 w 203"/>
                <a:gd name="T103" fmla="*/ 151 h 230"/>
                <a:gd name="T104" fmla="*/ 0 w 203"/>
                <a:gd name="T105" fmla="*/ 15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" h="230">
                  <a:moveTo>
                    <a:pt x="0" y="151"/>
                  </a:moveTo>
                  <a:lnTo>
                    <a:pt x="2" y="150"/>
                  </a:lnTo>
                  <a:lnTo>
                    <a:pt x="6" y="146"/>
                  </a:lnTo>
                  <a:lnTo>
                    <a:pt x="9" y="139"/>
                  </a:lnTo>
                  <a:lnTo>
                    <a:pt x="16" y="132"/>
                  </a:lnTo>
                  <a:lnTo>
                    <a:pt x="21" y="124"/>
                  </a:lnTo>
                  <a:lnTo>
                    <a:pt x="30" y="113"/>
                  </a:lnTo>
                  <a:lnTo>
                    <a:pt x="38" y="105"/>
                  </a:lnTo>
                  <a:lnTo>
                    <a:pt x="47" y="95"/>
                  </a:lnTo>
                  <a:lnTo>
                    <a:pt x="55" y="84"/>
                  </a:lnTo>
                  <a:lnTo>
                    <a:pt x="62" y="76"/>
                  </a:lnTo>
                  <a:lnTo>
                    <a:pt x="71" y="67"/>
                  </a:lnTo>
                  <a:lnTo>
                    <a:pt x="78" y="62"/>
                  </a:lnTo>
                  <a:lnTo>
                    <a:pt x="83" y="57"/>
                  </a:lnTo>
                  <a:lnTo>
                    <a:pt x="88" y="55"/>
                  </a:lnTo>
                  <a:lnTo>
                    <a:pt x="90" y="55"/>
                  </a:lnTo>
                  <a:lnTo>
                    <a:pt x="91" y="58"/>
                  </a:lnTo>
                  <a:lnTo>
                    <a:pt x="90" y="64"/>
                  </a:lnTo>
                  <a:lnTo>
                    <a:pt x="90" y="67"/>
                  </a:lnTo>
                  <a:lnTo>
                    <a:pt x="88" y="71"/>
                  </a:lnTo>
                  <a:lnTo>
                    <a:pt x="88" y="76"/>
                  </a:lnTo>
                  <a:lnTo>
                    <a:pt x="86" y="81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3" y="93"/>
                  </a:lnTo>
                  <a:lnTo>
                    <a:pt x="83" y="95"/>
                  </a:lnTo>
                  <a:lnTo>
                    <a:pt x="83" y="96"/>
                  </a:lnTo>
                  <a:lnTo>
                    <a:pt x="122" y="58"/>
                  </a:lnTo>
                  <a:lnTo>
                    <a:pt x="136" y="0"/>
                  </a:lnTo>
                  <a:lnTo>
                    <a:pt x="145" y="52"/>
                  </a:lnTo>
                  <a:lnTo>
                    <a:pt x="160" y="9"/>
                  </a:lnTo>
                  <a:lnTo>
                    <a:pt x="167" y="58"/>
                  </a:lnTo>
                  <a:lnTo>
                    <a:pt x="188" y="38"/>
                  </a:lnTo>
                  <a:lnTo>
                    <a:pt x="176" y="81"/>
                  </a:lnTo>
                  <a:lnTo>
                    <a:pt x="203" y="81"/>
                  </a:lnTo>
                  <a:lnTo>
                    <a:pt x="201" y="81"/>
                  </a:lnTo>
                  <a:lnTo>
                    <a:pt x="200" y="86"/>
                  </a:lnTo>
                  <a:lnTo>
                    <a:pt x="195" y="91"/>
                  </a:lnTo>
                  <a:lnTo>
                    <a:pt x="191" y="98"/>
                  </a:lnTo>
                  <a:lnTo>
                    <a:pt x="184" y="107"/>
                  </a:lnTo>
                  <a:lnTo>
                    <a:pt x="176" y="119"/>
                  </a:lnTo>
                  <a:lnTo>
                    <a:pt x="169" y="129"/>
                  </a:lnTo>
                  <a:lnTo>
                    <a:pt x="158" y="143"/>
                  </a:lnTo>
                  <a:lnTo>
                    <a:pt x="146" y="155"/>
                  </a:lnTo>
                  <a:lnTo>
                    <a:pt x="134" y="167"/>
                  </a:lnTo>
                  <a:lnTo>
                    <a:pt x="121" y="179"/>
                  </a:lnTo>
                  <a:lnTo>
                    <a:pt x="107" y="193"/>
                  </a:lnTo>
                  <a:lnTo>
                    <a:pt x="91" y="203"/>
                  </a:lnTo>
                  <a:lnTo>
                    <a:pt x="76" y="213"/>
                  </a:lnTo>
                  <a:lnTo>
                    <a:pt x="59" y="222"/>
                  </a:lnTo>
                  <a:lnTo>
                    <a:pt x="40" y="230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C47A3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1601296" y="1160710"/>
            <a:ext cx="6820603" cy="1155434"/>
          </a:xfrm>
        </p:spPr>
        <p:txBody>
          <a:bodyPr/>
          <a:lstStyle>
            <a:lvl1pPr algn="ctr">
              <a:lnSpc>
                <a:spcPts val="4500"/>
              </a:lnSpc>
              <a:defRPr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1785884" y="2332037"/>
            <a:ext cx="6636016" cy="39163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1F60-F1F7-433B-93C5-7AD5E582F04B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6B36A-8FCE-4255-8EAE-0E712D9AE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10600" cy="900113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C044A3-2D48-45E9-9BF7-2F144878611D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30841-8A20-4BE5-9575-3E02D5EED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06" r:id="rId20"/>
    <p:sldLayoutId id="2147483727" r:id="rId21"/>
    <p:sldLayoutId id="2147483728" r:id="rId22"/>
    <p:sldLayoutId id="2147483729" r:id="rId23"/>
    <p:sldLayoutId id="2147483707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ts val="5300"/>
        </a:lnSpc>
        <a:spcBef>
          <a:spcPct val="0"/>
        </a:spcBef>
        <a:spcAft>
          <a:spcPct val="0"/>
        </a:spcAft>
        <a:defRPr sz="5400" b="1" kern="1200">
          <a:ln w="19050">
            <a:solidFill>
              <a:schemeClr val="tx2">
                <a:lumMod val="50000"/>
              </a:schemeClr>
            </a:solidFill>
          </a:ln>
          <a:solidFill>
            <a:schemeClr val="bg1"/>
          </a:solidFill>
          <a:latin typeface="+mj-lt"/>
          <a:ea typeface="Traditional Arabic"/>
          <a:cs typeface="Traditional Arabic" pitchFamily="18" charset="-78"/>
        </a:defRPr>
      </a:lvl1pPr>
      <a:lvl2pPr algn="ctr" rtl="0" fontAlgn="base">
        <a:lnSpc>
          <a:spcPts val="53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alibri" pitchFamily="34" charset="0"/>
          <a:ea typeface="Traditional Arabic"/>
          <a:cs typeface="Traditional Arabic"/>
        </a:defRPr>
      </a:lvl2pPr>
      <a:lvl3pPr algn="ctr" rtl="0" fontAlgn="base">
        <a:lnSpc>
          <a:spcPts val="53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alibri" pitchFamily="34" charset="0"/>
          <a:ea typeface="Traditional Arabic"/>
          <a:cs typeface="Traditional Arabic"/>
        </a:defRPr>
      </a:lvl3pPr>
      <a:lvl4pPr algn="ctr" rtl="0" fontAlgn="base">
        <a:lnSpc>
          <a:spcPts val="53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alibri" pitchFamily="34" charset="0"/>
          <a:ea typeface="Traditional Arabic"/>
          <a:cs typeface="Traditional Arabic"/>
        </a:defRPr>
      </a:lvl4pPr>
      <a:lvl5pPr algn="ctr" rtl="0" fontAlgn="base">
        <a:lnSpc>
          <a:spcPts val="53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alibri" pitchFamily="34" charset="0"/>
          <a:ea typeface="Traditional Arabic"/>
          <a:cs typeface="Traditional Arabic"/>
        </a:defRPr>
      </a:lvl5pPr>
      <a:lvl6pPr marL="457200" algn="ctr" rtl="0" fontAlgn="base">
        <a:lnSpc>
          <a:spcPts val="53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alibri" pitchFamily="34" charset="0"/>
          <a:ea typeface="Traditional Arabic"/>
          <a:cs typeface="Traditional Arabic"/>
        </a:defRPr>
      </a:lvl6pPr>
      <a:lvl7pPr marL="914400" algn="ctr" rtl="0" fontAlgn="base">
        <a:lnSpc>
          <a:spcPts val="53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alibri" pitchFamily="34" charset="0"/>
          <a:ea typeface="Traditional Arabic"/>
          <a:cs typeface="Traditional Arabic"/>
        </a:defRPr>
      </a:lvl7pPr>
      <a:lvl8pPr marL="1371600" algn="ctr" rtl="0" fontAlgn="base">
        <a:lnSpc>
          <a:spcPts val="53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alibri" pitchFamily="34" charset="0"/>
          <a:ea typeface="Traditional Arabic"/>
          <a:cs typeface="Traditional Arabic"/>
        </a:defRPr>
      </a:lvl8pPr>
      <a:lvl9pPr marL="1828800" algn="ctr" rtl="0" fontAlgn="base">
        <a:lnSpc>
          <a:spcPts val="53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Calibri" pitchFamily="34" charset="0"/>
          <a:ea typeface="Traditional Arabic"/>
          <a:cs typeface="Traditional Arabic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2.jpeg"/><Relationship Id="rId5" Type="http://schemas.openxmlformats.org/officeDocument/2006/relationships/hyperlink" Target="http://www.palliativemed.org/store/" TargetMode="Externa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3.xml"/><Relationship Id="rId7" Type="http://schemas.openxmlformats.org/officeDocument/2006/relationships/image" Target="../media/image1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2.xml"/><Relationship Id="rId10" Type="http://schemas.openxmlformats.org/officeDocument/2006/relationships/hyperlink" Target="http://www.palliativemed.org/" TargetMode="External"/><Relationship Id="rId4" Type="http://schemas.openxmlformats.org/officeDocument/2006/relationships/tags" Target="../tags/tag54.xml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8.xml"/><Relationship Id="rId7" Type="http://schemas.openxmlformats.org/officeDocument/2006/relationships/image" Target="../media/image16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9.xml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3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41.xml"/><Relationship Id="rId7" Type="http://schemas.openxmlformats.org/officeDocument/2006/relationships/image" Target="../media/image24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32.xml"/><Relationship Id="rId4" Type="http://schemas.openxmlformats.org/officeDocument/2006/relationships/tags" Target="../tags/tag142.xml"/><Relationship Id="rId9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8.png"/><Relationship Id="rId5" Type="http://schemas.openxmlformats.org/officeDocument/2006/relationships/tags" Target="../tags/tag65.xml"/><Relationship Id="rId10" Type="http://schemas.openxmlformats.org/officeDocument/2006/relationships/image" Target="../media/image19.png"/><Relationship Id="rId4" Type="http://schemas.openxmlformats.org/officeDocument/2006/relationships/tags" Target="../tags/tag64.xml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Please Read</a:t>
            </a:r>
            <a:endParaRPr lang="en-US" dirty="0">
              <a:ea typeface="+mj-ea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8342313" cy="3048000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This PowerPoint presentation needs to be viewed in "Slide Show" view, because it contains effects, animations and interactions.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If a presenter elects to view it in "Normal" view, some slides will display with layers of text and/or graphics and may not be legible.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895600"/>
            <a:ext cx="6629400" cy="32464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resident’s last wishes were not honored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The death was not peaceful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Survivors were left with </a:t>
            </a:r>
            <a:br>
              <a:rPr lang="en-US" smtClean="0"/>
            </a:br>
            <a:r>
              <a:rPr lang="en-US" smtClean="0"/>
              <a:t>lingering regrets or feeling bad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The death caused divisions </a:t>
            </a:r>
            <a:br>
              <a:rPr lang="en-US" smtClean="0"/>
            </a:br>
            <a:r>
              <a:rPr lang="en-US" smtClean="0"/>
              <a:t>in the family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052757"/>
            <a:ext cx="6934200" cy="1862113"/>
          </a:xfr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 w="28575">
                  <a:solidFill>
                    <a:schemeClr val="accent1"/>
                  </a:solidFill>
                </a:ln>
                <a:ea typeface="+mj-ea"/>
              </a:rPr>
              <a:t>“A Bad Death </a:t>
            </a:r>
            <a:br>
              <a:rPr lang="en-US" dirty="0" smtClean="0">
                <a:ln w="28575">
                  <a:solidFill>
                    <a:schemeClr val="accent1"/>
                  </a:solidFill>
                </a:ln>
                <a:ea typeface="+mj-ea"/>
              </a:rPr>
            </a:br>
            <a:r>
              <a:rPr lang="en-US" dirty="0" smtClean="0">
                <a:ln w="28575">
                  <a:solidFill>
                    <a:schemeClr val="accent1"/>
                  </a:solidFill>
                </a:ln>
                <a:ea typeface="+mj-ea"/>
              </a:rPr>
              <a:t>is whatever the </a:t>
            </a:r>
            <a:br>
              <a:rPr lang="en-US" dirty="0" smtClean="0">
                <a:ln w="28575">
                  <a:solidFill>
                    <a:schemeClr val="accent1"/>
                  </a:solidFill>
                </a:ln>
                <a:ea typeface="+mj-ea"/>
              </a:rPr>
            </a:br>
            <a:r>
              <a:rPr lang="en-US" dirty="0" smtClean="0">
                <a:ln w="28575">
                  <a:solidFill>
                    <a:schemeClr val="accent1"/>
                  </a:solidFill>
                </a:ln>
                <a:ea typeface="+mj-ea"/>
              </a:rPr>
              <a:t>resident says it is...”</a:t>
            </a:r>
            <a:endParaRPr lang="en-US" dirty="0">
              <a:ln w="28575">
                <a:solidFill>
                  <a:schemeClr val="accent1"/>
                </a:solidFill>
              </a:ln>
              <a:ea typeface="+mj-ea"/>
            </a:endParaRPr>
          </a:p>
        </p:txBody>
      </p:sp>
      <p:pic>
        <p:nvPicPr>
          <p:cNvPr id="55299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r="36475" b="62556"/>
          <a:stretch>
            <a:fillRect/>
          </a:stretch>
        </p:blipFill>
        <p:spPr bwMode="auto">
          <a:xfrm>
            <a:off x="6016625" y="3886200"/>
            <a:ext cx="221297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PTShape_0"/>
          <p:cNvSpPr txBox="1">
            <a:spLocks/>
          </p:cNvSpPr>
          <p:nvPr/>
        </p:nvSpPr>
        <p:spPr>
          <a:xfrm>
            <a:off x="1371600" y="1447800"/>
            <a:ext cx="7086600" cy="1015663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Traditional Arabic" pitchFamily="18" charset="-78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800" dirty="0" smtClean="0">
                <a:ln w="15875">
                  <a:solidFill>
                    <a:schemeClr val="accent1"/>
                  </a:solidFill>
                </a:ln>
              </a:rPr>
              <a:t>What is a bad death?</a:t>
            </a:r>
            <a:endParaRPr lang="en-US" sz="5800" dirty="0">
              <a:ln w="15875">
                <a:solidFill>
                  <a:schemeClr val="accent1"/>
                </a:solidFill>
              </a:ln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006" y="685800"/>
            <a:ext cx="6779098" cy="11554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Go Wish Cards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75" y="4962525"/>
            <a:ext cx="6600825" cy="1408113"/>
          </a:xfrm>
        </p:spPr>
        <p:txBody>
          <a:bodyPr rtlCol="0">
            <a:normAutofit fontScale="70000" lnSpcReduction="20000"/>
          </a:bodyPr>
          <a:lstStyle/>
          <a:p>
            <a:pPr marL="233363" indent="-2333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“Go Wish” cards to encourage conversations about end-of-life wishes. </a:t>
            </a:r>
          </a:p>
          <a:p>
            <a:pPr marL="233363" indent="-2333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Learn more about the Go Wish Cards and purchase at </a:t>
            </a:r>
            <a:r>
              <a:rPr lang="en-US" dirty="0" smtClean="0">
                <a:hlinkClick r:id="rId5"/>
              </a:rPr>
              <a:t>palliativemed.org/store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828800" y="1676400"/>
            <a:ext cx="65452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26113" y="2819400"/>
            <a:ext cx="1138237" cy="113823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300" b="1" dirty="0"/>
              <a:t>Be a source of comfort &amp; support</a:t>
            </a:r>
          </a:p>
        </p:txBody>
      </p:sp>
      <p:grpSp>
        <p:nvGrpSpPr>
          <p:cNvPr id="19" name="Group 1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584825" y="1066800"/>
            <a:ext cx="1422400" cy="1690688"/>
            <a:chOff x="4336774" y="1447800"/>
            <a:chExt cx="1422951" cy="1689940"/>
          </a:xfrm>
        </p:grpSpPr>
        <p:sp>
          <p:nvSpPr>
            <p:cNvPr id="8" name="Freeform 7"/>
            <p:cNvSpPr/>
            <p:nvPr/>
          </p:nvSpPr>
          <p:spPr>
            <a:xfrm rot="16200000">
              <a:off x="4926859" y="2822600"/>
              <a:ext cx="242781" cy="387500"/>
            </a:xfrm>
            <a:custGeom>
              <a:avLst/>
              <a:gdLst>
                <a:gd name="connsiteX0" fmla="*/ 0 w 242140"/>
                <a:gd name="connsiteY0" fmla="*/ 77408 h 387042"/>
                <a:gd name="connsiteX1" fmla="*/ 121070 w 242140"/>
                <a:gd name="connsiteY1" fmla="*/ 77408 h 387042"/>
                <a:gd name="connsiteX2" fmla="*/ 121070 w 242140"/>
                <a:gd name="connsiteY2" fmla="*/ 0 h 387042"/>
                <a:gd name="connsiteX3" fmla="*/ 242140 w 242140"/>
                <a:gd name="connsiteY3" fmla="*/ 193521 h 387042"/>
                <a:gd name="connsiteX4" fmla="*/ 121070 w 242140"/>
                <a:gd name="connsiteY4" fmla="*/ 387042 h 387042"/>
                <a:gd name="connsiteX5" fmla="*/ 121070 w 242140"/>
                <a:gd name="connsiteY5" fmla="*/ 309634 h 387042"/>
                <a:gd name="connsiteX6" fmla="*/ 0 w 242140"/>
                <a:gd name="connsiteY6" fmla="*/ 309634 h 387042"/>
                <a:gd name="connsiteX7" fmla="*/ 0 w 242140"/>
                <a:gd name="connsiteY7" fmla="*/ 77408 h 38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140" h="387042">
                  <a:moveTo>
                    <a:pt x="0" y="77408"/>
                  </a:moveTo>
                  <a:lnTo>
                    <a:pt x="121070" y="77408"/>
                  </a:lnTo>
                  <a:lnTo>
                    <a:pt x="121070" y="0"/>
                  </a:lnTo>
                  <a:lnTo>
                    <a:pt x="242140" y="193521"/>
                  </a:lnTo>
                  <a:lnTo>
                    <a:pt x="121070" y="387042"/>
                  </a:lnTo>
                  <a:lnTo>
                    <a:pt x="121070" y="309634"/>
                  </a:lnTo>
                  <a:lnTo>
                    <a:pt x="0" y="309634"/>
                  </a:lnTo>
                  <a:lnTo>
                    <a:pt x="0" y="7740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77408" rIns="72641" bIns="77407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b="1"/>
            </a:p>
          </p:txBody>
        </p:sp>
        <p:sp>
          <p:nvSpPr>
            <p:cNvPr id="9" name="Oval 8"/>
            <p:cNvSpPr/>
            <p:nvPr/>
          </p:nvSpPr>
          <p:spPr>
            <a:xfrm>
              <a:off x="4336774" y="1447800"/>
              <a:ext cx="1422951" cy="142335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/>
                <a:t>Review </a:t>
              </a:r>
              <a:br>
                <a:rPr lang="en-US" sz="1600" b="1" dirty="0"/>
              </a:br>
              <a:r>
                <a:rPr lang="en-US" sz="1600" b="1" dirty="0"/>
                <a:t>POLST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965950" y="2730500"/>
            <a:ext cx="1724025" cy="1422400"/>
            <a:chOff x="5717941" y="3111224"/>
            <a:chExt cx="1724810" cy="1422951"/>
          </a:xfrm>
        </p:grpSpPr>
        <p:sp>
          <p:nvSpPr>
            <p:cNvPr id="10" name="Freeform 9"/>
            <p:cNvSpPr/>
            <p:nvPr/>
          </p:nvSpPr>
          <p:spPr>
            <a:xfrm>
              <a:off x="5717941" y="3628949"/>
              <a:ext cx="241410" cy="387500"/>
            </a:xfrm>
            <a:custGeom>
              <a:avLst/>
              <a:gdLst>
                <a:gd name="connsiteX0" fmla="*/ 0 w 242140"/>
                <a:gd name="connsiteY0" fmla="*/ 77408 h 387042"/>
                <a:gd name="connsiteX1" fmla="*/ 121070 w 242140"/>
                <a:gd name="connsiteY1" fmla="*/ 77408 h 387042"/>
                <a:gd name="connsiteX2" fmla="*/ 121070 w 242140"/>
                <a:gd name="connsiteY2" fmla="*/ 0 h 387042"/>
                <a:gd name="connsiteX3" fmla="*/ 242140 w 242140"/>
                <a:gd name="connsiteY3" fmla="*/ 193521 h 387042"/>
                <a:gd name="connsiteX4" fmla="*/ 121070 w 242140"/>
                <a:gd name="connsiteY4" fmla="*/ 387042 h 387042"/>
                <a:gd name="connsiteX5" fmla="*/ 121070 w 242140"/>
                <a:gd name="connsiteY5" fmla="*/ 309634 h 387042"/>
                <a:gd name="connsiteX6" fmla="*/ 0 w 242140"/>
                <a:gd name="connsiteY6" fmla="*/ 309634 h 387042"/>
                <a:gd name="connsiteX7" fmla="*/ 0 w 242140"/>
                <a:gd name="connsiteY7" fmla="*/ 77408 h 38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140" h="387042">
                  <a:moveTo>
                    <a:pt x="0" y="77408"/>
                  </a:moveTo>
                  <a:lnTo>
                    <a:pt x="121070" y="77408"/>
                  </a:lnTo>
                  <a:lnTo>
                    <a:pt x="121070" y="0"/>
                  </a:lnTo>
                  <a:lnTo>
                    <a:pt x="242140" y="193521"/>
                  </a:lnTo>
                  <a:lnTo>
                    <a:pt x="121070" y="387042"/>
                  </a:lnTo>
                  <a:lnTo>
                    <a:pt x="121070" y="309634"/>
                  </a:lnTo>
                  <a:lnTo>
                    <a:pt x="0" y="309634"/>
                  </a:lnTo>
                  <a:lnTo>
                    <a:pt x="0" y="7740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77408" rIns="72642" bIns="77408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b="1"/>
            </a:p>
          </p:txBody>
        </p:sp>
        <p:sp>
          <p:nvSpPr>
            <p:cNvPr id="11" name="Oval 10"/>
            <p:cNvSpPr/>
            <p:nvPr/>
          </p:nvSpPr>
          <p:spPr>
            <a:xfrm>
              <a:off x="6019703" y="3111224"/>
              <a:ext cx="1423048" cy="142295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/>
                <a:t>Facilitate family care conferences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584825" y="4038600"/>
            <a:ext cx="1492250" cy="1819275"/>
            <a:chOff x="4330148" y="4419600"/>
            <a:chExt cx="1492525" cy="1818947"/>
          </a:xfrm>
        </p:grpSpPr>
        <p:sp>
          <p:nvSpPr>
            <p:cNvPr id="12" name="Freeform 11"/>
            <p:cNvSpPr/>
            <p:nvPr/>
          </p:nvSpPr>
          <p:spPr>
            <a:xfrm rot="5400000">
              <a:off x="4926408" y="4347311"/>
              <a:ext cx="242844" cy="387421"/>
            </a:xfrm>
            <a:custGeom>
              <a:avLst/>
              <a:gdLst>
                <a:gd name="connsiteX0" fmla="*/ 0 w 242140"/>
                <a:gd name="connsiteY0" fmla="*/ 77408 h 387042"/>
                <a:gd name="connsiteX1" fmla="*/ 121070 w 242140"/>
                <a:gd name="connsiteY1" fmla="*/ 77408 h 387042"/>
                <a:gd name="connsiteX2" fmla="*/ 121070 w 242140"/>
                <a:gd name="connsiteY2" fmla="*/ 0 h 387042"/>
                <a:gd name="connsiteX3" fmla="*/ 242140 w 242140"/>
                <a:gd name="connsiteY3" fmla="*/ 193521 h 387042"/>
                <a:gd name="connsiteX4" fmla="*/ 121070 w 242140"/>
                <a:gd name="connsiteY4" fmla="*/ 387042 h 387042"/>
                <a:gd name="connsiteX5" fmla="*/ 121070 w 242140"/>
                <a:gd name="connsiteY5" fmla="*/ 309634 h 387042"/>
                <a:gd name="connsiteX6" fmla="*/ 0 w 242140"/>
                <a:gd name="connsiteY6" fmla="*/ 309634 h 387042"/>
                <a:gd name="connsiteX7" fmla="*/ 0 w 242140"/>
                <a:gd name="connsiteY7" fmla="*/ 77408 h 38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140" h="387042">
                  <a:moveTo>
                    <a:pt x="0" y="77408"/>
                  </a:moveTo>
                  <a:lnTo>
                    <a:pt x="121070" y="77408"/>
                  </a:lnTo>
                  <a:lnTo>
                    <a:pt x="121070" y="0"/>
                  </a:lnTo>
                  <a:lnTo>
                    <a:pt x="242140" y="193521"/>
                  </a:lnTo>
                  <a:lnTo>
                    <a:pt x="121070" y="387042"/>
                  </a:lnTo>
                  <a:lnTo>
                    <a:pt x="121070" y="309634"/>
                  </a:lnTo>
                  <a:lnTo>
                    <a:pt x="0" y="309634"/>
                  </a:lnTo>
                  <a:lnTo>
                    <a:pt x="0" y="7740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77408" rIns="72642" bIns="77408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b="1"/>
            </a:p>
          </p:txBody>
        </p:sp>
        <p:sp>
          <p:nvSpPr>
            <p:cNvPr id="13" name="Oval 12"/>
            <p:cNvSpPr/>
            <p:nvPr/>
          </p:nvSpPr>
          <p:spPr>
            <a:xfrm>
              <a:off x="4330148" y="4724345"/>
              <a:ext cx="1492525" cy="151420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Facilitate communication between the family and hospice team 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940175" y="2730500"/>
            <a:ext cx="1685925" cy="1422400"/>
            <a:chOff x="2691849" y="3111224"/>
            <a:chExt cx="1686710" cy="1422951"/>
          </a:xfrm>
        </p:grpSpPr>
        <p:sp>
          <p:nvSpPr>
            <p:cNvPr id="14" name="Freeform 13"/>
            <p:cNvSpPr/>
            <p:nvPr/>
          </p:nvSpPr>
          <p:spPr>
            <a:xfrm>
              <a:off x="4137147" y="3628949"/>
              <a:ext cx="241412" cy="387500"/>
            </a:xfrm>
            <a:custGeom>
              <a:avLst/>
              <a:gdLst>
                <a:gd name="connsiteX0" fmla="*/ 0 w 242140"/>
                <a:gd name="connsiteY0" fmla="*/ 77408 h 387042"/>
                <a:gd name="connsiteX1" fmla="*/ 121070 w 242140"/>
                <a:gd name="connsiteY1" fmla="*/ 77408 h 387042"/>
                <a:gd name="connsiteX2" fmla="*/ 121070 w 242140"/>
                <a:gd name="connsiteY2" fmla="*/ 0 h 387042"/>
                <a:gd name="connsiteX3" fmla="*/ 242140 w 242140"/>
                <a:gd name="connsiteY3" fmla="*/ 193521 h 387042"/>
                <a:gd name="connsiteX4" fmla="*/ 121070 w 242140"/>
                <a:gd name="connsiteY4" fmla="*/ 387042 h 387042"/>
                <a:gd name="connsiteX5" fmla="*/ 121070 w 242140"/>
                <a:gd name="connsiteY5" fmla="*/ 309634 h 387042"/>
                <a:gd name="connsiteX6" fmla="*/ 0 w 242140"/>
                <a:gd name="connsiteY6" fmla="*/ 309634 h 387042"/>
                <a:gd name="connsiteX7" fmla="*/ 0 w 242140"/>
                <a:gd name="connsiteY7" fmla="*/ 77408 h 38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140" h="387042">
                  <a:moveTo>
                    <a:pt x="242139" y="309634"/>
                  </a:moveTo>
                  <a:lnTo>
                    <a:pt x="121070" y="309634"/>
                  </a:lnTo>
                  <a:lnTo>
                    <a:pt x="121070" y="387042"/>
                  </a:lnTo>
                  <a:lnTo>
                    <a:pt x="1" y="193521"/>
                  </a:lnTo>
                  <a:lnTo>
                    <a:pt x="121070" y="0"/>
                  </a:lnTo>
                  <a:lnTo>
                    <a:pt x="121070" y="77408"/>
                  </a:lnTo>
                  <a:lnTo>
                    <a:pt x="242139" y="77408"/>
                  </a:lnTo>
                  <a:lnTo>
                    <a:pt x="242139" y="3096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642" tIns="77409" rIns="1" bIns="77408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b="1"/>
            </a:p>
          </p:txBody>
        </p:sp>
        <p:sp>
          <p:nvSpPr>
            <p:cNvPr id="15" name="Oval 14"/>
            <p:cNvSpPr/>
            <p:nvPr/>
          </p:nvSpPr>
          <p:spPr>
            <a:xfrm>
              <a:off x="2691849" y="3111224"/>
              <a:ext cx="1423062" cy="142295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/>
                <a:t>Observe and report changes in condition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02" y="1359166"/>
            <a:ext cx="6779098" cy="1155434"/>
          </a:xfrm>
        </p:spPr>
        <p:txBody>
          <a:bodyPr/>
          <a:lstStyle/>
          <a:p>
            <a:pPr algn="l" fontAlgn="auto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28575">
                  <a:solidFill>
                    <a:schemeClr val="accent1"/>
                  </a:solidFill>
                </a:ln>
                <a:ea typeface="+mj-ea"/>
              </a:rPr>
              <a:t>What you </a:t>
            </a:r>
            <a:br>
              <a:rPr lang="en-US" dirty="0" smtClean="0">
                <a:ln w="28575">
                  <a:solidFill>
                    <a:schemeClr val="accent1"/>
                  </a:solidFill>
                </a:ln>
                <a:ea typeface="+mj-ea"/>
              </a:rPr>
            </a:br>
            <a:r>
              <a:rPr lang="en-US" dirty="0" smtClean="0">
                <a:ln w="28575">
                  <a:solidFill>
                    <a:schemeClr val="accent1"/>
                  </a:solidFill>
                </a:ln>
                <a:ea typeface="+mj-ea"/>
              </a:rPr>
              <a:t>can do</a:t>
            </a:r>
            <a:endParaRPr lang="en-US" dirty="0">
              <a:ln w="28575">
                <a:solidFill>
                  <a:schemeClr val="accent1"/>
                </a:solidFill>
              </a:ln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802" y="886073"/>
            <a:ext cx="6779098" cy="11554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Case Story #1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863" y="2057400"/>
            <a:ext cx="6600825" cy="3916363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Mr</a:t>
            </a:r>
            <a:r>
              <a:rPr lang="bg" dirty="0"/>
              <a:t>.</a:t>
            </a:r>
            <a:r>
              <a:rPr lang="ca" dirty="0"/>
              <a:t> </a:t>
            </a:r>
            <a:r>
              <a:rPr lang="en-US" altLang="zh-Hans" dirty="0"/>
              <a:t>Sanford</a:t>
            </a:r>
            <a:r>
              <a:rPr lang="fi" altLang="zh-Hans" dirty="0"/>
              <a:t> </a:t>
            </a:r>
            <a:r>
              <a:rPr lang="en-US" altLang="zh-Hans" dirty="0"/>
              <a:t>is</a:t>
            </a:r>
            <a:r>
              <a:rPr lang="hu" altLang="zh-Hans" dirty="0"/>
              <a:t> </a:t>
            </a:r>
            <a:r>
              <a:rPr lang="en-US" altLang="zh-Hans" dirty="0"/>
              <a:t>a</a:t>
            </a:r>
            <a:r>
              <a:rPr lang="it" altLang="zh-Hans" dirty="0"/>
              <a:t> </a:t>
            </a:r>
            <a:r>
              <a:rPr lang="en-US" altLang="ja" dirty="0"/>
              <a:t>6</a:t>
            </a:r>
            <a:r>
              <a:rPr lang="en-US" altLang="ko" dirty="0"/>
              <a:t>7</a:t>
            </a:r>
            <a:r>
              <a:rPr lang="nl" altLang="ko" dirty="0"/>
              <a:t> </a:t>
            </a:r>
            <a:r>
              <a:rPr lang="en-US" altLang="ko" dirty="0"/>
              <a:t>year</a:t>
            </a:r>
            <a:r>
              <a:rPr lang="ro" altLang="ko" dirty="0"/>
              <a:t> </a:t>
            </a:r>
            <a:r>
              <a:rPr lang="en-US" altLang="ko" dirty="0"/>
              <a:t>old</a:t>
            </a:r>
            <a:r>
              <a:rPr lang="sq" altLang="ko" dirty="0"/>
              <a:t> </a:t>
            </a:r>
            <a:r>
              <a:rPr lang="en-US" altLang="ko" dirty="0"/>
              <a:t>male</a:t>
            </a:r>
            <a:r>
              <a:rPr lang="id" altLang="ko" dirty="0"/>
              <a:t> </a:t>
            </a:r>
            <a:r>
              <a:rPr lang="en-US" altLang="ko" dirty="0"/>
              <a:t>with</a:t>
            </a:r>
            <a:r>
              <a:rPr lang="lv" altLang="ko" dirty="0"/>
              <a:t> </a:t>
            </a:r>
            <a:r>
              <a:rPr lang="en-US" altLang="ko" dirty="0"/>
              <a:t>a</a:t>
            </a:r>
            <a:r>
              <a:rPr lang="tg" altLang="ko" dirty="0"/>
              <a:t> </a:t>
            </a:r>
            <a:r>
              <a:rPr lang="en-US" altLang="ko" dirty="0"/>
              <a:t>diagnosis</a:t>
            </a:r>
            <a:r>
              <a:rPr lang="tn" altLang="ko" dirty="0"/>
              <a:t> </a:t>
            </a:r>
            <a:r>
              <a:rPr lang="en-US" altLang="ko" dirty="0"/>
              <a:t>of</a:t>
            </a:r>
            <a:r>
              <a:rPr lang="zu" altLang="ko" dirty="0"/>
              <a:t> </a:t>
            </a:r>
            <a:r>
              <a:rPr lang="en-US" altLang="ko" dirty="0"/>
              <a:t>dementia</a:t>
            </a:r>
            <a:r>
              <a:rPr lang="ms" altLang="ko" dirty="0" smtClean="0"/>
              <a:t>. </a:t>
            </a:r>
            <a:r>
              <a:rPr lang="en-US" dirty="0"/>
              <a:t>His</a:t>
            </a:r>
            <a:r>
              <a:rPr lang="ca" dirty="0"/>
              <a:t> </a:t>
            </a:r>
            <a:r>
              <a:rPr lang="en-US" altLang="zh-Hans" dirty="0"/>
              <a:t>wife</a:t>
            </a:r>
            <a:r>
              <a:rPr lang="el" altLang="zh-Hans" dirty="0"/>
              <a:t> </a:t>
            </a:r>
            <a:r>
              <a:rPr lang="en-US" altLang="zh-Hans" dirty="0"/>
              <a:t>passed</a:t>
            </a:r>
            <a:r>
              <a:rPr lang="is" altLang="zh-Hans" dirty="0"/>
              <a:t> </a:t>
            </a:r>
            <a:r>
              <a:rPr lang="en-US" altLang="zh-Hans" dirty="0"/>
              <a:t>a</a:t>
            </a:r>
            <a:r>
              <a:rPr lang="en-US" altLang="ja" dirty="0"/>
              <a:t>w</a:t>
            </a:r>
            <a:r>
              <a:rPr lang="en-US" altLang="ko" dirty="0"/>
              <a:t>ay</a:t>
            </a:r>
            <a:r>
              <a:rPr lang="no" altLang="ko" dirty="0"/>
              <a:t> </a:t>
            </a:r>
            <a:r>
              <a:rPr lang="en-US" altLang="ko" dirty="0"/>
              <a:t>several</a:t>
            </a:r>
            <a:r>
              <a:rPr lang="sq" altLang="ko" dirty="0"/>
              <a:t> </a:t>
            </a:r>
            <a:r>
              <a:rPr lang="en-US" altLang="ko" dirty="0"/>
              <a:t>years</a:t>
            </a:r>
            <a:r>
              <a:rPr lang="uk" altLang="ko" dirty="0"/>
              <a:t> </a:t>
            </a:r>
            <a:r>
              <a:rPr lang="en-US" altLang="ko" dirty="0"/>
              <a:t>earlier</a:t>
            </a:r>
            <a:r>
              <a:rPr lang="vi" altLang="ko" dirty="0"/>
              <a:t>.</a:t>
            </a:r>
            <a:r>
              <a:rPr lang="hy" altLang="ko" dirty="0"/>
              <a:t> </a:t>
            </a:r>
            <a:r>
              <a:rPr lang="en-US" altLang="ko" dirty="0"/>
              <a:t>He</a:t>
            </a:r>
            <a:r>
              <a:rPr lang="hsb" altLang="ko" dirty="0"/>
              <a:t> </a:t>
            </a:r>
            <a:r>
              <a:rPr lang="en-US" altLang="ko" dirty="0"/>
              <a:t>has</a:t>
            </a:r>
            <a:r>
              <a:rPr lang="tn" altLang="ko" dirty="0"/>
              <a:t> </a:t>
            </a:r>
            <a:r>
              <a:rPr lang="ve" altLang="ko" dirty="0"/>
              <a:t>2</a:t>
            </a:r>
            <a:r>
              <a:rPr lang="xh" altLang="ko" dirty="0"/>
              <a:t> </a:t>
            </a:r>
            <a:r>
              <a:rPr lang="en-US" altLang="ko" dirty="0"/>
              <a:t>sons</a:t>
            </a:r>
            <a:r>
              <a:rPr lang="hi" altLang="ko" dirty="0"/>
              <a:t> </a:t>
            </a:r>
            <a:r>
              <a:rPr lang="en-US" altLang="ko" dirty="0"/>
              <a:t>who</a:t>
            </a:r>
            <a:r>
              <a:rPr lang="yi" altLang="ko" dirty="0"/>
              <a:t> </a:t>
            </a:r>
            <a:r>
              <a:rPr lang="en-US" altLang="ko" dirty="0"/>
              <a:t>all</a:t>
            </a:r>
            <a:r>
              <a:rPr lang="sw" altLang="ko" dirty="0"/>
              <a:t> </a:t>
            </a:r>
            <a:r>
              <a:rPr lang="en-US" altLang="ko" dirty="0"/>
              <a:t>live</a:t>
            </a:r>
            <a:r>
              <a:rPr lang="pa" altLang="ko" dirty="0"/>
              <a:t> </a:t>
            </a:r>
            <a:r>
              <a:rPr lang="en-US" altLang="ko" dirty="0"/>
              <a:t>out</a:t>
            </a:r>
            <a:r>
              <a:rPr lang="te" altLang="ko" dirty="0"/>
              <a:t> </a:t>
            </a:r>
            <a:r>
              <a:rPr lang="en-US" altLang="ko" dirty="0"/>
              <a:t>of</a:t>
            </a:r>
            <a:r>
              <a:rPr lang="as" altLang="ko" dirty="0"/>
              <a:t> </a:t>
            </a:r>
            <a:r>
              <a:rPr lang="en-US" altLang="ko" dirty="0"/>
              <a:t>the</a:t>
            </a:r>
            <a:r>
              <a:rPr lang="bo" altLang="ko" dirty="0"/>
              <a:t> </a:t>
            </a:r>
            <a:r>
              <a:rPr lang="en-US" altLang="ko" dirty="0"/>
              <a:t>area</a:t>
            </a:r>
            <a:r>
              <a:rPr lang="gl" altLang="ko" dirty="0"/>
              <a:t>,</a:t>
            </a:r>
            <a:r>
              <a:rPr lang="kok" altLang="ko" dirty="0"/>
              <a:t> </a:t>
            </a:r>
            <a:r>
              <a:rPr lang="en-US" altLang="ko" dirty="0"/>
              <a:t>but</a:t>
            </a:r>
            <a:r>
              <a:rPr lang="si" altLang="ko" dirty="0"/>
              <a:t> </a:t>
            </a:r>
            <a:r>
              <a:rPr lang="en-US" altLang="ko" dirty="0"/>
              <a:t>call</a:t>
            </a:r>
            <a:r>
              <a:rPr lang="ks" altLang="ko" dirty="0"/>
              <a:t> </a:t>
            </a:r>
            <a:r>
              <a:rPr lang="en-US" altLang="ko" dirty="0"/>
              <a:t>to</a:t>
            </a:r>
            <a:r>
              <a:rPr lang="ps" altLang="ko" dirty="0"/>
              <a:t> </a:t>
            </a:r>
            <a:r>
              <a:rPr lang="en-US" altLang="ko" dirty="0"/>
              <a:t>check</a:t>
            </a:r>
            <a:r>
              <a:rPr lang="ibb" altLang="ko" dirty="0"/>
              <a:t> </a:t>
            </a:r>
            <a:r>
              <a:rPr lang="en-US" altLang="ko" dirty="0"/>
              <a:t>on</a:t>
            </a:r>
            <a:r>
              <a:rPr lang="nso" altLang="ko" dirty="0"/>
              <a:t> </a:t>
            </a:r>
            <a:r>
              <a:rPr lang="en-US" altLang="ko" dirty="0"/>
              <a:t>him</a:t>
            </a:r>
            <a:r>
              <a:rPr lang="ig" altLang="ko" dirty="0"/>
              <a:t> </a:t>
            </a:r>
            <a:r>
              <a:rPr lang="en-US" altLang="ko" dirty="0"/>
              <a:t>regular</a:t>
            </a:r>
            <a:r>
              <a:rPr lang="en-US" altLang="ii" dirty="0"/>
              <a:t>ly</a:t>
            </a:r>
            <a:r>
              <a:rPr lang="arn" altLang="ii" dirty="0"/>
              <a:t> </a:t>
            </a:r>
            <a:r>
              <a:rPr lang="en-US" altLang="ii" dirty="0"/>
              <a:t>and</a:t>
            </a:r>
            <a:r>
              <a:rPr lang="br" altLang="ii" dirty="0"/>
              <a:t> </a:t>
            </a:r>
            <a:r>
              <a:rPr lang="en-US" altLang="ii" dirty="0"/>
              <a:t>visit</a:t>
            </a:r>
            <a:r>
              <a:rPr lang="gsw" altLang="ii" dirty="0"/>
              <a:t> </a:t>
            </a:r>
            <a:r>
              <a:rPr lang="en-US" altLang="ii" dirty="0"/>
              <a:t>once a year. Mr. Sanford has not informed anyone of his end-of-life wishes and is now unable to because of his dementia</a:t>
            </a:r>
            <a:r>
              <a:rPr lang="en-US" altLang="ii" dirty="0" smtClean="0"/>
              <a:t>.</a:t>
            </a:r>
            <a:r>
              <a:rPr lang="en-US" dirty="0"/>
              <a:t> As</a:t>
            </a:r>
            <a:r>
              <a:rPr lang="bg" dirty="0"/>
              <a:t> </a:t>
            </a:r>
            <a:r>
              <a:rPr lang="en-US" dirty="0" err="1"/>
              <a:t>M</a:t>
            </a:r>
            <a:r>
              <a:rPr lang="en-US" altLang="zh-Hans" dirty="0" err="1"/>
              <a:t>r</a:t>
            </a:r>
            <a:r>
              <a:rPr lang="cs" altLang="zh-Hans" dirty="0"/>
              <a:t>.</a:t>
            </a:r>
            <a:r>
              <a:rPr lang="da" altLang="zh-Hans" dirty="0"/>
              <a:t> </a:t>
            </a:r>
            <a:r>
              <a:rPr lang="en-US" altLang="zh-Hans" dirty="0"/>
              <a:t>Sanford</a:t>
            </a:r>
            <a:r>
              <a:rPr lang="hu" altLang="zh-Hans" dirty="0"/>
              <a:t> </a:t>
            </a:r>
            <a:r>
              <a:rPr lang="en-US" altLang="zh-Hans" dirty="0"/>
              <a:t>ne</a:t>
            </a:r>
            <a:r>
              <a:rPr lang="en-US" altLang="ja" dirty="0"/>
              <a:t>a</a:t>
            </a:r>
            <a:r>
              <a:rPr lang="en-US" altLang="ko" dirty="0"/>
              <a:t>rs</a:t>
            </a:r>
            <a:r>
              <a:rPr lang="no" altLang="ko" dirty="0"/>
              <a:t> </a:t>
            </a:r>
            <a:r>
              <a:rPr lang="en-US" altLang="ko" dirty="0"/>
              <a:t>death</a:t>
            </a:r>
            <a:r>
              <a:rPr lang="hr" altLang="ko" dirty="0"/>
              <a:t>,</a:t>
            </a:r>
            <a:r>
              <a:rPr lang="sk" altLang="ko" dirty="0"/>
              <a:t> </a:t>
            </a:r>
            <a:r>
              <a:rPr lang="en-US" altLang="ko" dirty="0"/>
              <a:t>he</a:t>
            </a:r>
            <a:r>
              <a:rPr lang="th" altLang="ko" dirty="0"/>
              <a:t> </a:t>
            </a:r>
            <a:r>
              <a:rPr lang="en-US" altLang="ko" dirty="0"/>
              <a:t>has</a:t>
            </a:r>
            <a:r>
              <a:rPr lang="uk" altLang="ko" dirty="0"/>
              <a:t> </a:t>
            </a:r>
            <a:r>
              <a:rPr lang="en-US" altLang="ko" dirty="0"/>
              <a:t>stopped</a:t>
            </a:r>
            <a:r>
              <a:rPr lang="vi" altLang="ko" dirty="0"/>
              <a:t> </a:t>
            </a:r>
            <a:r>
              <a:rPr lang="en-US" altLang="ko" dirty="0"/>
              <a:t>eating</a:t>
            </a:r>
            <a:r>
              <a:rPr lang="ts" altLang="ko" dirty="0"/>
              <a:t>,</a:t>
            </a:r>
            <a:r>
              <a:rPr lang="tn" altLang="ko" dirty="0"/>
              <a:t> </a:t>
            </a:r>
            <a:r>
              <a:rPr lang="en-US" altLang="ko" dirty="0"/>
              <a:t>drinking</a:t>
            </a:r>
            <a:r>
              <a:rPr lang="se" altLang="ko" dirty="0"/>
              <a:t>,</a:t>
            </a:r>
            <a:r>
              <a:rPr lang="gd" altLang="ko" dirty="0"/>
              <a:t> </a:t>
            </a:r>
            <a:r>
              <a:rPr lang="en-US" altLang="ko" dirty="0"/>
              <a:t>and</a:t>
            </a:r>
            <a:r>
              <a:rPr lang="ky" altLang="ko" dirty="0"/>
              <a:t> </a:t>
            </a:r>
            <a:r>
              <a:rPr lang="en-US" altLang="ko" dirty="0"/>
              <a:t>is</a:t>
            </a:r>
            <a:r>
              <a:rPr lang="uz" altLang="ko" dirty="0"/>
              <a:t> </a:t>
            </a:r>
            <a:r>
              <a:rPr lang="en-US" altLang="ko" dirty="0"/>
              <a:t>having</a:t>
            </a:r>
            <a:r>
              <a:rPr lang="te" altLang="ko" dirty="0"/>
              <a:t> </a:t>
            </a:r>
            <a:r>
              <a:rPr lang="en-US" altLang="ko" dirty="0"/>
              <a:t>difficulty</a:t>
            </a:r>
            <a:r>
              <a:rPr lang="my" altLang="ko" dirty="0"/>
              <a:t> </a:t>
            </a:r>
            <a:r>
              <a:rPr lang="en-US" altLang="ko" dirty="0"/>
              <a:t>breathing</a:t>
            </a:r>
            <a:r>
              <a:rPr lang="tzm" altLang="ko" dirty="0"/>
              <a:t> </a:t>
            </a:r>
            <a:r>
              <a:rPr lang="en-US" altLang="ko" dirty="0"/>
              <a:t>as</a:t>
            </a:r>
            <a:r>
              <a:rPr lang="fy" altLang="ko" dirty="0"/>
              <a:t> </a:t>
            </a:r>
            <a:r>
              <a:rPr lang="en-US" altLang="ko" dirty="0"/>
              <a:t>a</a:t>
            </a:r>
            <a:r>
              <a:rPr lang="fil" altLang="ko" dirty="0"/>
              <a:t> </a:t>
            </a:r>
            <a:r>
              <a:rPr lang="en-US" altLang="ko" dirty="0"/>
              <a:t>result</a:t>
            </a:r>
            <a:r>
              <a:rPr lang="quz" altLang="ko" dirty="0"/>
              <a:t> </a:t>
            </a:r>
            <a:r>
              <a:rPr lang="en-US" altLang="ko" dirty="0"/>
              <a:t>of</a:t>
            </a:r>
            <a:r>
              <a:rPr lang="lb" altLang="ko" dirty="0"/>
              <a:t> </a:t>
            </a:r>
            <a:r>
              <a:rPr lang="en-US" altLang="ko" dirty="0"/>
              <a:t>pneumonia</a:t>
            </a:r>
            <a:r>
              <a:rPr lang="en-US" altLang="ii" dirty="0" smtClean="0"/>
              <a:t>. </a:t>
            </a:r>
            <a:r>
              <a:rPr lang="en-US" dirty="0"/>
              <a:t>One</a:t>
            </a:r>
            <a:r>
              <a:rPr lang="ca" dirty="0"/>
              <a:t> </a:t>
            </a:r>
            <a:r>
              <a:rPr lang="en-US" altLang="zh-Hans" dirty="0"/>
              <a:t>son</a:t>
            </a:r>
            <a:r>
              <a:rPr lang="de" altLang="zh-Hans" dirty="0"/>
              <a:t> </a:t>
            </a:r>
            <a:r>
              <a:rPr lang="en-US" altLang="zh-Hans" dirty="0"/>
              <a:t>requested</a:t>
            </a:r>
            <a:r>
              <a:rPr lang="ja" altLang="en-US" dirty="0"/>
              <a:t> </a:t>
            </a:r>
            <a:r>
              <a:rPr lang="en-US" altLang="ko" dirty="0"/>
              <a:t>that</a:t>
            </a:r>
            <a:r>
              <a:rPr lang="pt" altLang="ko" dirty="0"/>
              <a:t> </a:t>
            </a:r>
            <a:r>
              <a:rPr lang="en-US" altLang="ko" dirty="0"/>
              <a:t>he</a:t>
            </a:r>
            <a:r>
              <a:rPr lang="ru" altLang="ko" dirty="0"/>
              <a:t> </a:t>
            </a:r>
            <a:r>
              <a:rPr lang="en-US" altLang="ko" dirty="0"/>
              <a:t>be</a:t>
            </a:r>
            <a:r>
              <a:rPr lang="sq" altLang="ko" dirty="0"/>
              <a:t> </a:t>
            </a:r>
            <a:r>
              <a:rPr lang="en-US" altLang="ko" dirty="0"/>
              <a:t>transported</a:t>
            </a:r>
            <a:r>
              <a:rPr lang="tg" altLang="ko" dirty="0"/>
              <a:t> </a:t>
            </a:r>
            <a:r>
              <a:rPr lang="en-US" altLang="ko" dirty="0"/>
              <a:t>to</a:t>
            </a:r>
            <a:r>
              <a:rPr lang="hy" altLang="ko" dirty="0"/>
              <a:t> </a:t>
            </a:r>
            <a:r>
              <a:rPr lang="en-US" altLang="ko" dirty="0"/>
              <a:t>a</a:t>
            </a:r>
            <a:r>
              <a:rPr lang="eu" altLang="ko" dirty="0"/>
              <a:t> </a:t>
            </a:r>
            <a:r>
              <a:rPr lang="en-US" altLang="ko" dirty="0"/>
              <a:t>hospital</a:t>
            </a:r>
            <a:r>
              <a:rPr lang="af" altLang="ko" dirty="0"/>
              <a:t>,</a:t>
            </a:r>
            <a:r>
              <a:rPr lang="ka" altLang="ko" dirty="0"/>
              <a:t> </a:t>
            </a:r>
            <a:r>
              <a:rPr lang="en-US" altLang="ko" dirty="0"/>
              <a:t>where</a:t>
            </a:r>
            <a:r>
              <a:rPr lang="yi" altLang="ko" dirty="0"/>
              <a:t> </a:t>
            </a:r>
            <a:r>
              <a:rPr lang="en-US" altLang="ko" dirty="0"/>
              <a:t>a</a:t>
            </a:r>
            <a:r>
              <a:rPr lang="kk" altLang="ko" dirty="0"/>
              <a:t> </a:t>
            </a:r>
            <a:r>
              <a:rPr lang="en-US" altLang="ko" dirty="0"/>
              <a:t>feeding</a:t>
            </a:r>
            <a:r>
              <a:rPr lang="gu" altLang="ko" dirty="0"/>
              <a:t> </a:t>
            </a:r>
            <a:r>
              <a:rPr lang="en-US" altLang="ko" dirty="0"/>
              <a:t>tube</a:t>
            </a:r>
            <a:r>
              <a:rPr lang="ml" altLang="ko" dirty="0"/>
              <a:t> </a:t>
            </a:r>
            <a:r>
              <a:rPr lang="en-US" altLang="ko" dirty="0"/>
              <a:t>was</a:t>
            </a:r>
            <a:r>
              <a:rPr lang="mn" altLang="ko" dirty="0"/>
              <a:t> </a:t>
            </a:r>
            <a:r>
              <a:rPr lang="en-US" altLang="ko" dirty="0"/>
              <a:t>placed</a:t>
            </a:r>
            <a:r>
              <a:rPr lang="kok" altLang="ko" dirty="0"/>
              <a:t>.</a:t>
            </a:r>
            <a:r>
              <a:rPr lang="mni" altLang="ko" dirty="0"/>
              <a:t> </a:t>
            </a:r>
            <a:r>
              <a:rPr lang="en-US" altLang="ko" dirty="0"/>
              <a:t>When</a:t>
            </a:r>
            <a:r>
              <a:rPr lang="iu" altLang="ko" dirty="0"/>
              <a:t> </a:t>
            </a:r>
            <a:r>
              <a:rPr lang="en-US" altLang="ko" dirty="0"/>
              <a:t>the</a:t>
            </a:r>
            <a:r>
              <a:rPr lang="ne" altLang="ko" dirty="0"/>
              <a:t> </a:t>
            </a:r>
            <a:r>
              <a:rPr lang="en-US" altLang="ko" dirty="0"/>
              <a:t>second</a:t>
            </a:r>
            <a:r>
              <a:rPr lang="ha" altLang="ko" dirty="0"/>
              <a:t> </a:t>
            </a:r>
            <a:r>
              <a:rPr lang="en-US" altLang="ko" dirty="0"/>
              <a:t>son</a:t>
            </a:r>
            <a:r>
              <a:rPr lang="nso" altLang="ko" dirty="0"/>
              <a:t> </a:t>
            </a:r>
            <a:r>
              <a:rPr lang="en-US" altLang="ko" dirty="0"/>
              <a:t>found</a:t>
            </a:r>
            <a:r>
              <a:rPr lang="om" altLang="ko" dirty="0"/>
              <a:t> </a:t>
            </a:r>
            <a:r>
              <a:rPr lang="en-US" altLang="ko" dirty="0"/>
              <a:t>out</a:t>
            </a:r>
            <a:r>
              <a:rPr lang="la" altLang="ko" dirty="0"/>
              <a:t> </a:t>
            </a:r>
            <a:r>
              <a:rPr lang="en-US" altLang="ko" dirty="0"/>
              <a:t>a</a:t>
            </a:r>
            <a:r>
              <a:rPr lang="en-US" altLang="ii" dirty="0"/>
              <a:t>bout</a:t>
            </a:r>
            <a:r>
              <a:rPr lang="moh" altLang="ii" dirty="0"/>
              <a:t> </a:t>
            </a:r>
            <a:r>
              <a:rPr lang="en-US" altLang="ii" dirty="0"/>
              <a:t>this</a:t>
            </a:r>
            <a:r>
              <a:rPr lang="mi" altLang="ii" dirty="0"/>
              <a:t>,</a:t>
            </a:r>
            <a:r>
              <a:rPr lang="oc" altLang="ii" dirty="0"/>
              <a:t> </a:t>
            </a:r>
            <a:r>
              <a:rPr lang="en-US" altLang="ii" dirty="0"/>
              <a:t>he</a:t>
            </a:r>
            <a:r>
              <a:rPr lang="sah" altLang="ii" dirty="0"/>
              <a:t> </a:t>
            </a:r>
            <a:r>
              <a:rPr lang="en-US" altLang="ii" dirty="0"/>
              <a:t>requested the feeding tube be removed, but not until he had a chance to visit his father. </a:t>
            </a:r>
            <a:r>
              <a:rPr lang="en-US" dirty="0" smtClean="0"/>
              <a:t>Mr</a:t>
            </a:r>
            <a:r>
              <a:rPr lang="en-US" dirty="0"/>
              <a:t>. Sanford died in the hospital shortly before his son arrived.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ap" altLang="ii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kk" altLang="ko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802" y="886073"/>
            <a:ext cx="6779098" cy="11554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Case Story #1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863" y="2057400"/>
            <a:ext cx="6600825" cy="391636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Did</a:t>
            </a:r>
            <a:r>
              <a:rPr lang="ca" dirty="0" smtClean="0"/>
              <a:t> </a:t>
            </a:r>
            <a:r>
              <a:rPr lang="en-US" altLang="zh-Hans" dirty="0" err="1"/>
              <a:t>Mr</a:t>
            </a:r>
            <a:r>
              <a:rPr lang="da" altLang="zh-Hans" dirty="0"/>
              <a:t>.</a:t>
            </a:r>
            <a:r>
              <a:rPr lang="de" altLang="zh-Hans" dirty="0"/>
              <a:t> </a:t>
            </a:r>
            <a:r>
              <a:rPr lang="en-US" altLang="zh-Hans" dirty="0"/>
              <a:t>Sanford</a:t>
            </a:r>
            <a:r>
              <a:rPr lang="is" altLang="zh-Hans" dirty="0"/>
              <a:t> </a:t>
            </a:r>
            <a:r>
              <a:rPr lang="en-US" altLang="zh-Hans" dirty="0"/>
              <a:t>h</a:t>
            </a:r>
            <a:r>
              <a:rPr lang="en-US" altLang="ja" dirty="0"/>
              <a:t>a</a:t>
            </a:r>
            <a:r>
              <a:rPr lang="en-US" altLang="ko" dirty="0"/>
              <a:t>ve</a:t>
            </a:r>
            <a:r>
              <a:rPr lang="no" altLang="ko" dirty="0"/>
              <a:t> </a:t>
            </a:r>
            <a:r>
              <a:rPr lang="en-US" altLang="ko" dirty="0"/>
              <a:t>a</a:t>
            </a:r>
            <a:r>
              <a:rPr lang="pt" altLang="ko" dirty="0"/>
              <a:t> </a:t>
            </a:r>
            <a:r>
              <a:rPr lang="en-US" altLang="ko" dirty="0"/>
              <a:t>good</a:t>
            </a:r>
            <a:r>
              <a:rPr lang="sk" altLang="ko" dirty="0"/>
              <a:t> </a:t>
            </a:r>
            <a:r>
              <a:rPr lang="en-US" altLang="ko" dirty="0"/>
              <a:t>death</a:t>
            </a:r>
            <a:r>
              <a:rPr lang="id" altLang="ko" dirty="0"/>
              <a:t>?</a:t>
            </a:r>
            <a:endParaRPr lang="uk" altLang="ko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Why</a:t>
            </a:r>
            <a:r>
              <a:rPr lang="ca" dirty="0"/>
              <a:t> </a:t>
            </a:r>
            <a:r>
              <a:rPr lang="en-US" altLang="zh-Hans" dirty="0"/>
              <a:t>did</a:t>
            </a:r>
            <a:r>
              <a:rPr lang="de" altLang="zh-Hans" dirty="0"/>
              <a:t> </a:t>
            </a:r>
            <a:r>
              <a:rPr lang="en-US" altLang="zh-Hans" dirty="0"/>
              <a:t>he</a:t>
            </a:r>
            <a:r>
              <a:rPr lang="es" altLang="zh-Hans" dirty="0"/>
              <a:t> </a:t>
            </a:r>
            <a:r>
              <a:rPr lang="en-US" altLang="zh-Hans" dirty="0"/>
              <a:t>not</a:t>
            </a:r>
            <a:r>
              <a:rPr lang="hu" altLang="zh-Hans" dirty="0"/>
              <a:t> </a:t>
            </a:r>
            <a:r>
              <a:rPr lang="en-US" altLang="zh-Hans" dirty="0"/>
              <a:t>ha</a:t>
            </a:r>
            <a:r>
              <a:rPr lang="en-US" altLang="ja" dirty="0"/>
              <a:t>v</a:t>
            </a:r>
            <a:r>
              <a:rPr lang="en-US" altLang="ko" dirty="0"/>
              <a:t>e</a:t>
            </a:r>
            <a:r>
              <a:rPr lang="nl" altLang="ko" dirty="0"/>
              <a:t> </a:t>
            </a:r>
            <a:r>
              <a:rPr lang="en-US" altLang="ko" dirty="0"/>
              <a:t>a</a:t>
            </a:r>
            <a:r>
              <a:rPr lang="pl" altLang="ko" dirty="0"/>
              <a:t> </a:t>
            </a:r>
            <a:r>
              <a:rPr lang="en-US" altLang="ko" dirty="0"/>
              <a:t>good</a:t>
            </a:r>
            <a:r>
              <a:rPr lang="hr" altLang="ko" dirty="0"/>
              <a:t> </a:t>
            </a:r>
            <a:r>
              <a:rPr lang="en-US" altLang="ko" dirty="0"/>
              <a:t>death</a:t>
            </a:r>
            <a:r>
              <a:rPr lang="ur" altLang="ko" dirty="0"/>
              <a:t>?</a:t>
            </a:r>
            <a:endParaRPr lang="id" altLang="ko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What</a:t>
            </a:r>
            <a:r>
              <a:rPr lang="zh-Hans" altLang="en-US" dirty="0"/>
              <a:t> </a:t>
            </a:r>
            <a:r>
              <a:rPr lang="en-US" altLang="zh-Hans" dirty="0"/>
              <a:t>could</a:t>
            </a:r>
            <a:r>
              <a:rPr lang="es" altLang="zh-Hans" dirty="0"/>
              <a:t> </a:t>
            </a:r>
            <a:r>
              <a:rPr lang="en-US" altLang="zh-Hans" dirty="0"/>
              <a:t>have</a:t>
            </a:r>
            <a:r>
              <a:rPr lang="is" altLang="zh-Hans" dirty="0"/>
              <a:t> </a:t>
            </a:r>
            <a:r>
              <a:rPr lang="en-US" altLang="zh-Hans" dirty="0"/>
              <a:t>b</a:t>
            </a:r>
            <a:r>
              <a:rPr lang="en-US" altLang="ja" dirty="0"/>
              <a:t>e</a:t>
            </a:r>
            <a:r>
              <a:rPr lang="en-US" altLang="ko" dirty="0"/>
              <a:t>en</a:t>
            </a:r>
            <a:r>
              <a:rPr lang="no" altLang="ko" dirty="0"/>
              <a:t> </a:t>
            </a:r>
            <a:r>
              <a:rPr lang="en-US" altLang="ko" dirty="0"/>
              <a:t>done</a:t>
            </a:r>
            <a:r>
              <a:rPr lang="ru" altLang="ko" dirty="0"/>
              <a:t> </a:t>
            </a:r>
            <a:r>
              <a:rPr lang="en-US" altLang="ko" dirty="0"/>
              <a:t>differently</a:t>
            </a:r>
            <a:r>
              <a:rPr lang="et" altLang="ko" dirty="0"/>
              <a:t>?</a:t>
            </a:r>
            <a:endParaRPr lang="lv" altLang="ko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Comfort Care</a:t>
            </a:r>
            <a:endParaRPr lang="en-US" dirty="0">
              <a:ea typeface="+mj-ea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1288" y="34305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Module One | </a:t>
            </a:r>
            <a:r>
              <a:rPr lang="en-US" b="1" dirty="0" smtClean="0"/>
              <a:t>Bite 2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0" dirty="0" smtClean="0">
                <a:ea typeface="+mj-ea"/>
              </a:rPr>
              <a:t>At the end of Bite 2 </a:t>
            </a:r>
            <a:br>
              <a:rPr lang="en-US" b="0" dirty="0" smtClean="0">
                <a:ea typeface="+mj-ea"/>
              </a:rPr>
            </a:br>
            <a:r>
              <a:rPr lang="en-US" b="0" dirty="0" smtClean="0">
                <a:ea typeface="+mj-ea"/>
              </a:rPr>
              <a:t>you will </a:t>
            </a:r>
            <a:r>
              <a:rPr lang="en-US" dirty="0" smtClean="0">
                <a:ea typeface="+mj-ea"/>
              </a:rPr>
              <a:t>be able to</a:t>
            </a:r>
            <a:endParaRPr lang="en-US" dirty="0">
              <a:ea typeface="+mj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6575" y="2454275"/>
            <a:ext cx="6615113" cy="3916363"/>
          </a:xfrm>
        </p:spPr>
        <p:txBody>
          <a:bodyPr/>
          <a:lstStyle/>
          <a:p>
            <a:r>
              <a:rPr lang="en-US" b="1" smtClean="0">
                <a:cs typeface="Arial" charset="0"/>
              </a:rPr>
              <a:t>Identify</a:t>
            </a:r>
            <a:r>
              <a:rPr lang="en-US" smtClean="0">
                <a:cs typeface="Arial" charset="0"/>
              </a:rPr>
              <a:t> the stages of dying</a:t>
            </a:r>
          </a:p>
          <a:p>
            <a:r>
              <a:rPr lang="en-US" b="1" smtClean="0">
                <a:cs typeface="Arial" charset="0"/>
              </a:rPr>
              <a:t>Identify</a:t>
            </a:r>
            <a:r>
              <a:rPr lang="en-US" smtClean="0">
                <a:cs typeface="Arial" charset="0"/>
              </a:rPr>
              <a:t> the symptoms of dying</a:t>
            </a:r>
          </a:p>
          <a:p>
            <a:r>
              <a:rPr lang="en-US" b="1" smtClean="0">
                <a:cs typeface="Arial" charset="0"/>
              </a:rPr>
              <a:t>Describe</a:t>
            </a:r>
            <a:r>
              <a:rPr lang="en-US" smtClean="0">
                <a:cs typeface="Arial" charset="0"/>
              </a:rPr>
              <a:t> the symptoms of dying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1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724025" y="561975"/>
            <a:ext cx="5688013" cy="5629275"/>
            <a:chOff x="2486" y="1765"/>
            <a:chExt cx="775" cy="767"/>
          </a:xfrm>
        </p:grpSpPr>
        <p:sp>
          <p:nvSpPr>
            <p:cNvPr id="122" name="Freeform 131"/>
            <p:cNvSpPr>
              <a:spLocks/>
            </p:cNvSpPr>
            <p:nvPr/>
          </p:nvSpPr>
          <p:spPr bwMode="auto">
            <a:xfrm>
              <a:off x="2727" y="2318"/>
              <a:ext cx="44" cy="64"/>
            </a:xfrm>
            <a:custGeom>
              <a:avLst/>
              <a:gdLst>
                <a:gd name="T0" fmla="*/ 42 w 88"/>
                <a:gd name="T1" fmla="*/ 0 h 129"/>
                <a:gd name="T2" fmla="*/ 23 w 88"/>
                <a:gd name="T3" fmla="*/ 38 h 129"/>
                <a:gd name="T4" fmla="*/ 0 w 88"/>
                <a:gd name="T5" fmla="*/ 89 h 129"/>
                <a:gd name="T6" fmla="*/ 3 w 88"/>
                <a:gd name="T7" fmla="*/ 98 h 129"/>
                <a:gd name="T8" fmla="*/ 0 w 88"/>
                <a:gd name="T9" fmla="*/ 129 h 129"/>
                <a:gd name="T10" fmla="*/ 29 w 88"/>
                <a:gd name="T11" fmla="*/ 95 h 129"/>
                <a:gd name="T12" fmla="*/ 88 w 88"/>
                <a:gd name="T13" fmla="*/ 41 h 129"/>
                <a:gd name="T14" fmla="*/ 63 w 88"/>
                <a:gd name="T15" fmla="*/ 46 h 129"/>
                <a:gd name="T16" fmla="*/ 64 w 88"/>
                <a:gd name="T17" fmla="*/ 45 h 129"/>
                <a:gd name="T18" fmla="*/ 67 w 88"/>
                <a:gd name="T19" fmla="*/ 43 h 129"/>
                <a:gd name="T20" fmla="*/ 71 w 88"/>
                <a:gd name="T21" fmla="*/ 38 h 129"/>
                <a:gd name="T22" fmla="*/ 77 w 88"/>
                <a:gd name="T23" fmla="*/ 33 h 129"/>
                <a:gd name="T24" fmla="*/ 83 w 88"/>
                <a:gd name="T25" fmla="*/ 26 h 129"/>
                <a:gd name="T26" fmla="*/ 85 w 88"/>
                <a:gd name="T27" fmla="*/ 19 h 129"/>
                <a:gd name="T28" fmla="*/ 86 w 88"/>
                <a:gd name="T29" fmla="*/ 14 h 129"/>
                <a:gd name="T30" fmla="*/ 86 w 88"/>
                <a:gd name="T31" fmla="*/ 12 h 129"/>
                <a:gd name="T32" fmla="*/ 60 w 88"/>
                <a:gd name="T33" fmla="*/ 15 h 129"/>
                <a:gd name="T34" fmla="*/ 42 w 88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29">
                  <a:moveTo>
                    <a:pt x="42" y="0"/>
                  </a:moveTo>
                  <a:lnTo>
                    <a:pt x="23" y="38"/>
                  </a:lnTo>
                  <a:lnTo>
                    <a:pt x="0" y="89"/>
                  </a:lnTo>
                  <a:lnTo>
                    <a:pt x="3" y="98"/>
                  </a:lnTo>
                  <a:lnTo>
                    <a:pt x="0" y="129"/>
                  </a:lnTo>
                  <a:lnTo>
                    <a:pt x="29" y="95"/>
                  </a:lnTo>
                  <a:lnTo>
                    <a:pt x="88" y="41"/>
                  </a:lnTo>
                  <a:lnTo>
                    <a:pt x="63" y="46"/>
                  </a:lnTo>
                  <a:lnTo>
                    <a:pt x="64" y="45"/>
                  </a:lnTo>
                  <a:lnTo>
                    <a:pt x="67" y="43"/>
                  </a:lnTo>
                  <a:lnTo>
                    <a:pt x="71" y="38"/>
                  </a:lnTo>
                  <a:lnTo>
                    <a:pt x="77" y="33"/>
                  </a:lnTo>
                  <a:lnTo>
                    <a:pt x="83" y="26"/>
                  </a:lnTo>
                  <a:lnTo>
                    <a:pt x="85" y="19"/>
                  </a:lnTo>
                  <a:lnTo>
                    <a:pt x="86" y="14"/>
                  </a:lnTo>
                  <a:lnTo>
                    <a:pt x="86" y="12"/>
                  </a:lnTo>
                  <a:lnTo>
                    <a:pt x="60" y="1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3" name="Freeform 132"/>
            <p:cNvSpPr>
              <a:spLocks/>
            </p:cNvSpPr>
            <p:nvPr/>
          </p:nvSpPr>
          <p:spPr bwMode="auto">
            <a:xfrm>
              <a:off x="2846" y="2372"/>
              <a:ext cx="32" cy="57"/>
            </a:xfrm>
            <a:custGeom>
              <a:avLst/>
              <a:gdLst>
                <a:gd name="T0" fmla="*/ 19 w 63"/>
                <a:gd name="T1" fmla="*/ 2 h 114"/>
                <a:gd name="T2" fmla="*/ 11 w 63"/>
                <a:gd name="T3" fmla="*/ 33 h 114"/>
                <a:gd name="T4" fmla="*/ 5 w 63"/>
                <a:gd name="T5" fmla="*/ 8 h 114"/>
                <a:gd name="T6" fmla="*/ 4 w 63"/>
                <a:gd name="T7" fmla="*/ 16 h 114"/>
                <a:gd name="T8" fmla="*/ 1 w 63"/>
                <a:gd name="T9" fmla="*/ 33 h 114"/>
                <a:gd name="T10" fmla="*/ 0 w 63"/>
                <a:gd name="T11" fmla="*/ 51 h 114"/>
                <a:gd name="T12" fmla="*/ 2 w 63"/>
                <a:gd name="T13" fmla="*/ 60 h 114"/>
                <a:gd name="T14" fmla="*/ 8 w 63"/>
                <a:gd name="T15" fmla="*/ 62 h 114"/>
                <a:gd name="T16" fmla="*/ 11 w 63"/>
                <a:gd name="T17" fmla="*/ 65 h 114"/>
                <a:gd name="T18" fmla="*/ 13 w 63"/>
                <a:gd name="T19" fmla="*/ 69 h 114"/>
                <a:gd name="T20" fmla="*/ 13 w 63"/>
                <a:gd name="T21" fmla="*/ 71 h 114"/>
                <a:gd name="T22" fmla="*/ 15 w 63"/>
                <a:gd name="T23" fmla="*/ 77 h 114"/>
                <a:gd name="T24" fmla="*/ 18 w 63"/>
                <a:gd name="T25" fmla="*/ 91 h 114"/>
                <a:gd name="T26" fmla="*/ 23 w 63"/>
                <a:gd name="T27" fmla="*/ 106 h 114"/>
                <a:gd name="T28" fmla="*/ 31 w 63"/>
                <a:gd name="T29" fmla="*/ 114 h 114"/>
                <a:gd name="T30" fmla="*/ 39 w 63"/>
                <a:gd name="T31" fmla="*/ 109 h 114"/>
                <a:gd name="T32" fmla="*/ 43 w 63"/>
                <a:gd name="T33" fmla="*/ 96 h 114"/>
                <a:gd name="T34" fmla="*/ 47 w 63"/>
                <a:gd name="T35" fmla="*/ 83 h 114"/>
                <a:gd name="T36" fmla="*/ 48 w 63"/>
                <a:gd name="T37" fmla="*/ 77 h 114"/>
                <a:gd name="T38" fmla="*/ 50 w 63"/>
                <a:gd name="T39" fmla="*/ 76 h 114"/>
                <a:gd name="T40" fmla="*/ 56 w 63"/>
                <a:gd name="T41" fmla="*/ 72 h 114"/>
                <a:gd name="T42" fmla="*/ 61 w 63"/>
                <a:gd name="T43" fmla="*/ 64 h 114"/>
                <a:gd name="T44" fmla="*/ 63 w 63"/>
                <a:gd name="T45" fmla="*/ 54 h 114"/>
                <a:gd name="T46" fmla="*/ 62 w 63"/>
                <a:gd name="T47" fmla="*/ 45 h 114"/>
                <a:gd name="T48" fmla="*/ 61 w 63"/>
                <a:gd name="T49" fmla="*/ 40 h 114"/>
                <a:gd name="T50" fmla="*/ 58 w 63"/>
                <a:gd name="T51" fmla="*/ 35 h 114"/>
                <a:gd name="T52" fmla="*/ 57 w 63"/>
                <a:gd name="T53" fmla="*/ 27 h 114"/>
                <a:gd name="T54" fmla="*/ 57 w 63"/>
                <a:gd name="T55" fmla="*/ 17 h 114"/>
                <a:gd name="T56" fmla="*/ 57 w 63"/>
                <a:gd name="T57" fmla="*/ 8 h 114"/>
                <a:gd name="T58" fmla="*/ 57 w 63"/>
                <a:gd name="T59" fmla="*/ 2 h 114"/>
                <a:gd name="T60" fmla="*/ 57 w 63"/>
                <a:gd name="T61" fmla="*/ 0 h 114"/>
                <a:gd name="T62" fmla="*/ 19 w 63"/>
                <a:gd name="T63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114">
                  <a:moveTo>
                    <a:pt x="19" y="2"/>
                  </a:moveTo>
                  <a:lnTo>
                    <a:pt x="11" y="33"/>
                  </a:lnTo>
                  <a:lnTo>
                    <a:pt x="5" y="8"/>
                  </a:lnTo>
                  <a:lnTo>
                    <a:pt x="4" y="16"/>
                  </a:lnTo>
                  <a:lnTo>
                    <a:pt x="1" y="33"/>
                  </a:lnTo>
                  <a:lnTo>
                    <a:pt x="0" y="51"/>
                  </a:lnTo>
                  <a:lnTo>
                    <a:pt x="2" y="60"/>
                  </a:lnTo>
                  <a:lnTo>
                    <a:pt x="8" y="62"/>
                  </a:lnTo>
                  <a:lnTo>
                    <a:pt x="11" y="65"/>
                  </a:lnTo>
                  <a:lnTo>
                    <a:pt x="13" y="69"/>
                  </a:lnTo>
                  <a:lnTo>
                    <a:pt x="13" y="71"/>
                  </a:lnTo>
                  <a:lnTo>
                    <a:pt x="15" y="77"/>
                  </a:lnTo>
                  <a:lnTo>
                    <a:pt x="18" y="91"/>
                  </a:lnTo>
                  <a:lnTo>
                    <a:pt x="23" y="106"/>
                  </a:lnTo>
                  <a:lnTo>
                    <a:pt x="31" y="114"/>
                  </a:lnTo>
                  <a:lnTo>
                    <a:pt x="39" y="109"/>
                  </a:lnTo>
                  <a:lnTo>
                    <a:pt x="43" y="96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0" y="76"/>
                  </a:lnTo>
                  <a:lnTo>
                    <a:pt x="56" y="72"/>
                  </a:lnTo>
                  <a:lnTo>
                    <a:pt x="61" y="64"/>
                  </a:lnTo>
                  <a:lnTo>
                    <a:pt x="63" y="54"/>
                  </a:lnTo>
                  <a:lnTo>
                    <a:pt x="62" y="45"/>
                  </a:lnTo>
                  <a:lnTo>
                    <a:pt x="61" y="40"/>
                  </a:lnTo>
                  <a:lnTo>
                    <a:pt x="58" y="35"/>
                  </a:lnTo>
                  <a:lnTo>
                    <a:pt x="57" y="27"/>
                  </a:lnTo>
                  <a:lnTo>
                    <a:pt x="57" y="17"/>
                  </a:lnTo>
                  <a:lnTo>
                    <a:pt x="57" y="8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4" name="Freeform 133"/>
            <p:cNvSpPr>
              <a:spLocks/>
            </p:cNvSpPr>
            <p:nvPr/>
          </p:nvSpPr>
          <p:spPr bwMode="auto">
            <a:xfrm>
              <a:off x="2604" y="2126"/>
              <a:ext cx="58" cy="33"/>
            </a:xfrm>
            <a:custGeom>
              <a:avLst/>
              <a:gdLst>
                <a:gd name="T0" fmla="*/ 107 w 118"/>
                <a:gd name="T1" fmla="*/ 13 h 66"/>
                <a:gd name="T2" fmla="*/ 75 w 118"/>
                <a:gd name="T3" fmla="*/ 10 h 66"/>
                <a:gd name="T4" fmla="*/ 98 w 118"/>
                <a:gd name="T5" fmla="*/ 0 h 66"/>
                <a:gd name="T6" fmla="*/ 96 w 118"/>
                <a:gd name="T7" fmla="*/ 0 h 66"/>
                <a:gd name="T8" fmla="*/ 90 w 118"/>
                <a:gd name="T9" fmla="*/ 0 h 66"/>
                <a:gd name="T10" fmla="*/ 82 w 118"/>
                <a:gd name="T11" fmla="*/ 0 h 66"/>
                <a:gd name="T12" fmla="*/ 73 w 118"/>
                <a:gd name="T13" fmla="*/ 1 h 66"/>
                <a:gd name="T14" fmla="*/ 62 w 118"/>
                <a:gd name="T15" fmla="*/ 2 h 66"/>
                <a:gd name="T16" fmla="*/ 54 w 118"/>
                <a:gd name="T17" fmla="*/ 4 h 66"/>
                <a:gd name="T18" fmla="*/ 50 w 118"/>
                <a:gd name="T19" fmla="*/ 6 h 66"/>
                <a:gd name="T20" fmla="*/ 47 w 118"/>
                <a:gd name="T21" fmla="*/ 8 h 66"/>
                <a:gd name="T22" fmla="*/ 47 w 118"/>
                <a:gd name="T23" fmla="*/ 14 h 66"/>
                <a:gd name="T24" fmla="*/ 44 w 118"/>
                <a:gd name="T25" fmla="*/ 19 h 66"/>
                <a:gd name="T26" fmla="*/ 41 w 118"/>
                <a:gd name="T27" fmla="*/ 21 h 66"/>
                <a:gd name="T28" fmla="*/ 39 w 118"/>
                <a:gd name="T29" fmla="*/ 22 h 66"/>
                <a:gd name="T30" fmla="*/ 38 w 118"/>
                <a:gd name="T31" fmla="*/ 23 h 66"/>
                <a:gd name="T32" fmla="*/ 34 w 118"/>
                <a:gd name="T33" fmla="*/ 24 h 66"/>
                <a:gd name="T34" fmla="*/ 28 w 118"/>
                <a:gd name="T35" fmla="*/ 27 h 66"/>
                <a:gd name="T36" fmla="*/ 20 w 118"/>
                <a:gd name="T37" fmla="*/ 30 h 66"/>
                <a:gd name="T38" fmla="*/ 13 w 118"/>
                <a:gd name="T39" fmla="*/ 35 h 66"/>
                <a:gd name="T40" fmla="*/ 7 w 118"/>
                <a:gd name="T41" fmla="*/ 38 h 66"/>
                <a:gd name="T42" fmla="*/ 3 w 118"/>
                <a:gd name="T43" fmla="*/ 43 h 66"/>
                <a:gd name="T44" fmla="*/ 0 w 118"/>
                <a:gd name="T45" fmla="*/ 47 h 66"/>
                <a:gd name="T46" fmla="*/ 3 w 118"/>
                <a:gd name="T47" fmla="*/ 51 h 66"/>
                <a:gd name="T48" fmla="*/ 6 w 118"/>
                <a:gd name="T49" fmla="*/ 53 h 66"/>
                <a:gd name="T50" fmla="*/ 13 w 118"/>
                <a:gd name="T51" fmla="*/ 55 h 66"/>
                <a:gd name="T52" fmla="*/ 21 w 118"/>
                <a:gd name="T53" fmla="*/ 56 h 66"/>
                <a:gd name="T54" fmla="*/ 28 w 118"/>
                <a:gd name="T55" fmla="*/ 56 h 66"/>
                <a:gd name="T56" fmla="*/ 35 w 118"/>
                <a:gd name="T57" fmla="*/ 56 h 66"/>
                <a:gd name="T58" fmla="*/ 38 w 118"/>
                <a:gd name="T59" fmla="*/ 56 h 66"/>
                <a:gd name="T60" fmla="*/ 41 w 118"/>
                <a:gd name="T61" fmla="*/ 56 h 66"/>
                <a:gd name="T62" fmla="*/ 42 w 118"/>
                <a:gd name="T63" fmla="*/ 59 h 66"/>
                <a:gd name="T64" fmla="*/ 47 w 118"/>
                <a:gd name="T65" fmla="*/ 62 h 66"/>
                <a:gd name="T66" fmla="*/ 56 w 118"/>
                <a:gd name="T67" fmla="*/ 66 h 66"/>
                <a:gd name="T68" fmla="*/ 66 w 118"/>
                <a:gd name="T69" fmla="*/ 66 h 66"/>
                <a:gd name="T70" fmla="*/ 75 w 118"/>
                <a:gd name="T71" fmla="*/ 62 h 66"/>
                <a:gd name="T72" fmla="*/ 80 w 118"/>
                <a:gd name="T73" fmla="*/ 60 h 66"/>
                <a:gd name="T74" fmla="*/ 83 w 118"/>
                <a:gd name="T75" fmla="*/ 56 h 66"/>
                <a:gd name="T76" fmla="*/ 90 w 118"/>
                <a:gd name="T77" fmla="*/ 54 h 66"/>
                <a:gd name="T78" fmla="*/ 100 w 118"/>
                <a:gd name="T79" fmla="*/ 52 h 66"/>
                <a:gd name="T80" fmla="*/ 110 w 118"/>
                <a:gd name="T81" fmla="*/ 50 h 66"/>
                <a:gd name="T82" fmla="*/ 115 w 118"/>
                <a:gd name="T83" fmla="*/ 48 h 66"/>
                <a:gd name="T84" fmla="*/ 118 w 118"/>
                <a:gd name="T85" fmla="*/ 48 h 66"/>
                <a:gd name="T86" fmla="*/ 107 w 118"/>
                <a:gd name="T87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" h="66">
                  <a:moveTo>
                    <a:pt x="107" y="13"/>
                  </a:moveTo>
                  <a:lnTo>
                    <a:pt x="75" y="10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2" y="2"/>
                  </a:lnTo>
                  <a:lnTo>
                    <a:pt x="54" y="4"/>
                  </a:lnTo>
                  <a:lnTo>
                    <a:pt x="50" y="6"/>
                  </a:lnTo>
                  <a:lnTo>
                    <a:pt x="47" y="8"/>
                  </a:lnTo>
                  <a:lnTo>
                    <a:pt x="47" y="14"/>
                  </a:lnTo>
                  <a:lnTo>
                    <a:pt x="44" y="19"/>
                  </a:lnTo>
                  <a:lnTo>
                    <a:pt x="41" y="21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4" y="24"/>
                  </a:lnTo>
                  <a:lnTo>
                    <a:pt x="28" y="27"/>
                  </a:lnTo>
                  <a:lnTo>
                    <a:pt x="20" y="30"/>
                  </a:lnTo>
                  <a:lnTo>
                    <a:pt x="13" y="35"/>
                  </a:lnTo>
                  <a:lnTo>
                    <a:pt x="7" y="38"/>
                  </a:lnTo>
                  <a:lnTo>
                    <a:pt x="3" y="43"/>
                  </a:lnTo>
                  <a:lnTo>
                    <a:pt x="0" y="47"/>
                  </a:lnTo>
                  <a:lnTo>
                    <a:pt x="3" y="51"/>
                  </a:lnTo>
                  <a:lnTo>
                    <a:pt x="6" y="53"/>
                  </a:lnTo>
                  <a:lnTo>
                    <a:pt x="13" y="55"/>
                  </a:lnTo>
                  <a:lnTo>
                    <a:pt x="21" y="56"/>
                  </a:lnTo>
                  <a:lnTo>
                    <a:pt x="28" y="56"/>
                  </a:lnTo>
                  <a:lnTo>
                    <a:pt x="35" y="56"/>
                  </a:lnTo>
                  <a:lnTo>
                    <a:pt x="38" y="56"/>
                  </a:lnTo>
                  <a:lnTo>
                    <a:pt x="41" y="56"/>
                  </a:lnTo>
                  <a:lnTo>
                    <a:pt x="42" y="59"/>
                  </a:lnTo>
                  <a:lnTo>
                    <a:pt x="47" y="62"/>
                  </a:lnTo>
                  <a:lnTo>
                    <a:pt x="56" y="66"/>
                  </a:lnTo>
                  <a:lnTo>
                    <a:pt x="66" y="66"/>
                  </a:lnTo>
                  <a:lnTo>
                    <a:pt x="75" y="62"/>
                  </a:lnTo>
                  <a:lnTo>
                    <a:pt x="80" y="60"/>
                  </a:lnTo>
                  <a:lnTo>
                    <a:pt x="83" y="56"/>
                  </a:lnTo>
                  <a:lnTo>
                    <a:pt x="90" y="54"/>
                  </a:lnTo>
                  <a:lnTo>
                    <a:pt x="100" y="52"/>
                  </a:lnTo>
                  <a:lnTo>
                    <a:pt x="110" y="50"/>
                  </a:lnTo>
                  <a:lnTo>
                    <a:pt x="115" y="48"/>
                  </a:lnTo>
                  <a:lnTo>
                    <a:pt x="118" y="48"/>
                  </a:lnTo>
                  <a:lnTo>
                    <a:pt x="107" y="1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5" name="Freeform 134"/>
            <p:cNvSpPr>
              <a:spLocks/>
            </p:cNvSpPr>
            <p:nvPr/>
          </p:nvSpPr>
          <p:spPr bwMode="auto">
            <a:xfrm>
              <a:off x="2964" y="1922"/>
              <a:ext cx="40" cy="53"/>
            </a:xfrm>
            <a:custGeom>
              <a:avLst/>
              <a:gdLst>
                <a:gd name="T0" fmla="*/ 45 w 80"/>
                <a:gd name="T1" fmla="*/ 2 h 106"/>
                <a:gd name="T2" fmla="*/ 23 w 80"/>
                <a:gd name="T3" fmla="*/ 25 h 106"/>
                <a:gd name="T4" fmla="*/ 30 w 80"/>
                <a:gd name="T5" fmla="*/ 0 h 106"/>
                <a:gd name="T6" fmla="*/ 29 w 80"/>
                <a:gd name="T7" fmla="*/ 2 h 106"/>
                <a:gd name="T8" fmla="*/ 25 w 80"/>
                <a:gd name="T9" fmla="*/ 7 h 106"/>
                <a:gd name="T10" fmla="*/ 20 w 80"/>
                <a:gd name="T11" fmla="*/ 12 h 106"/>
                <a:gd name="T12" fmla="*/ 14 w 80"/>
                <a:gd name="T13" fmla="*/ 20 h 106"/>
                <a:gd name="T14" fmla="*/ 8 w 80"/>
                <a:gd name="T15" fmla="*/ 28 h 106"/>
                <a:gd name="T16" fmla="*/ 5 w 80"/>
                <a:gd name="T17" fmla="*/ 35 h 106"/>
                <a:gd name="T18" fmla="*/ 3 w 80"/>
                <a:gd name="T19" fmla="*/ 41 h 106"/>
                <a:gd name="T20" fmla="*/ 4 w 80"/>
                <a:gd name="T21" fmla="*/ 45 h 106"/>
                <a:gd name="T22" fmla="*/ 7 w 80"/>
                <a:gd name="T23" fmla="*/ 48 h 106"/>
                <a:gd name="T24" fmla="*/ 8 w 80"/>
                <a:gd name="T25" fmla="*/ 54 h 106"/>
                <a:gd name="T26" fmla="*/ 8 w 80"/>
                <a:gd name="T27" fmla="*/ 57 h 106"/>
                <a:gd name="T28" fmla="*/ 8 w 80"/>
                <a:gd name="T29" fmla="*/ 60 h 106"/>
                <a:gd name="T30" fmla="*/ 6 w 80"/>
                <a:gd name="T31" fmla="*/ 65 h 106"/>
                <a:gd name="T32" fmla="*/ 3 w 80"/>
                <a:gd name="T33" fmla="*/ 79 h 106"/>
                <a:gd name="T34" fmla="*/ 0 w 80"/>
                <a:gd name="T35" fmla="*/ 95 h 106"/>
                <a:gd name="T36" fmla="*/ 4 w 80"/>
                <a:gd name="T37" fmla="*/ 106 h 106"/>
                <a:gd name="T38" fmla="*/ 13 w 80"/>
                <a:gd name="T39" fmla="*/ 106 h 106"/>
                <a:gd name="T40" fmla="*/ 23 w 80"/>
                <a:gd name="T41" fmla="*/ 96 h 106"/>
                <a:gd name="T42" fmla="*/ 33 w 80"/>
                <a:gd name="T43" fmla="*/ 85 h 106"/>
                <a:gd name="T44" fmla="*/ 36 w 80"/>
                <a:gd name="T45" fmla="*/ 80 h 106"/>
                <a:gd name="T46" fmla="*/ 38 w 80"/>
                <a:gd name="T47" fmla="*/ 80 h 106"/>
                <a:gd name="T48" fmla="*/ 44 w 80"/>
                <a:gd name="T49" fmla="*/ 79 h 106"/>
                <a:gd name="T50" fmla="*/ 52 w 80"/>
                <a:gd name="T51" fmla="*/ 76 h 106"/>
                <a:gd name="T52" fmla="*/ 59 w 80"/>
                <a:gd name="T53" fmla="*/ 68 h 106"/>
                <a:gd name="T54" fmla="*/ 63 w 80"/>
                <a:gd name="T55" fmla="*/ 58 h 106"/>
                <a:gd name="T56" fmla="*/ 64 w 80"/>
                <a:gd name="T57" fmla="*/ 53 h 106"/>
                <a:gd name="T58" fmla="*/ 64 w 80"/>
                <a:gd name="T59" fmla="*/ 48 h 106"/>
                <a:gd name="T60" fmla="*/ 66 w 80"/>
                <a:gd name="T61" fmla="*/ 41 h 106"/>
                <a:gd name="T62" fmla="*/ 71 w 80"/>
                <a:gd name="T63" fmla="*/ 32 h 106"/>
                <a:gd name="T64" fmla="*/ 75 w 80"/>
                <a:gd name="T65" fmla="*/ 24 h 106"/>
                <a:gd name="T66" fmla="*/ 79 w 80"/>
                <a:gd name="T67" fmla="*/ 18 h 106"/>
                <a:gd name="T68" fmla="*/ 80 w 80"/>
                <a:gd name="T69" fmla="*/ 16 h 106"/>
                <a:gd name="T70" fmla="*/ 45 w 80"/>
                <a:gd name="T71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106">
                  <a:moveTo>
                    <a:pt x="45" y="2"/>
                  </a:moveTo>
                  <a:lnTo>
                    <a:pt x="23" y="25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7"/>
                  </a:lnTo>
                  <a:lnTo>
                    <a:pt x="20" y="12"/>
                  </a:lnTo>
                  <a:lnTo>
                    <a:pt x="14" y="20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41"/>
                  </a:lnTo>
                  <a:lnTo>
                    <a:pt x="4" y="45"/>
                  </a:lnTo>
                  <a:lnTo>
                    <a:pt x="7" y="48"/>
                  </a:lnTo>
                  <a:lnTo>
                    <a:pt x="8" y="54"/>
                  </a:lnTo>
                  <a:lnTo>
                    <a:pt x="8" y="57"/>
                  </a:lnTo>
                  <a:lnTo>
                    <a:pt x="8" y="60"/>
                  </a:lnTo>
                  <a:lnTo>
                    <a:pt x="6" y="65"/>
                  </a:lnTo>
                  <a:lnTo>
                    <a:pt x="3" y="79"/>
                  </a:lnTo>
                  <a:lnTo>
                    <a:pt x="0" y="95"/>
                  </a:lnTo>
                  <a:lnTo>
                    <a:pt x="4" y="106"/>
                  </a:lnTo>
                  <a:lnTo>
                    <a:pt x="13" y="106"/>
                  </a:lnTo>
                  <a:lnTo>
                    <a:pt x="23" y="96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8" y="80"/>
                  </a:lnTo>
                  <a:lnTo>
                    <a:pt x="44" y="79"/>
                  </a:lnTo>
                  <a:lnTo>
                    <a:pt x="52" y="76"/>
                  </a:lnTo>
                  <a:lnTo>
                    <a:pt x="59" y="68"/>
                  </a:lnTo>
                  <a:lnTo>
                    <a:pt x="63" y="58"/>
                  </a:lnTo>
                  <a:lnTo>
                    <a:pt x="64" y="53"/>
                  </a:lnTo>
                  <a:lnTo>
                    <a:pt x="64" y="48"/>
                  </a:lnTo>
                  <a:lnTo>
                    <a:pt x="66" y="41"/>
                  </a:lnTo>
                  <a:lnTo>
                    <a:pt x="71" y="32"/>
                  </a:lnTo>
                  <a:lnTo>
                    <a:pt x="75" y="24"/>
                  </a:lnTo>
                  <a:lnTo>
                    <a:pt x="79" y="18"/>
                  </a:lnTo>
                  <a:lnTo>
                    <a:pt x="80" y="16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6" name="Freeform 135"/>
            <p:cNvSpPr>
              <a:spLocks/>
            </p:cNvSpPr>
            <p:nvPr/>
          </p:nvSpPr>
          <p:spPr bwMode="auto">
            <a:xfrm>
              <a:off x="3056" y="2294"/>
              <a:ext cx="48" cy="38"/>
            </a:xfrm>
            <a:custGeom>
              <a:avLst/>
              <a:gdLst>
                <a:gd name="T0" fmla="*/ 17 w 94"/>
                <a:gd name="T1" fmla="*/ 6 h 77"/>
                <a:gd name="T2" fmla="*/ 15 w 94"/>
                <a:gd name="T3" fmla="*/ 5 h 77"/>
                <a:gd name="T4" fmla="*/ 9 w 94"/>
                <a:gd name="T5" fmla="*/ 1 h 77"/>
                <a:gd name="T6" fmla="*/ 2 w 94"/>
                <a:gd name="T7" fmla="*/ 0 h 77"/>
                <a:gd name="T8" fmla="*/ 0 w 94"/>
                <a:gd name="T9" fmla="*/ 3 h 77"/>
                <a:gd name="T10" fmla="*/ 2 w 94"/>
                <a:gd name="T11" fmla="*/ 12 h 77"/>
                <a:gd name="T12" fmla="*/ 9 w 94"/>
                <a:gd name="T13" fmla="*/ 21 h 77"/>
                <a:gd name="T14" fmla="*/ 15 w 94"/>
                <a:gd name="T15" fmla="*/ 28 h 77"/>
                <a:gd name="T16" fmla="*/ 17 w 94"/>
                <a:gd name="T17" fmla="*/ 31 h 77"/>
                <a:gd name="T18" fmla="*/ 18 w 94"/>
                <a:gd name="T19" fmla="*/ 32 h 77"/>
                <a:gd name="T20" fmla="*/ 20 w 94"/>
                <a:gd name="T21" fmla="*/ 37 h 77"/>
                <a:gd name="T22" fmla="*/ 24 w 94"/>
                <a:gd name="T23" fmla="*/ 43 h 77"/>
                <a:gd name="T24" fmla="*/ 30 w 94"/>
                <a:gd name="T25" fmla="*/ 49 h 77"/>
                <a:gd name="T26" fmla="*/ 35 w 94"/>
                <a:gd name="T27" fmla="*/ 56 h 77"/>
                <a:gd name="T28" fmla="*/ 41 w 94"/>
                <a:gd name="T29" fmla="*/ 62 h 77"/>
                <a:gd name="T30" fmla="*/ 48 w 94"/>
                <a:gd name="T31" fmla="*/ 68 h 77"/>
                <a:gd name="T32" fmla="*/ 54 w 94"/>
                <a:gd name="T33" fmla="*/ 71 h 77"/>
                <a:gd name="T34" fmla="*/ 63 w 94"/>
                <a:gd name="T35" fmla="*/ 73 h 77"/>
                <a:gd name="T36" fmla="*/ 65 w 94"/>
                <a:gd name="T37" fmla="*/ 68 h 77"/>
                <a:gd name="T38" fmla="*/ 64 w 94"/>
                <a:gd name="T39" fmla="*/ 62 h 77"/>
                <a:gd name="T40" fmla="*/ 63 w 94"/>
                <a:gd name="T41" fmla="*/ 60 h 77"/>
                <a:gd name="T42" fmla="*/ 65 w 94"/>
                <a:gd name="T43" fmla="*/ 63 h 77"/>
                <a:gd name="T44" fmla="*/ 72 w 94"/>
                <a:gd name="T45" fmla="*/ 71 h 77"/>
                <a:gd name="T46" fmla="*/ 80 w 94"/>
                <a:gd name="T47" fmla="*/ 77 h 77"/>
                <a:gd name="T48" fmla="*/ 86 w 94"/>
                <a:gd name="T49" fmla="*/ 75 h 77"/>
                <a:gd name="T50" fmla="*/ 90 w 94"/>
                <a:gd name="T51" fmla="*/ 64 h 77"/>
                <a:gd name="T52" fmla="*/ 92 w 94"/>
                <a:gd name="T53" fmla="*/ 53 h 77"/>
                <a:gd name="T54" fmla="*/ 94 w 94"/>
                <a:gd name="T55" fmla="*/ 44 h 77"/>
                <a:gd name="T56" fmla="*/ 94 w 94"/>
                <a:gd name="T57" fmla="*/ 40 h 77"/>
                <a:gd name="T58" fmla="*/ 77 w 94"/>
                <a:gd name="T59" fmla="*/ 26 h 77"/>
                <a:gd name="T60" fmla="*/ 94 w 94"/>
                <a:gd name="T61" fmla="*/ 26 h 77"/>
                <a:gd name="T62" fmla="*/ 92 w 94"/>
                <a:gd name="T63" fmla="*/ 22 h 77"/>
                <a:gd name="T64" fmla="*/ 85 w 94"/>
                <a:gd name="T65" fmla="*/ 13 h 77"/>
                <a:gd name="T66" fmla="*/ 76 w 94"/>
                <a:gd name="T67" fmla="*/ 6 h 77"/>
                <a:gd name="T68" fmla="*/ 69 w 94"/>
                <a:gd name="T69" fmla="*/ 9 h 77"/>
                <a:gd name="T70" fmla="*/ 61 w 94"/>
                <a:gd name="T71" fmla="*/ 16 h 77"/>
                <a:gd name="T72" fmla="*/ 53 w 94"/>
                <a:gd name="T73" fmla="*/ 18 h 77"/>
                <a:gd name="T74" fmla="*/ 45 w 94"/>
                <a:gd name="T75" fmla="*/ 18 h 77"/>
                <a:gd name="T76" fmla="*/ 42 w 94"/>
                <a:gd name="T77" fmla="*/ 17 h 77"/>
                <a:gd name="T78" fmla="*/ 17 w 94"/>
                <a:gd name="T79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7">
                  <a:moveTo>
                    <a:pt x="17" y="6"/>
                  </a:moveTo>
                  <a:lnTo>
                    <a:pt x="15" y="5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12"/>
                  </a:lnTo>
                  <a:lnTo>
                    <a:pt x="9" y="21"/>
                  </a:lnTo>
                  <a:lnTo>
                    <a:pt x="15" y="28"/>
                  </a:lnTo>
                  <a:lnTo>
                    <a:pt x="17" y="31"/>
                  </a:lnTo>
                  <a:lnTo>
                    <a:pt x="18" y="32"/>
                  </a:lnTo>
                  <a:lnTo>
                    <a:pt x="20" y="37"/>
                  </a:lnTo>
                  <a:lnTo>
                    <a:pt x="24" y="43"/>
                  </a:lnTo>
                  <a:lnTo>
                    <a:pt x="30" y="49"/>
                  </a:lnTo>
                  <a:lnTo>
                    <a:pt x="35" y="56"/>
                  </a:lnTo>
                  <a:lnTo>
                    <a:pt x="41" y="62"/>
                  </a:lnTo>
                  <a:lnTo>
                    <a:pt x="48" y="68"/>
                  </a:lnTo>
                  <a:lnTo>
                    <a:pt x="54" y="71"/>
                  </a:lnTo>
                  <a:lnTo>
                    <a:pt x="63" y="73"/>
                  </a:lnTo>
                  <a:lnTo>
                    <a:pt x="65" y="68"/>
                  </a:lnTo>
                  <a:lnTo>
                    <a:pt x="64" y="62"/>
                  </a:lnTo>
                  <a:lnTo>
                    <a:pt x="63" y="60"/>
                  </a:lnTo>
                  <a:lnTo>
                    <a:pt x="65" y="63"/>
                  </a:lnTo>
                  <a:lnTo>
                    <a:pt x="72" y="71"/>
                  </a:lnTo>
                  <a:lnTo>
                    <a:pt x="80" y="77"/>
                  </a:lnTo>
                  <a:lnTo>
                    <a:pt x="86" y="75"/>
                  </a:lnTo>
                  <a:lnTo>
                    <a:pt x="90" y="64"/>
                  </a:lnTo>
                  <a:lnTo>
                    <a:pt x="92" y="53"/>
                  </a:lnTo>
                  <a:lnTo>
                    <a:pt x="94" y="44"/>
                  </a:lnTo>
                  <a:lnTo>
                    <a:pt x="94" y="40"/>
                  </a:lnTo>
                  <a:lnTo>
                    <a:pt x="77" y="26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5" y="13"/>
                  </a:lnTo>
                  <a:lnTo>
                    <a:pt x="76" y="6"/>
                  </a:lnTo>
                  <a:lnTo>
                    <a:pt x="69" y="9"/>
                  </a:lnTo>
                  <a:lnTo>
                    <a:pt x="61" y="16"/>
                  </a:lnTo>
                  <a:lnTo>
                    <a:pt x="53" y="18"/>
                  </a:lnTo>
                  <a:lnTo>
                    <a:pt x="45" y="18"/>
                  </a:lnTo>
                  <a:lnTo>
                    <a:pt x="42" y="1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7" name="Freeform 136"/>
            <p:cNvSpPr>
              <a:spLocks/>
            </p:cNvSpPr>
            <p:nvPr/>
          </p:nvSpPr>
          <p:spPr bwMode="auto">
            <a:xfrm>
              <a:off x="3099" y="2142"/>
              <a:ext cx="52" cy="34"/>
            </a:xfrm>
            <a:custGeom>
              <a:avLst/>
              <a:gdLst>
                <a:gd name="T0" fmla="*/ 17 w 105"/>
                <a:gd name="T1" fmla="*/ 21 h 69"/>
                <a:gd name="T2" fmla="*/ 14 w 105"/>
                <a:gd name="T3" fmla="*/ 20 h 69"/>
                <a:gd name="T4" fmla="*/ 7 w 105"/>
                <a:gd name="T5" fmla="*/ 20 h 69"/>
                <a:gd name="T6" fmla="*/ 1 w 105"/>
                <a:gd name="T7" fmla="*/ 21 h 69"/>
                <a:gd name="T8" fmla="*/ 0 w 105"/>
                <a:gd name="T9" fmla="*/ 24 h 69"/>
                <a:gd name="T10" fmla="*/ 6 w 105"/>
                <a:gd name="T11" fmla="*/ 31 h 69"/>
                <a:gd name="T12" fmla="*/ 15 w 105"/>
                <a:gd name="T13" fmla="*/ 38 h 69"/>
                <a:gd name="T14" fmla="*/ 23 w 105"/>
                <a:gd name="T15" fmla="*/ 43 h 69"/>
                <a:gd name="T16" fmla="*/ 26 w 105"/>
                <a:gd name="T17" fmla="*/ 45 h 69"/>
                <a:gd name="T18" fmla="*/ 28 w 105"/>
                <a:gd name="T19" fmla="*/ 46 h 69"/>
                <a:gd name="T20" fmla="*/ 31 w 105"/>
                <a:gd name="T21" fmla="*/ 49 h 69"/>
                <a:gd name="T22" fmla="*/ 37 w 105"/>
                <a:gd name="T23" fmla="*/ 53 h 69"/>
                <a:gd name="T24" fmla="*/ 44 w 105"/>
                <a:gd name="T25" fmla="*/ 58 h 69"/>
                <a:gd name="T26" fmla="*/ 52 w 105"/>
                <a:gd name="T27" fmla="*/ 62 h 69"/>
                <a:gd name="T28" fmla="*/ 60 w 105"/>
                <a:gd name="T29" fmla="*/ 66 h 69"/>
                <a:gd name="T30" fmla="*/ 68 w 105"/>
                <a:gd name="T31" fmla="*/ 68 h 69"/>
                <a:gd name="T32" fmla="*/ 75 w 105"/>
                <a:gd name="T33" fmla="*/ 69 h 69"/>
                <a:gd name="T34" fmla="*/ 83 w 105"/>
                <a:gd name="T35" fmla="*/ 67 h 69"/>
                <a:gd name="T36" fmla="*/ 83 w 105"/>
                <a:gd name="T37" fmla="*/ 62 h 69"/>
                <a:gd name="T38" fmla="*/ 81 w 105"/>
                <a:gd name="T39" fmla="*/ 58 h 69"/>
                <a:gd name="T40" fmla="*/ 78 w 105"/>
                <a:gd name="T41" fmla="*/ 55 h 69"/>
                <a:gd name="T42" fmla="*/ 82 w 105"/>
                <a:gd name="T43" fmla="*/ 58 h 69"/>
                <a:gd name="T44" fmla="*/ 91 w 105"/>
                <a:gd name="T45" fmla="*/ 63 h 69"/>
                <a:gd name="T46" fmla="*/ 100 w 105"/>
                <a:gd name="T47" fmla="*/ 66 h 69"/>
                <a:gd name="T48" fmla="*/ 105 w 105"/>
                <a:gd name="T49" fmla="*/ 61 h 69"/>
                <a:gd name="T50" fmla="*/ 105 w 105"/>
                <a:gd name="T51" fmla="*/ 51 h 69"/>
                <a:gd name="T52" fmla="*/ 104 w 105"/>
                <a:gd name="T53" fmla="*/ 39 h 69"/>
                <a:gd name="T54" fmla="*/ 103 w 105"/>
                <a:gd name="T55" fmla="*/ 30 h 69"/>
                <a:gd name="T56" fmla="*/ 101 w 105"/>
                <a:gd name="T57" fmla="*/ 27 h 69"/>
                <a:gd name="T58" fmla="*/ 81 w 105"/>
                <a:gd name="T59" fmla="*/ 19 h 69"/>
                <a:gd name="T60" fmla="*/ 97 w 105"/>
                <a:gd name="T61" fmla="*/ 13 h 69"/>
                <a:gd name="T62" fmla="*/ 92 w 105"/>
                <a:gd name="T63" fmla="*/ 9 h 69"/>
                <a:gd name="T64" fmla="*/ 83 w 105"/>
                <a:gd name="T65" fmla="*/ 4 h 69"/>
                <a:gd name="T66" fmla="*/ 73 w 105"/>
                <a:gd name="T67" fmla="*/ 0 h 69"/>
                <a:gd name="T68" fmla="*/ 67 w 105"/>
                <a:gd name="T69" fmla="*/ 6 h 69"/>
                <a:gd name="T70" fmla="*/ 62 w 105"/>
                <a:gd name="T71" fmla="*/ 15 h 69"/>
                <a:gd name="T72" fmla="*/ 54 w 105"/>
                <a:gd name="T73" fmla="*/ 21 h 69"/>
                <a:gd name="T74" fmla="*/ 48 w 105"/>
                <a:gd name="T75" fmla="*/ 23 h 69"/>
                <a:gd name="T76" fmla="*/ 45 w 105"/>
                <a:gd name="T77" fmla="*/ 23 h 69"/>
                <a:gd name="T78" fmla="*/ 17 w 105"/>
                <a:gd name="T7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69">
                  <a:moveTo>
                    <a:pt x="17" y="21"/>
                  </a:moveTo>
                  <a:lnTo>
                    <a:pt x="14" y="20"/>
                  </a:lnTo>
                  <a:lnTo>
                    <a:pt x="7" y="20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6" y="31"/>
                  </a:lnTo>
                  <a:lnTo>
                    <a:pt x="15" y="38"/>
                  </a:lnTo>
                  <a:lnTo>
                    <a:pt x="23" y="43"/>
                  </a:lnTo>
                  <a:lnTo>
                    <a:pt x="26" y="45"/>
                  </a:lnTo>
                  <a:lnTo>
                    <a:pt x="28" y="46"/>
                  </a:lnTo>
                  <a:lnTo>
                    <a:pt x="31" y="49"/>
                  </a:lnTo>
                  <a:lnTo>
                    <a:pt x="37" y="53"/>
                  </a:lnTo>
                  <a:lnTo>
                    <a:pt x="44" y="58"/>
                  </a:lnTo>
                  <a:lnTo>
                    <a:pt x="52" y="62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3" y="67"/>
                  </a:lnTo>
                  <a:lnTo>
                    <a:pt x="83" y="62"/>
                  </a:lnTo>
                  <a:lnTo>
                    <a:pt x="81" y="58"/>
                  </a:lnTo>
                  <a:lnTo>
                    <a:pt x="78" y="55"/>
                  </a:lnTo>
                  <a:lnTo>
                    <a:pt x="82" y="58"/>
                  </a:lnTo>
                  <a:lnTo>
                    <a:pt x="91" y="63"/>
                  </a:lnTo>
                  <a:lnTo>
                    <a:pt x="100" y="66"/>
                  </a:lnTo>
                  <a:lnTo>
                    <a:pt x="105" y="61"/>
                  </a:lnTo>
                  <a:lnTo>
                    <a:pt x="105" y="51"/>
                  </a:lnTo>
                  <a:lnTo>
                    <a:pt x="104" y="39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81" y="19"/>
                  </a:lnTo>
                  <a:lnTo>
                    <a:pt x="97" y="13"/>
                  </a:lnTo>
                  <a:lnTo>
                    <a:pt x="92" y="9"/>
                  </a:lnTo>
                  <a:lnTo>
                    <a:pt x="83" y="4"/>
                  </a:lnTo>
                  <a:lnTo>
                    <a:pt x="73" y="0"/>
                  </a:lnTo>
                  <a:lnTo>
                    <a:pt x="67" y="6"/>
                  </a:lnTo>
                  <a:lnTo>
                    <a:pt x="62" y="15"/>
                  </a:lnTo>
                  <a:lnTo>
                    <a:pt x="54" y="21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8" name="Freeform 137"/>
            <p:cNvSpPr>
              <a:spLocks/>
            </p:cNvSpPr>
            <p:nvPr/>
          </p:nvSpPr>
          <p:spPr bwMode="auto">
            <a:xfrm>
              <a:off x="2907" y="2222"/>
              <a:ext cx="89" cy="143"/>
            </a:xfrm>
            <a:custGeom>
              <a:avLst/>
              <a:gdLst>
                <a:gd name="T0" fmla="*/ 2 w 179"/>
                <a:gd name="T1" fmla="*/ 31 h 286"/>
                <a:gd name="T2" fmla="*/ 10 w 179"/>
                <a:gd name="T3" fmla="*/ 107 h 286"/>
                <a:gd name="T4" fmla="*/ 26 w 179"/>
                <a:gd name="T5" fmla="*/ 148 h 286"/>
                <a:gd name="T6" fmla="*/ 44 w 179"/>
                <a:gd name="T7" fmla="*/ 184 h 286"/>
                <a:gd name="T8" fmla="*/ 48 w 179"/>
                <a:gd name="T9" fmla="*/ 206 h 286"/>
                <a:gd name="T10" fmla="*/ 43 w 179"/>
                <a:gd name="T11" fmla="*/ 207 h 286"/>
                <a:gd name="T12" fmla="*/ 34 w 179"/>
                <a:gd name="T13" fmla="*/ 207 h 286"/>
                <a:gd name="T14" fmla="*/ 22 w 179"/>
                <a:gd name="T15" fmla="*/ 207 h 286"/>
                <a:gd name="T16" fmla="*/ 13 w 179"/>
                <a:gd name="T17" fmla="*/ 203 h 286"/>
                <a:gd name="T18" fmla="*/ 5 w 179"/>
                <a:gd name="T19" fmla="*/ 205 h 286"/>
                <a:gd name="T20" fmla="*/ 7 w 179"/>
                <a:gd name="T21" fmla="*/ 214 h 286"/>
                <a:gd name="T22" fmla="*/ 25 w 179"/>
                <a:gd name="T23" fmla="*/ 224 h 286"/>
                <a:gd name="T24" fmla="*/ 34 w 179"/>
                <a:gd name="T25" fmla="*/ 229 h 286"/>
                <a:gd name="T26" fmla="*/ 28 w 179"/>
                <a:gd name="T27" fmla="*/ 242 h 286"/>
                <a:gd name="T28" fmla="*/ 13 w 179"/>
                <a:gd name="T29" fmla="*/ 255 h 286"/>
                <a:gd name="T30" fmla="*/ 19 w 179"/>
                <a:gd name="T31" fmla="*/ 255 h 286"/>
                <a:gd name="T32" fmla="*/ 41 w 179"/>
                <a:gd name="T33" fmla="*/ 255 h 286"/>
                <a:gd name="T34" fmla="*/ 65 w 179"/>
                <a:gd name="T35" fmla="*/ 255 h 286"/>
                <a:gd name="T36" fmla="*/ 76 w 179"/>
                <a:gd name="T37" fmla="*/ 255 h 286"/>
                <a:gd name="T38" fmla="*/ 155 w 179"/>
                <a:gd name="T39" fmla="*/ 271 h 286"/>
                <a:gd name="T40" fmla="*/ 174 w 179"/>
                <a:gd name="T41" fmla="*/ 197 h 286"/>
                <a:gd name="T42" fmla="*/ 175 w 179"/>
                <a:gd name="T43" fmla="*/ 159 h 286"/>
                <a:gd name="T44" fmla="*/ 163 w 179"/>
                <a:gd name="T45" fmla="*/ 161 h 286"/>
                <a:gd name="T46" fmla="*/ 158 w 179"/>
                <a:gd name="T47" fmla="*/ 155 h 286"/>
                <a:gd name="T48" fmla="*/ 155 w 179"/>
                <a:gd name="T49" fmla="*/ 111 h 286"/>
                <a:gd name="T50" fmla="*/ 150 w 179"/>
                <a:gd name="T51" fmla="*/ 99 h 286"/>
                <a:gd name="T52" fmla="*/ 136 w 179"/>
                <a:gd name="T53" fmla="*/ 128 h 286"/>
                <a:gd name="T54" fmla="*/ 96 w 179"/>
                <a:gd name="T55" fmla="*/ 114 h 286"/>
                <a:gd name="T56" fmla="*/ 83 w 179"/>
                <a:gd name="T57" fmla="*/ 141 h 286"/>
                <a:gd name="T58" fmla="*/ 64 w 179"/>
                <a:gd name="T59" fmla="*/ 97 h 286"/>
                <a:gd name="T60" fmla="*/ 40 w 179"/>
                <a:gd name="T61" fmla="*/ 44 h 286"/>
                <a:gd name="T62" fmla="*/ 21 w 179"/>
                <a:gd name="T63" fmla="*/ 6 h 286"/>
                <a:gd name="T64" fmla="*/ 0 w 179"/>
                <a:gd name="T65" fmla="*/ 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86">
                  <a:moveTo>
                    <a:pt x="0" y="15"/>
                  </a:moveTo>
                  <a:lnTo>
                    <a:pt x="2" y="31"/>
                  </a:lnTo>
                  <a:lnTo>
                    <a:pt x="4" y="68"/>
                  </a:lnTo>
                  <a:lnTo>
                    <a:pt x="10" y="107"/>
                  </a:lnTo>
                  <a:lnTo>
                    <a:pt x="16" y="131"/>
                  </a:lnTo>
                  <a:lnTo>
                    <a:pt x="26" y="148"/>
                  </a:lnTo>
                  <a:lnTo>
                    <a:pt x="36" y="167"/>
                  </a:lnTo>
                  <a:lnTo>
                    <a:pt x="44" y="184"/>
                  </a:lnTo>
                  <a:lnTo>
                    <a:pt x="48" y="191"/>
                  </a:lnTo>
                  <a:lnTo>
                    <a:pt x="48" y="206"/>
                  </a:lnTo>
                  <a:lnTo>
                    <a:pt x="46" y="206"/>
                  </a:lnTo>
                  <a:lnTo>
                    <a:pt x="43" y="207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8" y="207"/>
                  </a:lnTo>
                  <a:lnTo>
                    <a:pt x="22" y="207"/>
                  </a:lnTo>
                  <a:lnTo>
                    <a:pt x="18" y="205"/>
                  </a:lnTo>
                  <a:lnTo>
                    <a:pt x="13" y="203"/>
                  </a:lnTo>
                  <a:lnTo>
                    <a:pt x="7" y="201"/>
                  </a:lnTo>
                  <a:lnTo>
                    <a:pt x="5" y="205"/>
                  </a:lnTo>
                  <a:lnTo>
                    <a:pt x="4" y="211"/>
                  </a:lnTo>
                  <a:lnTo>
                    <a:pt x="7" y="214"/>
                  </a:lnTo>
                  <a:lnTo>
                    <a:pt x="15" y="218"/>
                  </a:lnTo>
                  <a:lnTo>
                    <a:pt x="25" y="224"/>
                  </a:lnTo>
                  <a:lnTo>
                    <a:pt x="31" y="227"/>
                  </a:lnTo>
                  <a:lnTo>
                    <a:pt x="34" y="229"/>
                  </a:lnTo>
                  <a:lnTo>
                    <a:pt x="33" y="233"/>
                  </a:lnTo>
                  <a:lnTo>
                    <a:pt x="28" y="242"/>
                  </a:lnTo>
                  <a:lnTo>
                    <a:pt x="21" y="251"/>
                  </a:lnTo>
                  <a:lnTo>
                    <a:pt x="13" y="255"/>
                  </a:lnTo>
                  <a:lnTo>
                    <a:pt x="13" y="255"/>
                  </a:lnTo>
                  <a:lnTo>
                    <a:pt x="19" y="255"/>
                  </a:lnTo>
                  <a:lnTo>
                    <a:pt x="28" y="255"/>
                  </a:lnTo>
                  <a:lnTo>
                    <a:pt x="41" y="255"/>
                  </a:lnTo>
                  <a:lnTo>
                    <a:pt x="53" y="255"/>
                  </a:lnTo>
                  <a:lnTo>
                    <a:pt x="65" y="255"/>
                  </a:lnTo>
                  <a:lnTo>
                    <a:pt x="73" y="255"/>
                  </a:lnTo>
                  <a:lnTo>
                    <a:pt x="76" y="255"/>
                  </a:lnTo>
                  <a:lnTo>
                    <a:pt x="150" y="286"/>
                  </a:lnTo>
                  <a:lnTo>
                    <a:pt x="155" y="271"/>
                  </a:lnTo>
                  <a:lnTo>
                    <a:pt x="165" y="236"/>
                  </a:lnTo>
                  <a:lnTo>
                    <a:pt x="174" y="197"/>
                  </a:lnTo>
                  <a:lnTo>
                    <a:pt x="179" y="169"/>
                  </a:lnTo>
                  <a:lnTo>
                    <a:pt x="175" y="159"/>
                  </a:lnTo>
                  <a:lnTo>
                    <a:pt x="170" y="158"/>
                  </a:lnTo>
                  <a:lnTo>
                    <a:pt x="163" y="161"/>
                  </a:lnTo>
                  <a:lnTo>
                    <a:pt x="159" y="164"/>
                  </a:lnTo>
                  <a:lnTo>
                    <a:pt x="158" y="155"/>
                  </a:lnTo>
                  <a:lnTo>
                    <a:pt x="157" y="134"/>
                  </a:lnTo>
                  <a:lnTo>
                    <a:pt x="155" y="111"/>
                  </a:lnTo>
                  <a:lnTo>
                    <a:pt x="154" y="97"/>
                  </a:lnTo>
                  <a:lnTo>
                    <a:pt x="150" y="99"/>
                  </a:lnTo>
                  <a:lnTo>
                    <a:pt x="143" y="113"/>
                  </a:lnTo>
                  <a:lnTo>
                    <a:pt x="136" y="128"/>
                  </a:lnTo>
                  <a:lnTo>
                    <a:pt x="133" y="135"/>
                  </a:lnTo>
                  <a:lnTo>
                    <a:pt x="96" y="114"/>
                  </a:lnTo>
                  <a:lnTo>
                    <a:pt x="88" y="152"/>
                  </a:lnTo>
                  <a:lnTo>
                    <a:pt x="83" y="141"/>
                  </a:lnTo>
                  <a:lnTo>
                    <a:pt x="75" y="121"/>
                  </a:lnTo>
                  <a:lnTo>
                    <a:pt x="64" y="97"/>
                  </a:lnTo>
                  <a:lnTo>
                    <a:pt x="51" y="69"/>
                  </a:lnTo>
                  <a:lnTo>
                    <a:pt x="40" y="44"/>
                  </a:lnTo>
                  <a:lnTo>
                    <a:pt x="29" y="22"/>
                  </a:lnTo>
                  <a:lnTo>
                    <a:pt x="21" y="6"/>
                  </a:lnTo>
                  <a:lnTo>
                    <a:pt x="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9" name="Freeform 138"/>
            <p:cNvSpPr>
              <a:spLocks/>
            </p:cNvSpPr>
            <p:nvPr/>
          </p:nvSpPr>
          <p:spPr bwMode="auto">
            <a:xfrm>
              <a:off x="2795" y="2083"/>
              <a:ext cx="153" cy="144"/>
            </a:xfrm>
            <a:custGeom>
              <a:avLst/>
              <a:gdLst>
                <a:gd name="T0" fmla="*/ 129 w 305"/>
                <a:gd name="T1" fmla="*/ 208 h 288"/>
                <a:gd name="T2" fmla="*/ 101 w 305"/>
                <a:gd name="T3" fmla="*/ 192 h 288"/>
                <a:gd name="T4" fmla="*/ 104 w 305"/>
                <a:gd name="T5" fmla="*/ 143 h 288"/>
                <a:gd name="T6" fmla="*/ 138 w 305"/>
                <a:gd name="T7" fmla="*/ 129 h 288"/>
                <a:gd name="T8" fmla="*/ 150 w 305"/>
                <a:gd name="T9" fmla="*/ 138 h 288"/>
                <a:gd name="T10" fmla="*/ 162 w 305"/>
                <a:gd name="T11" fmla="*/ 151 h 288"/>
                <a:gd name="T12" fmla="*/ 172 w 305"/>
                <a:gd name="T13" fmla="*/ 162 h 288"/>
                <a:gd name="T14" fmla="*/ 147 w 305"/>
                <a:gd name="T15" fmla="*/ 173 h 288"/>
                <a:gd name="T16" fmla="*/ 166 w 305"/>
                <a:gd name="T17" fmla="*/ 189 h 288"/>
                <a:gd name="T18" fmla="*/ 153 w 305"/>
                <a:gd name="T19" fmla="*/ 197 h 288"/>
                <a:gd name="T20" fmla="*/ 165 w 305"/>
                <a:gd name="T21" fmla="*/ 223 h 288"/>
                <a:gd name="T22" fmla="*/ 184 w 305"/>
                <a:gd name="T23" fmla="*/ 235 h 288"/>
                <a:gd name="T24" fmla="*/ 162 w 305"/>
                <a:gd name="T25" fmla="*/ 243 h 288"/>
                <a:gd name="T26" fmla="*/ 162 w 305"/>
                <a:gd name="T27" fmla="*/ 266 h 288"/>
                <a:gd name="T28" fmla="*/ 185 w 305"/>
                <a:gd name="T29" fmla="*/ 280 h 288"/>
                <a:gd name="T30" fmla="*/ 210 w 305"/>
                <a:gd name="T31" fmla="*/ 285 h 288"/>
                <a:gd name="T32" fmla="*/ 230 w 305"/>
                <a:gd name="T33" fmla="*/ 277 h 288"/>
                <a:gd name="T34" fmla="*/ 257 w 305"/>
                <a:gd name="T35" fmla="*/ 267 h 288"/>
                <a:gd name="T36" fmla="*/ 273 w 305"/>
                <a:gd name="T37" fmla="*/ 252 h 288"/>
                <a:gd name="T38" fmla="*/ 265 w 305"/>
                <a:gd name="T39" fmla="*/ 247 h 288"/>
                <a:gd name="T40" fmla="*/ 291 w 305"/>
                <a:gd name="T41" fmla="*/ 212 h 288"/>
                <a:gd name="T42" fmla="*/ 296 w 305"/>
                <a:gd name="T43" fmla="*/ 193 h 288"/>
                <a:gd name="T44" fmla="*/ 305 w 305"/>
                <a:gd name="T45" fmla="*/ 143 h 288"/>
                <a:gd name="T46" fmla="*/ 296 w 305"/>
                <a:gd name="T47" fmla="*/ 87 h 288"/>
                <a:gd name="T48" fmla="*/ 250 w 305"/>
                <a:gd name="T49" fmla="*/ 40 h 288"/>
                <a:gd name="T50" fmla="*/ 219 w 305"/>
                <a:gd name="T51" fmla="*/ 21 h 288"/>
                <a:gd name="T52" fmla="*/ 213 w 305"/>
                <a:gd name="T53" fmla="*/ 16 h 288"/>
                <a:gd name="T54" fmla="*/ 183 w 305"/>
                <a:gd name="T55" fmla="*/ 6 h 288"/>
                <a:gd name="T56" fmla="*/ 143 w 305"/>
                <a:gd name="T57" fmla="*/ 0 h 288"/>
                <a:gd name="T58" fmla="*/ 113 w 305"/>
                <a:gd name="T59" fmla="*/ 5 h 288"/>
                <a:gd name="T60" fmla="*/ 102 w 305"/>
                <a:gd name="T61" fmla="*/ 8 h 288"/>
                <a:gd name="T62" fmla="*/ 61 w 305"/>
                <a:gd name="T63" fmla="*/ 22 h 288"/>
                <a:gd name="T64" fmla="*/ 18 w 305"/>
                <a:gd name="T65" fmla="*/ 66 h 288"/>
                <a:gd name="T66" fmla="*/ 2 w 305"/>
                <a:gd name="T67" fmla="*/ 143 h 288"/>
                <a:gd name="T68" fmla="*/ 22 w 305"/>
                <a:gd name="T69" fmla="*/ 204 h 288"/>
                <a:gd name="T70" fmla="*/ 22 w 305"/>
                <a:gd name="T71" fmla="*/ 174 h 288"/>
                <a:gd name="T72" fmla="*/ 37 w 305"/>
                <a:gd name="T73" fmla="*/ 211 h 288"/>
                <a:gd name="T74" fmla="*/ 63 w 305"/>
                <a:gd name="T75" fmla="*/ 240 h 288"/>
                <a:gd name="T76" fmla="*/ 107 w 305"/>
                <a:gd name="T77" fmla="*/ 265 h 288"/>
                <a:gd name="T78" fmla="*/ 132 w 305"/>
                <a:gd name="T79" fmla="*/ 268 h 288"/>
                <a:gd name="T80" fmla="*/ 138 w 305"/>
                <a:gd name="T81" fmla="*/ 259 h 288"/>
                <a:gd name="T82" fmla="*/ 108 w 305"/>
                <a:gd name="T83" fmla="*/ 252 h 288"/>
                <a:gd name="T84" fmla="*/ 71 w 305"/>
                <a:gd name="T85" fmla="*/ 229 h 288"/>
                <a:gd name="T86" fmla="*/ 87 w 305"/>
                <a:gd name="T87" fmla="*/ 231 h 288"/>
                <a:gd name="T88" fmla="*/ 83 w 305"/>
                <a:gd name="T89" fmla="*/ 216 h 288"/>
                <a:gd name="T90" fmla="*/ 59 w 305"/>
                <a:gd name="T91" fmla="*/ 188 h 288"/>
                <a:gd name="T92" fmla="*/ 66 w 305"/>
                <a:gd name="T93" fmla="*/ 176 h 288"/>
                <a:gd name="T94" fmla="*/ 76 w 305"/>
                <a:gd name="T95" fmla="*/ 174 h 288"/>
                <a:gd name="T96" fmla="*/ 82 w 305"/>
                <a:gd name="T97" fmla="*/ 185 h 288"/>
                <a:gd name="T98" fmla="*/ 104 w 305"/>
                <a:gd name="T99" fmla="*/ 216 h 288"/>
                <a:gd name="T100" fmla="*/ 140 w 305"/>
                <a:gd name="T101" fmla="*/ 2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5" h="288">
                  <a:moveTo>
                    <a:pt x="143" y="212"/>
                  </a:moveTo>
                  <a:lnTo>
                    <a:pt x="140" y="212"/>
                  </a:lnTo>
                  <a:lnTo>
                    <a:pt x="136" y="211"/>
                  </a:lnTo>
                  <a:lnTo>
                    <a:pt x="129" y="208"/>
                  </a:lnTo>
                  <a:lnTo>
                    <a:pt x="121" y="206"/>
                  </a:lnTo>
                  <a:lnTo>
                    <a:pt x="113" y="202"/>
                  </a:lnTo>
                  <a:lnTo>
                    <a:pt x="106" y="198"/>
                  </a:lnTo>
                  <a:lnTo>
                    <a:pt x="101" y="192"/>
                  </a:lnTo>
                  <a:lnTo>
                    <a:pt x="100" y="186"/>
                  </a:lnTo>
                  <a:lnTo>
                    <a:pt x="100" y="171"/>
                  </a:lnTo>
                  <a:lnTo>
                    <a:pt x="101" y="156"/>
                  </a:lnTo>
                  <a:lnTo>
                    <a:pt x="104" y="143"/>
                  </a:lnTo>
                  <a:lnTo>
                    <a:pt x="113" y="135"/>
                  </a:lnTo>
                  <a:lnTo>
                    <a:pt x="124" y="131"/>
                  </a:lnTo>
                  <a:lnTo>
                    <a:pt x="133" y="130"/>
                  </a:lnTo>
                  <a:lnTo>
                    <a:pt x="138" y="129"/>
                  </a:lnTo>
                  <a:lnTo>
                    <a:pt x="140" y="129"/>
                  </a:lnTo>
                  <a:lnTo>
                    <a:pt x="143" y="130"/>
                  </a:lnTo>
                  <a:lnTo>
                    <a:pt x="147" y="132"/>
                  </a:lnTo>
                  <a:lnTo>
                    <a:pt x="150" y="138"/>
                  </a:lnTo>
                  <a:lnTo>
                    <a:pt x="150" y="144"/>
                  </a:lnTo>
                  <a:lnTo>
                    <a:pt x="150" y="148"/>
                  </a:lnTo>
                  <a:lnTo>
                    <a:pt x="155" y="151"/>
                  </a:lnTo>
                  <a:lnTo>
                    <a:pt x="162" y="151"/>
                  </a:lnTo>
                  <a:lnTo>
                    <a:pt x="167" y="148"/>
                  </a:lnTo>
                  <a:lnTo>
                    <a:pt x="169" y="148"/>
                  </a:lnTo>
                  <a:lnTo>
                    <a:pt x="172" y="154"/>
                  </a:lnTo>
                  <a:lnTo>
                    <a:pt x="172" y="162"/>
                  </a:lnTo>
                  <a:lnTo>
                    <a:pt x="167" y="166"/>
                  </a:lnTo>
                  <a:lnTo>
                    <a:pt x="158" y="167"/>
                  </a:lnTo>
                  <a:lnTo>
                    <a:pt x="151" y="168"/>
                  </a:lnTo>
                  <a:lnTo>
                    <a:pt x="147" y="173"/>
                  </a:lnTo>
                  <a:lnTo>
                    <a:pt x="150" y="178"/>
                  </a:lnTo>
                  <a:lnTo>
                    <a:pt x="155" y="183"/>
                  </a:lnTo>
                  <a:lnTo>
                    <a:pt x="161" y="186"/>
                  </a:lnTo>
                  <a:lnTo>
                    <a:pt x="166" y="189"/>
                  </a:lnTo>
                  <a:lnTo>
                    <a:pt x="167" y="189"/>
                  </a:lnTo>
                  <a:lnTo>
                    <a:pt x="155" y="191"/>
                  </a:lnTo>
                  <a:lnTo>
                    <a:pt x="154" y="192"/>
                  </a:lnTo>
                  <a:lnTo>
                    <a:pt x="153" y="197"/>
                  </a:lnTo>
                  <a:lnTo>
                    <a:pt x="152" y="202"/>
                  </a:lnTo>
                  <a:lnTo>
                    <a:pt x="154" y="211"/>
                  </a:lnTo>
                  <a:lnTo>
                    <a:pt x="159" y="217"/>
                  </a:lnTo>
                  <a:lnTo>
                    <a:pt x="165" y="223"/>
                  </a:lnTo>
                  <a:lnTo>
                    <a:pt x="170" y="228"/>
                  </a:lnTo>
                  <a:lnTo>
                    <a:pt x="173" y="229"/>
                  </a:lnTo>
                  <a:lnTo>
                    <a:pt x="184" y="234"/>
                  </a:lnTo>
                  <a:lnTo>
                    <a:pt x="184" y="235"/>
                  </a:lnTo>
                  <a:lnTo>
                    <a:pt x="183" y="237"/>
                  </a:lnTo>
                  <a:lnTo>
                    <a:pt x="178" y="239"/>
                  </a:lnTo>
                  <a:lnTo>
                    <a:pt x="170" y="240"/>
                  </a:lnTo>
                  <a:lnTo>
                    <a:pt x="162" y="243"/>
                  </a:lnTo>
                  <a:lnTo>
                    <a:pt x="158" y="246"/>
                  </a:lnTo>
                  <a:lnTo>
                    <a:pt x="155" y="251"/>
                  </a:lnTo>
                  <a:lnTo>
                    <a:pt x="155" y="253"/>
                  </a:lnTo>
                  <a:lnTo>
                    <a:pt x="162" y="266"/>
                  </a:lnTo>
                  <a:lnTo>
                    <a:pt x="188" y="270"/>
                  </a:lnTo>
                  <a:lnTo>
                    <a:pt x="186" y="273"/>
                  </a:lnTo>
                  <a:lnTo>
                    <a:pt x="185" y="276"/>
                  </a:lnTo>
                  <a:lnTo>
                    <a:pt x="185" y="280"/>
                  </a:lnTo>
                  <a:lnTo>
                    <a:pt x="188" y="282"/>
                  </a:lnTo>
                  <a:lnTo>
                    <a:pt x="195" y="283"/>
                  </a:lnTo>
                  <a:lnTo>
                    <a:pt x="203" y="284"/>
                  </a:lnTo>
                  <a:lnTo>
                    <a:pt x="210" y="285"/>
                  </a:lnTo>
                  <a:lnTo>
                    <a:pt x="212" y="287"/>
                  </a:lnTo>
                  <a:lnTo>
                    <a:pt x="228" y="288"/>
                  </a:lnTo>
                  <a:lnTo>
                    <a:pt x="228" y="277"/>
                  </a:lnTo>
                  <a:lnTo>
                    <a:pt x="230" y="277"/>
                  </a:lnTo>
                  <a:lnTo>
                    <a:pt x="235" y="275"/>
                  </a:lnTo>
                  <a:lnTo>
                    <a:pt x="241" y="273"/>
                  </a:lnTo>
                  <a:lnTo>
                    <a:pt x="249" y="270"/>
                  </a:lnTo>
                  <a:lnTo>
                    <a:pt x="257" y="267"/>
                  </a:lnTo>
                  <a:lnTo>
                    <a:pt x="264" y="265"/>
                  </a:lnTo>
                  <a:lnTo>
                    <a:pt x="269" y="261"/>
                  </a:lnTo>
                  <a:lnTo>
                    <a:pt x="273" y="258"/>
                  </a:lnTo>
                  <a:lnTo>
                    <a:pt x="273" y="252"/>
                  </a:lnTo>
                  <a:lnTo>
                    <a:pt x="269" y="250"/>
                  </a:lnTo>
                  <a:lnTo>
                    <a:pt x="264" y="249"/>
                  </a:lnTo>
                  <a:lnTo>
                    <a:pt x="261" y="249"/>
                  </a:lnTo>
                  <a:lnTo>
                    <a:pt x="265" y="247"/>
                  </a:lnTo>
                  <a:lnTo>
                    <a:pt x="272" y="243"/>
                  </a:lnTo>
                  <a:lnTo>
                    <a:pt x="281" y="235"/>
                  </a:lnTo>
                  <a:lnTo>
                    <a:pt x="288" y="223"/>
                  </a:lnTo>
                  <a:lnTo>
                    <a:pt x="291" y="212"/>
                  </a:lnTo>
                  <a:lnTo>
                    <a:pt x="292" y="204"/>
                  </a:lnTo>
                  <a:lnTo>
                    <a:pt x="294" y="198"/>
                  </a:lnTo>
                  <a:lnTo>
                    <a:pt x="294" y="197"/>
                  </a:lnTo>
                  <a:lnTo>
                    <a:pt x="296" y="193"/>
                  </a:lnTo>
                  <a:lnTo>
                    <a:pt x="299" y="183"/>
                  </a:lnTo>
                  <a:lnTo>
                    <a:pt x="303" y="168"/>
                  </a:lnTo>
                  <a:lnTo>
                    <a:pt x="305" y="152"/>
                  </a:lnTo>
                  <a:lnTo>
                    <a:pt x="305" y="143"/>
                  </a:lnTo>
                  <a:lnTo>
                    <a:pt x="305" y="131"/>
                  </a:lnTo>
                  <a:lnTo>
                    <a:pt x="304" y="117"/>
                  </a:lnTo>
                  <a:lnTo>
                    <a:pt x="301" y="102"/>
                  </a:lnTo>
                  <a:lnTo>
                    <a:pt x="296" y="87"/>
                  </a:lnTo>
                  <a:lnTo>
                    <a:pt x="289" y="74"/>
                  </a:lnTo>
                  <a:lnTo>
                    <a:pt x="277" y="60"/>
                  </a:lnTo>
                  <a:lnTo>
                    <a:pt x="264" y="49"/>
                  </a:lnTo>
                  <a:lnTo>
                    <a:pt x="250" y="40"/>
                  </a:lnTo>
                  <a:lnTo>
                    <a:pt x="238" y="33"/>
                  </a:lnTo>
                  <a:lnTo>
                    <a:pt x="230" y="28"/>
                  </a:lnTo>
                  <a:lnTo>
                    <a:pt x="223" y="24"/>
                  </a:lnTo>
                  <a:lnTo>
                    <a:pt x="219" y="21"/>
                  </a:lnTo>
                  <a:lnTo>
                    <a:pt x="216" y="18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3" y="16"/>
                  </a:lnTo>
                  <a:lnTo>
                    <a:pt x="208" y="15"/>
                  </a:lnTo>
                  <a:lnTo>
                    <a:pt x="201" y="11"/>
                  </a:lnTo>
                  <a:lnTo>
                    <a:pt x="192" y="8"/>
                  </a:lnTo>
                  <a:lnTo>
                    <a:pt x="183" y="6"/>
                  </a:lnTo>
                  <a:lnTo>
                    <a:pt x="173" y="2"/>
                  </a:lnTo>
                  <a:lnTo>
                    <a:pt x="162" y="1"/>
                  </a:lnTo>
                  <a:lnTo>
                    <a:pt x="152" y="0"/>
                  </a:lnTo>
                  <a:lnTo>
                    <a:pt x="143" y="0"/>
                  </a:lnTo>
                  <a:lnTo>
                    <a:pt x="133" y="1"/>
                  </a:lnTo>
                  <a:lnTo>
                    <a:pt x="125" y="2"/>
                  </a:lnTo>
                  <a:lnTo>
                    <a:pt x="119" y="3"/>
                  </a:lnTo>
                  <a:lnTo>
                    <a:pt x="113" y="5"/>
                  </a:lnTo>
                  <a:lnTo>
                    <a:pt x="108" y="6"/>
                  </a:lnTo>
                  <a:lnTo>
                    <a:pt x="106" y="7"/>
                  </a:lnTo>
                  <a:lnTo>
                    <a:pt x="105" y="7"/>
                  </a:lnTo>
                  <a:lnTo>
                    <a:pt x="102" y="8"/>
                  </a:lnTo>
                  <a:lnTo>
                    <a:pt x="95" y="9"/>
                  </a:lnTo>
                  <a:lnTo>
                    <a:pt x="85" y="13"/>
                  </a:lnTo>
                  <a:lnTo>
                    <a:pt x="74" y="16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38" y="36"/>
                  </a:lnTo>
                  <a:lnTo>
                    <a:pt x="30" y="45"/>
                  </a:lnTo>
                  <a:lnTo>
                    <a:pt x="18" y="66"/>
                  </a:lnTo>
                  <a:lnTo>
                    <a:pt x="8" y="86"/>
                  </a:lnTo>
                  <a:lnTo>
                    <a:pt x="2" y="106"/>
                  </a:lnTo>
                  <a:lnTo>
                    <a:pt x="0" y="122"/>
                  </a:lnTo>
                  <a:lnTo>
                    <a:pt x="2" y="143"/>
                  </a:lnTo>
                  <a:lnTo>
                    <a:pt x="7" y="170"/>
                  </a:lnTo>
                  <a:lnTo>
                    <a:pt x="13" y="197"/>
                  </a:lnTo>
                  <a:lnTo>
                    <a:pt x="18" y="208"/>
                  </a:lnTo>
                  <a:lnTo>
                    <a:pt x="22" y="204"/>
                  </a:lnTo>
                  <a:lnTo>
                    <a:pt x="22" y="191"/>
                  </a:lnTo>
                  <a:lnTo>
                    <a:pt x="22" y="177"/>
                  </a:lnTo>
                  <a:lnTo>
                    <a:pt x="21" y="171"/>
                  </a:lnTo>
                  <a:lnTo>
                    <a:pt x="22" y="174"/>
                  </a:lnTo>
                  <a:lnTo>
                    <a:pt x="24" y="179"/>
                  </a:lnTo>
                  <a:lnTo>
                    <a:pt x="28" y="189"/>
                  </a:lnTo>
                  <a:lnTo>
                    <a:pt x="31" y="200"/>
                  </a:lnTo>
                  <a:lnTo>
                    <a:pt x="37" y="211"/>
                  </a:lnTo>
                  <a:lnTo>
                    <a:pt x="42" y="221"/>
                  </a:lnTo>
                  <a:lnTo>
                    <a:pt x="48" y="230"/>
                  </a:lnTo>
                  <a:lnTo>
                    <a:pt x="55" y="236"/>
                  </a:lnTo>
                  <a:lnTo>
                    <a:pt x="63" y="240"/>
                  </a:lnTo>
                  <a:lnTo>
                    <a:pt x="72" y="246"/>
                  </a:lnTo>
                  <a:lnTo>
                    <a:pt x="84" y="253"/>
                  </a:lnTo>
                  <a:lnTo>
                    <a:pt x="95" y="259"/>
                  </a:lnTo>
                  <a:lnTo>
                    <a:pt x="107" y="265"/>
                  </a:lnTo>
                  <a:lnTo>
                    <a:pt x="116" y="269"/>
                  </a:lnTo>
                  <a:lnTo>
                    <a:pt x="123" y="273"/>
                  </a:lnTo>
                  <a:lnTo>
                    <a:pt x="128" y="273"/>
                  </a:lnTo>
                  <a:lnTo>
                    <a:pt x="132" y="268"/>
                  </a:lnTo>
                  <a:lnTo>
                    <a:pt x="136" y="263"/>
                  </a:lnTo>
                  <a:lnTo>
                    <a:pt x="138" y="260"/>
                  </a:lnTo>
                  <a:lnTo>
                    <a:pt x="139" y="259"/>
                  </a:lnTo>
                  <a:lnTo>
                    <a:pt x="138" y="259"/>
                  </a:lnTo>
                  <a:lnTo>
                    <a:pt x="132" y="258"/>
                  </a:lnTo>
                  <a:lnTo>
                    <a:pt x="125" y="257"/>
                  </a:lnTo>
                  <a:lnTo>
                    <a:pt x="117" y="254"/>
                  </a:lnTo>
                  <a:lnTo>
                    <a:pt x="108" y="252"/>
                  </a:lnTo>
                  <a:lnTo>
                    <a:pt x="99" y="249"/>
                  </a:lnTo>
                  <a:lnTo>
                    <a:pt x="90" y="245"/>
                  </a:lnTo>
                  <a:lnTo>
                    <a:pt x="83" y="240"/>
                  </a:lnTo>
                  <a:lnTo>
                    <a:pt x="71" y="229"/>
                  </a:lnTo>
                  <a:lnTo>
                    <a:pt x="63" y="217"/>
                  </a:lnTo>
                  <a:lnTo>
                    <a:pt x="59" y="209"/>
                  </a:lnTo>
                  <a:lnTo>
                    <a:pt x="57" y="206"/>
                  </a:lnTo>
                  <a:lnTo>
                    <a:pt x="87" y="231"/>
                  </a:lnTo>
                  <a:lnTo>
                    <a:pt x="92" y="221"/>
                  </a:lnTo>
                  <a:lnTo>
                    <a:pt x="91" y="221"/>
                  </a:lnTo>
                  <a:lnTo>
                    <a:pt x="87" y="219"/>
                  </a:lnTo>
                  <a:lnTo>
                    <a:pt x="83" y="216"/>
                  </a:lnTo>
                  <a:lnTo>
                    <a:pt x="77" y="212"/>
                  </a:lnTo>
                  <a:lnTo>
                    <a:pt x="70" y="206"/>
                  </a:lnTo>
                  <a:lnTo>
                    <a:pt x="64" y="198"/>
                  </a:lnTo>
                  <a:lnTo>
                    <a:pt x="59" y="188"/>
                  </a:lnTo>
                  <a:lnTo>
                    <a:pt x="55" y="176"/>
                  </a:lnTo>
                  <a:lnTo>
                    <a:pt x="53" y="161"/>
                  </a:lnTo>
                  <a:lnTo>
                    <a:pt x="57" y="163"/>
                  </a:lnTo>
                  <a:lnTo>
                    <a:pt x="66" y="176"/>
                  </a:lnTo>
                  <a:lnTo>
                    <a:pt x="75" y="189"/>
                  </a:lnTo>
                  <a:lnTo>
                    <a:pt x="79" y="192"/>
                  </a:lnTo>
                  <a:lnTo>
                    <a:pt x="78" y="184"/>
                  </a:lnTo>
                  <a:lnTo>
                    <a:pt x="76" y="174"/>
                  </a:lnTo>
                  <a:lnTo>
                    <a:pt x="75" y="169"/>
                  </a:lnTo>
                  <a:lnTo>
                    <a:pt x="76" y="171"/>
                  </a:lnTo>
                  <a:lnTo>
                    <a:pt x="78" y="177"/>
                  </a:lnTo>
                  <a:lnTo>
                    <a:pt x="82" y="185"/>
                  </a:lnTo>
                  <a:lnTo>
                    <a:pt x="86" y="193"/>
                  </a:lnTo>
                  <a:lnTo>
                    <a:pt x="91" y="202"/>
                  </a:lnTo>
                  <a:lnTo>
                    <a:pt x="97" y="211"/>
                  </a:lnTo>
                  <a:lnTo>
                    <a:pt x="104" y="216"/>
                  </a:lnTo>
                  <a:lnTo>
                    <a:pt x="110" y="219"/>
                  </a:lnTo>
                  <a:lnTo>
                    <a:pt x="124" y="217"/>
                  </a:lnTo>
                  <a:lnTo>
                    <a:pt x="133" y="215"/>
                  </a:lnTo>
                  <a:lnTo>
                    <a:pt x="140" y="213"/>
                  </a:lnTo>
                  <a:lnTo>
                    <a:pt x="143" y="21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32" name="Freeform 141"/>
            <p:cNvSpPr>
              <a:spLocks/>
            </p:cNvSpPr>
            <p:nvPr/>
          </p:nvSpPr>
          <p:spPr bwMode="auto">
            <a:xfrm>
              <a:off x="2789" y="1861"/>
              <a:ext cx="109" cy="228"/>
            </a:xfrm>
            <a:custGeom>
              <a:avLst/>
              <a:gdLst>
                <a:gd name="T0" fmla="*/ 106 w 219"/>
                <a:gd name="T1" fmla="*/ 440 h 456"/>
                <a:gd name="T2" fmla="*/ 104 w 219"/>
                <a:gd name="T3" fmla="*/ 404 h 456"/>
                <a:gd name="T4" fmla="*/ 97 w 219"/>
                <a:gd name="T5" fmla="*/ 409 h 456"/>
                <a:gd name="T6" fmla="*/ 92 w 219"/>
                <a:gd name="T7" fmla="*/ 379 h 456"/>
                <a:gd name="T8" fmla="*/ 86 w 219"/>
                <a:gd name="T9" fmla="*/ 345 h 456"/>
                <a:gd name="T10" fmla="*/ 86 w 219"/>
                <a:gd name="T11" fmla="*/ 279 h 456"/>
                <a:gd name="T12" fmla="*/ 86 w 219"/>
                <a:gd name="T13" fmla="*/ 214 h 456"/>
                <a:gd name="T14" fmla="*/ 77 w 219"/>
                <a:gd name="T15" fmla="*/ 192 h 456"/>
                <a:gd name="T16" fmla="*/ 67 w 219"/>
                <a:gd name="T17" fmla="*/ 173 h 456"/>
                <a:gd name="T18" fmla="*/ 52 w 219"/>
                <a:gd name="T19" fmla="*/ 134 h 456"/>
                <a:gd name="T20" fmla="*/ 0 w 219"/>
                <a:gd name="T21" fmla="*/ 148 h 456"/>
                <a:gd name="T22" fmla="*/ 32 w 219"/>
                <a:gd name="T23" fmla="*/ 101 h 456"/>
                <a:gd name="T24" fmla="*/ 116 w 219"/>
                <a:gd name="T25" fmla="*/ 0 h 456"/>
                <a:gd name="T26" fmla="*/ 131 w 219"/>
                <a:gd name="T27" fmla="*/ 27 h 456"/>
                <a:gd name="T28" fmla="*/ 147 w 219"/>
                <a:gd name="T29" fmla="*/ 41 h 456"/>
                <a:gd name="T30" fmla="*/ 164 w 219"/>
                <a:gd name="T31" fmla="*/ 66 h 456"/>
                <a:gd name="T32" fmla="*/ 182 w 219"/>
                <a:gd name="T33" fmla="*/ 95 h 456"/>
                <a:gd name="T34" fmla="*/ 204 w 219"/>
                <a:gd name="T35" fmla="*/ 127 h 456"/>
                <a:gd name="T36" fmla="*/ 218 w 219"/>
                <a:gd name="T37" fmla="*/ 155 h 456"/>
                <a:gd name="T38" fmla="*/ 217 w 219"/>
                <a:gd name="T39" fmla="*/ 176 h 456"/>
                <a:gd name="T40" fmla="*/ 214 w 219"/>
                <a:gd name="T41" fmla="*/ 184 h 456"/>
                <a:gd name="T42" fmla="*/ 204 w 219"/>
                <a:gd name="T43" fmla="*/ 163 h 456"/>
                <a:gd name="T44" fmla="*/ 200 w 219"/>
                <a:gd name="T45" fmla="*/ 181 h 456"/>
                <a:gd name="T46" fmla="*/ 191 w 219"/>
                <a:gd name="T47" fmla="*/ 206 h 456"/>
                <a:gd name="T48" fmla="*/ 186 w 219"/>
                <a:gd name="T49" fmla="*/ 202 h 456"/>
                <a:gd name="T50" fmla="*/ 184 w 219"/>
                <a:gd name="T51" fmla="*/ 195 h 456"/>
                <a:gd name="T52" fmla="*/ 153 w 219"/>
                <a:gd name="T53" fmla="*/ 179 h 456"/>
                <a:gd name="T54" fmla="*/ 159 w 219"/>
                <a:gd name="T55" fmla="*/ 201 h 456"/>
                <a:gd name="T56" fmla="*/ 158 w 219"/>
                <a:gd name="T57" fmla="*/ 242 h 456"/>
                <a:gd name="T58" fmla="*/ 138 w 219"/>
                <a:gd name="T59" fmla="*/ 325 h 456"/>
                <a:gd name="T60" fmla="*/ 129 w 219"/>
                <a:gd name="T61" fmla="*/ 376 h 456"/>
                <a:gd name="T62" fmla="*/ 129 w 219"/>
                <a:gd name="T63" fmla="*/ 443 h 456"/>
                <a:gd name="T64" fmla="*/ 121 w 219"/>
                <a:gd name="T65" fmla="*/ 41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456">
                  <a:moveTo>
                    <a:pt x="106" y="452"/>
                  </a:moveTo>
                  <a:lnTo>
                    <a:pt x="106" y="440"/>
                  </a:lnTo>
                  <a:lnTo>
                    <a:pt x="105" y="421"/>
                  </a:lnTo>
                  <a:lnTo>
                    <a:pt x="104" y="404"/>
                  </a:lnTo>
                  <a:lnTo>
                    <a:pt x="104" y="395"/>
                  </a:lnTo>
                  <a:lnTo>
                    <a:pt x="97" y="409"/>
                  </a:lnTo>
                  <a:lnTo>
                    <a:pt x="96" y="400"/>
                  </a:lnTo>
                  <a:lnTo>
                    <a:pt x="92" y="379"/>
                  </a:lnTo>
                  <a:lnTo>
                    <a:pt x="88" y="357"/>
                  </a:lnTo>
                  <a:lnTo>
                    <a:pt x="86" y="345"/>
                  </a:lnTo>
                  <a:lnTo>
                    <a:pt x="86" y="322"/>
                  </a:lnTo>
                  <a:lnTo>
                    <a:pt x="86" y="279"/>
                  </a:lnTo>
                  <a:lnTo>
                    <a:pt x="86" y="235"/>
                  </a:lnTo>
                  <a:lnTo>
                    <a:pt x="86" y="214"/>
                  </a:lnTo>
                  <a:lnTo>
                    <a:pt x="83" y="204"/>
                  </a:lnTo>
                  <a:lnTo>
                    <a:pt x="77" y="192"/>
                  </a:lnTo>
                  <a:lnTo>
                    <a:pt x="70" y="179"/>
                  </a:lnTo>
                  <a:lnTo>
                    <a:pt x="67" y="173"/>
                  </a:lnTo>
                  <a:lnTo>
                    <a:pt x="69" y="126"/>
                  </a:lnTo>
                  <a:lnTo>
                    <a:pt x="52" y="134"/>
                  </a:lnTo>
                  <a:lnTo>
                    <a:pt x="12" y="166"/>
                  </a:lnTo>
                  <a:lnTo>
                    <a:pt x="0" y="148"/>
                  </a:lnTo>
                  <a:lnTo>
                    <a:pt x="44" y="101"/>
                  </a:lnTo>
                  <a:lnTo>
                    <a:pt x="32" y="101"/>
                  </a:lnTo>
                  <a:lnTo>
                    <a:pt x="97" y="19"/>
                  </a:lnTo>
                  <a:lnTo>
                    <a:pt x="116" y="0"/>
                  </a:lnTo>
                  <a:lnTo>
                    <a:pt x="129" y="26"/>
                  </a:lnTo>
                  <a:lnTo>
                    <a:pt x="131" y="27"/>
                  </a:lnTo>
                  <a:lnTo>
                    <a:pt x="138" y="32"/>
                  </a:lnTo>
                  <a:lnTo>
                    <a:pt x="147" y="41"/>
                  </a:lnTo>
                  <a:lnTo>
                    <a:pt x="157" y="56"/>
                  </a:lnTo>
                  <a:lnTo>
                    <a:pt x="164" y="66"/>
                  </a:lnTo>
                  <a:lnTo>
                    <a:pt x="172" y="80"/>
                  </a:lnTo>
                  <a:lnTo>
                    <a:pt x="182" y="95"/>
                  </a:lnTo>
                  <a:lnTo>
                    <a:pt x="194" y="111"/>
                  </a:lnTo>
                  <a:lnTo>
                    <a:pt x="204" y="127"/>
                  </a:lnTo>
                  <a:lnTo>
                    <a:pt x="212" y="142"/>
                  </a:lnTo>
                  <a:lnTo>
                    <a:pt x="218" y="155"/>
                  </a:lnTo>
                  <a:lnTo>
                    <a:pt x="219" y="164"/>
                  </a:lnTo>
                  <a:lnTo>
                    <a:pt x="217" y="176"/>
                  </a:lnTo>
                  <a:lnTo>
                    <a:pt x="215" y="181"/>
                  </a:lnTo>
                  <a:lnTo>
                    <a:pt x="214" y="184"/>
                  </a:lnTo>
                  <a:lnTo>
                    <a:pt x="213" y="184"/>
                  </a:lnTo>
                  <a:lnTo>
                    <a:pt x="204" y="163"/>
                  </a:lnTo>
                  <a:lnTo>
                    <a:pt x="203" y="169"/>
                  </a:lnTo>
                  <a:lnTo>
                    <a:pt x="200" y="181"/>
                  </a:lnTo>
                  <a:lnTo>
                    <a:pt x="196" y="196"/>
                  </a:lnTo>
                  <a:lnTo>
                    <a:pt x="191" y="206"/>
                  </a:lnTo>
                  <a:lnTo>
                    <a:pt x="188" y="207"/>
                  </a:lnTo>
                  <a:lnTo>
                    <a:pt x="186" y="202"/>
                  </a:lnTo>
                  <a:lnTo>
                    <a:pt x="184" y="197"/>
                  </a:lnTo>
                  <a:lnTo>
                    <a:pt x="184" y="195"/>
                  </a:lnTo>
                  <a:lnTo>
                    <a:pt x="151" y="154"/>
                  </a:lnTo>
                  <a:lnTo>
                    <a:pt x="153" y="179"/>
                  </a:lnTo>
                  <a:lnTo>
                    <a:pt x="168" y="193"/>
                  </a:lnTo>
                  <a:lnTo>
                    <a:pt x="159" y="201"/>
                  </a:lnTo>
                  <a:lnTo>
                    <a:pt x="161" y="225"/>
                  </a:lnTo>
                  <a:lnTo>
                    <a:pt x="158" y="242"/>
                  </a:lnTo>
                  <a:lnTo>
                    <a:pt x="149" y="283"/>
                  </a:lnTo>
                  <a:lnTo>
                    <a:pt x="138" y="325"/>
                  </a:lnTo>
                  <a:lnTo>
                    <a:pt x="131" y="353"/>
                  </a:lnTo>
                  <a:lnTo>
                    <a:pt x="129" y="376"/>
                  </a:lnTo>
                  <a:lnTo>
                    <a:pt x="129" y="412"/>
                  </a:lnTo>
                  <a:lnTo>
                    <a:pt x="129" y="443"/>
                  </a:lnTo>
                  <a:lnTo>
                    <a:pt x="129" y="456"/>
                  </a:lnTo>
                  <a:lnTo>
                    <a:pt x="121" y="410"/>
                  </a:lnTo>
                  <a:lnTo>
                    <a:pt x="106" y="45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7654" name="Freeform 145"/>
            <p:cNvSpPr>
              <a:spLocks/>
            </p:cNvSpPr>
            <p:nvPr/>
          </p:nvSpPr>
          <p:spPr bwMode="auto">
            <a:xfrm>
              <a:off x="2988" y="2284"/>
              <a:ext cx="3" cy="8"/>
            </a:xfrm>
            <a:custGeom>
              <a:avLst/>
              <a:gdLst>
                <a:gd name="T0" fmla="*/ 0 w 6"/>
                <a:gd name="T1" fmla="*/ 2 h 15"/>
                <a:gd name="T2" fmla="*/ 1 w 6"/>
                <a:gd name="T3" fmla="*/ 8 h 15"/>
                <a:gd name="T4" fmla="*/ 3 w 6"/>
                <a:gd name="T5" fmla="*/ 0 h 15"/>
                <a:gd name="T6" fmla="*/ 0 w 6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5"/>
                <a:gd name="T14" fmla="*/ 6 w 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5">
                  <a:moveTo>
                    <a:pt x="0" y="4"/>
                  </a:moveTo>
                  <a:lnTo>
                    <a:pt x="2" y="15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48"/>
            <p:cNvSpPr>
              <a:spLocks/>
            </p:cNvSpPr>
            <p:nvPr/>
          </p:nvSpPr>
          <p:spPr bwMode="auto">
            <a:xfrm>
              <a:off x="2626" y="2237"/>
              <a:ext cx="52" cy="45"/>
            </a:xfrm>
            <a:custGeom>
              <a:avLst/>
              <a:gdLst>
                <a:gd name="T0" fmla="*/ 85 w 105"/>
                <a:gd name="T1" fmla="*/ 7 h 90"/>
                <a:gd name="T2" fmla="*/ 78 w 105"/>
                <a:gd name="T3" fmla="*/ 3 h 90"/>
                <a:gd name="T4" fmla="*/ 69 w 105"/>
                <a:gd name="T5" fmla="*/ 0 h 90"/>
                <a:gd name="T6" fmla="*/ 60 w 105"/>
                <a:gd name="T7" fmla="*/ 3 h 90"/>
                <a:gd name="T8" fmla="*/ 53 w 105"/>
                <a:gd name="T9" fmla="*/ 11 h 90"/>
                <a:gd name="T10" fmla="*/ 47 w 105"/>
                <a:gd name="T11" fmla="*/ 21 h 90"/>
                <a:gd name="T12" fmla="*/ 42 w 105"/>
                <a:gd name="T13" fmla="*/ 29 h 90"/>
                <a:gd name="T14" fmla="*/ 35 w 105"/>
                <a:gd name="T15" fmla="*/ 36 h 90"/>
                <a:gd name="T16" fmla="*/ 28 w 105"/>
                <a:gd name="T17" fmla="*/ 42 h 90"/>
                <a:gd name="T18" fmla="*/ 22 w 105"/>
                <a:gd name="T19" fmla="*/ 49 h 90"/>
                <a:gd name="T20" fmla="*/ 17 w 105"/>
                <a:gd name="T21" fmla="*/ 59 h 90"/>
                <a:gd name="T22" fmla="*/ 14 w 105"/>
                <a:gd name="T23" fmla="*/ 68 h 90"/>
                <a:gd name="T24" fmla="*/ 13 w 105"/>
                <a:gd name="T25" fmla="*/ 72 h 90"/>
                <a:gd name="T26" fmla="*/ 11 w 105"/>
                <a:gd name="T27" fmla="*/ 74 h 90"/>
                <a:gd name="T28" fmla="*/ 5 w 105"/>
                <a:gd name="T29" fmla="*/ 80 h 90"/>
                <a:gd name="T30" fmla="*/ 0 w 105"/>
                <a:gd name="T31" fmla="*/ 87 h 90"/>
                <a:gd name="T32" fmla="*/ 1 w 105"/>
                <a:gd name="T33" fmla="*/ 90 h 90"/>
                <a:gd name="T34" fmla="*/ 5 w 105"/>
                <a:gd name="T35" fmla="*/ 90 h 90"/>
                <a:gd name="T36" fmla="*/ 11 w 105"/>
                <a:gd name="T37" fmla="*/ 89 h 90"/>
                <a:gd name="T38" fmla="*/ 16 w 105"/>
                <a:gd name="T39" fmla="*/ 88 h 90"/>
                <a:gd name="T40" fmla="*/ 23 w 105"/>
                <a:gd name="T41" fmla="*/ 85 h 90"/>
                <a:gd name="T42" fmla="*/ 30 w 105"/>
                <a:gd name="T43" fmla="*/ 83 h 90"/>
                <a:gd name="T44" fmla="*/ 36 w 105"/>
                <a:gd name="T45" fmla="*/ 82 h 90"/>
                <a:gd name="T46" fmla="*/ 39 w 105"/>
                <a:gd name="T47" fmla="*/ 80 h 90"/>
                <a:gd name="T48" fmla="*/ 40 w 105"/>
                <a:gd name="T49" fmla="*/ 80 h 90"/>
                <a:gd name="T50" fmla="*/ 42 w 105"/>
                <a:gd name="T51" fmla="*/ 80 h 90"/>
                <a:gd name="T52" fmla="*/ 45 w 105"/>
                <a:gd name="T53" fmla="*/ 80 h 90"/>
                <a:gd name="T54" fmla="*/ 51 w 105"/>
                <a:gd name="T55" fmla="*/ 80 h 90"/>
                <a:gd name="T56" fmla="*/ 57 w 105"/>
                <a:gd name="T57" fmla="*/ 80 h 90"/>
                <a:gd name="T58" fmla="*/ 62 w 105"/>
                <a:gd name="T59" fmla="*/ 80 h 90"/>
                <a:gd name="T60" fmla="*/ 68 w 105"/>
                <a:gd name="T61" fmla="*/ 80 h 90"/>
                <a:gd name="T62" fmla="*/ 74 w 105"/>
                <a:gd name="T63" fmla="*/ 78 h 90"/>
                <a:gd name="T64" fmla="*/ 77 w 105"/>
                <a:gd name="T65" fmla="*/ 77 h 90"/>
                <a:gd name="T66" fmla="*/ 84 w 105"/>
                <a:gd name="T67" fmla="*/ 72 h 90"/>
                <a:gd name="T68" fmla="*/ 93 w 105"/>
                <a:gd name="T69" fmla="*/ 65 h 90"/>
                <a:gd name="T70" fmla="*/ 102 w 105"/>
                <a:gd name="T71" fmla="*/ 59 h 90"/>
                <a:gd name="T72" fmla="*/ 105 w 105"/>
                <a:gd name="T73" fmla="*/ 57 h 90"/>
                <a:gd name="T74" fmla="*/ 81 w 105"/>
                <a:gd name="T75" fmla="*/ 54 h 90"/>
                <a:gd name="T76" fmla="*/ 98 w 105"/>
                <a:gd name="T77" fmla="*/ 42 h 90"/>
                <a:gd name="T78" fmla="*/ 96 w 105"/>
                <a:gd name="T79" fmla="*/ 22 h 90"/>
                <a:gd name="T80" fmla="*/ 85 w 105"/>
                <a:gd name="T81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5" h="90">
                  <a:moveTo>
                    <a:pt x="85" y="7"/>
                  </a:moveTo>
                  <a:lnTo>
                    <a:pt x="78" y="3"/>
                  </a:lnTo>
                  <a:lnTo>
                    <a:pt x="69" y="0"/>
                  </a:lnTo>
                  <a:lnTo>
                    <a:pt x="60" y="3"/>
                  </a:lnTo>
                  <a:lnTo>
                    <a:pt x="53" y="11"/>
                  </a:lnTo>
                  <a:lnTo>
                    <a:pt x="47" y="21"/>
                  </a:lnTo>
                  <a:lnTo>
                    <a:pt x="42" y="29"/>
                  </a:lnTo>
                  <a:lnTo>
                    <a:pt x="35" y="36"/>
                  </a:lnTo>
                  <a:lnTo>
                    <a:pt x="28" y="42"/>
                  </a:lnTo>
                  <a:lnTo>
                    <a:pt x="22" y="49"/>
                  </a:lnTo>
                  <a:lnTo>
                    <a:pt x="17" y="59"/>
                  </a:lnTo>
                  <a:lnTo>
                    <a:pt x="14" y="68"/>
                  </a:lnTo>
                  <a:lnTo>
                    <a:pt x="13" y="72"/>
                  </a:lnTo>
                  <a:lnTo>
                    <a:pt x="11" y="74"/>
                  </a:lnTo>
                  <a:lnTo>
                    <a:pt x="5" y="80"/>
                  </a:lnTo>
                  <a:lnTo>
                    <a:pt x="0" y="87"/>
                  </a:lnTo>
                  <a:lnTo>
                    <a:pt x="1" y="90"/>
                  </a:lnTo>
                  <a:lnTo>
                    <a:pt x="5" y="90"/>
                  </a:lnTo>
                  <a:lnTo>
                    <a:pt x="11" y="89"/>
                  </a:lnTo>
                  <a:lnTo>
                    <a:pt x="16" y="88"/>
                  </a:lnTo>
                  <a:lnTo>
                    <a:pt x="23" y="85"/>
                  </a:lnTo>
                  <a:lnTo>
                    <a:pt x="30" y="83"/>
                  </a:lnTo>
                  <a:lnTo>
                    <a:pt x="36" y="82"/>
                  </a:lnTo>
                  <a:lnTo>
                    <a:pt x="39" y="80"/>
                  </a:lnTo>
                  <a:lnTo>
                    <a:pt x="40" y="80"/>
                  </a:lnTo>
                  <a:lnTo>
                    <a:pt x="42" y="80"/>
                  </a:lnTo>
                  <a:lnTo>
                    <a:pt x="45" y="80"/>
                  </a:lnTo>
                  <a:lnTo>
                    <a:pt x="51" y="80"/>
                  </a:lnTo>
                  <a:lnTo>
                    <a:pt x="57" y="80"/>
                  </a:lnTo>
                  <a:lnTo>
                    <a:pt x="62" y="80"/>
                  </a:lnTo>
                  <a:lnTo>
                    <a:pt x="68" y="80"/>
                  </a:lnTo>
                  <a:lnTo>
                    <a:pt x="74" y="78"/>
                  </a:lnTo>
                  <a:lnTo>
                    <a:pt x="77" y="77"/>
                  </a:lnTo>
                  <a:lnTo>
                    <a:pt x="84" y="72"/>
                  </a:lnTo>
                  <a:lnTo>
                    <a:pt x="93" y="65"/>
                  </a:lnTo>
                  <a:lnTo>
                    <a:pt x="102" y="59"/>
                  </a:lnTo>
                  <a:lnTo>
                    <a:pt x="105" y="57"/>
                  </a:lnTo>
                  <a:lnTo>
                    <a:pt x="81" y="54"/>
                  </a:lnTo>
                  <a:lnTo>
                    <a:pt x="98" y="42"/>
                  </a:lnTo>
                  <a:lnTo>
                    <a:pt x="96" y="22"/>
                  </a:lnTo>
                  <a:lnTo>
                    <a:pt x="85" y="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0" name="Freeform 149"/>
            <p:cNvSpPr>
              <a:spLocks/>
            </p:cNvSpPr>
            <p:nvPr/>
          </p:nvSpPr>
          <p:spPr bwMode="auto">
            <a:xfrm>
              <a:off x="2626" y="2012"/>
              <a:ext cx="61" cy="54"/>
            </a:xfrm>
            <a:custGeom>
              <a:avLst/>
              <a:gdLst>
                <a:gd name="T0" fmla="*/ 90 w 122"/>
                <a:gd name="T1" fmla="*/ 108 h 108"/>
                <a:gd name="T2" fmla="*/ 93 w 122"/>
                <a:gd name="T3" fmla="*/ 98 h 108"/>
                <a:gd name="T4" fmla="*/ 105 w 122"/>
                <a:gd name="T5" fmla="*/ 96 h 108"/>
                <a:gd name="T6" fmla="*/ 108 w 122"/>
                <a:gd name="T7" fmla="*/ 92 h 108"/>
                <a:gd name="T8" fmla="*/ 115 w 122"/>
                <a:gd name="T9" fmla="*/ 85 h 108"/>
                <a:gd name="T10" fmla="*/ 122 w 122"/>
                <a:gd name="T11" fmla="*/ 75 h 108"/>
                <a:gd name="T12" fmla="*/ 122 w 122"/>
                <a:gd name="T13" fmla="*/ 66 h 108"/>
                <a:gd name="T14" fmla="*/ 115 w 122"/>
                <a:gd name="T15" fmla="*/ 57 h 108"/>
                <a:gd name="T16" fmla="*/ 105 w 122"/>
                <a:gd name="T17" fmla="*/ 47 h 108"/>
                <a:gd name="T18" fmla="*/ 97 w 122"/>
                <a:gd name="T19" fmla="*/ 39 h 108"/>
                <a:gd name="T20" fmla="*/ 93 w 122"/>
                <a:gd name="T21" fmla="*/ 36 h 108"/>
                <a:gd name="T22" fmla="*/ 91 w 122"/>
                <a:gd name="T23" fmla="*/ 35 h 108"/>
                <a:gd name="T24" fmla="*/ 85 w 122"/>
                <a:gd name="T25" fmla="*/ 31 h 108"/>
                <a:gd name="T26" fmla="*/ 77 w 122"/>
                <a:gd name="T27" fmla="*/ 26 h 108"/>
                <a:gd name="T28" fmla="*/ 67 w 122"/>
                <a:gd name="T29" fmla="*/ 20 h 108"/>
                <a:gd name="T30" fmla="*/ 57 w 122"/>
                <a:gd name="T31" fmla="*/ 14 h 108"/>
                <a:gd name="T32" fmla="*/ 47 w 122"/>
                <a:gd name="T33" fmla="*/ 8 h 108"/>
                <a:gd name="T34" fmla="*/ 40 w 122"/>
                <a:gd name="T35" fmla="*/ 5 h 108"/>
                <a:gd name="T36" fmla="*/ 36 w 122"/>
                <a:gd name="T37" fmla="*/ 4 h 108"/>
                <a:gd name="T38" fmla="*/ 32 w 122"/>
                <a:gd name="T39" fmla="*/ 5 h 108"/>
                <a:gd name="T40" fmla="*/ 30 w 122"/>
                <a:gd name="T41" fmla="*/ 7 h 108"/>
                <a:gd name="T42" fmla="*/ 28 w 122"/>
                <a:gd name="T43" fmla="*/ 9 h 108"/>
                <a:gd name="T44" fmla="*/ 28 w 122"/>
                <a:gd name="T45" fmla="*/ 11 h 108"/>
                <a:gd name="T46" fmla="*/ 0 w 122"/>
                <a:gd name="T47" fmla="*/ 0 h 108"/>
                <a:gd name="T48" fmla="*/ 19 w 122"/>
                <a:gd name="T49" fmla="*/ 34 h 108"/>
                <a:gd name="T50" fmla="*/ 20 w 122"/>
                <a:gd name="T51" fmla="*/ 39 h 108"/>
                <a:gd name="T52" fmla="*/ 22 w 122"/>
                <a:gd name="T53" fmla="*/ 54 h 108"/>
                <a:gd name="T54" fmla="*/ 28 w 122"/>
                <a:gd name="T55" fmla="*/ 70 h 108"/>
                <a:gd name="T56" fmla="*/ 38 w 122"/>
                <a:gd name="T57" fmla="*/ 83 h 108"/>
                <a:gd name="T58" fmla="*/ 50 w 122"/>
                <a:gd name="T59" fmla="*/ 91 h 108"/>
                <a:gd name="T60" fmla="*/ 59 w 122"/>
                <a:gd name="T61" fmla="*/ 98 h 108"/>
                <a:gd name="T62" fmla="*/ 64 w 122"/>
                <a:gd name="T63" fmla="*/ 103 h 108"/>
                <a:gd name="T64" fmla="*/ 66 w 122"/>
                <a:gd name="T65" fmla="*/ 105 h 108"/>
                <a:gd name="T66" fmla="*/ 66 w 122"/>
                <a:gd name="T67" fmla="*/ 90 h 108"/>
                <a:gd name="T68" fmla="*/ 90 w 122"/>
                <a:gd name="T6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108">
                  <a:moveTo>
                    <a:pt x="90" y="108"/>
                  </a:moveTo>
                  <a:lnTo>
                    <a:pt x="93" y="98"/>
                  </a:lnTo>
                  <a:lnTo>
                    <a:pt x="105" y="96"/>
                  </a:lnTo>
                  <a:lnTo>
                    <a:pt x="108" y="92"/>
                  </a:lnTo>
                  <a:lnTo>
                    <a:pt x="115" y="85"/>
                  </a:lnTo>
                  <a:lnTo>
                    <a:pt x="122" y="75"/>
                  </a:lnTo>
                  <a:lnTo>
                    <a:pt x="122" y="66"/>
                  </a:lnTo>
                  <a:lnTo>
                    <a:pt x="115" y="57"/>
                  </a:lnTo>
                  <a:lnTo>
                    <a:pt x="105" y="47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91" y="35"/>
                  </a:lnTo>
                  <a:lnTo>
                    <a:pt x="85" y="31"/>
                  </a:lnTo>
                  <a:lnTo>
                    <a:pt x="77" y="26"/>
                  </a:lnTo>
                  <a:lnTo>
                    <a:pt x="67" y="20"/>
                  </a:lnTo>
                  <a:lnTo>
                    <a:pt x="57" y="14"/>
                  </a:lnTo>
                  <a:lnTo>
                    <a:pt x="47" y="8"/>
                  </a:lnTo>
                  <a:lnTo>
                    <a:pt x="40" y="5"/>
                  </a:lnTo>
                  <a:lnTo>
                    <a:pt x="36" y="4"/>
                  </a:lnTo>
                  <a:lnTo>
                    <a:pt x="32" y="5"/>
                  </a:lnTo>
                  <a:lnTo>
                    <a:pt x="30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0" y="0"/>
                  </a:lnTo>
                  <a:lnTo>
                    <a:pt x="19" y="34"/>
                  </a:lnTo>
                  <a:lnTo>
                    <a:pt x="20" y="39"/>
                  </a:lnTo>
                  <a:lnTo>
                    <a:pt x="22" y="54"/>
                  </a:lnTo>
                  <a:lnTo>
                    <a:pt x="28" y="70"/>
                  </a:lnTo>
                  <a:lnTo>
                    <a:pt x="38" y="83"/>
                  </a:lnTo>
                  <a:lnTo>
                    <a:pt x="50" y="91"/>
                  </a:lnTo>
                  <a:lnTo>
                    <a:pt x="59" y="98"/>
                  </a:lnTo>
                  <a:lnTo>
                    <a:pt x="64" y="103"/>
                  </a:lnTo>
                  <a:lnTo>
                    <a:pt x="66" y="105"/>
                  </a:lnTo>
                  <a:lnTo>
                    <a:pt x="66" y="90"/>
                  </a:lnTo>
                  <a:lnTo>
                    <a:pt x="90" y="10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1" name="Freeform 150"/>
            <p:cNvSpPr>
              <a:spLocks/>
            </p:cNvSpPr>
            <p:nvPr/>
          </p:nvSpPr>
          <p:spPr bwMode="auto">
            <a:xfrm>
              <a:off x="2732" y="1907"/>
              <a:ext cx="51" cy="64"/>
            </a:xfrm>
            <a:custGeom>
              <a:avLst/>
              <a:gdLst>
                <a:gd name="T0" fmla="*/ 60 w 103"/>
                <a:gd name="T1" fmla="*/ 127 h 127"/>
                <a:gd name="T2" fmla="*/ 67 w 103"/>
                <a:gd name="T3" fmla="*/ 118 h 127"/>
                <a:gd name="T4" fmla="*/ 78 w 103"/>
                <a:gd name="T5" fmla="*/ 119 h 127"/>
                <a:gd name="T6" fmla="*/ 83 w 103"/>
                <a:gd name="T7" fmla="*/ 117 h 127"/>
                <a:gd name="T8" fmla="*/ 92 w 103"/>
                <a:gd name="T9" fmla="*/ 111 h 127"/>
                <a:gd name="T10" fmla="*/ 100 w 103"/>
                <a:gd name="T11" fmla="*/ 103 h 127"/>
                <a:gd name="T12" fmla="*/ 103 w 103"/>
                <a:gd name="T13" fmla="*/ 94 h 127"/>
                <a:gd name="T14" fmla="*/ 98 w 103"/>
                <a:gd name="T15" fmla="*/ 84 h 127"/>
                <a:gd name="T16" fmla="*/ 91 w 103"/>
                <a:gd name="T17" fmla="*/ 72 h 127"/>
                <a:gd name="T18" fmla="*/ 85 w 103"/>
                <a:gd name="T19" fmla="*/ 62 h 127"/>
                <a:gd name="T20" fmla="*/ 83 w 103"/>
                <a:gd name="T21" fmla="*/ 58 h 127"/>
                <a:gd name="T22" fmla="*/ 81 w 103"/>
                <a:gd name="T23" fmla="*/ 56 h 127"/>
                <a:gd name="T24" fmla="*/ 76 w 103"/>
                <a:gd name="T25" fmla="*/ 51 h 127"/>
                <a:gd name="T26" fmla="*/ 69 w 103"/>
                <a:gd name="T27" fmla="*/ 45 h 127"/>
                <a:gd name="T28" fmla="*/ 61 w 103"/>
                <a:gd name="T29" fmla="*/ 36 h 127"/>
                <a:gd name="T30" fmla="*/ 53 w 103"/>
                <a:gd name="T31" fmla="*/ 28 h 127"/>
                <a:gd name="T32" fmla="*/ 45 w 103"/>
                <a:gd name="T33" fmla="*/ 20 h 127"/>
                <a:gd name="T34" fmla="*/ 39 w 103"/>
                <a:gd name="T35" fmla="*/ 15 h 127"/>
                <a:gd name="T36" fmla="*/ 35 w 103"/>
                <a:gd name="T37" fmla="*/ 12 h 127"/>
                <a:gd name="T38" fmla="*/ 31 w 103"/>
                <a:gd name="T39" fmla="*/ 12 h 127"/>
                <a:gd name="T40" fmla="*/ 28 w 103"/>
                <a:gd name="T41" fmla="*/ 15 h 127"/>
                <a:gd name="T42" fmla="*/ 27 w 103"/>
                <a:gd name="T43" fmla="*/ 16 h 127"/>
                <a:gd name="T44" fmla="*/ 25 w 103"/>
                <a:gd name="T45" fmla="*/ 17 h 127"/>
                <a:gd name="T46" fmla="*/ 0 w 103"/>
                <a:gd name="T47" fmla="*/ 0 h 127"/>
                <a:gd name="T48" fmla="*/ 11 w 103"/>
                <a:gd name="T49" fmla="*/ 38 h 127"/>
                <a:gd name="T50" fmla="*/ 9 w 103"/>
                <a:gd name="T51" fmla="*/ 43 h 127"/>
                <a:gd name="T52" fmla="*/ 9 w 103"/>
                <a:gd name="T53" fmla="*/ 58 h 127"/>
                <a:gd name="T54" fmla="*/ 11 w 103"/>
                <a:gd name="T55" fmla="*/ 74 h 127"/>
                <a:gd name="T56" fmla="*/ 17 w 103"/>
                <a:gd name="T57" fmla="*/ 89 h 127"/>
                <a:gd name="T58" fmla="*/ 27 w 103"/>
                <a:gd name="T59" fmla="*/ 100 h 127"/>
                <a:gd name="T60" fmla="*/ 34 w 103"/>
                <a:gd name="T61" fmla="*/ 109 h 127"/>
                <a:gd name="T62" fmla="*/ 37 w 103"/>
                <a:gd name="T63" fmla="*/ 115 h 127"/>
                <a:gd name="T64" fmla="*/ 38 w 103"/>
                <a:gd name="T65" fmla="*/ 117 h 127"/>
                <a:gd name="T66" fmla="*/ 43 w 103"/>
                <a:gd name="T67" fmla="*/ 103 h 127"/>
                <a:gd name="T68" fmla="*/ 60 w 103"/>
                <a:gd name="T6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27">
                  <a:moveTo>
                    <a:pt x="60" y="127"/>
                  </a:moveTo>
                  <a:lnTo>
                    <a:pt x="67" y="118"/>
                  </a:lnTo>
                  <a:lnTo>
                    <a:pt x="78" y="119"/>
                  </a:lnTo>
                  <a:lnTo>
                    <a:pt x="83" y="117"/>
                  </a:lnTo>
                  <a:lnTo>
                    <a:pt x="92" y="111"/>
                  </a:lnTo>
                  <a:lnTo>
                    <a:pt x="100" y="103"/>
                  </a:lnTo>
                  <a:lnTo>
                    <a:pt x="103" y="94"/>
                  </a:lnTo>
                  <a:lnTo>
                    <a:pt x="98" y="84"/>
                  </a:lnTo>
                  <a:lnTo>
                    <a:pt x="91" y="72"/>
                  </a:lnTo>
                  <a:lnTo>
                    <a:pt x="85" y="62"/>
                  </a:lnTo>
                  <a:lnTo>
                    <a:pt x="83" y="58"/>
                  </a:lnTo>
                  <a:lnTo>
                    <a:pt x="81" y="56"/>
                  </a:lnTo>
                  <a:lnTo>
                    <a:pt x="76" y="51"/>
                  </a:lnTo>
                  <a:lnTo>
                    <a:pt x="69" y="45"/>
                  </a:lnTo>
                  <a:lnTo>
                    <a:pt x="61" y="36"/>
                  </a:lnTo>
                  <a:lnTo>
                    <a:pt x="53" y="28"/>
                  </a:lnTo>
                  <a:lnTo>
                    <a:pt x="45" y="20"/>
                  </a:lnTo>
                  <a:lnTo>
                    <a:pt x="39" y="15"/>
                  </a:lnTo>
                  <a:lnTo>
                    <a:pt x="35" y="12"/>
                  </a:lnTo>
                  <a:lnTo>
                    <a:pt x="31" y="12"/>
                  </a:lnTo>
                  <a:lnTo>
                    <a:pt x="28" y="15"/>
                  </a:lnTo>
                  <a:lnTo>
                    <a:pt x="27" y="16"/>
                  </a:lnTo>
                  <a:lnTo>
                    <a:pt x="25" y="17"/>
                  </a:lnTo>
                  <a:lnTo>
                    <a:pt x="0" y="0"/>
                  </a:lnTo>
                  <a:lnTo>
                    <a:pt x="11" y="38"/>
                  </a:lnTo>
                  <a:lnTo>
                    <a:pt x="9" y="43"/>
                  </a:lnTo>
                  <a:lnTo>
                    <a:pt x="9" y="58"/>
                  </a:lnTo>
                  <a:lnTo>
                    <a:pt x="11" y="74"/>
                  </a:lnTo>
                  <a:lnTo>
                    <a:pt x="17" y="89"/>
                  </a:lnTo>
                  <a:lnTo>
                    <a:pt x="27" y="100"/>
                  </a:lnTo>
                  <a:lnTo>
                    <a:pt x="34" y="109"/>
                  </a:lnTo>
                  <a:lnTo>
                    <a:pt x="37" y="115"/>
                  </a:lnTo>
                  <a:lnTo>
                    <a:pt x="38" y="117"/>
                  </a:lnTo>
                  <a:lnTo>
                    <a:pt x="43" y="103"/>
                  </a:lnTo>
                  <a:lnTo>
                    <a:pt x="60" y="12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2" name="Freeform 151"/>
            <p:cNvSpPr>
              <a:spLocks/>
            </p:cNvSpPr>
            <p:nvPr/>
          </p:nvSpPr>
          <p:spPr bwMode="auto">
            <a:xfrm>
              <a:off x="3043" y="2005"/>
              <a:ext cx="57" cy="59"/>
            </a:xfrm>
            <a:custGeom>
              <a:avLst/>
              <a:gdLst>
                <a:gd name="T0" fmla="*/ 113 w 113"/>
                <a:gd name="T1" fmla="*/ 34 h 119"/>
                <a:gd name="T2" fmla="*/ 103 w 113"/>
                <a:gd name="T3" fmla="*/ 29 h 119"/>
                <a:gd name="T4" fmla="*/ 102 w 113"/>
                <a:gd name="T5" fmla="*/ 19 h 119"/>
                <a:gd name="T6" fmla="*/ 98 w 113"/>
                <a:gd name="T7" fmla="*/ 15 h 119"/>
                <a:gd name="T8" fmla="*/ 91 w 113"/>
                <a:gd name="T9" fmla="*/ 7 h 119"/>
                <a:gd name="T10" fmla="*/ 82 w 113"/>
                <a:gd name="T11" fmla="*/ 0 h 119"/>
                <a:gd name="T12" fmla="*/ 73 w 113"/>
                <a:gd name="T13" fmla="*/ 0 h 119"/>
                <a:gd name="T14" fmla="*/ 62 w 113"/>
                <a:gd name="T15" fmla="*/ 7 h 119"/>
                <a:gd name="T16" fmla="*/ 52 w 113"/>
                <a:gd name="T17" fmla="*/ 15 h 119"/>
                <a:gd name="T18" fmla="*/ 44 w 113"/>
                <a:gd name="T19" fmla="*/ 23 h 119"/>
                <a:gd name="T20" fmla="*/ 41 w 113"/>
                <a:gd name="T21" fmla="*/ 27 h 119"/>
                <a:gd name="T22" fmla="*/ 39 w 113"/>
                <a:gd name="T23" fmla="*/ 29 h 119"/>
                <a:gd name="T24" fmla="*/ 35 w 113"/>
                <a:gd name="T25" fmla="*/ 35 h 119"/>
                <a:gd name="T26" fmla="*/ 30 w 113"/>
                <a:gd name="T27" fmla="*/ 43 h 119"/>
                <a:gd name="T28" fmla="*/ 23 w 113"/>
                <a:gd name="T29" fmla="*/ 52 h 119"/>
                <a:gd name="T30" fmla="*/ 16 w 113"/>
                <a:gd name="T31" fmla="*/ 63 h 119"/>
                <a:gd name="T32" fmla="*/ 12 w 113"/>
                <a:gd name="T33" fmla="*/ 71 h 119"/>
                <a:gd name="T34" fmla="*/ 7 w 113"/>
                <a:gd name="T35" fmla="*/ 79 h 119"/>
                <a:gd name="T36" fmla="*/ 6 w 113"/>
                <a:gd name="T37" fmla="*/ 82 h 119"/>
                <a:gd name="T38" fmla="*/ 7 w 113"/>
                <a:gd name="T39" fmla="*/ 87 h 119"/>
                <a:gd name="T40" fmla="*/ 9 w 113"/>
                <a:gd name="T41" fmla="*/ 89 h 119"/>
                <a:gd name="T42" fmla="*/ 11 w 113"/>
                <a:gd name="T43" fmla="*/ 91 h 119"/>
                <a:gd name="T44" fmla="*/ 12 w 113"/>
                <a:gd name="T45" fmla="*/ 91 h 119"/>
                <a:gd name="T46" fmla="*/ 0 w 113"/>
                <a:gd name="T47" fmla="*/ 119 h 119"/>
                <a:gd name="T48" fmla="*/ 35 w 113"/>
                <a:gd name="T49" fmla="*/ 101 h 119"/>
                <a:gd name="T50" fmla="*/ 36 w 113"/>
                <a:gd name="T51" fmla="*/ 101 h 119"/>
                <a:gd name="T52" fmla="*/ 41 w 113"/>
                <a:gd name="T53" fmla="*/ 101 h 119"/>
                <a:gd name="T54" fmla="*/ 47 w 113"/>
                <a:gd name="T55" fmla="*/ 99 h 119"/>
                <a:gd name="T56" fmla="*/ 56 w 113"/>
                <a:gd name="T57" fmla="*/ 98 h 119"/>
                <a:gd name="T58" fmla="*/ 65 w 113"/>
                <a:gd name="T59" fmla="*/ 97 h 119"/>
                <a:gd name="T60" fmla="*/ 73 w 113"/>
                <a:gd name="T61" fmla="*/ 94 h 119"/>
                <a:gd name="T62" fmla="*/ 80 w 113"/>
                <a:gd name="T63" fmla="*/ 90 h 119"/>
                <a:gd name="T64" fmla="*/ 85 w 113"/>
                <a:gd name="T65" fmla="*/ 84 h 119"/>
                <a:gd name="T66" fmla="*/ 94 w 113"/>
                <a:gd name="T67" fmla="*/ 73 h 119"/>
                <a:gd name="T68" fmla="*/ 102 w 113"/>
                <a:gd name="T69" fmla="*/ 65 h 119"/>
                <a:gd name="T70" fmla="*/ 106 w 113"/>
                <a:gd name="T71" fmla="*/ 60 h 119"/>
                <a:gd name="T72" fmla="*/ 109 w 113"/>
                <a:gd name="T73" fmla="*/ 58 h 119"/>
                <a:gd name="T74" fmla="*/ 94 w 113"/>
                <a:gd name="T75" fmla="*/ 57 h 119"/>
                <a:gd name="T76" fmla="*/ 113 w 113"/>
                <a:gd name="T77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119">
                  <a:moveTo>
                    <a:pt x="113" y="34"/>
                  </a:moveTo>
                  <a:lnTo>
                    <a:pt x="103" y="29"/>
                  </a:lnTo>
                  <a:lnTo>
                    <a:pt x="102" y="19"/>
                  </a:lnTo>
                  <a:lnTo>
                    <a:pt x="98" y="15"/>
                  </a:lnTo>
                  <a:lnTo>
                    <a:pt x="91" y="7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2" y="7"/>
                  </a:lnTo>
                  <a:lnTo>
                    <a:pt x="52" y="15"/>
                  </a:lnTo>
                  <a:lnTo>
                    <a:pt x="44" y="23"/>
                  </a:lnTo>
                  <a:lnTo>
                    <a:pt x="41" y="27"/>
                  </a:lnTo>
                  <a:lnTo>
                    <a:pt x="39" y="29"/>
                  </a:lnTo>
                  <a:lnTo>
                    <a:pt x="35" y="35"/>
                  </a:lnTo>
                  <a:lnTo>
                    <a:pt x="30" y="43"/>
                  </a:lnTo>
                  <a:lnTo>
                    <a:pt x="23" y="52"/>
                  </a:lnTo>
                  <a:lnTo>
                    <a:pt x="16" y="63"/>
                  </a:lnTo>
                  <a:lnTo>
                    <a:pt x="12" y="71"/>
                  </a:lnTo>
                  <a:lnTo>
                    <a:pt x="7" y="79"/>
                  </a:lnTo>
                  <a:lnTo>
                    <a:pt x="6" y="82"/>
                  </a:lnTo>
                  <a:lnTo>
                    <a:pt x="7" y="87"/>
                  </a:lnTo>
                  <a:lnTo>
                    <a:pt x="9" y="89"/>
                  </a:lnTo>
                  <a:lnTo>
                    <a:pt x="11" y="91"/>
                  </a:lnTo>
                  <a:lnTo>
                    <a:pt x="12" y="91"/>
                  </a:lnTo>
                  <a:lnTo>
                    <a:pt x="0" y="119"/>
                  </a:lnTo>
                  <a:lnTo>
                    <a:pt x="35" y="101"/>
                  </a:lnTo>
                  <a:lnTo>
                    <a:pt x="36" y="101"/>
                  </a:lnTo>
                  <a:lnTo>
                    <a:pt x="41" y="101"/>
                  </a:lnTo>
                  <a:lnTo>
                    <a:pt x="47" y="99"/>
                  </a:lnTo>
                  <a:lnTo>
                    <a:pt x="56" y="98"/>
                  </a:lnTo>
                  <a:lnTo>
                    <a:pt x="65" y="97"/>
                  </a:lnTo>
                  <a:lnTo>
                    <a:pt x="73" y="94"/>
                  </a:lnTo>
                  <a:lnTo>
                    <a:pt x="80" y="90"/>
                  </a:lnTo>
                  <a:lnTo>
                    <a:pt x="85" y="84"/>
                  </a:lnTo>
                  <a:lnTo>
                    <a:pt x="94" y="73"/>
                  </a:lnTo>
                  <a:lnTo>
                    <a:pt x="102" y="65"/>
                  </a:lnTo>
                  <a:lnTo>
                    <a:pt x="106" y="60"/>
                  </a:lnTo>
                  <a:lnTo>
                    <a:pt x="109" y="58"/>
                  </a:lnTo>
                  <a:lnTo>
                    <a:pt x="94" y="57"/>
                  </a:lnTo>
                  <a:lnTo>
                    <a:pt x="113" y="3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3" name="Freeform 152"/>
            <p:cNvSpPr>
              <a:spLocks/>
            </p:cNvSpPr>
            <p:nvPr/>
          </p:nvSpPr>
          <p:spPr bwMode="auto">
            <a:xfrm>
              <a:off x="2486" y="1765"/>
              <a:ext cx="775" cy="767"/>
            </a:xfrm>
            <a:custGeom>
              <a:avLst/>
              <a:gdLst>
                <a:gd name="T0" fmla="*/ 984 w 1551"/>
                <a:gd name="T1" fmla="*/ 1338 h 1534"/>
                <a:gd name="T2" fmla="*/ 1201 w 1551"/>
                <a:gd name="T3" fmla="*/ 1193 h 1534"/>
                <a:gd name="T4" fmla="*/ 1348 w 1551"/>
                <a:gd name="T5" fmla="*/ 920 h 1534"/>
                <a:gd name="T6" fmla="*/ 1300 w 1551"/>
                <a:gd name="T7" fmla="*/ 499 h 1534"/>
                <a:gd name="T8" fmla="*/ 1057 w 1551"/>
                <a:gd name="T9" fmla="*/ 281 h 1534"/>
                <a:gd name="T10" fmla="*/ 811 w 1551"/>
                <a:gd name="T11" fmla="*/ 180 h 1534"/>
                <a:gd name="T12" fmla="*/ 526 w 1551"/>
                <a:gd name="T13" fmla="*/ 212 h 1534"/>
                <a:gd name="T14" fmla="*/ 333 w 1551"/>
                <a:gd name="T15" fmla="*/ 330 h 1534"/>
                <a:gd name="T16" fmla="*/ 167 w 1551"/>
                <a:gd name="T17" fmla="*/ 558 h 1534"/>
                <a:gd name="T18" fmla="*/ 152 w 1551"/>
                <a:gd name="T19" fmla="*/ 936 h 1534"/>
                <a:gd name="T20" fmla="*/ 352 w 1551"/>
                <a:gd name="T21" fmla="*/ 1271 h 1534"/>
                <a:gd name="T22" fmla="*/ 439 w 1551"/>
                <a:gd name="T23" fmla="*/ 1346 h 1534"/>
                <a:gd name="T24" fmla="*/ 682 w 1551"/>
                <a:gd name="T25" fmla="*/ 1422 h 1534"/>
                <a:gd name="T26" fmla="*/ 612 w 1551"/>
                <a:gd name="T27" fmla="*/ 1432 h 1534"/>
                <a:gd name="T28" fmla="*/ 382 w 1551"/>
                <a:gd name="T29" fmla="*/ 1335 h 1534"/>
                <a:gd name="T30" fmla="*/ 218 w 1551"/>
                <a:gd name="T31" fmla="*/ 1173 h 1534"/>
                <a:gd name="T32" fmla="*/ 100 w 1551"/>
                <a:gd name="T33" fmla="*/ 948 h 1534"/>
                <a:gd name="T34" fmla="*/ 127 w 1551"/>
                <a:gd name="T35" fmla="*/ 525 h 1534"/>
                <a:gd name="T36" fmla="*/ 333 w 1551"/>
                <a:gd name="T37" fmla="*/ 269 h 1534"/>
                <a:gd name="T38" fmla="*/ 450 w 1551"/>
                <a:gd name="T39" fmla="*/ 189 h 1534"/>
                <a:gd name="T40" fmla="*/ 659 w 1551"/>
                <a:gd name="T41" fmla="*/ 118 h 1534"/>
                <a:gd name="T42" fmla="*/ 931 w 1551"/>
                <a:gd name="T43" fmla="*/ 124 h 1534"/>
                <a:gd name="T44" fmla="*/ 1162 w 1551"/>
                <a:gd name="T45" fmla="*/ 219 h 1534"/>
                <a:gd name="T46" fmla="*/ 942 w 1551"/>
                <a:gd name="T47" fmla="*/ 109 h 1534"/>
                <a:gd name="T48" fmla="*/ 680 w 1551"/>
                <a:gd name="T49" fmla="*/ 87 h 1534"/>
                <a:gd name="T50" fmla="*/ 454 w 1551"/>
                <a:gd name="T51" fmla="*/ 145 h 1534"/>
                <a:gd name="T52" fmla="*/ 278 w 1551"/>
                <a:gd name="T53" fmla="*/ 272 h 1534"/>
                <a:gd name="T54" fmla="*/ 158 w 1551"/>
                <a:gd name="T55" fmla="*/ 409 h 1534"/>
                <a:gd name="T56" fmla="*/ 68 w 1551"/>
                <a:gd name="T57" fmla="*/ 1033 h 1534"/>
                <a:gd name="T58" fmla="*/ 280 w 1551"/>
                <a:gd name="T59" fmla="*/ 1329 h 1534"/>
                <a:gd name="T60" fmla="*/ 420 w 1551"/>
                <a:gd name="T61" fmla="*/ 1431 h 1534"/>
                <a:gd name="T62" fmla="*/ 613 w 1551"/>
                <a:gd name="T63" fmla="*/ 1508 h 1534"/>
                <a:gd name="T64" fmla="*/ 673 w 1551"/>
                <a:gd name="T65" fmla="*/ 1528 h 1534"/>
                <a:gd name="T66" fmla="*/ 439 w 1551"/>
                <a:gd name="T67" fmla="*/ 1462 h 1534"/>
                <a:gd name="T68" fmla="*/ 141 w 1551"/>
                <a:gd name="T69" fmla="*/ 1192 h 1534"/>
                <a:gd name="T70" fmla="*/ 6 w 1551"/>
                <a:gd name="T71" fmla="*/ 896 h 1534"/>
                <a:gd name="T72" fmla="*/ 146 w 1551"/>
                <a:gd name="T73" fmla="*/ 321 h 1534"/>
                <a:gd name="T74" fmla="*/ 291 w 1551"/>
                <a:gd name="T75" fmla="*/ 150 h 1534"/>
                <a:gd name="T76" fmla="*/ 563 w 1551"/>
                <a:gd name="T77" fmla="*/ 52 h 1534"/>
                <a:gd name="T78" fmla="*/ 771 w 1551"/>
                <a:gd name="T79" fmla="*/ 0 h 1534"/>
                <a:gd name="T80" fmla="*/ 953 w 1551"/>
                <a:gd name="T81" fmla="*/ 33 h 1534"/>
                <a:gd name="T82" fmla="*/ 1147 w 1551"/>
                <a:gd name="T83" fmla="*/ 109 h 1534"/>
                <a:gd name="T84" fmla="*/ 1315 w 1551"/>
                <a:gd name="T85" fmla="*/ 240 h 1534"/>
                <a:gd name="T86" fmla="*/ 1449 w 1551"/>
                <a:gd name="T87" fmla="*/ 416 h 1534"/>
                <a:gd name="T88" fmla="*/ 1551 w 1551"/>
                <a:gd name="T89" fmla="*/ 811 h 1534"/>
                <a:gd name="T90" fmla="*/ 1426 w 1551"/>
                <a:gd name="T91" fmla="*/ 1193 h 1534"/>
                <a:gd name="T92" fmla="*/ 1295 w 1551"/>
                <a:gd name="T93" fmla="*/ 1345 h 1534"/>
                <a:gd name="T94" fmla="*/ 1134 w 1551"/>
                <a:gd name="T95" fmla="*/ 1462 h 1534"/>
                <a:gd name="T96" fmla="*/ 936 w 1551"/>
                <a:gd name="T97" fmla="*/ 1512 h 1534"/>
                <a:gd name="T98" fmla="*/ 822 w 1551"/>
                <a:gd name="T99" fmla="*/ 1501 h 1534"/>
                <a:gd name="T100" fmla="*/ 1055 w 1551"/>
                <a:gd name="T101" fmla="*/ 1448 h 1534"/>
                <a:gd name="T102" fmla="*/ 902 w 1551"/>
                <a:gd name="T103" fmla="*/ 1478 h 1534"/>
                <a:gd name="T104" fmla="*/ 966 w 1551"/>
                <a:gd name="T105" fmla="*/ 1443 h 1534"/>
                <a:gd name="T106" fmla="*/ 1174 w 1551"/>
                <a:gd name="T107" fmla="*/ 1341 h 1534"/>
                <a:gd name="T108" fmla="*/ 1404 w 1551"/>
                <a:gd name="T109" fmla="*/ 1062 h 1534"/>
                <a:gd name="T110" fmla="*/ 1420 w 1551"/>
                <a:gd name="T111" fmla="*/ 939 h 1534"/>
                <a:gd name="T112" fmla="*/ 1237 w 1551"/>
                <a:gd name="T113" fmla="*/ 1264 h 1534"/>
                <a:gd name="T114" fmla="*/ 1007 w 1551"/>
                <a:gd name="T115" fmla="*/ 1406 h 1534"/>
                <a:gd name="T116" fmla="*/ 853 w 1551"/>
                <a:gd name="T117" fmla="*/ 1409 h 1534"/>
                <a:gd name="T118" fmla="*/ 1036 w 1551"/>
                <a:gd name="T119" fmla="*/ 1343 h 1534"/>
                <a:gd name="T120" fmla="*/ 860 w 1551"/>
                <a:gd name="T121" fmla="*/ 1389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1" h="1534">
                  <a:moveTo>
                    <a:pt x="836" y="1385"/>
                  </a:moveTo>
                  <a:lnTo>
                    <a:pt x="838" y="1385"/>
                  </a:lnTo>
                  <a:lnTo>
                    <a:pt x="843" y="1383"/>
                  </a:lnTo>
                  <a:lnTo>
                    <a:pt x="851" y="1381"/>
                  </a:lnTo>
                  <a:lnTo>
                    <a:pt x="861" y="1377"/>
                  </a:lnTo>
                  <a:lnTo>
                    <a:pt x="874" y="1374"/>
                  </a:lnTo>
                  <a:lnTo>
                    <a:pt x="887" y="1369"/>
                  </a:lnTo>
                  <a:lnTo>
                    <a:pt x="902" y="1364"/>
                  </a:lnTo>
                  <a:lnTo>
                    <a:pt x="919" y="1360"/>
                  </a:lnTo>
                  <a:lnTo>
                    <a:pt x="936" y="1354"/>
                  </a:lnTo>
                  <a:lnTo>
                    <a:pt x="952" y="1348"/>
                  </a:lnTo>
                  <a:lnTo>
                    <a:pt x="969" y="1343"/>
                  </a:lnTo>
                  <a:lnTo>
                    <a:pt x="984" y="1338"/>
                  </a:lnTo>
                  <a:lnTo>
                    <a:pt x="999" y="1332"/>
                  </a:lnTo>
                  <a:lnTo>
                    <a:pt x="1012" y="1328"/>
                  </a:lnTo>
                  <a:lnTo>
                    <a:pt x="1022" y="1323"/>
                  </a:lnTo>
                  <a:lnTo>
                    <a:pt x="1032" y="1318"/>
                  </a:lnTo>
                  <a:lnTo>
                    <a:pt x="1049" y="1309"/>
                  </a:lnTo>
                  <a:lnTo>
                    <a:pt x="1070" y="1295"/>
                  </a:lnTo>
                  <a:lnTo>
                    <a:pt x="1093" y="1279"/>
                  </a:lnTo>
                  <a:lnTo>
                    <a:pt x="1116" y="1262"/>
                  </a:lnTo>
                  <a:lnTo>
                    <a:pt x="1139" y="1245"/>
                  </a:lnTo>
                  <a:lnTo>
                    <a:pt x="1159" y="1229"/>
                  </a:lnTo>
                  <a:lnTo>
                    <a:pt x="1177" y="1215"/>
                  </a:lnTo>
                  <a:lnTo>
                    <a:pt x="1189" y="1204"/>
                  </a:lnTo>
                  <a:lnTo>
                    <a:pt x="1201" y="1193"/>
                  </a:lnTo>
                  <a:lnTo>
                    <a:pt x="1215" y="1177"/>
                  </a:lnTo>
                  <a:lnTo>
                    <a:pt x="1230" y="1155"/>
                  </a:lnTo>
                  <a:lnTo>
                    <a:pt x="1245" y="1133"/>
                  </a:lnTo>
                  <a:lnTo>
                    <a:pt x="1260" y="1110"/>
                  </a:lnTo>
                  <a:lnTo>
                    <a:pt x="1273" y="1091"/>
                  </a:lnTo>
                  <a:lnTo>
                    <a:pt x="1285" y="1074"/>
                  </a:lnTo>
                  <a:lnTo>
                    <a:pt x="1292" y="1065"/>
                  </a:lnTo>
                  <a:lnTo>
                    <a:pt x="1299" y="1056"/>
                  </a:lnTo>
                  <a:lnTo>
                    <a:pt x="1308" y="1041"/>
                  </a:lnTo>
                  <a:lnTo>
                    <a:pt x="1318" y="1020"/>
                  </a:lnTo>
                  <a:lnTo>
                    <a:pt x="1330" y="993"/>
                  </a:lnTo>
                  <a:lnTo>
                    <a:pt x="1340" y="959"/>
                  </a:lnTo>
                  <a:lnTo>
                    <a:pt x="1348" y="920"/>
                  </a:lnTo>
                  <a:lnTo>
                    <a:pt x="1355" y="874"/>
                  </a:lnTo>
                  <a:lnTo>
                    <a:pt x="1358" y="824"/>
                  </a:lnTo>
                  <a:lnTo>
                    <a:pt x="1356" y="733"/>
                  </a:lnTo>
                  <a:lnTo>
                    <a:pt x="1349" y="675"/>
                  </a:lnTo>
                  <a:lnTo>
                    <a:pt x="1341" y="645"/>
                  </a:lnTo>
                  <a:lnTo>
                    <a:pt x="1338" y="637"/>
                  </a:lnTo>
                  <a:lnTo>
                    <a:pt x="1338" y="632"/>
                  </a:lnTo>
                  <a:lnTo>
                    <a:pt x="1336" y="619"/>
                  </a:lnTo>
                  <a:lnTo>
                    <a:pt x="1332" y="599"/>
                  </a:lnTo>
                  <a:lnTo>
                    <a:pt x="1328" y="576"/>
                  </a:lnTo>
                  <a:lnTo>
                    <a:pt x="1321" y="550"/>
                  </a:lnTo>
                  <a:lnTo>
                    <a:pt x="1311" y="523"/>
                  </a:lnTo>
                  <a:lnTo>
                    <a:pt x="1300" y="499"/>
                  </a:lnTo>
                  <a:lnTo>
                    <a:pt x="1286" y="478"/>
                  </a:lnTo>
                  <a:lnTo>
                    <a:pt x="1277" y="468"/>
                  </a:lnTo>
                  <a:lnTo>
                    <a:pt x="1265" y="455"/>
                  </a:lnTo>
                  <a:lnTo>
                    <a:pt x="1252" y="441"/>
                  </a:lnTo>
                  <a:lnTo>
                    <a:pt x="1235" y="425"/>
                  </a:lnTo>
                  <a:lnTo>
                    <a:pt x="1218" y="408"/>
                  </a:lnTo>
                  <a:lnTo>
                    <a:pt x="1199" y="391"/>
                  </a:lnTo>
                  <a:lnTo>
                    <a:pt x="1177" y="372"/>
                  </a:lnTo>
                  <a:lnTo>
                    <a:pt x="1155" y="354"/>
                  </a:lnTo>
                  <a:lnTo>
                    <a:pt x="1131" y="334"/>
                  </a:lnTo>
                  <a:lnTo>
                    <a:pt x="1106" y="316"/>
                  </a:lnTo>
                  <a:lnTo>
                    <a:pt x="1082" y="299"/>
                  </a:lnTo>
                  <a:lnTo>
                    <a:pt x="1057" y="281"/>
                  </a:lnTo>
                  <a:lnTo>
                    <a:pt x="1032" y="267"/>
                  </a:lnTo>
                  <a:lnTo>
                    <a:pt x="1006" y="253"/>
                  </a:lnTo>
                  <a:lnTo>
                    <a:pt x="982" y="240"/>
                  </a:lnTo>
                  <a:lnTo>
                    <a:pt x="958" y="230"/>
                  </a:lnTo>
                  <a:lnTo>
                    <a:pt x="936" y="220"/>
                  </a:lnTo>
                  <a:lnTo>
                    <a:pt x="916" y="212"/>
                  </a:lnTo>
                  <a:lnTo>
                    <a:pt x="898" y="206"/>
                  </a:lnTo>
                  <a:lnTo>
                    <a:pt x="882" y="200"/>
                  </a:lnTo>
                  <a:lnTo>
                    <a:pt x="867" y="194"/>
                  </a:lnTo>
                  <a:lnTo>
                    <a:pt x="853" y="189"/>
                  </a:lnTo>
                  <a:lnTo>
                    <a:pt x="839" y="186"/>
                  </a:lnTo>
                  <a:lnTo>
                    <a:pt x="825" y="182"/>
                  </a:lnTo>
                  <a:lnTo>
                    <a:pt x="811" y="180"/>
                  </a:lnTo>
                  <a:lnTo>
                    <a:pt x="798" y="178"/>
                  </a:lnTo>
                  <a:lnTo>
                    <a:pt x="783" y="177"/>
                  </a:lnTo>
                  <a:lnTo>
                    <a:pt x="767" y="176"/>
                  </a:lnTo>
                  <a:lnTo>
                    <a:pt x="748" y="176"/>
                  </a:lnTo>
                  <a:lnTo>
                    <a:pt x="729" y="176"/>
                  </a:lnTo>
                  <a:lnTo>
                    <a:pt x="707" y="177"/>
                  </a:lnTo>
                  <a:lnTo>
                    <a:pt x="681" y="178"/>
                  </a:lnTo>
                  <a:lnTo>
                    <a:pt x="655" y="180"/>
                  </a:lnTo>
                  <a:lnTo>
                    <a:pt x="628" y="185"/>
                  </a:lnTo>
                  <a:lnTo>
                    <a:pt x="602" y="189"/>
                  </a:lnTo>
                  <a:lnTo>
                    <a:pt x="576" y="196"/>
                  </a:lnTo>
                  <a:lnTo>
                    <a:pt x="551" y="204"/>
                  </a:lnTo>
                  <a:lnTo>
                    <a:pt x="526" y="212"/>
                  </a:lnTo>
                  <a:lnTo>
                    <a:pt x="502" y="222"/>
                  </a:lnTo>
                  <a:lnTo>
                    <a:pt x="479" y="231"/>
                  </a:lnTo>
                  <a:lnTo>
                    <a:pt x="458" y="241"/>
                  </a:lnTo>
                  <a:lnTo>
                    <a:pt x="437" y="250"/>
                  </a:lnTo>
                  <a:lnTo>
                    <a:pt x="419" y="261"/>
                  </a:lnTo>
                  <a:lnTo>
                    <a:pt x="402" y="269"/>
                  </a:lnTo>
                  <a:lnTo>
                    <a:pt x="389" y="278"/>
                  </a:lnTo>
                  <a:lnTo>
                    <a:pt x="377" y="286"/>
                  </a:lnTo>
                  <a:lnTo>
                    <a:pt x="368" y="292"/>
                  </a:lnTo>
                  <a:lnTo>
                    <a:pt x="361" y="298"/>
                  </a:lnTo>
                  <a:lnTo>
                    <a:pt x="354" y="304"/>
                  </a:lnTo>
                  <a:lnTo>
                    <a:pt x="345" y="315"/>
                  </a:lnTo>
                  <a:lnTo>
                    <a:pt x="333" y="330"/>
                  </a:lnTo>
                  <a:lnTo>
                    <a:pt x="320" y="346"/>
                  </a:lnTo>
                  <a:lnTo>
                    <a:pt x="305" y="364"/>
                  </a:lnTo>
                  <a:lnTo>
                    <a:pt x="288" y="385"/>
                  </a:lnTo>
                  <a:lnTo>
                    <a:pt x="272" y="406"/>
                  </a:lnTo>
                  <a:lnTo>
                    <a:pt x="255" y="428"/>
                  </a:lnTo>
                  <a:lnTo>
                    <a:pt x="238" y="449"/>
                  </a:lnTo>
                  <a:lnTo>
                    <a:pt x="222" y="471"/>
                  </a:lnTo>
                  <a:lnTo>
                    <a:pt x="208" y="491"/>
                  </a:lnTo>
                  <a:lnTo>
                    <a:pt x="194" y="510"/>
                  </a:lnTo>
                  <a:lnTo>
                    <a:pt x="184" y="527"/>
                  </a:lnTo>
                  <a:lnTo>
                    <a:pt x="174" y="540"/>
                  </a:lnTo>
                  <a:lnTo>
                    <a:pt x="170" y="551"/>
                  </a:lnTo>
                  <a:lnTo>
                    <a:pt x="167" y="558"/>
                  </a:lnTo>
                  <a:lnTo>
                    <a:pt x="165" y="574"/>
                  </a:lnTo>
                  <a:lnTo>
                    <a:pt x="162" y="603"/>
                  </a:lnTo>
                  <a:lnTo>
                    <a:pt x="155" y="637"/>
                  </a:lnTo>
                  <a:lnTo>
                    <a:pt x="148" y="676"/>
                  </a:lnTo>
                  <a:lnTo>
                    <a:pt x="140" y="714"/>
                  </a:lnTo>
                  <a:lnTo>
                    <a:pt x="133" y="748"/>
                  </a:lnTo>
                  <a:lnTo>
                    <a:pt x="129" y="773"/>
                  </a:lnTo>
                  <a:lnTo>
                    <a:pt x="127" y="786"/>
                  </a:lnTo>
                  <a:lnTo>
                    <a:pt x="128" y="798"/>
                  </a:lnTo>
                  <a:lnTo>
                    <a:pt x="132" y="824"/>
                  </a:lnTo>
                  <a:lnTo>
                    <a:pt x="138" y="858"/>
                  </a:lnTo>
                  <a:lnTo>
                    <a:pt x="144" y="896"/>
                  </a:lnTo>
                  <a:lnTo>
                    <a:pt x="152" y="936"/>
                  </a:lnTo>
                  <a:lnTo>
                    <a:pt x="159" y="975"/>
                  </a:lnTo>
                  <a:lnTo>
                    <a:pt x="167" y="1008"/>
                  </a:lnTo>
                  <a:lnTo>
                    <a:pt x="173" y="1031"/>
                  </a:lnTo>
                  <a:lnTo>
                    <a:pt x="180" y="1051"/>
                  </a:lnTo>
                  <a:lnTo>
                    <a:pt x="192" y="1077"/>
                  </a:lnTo>
                  <a:lnTo>
                    <a:pt x="207" y="1104"/>
                  </a:lnTo>
                  <a:lnTo>
                    <a:pt x="225" y="1135"/>
                  </a:lnTo>
                  <a:lnTo>
                    <a:pt x="246" y="1165"/>
                  </a:lnTo>
                  <a:lnTo>
                    <a:pt x="268" y="1194"/>
                  </a:lnTo>
                  <a:lnTo>
                    <a:pt x="292" y="1221"/>
                  </a:lnTo>
                  <a:lnTo>
                    <a:pt x="316" y="1241"/>
                  </a:lnTo>
                  <a:lnTo>
                    <a:pt x="337" y="1257"/>
                  </a:lnTo>
                  <a:lnTo>
                    <a:pt x="352" y="1271"/>
                  </a:lnTo>
                  <a:lnTo>
                    <a:pt x="362" y="1280"/>
                  </a:lnTo>
                  <a:lnTo>
                    <a:pt x="368" y="1287"/>
                  </a:lnTo>
                  <a:lnTo>
                    <a:pt x="370" y="1292"/>
                  </a:lnTo>
                  <a:lnTo>
                    <a:pt x="371" y="1295"/>
                  </a:lnTo>
                  <a:lnTo>
                    <a:pt x="370" y="1297"/>
                  </a:lnTo>
                  <a:lnTo>
                    <a:pt x="370" y="1297"/>
                  </a:lnTo>
                  <a:lnTo>
                    <a:pt x="373" y="1299"/>
                  </a:lnTo>
                  <a:lnTo>
                    <a:pt x="379" y="1303"/>
                  </a:lnTo>
                  <a:lnTo>
                    <a:pt x="390" y="1311"/>
                  </a:lnTo>
                  <a:lnTo>
                    <a:pt x="402" y="1320"/>
                  </a:lnTo>
                  <a:lnTo>
                    <a:pt x="415" y="1330"/>
                  </a:lnTo>
                  <a:lnTo>
                    <a:pt x="428" y="1338"/>
                  </a:lnTo>
                  <a:lnTo>
                    <a:pt x="439" y="1346"/>
                  </a:lnTo>
                  <a:lnTo>
                    <a:pt x="447" y="1351"/>
                  </a:lnTo>
                  <a:lnTo>
                    <a:pt x="459" y="1355"/>
                  </a:lnTo>
                  <a:lnTo>
                    <a:pt x="477" y="1362"/>
                  </a:lnTo>
                  <a:lnTo>
                    <a:pt x="502" y="1371"/>
                  </a:lnTo>
                  <a:lnTo>
                    <a:pt x="529" y="1382"/>
                  </a:lnTo>
                  <a:lnTo>
                    <a:pt x="557" y="1391"/>
                  </a:lnTo>
                  <a:lnTo>
                    <a:pt x="585" y="1400"/>
                  </a:lnTo>
                  <a:lnTo>
                    <a:pt x="609" y="1407"/>
                  </a:lnTo>
                  <a:lnTo>
                    <a:pt x="627" y="1410"/>
                  </a:lnTo>
                  <a:lnTo>
                    <a:pt x="642" y="1413"/>
                  </a:lnTo>
                  <a:lnTo>
                    <a:pt x="657" y="1416"/>
                  </a:lnTo>
                  <a:lnTo>
                    <a:pt x="671" y="1420"/>
                  </a:lnTo>
                  <a:lnTo>
                    <a:pt x="682" y="1422"/>
                  </a:lnTo>
                  <a:lnTo>
                    <a:pt x="693" y="1425"/>
                  </a:lnTo>
                  <a:lnTo>
                    <a:pt x="701" y="1428"/>
                  </a:lnTo>
                  <a:lnTo>
                    <a:pt x="705" y="1429"/>
                  </a:lnTo>
                  <a:lnTo>
                    <a:pt x="708" y="1430"/>
                  </a:lnTo>
                  <a:lnTo>
                    <a:pt x="705" y="1431"/>
                  </a:lnTo>
                  <a:lnTo>
                    <a:pt x="700" y="1432"/>
                  </a:lnTo>
                  <a:lnTo>
                    <a:pt x="691" y="1435"/>
                  </a:lnTo>
                  <a:lnTo>
                    <a:pt x="679" y="1437"/>
                  </a:lnTo>
                  <a:lnTo>
                    <a:pt x="665" y="1439"/>
                  </a:lnTo>
                  <a:lnTo>
                    <a:pt x="650" y="1439"/>
                  </a:lnTo>
                  <a:lnTo>
                    <a:pt x="635" y="1439"/>
                  </a:lnTo>
                  <a:lnTo>
                    <a:pt x="621" y="1436"/>
                  </a:lnTo>
                  <a:lnTo>
                    <a:pt x="612" y="1432"/>
                  </a:lnTo>
                  <a:lnTo>
                    <a:pt x="601" y="1429"/>
                  </a:lnTo>
                  <a:lnTo>
                    <a:pt x="586" y="1423"/>
                  </a:lnTo>
                  <a:lnTo>
                    <a:pt x="570" y="1416"/>
                  </a:lnTo>
                  <a:lnTo>
                    <a:pt x="550" y="1409"/>
                  </a:lnTo>
                  <a:lnTo>
                    <a:pt x="530" y="1401"/>
                  </a:lnTo>
                  <a:lnTo>
                    <a:pt x="510" y="1393"/>
                  </a:lnTo>
                  <a:lnTo>
                    <a:pt x="488" y="1384"/>
                  </a:lnTo>
                  <a:lnTo>
                    <a:pt x="467" y="1376"/>
                  </a:lnTo>
                  <a:lnTo>
                    <a:pt x="446" y="1367"/>
                  </a:lnTo>
                  <a:lnTo>
                    <a:pt x="428" y="1358"/>
                  </a:lnTo>
                  <a:lnTo>
                    <a:pt x="411" y="1349"/>
                  </a:lnTo>
                  <a:lnTo>
                    <a:pt x="394" y="1343"/>
                  </a:lnTo>
                  <a:lnTo>
                    <a:pt x="382" y="1335"/>
                  </a:lnTo>
                  <a:lnTo>
                    <a:pt x="373" y="1329"/>
                  </a:lnTo>
                  <a:lnTo>
                    <a:pt x="367" y="1324"/>
                  </a:lnTo>
                  <a:lnTo>
                    <a:pt x="356" y="1313"/>
                  </a:lnTo>
                  <a:lnTo>
                    <a:pt x="340" y="1297"/>
                  </a:lnTo>
                  <a:lnTo>
                    <a:pt x="321" y="1277"/>
                  </a:lnTo>
                  <a:lnTo>
                    <a:pt x="300" y="1255"/>
                  </a:lnTo>
                  <a:lnTo>
                    <a:pt x="278" y="1234"/>
                  </a:lnTo>
                  <a:lnTo>
                    <a:pt x="260" y="1215"/>
                  </a:lnTo>
                  <a:lnTo>
                    <a:pt x="245" y="1199"/>
                  </a:lnTo>
                  <a:lnTo>
                    <a:pt x="235" y="1187"/>
                  </a:lnTo>
                  <a:lnTo>
                    <a:pt x="230" y="1180"/>
                  </a:lnTo>
                  <a:lnTo>
                    <a:pt x="224" y="1176"/>
                  </a:lnTo>
                  <a:lnTo>
                    <a:pt x="218" y="1173"/>
                  </a:lnTo>
                  <a:lnTo>
                    <a:pt x="214" y="1171"/>
                  </a:lnTo>
                  <a:lnTo>
                    <a:pt x="208" y="1170"/>
                  </a:lnTo>
                  <a:lnTo>
                    <a:pt x="204" y="1170"/>
                  </a:lnTo>
                  <a:lnTo>
                    <a:pt x="202" y="1170"/>
                  </a:lnTo>
                  <a:lnTo>
                    <a:pt x="201" y="1170"/>
                  </a:lnTo>
                  <a:lnTo>
                    <a:pt x="181" y="1116"/>
                  </a:lnTo>
                  <a:lnTo>
                    <a:pt x="141" y="1031"/>
                  </a:lnTo>
                  <a:lnTo>
                    <a:pt x="144" y="1062"/>
                  </a:lnTo>
                  <a:lnTo>
                    <a:pt x="142" y="1055"/>
                  </a:lnTo>
                  <a:lnTo>
                    <a:pt x="134" y="1038"/>
                  </a:lnTo>
                  <a:lnTo>
                    <a:pt x="124" y="1012"/>
                  </a:lnTo>
                  <a:lnTo>
                    <a:pt x="112" y="981"/>
                  </a:lnTo>
                  <a:lnTo>
                    <a:pt x="100" y="948"/>
                  </a:lnTo>
                  <a:lnTo>
                    <a:pt x="89" y="916"/>
                  </a:lnTo>
                  <a:lnTo>
                    <a:pt x="81" y="886"/>
                  </a:lnTo>
                  <a:lnTo>
                    <a:pt x="79" y="863"/>
                  </a:lnTo>
                  <a:lnTo>
                    <a:pt x="79" y="827"/>
                  </a:lnTo>
                  <a:lnTo>
                    <a:pt x="79" y="797"/>
                  </a:lnTo>
                  <a:lnTo>
                    <a:pt x="79" y="776"/>
                  </a:lnTo>
                  <a:lnTo>
                    <a:pt x="79" y="769"/>
                  </a:lnTo>
                  <a:lnTo>
                    <a:pt x="80" y="759"/>
                  </a:lnTo>
                  <a:lnTo>
                    <a:pt x="83" y="729"/>
                  </a:lnTo>
                  <a:lnTo>
                    <a:pt x="89" y="687"/>
                  </a:lnTo>
                  <a:lnTo>
                    <a:pt x="98" y="635"/>
                  </a:lnTo>
                  <a:lnTo>
                    <a:pt x="111" y="580"/>
                  </a:lnTo>
                  <a:lnTo>
                    <a:pt x="127" y="525"/>
                  </a:lnTo>
                  <a:lnTo>
                    <a:pt x="147" y="477"/>
                  </a:lnTo>
                  <a:lnTo>
                    <a:pt x="170" y="440"/>
                  </a:lnTo>
                  <a:lnTo>
                    <a:pt x="184" y="425"/>
                  </a:lnTo>
                  <a:lnTo>
                    <a:pt x="197" y="409"/>
                  </a:lnTo>
                  <a:lnTo>
                    <a:pt x="214" y="392"/>
                  </a:lnTo>
                  <a:lnTo>
                    <a:pt x="230" y="375"/>
                  </a:lnTo>
                  <a:lnTo>
                    <a:pt x="246" y="359"/>
                  </a:lnTo>
                  <a:lnTo>
                    <a:pt x="262" y="341"/>
                  </a:lnTo>
                  <a:lnTo>
                    <a:pt x="278" y="325"/>
                  </a:lnTo>
                  <a:lnTo>
                    <a:pt x="293" y="309"/>
                  </a:lnTo>
                  <a:lnTo>
                    <a:pt x="308" y="294"/>
                  </a:lnTo>
                  <a:lnTo>
                    <a:pt x="321" y="280"/>
                  </a:lnTo>
                  <a:lnTo>
                    <a:pt x="333" y="269"/>
                  </a:lnTo>
                  <a:lnTo>
                    <a:pt x="344" y="258"/>
                  </a:lnTo>
                  <a:lnTo>
                    <a:pt x="353" y="249"/>
                  </a:lnTo>
                  <a:lnTo>
                    <a:pt x="359" y="243"/>
                  </a:lnTo>
                  <a:lnTo>
                    <a:pt x="363" y="239"/>
                  </a:lnTo>
                  <a:lnTo>
                    <a:pt x="364" y="238"/>
                  </a:lnTo>
                  <a:lnTo>
                    <a:pt x="367" y="237"/>
                  </a:lnTo>
                  <a:lnTo>
                    <a:pt x="371" y="233"/>
                  </a:lnTo>
                  <a:lnTo>
                    <a:pt x="379" y="229"/>
                  </a:lnTo>
                  <a:lnTo>
                    <a:pt x="390" y="223"/>
                  </a:lnTo>
                  <a:lnTo>
                    <a:pt x="402" y="216"/>
                  </a:lnTo>
                  <a:lnTo>
                    <a:pt x="416" y="208"/>
                  </a:lnTo>
                  <a:lnTo>
                    <a:pt x="432" y="199"/>
                  </a:lnTo>
                  <a:lnTo>
                    <a:pt x="450" y="189"/>
                  </a:lnTo>
                  <a:lnTo>
                    <a:pt x="467" y="180"/>
                  </a:lnTo>
                  <a:lnTo>
                    <a:pt x="484" y="171"/>
                  </a:lnTo>
                  <a:lnTo>
                    <a:pt x="503" y="162"/>
                  </a:lnTo>
                  <a:lnTo>
                    <a:pt x="520" y="154"/>
                  </a:lnTo>
                  <a:lnTo>
                    <a:pt x="537" y="146"/>
                  </a:lnTo>
                  <a:lnTo>
                    <a:pt x="552" y="140"/>
                  </a:lnTo>
                  <a:lnTo>
                    <a:pt x="566" y="135"/>
                  </a:lnTo>
                  <a:lnTo>
                    <a:pt x="579" y="132"/>
                  </a:lnTo>
                  <a:lnTo>
                    <a:pt x="591" y="130"/>
                  </a:lnTo>
                  <a:lnTo>
                    <a:pt x="605" y="127"/>
                  </a:lnTo>
                  <a:lnTo>
                    <a:pt x="621" y="124"/>
                  </a:lnTo>
                  <a:lnTo>
                    <a:pt x="640" y="120"/>
                  </a:lnTo>
                  <a:lnTo>
                    <a:pt x="659" y="118"/>
                  </a:lnTo>
                  <a:lnTo>
                    <a:pt x="680" y="115"/>
                  </a:lnTo>
                  <a:lnTo>
                    <a:pt x="701" y="111"/>
                  </a:lnTo>
                  <a:lnTo>
                    <a:pt x="723" y="109"/>
                  </a:lnTo>
                  <a:lnTo>
                    <a:pt x="746" y="107"/>
                  </a:lnTo>
                  <a:lnTo>
                    <a:pt x="768" y="105"/>
                  </a:lnTo>
                  <a:lnTo>
                    <a:pt x="790" y="104"/>
                  </a:lnTo>
                  <a:lnTo>
                    <a:pt x="813" y="104"/>
                  </a:lnTo>
                  <a:lnTo>
                    <a:pt x="833" y="104"/>
                  </a:lnTo>
                  <a:lnTo>
                    <a:pt x="854" y="107"/>
                  </a:lnTo>
                  <a:lnTo>
                    <a:pt x="874" y="109"/>
                  </a:lnTo>
                  <a:lnTo>
                    <a:pt x="892" y="112"/>
                  </a:lnTo>
                  <a:lnTo>
                    <a:pt x="911" y="117"/>
                  </a:lnTo>
                  <a:lnTo>
                    <a:pt x="931" y="124"/>
                  </a:lnTo>
                  <a:lnTo>
                    <a:pt x="952" y="131"/>
                  </a:lnTo>
                  <a:lnTo>
                    <a:pt x="974" y="139"/>
                  </a:lnTo>
                  <a:lnTo>
                    <a:pt x="997" y="148"/>
                  </a:lnTo>
                  <a:lnTo>
                    <a:pt x="1020" y="157"/>
                  </a:lnTo>
                  <a:lnTo>
                    <a:pt x="1042" y="166"/>
                  </a:lnTo>
                  <a:lnTo>
                    <a:pt x="1064" y="174"/>
                  </a:lnTo>
                  <a:lnTo>
                    <a:pt x="1083" y="184"/>
                  </a:lnTo>
                  <a:lnTo>
                    <a:pt x="1103" y="193"/>
                  </a:lnTo>
                  <a:lnTo>
                    <a:pt x="1120" y="200"/>
                  </a:lnTo>
                  <a:lnTo>
                    <a:pt x="1135" y="207"/>
                  </a:lnTo>
                  <a:lnTo>
                    <a:pt x="1147" y="212"/>
                  </a:lnTo>
                  <a:lnTo>
                    <a:pt x="1156" y="217"/>
                  </a:lnTo>
                  <a:lnTo>
                    <a:pt x="1162" y="219"/>
                  </a:lnTo>
                  <a:lnTo>
                    <a:pt x="1164" y="220"/>
                  </a:lnTo>
                  <a:lnTo>
                    <a:pt x="1159" y="218"/>
                  </a:lnTo>
                  <a:lnTo>
                    <a:pt x="1149" y="210"/>
                  </a:lnTo>
                  <a:lnTo>
                    <a:pt x="1132" y="199"/>
                  </a:lnTo>
                  <a:lnTo>
                    <a:pt x="1110" y="184"/>
                  </a:lnTo>
                  <a:lnTo>
                    <a:pt x="1084" y="169"/>
                  </a:lnTo>
                  <a:lnTo>
                    <a:pt x="1058" y="153"/>
                  </a:lnTo>
                  <a:lnTo>
                    <a:pt x="1030" y="139"/>
                  </a:lnTo>
                  <a:lnTo>
                    <a:pt x="1004" y="126"/>
                  </a:lnTo>
                  <a:lnTo>
                    <a:pt x="990" y="121"/>
                  </a:lnTo>
                  <a:lnTo>
                    <a:pt x="975" y="117"/>
                  </a:lnTo>
                  <a:lnTo>
                    <a:pt x="959" y="112"/>
                  </a:lnTo>
                  <a:lnTo>
                    <a:pt x="942" y="109"/>
                  </a:lnTo>
                  <a:lnTo>
                    <a:pt x="922" y="104"/>
                  </a:lnTo>
                  <a:lnTo>
                    <a:pt x="904" y="102"/>
                  </a:lnTo>
                  <a:lnTo>
                    <a:pt x="883" y="98"/>
                  </a:lnTo>
                  <a:lnTo>
                    <a:pt x="863" y="96"/>
                  </a:lnTo>
                  <a:lnTo>
                    <a:pt x="843" y="94"/>
                  </a:lnTo>
                  <a:lnTo>
                    <a:pt x="821" y="92"/>
                  </a:lnTo>
                  <a:lnTo>
                    <a:pt x="800" y="90"/>
                  </a:lnTo>
                  <a:lnTo>
                    <a:pt x="779" y="89"/>
                  </a:lnTo>
                  <a:lnTo>
                    <a:pt x="758" y="88"/>
                  </a:lnTo>
                  <a:lnTo>
                    <a:pt x="738" y="87"/>
                  </a:lnTo>
                  <a:lnTo>
                    <a:pt x="718" y="87"/>
                  </a:lnTo>
                  <a:lnTo>
                    <a:pt x="699" y="87"/>
                  </a:lnTo>
                  <a:lnTo>
                    <a:pt x="680" y="87"/>
                  </a:lnTo>
                  <a:lnTo>
                    <a:pt x="661" y="88"/>
                  </a:lnTo>
                  <a:lnTo>
                    <a:pt x="641" y="90"/>
                  </a:lnTo>
                  <a:lnTo>
                    <a:pt x="623" y="93"/>
                  </a:lnTo>
                  <a:lnTo>
                    <a:pt x="603" y="96"/>
                  </a:lnTo>
                  <a:lnTo>
                    <a:pt x="585" y="100"/>
                  </a:lnTo>
                  <a:lnTo>
                    <a:pt x="565" y="104"/>
                  </a:lnTo>
                  <a:lnTo>
                    <a:pt x="548" y="109"/>
                  </a:lnTo>
                  <a:lnTo>
                    <a:pt x="530" y="113"/>
                  </a:lnTo>
                  <a:lnTo>
                    <a:pt x="513" y="119"/>
                  </a:lnTo>
                  <a:lnTo>
                    <a:pt x="497" y="125"/>
                  </a:lnTo>
                  <a:lnTo>
                    <a:pt x="482" y="131"/>
                  </a:lnTo>
                  <a:lnTo>
                    <a:pt x="468" y="138"/>
                  </a:lnTo>
                  <a:lnTo>
                    <a:pt x="454" y="145"/>
                  </a:lnTo>
                  <a:lnTo>
                    <a:pt x="443" y="151"/>
                  </a:lnTo>
                  <a:lnTo>
                    <a:pt x="432" y="158"/>
                  </a:lnTo>
                  <a:lnTo>
                    <a:pt x="422" y="166"/>
                  </a:lnTo>
                  <a:lnTo>
                    <a:pt x="409" y="174"/>
                  </a:lnTo>
                  <a:lnTo>
                    <a:pt x="397" y="185"/>
                  </a:lnTo>
                  <a:lnTo>
                    <a:pt x="382" y="195"/>
                  </a:lnTo>
                  <a:lnTo>
                    <a:pt x="367" y="207"/>
                  </a:lnTo>
                  <a:lnTo>
                    <a:pt x="351" y="218"/>
                  </a:lnTo>
                  <a:lnTo>
                    <a:pt x="335" y="231"/>
                  </a:lnTo>
                  <a:lnTo>
                    <a:pt x="320" y="241"/>
                  </a:lnTo>
                  <a:lnTo>
                    <a:pt x="305" y="253"/>
                  </a:lnTo>
                  <a:lnTo>
                    <a:pt x="291" y="263"/>
                  </a:lnTo>
                  <a:lnTo>
                    <a:pt x="278" y="272"/>
                  </a:lnTo>
                  <a:lnTo>
                    <a:pt x="267" y="281"/>
                  </a:lnTo>
                  <a:lnTo>
                    <a:pt x="257" y="288"/>
                  </a:lnTo>
                  <a:lnTo>
                    <a:pt x="250" y="293"/>
                  </a:lnTo>
                  <a:lnTo>
                    <a:pt x="246" y="296"/>
                  </a:lnTo>
                  <a:lnTo>
                    <a:pt x="245" y="298"/>
                  </a:lnTo>
                  <a:lnTo>
                    <a:pt x="241" y="302"/>
                  </a:lnTo>
                  <a:lnTo>
                    <a:pt x="233" y="313"/>
                  </a:lnTo>
                  <a:lnTo>
                    <a:pt x="220" y="330"/>
                  </a:lnTo>
                  <a:lnTo>
                    <a:pt x="205" y="348"/>
                  </a:lnTo>
                  <a:lnTo>
                    <a:pt x="191" y="368"/>
                  </a:lnTo>
                  <a:lnTo>
                    <a:pt x="177" y="386"/>
                  </a:lnTo>
                  <a:lnTo>
                    <a:pt x="165" y="400"/>
                  </a:lnTo>
                  <a:lnTo>
                    <a:pt x="158" y="409"/>
                  </a:lnTo>
                  <a:lnTo>
                    <a:pt x="151" y="422"/>
                  </a:lnTo>
                  <a:lnTo>
                    <a:pt x="139" y="448"/>
                  </a:lnTo>
                  <a:lnTo>
                    <a:pt x="123" y="483"/>
                  </a:lnTo>
                  <a:lnTo>
                    <a:pt x="105" y="523"/>
                  </a:lnTo>
                  <a:lnTo>
                    <a:pt x="88" y="566"/>
                  </a:lnTo>
                  <a:lnTo>
                    <a:pt x="73" y="606"/>
                  </a:lnTo>
                  <a:lnTo>
                    <a:pt x="61" y="641"/>
                  </a:lnTo>
                  <a:lnTo>
                    <a:pt x="56" y="666"/>
                  </a:lnTo>
                  <a:lnTo>
                    <a:pt x="52" y="730"/>
                  </a:lnTo>
                  <a:lnTo>
                    <a:pt x="51" y="828"/>
                  </a:lnTo>
                  <a:lnTo>
                    <a:pt x="53" y="929"/>
                  </a:lnTo>
                  <a:lnTo>
                    <a:pt x="61" y="1005"/>
                  </a:lnTo>
                  <a:lnTo>
                    <a:pt x="68" y="1033"/>
                  </a:lnTo>
                  <a:lnTo>
                    <a:pt x="79" y="1062"/>
                  </a:lnTo>
                  <a:lnTo>
                    <a:pt x="90" y="1091"/>
                  </a:lnTo>
                  <a:lnTo>
                    <a:pt x="105" y="1120"/>
                  </a:lnTo>
                  <a:lnTo>
                    <a:pt x="121" y="1148"/>
                  </a:lnTo>
                  <a:lnTo>
                    <a:pt x="139" y="1176"/>
                  </a:lnTo>
                  <a:lnTo>
                    <a:pt x="156" y="1200"/>
                  </a:lnTo>
                  <a:lnTo>
                    <a:pt x="173" y="1222"/>
                  </a:lnTo>
                  <a:lnTo>
                    <a:pt x="192" y="1242"/>
                  </a:lnTo>
                  <a:lnTo>
                    <a:pt x="211" y="1263"/>
                  </a:lnTo>
                  <a:lnTo>
                    <a:pt x="231" y="1283"/>
                  </a:lnTo>
                  <a:lnTo>
                    <a:pt x="250" y="1301"/>
                  </a:lnTo>
                  <a:lnTo>
                    <a:pt x="267" y="1316"/>
                  </a:lnTo>
                  <a:lnTo>
                    <a:pt x="280" y="1329"/>
                  </a:lnTo>
                  <a:lnTo>
                    <a:pt x="290" y="1337"/>
                  </a:lnTo>
                  <a:lnTo>
                    <a:pt x="293" y="1339"/>
                  </a:lnTo>
                  <a:lnTo>
                    <a:pt x="241" y="1310"/>
                  </a:lnTo>
                  <a:lnTo>
                    <a:pt x="245" y="1314"/>
                  </a:lnTo>
                  <a:lnTo>
                    <a:pt x="256" y="1322"/>
                  </a:lnTo>
                  <a:lnTo>
                    <a:pt x="272" y="1335"/>
                  </a:lnTo>
                  <a:lnTo>
                    <a:pt x="292" y="1349"/>
                  </a:lnTo>
                  <a:lnTo>
                    <a:pt x="315" y="1366"/>
                  </a:lnTo>
                  <a:lnTo>
                    <a:pt x="339" y="1383"/>
                  </a:lnTo>
                  <a:lnTo>
                    <a:pt x="362" y="1398"/>
                  </a:lnTo>
                  <a:lnTo>
                    <a:pt x="384" y="1410"/>
                  </a:lnTo>
                  <a:lnTo>
                    <a:pt x="404" y="1421"/>
                  </a:lnTo>
                  <a:lnTo>
                    <a:pt x="420" y="1431"/>
                  </a:lnTo>
                  <a:lnTo>
                    <a:pt x="434" y="1439"/>
                  </a:lnTo>
                  <a:lnTo>
                    <a:pt x="445" y="1447"/>
                  </a:lnTo>
                  <a:lnTo>
                    <a:pt x="453" y="1453"/>
                  </a:lnTo>
                  <a:lnTo>
                    <a:pt x="460" y="1458"/>
                  </a:lnTo>
                  <a:lnTo>
                    <a:pt x="464" y="1461"/>
                  </a:lnTo>
                  <a:lnTo>
                    <a:pt x="465" y="1462"/>
                  </a:lnTo>
                  <a:lnTo>
                    <a:pt x="470" y="1465"/>
                  </a:lnTo>
                  <a:lnTo>
                    <a:pt x="488" y="1470"/>
                  </a:lnTo>
                  <a:lnTo>
                    <a:pt x="512" y="1477"/>
                  </a:lnTo>
                  <a:lnTo>
                    <a:pt x="540" y="1486"/>
                  </a:lnTo>
                  <a:lnTo>
                    <a:pt x="567" y="1496"/>
                  </a:lnTo>
                  <a:lnTo>
                    <a:pt x="594" y="1503"/>
                  </a:lnTo>
                  <a:lnTo>
                    <a:pt x="613" y="1508"/>
                  </a:lnTo>
                  <a:lnTo>
                    <a:pt x="625" y="1511"/>
                  </a:lnTo>
                  <a:lnTo>
                    <a:pt x="633" y="1511"/>
                  </a:lnTo>
                  <a:lnTo>
                    <a:pt x="644" y="1512"/>
                  </a:lnTo>
                  <a:lnTo>
                    <a:pt x="658" y="1513"/>
                  </a:lnTo>
                  <a:lnTo>
                    <a:pt x="673" y="1514"/>
                  </a:lnTo>
                  <a:lnTo>
                    <a:pt x="687" y="1516"/>
                  </a:lnTo>
                  <a:lnTo>
                    <a:pt x="699" y="1517"/>
                  </a:lnTo>
                  <a:lnTo>
                    <a:pt x="707" y="1519"/>
                  </a:lnTo>
                  <a:lnTo>
                    <a:pt x="710" y="1519"/>
                  </a:lnTo>
                  <a:lnTo>
                    <a:pt x="708" y="1520"/>
                  </a:lnTo>
                  <a:lnTo>
                    <a:pt x="700" y="1522"/>
                  </a:lnTo>
                  <a:lnTo>
                    <a:pt x="688" y="1526"/>
                  </a:lnTo>
                  <a:lnTo>
                    <a:pt x="673" y="1528"/>
                  </a:lnTo>
                  <a:lnTo>
                    <a:pt x="656" y="1530"/>
                  </a:lnTo>
                  <a:lnTo>
                    <a:pt x="638" y="1531"/>
                  </a:lnTo>
                  <a:lnTo>
                    <a:pt x="619" y="1529"/>
                  </a:lnTo>
                  <a:lnTo>
                    <a:pt x="602" y="1524"/>
                  </a:lnTo>
                  <a:lnTo>
                    <a:pt x="582" y="1516"/>
                  </a:lnTo>
                  <a:lnTo>
                    <a:pt x="558" y="1508"/>
                  </a:lnTo>
                  <a:lnTo>
                    <a:pt x="532" y="1498"/>
                  </a:lnTo>
                  <a:lnTo>
                    <a:pt x="506" y="1488"/>
                  </a:lnTo>
                  <a:lnTo>
                    <a:pt x="482" y="1478"/>
                  </a:lnTo>
                  <a:lnTo>
                    <a:pt x="462" y="1471"/>
                  </a:lnTo>
                  <a:lnTo>
                    <a:pt x="449" y="1467"/>
                  </a:lnTo>
                  <a:lnTo>
                    <a:pt x="444" y="1465"/>
                  </a:lnTo>
                  <a:lnTo>
                    <a:pt x="439" y="1462"/>
                  </a:lnTo>
                  <a:lnTo>
                    <a:pt x="426" y="1457"/>
                  </a:lnTo>
                  <a:lnTo>
                    <a:pt x="406" y="1447"/>
                  </a:lnTo>
                  <a:lnTo>
                    <a:pt x="383" y="1436"/>
                  </a:lnTo>
                  <a:lnTo>
                    <a:pt x="358" y="1422"/>
                  </a:lnTo>
                  <a:lnTo>
                    <a:pt x="333" y="1407"/>
                  </a:lnTo>
                  <a:lnTo>
                    <a:pt x="311" y="1391"/>
                  </a:lnTo>
                  <a:lnTo>
                    <a:pt x="295" y="1376"/>
                  </a:lnTo>
                  <a:lnTo>
                    <a:pt x="278" y="1355"/>
                  </a:lnTo>
                  <a:lnTo>
                    <a:pt x="254" y="1326"/>
                  </a:lnTo>
                  <a:lnTo>
                    <a:pt x="225" y="1292"/>
                  </a:lnTo>
                  <a:lnTo>
                    <a:pt x="195" y="1256"/>
                  </a:lnTo>
                  <a:lnTo>
                    <a:pt x="165" y="1222"/>
                  </a:lnTo>
                  <a:lnTo>
                    <a:pt x="141" y="1192"/>
                  </a:lnTo>
                  <a:lnTo>
                    <a:pt x="123" y="1171"/>
                  </a:lnTo>
                  <a:lnTo>
                    <a:pt x="113" y="1162"/>
                  </a:lnTo>
                  <a:lnTo>
                    <a:pt x="109" y="1157"/>
                  </a:lnTo>
                  <a:lnTo>
                    <a:pt x="102" y="1150"/>
                  </a:lnTo>
                  <a:lnTo>
                    <a:pt x="93" y="1141"/>
                  </a:lnTo>
                  <a:lnTo>
                    <a:pt x="85" y="1131"/>
                  </a:lnTo>
                  <a:lnTo>
                    <a:pt x="75" y="1122"/>
                  </a:lnTo>
                  <a:lnTo>
                    <a:pt x="68" y="1112"/>
                  </a:lnTo>
                  <a:lnTo>
                    <a:pt x="64" y="1107"/>
                  </a:lnTo>
                  <a:lnTo>
                    <a:pt x="61" y="1104"/>
                  </a:lnTo>
                  <a:lnTo>
                    <a:pt x="10" y="931"/>
                  </a:lnTo>
                  <a:lnTo>
                    <a:pt x="8" y="921"/>
                  </a:lnTo>
                  <a:lnTo>
                    <a:pt x="6" y="896"/>
                  </a:lnTo>
                  <a:lnTo>
                    <a:pt x="4" y="857"/>
                  </a:lnTo>
                  <a:lnTo>
                    <a:pt x="2" y="809"/>
                  </a:lnTo>
                  <a:lnTo>
                    <a:pt x="0" y="754"/>
                  </a:lnTo>
                  <a:lnTo>
                    <a:pt x="3" y="697"/>
                  </a:lnTo>
                  <a:lnTo>
                    <a:pt x="8" y="639"/>
                  </a:lnTo>
                  <a:lnTo>
                    <a:pt x="19" y="586"/>
                  </a:lnTo>
                  <a:lnTo>
                    <a:pt x="34" y="536"/>
                  </a:lnTo>
                  <a:lnTo>
                    <a:pt x="53" y="487"/>
                  </a:lnTo>
                  <a:lnTo>
                    <a:pt x="75" y="441"/>
                  </a:lnTo>
                  <a:lnTo>
                    <a:pt x="97" y="400"/>
                  </a:lnTo>
                  <a:lnTo>
                    <a:pt x="118" y="365"/>
                  </a:lnTo>
                  <a:lnTo>
                    <a:pt x="134" y="338"/>
                  </a:lnTo>
                  <a:lnTo>
                    <a:pt x="146" y="321"/>
                  </a:lnTo>
                  <a:lnTo>
                    <a:pt x="150" y="315"/>
                  </a:lnTo>
                  <a:lnTo>
                    <a:pt x="151" y="313"/>
                  </a:lnTo>
                  <a:lnTo>
                    <a:pt x="156" y="307"/>
                  </a:lnTo>
                  <a:lnTo>
                    <a:pt x="163" y="298"/>
                  </a:lnTo>
                  <a:lnTo>
                    <a:pt x="172" y="285"/>
                  </a:lnTo>
                  <a:lnTo>
                    <a:pt x="184" y="271"/>
                  </a:lnTo>
                  <a:lnTo>
                    <a:pt x="196" y="255"/>
                  </a:lnTo>
                  <a:lnTo>
                    <a:pt x="211" y="237"/>
                  </a:lnTo>
                  <a:lnTo>
                    <a:pt x="226" y="219"/>
                  </a:lnTo>
                  <a:lnTo>
                    <a:pt x="242" y="201"/>
                  </a:lnTo>
                  <a:lnTo>
                    <a:pt x="258" y="182"/>
                  </a:lnTo>
                  <a:lnTo>
                    <a:pt x="275" y="166"/>
                  </a:lnTo>
                  <a:lnTo>
                    <a:pt x="291" y="150"/>
                  </a:lnTo>
                  <a:lnTo>
                    <a:pt x="307" y="138"/>
                  </a:lnTo>
                  <a:lnTo>
                    <a:pt x="322" y="126"/>
                  </a:lnTo>
                  <a:lnTo>
                    <a:pt x="336" y="119"/>
                  </a:lnTo>
                  <a:lnTo>
                    <a:pt x="347" y="115"/>
                  </a:lnTo>
                  <a:lnTo>
                    <a:pt x="361" y="112"/>
                  </a:lnTo>
                  <a:lnTo>
                    <a:pt x="378" y="108"/>
                  </a:lnTo>
                  <a:lnTo>
                    <a:pt x="399" y="102"/>
                  </a:lnTo>
                  <a:lnTo>
                    <a:pt x="423" y="95"/>
                  </a:lnTo>
                  <a:lnTo>
                    <a:pt x="449" y="87"/>
                  </a:lnTo>
                  <a:lnTo>
                    <a:pt x="476" y="79"/>
                  </a:lnTo>
                  <a:lnTo>
                    <a:pt x="505" y="71"/>
                  </a:lnTo>
                  <a:lnTo>
                    <a:pt x="534" y="62"/>
                  </a:lnTo>
                  <a:lnTo>
                    <a:pt x="563" y="52"/>
                  </a:lnTo>
                  <a:lnTo>
                    <a:pt x="589" y="43"/>
                  </a:lnTo>
                  <a:lnTo>
                    <a:pt x="616" y="35"/>
                  </a:lnTo>
                  <a:lnTo>
                    <a:pt x="639" y="28"/>
                  </a:lnTo>
                  <a:lnTo>
                    <a:pt x="659" y="21"/>
                  </a:lnTo>
                  <a:lnTo>
                    <a:pt x="677" y="17"/>
                  </a:lnTo>
                  <a:lnTo>
                    <a:pt x="691" y="12"/>
                  </a:lnTo>
                  <a:lnTo>
                    <a:pt x="699" y="10"/>
                  </a:lnTo>
                  <a:lnTo>
                    <a:pt x="710" y="6"/>
                  </a:lnTo>
                  <a:lnTo>
                    <a:pt x="723" y="3"/>
                  </a:lnTo>
                  <a:lnTo>
                    <a:pt x="735" y="1"/>
                  </a:lnTo>
                  <a:lnTo>
                    <a:pt x="748" y="0"/>
                  </a:lnTo>
                  <a:lnTo>
                    <a:pt x="760" y="0"/>
                  </a:lnTo>
                  <a:lnTo>
                    <a:pt x="771" y="0"/>
                  </a:lnTo>
                  <a:lnTo>
                    <a:pt x="782" y="2"/>
                  </a:lnTo>
                  <a:lnTo>
                    <a:pt x="791" y="6"/>
                  </a:lnTo>
                  <a:lnTo>
                    <a:pt x="802" y="11"/>
                  </a:lnTo>
                  <a:lnTo>
                    <a:pt x="818" y="16"/>
                  </a:lnTo>
                  <a:lnTo>
                    <a:pt x="838" y="18"/>
                  </a:lnTo>
                  <a:lnTo>
                    <a:pt x="860" y="20"/>
                  </a:lnTo>
                  <a:lnTo>
                    <a:pt x="881" y="23"/>
                  </a:lnTo>
                  <a:lnTo>
                    <a:pt x="900" y="24"/>
                  </a:lnTo>
                  <a:lnTo>
                    <a:pt x="917" y="25"/>
                  </a:lnTo>
                  <a:lnTo>
                    <a:pt x="929" y="27"/>
                  </a:lnTo>
                  <a:lnTo>
                    <a:pt x="935" y="28"/>
                  </a:lnTo>
                  <a:lnTo>
                    <a:pt x="943" y="31"/>
                  </a:lnTo>
                  <a:lnTo>
                    <a:pt x="953" y="33"/>
                  </a:lnTo>
                  <a:lnTo>
                    <a:pt x="965" y="35"/>
                  </a:lnTo>
                  <a:lnTo>
                    <a:pt x="979" y="39"/>
                  </a:lnTo>
                  <a:lnTo>
                    <a:pt x="992" y="43"/>
                  </a:lnTo>
                  <a:lnTo>
                    <a:pt x="1008" y="48"/>
                  </a:lnTo>
                  <a:lnTo>
                    <a:pt x="1025" y="52"/>
                  </a:lnTo>
                  <a:lnTo>
                    <a:pt x="1042" y="58"/>
                  </a:lnTo>
                  <a:lnTo>
                    <a:pt x="1059" y="64"/>
                  </a:lnTo>
                  <a:lnTo>
                    <a:pt x="1075" y="71"/>
                  </a:lnTo>
                  <a:lnTo>
                    <a:pt x="1091" y="78"/>
                  </a:lnTo>
                  <a:lnTo>
                    <a:pt x="1108" y="85"/>
                  </a:lnTo>
                  <a:lnTo>
                    <a:pt x="1121" y="93"/>
                  </a:lnTo>
                  <a:lnTo>
                    <a:pt x="1135" y="101"/>
                  </a:lnTo>
                  <a:lnTo>
                    <a:pt x="1147" y="109"/>
                  </a:lnTo>
                  <a:lnTo>
                    <a:pt x="1158" y="118"/>
                  </a:lnTo>
                  <a:lnTo>
                    <a:pt x="1170" y="127"/>
                  </a:lnTo>
                  <a:lnTo>
                    <a:pt x="1182" y="138"/>
                  </a:lnTo>
                  <a:lnTo>
                    <a:pt x="1196" y="148"/>
                  </a:lnTo>
                  <a:lnTo>
                    <a:pt x="1210" y="158"/>
                  </a:lnTo>
                  <a:lnTo>
                    <a:pt x="1224" y="169"/>
                  </a:lnTo>
                  <a:lnTo>
                    <a:pt x="1239" y="180"/>
                  </a:lnTo>
                  <a:lnTo>
                    <a:pt x="1253" y="191"/>
                  </a:lnTo>
                  <a:lnTo>
                    <a:pt x="1267" y="201"/>
                  </a:lnTo>
                  <a:lnTo>
                    <a:pt x="1279" y="211"/>
                  </a:lnTo>
                  <a:lnTo>
                    <a:pt x="1292" y="222"/>
                  </a:lnTo>
                  <a:lnTo>
                    <a:pt x="1303" y="231"/>
                  </a:lnTo>
                  <a:lnTo>
                    <a:pt x="1315" y="240"/>
                  </a:lnTo>
                  <a:lnTo>
                    <a:pt x="1324" y="249"/>
                  </a:lnTo>
                  <a:lnTo>
                    <a:pt x="1332" y="256"/>
                  </a:lnTo>
                  <a:lnTo>
                    <a:pt x="1338" y="263"/>
                  </a:lnTo>
                  <a:lnTo>
                    <a:pt x="1351" y="279"/>
                  </a:lnTo>
                  <a:lnTo>
                    <a:pt x="1366" y="300"/>
                  </a:lnTo>
                  <a:lnTo>
                    <a:pt x="1383" y="323"/>
                  </a:lnTo>
                  <a:lnTo>
                    <a:pt x="1399" y="346"/>
                  </a:lnTo>
                  <a:lnTo>
                    <a:pt x="1414" y="368"/>
                  </a:lnTo>
                  <a:lnTo>
                    <a:pt x="1427" y="386"/>
                  </a:lnTo>
                  <a:lnTo>
                    <a:pt x="1435" y="399"/>
                  </a:lnTo>
                  <a:lnTo>
                    <a:pt x="1438" y="403"/>
                  </a:lnTo>
                  <a:lnTo>
                    <a:pt x="1442" y="407"/>
                  </a:lnTo>
                  <a:lnTo>
                    <a:pt x="1449" y="416"/>
                  </a:lnTo>
                  <a:lnTo>
                    <a:pt x="1460" y="430"/>
                  </a:lnTo>
                  <a:lnTo>
                    <a:pt x="1473" y="447"/>
                  </a:lnTo>
                  <a:lnTo>
                    <a:pt x="1484" y="468"/>
                  </a:lnTo>
                  <a:lnTo>
                    <a:pt x="1496" y="487"/>
                  </a:lnTo>
                  <a:lnTo>
                    <a:pt x="1503" y="508"/>
                  </a:lnTo>
                  <a:lnTo>
                    <a:pt x="1506" y="527"/>
                  </a:lnTo>
                  <a:lnTo>
                    <a:pt x="1510" y="550"/>
                  </a:lnTo>
                  <a:lnTo>
                    <a:pt x="1517" y="582"/>
                  </a:lnTo>
                  <a:lnTo>
                    <a:pt x="1527" y="623"/>
                  </a:lnTo>
                  <a:lnTo>
                    <a:pt x="1537" y="668"/>
                  </a:lnTo>
                  <a:lnTo>
                    <a:pt x="1545" y="718"/>
                  </a:lnTo>
                  <a:lnTo>
                    <a:pt x="1551" y="766"/>
                  </a:lnTo>
                  <a:lnTo>
                    <a:pt x="1551" y="811"/>
                  </a:lnTo>
                  <a:lnTo>
                    <a:pt x="1544" y="852"/>
                  </a:lnTo>
                  <a:lnTo>
                    <a:pt x="1533" y="890"/>
                  </a:lnTo>
                  <a:lnTo>
                    <a:pt x="1525" y="929"/>
                  </a:lnTo>
                  <a:lnTo>
                    <a:pt x="1517" y="969"/>
                  </a:lnTo>
                  <a:lnTo>
                    <a:pt x="1510" y="1007"/>
                  </a:lnTo>
                  <a:lnTo>
                    <a:pt x="1502" y="1042"/>
                  </a:lnTo>
                  <a:lnTo>
                    <a:pt x="1495" y="1073"/>
                  </a:lnTo>
                  <a:lnTo>
                    <a:pt x="1485" y="1097"/>
                  </a:lnTo>
                  <a:lnTo>
                    <a:pt x="1475" y="1116"/>
                  </a:lnTo>
                  <a:lnTo>
                    <a:pt x="1464" y="1132"/>
                  </a:lnTo>
                  <a:lnTo>
                    <a:pt x="1451" y="1152"/>
                  </a:lnTo>
                  <a:lnTo>
                    <a:pt x="1438" y="1172"/>
                  </a:lnTo>
                  <a:lnTo>
                    <a:pt x="1426" y="1193"/>
                  </a:lnTo>
                  <a:lnTo>
                    <a:pt x="1415" y="1213"/>
                  </a:lnTo>
                  <a:lnTo>
                    <a:pt x="1405" y="1230"/>
                  </a:lnTo>
                  <a:lnTo>
                    <a:pt x="1397" y="1242"/>
                  </a:lnTo>
                  <a:lnTo>
                    <a:pt x="1390" y="1250"/>
                  </a:lnTo>
                  <a:lnTo>
                    <a:pt x="1384" y="1256"/>
                  </a:lnTo>
                  <a:lnTo>
                    <a:pt x="1377" y="1263"/>
                  </a:lnTo>
                  <a:lnTo>
                    <a:pt x="1370" y="1271"/>
                  </a:lnTo>
                  <a:lnTo>
                    <a:pt x="1364" y="1279"/>
                  </a:lnTo>
                  <a:lnTo>
                    <a:pt x="1359" y="1286"/>
                  </a:lnTo>
                  <a:lnTo>
                    <a:pt x="1354" y="1293"/>
                  </a:lnTo>
                  <a:lnTo>
                    <a:pt x="1351" y="1298"/>
                  </a:lnTo>
                  <a:lnTo>
                    <a:pt x="1349" y="1299"/>
                  </a:lnTo>
                  <a:lnTo>
                    <a:pt x="1295" y="1345"/>
                  </a:lnTo>
                  <a:lnTo>
                    <a:pt x="1294" y="1346"/>
                  </a:lnTo>
                  <a:lnTo>
                    <a:pt x="1290" y="1349"/>
                  </a:lnTo>
                  <a:lnTo>
                    <a:pt x="1281" y="1356"/>
                  </a:lnTo>
                  <a:lnTo>
                    <a:pt x="1272" y="1363"/>
                  </a:lnTo>
                  <a:lnTo>
                    <a:pt x="1261" y="1372"/>
                  </a:lnTo>
                  <a:lnTo>
                    <a:pt x="1248" y="1383"/>
                  </a:lnTo>
                  <a:lnTo>
                    <a:pt x="1233" y="1394"/>
                  </a:lnTo>
                  <a:lnTo>
                    <a:pt x="1217" y="1406"/>
                  </a:lnTo>
                  <a:lnTo>
                    <a:pt x="1201" y="1419"/>
                  </a:lnTo>
                  <a:lnTo>
                    <a:pt x="1184" y="1430"/>
                  </a:lnTo>
                  <a:lnTo>
                    <a:pt x="1167" y="1442"/>
                  </a:lnTo>
                  <a:lnTo>
                    <a:pt x="1150" y="1452"/>
                  </a:lnTo>
                  <a:lnTo>
                    <a:pt x="1134" y="1462"/>
                  </a:lnTo>
                  <a:lnTo>
                    <a:pt x="1119" y="1470"/>
                  </a:lnTo>
                  <a:lnTo>
                    <a:pt x="1105" y="1477"/>
                  </a:lnTo>
                  <a:lnTo>
                    <a:pt x="1093" y="1482"/>
                  </a:lnTo>
                  <a:lnTo>
                    <a:pt x="1067" y="1490"/>
                  </a:lnTo>
                  <a:lnTo>
                    <a:pt x="1042" y="1498"/>
                  </a:lnTo>
                  <a:lnTo>
                    <a:pt x="1015" y="1507"/>
                  </a:lnTo>
                  <a:lnTo>
                    <a:pt x="991" y="1515"/>
                  </a:lnTo>
                  <a:lnTo>
                    <a:pt x="970" y="1522"/>
                  </a:lnTo>
                  <a:lnTo>
                    <a:pt x="953" y="1528"/>
                  </a:lnTo>
                  <a:lnTo>
                    <a:pt x="943" y="1532"/>
                  </a:lnTo>
                  <a:lnTo>
                    <a:pt x="938" y="1534"/>
                  </a:lnTo>
                  <a:lnTo>
                    <a:pt x="940" y="1511"/>
                  </a:lnTo>
                  <a:lnTo>
                    <a:pt x="936" y="1512"/>
                  </a:lnTo>
                  <a:lnTo>
                    <a:pt x="922" y="1515"/>
                  </a:lnTo>
                  <a:lnTo>
                    <a:pt x="901" y="1519"/>
                  </a:lnTo>
                  <a:lnTo>
                    <a:pt x="878" y="1523"/>
                  </a:lnTo>
                  <a:lnTo>
                    <a:pt x="854" y="1528"/>
                  </a:lnTo>
                  <a:lnTo>
                    <a:pt x="832" y="1531"/>
                  </a:lnTo>
                  <a:lnTo>
                    <a:pt x="813" y="1532"/>
                  </a:lnTo>
                  <a:lnTo>
                    <a:pt x="801" y="1530"/>
                  </a:lnTo>
                  <a:lnTo>
                    <a:pt x="792" y="1524"/>
                  </a:lnTo>
                  <a:lnTo>
                    <a:pt x="790" y="1520"/>
                  </a:lnTo>
                  <a:lnTo>
                    <a:pt x="792" y="1517"/>
                  </a:lnTo>
                  <a:lnTo>
                    <a:pt x="793" y="1516"/>
                  </a:lnTo>
                  <a:lnTo>
                    <a:pt x="840" y="1513"/>
                  </a:lnTo>
                  <a:lnTo>
                    <a:pt x="822" y="1501"/>
                  </a:lnTo>
                  <a:lnTo>
                    <a:pt x="904" y="1499"/>
                  </a:lnTo>
                  <a:lnTo>
                    <a:pt x="907" y="1498"/>
                  </a:lnTo>
                  <a:lnTo>
                    <a:pt x="915" y="1493"/>
                  </a:lnTo>
                  <a:lnTo>
                    <a:pt x="929" y="1488"/>
                  </a:lnTo>
                  <a:lnTo>
                    <a:pt x="944" y="1481"/>
                  </a:lnTo>
                  <a:lnTo>
                    <a:pt x="961" y="1475"/>
                  </a:lnTo>
                  <a:lnTo>
                    <a:pt x="979" y="1469"/>
                  </a:lnTo>
                  <a:lnTo>
                    <a:pt x="993" y="1466"/>
                  </a:lnTo>
                  <a:lnTo>
                    <a:pt x="1006" y="1465"/>
                  </a:lnTo>
                  <a:lnTo>
                    <a:pt x="1018" y="1463"/>
                  </a:lnTo>
                  <a:lnTo>
                    <a:pt x="1030" y="1460"/>
                  </a:lnTo>
                  <a:lnTo>
                    <a:pt x="1043" y="1454"/>
                  </a:lnTo>
                  <a:lnTo>
                    <a:pt x="1055" y="1448"/>
                  </a:lnTo>
                  <a:lnTo>
                    <a:pt x="1065" y="1442"/>
                  </a:lnTo>
                  <a:lnTo>
                    <a:pt x="1073" y="1436"/>
                  </a:lnTo>
                  <a:lnTo>
                    <a:pt x="1079" y="1431"/>
                  </a:lnTo>
                  <a:lnTo>
                    <a:pt x="1081" y="1430"/>
                  </a:lnTo>
                  <a:lnTo>
                    <a:pt x="1075" y="1432"/>
                  </a:lnTo>
                  <a:lnTo>
                    <a:pt x="1060" y="1438"/>
                  </a:lnTo>
                  <a:lnTo>
                    <a:pt x="1037" y="1445"/>
                  </a:lnTo>
                  <a:lnTo>
                    <a:pt x="1011" y="1454"/>
                  </a:lnTo>
                  <a:lnTo>
                    <a:pt x="982" y="1463"/>
                  </a:lnTo>
                  <a:lnTo>
                    <a:pt x="955" y="1470"/>
                  </a:lnTo>
                  <a:lnTo>
                    <a:pt x="932" y="1476"/>
                  </a:lnTo>
                  <a:lnTo>
                    <a:pt x="915" y="1478"/>
                  </a:lnTo>
                  <a:lnTo>
                    <a:pt x="902" y="1478"/>
                  </a:lnTo>
                  <a:lnTo>
                    <a:pt x="891" y="1477"/>
                  </a:lnTo>
                  <a:lnTo>
                    <a:pt x="881" y="1476"/>
                  </a:lnTo>
                  <a:lnTo>
                    <a:pt x="873" y="1474"/>
                  </a:lnTo>
                  <a:lnTo>
                    <a:pt x="866" y="1473"/>
                  </a:lnTo>
                  <a:lnTo>
                    <a:pt x="860" y="1471"/>
                  </a:lnTo>
                  <a:lnTo>
                    <a:pt x="856" y="1470"/>
                  </a:lnTo>
                  <a:lnTo>
                    <a:pt x="855" y="1470"/>
                  </a:lnTo>
                  <a:lnTo>
                    <a:pt x="861" y="1469"/>
                  </a:lnTo>
                  <a:lnTo>
                    <a:pt x="875" y="1466"/>
                  </a:lnTo>
                  <a:lnTo>
                    <a:pt x="896" y="1460"/>
                  </a:lnTo>
                  <a:lnTo>
                    <a:pt x="920" y="1454"/>
                  </a:lnTo>
                  <a:lnTo>
                    <a:pt x="944" y="1448"/>
                  </a:lnTo>
                  <a:lnTo>
                    <a:pt x="966" y="1443"/>
                  </a:lnTo>
                  <a:lnTo>
                    <a:pt x="983" y="1438"/>
                  </a:lnTo>
                  <a:lnTo>
                    <a:pt x="992" y="1436"/>
                  </a:lnTo>
                  <a:lnTo>
                    <a:pt x="997" y="1435"/>
                  </a:lnTo>
                  <a:lnTo>
                    <a:pt x="1005" y="1431"/>
                  </a:lnTo>
                  <a:lnTo>
                    <a:pt x="1017" y="1425"/>
                  </a:lnTo>
                  <a:lnTo>
                    <a:pt x="1032" y="1419"/>
                  </a:lnTo>
                  <a:lnTo>
                    <a:pt x="1049" y="1409"/>
                  </a:lnTo>
                  <a:lnTo>
                    <a:pt x="1067" y="1400"/>
                  </a:lnTo>
                  <a:lnTo>
                    <a:pt x="1088" y="1389"/>
                  </a:lnTo>
                  <a:lnTo>
                    <a:pt x="1110" y="1377"/>
                  </a:lnTo>
                  <a:lnTo>
                    <a:pt x="1132" y="1366"/>
                  </a:lnTo>
                  <a:lnTo>
                    <a:pt x="1152" y="1353"/>
                  </a:lnTo>
                  <a:lnTo>
                    <a:pt x="1174" y="1341"/>
                  </a:lnTo>
                  <a:lnTo>
                    <a:pt x="1194" y="1329"/>
                  </a:lnTo>
                  <a:lnTo>
                    <a:pt x="1212" y="1317"/>
                  </a:lnTo>
                  <a:lnTo>
                    <a:pt x="1229" y="1306"/>
                  </a:lnTo>
                  <a:lnTo>
                    <a:pt x="1241" y="1294"/>
                  </a:lnTo>
                  <a:lnTo>
                    <a:pt x="1252" y="1285"/>
                  </a:lnTo>
                  <a:lnTo>
                    <a:pt x="1271" y="1263"/>
                  </a:lnTo>
                  <a:lnTo>
                    <a:pt x="1294" y="1234"/>
                  </a:lnTo>
                  <a:lnTo>
                    <a:pt x="1317" y="1203"/>
                  </a:lnTo>
                  <a:lnTo>
                    <a:pt x="1341" y="1169"/>
                  </a:lnTo>
                  <a:lnTo>
                    <a:pt x="1364" y="1135"/>
                  </a:lnTo>
                  <a:lnTo>
                    <a:pt x="1383" y="1105"/>
                  </a:lnTo>
                  <a:lnTo>
                    <a:pt x="1397" y="1080"/>
                  </a:lnTo>
                  <a:lnTo>
                    <a:pt x="1404" y="1062"/>
                  </a:lnTo>
                  <a:lnTo>
                    <a:pt x="1408" y="1042"/>
                  </a:lnTo>
                  <a:lnTo>
                    <a:pt x="1417" y="1013"/>
                  </a:lnTo>
                  <a:lnTo>
                    <a:pt x="1428" y="977"/>
                  </a:lnTo>
                  <a:lnTo>
                    <a:pt x="1438" y="936"/>
                  </a:lnTo>
                  <a:lnTo>
                    <a:pt x="1447" y="894"/>
                  </a:lnTo>
                  <a:lnTo>
                    <a:pt x="1455" y="852"/>
                  </a:lnTo>
                  <a:lnTo>
                    <a:pt x="1459" y="813"/>
                  </a:lnTo>
                  <a:lnTo>
                    <a:pt x="1458" y="781"/>
                  </a:lnTo>
                  <a:lnTo>
                    <a:pt x="1450" y="763"/>
                  </a:lnTo>
                  <a:lnTo>
                    <a:pt x="1443" y="799"/>
                  </a:lnTo>
                  <a:lnTo>
                    <a:pt x="1436" y="860"/>
                  </a:lnTo>
                  <a:lnTo>
                    <a:pt x="1427" y="913"/>
                  </a:lnTo>
                  <a:lnTo>
                    <a:pt x="1420" y="939"/>
                  </a:lnTo>
                  <a:lnTo>
                    <a:pt x="1408" y="974"/>
                  </a:lnTo>
                  <a:lnTo>
                    <a:pt x="1396" y="1015"/>
                  </a:lnTo>
                  <a:lnTo>
                    <a:pt x="1379" y="1059"/>
                  </a:lnTo>
                  <a:lnTo>
                    <a:pt x="1362" y="1103"/>
                  </a:lnTo>
                  <a:lnTo>
                    <a:pt x="1345" y="1143"/>
                  </a:lnTo>
                  <a:lnTo>
                    <a:pt x="1326" y="1177"/>
                  </a:lnTo>
                  <a:lnTo>
                    <a:pt x="1309" y="1199"/>
                  </a:lnTo>
                  <a:lnTo>
                    <a:pt x="1300" y="1207"/>
                  </a:lnTo>
                  <a:lnTo>
                    <a:pt x="1290" y="1217"/>
                  </a:lnTo>
                  <a:lnTo>
                    <a:pt x="1277" y="1227"/>
                  </a:lnTo>
                  <a:lnTo>
                    <a:pt x="1264" y="1239"/>
                  </a:lnTo>
                  <a:lnTo>
                    <a:pt x="1250" y="1252"/>
                  </a:lnTo>
                  <a:lnTo>
                    <a:pt x="1237" y="1264"/>
                  </a:lnTo>
                  <a:lnTo>
                    <a:pt x="1222" y="1277"/>
                  </a:lnTo>
                  <a:lnTo>
                    <a:pt x="1207" y="1290"/>
                  </a:lnTo>
                  <a:lnTo>
                    <a:pt x="1190" y="1302"/>
                  </a:lnTo>
                  <a:lnTo>
                    <a:pt x="1176" y="1315"/>
                  </a:lnTo>
                  <a:lnTo>
                    <a:pt x="1161" y="1328"/>
                  </a:lnTo>
                  <a:lnTo>
                    <a:pt x="1146" y="1339"/>
                  </a:lnTo>
                  <a:lnTo>
                    <a:pt x="1131" y="1349"/>
                  </a:lnTo>
                  <a:lnTo>
                    <a:pt x="1117" y="1359"/>
                  </a:lnTo>
                  <a:lnTo>
                    <a:pt x="1104" y="1367"/>
                  </a:lnTo>
                  <a:lnTo>
                    <a:pt x="1093" y="1374"/>
                  </a:lnTo>
                  <a:lnTo>
                    <a:pt x="1067" y="1385"/>
                  </a:lnTo>
                  <a:lnTo>
                    <a:pt x="1038" y="1397"/>
                  </a:lnTo>
                  <a:lnTo>
                    <a:pt x="1007" y="1406"/>
                  </a:lnTo>
                  <a:lnTo>
                    <a:pt x="979" y="1415"/>
                  </a:lnTo>
                  <a:lnTo>
                    <a:pt x="951" y="1423"/>
                  </a:lnTo>
                  <a:lnTo>
                    <a:pt x="929" y="1429"/>
                  </a:lnTo>
                  <a:lnTo>
                    <a:pt x="915" y="1432"/>
                  </a:lnTo>
                  <a:lnTo>
                    <a:pt x="909" y="1433"/>
                  </a:lnTo>
                  <a:lnTo>
                    <a:pt x="923" y="1413"/>
                  </a:lnTo>
                  <a:lnTo>
                    <a:pt x="796" y="1430"/>
                  </a:lnTo>
                  <a:lnTo>
                    <a:pt x="828" y="1422"/>
                  </a:lnTo>
                  <a:lnTo>
                    <a:pt x="810" y="1410"/>
                  </a:lnTo>
                  <a:lnTo>
                    <a:pt x="814" y="1410"/>
                  </a:lnTo>
                  <a:lnTo>
                    <a:pt x="823" y="1410"/>
                  </a:lnTo>
                  <a:lnTo>
                    <a:pt x="837" y="1409"/>
                  </a:lnTo>
                  <a:lnTo>
                    <a:pt x="853" y="1409"/>
                  </a:lnTo>
                  <a:lnTo>
                    <a:pt x="871" y="1408"/>
                  </a:lnTo>
                  <a:lnTo>
                    <a:pt x="890" y="1406"/>
                  </a:lnTo>
                  <a:lnTo>
                    <a:pt x="908" y="1402"/>
                  </a:lnTo>
                  <a:lnTo>
                    <a:pt x="923" y="1399"/>
                  </a:lnTo>
                  <a:lnTo>
                    <a:pt x="938" y="1393"/>
                  </a:lnTo>
                  <a:lnTo>
                    <a:pt x="957" y="1385"/>
                  </a:lnTo>
                  <a:lnTo>
                    <a:pt x="975" y="1376"/>
                  </a:lnTo>
                  <a:lnTo>
                    <a:pt x="995" y="1366"/>
                  </a:lnTo>
                  <a:lnTo>
                    <a:pt x="1011" y="1356"/>
                  </a:lnTo>
                  <a:lnTo>
                    <a:pt x="1025" y="1348"/>
                  </a:lnTo>
                  <a:lnTo>
                    <a:pt x="1034" y="1344"/>
                  </a:lnTo>
                  <a:lnTo>
                    <a:pt x="1037" y="1341"/>
                  </a:lnTo>
                  <a:lnTo>
                    <a:pt x="1036" y="1343"/>
                  </a:lnTo>
                  <a:lnTo>
                    <a:pt x="1030" y="1344"/>
                  </a:lnTo>
                  <a:lnTo>
                    <a:pt x="1023" y="1347"/>
                  </a:lnTo>
                  <a:lnTo>
                    <a:pt x="1013" y="1351"/>
                  </a:lnTo>
                  <a:lnTo>
                    <a:pt x="1002" y="1355"/>
                  </a:lnTo>
                  <a:lnTo>
                    <a:pt x="988" y="1361"/>
                  </a:lnTo>
                  <a:lnTo>
                    <a:pt x="973" y="1366"/>
                  </a:lnTo>
                  <a:lnTo>
                    <a:pt x="957" y="1370"/>
                  </a:lnTo>
                  <a:lnTo>
                    <a:pt x="939" y="1376"/>
                  </a:lnTo>
                  <a:lnTo>
                    <a:pt x="923" y="1379"/>
                  </a:lnTo>
                  <a:lnTo>
                    <a:pt x="906" y="1384"/>
                  </a:lnTo>
                  <a:lnTo>
                    <a:pt x="890" y="1386"/>
                  </a:lnTo>
                  <a:lnTo>
                    <a:pt x="874" y="1389"/>
                  </a:lnTo>
                  <a:lnTo>
                    <a:pt x="860" y="1389"/>
                  </a:lnTo>
                  <a:lnTo>
                    <a:pt x="847" y="1387"/>
                  </a:lnTo>
                  <a:lnTo>
                    <a:pt x="836" y="138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57" name="Group 156"/>
          <p:cNvGrpSpPr/>
          <p:nvPr>
            <p:custDataLst>
              <p:tags r:id="rId3"/>
            </p:custDataLst>
          </p:nvPr>
        </p:nvGrpSpPr>
        <p:grpSpPr>
          <a:xfrm>
            <a:off x="1600200" y="533400"/>
            <a:ext cx="5867400" cy="5867400"/>
            <a:chOff x="1600200" y="499024"/>
            <a:chExt cx="5867400" cy="586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grpSpPr>
        <p:sp>
          <p:nvSpPr>
            <p:cNvPr id="148" name="Oval 147"/>
            <p:cNvSpPr/>
            <p:nvPr/>
          </p:nvSpPr>
          <p:spPr>
            <a:xfrm>
              <a:off x="1600200" y="499024"/>
              <a:ext cx="5867400" cy="5867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688104" y="937114"/>
              <a:ext cx="3813413" cy="800219"/>
            </a:xfrm>
            <a:prstGeom prst="rect">
              <a:avLst/>
            </a:prstGeom>
            <a:noFill/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Actively Dying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587625" y="1417638"/>
            <a:ext cx="3813175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Dying process is taking place.</a:t>
            </a:r>
          </a:p>
          <a:p>
            <a:pPr marL="349250" lvl="1" indent="1619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Symptoms last days or hours.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257550" y="2352675"/>
            <a:ext cx="3241675" cy="2508250"/>
            <a:chOff x="1440" y="1190"/>
            <a:chExt cx="2931" cy="2268"/>
          </a:xfrm>
        </p:grpSpPr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1460" y="1190"/>
              <a:ext cx="1303" cy="362"/>
            </a:xfrm>
            <a:custGeom>
              <a:avLst/>
              <a:gdLst>
                <a:gd name="T0" fmla="*/ 185 w 1303"/>
                <a:gd name="T1" fmla="*/ 305 h 362"/>
                <a:gd name="T2" fmla="*/ 238 w 1303"/>
                <a:gd name="T3" fmla="*/ 294 h 362"/>
                <a:gd name="T4" fmla="*/ 306 w 1303"/>
                <a:gd name="T5" fmla="*/ 278 h 362"/>
                <a:gd name="T6" fmla="*/ 385 w 1303"/>
                <a:gd name="T7" fmla="*/ 260 h 362"/>
                <a:gd name="T8" fmla="*/ 473 w 1303"/>
                <a:gd name="T9" fmla="*/ 235 h 362"/>
                <a:gd name="T10" fmla="*/ 569 w 1303"/>
                <a:gd name="T11" fmla="*/ 210 h 362"/>
                <a:gd name="T12" fmla="*/ 666 w 1303"/>
                <a:gd name="T13" fmla="*/ 183 h 362"/>
                <a:gd name="T14" fmla="*/ 768 w 1303"/>
                <a:gd name="T15" fmla="*/ 154 h 362"/>
                <a:gd name="T16" fmla="*/ 865 w 1303"/>
                <a:gd name="T17" fmla="*/ 126 h 362"/>
                <a:gd name="T18" fmla="*/ 961 w 1303"/>
                <a:gd name="T19" fmla="*/ 99 h 362"/>
                <a:gd name="T20" fmla="*/ 1049 w 1303"/>
                <a:gd name="T21" fmla="*/ 72 h 362"/>
                <a:gd name="T22" fmla="*/ 1128 w 1303"/>
                <a:gd name="T23" fmla="*/ 49 h 362"/>
                <a:gd name="T24" fmla="*/ 1196 w 1303"/>
                <a:gd name="T25" fmla="*/ 29 h 362"/>
                <a:gd name="T26" fmla="*/ 1248 w 1303"/>
                <a:gd name="T27" fmla="*/ 15 h 362"/>
                <a:gd name="T28" fmla="*/ 1285 w 1303"/>
                <a:gd name="T29" fmla="*/ 4 h 362"/>
                <a:gd name="T30" fmla="*/ 1303 w 1303"/>
                <a:gd name="T31" fmla="*/ 0 h 362"/>
                <a:gd name="T32" fmla="*/ 1289 w 1303"/>
                <a:gd name="T33" fmla="*/ 6 h 362"/>
                <a:gd name="T34" fmla="*/ 1262 w 1303"/>
                <a:gd name="T35" fmla="*/ 22 h 362"/>
                <a:gd name="T36" fmla="*/ 1239 w 1303"/>
                <a:gd name="T37" fmla="*/ 36 h 362"/>
                <a:gd name="T38" fmla="*/ 1210 w 1303"/>
                <a:gd name="T39" fmla="*/ 52 h 362"/>
                <a:gd name="T40" fmla="*/ 1176 w 1303"/>
                <a:gd name="T41" fmla="*/ 70 h 362"/>
                <a:gd name="T42" fmla="*/ 1140 w 1303"/>
                <a:gd name="T43" fmla="*/ 88 h 362"/>
                <a:gd name="T44" fmla="*/ 1112 w 1303"/>
                <a:gd name="T45" fmla="*/ 99 h 362"/>
                <a:gd name="T46" fmla="*/ 1081 w 1303"/>
                <a:gd name="T47" fmla="*/ 111 h 362"/>
                <a:gd name="T48" fmla="*/ 1060 w 1303"/>
                <a:gd name="T49" fmla="*/ 115 h 362"/>
                <a:gd name="T50" fmla="*/ 1035 w 1303"/>
                <a:gd name="T51" fmla="*/ 122 h 362"/>
                <a:gd name="T52" fmla="*/ 1013 w 1303"/>
                <a:gd name="T53" fmla="*/ 129 h 362"/>
                <a:gd name="T54" fmla="*/ 988 w 1303"/>
                <a:gd name="T55" fmla="*/ 138 h 362"/>
                <a:gd name="T56" fmla="*/ 963 w 1303"/>
                <a:gd name="T57" fmla="*/ 142 h 362"/>
                <a:gd name="T58" fmla="*/ 940 w 1303"/>
                <a:gd name="T59" fmla="*/ 151 h 362"/>
                <a:gd name="T60" fmla="*/ 911 w 1303"/>
                <a:gd name="T61" fmla="*/ 158 h 362"/>
                <a:gd name="T62" fmla="*/ 874 w 1303"/>
                <a:gd name="T63" fmla="*/ 172 h 362"/>
                <a:gd name="T64" fmla="*/ 850 w 1303"/>
                <a:gd name="T65" fmla="*/ 181 h 362"/>
                <a:gd name="T66" fmla="*/ 825 w 1303"/>
                <a:gd name="T67" fmla="*/ 190 h 362"/>
                <a:gd name="T68" fmla="*/ 784 w 1303"/>
                <a:gd name="T69" fmla="*/ 206 h 362"/>
                <a:gd name="T70" fmla="*/ 734 w 1303"/>
                <a:gd name="T71" fmla="*/ 219 h 362"/>
                <a:gd name="T72" fmla="*/ 680 w 1303"/>
                <a:gd name="T73" fmla="*/ 235 h 362"/>
                <a:gd name="T74" fmla="*/ 616 w 1303"/>
                <a:gd name="T75" fmla="*/ 251 h 362"/>
                <a:gd name="T76" fmla="*/ 550 w 1303"/>
                <a:gd name="T77" fmla="*/ 265 h 362"/>
                <a:gd name="T78" fmla="*/ 482 w 1303"/>
                <a:gd name="T79" fmla="*/ 281 h 362"/>
                <a:gd name="T80" fmla="*/ 414 w 1303"/>
                <a:gd name="T81" fmla="*/ 296 h 362"/>
                <a:gd name="T82" fmla="*/ 346 w 1303"/>
                <a:gd name="T83" fmla="*/ 310 h 362"/>
                <a:gd name="T84" fmla="*/ 278 w 1303"/>
                <a:gd name="T85" fmla="*/ 324 h 362"/>
                <a:gd name="T86" fmla="*/ 215 w 1303"/>
                <a:gd name="T87" fmla="*/ 335 h 362"/>
                <a:gd name="T88" fmla="*/ 156 w 1303"/>
                <a:gd name="T89" fmla="*/ 346 h 362"/>
                <a:gd name="T90" fmla="*/ 106 w 1303"/>
                <a:gd name="T91" fmla="*/ 353 h 362"/>
                <a:gd name="T92" fmla="*/ 65 w 1303"/>
                <a:gd name="T93" fmla="*/ 358 h 362"/>
                <a:gd name="T94" fmla="*/ 34 w 1303"/>
                <a:gd name="T95" fmla="*/ 362 h 362"/>
                <a:gd name="T96" fmla="*/ 11 w 1303"/>
                <a:gd name="T97" fmla="*/ 362 h 362"/>
                <a:gd name="T98" fmla="*/ 0 w 1303"/>
                <a:gd name="T99" fmla="*/ 355 h 362"/>
                <a:gd name="T100" fmla="*/ 11 w 1303"/>
                <a:gd name="T101" fmla="*/ 344 h 362"/>
                <a:gd name="T102" fmla="*/ 36 w 1303"/>
                <a:gd name="T103" fmla="*/ 335 h 362"/>
                <a:gd name="T104" fmla="*/ 70 w 1303"/>
                <a:gd name="T105" fmla="*/ 326 h 362"/>
                <a:gd name="T106" fmla="*/ 104 w 1303"/>
                <a:gd name="T107" fmla="*/ 319 h 362"/>
                <a:gd name="T108" fmla="*/ 133 w 1303"/>
                <a:gd name="T109" fmla="*/ 315 h 362"/>
                <a:gd name="T110" fmla="*/ 156 w 1303"/>
                <a:gd name="T111" fmla="*/ 31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3" h="362">
                  <a:moveTo>
                    <a:pt x="158" y="310"/>
                  </a:moveTo>
                  <a:lnTo>
                    <a:pt x="165" y="308"/>
                  </a:lnTo>
                  <a:lnTo>
                    <a:pt x="174" y="308"/>
                  </a:lnTo>
                  <a:lnTo>
                    <a:pt x="185" y="305"/>
                  </a:lnTo>
                  <a:lnTo>
                    <a:pt x="197" y="303"/>
                  </a:lnTo>
                  <a:lnTo>
                    <a:pt x="210" y="299"/>
                  </a:lnTo>
                  <a:lnTo>
                    <a:pt x="224" y="296"/>
                  </a:lnTo>
                  <a:lnTo>
                    <a:pt x="238" y="294"/>
                  </a:lnTo>
                  <a:lnTo>
                    <a:pt x="256" y="292"/>
                  </a:lnTo>
                  <a:lnTo>
                    <a:pt x="269" y="287"/>
                  </a:lnTo>
                  <a:lnTo>
                    <a:pt x="287" y="283"/>
                  </a:lnTo>
                  <a:lnTo>
                    <a:pt x="306" y="278"/>
                  </a:lnTo>
                  <a:lnTo>
                    <a:pt x="326" y="274"/>
                  </a:lnTo>
                  <a:lnTo>
                    <a:pt x="344" y="269"/>
                  </a:lnTo>
                  <a:lnTo>
                    <a:pt x="365" y="265"/>
                  </a:lnTo>
                  <a:lnTo>
                    <a:pt x="385" y="260"/>
                  </a:lnTo>
                  <a:lnTo>
                    <a:pt x="408" y="253"/>
                  </a:lnTo>
                  <a:lnTo>
                    <a:pt x="428" y="247"/>
                  </a:lnTo>
                  <a:lnTo>
                    <a:pt x="451" y="242"/>
                  </a:lnTo>
                  <a:lnTo>
                    <a:pt x="473" y="235"/>
                  </a:lnTo>
                  <a:lnTo>
                    <a:pt x="498" y="228"/>
                  </a:lnTo>
                  <a:lnTo>
                    <a:pt x="521" y="222"/>
                  </a:lnTo>
                  <a:lnTo>
                    <a:pt x="544" y="217"/>
                  </a:lnTo>
                  <a:lnTo>
                    <a:pt x="569" y="210"/>
                  </a:lnTo>
                  <a:lnTo>
                    <a:pt x="593" y="203"/>
                  </a:lnTo>
                  <a:lnTo>
                    <a:pt x="616" y="197"/>
                  </a:lnTo>
                  <a:lnTo>
                    <a:pt x="641" y="190"/>
                  </a:lnTo>
                  <a:lnTo>
                    <a:pt x="666" y="183"/>
                  </a:lnTo>
                  <a:lnTo>
                    <a:pt x="693" y="176"/>
                  </a:lnTo>
                  <a:lnTo>
                    <a:pt x="716" y="167"/>
                  </a:lnTo>
                  <a:lnTo>
                    <a:pt x="743" y="163"/>
                  </a:lnTo>
                  <a:lnTo>
                    <a:pt x="768" y="154"/>
                  </a:lnTo>
                  <a:lnTo>
                    <a:pt x="793" y="149"/>
                  </a:lnTo>
                  <a:lnTo>
                    <a:pt x="818" y="140"/>
                  </a:lnTo>
                  <a:lnTo>
                    <a:pt x="843" y="133"/>
                  </a:lnTo>
                  <a:lnTo>
                    <a:pt x="865" y="126"/>
                  </a:lnTo>
                  <a:lnTo>
                    <a:pt x="890" y="120"/>
                  </a:lnTo>
                  <a:lnTo>
                    <a:pt x="915" y="113"/>
                  </a:lnTo>
                  <a:lnTo>
                    <a:pt x="938" y="106"/>
                  </a:lnTo>
                  <a:lnTo>
                    <a:pt x="961" y="99"/>
                  </a:lnTo>
                  <a:lnTo>
                    <a:pt x="986" y="92"/>
                  </a:lnTo>
                  <a:lnTo>
                    <a:pt x="1006" y="86"/>
                  </a:lnTo>
                  <a:lnTo>
                    <a:pt x="1029" y="79"/>
                  </a:lnTo>
                  <a:lnTo>
                    <a:pt x="1049" y="72"/>
                  </a:lnTo>
                  <a:lnTo>
                    <a:pt x="1069" y="68"/>
                  </a:lnTo>
                  <a:lnTo>
                    <a:pt x="1090" y="61"/>
                  </a:lnTo>
                  <a:lnTo>
                    <a:pt x="1110" y="56"/>
                  </a:lnTo>
                  <a:lnTo>
                    <a:pt x="1128" y="49"/>
                  </a:lnTo>
                  <a:lnTo>
                    <a:pt x="1146" y="45"/>
                  </a:lnTo>
                  <a:lnTo>
                    <a:pt x="1165" y="40"/>
                  </a:lnTo>
                  <a:lnTo>
                    <a:pt x="1180" y="36"/>
                  </a:lnTo>
                  <a:lnTo>
                    <a:pt x="1196" y="29"/>
                  </a:lnTo>
                  <a:lnTo>
                    <a:pt x="1212" y="27"/>
                  </a:lnTo>
                  <a:lnTo>
                    <a:pt x="1224" y="22"/>
                  </a:lnTo>
                  <a:lnTo>
                    <a:pt x="1237" y="18"/>
                  </a:lnTo>
                  <a:lnTo>
                    <a:pt x="1248" y="15"/>
                  </a:lnTo>
                  <a:lnTo>
                    <a:pt x="1262" y="11"/>
                  </a:lnTo>
                  <a:lnTo>
                    <a:pt x="1269" y="9"/>
                  </a:lnTo>
                  <a:lnTo>
                    <a:pt x="1278" y="6"/>
                  </a:lnTo>
                  <a:lnTo>
                    <a:pt x="1285" y="4"/>
                  </a:lnTo>
                  <a:lnTo>
                    <a:pt x="1292" y="4"/>
                  </a:lnTo>
                  <a:lnTo>
                    <a:pt x="1296" y="2"/>
                  </a:lnTo>
                  <a:lnTo>
                    <a:pt x="1301" y="0"/>
                  </a:lnTo>
                  <a:lnTo>
                    <a:pt x="1303" y="0"/>
                  </a:lnTo>
                  <a:lnTo>
                    <a:pt x="1303" y="0"/>
                  </a:lnTo>
                  <a:lnTo>
                    <a:pt x="1301" y="0"/>
                  </a:lnTo>
                  <a:lnTo>
                    <a:pt x="1294" y="4"/>
                  </a:lnTo>
                  <a:lnTo>
                    <a:pt x="1289" y="6"/>
                  </a:lnTo>
                  <a:lnTo>
                    <a:pt x="1282" y="11"/>
                  </a:lnTo>
                  <a:lnTo>
                    <a:pt x="1276" y="15"/>
                  </a:lnTo>
                  <a:lnTo>
                    <a:pt x="1269" y="20"/>
                  </a:lnTo>
                  <a:lnTo>
                    <a:pt x="1262" y="22"/>
                  </a:lnTo>
                  <a:lnTo>
                    <a:pt x="1258" y="27"/>
                  </a:lnTo>
                  <a:lnTo>
                    <a:pt x="1251" y="29"/>
                  </a:lnTo>
                  <a:lnTo>
                    <a:pt x="1246" y="34"/>
                  </a:lnTo>
                  <a:lnTo>
                    <a:pt x="1239" y="36"/>
                  </a:lnTo>
                  <a:lnTo>
                    <a:pt x="1233" y="38"/>
                  </a:lnTo>
                  <a:lnTo>
                    <a:pt x="1226" y="43"/>
                  </a:lnTo>
                  <a:lnTo>
                    <a:pt x="1219" y="47"/>
                  </a:lnTo>
                  <a:lnTo>
                    <a:pt x="1210" y="52"/>
                  </a:lnTo>
                  <a:lnTo>
                    <a:pt x="1201" y="56"/>
                  </a:lnTo>
                  <a:lnTo>
                    <a:pt x="1192" y="61"/>
                  </a:lnTo>
                  <a:lnTo>
                    <a:pt x="1185" y="65"/>
                  </a:lnTo>
                  <a:lnTo>
                    <a:pt x="1176" y="70"/>
                  </a:lnTo>
                  <a:lnTo>
                    <a:pt x="1165" y="77"/>
                  </a:lnTo>
                  <a:lnTo>
                    <a:pt x="1156" y="81"/>
                  </a:lnTo>
                  <a:lnTo>
                    <a:pt x="1144" y="88"/>
                  </a:lnTo>
                  <a:lnTo>
                    <a:pt x="1140" y="88"/>
                  </a:lnTo>
                  <a:lnTo>
                    <a:pt x="1135" y="90"/>
                  </a:lnTo>
                  <a:lnTo>
                    <a:pt x="1128" y="95"/>
                  </a:lnTo>
                  <a:lnTo>
                    <a:pt x="1122" y="97"/>
                  </a:lnTo>
                  <a:lnTo>
                    <a:pt x="1112" y="99"/>
                  </a:lnTo>
                  <a:lnTo>
                    <a:pt x="1106" y="102"/>
                  </a:lnTo>
                  <a:lnTo>
                    <a:pt x="1097" y="104"/>
                  </a:lnTo>
                  <a:lnTo>
                    <a:pt x="1088" y="108"/>
                  </a:lnTo>
                  <a:lnTo>
                    <a:pt x="1081" y="111"/>
                  </a:lnTo>
                  <a:lnTo>
                    <a:pt x="1076" y="113"/>
                  </a:lnTo>
                  <a:lnTo>
                    <a:pt x="1069" y="113"/>
                  </a:lnTo>
                  <a:lnTo>
                    <a:pt x="1065" y="115"/>
                  </a:lnTo>
                  <a:lnTo>
                    <a:pt x="1060" y="115"/>
                  </a:lnTo>
                  <a:lnTo>
                    <a:pt x="1054" y="117"/>
                  </a:lnTo>
                  <a:lnTo>
                    <a:pt x="1047" y="120"/>
                  </a:lnTo>
                  <a:lnTo>
                    <a:pt x="1042" y="122"/>
                  </a:lnTo>
                  <a:lnTo>
                    <a:pt x="1035" y="122"/>
                  </a:lnTo>
                  <a:lnTo>
                    <a:pt x="1031" y="124"/>
                  </a:lnTo>
                  <a:lnTo>
                    <a:pt x="1024" y="126"/>
                  </a:lnTo>
                  <a:lnTo>
                    <a:pt x="1017" y="129"/>
                  </a:lnTo>
                  <a:lnTo>
                    <a:pt x="1013" y="129"/>
                  </a:lnTo>
                  <a:lnTo>
                    <a:pt x="1006" y="133"/>
                  </a:lnTo>
                  <a:lnTo>
                    <a:pt x="1001" y="133"/>
                  </a:lnTo>
                  <a:lnTo>
                    <a:pt x="995" y="136"/>
                  </a:lnTo>
                  <a:lnTo>
                    <a:pt x="988" y="138"/>
                  </a:lnTo>
                  <a:lnTo>
                    <a:pt x="981" y="140"/>
                  </a:lnTo>
                  <a:lnTo>
                    <a:pt x="976" y="140"/>
                  </a:lnTo>
                  <a:lnTo>
                    <a:pt x="970" y="142"/>
                  </a:lnTo>
                  <a:lnTo>
                    <a:pt x="963" y="142"/>
                  </a:lnTo>
                  <a:lnTo>
                    <a:pt x="958" y="145"/>
                  </a:lnTo>
                  <a:lnTo>
                    <a:pt x="952" y="147"/>
                  </a:lnTo>
                  <a:lnTo>
                    <a:pt x="947" y="149"/>
                  </a:lnTo>
                  <a:lnTo>
                    <a:pt x="940" y="151"/>
                  </a:lnTo>
                  <a:lnTo>
                    <a:pt x="933" y="151"/>
                  </a:lnTo>
                  <a:lnTo>
                    <a:pt x="929" y="154"/>
                  </a:lnTo>
                  <a:lnTo>
                    <a:pt x="922" y="156"/>
                  </a:lnTo>
                  <a:lnTo>
                    <a:pt x="911" y="158"/>
                  </a:lnTo>
                  <a:lnTo>
                    <a:pt x="902" y="163"/>
                  </a:lnTo>
                  <a:lnTo>
                    <a:pt x="893" y="165"/>
                  </a:lnTo>
                  <a:lnTo>
                    <a:pt x="884" y="167"/>
                  </a:lnTo>
                  <a:lnTo>
                    <a:pt x="874" y="172"/>
                  </a:lnTo>
                  <a:lnTo>
                    <a:pt x="868" y="174"/>
                  </a:lnTo>
                  <a:lnTo>
                    <a:pt x="861" y="176"/>
                  </a:lnTo>
                  <a:lnTo>
                    <a:pt x="856" y="179"/>
                  </a:lnTo>
                  <a:lnTo>
                    <a:pt x="850" y="181"/>
                  </a:lnTo>
                  <a:lnTo>
                    <a:pt x="847" y="183"/>
                  </a:lnTo>
                  <a:lnTo>
                    <a:pt x="838" y="185"/>
                  </a:lnTo>
                  <a:lnTo>
                    <a:pt x="831" y="188"/>
                  </a:lnTo>
                  <a:lnTo>
                    <a:pt x="825" y="190"/>
                  </a:lnTo>
                  <a:lnTo>
                    <a:pt x="816" y="194"/>
                  </a:lnTo>
                  <a:lnTo>
                    <a:pt x="804" y="197"/>
                  </a:lnTo>
                  <a:lnTo>
                    <a:pt x="793" y="201"/>
                  </a:lnTo>
                  <a:lnTo>
                    <a:pt x="784" y="206"/>
                  </a:lnTo>
                  <a:lnTo>
                    <a:pt x="772" y="208"/>
                  </a:lnTo>
                  <a:lnTo>
                    <a:pt x="759" y="213"/>
                  </a:lnTo>
                  <a:lnTo>
                    <a:pt x="748" y="215"/>
                  </a:lnTo>
                  <a:lnTo>
                    <a:pt x="734" y="219"/>
                  </a:lnTo>
                  <a:lnTo>
                    <a:pt x="723" y="224"/>
                  </a:lnTo>
                  <a:lnTo>
                    <a:pt x="709" y="226"/>
                  </a:lnTo>
                  <a:lnTo>
                    <a:pt x="693" y="231"/>
                  </a:lnTo>
                  <a:lnTo>
                    <a:pt x="680" y="235"/>
                  </a:lnTo>
                  <a:lnTo>
                    <a:pt x="666" y="240"/>
                  </a:lnTo>
                  <a:lnTo>
                    <a:pt x="650" y="242"/>
                  </a:lnTo>
                  <a:lnTo>
                    <a:pt x="634" y="247"/>
                  </a:lnTo>
                  <a:lnTo>
                    <a:pt x="616" y="251"/>
                  </a:lnTo>
                  <a:lnTo>
                    <a:pt x="603" y="253"/>
                  </a:lnTo>
                  <a:lnTo>
                    <a:pt x="584" y="258"/>
                  </a:lnTo>
                  <a:lnTo>
                    <a:pt x="569" y="262"/>
                  </a:lnTo>
                  <a:lnTo>
                    <a:pt x="550" y="265"/>
                  </a:lnTo>
                  <a:lnTo>
                    <a:pt x="535" y="269"/>
                  </a:lnTo>
                  <a:lnTo>
                    <a:pt x="516" y="274"/>
                  </a:lnTo>
                  <a:lnTo>
                    <a:pt x="501" y="278"/>
                  </a:lnTo>
                  <a:lnTo>
                    <a:pt x="482" y="281"/>
                  </a:lnTo>
                  <a:lnTo>
                    <a:pt x="467" y="285"/>
                  </a:lnTo>
                  <a:lnTo>
                    <a:pt x="448" y="290"/>
                  </a:lnTo>
                  <a:lnTo>
                    <a:pt x="433" y="294"/>
                  </a:lnTo>
                  <a:lnTo>
                    <a:pt x="414" y="296"/>
                  </a:lnTo>
                  <a:lnTo>
                    <a:pt x="399" y="301"/>
                  </a:lnTo>
                  <a:lnTo>
                    <a:pt x="380" y="305"/>
                  </a:lnTo>
                  <a:lnTo>
                    <a:pt x="362" y="308"/>
                  </a:lnTo>
                  <a:lnTo>
                    <a:pt x="346" y="310"/>
                  </a:lnTo>
                  <a:lnTo>
                    <a:pt x="328" y="315"/>
                  </a:lnTo>
                  <a:lnTo>
                    <a:pt x="310" y="317"/>
                  </a:lnTo>
                  <a:lnTo>
                    <a:pt x="294" y="321"/>
                  </a:lnTo>
                  <a:lnTo>
                    <a:pt x="278" y="324"/>
                  </a:lnTo>
                  <a:lnTo>
                    <a:pt x="263" y="328"/>
                  </a:lnTo>
                  <a:lnTo>
                    <a:pt x="247" y="330"/>
                  </a:lnTo>
                  <a:lnTo>
                    <a:pt x="231" y="333"/>
                  </a:lnTo>
                  <a:lnTo>
                    <a:pt x="215" y="335"/>
                  </a:lnTo>
                  <a:lnTo>
                    <a:pt x="201" y="339"/>
                  </a:lnTo>
                  <a:lnTo>
                    <a:pt x="185" y="339"/>
                  </a:lnTo>
                  <a:lnTo>
                    <a:pt x="172" y="344"/>
                  </a:lnTo>
                  <a:lnTo>
                    <a:pt x="156" y="346"/>
                  </a:lnTo>
                  <a:lnTo>
                    <a:pt x="145" y="349"/>
                  </a:lnTo>
                  <a:lnTo>
                    <a:pt x="131" y="349"/>
                  </a:lnTo>
                  <a:lnTo>
                    <a:pt x="120" y="351"/>
                  </a:lnTo>
                  <a:lnTo>
                    <a:pt x="106" y="353"/>
                  </a:lnTo>
                  <a:lnTo>
                    <a:pt x="97" y="355"/>
                  </a:lnTo>
                  <a:lnTo>
                    <a:pt x="83" y="355"/>
                  </a:lnTo>
                  <a:lnTo>
                    <a:pt x="74" y="358"/>
                  </a:lnTo>
                  <a:lnTo>
                    <a:pt x="65" y="358"/>
                  </a:lnTo>
                  <a:lnTo>
                    <a:pt x="56" y="360"/>
                  </a:lnTo>
                  <a:lnTo>
                    <a:pt x="47" y="360"/>
                  </a:lnTo>
                  <a:lnTo>
                    <a:pt x="40" y="362"/>
                  </a:lnTo>
                  <a:lnTo>
                    <a:pt x="34" y="362"/>
                  </a:lnTo>
                  <a:lnTo>
                    <a:pt x="27" y="362"/>
                  </a:lnTo>
                  <a:lnTo>
                    <a:pt x="20" y="362"/>
                  </a:lnTo>
                  <a:lnTo>
                    <a:pt x="15" y="362"/>
                  </a:lnTo>
                  <a:lnTo>
                    <a:pt x="11" y="362"/>
                  </a:lnTo>
                  <a:lnTo>
                    <a:pt x="11" y="362"/>
                  </a:lnTo>
                  <a:lnTo>
                    <a:pt x="4" y="360"/>
                  </a:lnTo>
                  <a:lnTo>
                    <a:pt x="2" y="358"/>
                  </a:lnTo>
                  <a:lnTo>
                    <a:pt x="0" y="355"/>
                  </a:lnTo>
                  <a:lnTo>
                    <a:pt x="0" y="353"/>
                  </a:lnTo>
                  <a:lnTo>
                    <a:pt x="2" y="351"/>
                  </a:lnTo>
                  <a:lnTo>
                    <a:pt x="9" y="346"/>
                  </a:lnTo>
                  <a:lnTo>
                    <a:pt x="11" y="344"/>
                  </a:lnTo>
                  <a:lnTo>
                    <a:pt x="18" y="342"/>
                  </a:lnTo>
                  <a:lnTo>
                    <a:pt x="25" y="339"/>
                  </a:lnTo>
                  <a:lnTo>
                    <a:pt x="31" y="337"/>
                  </a:lnTo>
                  <a:lnTo>
                    <a:pt x="36" y="335"/>
                  </a:lnTo>
                  <a:lnTo>
                    <a:pt x="45" y="333"/>
                  </a:lnTo>
                  <a:lnTo>
                    <a:pt x="54" y="330"/>
                  </a:lnTo>
                  <a:lnTo>
                    <a:pt x="63" y="330"/>
                  </a:lnTo>
                  <a:lnTo>
                    <a:pt x="70" y="326"/>
                  </a:lnTo>
                  <a:lnTo>
                    <a:pt x="79" y="324"/>
                  </a:lnTo>
                  <a:lnTo>
                    <a:pt x="86" y="321"/>
                  </a:lnTo>
                  <a:lnTo>
                    <a:pt x="95" y="321"/>
                  </a:lnTo>
                  <a:lnTo>
                    <a:pt x="104" y="319"/>
                  </a:lnTo>
                  <a:lnTo>
                    <a:pt x="111" y="317"/>
                  </a:lnTo>
                  <a:lnTo>
                    <a:pt x="120" y="315"/>
                  </a:lnTo>
                  <a:lnTo>
                    <a:pt x="127" y="315"/>
                  </a:lnTo>
                  <a:lnTo>
                    <a:pt x="133" y="315"/>
                  </a:lnTo>
                  <a:lnTo>
                    <a:pt x="138" y="312"/>
                  </a:lnTo>
                  <a:lnTo>
                    <a:pt x="142" y="312"/>
                  </a:lnTo>
                  <a:lnTo>
                    <a:pt x="149" y="312"/>
                  </a:lnTo>
                  <a:lnTo>
                    <a:pt x="156" y="310"/>
                  </a:lnTo>
                  <a:lnTo>
                    <a:pt x="158" y="310"/>
                  </a:lnTo>
                  <a:lnTo>
                    <a:pt x="158" y="31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2496" y="1832"/>
              <a:ext cx="873" cy="734"/>
            </a:xfrm>
            <a:custGeom>
              <a:avLst/>
              <a:gdLst>
                <a:gd name="T0" fmla="*/ 41 w 873"/>
                <a:gd name="T1" fmla="*/ 711 h 734"/>
                <a:gd name="T2" fmla="*/ 77 w 873"/>
                <a:gd name="T3" fmla="*/ 689 h 734"/>
                <a:gd name="T4" fmla="*/ 116 w 873"/>
                <a:gd name="T5" fmla="*/ 664 h 734"/>
                <a:gd name="T6" fmla="*/ 159 w 873"/>
                <a:gd name="T7" fmla="*/ 634 h 734"/>
                <a:gd name="T8" fmla="*/ 200 w 873"/>
                <a:gd name="T9" fmla="*/ 600 h 734"/>
                <a:gd name="T10" fmla="*/ 245 w 873"/>
                <a:gd name="T11" fmla="*/ 569 h 734"/>
                <a:gd name="T12" fmla="*/ 290 w 873"/>
                <a:gd name="T13" fmla="*/ 532 h 734"/>
                <a:gd name="T14" fmla="*/ 336 w 873"/>
                <a:gd name="T15" fmla="*/ 498 h 734"/>
                <a:gd name="T16" fmla="*/ 381 w 873"/>
                <a:gd name="T17" fmla="*/ 460 h 734"/>
                <a:gd name="T18" fmla="*/ 426 w 873"/>
                <a:gd name="T19" fmla="*/ 421 h 734"/>
                <a:gd name="T20" fmla="*/ 472 w 873"/>
                <a:gd name="T21" fmla="*/ 383 h 734"/>
                <a:gd name="T22" fmla="*/ 515 w 873"/>
                <a:gd name="T23" fmla="*/ 344 h 734"/>
                <a:gd name="T24" fmla="*/ 560 w 873"/>
                <a:gd name="T25" fmla="*/ 308 h 734"/>
                <a:gd name="T26" fmla="*/ 601 w 873"/>
                <a:gd name="T27" fmla="*/ 272 h 734"/>
                <a:gd name="T28" fmla="*/ 642 w 873"/>
                <a:gd name="T29" fmla="*/ 236 h 734"/>
                <a:gd name="T30" fmla="*/ 680 w 873"/>
                <a:gd name="T31" fmla="*/ 204 h 734"/>
                <a:gd name="T32" fmla="*/ 712 w 873"/>
                <a:gd name="T33" fmla="*/ 172 h 734"/>
                <a:gd name="T34" fmla="*/ 744 w 873"/>
                <a:gd name="T35" fmla="*/ 145 h 734"/>
                <a:gd name="T36" fmla="*/ 769 w 873"/>
                <a:gd name="T37" fmla="*/ 118 h 734"/>
                <a:gd name="T38" fmla="*/ 791 w 873"/>
                <a:gd name="T39" fmla="*/ 95 h 734"/>
                <a:gd name="T40" fmla="*/ 814 w 873"/>
                <a:gd name="T41" fmla="*/ 68 h 734"/>
                <a:gd name="T42" fmla="*/ 843 w 873"/>
                <a:gd name="T43" fmla="*/ 34 h 734"/>
                <a:gd name="T44" fmla="*/ 859 w 873"/>
                <a:gd name="T45" fmla="*/ 11 h 734"/>
                <a:gd name="T46" fmla="*/ 873 w 873"/>
                <a:gd name="T47" fmla="*/ 0 h 734"/>
                <a:gd name="T48" fmla="*/ 873 w 873"/>
                <a:gd name="T49" fmla="*/ 16 h 734"/>
                <a:gd name="T50" fmla="*/ 868 w 873"/>
                <a:gd name="T51" fmla="*/ 41 h 734"/>
                <a:gd name="T52" fmla="*/ 864 w 873"/>
                <a:gd name="T53" fmla="*/ 63 h 734"/>
                <a:gd name="T54" fmla="*/ 857 w 873"/>
                <a:gd name="T55" fmla="*/ 86 h 734"/>
                <a:gd name="T56" fmla="*/ 843 w 873"/>
                <a:gd name="T57" fmla="*/ 113 h 734"/>
                <a:gd name="T58" fmla="*/ 818 w 873"/>
                <a:gd name="T59" fmla="*/ 147 h 734"/>
                <a:gd name="T60" fmla="*/ 798 w 873"/>
                <a:gd name="T61" fmla="*/ 172 h 734"/>
                <a:gd name="T62" fmla="*/ 778 w 873"/>
                <a:gd name="T63" fmla="*/ 197 h 734"/>
                <a:gd name="T64" fmla="*/ 753 w 873"/>
                <a:gd name="T65" fmla="*/ 222 h 734"/>
                <a:gd name="T66" fmla="*/ 726 w 873"/>
                <a:gd name="T67" fmla="*/ 251 h 734"/>
                <a:gd name="T68" fmla="*/ 692 w 873"/>
                <a:gd name="T69" fmla="*/ 285 h 734"/>
                <a:gd name="T70" fmla="*/ 655 w 873"/>
                <a:gd name="T71" fmla="*/ 324 h 734"/>
                <a:gd name="T72" fmla="*/ 614 w 873"/>
                <a:gd name="T73" fmla="*/ 362 h 734"/>
                <a:gd name="T74" fmla="*/ 576 w 873"/>
                <a:gd name="T75" fmla="*/ 399 h 734"/>
                <a:gd name="T76" fmla="*/ 537 w 873"/>
                <a:gd name="T77" fmla="*/ 433 h 734"/>
                <a:gd name="T78" fmla="*/ 503 w 873"/>
                <a:gd name="T79" fmla="*/ 462 h 734"/>
                <a:gd name="T80" fmla="*/ 469 w 873"/>
                <a:gd name="T81" fmla="*/ 492 h 734"/>
                <a:gd name="T82" fmla="*/ 438 w 873"/>
                <a:gd name="T83" fmla="*/ 514 h 734"/>
                <a:gd name="T84" fmla="*/ 406 w 873"/>
                <a:gd name="T85" fmla="*/ 539 h 734"/>
                <a:gd name="T86" fmla="*/ 379 w 873"/>
                <a:gd name="T87" fmla="*/ 560 h 734"/>
                <a:gd name="T88" fmla="*/ 352 w 873"/>
                <a:gd name="T89" fmla="*/ 578 h 734"/>
                <a:gd name="T90" fmla="*/ 324 w 873"/>
                <a:gd name="T91" fmla="*/ 594 h 734"/>
                <a:gd name="T92" fmla="*/ 297 w 873"/>
                <a:gd name="T93" fmla="*/ 610 h 734"/>
                <a:gd name="T94" fmla="*/ 274 w 873"/>
                <a:gd name="T95" fmla="*/ 625 h 734"/>
                <a:gd name="T96" fmla="*/ 247 w 873"/>
                <a:gd name="T97" fmla="*/ 639 h 734"/>
                <a:gd name="T98" fmla="*/ 225 w 873"/>
                <a:gd name="T99" fmla="*/ 650 h 734"/>
                <a:gd name="T100" fmla="*/ 200 w 873"/>
                <a:gd name="T101" fmla="*/ 664 h 734"/>
                <a:gd name="T102" fmla="*/ 177 w 873"/>
                <a:gd name="T103" fmla="*/ 675 h 734"/>
                <a:gd name="T104" fmla="*/ 152 w 873"/>
                <a:gd name="T105" fmla="*/ 684 h 734"/>
                <a:gd name="T106" fmla="*/ 116 w 873"/>
                <a:gd name="T107" fmla="*/ 700 h 734"/>
                <a:gd name="T108" fmla="*/ 82 w 873"/>
                <a:gd name="T109" fmla="*/ 711 h 734"/>
                <a:gd name="T110" fmla="*/ 52 w 873"/>
                <a:gd name="T111" fmla="*/ 721 h 734"/>
                <a:gd name="T112" fmla="*/ 27 w 873"/>
                <a:gd name="T113" fmla="*/ 730 h 734"/>
                <a:gd name="T114" fmla="*/ 14 w 873"/>
                <a:gd name="T115" fmla="*/ 725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3" h="734">
                  <a:moveTo>
                    <a:pt x="14" y="725"/>
                  </a:moveTo>
                  <a:lnTo>
                    <a:pt x="23" y="721"/>
                  </a:lnTo>
                  <a:lnTo>
                    <a:pt x="32" y="716"/>
                  </a:lnTo>
                  <a:lnTo>
                    <a:pt x="41" y="711"/>
                  </a:lnTo>
                  <a:lnTo>
                    <a:pt x="50" y="707"/>
                  </a:lnTo>
                  <a:lnTo>
                    <a:pt x="59" y="700"/>
                  </a:lnTo>
                  <a:lnTo>
                    <a:pt x="68" y="696"/>
                  </a:lnTo>
                  <a:lnTo>
                    <a:pt x="77" y="689"/>
                  </a:lnTo>
                  <a:lnTo>
                    <a:pt x="86" y="682"/>
                  </a:lnTo>
                  <a:lnTo>
                    <a:pt x="98" y="675"/>
                  </a:lnTo>
                  <a:lnTo>
                    <a:pt x="107" y="671"/>
                  </a:lnTo>
                  <a:lnTo>
                    <a:pt x="116" y="664"/>
                  </a:lnTo>
                  <a:lnTo>
                    <a:pt x="127" y="655"/>
                  </a:lnTo>
                  <a:lnTo>
                    <a:pt x="138" y="648"/>
                  </a:lnTo>
                  <a:lnTo>
                    <a:pt x="148" y="641"/>
                  </a:lnTo>
                  <a:lnTo>
                    <a:pt x="159" y="634"/>
                  </a:lnTo>
                  <a:lnTo>
                    <a:pt x="170" y="625"/>
                  </a:lnTo>
                  <a:lnTo>
                    <a:pt x="179" y="619"/>
                  </a:lnTo>
                  <a:lnTo>
                    <a:pt x="191" y="610"/>
                  </a:lnTo>
                  <a:lnTo>
                    <a:pt x="200" y="600"/>
                  </a:lnTo>
                  <a:lnTo>
                    <a:pt x="211" y="594"/>
                  </a:lnTo>
                  <a:lnTo>
                    <a:pt x="222" y="585"/>
                  </a:lnTo>
                  <a:lnTo>
                    <a:pt x="234" y="578"/>
                  </a:lnTo>
                  <a:lnTo>
                    <a:pt x="245" y="569"/>
                  </a:lnTo>
                  <a:lnTo>
                    <a:pt x="256" y="560"/>
                  </a:lnTo>
                  <a:lnTo>
                    <a:pt x="268" y="551"/>
                  </a:lnTo>
                  <a:lnTo>
                    <a:pt x="279" y="542"/>
                  </a:lnTo>
                  <a:lnTo>
                    <a:pt x="290" y="532"/>
                  </a:lnTo>
                  <a:lnTo>
                    <a:pt x="302" y="523"/>
                  </a:lnTo>
                  <a:lnTo>
                    <a:pt x="313" y="514"/>
                  </a:lnTo>
                  <a:lnTo>
                    <a:pt x="324" y="508"/>
                  </a:lnTo>
                  <a:lnTo>
                    <a:pt x="336" y="498"/>
                  </a:lnTo>
                  <a:lnTo>
                    <a:pt x="347" y="487"/>
                  </a:lnTo>
                  <a:lnTo>
                    <a:pt x="358" y="478"/>
                  </a:lnTo>
                  <a:lnTo>
                    <a:pt x="370" y="469"/>
                  </a:lnTo>
                  <a:lnTo>
                    <a:pt x="381" y="460"/>
                  </a:lnTo>
                  <a:lnTo>
                    <a:pt x="392" y="451"/>
                  </a:lnTo>
                  <a:lnTo>
                    <a:pt x="404" y="440"/>
                  </a:lnTo>
                  <a:lnTo>
                    <a:pt x="415" y="430"/>
                  </a:lnTo>
                  <a:lnTo>
                    <a:pt x="426" y="421"/>
                  </a:lnTo>
                  <a:lnTo>
                    <a:pt x="438" y="412"/>
                  </a:lnTo>
                  <a:lnTo>
                    <a:pt x="449" y="401"/>
                  </a:lnTo>
                  <a:lnTo>
                    <a:pt x="460" y="392"/>
                  </a:lnTo>
                  <a:lnTo>
                    <a:pt x="472" y="383"/>
                  </a:lnTo>
                  <a:lnTo>
                    <a:pt x="483" y="374"/>
                  </a:lnTo>
                  <a:lnTo>
                    <a:pt x="494" y="365"/>
                  </a:lnTo>
                  <a:lnTo>
                    <a:pt x="506" y="356"/>
                  </a:lnTo>
                  <a:lnTo>
                    <a:pt x="515" y="344"/>
                  </a:lnTo>
                  <a:lnTo>
                    <a:pt x="528" y="335"/>
                  </a:lnTo>
                  <a:lnTo>
                    <a:pt x="537" y="326"/>
                  </a:lnTo>
                  <a:lnTo>
                    <a:pt x="549" y="317"/>
                  </a:lnTo>
                  <a:lnTo>
                    <a:pt x="560" y="308"/>
                  </a:lnTo>
                  <a:lnTo>
                    <a:pt x="569" y="299"/>
                  </a:lnTo>
                  <a:lnTo>
                    <a:pt x="580" y="290"/>
                  </a:lnTo>
                  <a:lnTo>
                    <a:pt x="592" y="281"/>
                  </a:lnTo>
                  <a:lnTo>
                    <a:pt x="601" y="272"/>
                  </a:lnTo>
                  <a:lnTo>
                    <a:pt x="612" y="263"/>
                  </a:lnTo>
                  <a:lnTo>
                    <a:pt x="621" y="254"/>
                  </a:lnTo>
                  <a:lnTo>
                    <a:pt x="633" y="245"/>
                  </a:lnTo>
                  <a:lnTo>
                    <a:pt x="642" y="236"/>
                  </a:lnTo>
                  <a:lnTo>
                    <a:pt x="653" y="229"/>
                  </a:lnTo>
                  <a:lnTo>
                    <a:pt x="660" y="220"/>
                  </a:lnTo>
                  <a:lnTo>
                    <a:pt x="671" y="213"/>
                  </a:lnTo>
                  <a:lnTo>
                    <a:pt x="680" y="204"/>
                  </a:lnTo>
                  <a:lnTo>
                    <a:pt x="689" y="197"/>
                  </a:lnTo>
                  <a:lnTo>
                    <a:pt x="696" y="188"/>
                  </a:lnTo>
                  <a:lnTo>
                    <a:pt x="705" y="181"/>
                  </a:lnTo>
                  <a:lnTo>
                    <a:pt x="712" y="172"/>
                  </a:lnTo>
                  <a:lnTo>
                    <a:pt x="721" y="165"/>
                  </a:lnTo>
                  <a:lnTo>
                    <a:pt x="728" y="159"/>
                  </a:lnTo>
                  <a:lnTo>
                    <a:pt x="737" y="152"/>
                  </a:lnTo>
                  <a:lnTo>
                    <a:pt x="744" y="145"/>
                  </a:lnTo>
                  <a:lnTo>
                    <a:pt x="750" y="138"/>
                  </a:lnTo>
                  <a:lnTo>
                    <a:pt x="755" y="131"/>
                  </a:lnTo>
                  <a:lnTo>
                    <a:pt x="762" y="125"/>
                  </a:lnTo>
                  <a:lnTo>
                    <a:pt x="769" y="118"/>
                  </a:lnTo>
                  <a:lnTo>
                    <a:pt x="775" y="111"/>
                  </a:lnTo>
                  <a:lnTo>
                    <a:pt x="780" y="106"/>
                  </a:lnTo>
                  <a:lnTo>
                    <a:pt x="787" y="102"/>
                  </a:lnTo>
                  <a:lnTo>
                    <a:pt x="791" y="95"/>
                  </a:lnTo>
                  <a:lnTo>
                    <a:pt x="796" y="88"/>
                  </a:lnTo>
                  <a:lnTo>
                    <a:pt x="800" y="84"/>
                  </a:lnTo>
                  <a:lnTo>
                    <a:pt x="805" y="79"/>
                  </a:lnTo>
                  <a:lnTo>
                    <a:pt x="814" y="68"/>
                  </a:lnTo>
                  <a:lnTo>
                    <a:pt x="823" y="59"/>
                  </a:lnTo>
                  <a:lnTo>
                    <a:pt x="830" y="50"/>
                  </a:lnTo>
                  <a:lnTo>
                    <a:pt x="837" y="41"/>
                  </a:lnTo>
                  <a:lnTo>
                    <a:pt x="843" y="34"/>
                  </a:lnTo>
                  <a:lnTo>
                    <a:pt x="850" y="29"/>
                  </a:lnTo>
                  <a:lnTo>
                    <a:pt x="852" y="23"/>
                  </a:lnTo>
                  <a:lnTo>
                    <a:pt x="857" y="16"/>
                  </a:lnTo>
                  <a:lnTo>
                    <a:pt x="859" y="11"/>
                  </a:lnTo>
                  <a:lnTo>
                    <a:pt x="864" y="9"/>
                  </a:lnTo>
                  <a:lnTo>
                    <a:pt x="868" y="2"/>
                  </a:lnTo>
                  <a:lnTo>
                    <a:pt x="873" y="0"/>
                  </a:lnTo>
                  <a:lnTo>
                    <a:pt x="873" y="0"/>
                  </a:lnTo>
                  <a:lnTo>
                    <a:pt x="873" y="4"/>
                  </a:lnTo>
                  <a:lnTo>
                    <a:pt x="873" y="9"/>
                  </a:lnTo>
                  <a:lnTo>
                    <a:pt x="873" y="11"/>
                  </a:lnTo>
                  <a:lnTo>
                    <a:pt x="873" y="16"/>
                  </a:lnTo>
                  <a:lnTo>
                    <a:pt x="873" y="25"/>
                  </a:lnTo>
                  <a:lnTo>
                    <a:pt x="871" y="29"/>
                  </a:lnTo>
                  <a:lnTo>
                    <a:pt x="868" y="34"/>
                  </a:lnTo>
                  <a:lnTo>
                    <a:pt x="868" y="41"/>
                  </a:lnTo>
                  <a:lnTo>
                    <a:pt x="868" y="47"/>
                  </a:lnTo>
                  <a:lnTo>
                    <a:pt x="866" y="52"/>
                  </a:lnTo>
                  <a:lnTo>
                    <a:pt x="866" y="57"/>
                  </a:lnTo>
                  <a:lnTo>
                    <a:pt x="864" y="63"/>
                  </a:lnTo>
                  <a:lnTo>
                    <a:pt x="864" y="70"/>
                  </a:lnTo>
                  <a:lnTo>
                    <a:pt x="862" y="75"/>
                  </a:lnTo>
                  <a:lnTo>
                    <a:pt x="859" y="79"/>
                  </a:lnTo>
                  <a:lnTo>
                    <a:pt x="857" y="86"/>
                  </a:lnTo>
                  <a:lnTo>
                    <a:pt x="855" y="93"/>
                  </a:lnTo>
                  <a:lnTo>
                    <a:pt x="850" y="100"/>
                  </a:lnTo>
                  <a:lnTo>
                    <a:pt x="848" y="106"/>
                  </a:lnTo>
                  <a:lnTo>
                    <a:pt x="843" y="113"/>
                  </a:lnTo>
                  <a:lnTo>
                    <a:pt x="839" y="122"/>
                  </a:lnTo>
                  <a:lnTo>
                    <a:pt x="832" y="129"/>
                  </a:lnTo>
                  <a:lnTo>
                    <a:pt x="828" y="138"/>
                  </a:lnTo>
                  <a:lnTo>
                    <a:pt x="818" y="147"/>
                  </a:lnTo>
                  <a:lnTo>
                    <a:pt x="812" y="156"/>
                  </a:lnTo>
                  <a:lnTo>
                    <a:pt x="807" y="163"/>
                  </a:lnTo>
                  <a:lnTo>
                    <a:pt x="803" y="168"/>
                  </a:lnTo>
                  <a:lnTo>
                    <a:pt x="798" y="172"/>
                  </a:lnTo>
                  <a:lnTo>
                    <a:pt x="794" y="179"/>
                  </a:lnTo>
                  <a:lnTo>
                    <a:pt x="789" y="183"/>
                  </a:lnTo>
                  <a:lnTo>
                    <a:pt x="784" y="190"/>
                  </a:lnTo>
                  <a:lnTo>
                    <a:pt x="778" y="197"/>
                  </a:lnTo>
                  <a:lnTo>
                    <a:pt x="773" y="204"/>
                  </a:lnTo>
                  <a:lnTo>
                    <a:pt x="766" y="211"/>
                  </a:lnTo>
                  <a:lnTo>
                    <a:pt x="760" y="215"/>
                  </a:lnTo>
                  <a:lnTo>
                    <a:pt x="753" y="222"/>
                  </a:lnTo>
                  <a:lnTo>
                    <a:pt x="748" y="231"/>
                  </a:lnTo>
                  <a:lnTo>
                    <a:pt x="739" y="236"/>
                  </a:lnTo>
                  <a:lnTo>
                    <a:pt x="732" y="245"/>
                  </a:lnTo>
                  <a:lnTo>
                    <a:pt x="726" y="251"/>
                  </a:lnTo>
                  <a:lnTo>
                    <a:pt x="719" y="261"/>
                  </a:lnTo>
                  <a:lnTo>
                    <a:pt x="710" y="270"/>
                  </a:lnTo>
                  <a:lnTo>
                    <a:pt x="701" y="276"/>
                  </a:lnTo>
                  <a:lnTo>
                    <a:pt x="692" y="285"/>
                  </a:lnTo>
                  <a:lnTo>
                    <a:pt x="685" y="295"/>
                  </a:lnTo>
                  <a:lnTo>
                    <a:pt x="676" y="304"/>
                  </a:lnTo>
                  <a:lnTo>
                    <a:pt x="667" y="313"/>
                  </a:lnTo>
                  <a:lnTo>
                    <a:pt x="655" y="324"/>
                  </a:lnTo>
                  <a:lnTo>
                    <a:pt x="646" y="335"/>
                  </a:lnTo>
                  <a:lnTo>
                    <a:pt x="635" y="342"/>
                  </a:lnTo>
                  <a:lnTo>
                    <a:pt x="624" y="353"/>
                  </a:lnTo>
                  <a:lnTo>
                    <a:pt x="614" y="362"/>
                  </a:lnTo>
                  <a:lnTo>
                    <a:pt x="605" y="374"/>
                  </a:lnTo>
                  <a:lnTo>
                    <a:pt x="594" y="383"/>
                  </a:lnTo>
                  <a:lnTo>
                    <a:pt x="583" y="390"/>
                  </a:lnTo>
                  <a:lnTo>
                    <a:pt x="576" y="399"/>
                  </a:lnTo>
                  <a:lnTo>
                    <a:pt x="567" y="408"/>
                  </a:lnTo>
                  <a:lnTo>
                    <a:pt x="556" y="417"/>
                  </a:lnTo>
                  <a:lnTo>
                    <a:pt x="546" y="424"/>
                  </a:lnTo>
                  <a:lnTo>
                    <a:pt x="537" y="433"/>
                  </a:lnTo>
                  <a:lnTo>
                    <a:pt x="528" y="442"/>
                  </a:lnTo>
                  <a:lnTo>
                    <a:pt x="522" y="449"/>
                  </a:lnTo>
                  <a:lnTo>
                    <a:pt x="512" y="455"/>
                  </a:lnTo>
                  <a:lnTo>
                    <a:pt x="503" y="462"/>
                  </a:lnTo>
                  <a:lnTo>
                    <a:pt x="494" y="471"/>
                  </a:lnTo>
                  <a:lnTo>
                    <a:pt x="485" y="476"/>
                  </a:lnTo>
                  <a:lnTo>
                    <a:pt x="476" y="485"/>
                  </a:lnTo>
                  <a:lnTo>
                    <a:pt x="469" y="492"/>
                  </a:lnTo>
                  <a:lnTo>
                    <a:pt x="460" y="498"/>
                  </a:lnTo>
                  <a:lnTo>
                    <a:pt x="454" y="503"/>
                  </a:lnTo>
                  <a:lnTo>
                    <a:pt x="447" y="510"/>
                  </a:lnTo>
                  <a:lnTo>
                    <a:pt x="438" y="514"/>
                  </a:lnTo>
                  <a:lnTo>
                    <a:pt x="431" y="523"/>
                  </a:lnTo>
                  <a:lnTo>
                    <a:pt x="422" y="528"/>
                  </a:lnTo>
                  <a:lnTo>
                    <a:pt x="415" y="532"/>
                  </a:lnTo>
                  <a:lnTo>
                    <a:pt x="406" y="539"/>
                  </a:lnTo>
                  <a:lnTo>
                    <a:pt x="399" y="544"/>
                  </a:lnTo>
                  <a:lnTo>
                    <a:pt x="392" y="548"/>
                  </a:lnTo>
                  <a:lnTo>
                    <a:pt x="386" y="555"/>
                  </a:lnTo>
                  <a:lnTo>
                    <a:pt x="379" y="560"/>
                  </a:lnTo>
                  <a:lnTo>
                    <a:pt x="372" y="564"/>
                  </a:lnTo>
                  <a:lnTo>
                    <a:pt x="365" y="569"/>
                  </a:lnTo>
                  <a:lnTo>
                    <a:pt x="358" y="573"/>
                  </a:lnTo>
                  <a:lnTo>
                    <a:pt x="352" y="578"/>
                  </a:lnTo>
                  <a:lnTo>
                    <a:pt x="345" y="582"/>
                  </a:lnTo>
                  <a:lnTo>
                    <a:pt x="338" y="587"/>
                  </a:lnTo>
                  <a:lnTo>
                    <a:pt x="329" y="591"/>
                  </a:lnTo>
                  <a:lnTo>
                    <a:pt x="324" y="594"/>
                  </a:lnTo>
                  <a:lnTo>
                    <a:pt x="318" y="600"/>
                  </a:lnTo>
                  <a:lnTo>
                    <a:pt x="311" y="603"/>
                  </a:lnTo>
                  <a:lnTo>
                    <a:pt x="304" y="607"/>
                  </a:lnTo>
                  <a:lnTo>
                    <a:pt x="297" y="610"/>
                  </a:lnTo>
                  <a:lnTo>
                    <a:pt x="293" y="614"/>
                  </a:lnTo>
                  <a:lnTo>
                    <a:pt x="286" y="616"/>
                  </a:lnTo>
                  <a:lnTo>
                    <a:pt x="279" y="621"/>
                  </a:lnTo>
                  <a:lnTo>
                    <a:pt x="274" y="625"/>
                  </a:lnTo>
                  <a:lnTo>
                    <a:pt x="268" y="630"/>
                  </a:lnTo>
                  <a:lnTo>
                    <a:pt x="261" y="632"/>
                  </a:lnTo>
                  <a:lnTo>
                    <a:pt x="254" y="634"/>
                  </a:lnTo>
                  <a:lnTo>
                    <a:pt x="247" y="639"/>
                  </a:lnTo>
                  <a:lnTo>
                    <a:pt x="243" y="641"/>
                  </a:lnTo>
                  <a:lnTo>
                    <a:pt x="236" y="644"/>
                  </a:lnTo>
                  <a:lnTo>
                    <a:pt x="229" y="646"/>
                  </a:lnTo>
                  <a:lnTo>
                    <a:pt x="225" y="650"/>
                  </a:lnTo>
                  <a:lnTo>
                    <a:pt x="218" y="655"/>
                  </a:lnTo>
                  <a:lnTo>
                    <a:pt x="213" y="657"/>
                  </a:lnTo>
                  <a:lnTo>
                    <a:pt x="206" y="659"/>
                  </a:lnTo>
                  <a:lnTo>
                    <a:pt x="200" y="664"/>
                  </a:lnTo>
                  <a:lnTo>
                    <a:pt x="195" y="666"/>
                  </a:lnTo>
                  <a:lnTo>
                    <a:pt x="188" y="668"/>
                  </a:lnTo>
                  <a:lnTo>
                    <a:pt x="184" y="671"/>
                  </a:lnTo>
                  <a:lnTo>
                    <a:pt x="177" y="675"/>
                  </a:lnTo>
                  <a:lnTo>
                    <a:pt x="170" y="678"/>
                  </a:lnTo>
                  <a:lnTo>
                    <a:pt x="163" y="680"/>
                  </a:lnTo>
                  <a:lnTo>
                    <a:pt x="159" y="682"/>
                  </a:lnTo>
                  <a:lnTo>
                    <a:pt x="152" y="684"/>
                  </a:lnTo>
                  <a:lnTo>
                    <a:pt x="148" y="687"/>
                  </a:lnTo>
                  <a:lnTo>
                    <a:pt x="136" y="691"/>
                  </a:lnTo>
                  <a:lnTo>
                    <a:pt x="125" y="696"/>
                  </a:lnTo>
                  <a:lnTo>
                    <a:pt x="116" y="700"/>
                  </a:lnTo>
                  <a:lnTo>
                    <a:pt x="107" y="702"/>
                  </a:lnTo>
                  <a:lnTo>
                    <a:pt x="98" y="707"/>
                  </a:lnTo>
                  <a:lnTo>
                    <a:pt x="91" y="711"/>
                  </a:lnTo>
                  <a:lnTo>
                    <a:pt x="82" y="711"/>
                  </a:lnTo>
                  <a:lnTo>
                    <a:pt x="73" y="716"/>
                  </a:lnTo>
                  <a:lnTo>
                    <a:pt x="66" y="718"/>
                  </a:lnTo>
                  <a:lnTo>
                    <a:pt x="59" y="721"/>
                  </a:lnTo>
                  <a:lnTo>
                    <a:pt x="52" y="721"/>
                  </a:lnTo>
                  <a:lnTo>
                    <a:pt x="48" y="723"/>
                  </a:lnTo>
                  <a:lnTo>
                    <a:pt x="41" y="725"/>
                  </a:lnTo>
                  <a:lnTo>
                    <a:pt x="36" y="727"/>
                  </a:lnTo>
                  <a:lnTo>
                    <a:pt x="27" y="730"/>
                  </a:lnTo>
                  <a:lnTo>
                    <a:pt x="18" y="732"/>
                  </a:lnTo>
                  <a:lnTo>
                    <a:pt x="0" y="734"/>
                  </a:lnTo>
                  <a:lnTo>
                    <a:pt x="14" y="725"/>
                  </a:lnTo>
                  <a:lnTo>
                    <a:pt x="14" y="72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3355" y="1672"/>
              <a:ext cx="1016" cy="889"/>
            </a:xfrm>
            <a:custGeom>
              <a:avLst/>
              <a:gdLst>
                <a:gd name="T0" fmla="*/ 30 w 1016"/>
                <a:gd name="T1" fmla="*/ 152 h 889"/>
                <a:gd name="T2" fmla="*/ 46 w 1016"/>
                <a:gd name="T3" fmla="*/ 191 h 889"/>
                <a:gd name="T4" fmla="*/ 61 w 1016"/>
                <a:gd name="T5" fmla="*/ 229 h 889"/>
                <a:gd name="T6" fmla="*/ 80 w 1016"/>
                <a:gd name="T7" fmla="*/ 270 h 889"/>
                <a:gd name="T8" fmla="*/ 102 w 1016"/>
                <a:gd name="T9" fmla="*/ 315 h 889"/>
                <a:gd name="T10" fmla="*/ 127 w 1016"/>
                <a:gd name="T11" fmla="*/ 358 h 889"/>
                <a:gd name="T12" fmla="*/ 157 w 1016"/>
                <a:gd name="T13" fmla="*/ 404 h 889"/>
                <a:gd name="T14" fmla="*/ 188 w 1016"/>
                <a:gd name="T15" fmla="*/ 449 h 889"/>
                <a:gd name="T16" fmla="*/ 227 w 1016"/>
                <a:gd name="T17" fmla="*/ 494 h 889"/>
                <a:gd name="T18" fmla="*/ 268 w 1016"/>
                <a:gd name="T19" fmla="*/ 542 h 889"/>
                <a:gd name="T20" fmla="*/ 315 w 1016"/>
                <a:gd name="T21" fmla="*/ 592 h 889"/>
                <a:gd name="T22" fmla="*/ 367 w 1016"/>
                <a:gd name="T23" fmla="*/ 639 h 889"/>
                <a:gd name="T24" fmla="*/ 429 w 1016"/>
                <a:gd name="T25" fmla="*/ 689 h 889"/>
                <a:gd name="T26" fmla="*/ 485 w 1016"/>
                <a:gd name="T27" fmla="*/ 732 h 889"/>
                <a:gd name="T28" fmla="*/ 542 w 1016"/>
                <a:gd name="T29" fmla="*/ 769 h 889"/>
                <a:gd name="T30" fmla="*/ 596 w 1016"/>
                <a:gd name="T31" fmla="*/ 798 h 889"/>
                <a:gd name="T32" fmla="*/ 644 w 1016"/>
                <a:gd name="T33" fmla="*/ 823 h 889"/>
                <a:gd name="T34" fmla="*/ 692 w 1016"/>
                <a:gd name="T35" fmla="*/ 841 h 889"/>
                <a:gd name="T36" fmla="*/ 735 w 1016"/>
                <a:gd name="T37" fmla="*/ 855 h 889"/>
                <a:gd name="T38" fmla="*/ 773 w 1016"/>
                <a:gd name="T39" fmla="*/ 866 h 889"/>
                <a:gd name="T40" fmla="*/ 807 w 1016"/>
                <a:gd name="T41" fmla="*/ 873 h 889"/>
                <a:gd name="T42" fmla="*/ 837 w 1016"/>
                <a:gd name="T43" fmla="*/ 877 h 889"/>
                <a:gd name="T44" fmla="*/ 875 w 1016"/>
                <a:gd name="T45" fmla="*/ 882 h 889"/>
                <a:gd name="T46" fmla="*/ 914 w 1016"/>
                <a:gd name="T47" fmla="*/ 886 h 889"/>
                <a:gd name="T48" fmla="*/ 957 w 1016"/>
                <a:gd name="T49" fmla="*/ 889 h 889"/>
                <a:gd name="T50" fmla="*/ 993 w 1016"/>
                <a:gd name="T51" fmla="*/ 884 h 889"/>
                <a:gd name="T52" fmla="*/ 1016 w 1016"/>
                <a:gd name="T53" fmla="*/ 877 h 889"/>
                <a:gd name="T54" fmla="*/ 993 w 1016"/>
                <a:gd name="T55" fmla="*/ 870 h 889"/>
                <a:gd name="T56" fmla="*/ 968 w 1016"/>
                <a:gd name="T57" fmla="*/ 861 h 889"/>
                <a:gd name="T58" fmla="*/ 932 w 1016"/>
                <a:gd name="T59" fmla="*/ 848 h 889"/>
                <a:gd name="T60" fmla="*/ 891 w 1016"/>
                <a:gd name="T61" fmla="*/ 834 h 889"/>
                <a:gd name="T62" fmla="*/ 841 w 1016"/>
                <a:gd name="T63" fmla="*/ 814 h 889"/>
                <a:gd name="T64" fmla="*/ 791 w 1016"/>
                <a:gd name="T65" fmla="*/ 796 h 889"/>
                <a:gd name="T66" fmla="*/ 735 w 1016"/>
                <a:gd name="T67" fmla="*/ 773 h 889"/>
                <a:gd name="T68" fmla="*/ 682 w 1016"/>
                <a:gd name="T69" fmla="*/ 748 h 889"/>
                <a:gd name="T70" fmla="*/ 628 w 1016"/>
                <a:gd name="T71" fmla="*/ 723 h 889"/>
                <a:gd name="T72" fmla="*/ 576 w 1016"/>
                <a:gd name="T73" fmla="*/ 696 h 889"/>
                <a:gd name="T74" fmla="*/ 531 w 1016"/>
                <a:gd name="T75" fmla="*/ 669 h 889"/>
                <a:gd name="T76" fmla="*/ 492 w 1016"/>
                <a:gd name="T77" fmla="*/ 642 h 889"/>
                <a:gd name="T78" fmla="*/ 454 w 1016"/>
                <a:gd name="T79" fmla="*/ 610 h 889"/>
                <a:gd name="T80" fmla="*/ 415 w 1016"/>
                <a:gd name="T81" fmla="*/ 576 h 889"/>
                <a:gd name="T82" fmla="*/ 379 w 1016"/>
                <a:gd name="T83" fmla="*/ 540 h 889"/>
                <a:gd name="T84" fmla="*/ 340 w 1016"/>
                <a:gd name="T85" fmla="*/ 501 h 889"/>
                <a:gd name="T86" fmla="*/ 302 w 1016"/>
                <a:gd name="T87" fmla="*/ 463 h 889"/>
                <a:gd name="T88" fmla="*/ 265 w 1016"/>
                <a:gd name="T89" fmla="*/ 422 h 889"/>
                <a:gd name="T90" fmla="*/ 231 w 1016"/>
                <a:gd name="T91" fmla="*/ 383 h 889"/>
                <a:gd name="T92" fmla="*/ 200 w 1016"/>
                <a:gd name="T93" fmla="*/ 345 h 889"/>
                <a:gd name="T94" fmla="*/ 170 w 1016"/>
                <a:gd name="T95" fmla="*/ 306 h 889"/>
                <a:gd name="T96" fmla="*/ 145 w 1016"/>
                <a:gd name="T97" fmla="*/ 272 h 889"/>
                <a:gd name="T98" fmla="*/ 125 w 1016"/>
                <a:gd name="T99" fmla="*/ 243 h 889"/>
                <a:gd name="T100" fmla="*/ 109 w 1016"/>
                <a:gd name="T101" fmla="*/ 216 h 889"/>
                <a:gd name="T102" fmla="*/ 86 w 1016"/>
                <a:gd name="T103" fmla="*/ 170 h 889"/>
                <a:gd name="T104" fmla="*/ 66 w 1016"/>
                <a:gd name="T105" fmla="*/ 127 h 889"/>
                <a:gd name="T106" fmla="*/ 46 w 1016"/>
                <a:gd name="T107" fmla="*/ 82 h 889"/>
                <a:gd name="T108" fmla="*/ 25 w 1016"/>
                <a:gd name="T109" fmla="*/ 43 h 889"/>
                <a:gd name="T110" fmla="*/ 12 w 1016"/>
                <a:gd name="T111" fmla="*/ 14 h 889"/>
                <a:gd name="T112" fmla="*/ 0 w 1016"/>
                <a:gd name="T113" fmla="*/ 3 h 889"/>
                <a:gd name="T114" fmla="*/ 3 w 1016"/>
                <a:gd name="T115" fmla="*/ 39 h 889"/>
                <a:gd name="T116" fmla="*/ 9 w 1016"/>
                <a:gd name="T117" fmla="*/ 71 h 889"/>
                <a:gd name="T118" fmla="*/ 18 w 1016"/>
                <a:gd name="T119" fmla="*/ 11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6" h="889">
                  <a:moveTo>
                    <a:pt x="23" y="125"/>
                  </a:moveTo>
                  <a:lnTo>
                    <a:pt x="23" y="132"/>
                  </a:lnTo>
                  <a:lnTo>
                    <a:pt x="25" y="138"/>
                  </a:lnTo>
                  <a:lnTo>
                    <a:pt x="27" y="145"/>
                  </a:lnTo>
                  <a:lnTo>
                    <a:pt x="30" y="152"/>
                  </a:lnTo>
                  <a:lnTo>
                    <a:pt x="34" y="161"/>
                  </a:lnTo>
                  <a:lnTo>
                    <a:pt x="37" y="168"/>
                  </a:lnTo>
                  <a:lnTo>
                    <a:pt x="39" y="175"/>
                  </a:lnTo>
                  <a:lnTo>
                    <a:pt x="43" y="184"/>
                  </a:lnTo>
                  <a:lnTo>
                    <a:pt x="46" y="191"/>
                  </a:lnTo>
                  <a:lnTo>
                    <a:pt x="48" y="197"/>
                  </a:lnTo>
                  <a:lnTo>
                    <a:pt x="52" y="206"/>
                  </a:lnTo>
                  <a:lnTo>
                    <a:pt x="55" y="216"/>
                  </a:lnTo>
                  <a:lnTo>
                    <a:pt x="57" y="222"/>
                  </a:lnTo>
                  <a:lnTo>
                    <a:pt x="61" y="229"/>
                  </a:lnTo>
                  <a:lnTo>
                    <a:pt x="66" y="238"/>
                  </a:lnTo>
                  <a:lnTo>
                    <a:pt x="68" y="247"/>
                  </a:lnTo>
                  <a:lnTo>
                    <a:pt x="73" y="254"/>
                  </a:lnTo>
                  <a:lnTo>
                    <a:pt x="75" y="263"/>
                  </a:lnTo>
                  <a:lnTo>
                    <a:pt x="80" y="270"/>
                  </a:lnTo>
                  <a:lnTo>
                    <a:pt x="84" y="279"/>
                  </a:lnTo>
                  <a:lnTo>
                    <a:pt x="89" y="288"/>
                  </a:lnTo>
                  <a:lnTo>
                    <a:pt x="93" y="297"/>
                  </a:lnTo>
                  <a:lnTo>
                    <a:pt x="98" y="306"/>
                  </a:lnTo>
                  <a:lnTo>
                    <a:pt x="102" y="315"/>
                  </a:lnTo>
                  <a:lnTo>
                    <a:pt x="107" y="322"/>
                  </a:lnTo>
                  <a:lnTo>
                    <a:pt x="111" y="331"/>
                  </a:lnTo>
                  <a:lnTo>
                    <a:pt x="116" y="340"/>
                  </a:lnTo>
                  <a:lnTo>
                    <a:pt x="123" y="349"/>
                  </a:lnTo>
                  <a:lnTo>
                    <a:pt x="127" y="358"/>
                  </a:lnTo>
                  <a:lnTo>
                    <a:pt x="134" y="367"/>
                  </a:lnTo>
                  <a:lnTo>
                    <a:pt x="139" y="376"/>
                  </a:lnTo>
                  <a:lnTo>
                    <a:pt x="145" y="386"/>
                  </a:lnTo>
                  <a:lnTo>
                    <a:pt x="150" y="395"/>
                  </a:lnTo>
                  <a:lnTo>
                    <a:pt x="157" y="404"/>
                  </a:lnTo>
                  <a:lnTo>
                    <a:pt x="161" y="413"/>
                  </a:lnTo>
                  <a:lnTo>
                    <a:pt x="170" y="422"/>
                  </a:lnTo>
                  <a:lnTo>
                    <a:pt x="175" y="431"/>
                  </a:lnTo>
                  <a:lnTo>
                    <a:pt x="182" y="440"/>
                  </a:lnTo>
                  <a:lnTo>
                    <a:pt x="188" y="449"/>
                  </a:lnTo>
                  <a:lnTo>
                    <a:pt x="197" y="458"/>
                  </a:lnTo>
                  <a:lnTo>
                    <a:pt x="202" y="467"/>
                  </a:lnTo>
                  <a:lnTo>
                    <a:pt x="211" y="476"/>
                  </a:lnTo>
                  <a:lnTo>
                    <a:pt x="218" y="485"/>
                  </a:lnTo>
                  <a:lnTo>
                    <a:pt x="227" y="494"/>
                  </a:lnTo>
                  <a:lnTo>
                    <a:pt x="234" y="503"/>
                  </a:lnTo>
                  <a:lnTo>
                    <a:pt x="243" y="515"/>
                  </a:lnTo>
                  <a:lnTo>
                    <a:pt x="252" y="524"/>
                  </a:lnTo>
                  <a:lnTo>
                    <a:pt x="261" y="533"/>
                  </a:lnTo>
                  <a:lnTo>
                    <a:pt x="268" y="542"/>
                  </a:lnTo>
                  <a:lnTo>
                    <a:pt x="277" y="553"/>
                  </a:lnTo>
                  <a:lnTo>
                    <a:pt x="286" y="562"/>
                  </a:lnTo>
                  <a:lnTo>
                    <a:pt x="295" y="571"/>
                  </a:lnTo>
                  <a:lnTo>
                    <a:pt x="304" y="580"/>
                  </a:lnTo>
                  <a:lnTo>
                    <a:pt x="315" y="592"/>
                  </a:lnTo>
                  <a:lnTo>
                    <a:pt x="324" y="601"/>
                  </a:lnTo>
                  <a:lnTo>
                    <a:pt x="336" y="612"/>
                  </a:lnTo>
                  <a:lnTo>
                    <a:pt x="345" y="619"/>
                  </a:lnTo>
                  <a:lnTo>
                    <a:pt x="356" y="630"/>
                  </a:lnTo>
                  <a:lnTo>
                    <a:pt x="367" y="639"/>
                  </a:lnTo>
                  <a:lnTo>
                    <a:pt x="379" y="651"/>
                  </a:lnTo>
                  <a:lnTo>
                    <a:pt x="390" y="657"/>
                  </a:lnTo>
                  <a:lnTo>
                    <a:pt x="401" y="669"/>
                  </a:lnTo>
                  <a:lnTo>
                    <a:pt x="415" y="678"/>
                  </a:lnTo>
                  <a:lnTo>
                    <a:pt x="429" y="689"/>
                  </a:lnTo>
                  <a:lnTo>
                    <a:pt x="440" y="698"/>
                  </a:lnTo>
                  <a:lnTo>
                    <a:pt x="451" y="705"/>
                  </a:lnTo>
                  <a:lnTo>
                    <a:pt x="463" y="714"/>
                  </a:lnTo>
                  <a:lnTo>
                    <a:pt x="474" y="723"/>
                  </a:lnTo>
                  <a:lnTo>
                    <a:pt x="485" y="732"/>
                  </a:lnTo>
                  <a:lnTo>
                    <a:pt x="499" y="739"/>
                  </a:lnTo>
                  <a:lnTo>
                    <a:pt x="508" y="748"/>
                  </a:lnTo>
                  <a:lnTo>
                    <a:pt x="522" y="755"/>
                  </a:lnTo>
                  <a:lnTo>
                    <a:pt x="531" y="762"/>
                  </a:lnTo>
                  <a:lnTo>
                    <a:pt x="542" y="769"/>
                  </a:lnTo>
                  <a:lnTo>
                    <a:pt x="551" y="775"/>
                  </a:lnTo>
                  <a:lnTo>
                    <a:pt x="565" y="782"/>
                  </a:lnTo>
                  <a:lnTo>
                    <a:pt x="574" y="787"/>
                  </a:lnTo>
                  <a:lnTo>
                    <a:pt x="585" y="793"/>
                  </a:lnTo>
                  <a:lnTo>
                    <a:pt x="596" y="798"/>
                  </a:lnTo>
                  <a:lnTo>
                    <a:pt x="605" y="805"/>
                  </a:lnTo>
                  <a:lnTo>
                    <a:pt x="614" y="809"/>
                  </a:lnTo>
                  <a:lnTo>
                    <a:pt x="626" y="814"/>
                  </a:lnTo>
                  <a:lnTo>
                    <a:pt x="635" y="818"/>
                  </a:lnTo>
                  <a:lnTo>
                    <a:pt x="644" y="823"/>
                  </a:lnTo>
                  <a:lnTo>
                    <a:pt x="653" y="827"/>
                  </a:lnTo>
                  <a:lnTo>
                    <a:pt x="664" y="830"/>
                  </a:lnTo>
                  <a:lnTo>
                    <a:pt x="673" y="834"/>
                  </a:lnTo>
                  <a:lnTo>
                    <a:pt x="682" y="839"/>
                  </a:lnTo>
                  <a:lnTo>
                    <a:pt x="692" y="841"/>
                  </a:lnTo>
                  <a:lnTo>
                    <a:pt x="698" y="846"/>
                  </a:lnTo>
                  <a:lnTo>
                    <a:pt x="707" y="848"/>
                  </a:lnTo>
                  <a:lnTo>
                    <a:pt x="716" y="850"/>
                  </a:lnTo>
                  <a:lnTo>
                    <a:pt x="726" y="852"/>
                  </a:lnTo>
                  <a:lnTo>
                    <a:pt x="735" y="855"/>
                  </a:lnTo>
                  <a:lnTo>
                    <a:pt x="741" y="859"/>
                  </a:lnTo>
                  <a:lnTo>
                    <a:pt x="750" y="861"/>
                  </a:lnTo>
                  <a:lnTo>
                    <a:pt x="757" y="861"/>
                  </a:lnTo>
                  <a:lnTo>
                    <a:pt x="766" y="864"/>
                  </a:lnTo>
                  <a:lnTo>
                    <a:pt x="773" y="866"/>
                  </a:lnTo>
                  <a:lnTo>
                    <a:pt x="780" y="868"/>
                  </a:lnTo>
                  <a:lnTo>
                    <a:pt x="787" y="868"/>
                  </a:lnTo>
                  <a:lnTo>
                    <a:pt x="794" y="870"/>
                  </a:lnTo>
                  <a:lnTo>
                    <a:pt x="800" y="870"/>
                  </a:lnTo>
                  <a:lnTo>
                    <a:pt x="807" y="873"/>
                  </a:lnTo>
                  <a:lnTo>
                    <a:pt x="814" y="873"/>
                  </a:lnTo>
                  <a:lnTo>
                    <a:pt x="818" y="875"/>
                  </a:lnTo>
                  <a:lnTo>
                    <a:pt x="825" y="875"/>
                  </a:lnTo>
                  <a:lnTo>
                    <a:pt x="832" y="877"/>
                  </a:lnTo>
                  <a:lnTo>
                    <a:pt x="837" y="877"/>
                  </a:lnTo>
                  <a:lnTo>
                    <a:pt x="843" y="877"/>
                  </a:lnTo>
                  <a:lnTo>
                    <a:pt x="850" y="880"/>
                  </a:lnTo>
                  <a:lnTo>
                    <a:pt x="855" y="880"/>
                  </a:lnTo>
                  <a:lnTo>
                    <a:pt x="866" y="882"/>
                  </a:lnTo>
                  <a:lnTo>
                    <a:pt x="875" y="882"/>
                  </a:lnTo>
                  <a:lnTo>
                    <a:pt x="884" y="884"/>
                  </a:lnTo>
                  <a:lnTo>
                    <a:pt x="893" y="884"/>
                  </a:lnTo>
                  <a:lnTo>
                    <a:pt x="900" y="884"/>
                  </a:lnTo>
                  <a:lnTo>
                    <a:pt x="907" y="884"/>
                  </a:lnTo>
                  <a:lnTo>
                    <a:pt x="914" y="886"/>
                  </a:lnTo>
                  <a:lnTo>
                    <a:pt x="920" y="889"/>
                  </a:lnTo>
                  <a:lnTo>
                    <a:pt x="930" y="889"/>
                  </a:lnTo>
                  <a:lnTo>
                    <a:pt x="939" y="889"/>
                  </a:lnTo>
                  <a:lnTo>
                    <a:pt x="948" y="889"/>
                  </a:lnTo>
                  <a:lnTo>
                    <a:pt x="957" y="889"/>
                  </a:lnTo>
                  <a:lnTo>
                    <a:pt x="966" y="889"/>
                  </a:lnTo>
                  <a:lnTo>
                    <a:pt x="973" y="886"/>
                  </a:lnTo>
                  <a:lnTo>
                    <a:pt x="979" y="886"/>
                  </a:lnTo>
                  <a:lnTo>
                    <a:pt x="988" y="884"/>
                  </a:lnTo>
                  <a:lnTo>
                    <a:pt x="993" y="884"/>
                  </a:lnTo>
                  <a:lnTo>
                    <a:pt x="998" y="882"/>
                  </a:lnTo>
                  <a:lnTo>
                    <a:pt x="1002" y="880"/>
                  </a:lnTo>
                  <a:lnTo>
                    <a:pt x="1007" y="880"/>
                  </a:lnTo>
                  <a:lnTo>
                    <a:pt x="1013" y="877"/>
                  </a:lnTo>
                  <a:lnTo>
                    <a:pt x="1016" y="877"/>
                  </a:lnTo>
                  <a:lnTo>
                    <a:pt x="1013" y="877"/>
                  </a:lnTo>
                  <a:lnTo>
                    <a:pt x="1011" y="875"/>
                  </a:lnTo>
                  <a:lnTo>
                    <a:pt x="1004" y="873"/>
                  </a:lnTo>
                  <a:lnTo>
                    <a:pt x="998" y="870"/>
                  </a:lnTo>
                  <a:lnTo>
                    <a:pt x="993" y="870"/>
                  </a:lnTo>
                  <a:lnTo>
                    <a:pt x="988" y="868"/>
                  </a:lnTo>
                  <a:lnTo>
                    <a:pt x="984" y="866"/>
                  </a:lnTo>
                  <a:lnTo>
                    <a:pt x="979" y="864"/>
                  </a:lnTo>
                  <a:lnTo>
                    <a:pt x="973" y="861"/>
                  </a:lnTo>
                  <a:lnTo>
                    <a:pt x="968" y="861"/>
                  </a:lnTo>
                  <a:lnTo>
                    <a:pt x="961" y="857"/>
                  </a:lnTo>
                  <a:lnTo>
                    <a:pt x="954" y="857"/>
                  </a:lnTo>
                  <a:lnTo>
                    <a:pt x="948" y="852"/>
                  </a:lnTo>
                  <a:lnTo>
                    <a:pt x="939" y="850"/>
                  </a:lnTo>
                  <a:lnTo>
                    <a:pt x="932" y="848"/>
                  </a:lnTo>
                  <a:lnTo>
                    <a:pt x="923" y="846"/>
                  </a:lnTo>
                  <a:lnTo>
                    <a:pt x="914" y="843"/>
                  </a:lnTo>
                  <a:lnTo>
                    <a:pt x="907" y="839"/>
                  </a:lnTo>
                  <a:lnTo>
                    <a:pt x="898" y="837"/>
                  </a:lnTo>
                  <a:lnTo>
                    <a:pt x="891" y="834"/>
                  </a:lnTo>
                  <a:lnTo>
                    <a:pt x="880" y="830"/>
                  </a:lnTo>
                  <a:lnTo>
                    <a:pt x="871" y="825"/>
                  </a:lnTo>
                  <a:lnTo>
                    <a:pt x="859" y="823"/>
                  </a:lnTo>
                  <a:lnTo>
                    <a:pt x="850" y="818"/>
                  </a:lnTo>
                  <a:lnTo>
                    <a:pt x="841" y="814"/>
                  </a:lnTo>
                  <a:lnTo>
                    <a:pt x="832" y="812"/>
                  </a:lnTo>
                  <a:lnTo>
                    <a:pt x="821" y="807"/>
                  </a:lnTo>
                  <a:lnTo>
                    <a:pt x="812" y="805"/>
                  </a:lnTo>
                  <a:lnTo>
                    <a:pt x="800" y="798"/>
                  </a:lnTo>
                  <a:lnTo>
                    <a:pt x="791" y="796"/>
                  </a:lnTo>
                  <a:lnTo>
                    <a:pt x="778" y="791"/>
                  </a:lnTo>
                  <a:lnTo>
                    <a:pt x="769" y="787"/>
                  </a:lnTo>
                  <a:lnTo>
                    <a:pt x="757" y="782"/>
                  </a:lnTo>
                  <a:lnTo>
                    <a:pt x="746" y="778"/>
                  </a:lnTo>
                  <a:lnTo>
                    <a:pt x="735" y="773"/>
                  </a:lnTo>
                  <a:lnTo>
                    <a:pt x="726" y="769"/>
                  </a:lnTo>
                  <a:lnTo>
                    <a:pt x="714" y="762"/>
                  </a:lnTo>
                  <a:lnTo>
                    <a:pt x="703" y="759"/>
                  </a:lnTo>
                  <a:lnTo>
                    <a:pt x="692" y="753"/>
                  </a:lnTo>
                  <a:lnTo>
                    <a:pt x="682" y="748"/>
                  </a:lnTo>
                  <a:lnTo>
                    <a:pt x="669" y="744"/>
                  </a:lnTo>
                  <a:lnTo>
                    <a:pt x="660" y="739"/>
                  </a:lnTo>
                  <a:lnTo>
                    <a:pt x="648" y="732"/>
                  </a:lnTo>
                  <a:lnTo>
                    <a:pt x="639" y="728"/>
                  </a:lnTo>
                  <a:lnTo>
                    <a:pt x="628" y="723"/>
                  </a:lnTo>
                  <a:lnTo>
                    <a:pt x="617" y="719"/>
                  </a:lnTo>
                  <a:lnTo>
                    <a:pt x="605" y="712"/>
                  </a:lnTo>
                  <a:lnTo>
                    <a:pt x="599" y="707"/>
                  </a:lnTo>
                  <a:lnTo>
                    <a:pt x="587" y="701"/>
                  </a:lnTo>
                  <a:lnTo>
                    <a:pt x="576" y="696"/>
                  </a:lnTo>
                  <a:lnTo>
                    <a:pt x="569" y="689"/>
                  </a:lnTo>
                  <a:lnTo>
                    <a:pt x="560" y="685"/>
                  </a:lnTo>
                  <a:lnTo>
                    <a:pt x="549" y="680"/>
                  </a:lnTo>
                  <a:lnTo>
                    <a:pt x="540" y="673"/>
                  </a:lnTo>
                  <a:lnTo>
                    <a:pt x="531" y="669"/>
                  </a:lnTo>
                  <a:lnTo>
                    <a:pt x="524" y="664"/>
                  </a:lnTo>
                  <a:lnTo>
                    <a:pt x="515" y="657"/>
                  </a:lnTo>
                  <a:lnTo>
                    <a:pt x="506" y="653"/>
                  </a:lnTo>
                  <a:lnTo>
                    <a:pt x="499" y="646"/>
                  </a:lnTo>
                  <a:lnTo>
                    <a:pt x="492" y="642"/>
                  </a:lnTo>
                  <a:lnTo>
                    <a:pt x="485" y="635"/>
                  </a:lnTo>
                  <a:lnTo>
                    <a:pt x="476" y="628"/>
                  </a:lnTo>
                  <a:lnTo>
                    <a:pt x="469" y="623"/>
                  </a:lnTo>
                  <a:lnTo>
                    <a:pt x="463" y="617"/>
                  </a:lnTo>
                  <a:lnTo>
                    <a:pt x="454" y="610"/>
                  </a:lnTo>
                  <a:lnTo>
                    <a:pt x="447" y="603"/>
                  </a:lnTo>
                  <a:lnTo>
                    <a:pt x="438" y="596"/>
                  </a:lnTo>
                  <a:lnTo>
                    <a:pt x="431" y="589"/>
                  </a:lnTo>
                  <a:lnTo>
                    <a:pt x="424" y="583"/>
                  </a:lnTo>
                  <a:lnTo>
                    <a:pt x="415" y="576"/>
                  </a:lnTo>
                  <a:lnTo>
                    <a:pt x="408" y="569"/>
                  </a:lnTo>
                  <a:lnTo>
                    <a:pt x="401" y="562"/>
                  </a:lnTo>
                  <a:lnTo>
                    <a:pt x="392" y="553"/>
                  </a:lnTo>
                  <a:lnTo>
                    <a:pt x="386" y="546"/>
                  </a:lnTo>
                  <a:lnTo>
                    <a:pt x="379" y="540"/>
                  </a:lnTo>
                  <a:lnTo>
                    <a:pt x="372" y="533"/>
                  </a:lnTo>
                  <a:lnTo>
                    <a:pt x="363" y="526"/>
                  </a:lnTo>
                  <a:lnTo>
                    <a:pt x="356" y="517"/>
                  </a:lnTo>
                  <a:lnTo>
                    <a:pt x="347" y="510"/>
                  </a:lnTo>
                  <a:lnTo>
                    <a:pt x="340" y="501"/>
                  </a:lnTo>
                  <a:lnTo>
                    <a:pt x="331" y="494"/>
                  </a:lnTo>
                  <a:lnTo>
                    <a:pt x="324" y="487"/>
                  </a:lnTo>
                  <a:lnTo>
                    <a:pt x="318" y="478"/>
                  </a:lnTo>
                  <a:lnTo>
                    <a:pt x="311" y="472"/>
                  </a:lnTo>
                  <a:lnTo>
                    <a:pt x="302" y="463"/>
                  </a:lnTo>
                  <a:lnTo>
                    <a:pt x="295" y="454"/>
                  </a:lnTo>
                  <a:lnTo>
                    <a:pt x="288" y="447"/>
                  </a:lnTo>
                  <a:lnTo>
                    <a:pt x="281" y="440"/>
                  </a:lnTo>
                  <a:lnTo>
                    <a:pt x="272" y="431"/>
                  </a:lnTo>
                  <a:lnTo>
                    <a:pt x="265" y="422"/>
                  </a:lnTo>
                  <a:lnTo>
                    <a:pt x="259" y="415"/>
                  </a:lnTo>
                  <a:lnTo>
                    <a:pt x="252" y="408"/>
                  </a:lnTo>
                  <a:lnTo>
                    <a:pt x="245" y="399"/>
                  </a:lnTo>
                  <a:lnTo>
                    <a:pt x="238" y="390"/>
                  </a:lnTo>
                  <a:lnTo>
                    <a:pt x="231" y="383"/>
                  </a:lnTo>
                  <a:lnTo>
                    <a:pt x="225" y="374"/>
                  </a:lnTo>
                  <a:lnTo>
                    <a:pt x="218" y="367"/>
                  </a:lnTo>
                  <a:lnTo>
                    <a:pt x="213" y="358"/>
                  </a:lnTo>
                  <a:lnTo>
                    <a:pt x="207" y="352"/>
                  </a:lnTo>
                  <a:lnTo>
                    <a:pt x="200" y="345"/>
                  </a:lnTo>
                  <a:lnTo>
                    <a:pt x="193" y="336"/>
                  </a:lnTo>
                  <a:lnTo>
                    <a:pt x="188" y="329"/>
                  </a:lnTo>
                  <a:lnTo>
                    <a:pt x="182" y="322"/>
                  </a:lnTo>
                  <a:lnTo>
                    <a:pt x="177" y="315"/>
                  </a:lnTo>
                  <a:lnTo>
                    <a:pt x="170" y="306"/>
                  </a:lnTo>
                  <a:lnTo>
                    <a:pt x="166" y="299"/>
                  </a:lnTo>
                  <a:lnTo>
                    <a:pt x="161" y="293"/>
                  </a:lnTo>
                  <a:lnTo>
                    <a:pt x="157" y="286"/>
                  </a:lnTo>
                  <a:lnTo>
                    <a:pt x="150" y="279"/>
                  </a:lnTo>
                  <a:lnTo>
                    <a:pt x="145" y="272"/>
                  </a:lnTo>
                  <a:lnTo>
                    <a:pt x="141" y="265"/>
                  </a:lnTo>
                  <a:lnTo>
                    <a:pt x="136" y="261"/>
                  </a:lnTo>
                  <a:lnTo>
                    <a:pt x="132" y="254"/>
                  </a:lnTo>
                  <a:lnTo>
                    <a:pt x="127" y="247"/>
                  </a:lnTo>
                  <a:lnTo>
                    <a:pt x="125" y="243"/>
                  </a:lnTo>
                  <a:lnTo>
                    <a:pt x="123" y="236"/>
                  </a:lnTo>
                  <a:lnTo>
                    <a:pt x="118" y="229"/>
                  </a:lnTo>
                  <a:lnTo>
                    <a:pt x="114" y="225"/>
                  </a:lnTo>
                  <a:lnTo>
                    <a:pt x="111" y="220"/>
                  </a:lnTo>
                  <a:lnTo>
                    <a:pt x="109" y="216"/>
                  </a:lnTo>
                  <a:lnTo>
                    <a:pt x="102" y="206"/>
                  </a:lnTo>
                  <a:lnTo>
                    <a:pt x="100" y="197"/>
                  </a:lnTo>
                  <a:lnTo>
                    <a:pt x="95" y="188"/>
                  </a:lnTo>
                  <a:lnTo>
                    <a:pt x="91" y="179"/>
                  </a:lnTo>
                  <a:lnTo>
                    <a:pt x="86" y="170"/>
                  </a:lnTo>
                  <a:lnTo>
                    <a:pt x="82" y="161"/>
                  </a:lnTo>
                  <a:lnTo>
                    <a:pt x="77" y="152"/>
                  </a:lnTo>
                  <a:lnTo>
                    <a:pt x="73" y="143"/>
                  </a:lnTo>
                  <a:lnTo>
                    <a:pt x="68" y="136"/>
                  </a:lnTo>
                  <a:lnTo>
                    <a:pt x="66" y="127"/>
                  </a:lnTo>
                  <a:lnTo>
                    <a:pt x="61" y="118"/>
                  </a:lnTo>
                  <a:lnTo>
                    <a:pt x="57" y="109"/>
                  </a:lnTo>
                  <a:lnTo>
                    <a:pt x="52" y="100"/>
                  </a:lnTo>
                  <a:lnTo>
                    <a:pt x="48" y="91"/>
                  </a:lnTo>
                  <a:lnTo>
                    <a:pt x="46" y="82"/>
                  </a:lnTo>
                  <a:lnTo>
                    <a:pt x="41" y="73"/>
                  </a:lnTo>
                  <a:lnTo>
                    <a:pt x="37" y="66"/>
                  </a:lnTo>
                  <a:lnTo>
                    <a:pt x="34" y="59"/>
                  </a:lnTo>
                  <a:lnTo>
                    <a:pt x="30" y="50"/>
                  </a:lnTo>
                  <a:lnTo>
                    <a:pt x="25" y="43"/>
                  </a:lnTo>
                  <a:lnTo>
                    <a:pt x="23" y="37"/>
                  </a:lnTo>
                  <a:lnTo>
                    <a:pt x="21" y="32"/>
                  </a:lnTo>
                  <a:lnTo>
                    <a:pt x="16" y="25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3" y="30"/>
                  </a:lnTo>
                  <a:lnTo>
                    <a:pt x="3" y="39"/>
                  </a:lnTo>
                  <a:lnTo>
                    <a:pt x="5" y="48"/>
                  </a:lnTo>
                  <a:lnTo>
                    <a:pt x="7" y="52"/>
                  </a:lnTo>
                  <a:lnTo>
                    <a:pt x="7" y="59"/>
                  </a:lnTo>
                  <a:lnTo>
                    <a:pt x="7" y="66"/>
                  </a:lnTo>
                  <a:lnTo>
                    <a:pt x="9" y="71"/>
                  </a:lnTo>
                  <a:lnTo>
                    <a:pt x="12" y="82"/>
                  </a:lnTo>
                  <a:lnTo>
                    <a:pt x="14" y="91"/>
                  </a:lnTo>
                  <a:lnTo>
                    <a:pt x="16" y="100"/>
                  </a:lnTo>
                  <a:lnTo>
                    <a:pt x="18" y="109"/>
                  </a:lnTo>
                  <a:lnTo>
                    <a:pt x="18" y="114"/>
                  </a:lnTo>
                  <a:lnTo>
                    <a:pt x="21" y="120"/>
                  </a:lnTo>
                  <a:lnTo>
                    <a:pt x="21" y="123"/>
                  </a:lnTo>
                  <a:lnTo>
                    <a:pt x="23" y="125"/>
                  </a:lnTo>
                  <a:lnTo>
                    <a:pt x="23" y="12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2588" y="2361"/>
              <a:ext cx="1085" cy="993"/>
            </a:xfrm>
            <a:custGeom>
              <a:avLst/>
              <a:gdLst>
                <a:gd name="T0" fmla="*/ 5 w 1084"/>
                <a:gd name="T1" fmla="*/ 21 h 993"/>
                <a:gd name="T2" fmla="*/ 14 w 1084"/>
                <a:gd name="T3" fmla="*/ 50 h 993"/>
                <a:gd name="T4" fmla="*/ 25 w 1084"/>
                <a:gd name="T5" fmla="*/ 84 h 993"/>
                <a:gd name="T6" fmla="*/ 36 w 1084"/>
                <a:gd name="T7" fmla="*/ 118 h 993"/>
                <a:gd name="T8" fmla="*/ 50 w 1084"/>
                <a:gd name="T9" fmla="*/ 154 h 993"/>
                <a:gd name="T10" fmla="*/ 66 w 1084"/>
                <a:gd name="T11" fmla="*/ 193 h 993"/>
                <a:gd name="T12" fmla="*/ 84 w 1084"/>
                <a:gd name="T13" fmla="*/ 234 h 993"/>
                <a:gd name="T14" fmla="*/ 107 w 1084"/>
                <a:gd name="T15" fmla="*/ 274 h 993"/>
                <a:gd name="T16" fmla="*/ 129 w 1084"/>
                <a:gd name="T17" fmla="*/ 317 h 993"/>
                <a:gd name="T18" fmla="*/ 157 w 1084"/>
                <a:gd name="T19" fmla="*/ 363 h 993"/>
                <a:gd name="T20" fmla="*/ 186 w 1084"/>
                <a:gd name="T21" fmla="*/ 408 h 993"/>
                <a:gd name="T22" fmla="*/ 222 w 1084"/>
                <a:gd name="T23" fmla="*/ 456 h 993"/>
                <a:gd name="T24" fmla="*/ 261 w 1084"/>
                <a:gd name="T25" fmla="*/ 506 h 993"/>
                <a:gd name="T26" fmla="*/ 304 w 1084"/>
                <a:gd name="T27" fmla="*/ 555 h 993"/>
                <a:gd name="T28" fmla="*/ 351 w 1084"/>
                <a:gd name="T29" fmla="*/ 608 h 993"/>
                <a:gd name="T30" fmla="*/ 406 w 1084"/>
                <a:gd name="T31" fmla="*/ 660 h 993"/>
                <a:gd name="T32" fmla="*/ 460 w 1084"/>
                <a:gd name="T33" fmla="*/ 712 h 993"/>
                <a:gd name="T34" fmla="*/ 519 w 1084"/>
                <a:gd name="T35" fmla="*/ 759 h 993"/>
                <a:gd name="T36" fmla="*/ 578 w 1084"/>
                <a:gd name="T37" fmla="*/ 800 h 993"/>
                <a:gd name="T38" fmla="*/ 635 w 1084"/>
                <a:gd name="T39" fmla="*/ 836 h 993"/>
                <a:gd name="T40" fmla="*/ 691 w 1084"/>
                <a:gd name="T41" fmla="*/ 866 h 993"/>
                <a:gd name="T42" fmla="*/ 748 w 1084"/>
                <a:gd name="T43" fmla="*/ 893 h 993"/>
                <a:gd name="T44" fmla="*/ 800 w 1084"/>
                <a:gd name="T45" fmla="*/ 916 h 993"/>
                <a:gd name="T46" fmla="*/ 852 w 1084"/>
                <a:gd name="T47" fmla="*/ 936 h 993"/>
                <a:gd name="T48" fmla="*/ 898 w 1084"/>
                <a:gd name="T49" fmla="*/ 950 h 993"/>
                <a:gd name="T50" fmla="*/ 941 w 1084"/>
                <a:gd name="T51" fmla="*/ 963 h 993"/>
                <a:gd name="T52" fmla="*/ 982 w 1084"/>
                <a:gd name="T53" fmla="*/ 972 h 993"/>
                <a:gd name="T54" fmla="*/ 1013 w 1084"/>
                <a:gd name="T55" fmla="*/ 981 h 993"/>
                <a:gd name="T56" fmla="*/ 1041 w 1084"/>
                <a:gd name="T57" fmla="*/ 986 h 993"/>
                <a:gd name="T58" fmla="*/ 1063 w 1084"/>
                <a:gd name="T59" fmla="*/ 991 h 993"/>
                <a:gd name="T60" fmla="*/ 1081 w 1084"/>
                <a:gd name="T61" fmla="*/ 991 h 993"/>
                <a:gd name="T62" fmla="*/ 1072 w 1084"/>
                <a:gd name="T63" fmla="*/ 984 h 993"/>
                <a:gd name="T64" fmla="*/ 1043 w 1084"/>
                <a:gd name="T65" fmla="*/ 968 h 993"/>
                <a:gd name="T66" fmla="*/ 1011 w 1084"/>
                <a:gd name="T67" fmla="*/ 950 h 993"/>
                <a:gd name="T68" fmla="*/ 973 w 1084"/>
                <a:gd name="T69" fmla="*/ 929 h 993"/>
                <a:gd name="T70" fmla="*/ 929 w 1084"/>
                <a:gd name="T71" fmla="*/ 904 h 993"/>
                <a:gd name="T72" fmla="*/ 882 w 1084"/>
                <a:gd name="T73" fmla="*/ 875 h 993"/>
                <a:gd name="T74" fmla="*/ 832 w 1084"/>
                <a:gd name="T75" fmla="*/ 843 h 993"/>
                <a:gd name="T76" fmla="*/ 775 w 1084"/>
                <a:gd name="T77" fmla="*/ 812 h 993"/>
                <a:gd name="T78" fmla="*/ 721 w 1084"/>
                <a:gd name="T79" fmla="*/ 778 h 993"/>
                <a:gd name="T80" fmla="*/ 667 w 1084"/>
                <a:gd name="T81" fmla="*/ 741 h 993"/>
                <a:gd name="T82" fmla="*/ 612 w 1084"/>
                <a:gd name="T83" fmla="*/ 707 h 993"/>
                <a:gd name="T84" fmla="*/ 560 w 1084"/>
                <a:gd name="T85" fmla="*/ 671 h 993"/>
                <a:gd name="T86" fmla="*/ 512 w 1084"/>
                <a:gd name="T87" fmla="*/ 639 h 993"/>
                <a:gd name="T88" fmla="*/ 467 w 1084"/>
                <a:gd name="T89" fmla="*/ 605 h 993"/>
                <a:gd name="T90" fmla="*/ 431 w 1084"/>
                <a:gd name="T91" fmla="*/ 576 h 993"/>
                <a:gd name="T92" fmla="*/ 399 w 1084"/>
                <a:gd name="T93" fmla="*/ 546 h 993"/>
                <a:gd name="T94" fmla="*/ 367 w 1084"/>
                <a:gd name="T95" fmla="*/ 515 h 993"/>
                <a:gd name="T96" fmla="*/ 336 w 1084"/>
                <a:gd name="T97" fmla="*/ 478 h 993"/>
                <a:gd name="T98" fmla="*/ 304 w 1084"/>
                <a:gd name="T99" fmla="*/ 440 h 993"/>
                <a:gd name="T100" fmla="*/ 272 w 1084"/>
                <a:gd name="T101" fmla="*/ 401 h 993"/>
                <a:gd name="T102" fmla="*/ 243 w 1084"/>
                <a:gd name="T103" fmla="*/ 361 h 993"/>
                <a:gd name="T104" fmla="*/ 215 w 1084"/>
                <a:gd name="T105" fmla="*/ 320 h 993"/>
                <a:gd name="T106" fmla="*/ 191 w 1084"/>
                <a:gd name="T107" fmla="*/ 281 h 993"/>
                <a:gd name="T108" fmla="*/ 166 w 1084"/>
                <a:gd name="T109" fmla="*/ 243 h 993"/>
                <a:gd name="T110" fmla="*/ 145 w 1084"/>
                <a:gd name="T111" fmla="*/ 206 h 993"/>
                <a:gd name="T112" fmla="*/ 125 w 1084"/>
                <a:gd name="T113" fmla="*/ 175 h 993"/>
                <a:gd name="T114" fmla="*/ 107 w 1084"/>
                <a:gd name="T115" fmla="*/ 148 h 993"/>
                <a:gd name="T116" fmla="*/ 93 w 1084"/>
                <a:gd name="T117" fmla="*/ 123 h 993"/>
                <a:gd name="T118" fmla="*/ 77 w 1084"/>
                <a:gd name="T119" fmla="*/ 93 h 993"/>
                <a:gd name="T120" fmla="*/ 0 w 1084"/>
                <a:gd name="T121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4" h="993">
                  <a:moveTo>
                    <a:pt x="0" y="0"/>
                  </a:moveTo>
                  <a:lnTo>
                    <a:pt x="0" y="5"/>
                  </a:lnTo>
                  <a:lnTo>
                    <a:pt x="2" y="14"/>
                  </a:lnTo>
                  <a:lnTo>
                    <a:pt x="5" y="21"/>
                  </a:lnTo>
                  <a:lnTo>
                    <a:pt x="7" y="27"/>
                  </a:lnTo>
                  <a:lnTo>
                    <a:pt x="9" y="34"/>
                  </a:lnTo>
                  <a:lnTo>
                    <a:pt x="11" y="43"/>
                  </a:lnTo>
                  <a:lnTo>
                    <a:pt x="14" y="50"/>
                  </a:lnTo>
                  <a:lnTo>
                    <a:pt x="16" y="59"/>
                  </a:lnTo>
                  <a:lnTo>
                    <a:pt x="18" y="68"/>
                  </a:lnTo>
                  <a:lnTo>
                    <a:pt x="23" y="75"/>
                  </a:lnTo>
                  <a:lnTo>
                    <a:pt x="25" y="84"/>
                  </a:lnTo>
                  <a:lnTo>
                    <a:pt x="27" y="93"/>
                  </a:lnTo>
                  <a:lnTo>
                    <a:pt x="30" y="102"/>
                  </a:lnTo>
                  <a:lnTo>
                    <a:pt x="34" y="109"/>
                  </a:lnTo>
                  <a:lnTo>
                    <a:pt x="36" y="118"/>
                  </a:lnTo>
                  <a:lnTo>
                    <a:pt x="41" y="127"/>
                  </a:lnTo>
                  <a:lnTo>
                    <a:pt x="43" y="136"/>
                  </a:lnTo>
                  <a:lnTo>
                    <a:pt x="45" y="145"/>
                  </a:lnTo>
                  <a:lnTo>
                    <a:pt x="50" y="154"/>
                  </a:lnTo>
                  <a:lnTo>
                    <a:pt x="55" y="163"/>
                  </a:lnTo>
                  <a:lnTo>
                    <a:pt x="57" y="172"/>
                  </a:lnTo>
                  <a:lnTo>
                    <a:pt x="61" y="184"/>
                  </a:lnTo>
                  <a:lnTo>
                    <a:pt x="66" y="193"/>
                  </a:lnTo>
                  <a:lnTo>
                    <a:pt x="70" y="204"/>
                  </a:lnTo>
                  <a:lnTo>
                    <a:pt x="75" y="211"/>
                  </a:lnTo>
                  <a:lnTo>
                    <a:pt x="79" y="222"/>
                  </a:lnTo>
                  <a:lnTo>
                    <a:pt x="84" y="234"/>
                  </a:lnTo>
                  <a:lnTo>
                    <a:pt x="91" y="243"/>
                  </a:lnTo>
                  <a:lnTo>
                    <a:pt x="93" y="254"/>
                  </a:lnTo>
                  <a:lnTo>
                    <a:pt x="100" y="265"/>
                  </a:lnTo>
                  <a:lnTo>
                    <a:pt x="107" y="274"/>
                  </a:lnTo>
                  <a:lnTo>
                    <a:pt x="111" y="286"/>
                  </a:lnTo>
                  <a:lnTo>
                    <a:pt x="116" y="297"/>
                  </a:lnTo>
                  <a:lnTo>
                    <a:pt x="123" y="306"/>
                  </a:lnTo>
                  <a:lnTo>
                    <a:pt x="129" y="317"/>
                  </a:lnTo>
                  <a:lnTo>
                    <a:pt x="136" y="329"/>
                  </a:lnTo>
                  <a:lnTo>
                    <a:pt x="141" y="340"/>
                  </a:lnTo>
                  <a:lnTo>
                    <a:pt x="150" y="351"/>
                  </a:lnTo>
                  <a:lnTo>
                    <a:pt x="157" y="363"/>
                  </a:lnTo>
                  <a:lnTo>
                    <a:pt x="163" y="374"/>
                  </a:lnTo>
                  <a:lnTo>
                    <a:pt x="170" y="385"/>
                  </a:lnTo>
                  <a:lnTo>
                    <a:pt x="179" y="397"/>
                  </a:lnTo>
                  <a:lnTo>
                    <a:pt x="186" y="408"/>
                  </a:lnTo>
                  <a:lnTo>
                    <a:pt x="195" y="419"/>
                  </a:lnTo>
                  <a:lnTo>
                    <a:pt x="204" y="431"/>
                  </a:lnTo>
                  <a:lnTo>
                    <a:pt x="213" y="444"/>
                  </a:lnTo>
                  <a:lnTo>
                    <a:pt x="222" y="456"/>
                  </a:lnTo>
                  <a:lnTo>
                    <a:pt x="231" y="467"/>
                  </a:lnTo>
                  <a:lnTo>
                    <a:pt x="240" y="481"/>
                  </a:lnTo>
                  <a:lnTo>
                    <a:pt x="249" y="492"/>
                  </a:lnTo>
                  <a:lnTo>
                    <a:pt x="261" y="506"/>
                  </a:lnTo>
                  <a:lnTo>
                    <a:pt x="270" y="517"/>
                  </a:lnTo>
                  <a:lnTo>
                    <a:pt x="281" y="531"/>
                  </a:lnTo>
                  <a:lnTo>
                    <a:pt x="290" y="542"/>
                  </a:lnTo>
                  <a:lnTo>
                    <a:pt x="304" y="555"/>
                  </a:lnTo>
                  <a:lnTo>
                    <a:pt x="315" y="569"/>
                  </a:lnTo>
                  <a:lnTo>
                    <a:pt x="327" y="580"/>
                  </a:lnTo>
                  <a:lnTo>
                    <a:pt x="338" y="594"/>
                  </a:lnTo>
                  <a:lnTo>
                    <a:pt x="351" y="608"/>
                  </a:lnTo>
                  <a:lnTo>
                    <a:pt x="365" y="621"/>
                  </a:lnTo>
                  <a:lnTo>
                    <a:pt x="376" y="632"/>
                  </a:lnTo>
                  <a:lnTo>
                    <a:pt x="390" y="646"/>
                  </a:lnTo>
                  <a:lnTo>
                    <a:pt x="406" y="660"/>
                  </a:lnTo>
                  <a:lnTo>
                    <a:pt x="419" y="676"/>
                  </a:lnTo>
                  <a:lnTo>
                    <a:pt x="433" y="687"/>
                  </a:lnTo>
                  <a:lnTo>
                    <a:pt x="447" y="700"/>
                  </a:lnTo>
                  <a:lnTo>
                    <a:pt x="460" y="712"/>
                  </a:lnTo>
                  <a:lnTo>
                    <a:pt x="476" y="725"/>
                  </a:lnTo>
                  <a:lnTo>
                    <a:pt x="490" y="737"/>
                  </a:lnTo>
                  <a:lnTo>
                    <a:pt x="506" y="748"/>
                  </a:lnTo>
                  <a:lnTo>
                    <a:pt x="519" y="759"/>
                  </a:lnTo>
                  <a:lnTo>
                    <a:pt x="535" y="771"/>
                  </a:lnTo>
                  <a:lnTo>
                    <a:pt x="549" y="780"/>
                  </a:lnTo>
                  <a:lnTo>
                    <a:pt x="562" y="789"/>
                  </a:lnTo>
                  <a:lnTo>
                    <a:pt x="578" y="800"/>
                  </a:lnTo>
                  <a:lnTo>
                    <a:pt x="592" y="809"/>
                  </a:lnTo>
                  <a:lnTo>
                    <a:pt x="605" y="818"/>
                  </a:lnTo>
                  <a:lnTo>
                    <a:pt x="621" y="827"/>
                  </a:lnTo>
                  <a:lnTo>
                    <a:pt x="635" y="836"/>
                  </a:lnTo>
                  <a:lnTo>
                    <a:pt x="651" y="846"/>
                  </a:lnTo>
                  <a:lnTo>
                    <a:pt x="664" y="852"/>
                  </a:lnTo>
                  <a:lnTo>
                    <a:pt x="678" y="859"/>
                  </a:lnTo>
                  <a:lnTo>
                    <a:pt x="691" y="866"/>
                  </a:lnTo>
                  <a:lnTo>
                    <a:pt x="705" y="875"/>
                  </a:lnTo>
                  <a:lnTo>
                    <a:pt x="719" y="880"/>
                  </a:lnTo>
                  <a:lnTo>
                    <a:pt x="735" y="889"/>
                  </a:lnTo>
                  <a:lnTo>
                    <a:pt x="748" y="893"/>
                  </a:lnTo>
                  <a:lnTo>
                    <a:pt x="762" y="900"/>
                  </a:lnTo>
                  <a:lnTo>
                    <a:pt x="775" y="904"/>
                  </a:lnTo>
                  <a:lnTo>
                    <a:pt x="789" y="911"/>
                  </a:lnTo>
                  <a:lnTo>
                    <a:pt x="800" y="916"/>
                  </a:lnTo>
                  <a:lnTo>
                    <a:pt x="814" y="923"/>
                  </a:lnTo>
                  <a:lnTo>
                    <a:pt x="827" y="927"/>
                  </a:lnTo>
                  <a:lnTo>
                    <a:pt x="839" y="932"/>
                  </a:lnTo>
                  <a:lnTo>
                    <a:pt x="852" y="936"/>
                  </a:lnTo>
                  <a:lnTo>
                    <a:pt x="866" y="941"/>
                  </a:lnTo>
                  <a:lnTo>
                    <a:pt x="875" y="943"/>
                  </a:lnTo>
                  <a:lnTo>
                    <a:pt x="889" y="948"/>
                  </a:lnTo>
                  <a:lnTo>
                    <a:pt x="898" y="950"/>
                  </a:lnTo>
                  <a:lnTo>
                    <a:pt x="911" y="954"/>
                  </a:lnTo>
                  <a:lnTo>
                    <a:pt x="920" y="959"/>
                  </a:lnTo>
                  <a:lnTo>
                    <a:pt x="932" y="961"/>
                  </a:lnTo>
                  <a:lnTo>
                    <a:pt x="941" y="963"/>
                  </a:lnTo>
                  <a:lnTo>
                    <a:pt x="952" y="968"/>
                  </a:lnTo>
                  <a:lnTo>
                    <a:pt x="961" y="968"/>
                  </a:lnTo>
                  <a:lnTo>
                    <a:pt x="973" y="970"/>
                  </a:lnTo>
                  <a:lnTo>
                    <a:pt x="982" y="972"/>
                  </a:lnTo>
                  <a:lnTo>
                    <a:pt x="988" y="975"/>
                  </a:lnTo>
                  <a:lnTo>
                    <a:pt x="997" y="977"/>
                  </a:lnTo>
                  <a:lnTo>
                    <a:pt x="1007" y="979"/>
                  </a:lnTo>
                  <a:lnTo>
                    <a:pt x="1013" y="981"/>
                  </a:lnTo>
                  <a:lnTo>
                    <a:pt x="1022" y="981"/>
                  </a:lnTo>
                  <a:lnTo>
                    <a:pt x="1027" y="984"/>
                  </a:lnTo>
                  <a:lnTo>
                    <a:pt x="1036" y="984"/>
                  </a:lnTo>
                  <a:lnTo>
                    <a:pt x="1041" y="986"/>
                  </a:lnTo>
                  <a:lnTo>
                    <a:pt x="1047" y="986"/>
                  </a:lnTo>
                  <a:lnTo>
                    <a:pt x="1052" y="988"/>
                  </a:lnTo>
                  <a:lnTo>
                    <a:pt x="1059" y="988"/>
                  </a:lnTo>
                  <a:lnTo>
                    <a:pt x="1063" y="991"/>
                  </a:lnTo>
                  <a:lnTo>
                    <a:pt x="1068" y="991"/>
                  </a:lnTo>
                  <a:lnTo>
                    <a:pt x="1072" y="991"/>
                  </a:lnTo>
                  <a:lnTo>
                    <a:pt x="1079" y="991"/>
                  </a:lnTo>
                  <a:lnTo>
                    <a:pt x="1081" y="991"/>
                  </a:lnTo>
                  <a:lnTo>
                    <a:pt x="1084" y="993"/>
                  </a:lnTo>
                  <a:lnTo>
                    <a:pt x="1081" y="991"/>
                  </a:lnTo>
                  <a:lnTo>
                    <a:pt x="1079" y="988"/>
                  </a:lnTo>
                  <a:lnTo>
                    <a:pt x="1072" y="984"/>
                  </a:lnTo>
                  <a:lnTo>
                    <a:pt x="1063" y="979"/>
                  </a:lnTo>
                  <a:lnTo>
                    <a:pt x="1056" y="975"/>
                  </a:lnTo>
                  <a:lnTo>
                    <a:pt x="1050" y="972"/>
                  </a:lnTo>
                  <a:lnTo>
                    <a:pt x="1043" y="968"/>
                  </a:lnTo>
                  <a:lnTo>
                    <a:pt x="1036" y="966"/>
                  </a:lnTo>
                  <a:lnTo>
                    <a:pt x="1029" y="959"/>
                  </a:lnTo>
                  <a:lnTo>
                    <a:pt x="1020" y="957"/>
                  </a:lnTo>
                  <a:lnTo>
                    <a:pt x="1011" y="950"/>
                  </a:lnTo>
                  <a:lnTo>
                    <a:pt x="1004" y="948"/>
                  </a:lnTo>
                  <a:lnTo>
                    <a:pt x="995" y="941"/>
                  </a:lnTo>
                  <a:lnTo>
                    <a:pt x="984" y="936"/>
                  </a:lnTo>
                  <a:lnTo>
                    <a:pt x="973" y="929"/>
                  </a:lnTo>
                  <a:lnTo>
                    <a:pt x="963" y="923"/>
                  </a:lnTo>
                  <a:lnTo>
                    <a:pt x="952" y="916"/>
                  </a:lnTo>
                  <a:lnTo>
                    <a:pt x="941" y="911"/>
                  </a:lnTo>
                  <a:lnTo>
                    <a:pt x="929" y="904"/>
                  </a:lnTo>
                  <a:lnTo>
                    <a:pt x="918" y="898"/>
                  </a:lnTo>
                  <a:lnTo>
                    <a:pt x="907" y="889"/>
                  </a:lnTo>
                  <a:lnTo>
                    <a:pt x="895" y="882"/>
                  </a:lnTo>
                  <a:lnTo>
                    <a:pt x="882" y="875"/>
                  </a:lnTo>
                  <a:lnTo>
                    <a:pt x="871" y="868"/>
                  </a:lnTo>
                  <a:lnTo>
                    <a:pt x="857" y="859"/>
                  </a:lnTo>
                  <a:lnTo>
                    <a:pt x="843" y="852"/>
                  </a:lnTo>
                  <a:lnTo>
                    <a:pt x="832" y="843"/>
                  </a:lnTo>
                  <a:lnTo>
                    <a:pt x="818" y="836"/>
                  </a:lnTo>
                  <a:lnTo>
                    <a:pt x="805" y="827"/>
                  </a:lnTo>
                  <a:lnTo>
                    <a:pt x="789" y="818"/>
                  </a:lnTo>
                  <a:lnTo>
                    <a:pt x="775" y="812"/>
                  </a:lnTo>
                  <a:lnTo>
                    <a:pt x="764" y="802"/>
                  </a:lnTo>
                  <a:lnTo>
                    <a:pt x="748" y="793"/>
                  </a:lnTo>
                  <a:lnTo>
                    <a:pt x="735" y="787"/>
                  </a:lnTo>
                  <a:lnTo>
                    <a:pt x="721" y="778"/>
                  </a:lnTo>
                  <a:lnTo>
                    <a:pt x="707" y="768"/>
                  </a:lnTo>
                  <a:lnTo>
                    <a:pt x="694" y="759"/>
                  </a:lnTo>
                  <a:lnTo>
                    <a:pt x="680" y="750"/>
                  </a:lnTo>
                  <a:lnTo>
                    <a:pt x="667" y="741"/>
                  </a:lnTo>
                  <a:lnTo>
                    <a:pt x="651" y="732"/>
                  </a:lnTo>
                  <a:lnTo>
                    <a:pt x="637" y="725"/>
                  </a:lnTo>
                  <a:lnTo>
                    <a:pt x="626" y="716"/>
                  </a:lnTo>
                  <a:lnTo>
                    <a:pt x="612" y="707"/>
                  </a:lnTo>
                  <a:lnTo>
                    <a:pt x="599" y="698"/>
                  </a:lnTo>
                  <a:lnTo>
                    <a:pt x="585" y="689"/>
                  </a:lnTo>
                  <a:lnTo>
                    <a:pt x="574" y="680"/>
                  </a:lnTo>
                  <a:lnTo>
                    <a:pt x="560" y="671"/>
                  </a:lnTo>
                  <a:lnTo>
                    <a:pt x="549" y="664"/>
                  </a:lnTo>
                  <a:lnTo>
                    <a:pt x="535" y="655"/>
                  </a:lnTo>
                  <a:lnTo>
                    <a:pt x="524" y="646"/>
                  </a:lnTo>
                  <a:lnTo>
                    <a:pt x="512" y="639"/>
                  </a:lnTo>
                  <a:lnTo>
                    <a:pt x="501" y="630"/>
                  </a:lnTo>
                  <a:lnTo>
                    <a:pt x="490" y="621"/>
                  </a:lnTo>
                  <a:lnTo>
                    <a:pt x="478" y="614"/>
                  </a:lnTo>
                  <a:lnTo>
                    <a:pt x="467" y="605"/>
                  </a:lnTo>
                  <a:lnTo>
                    <a:pt x="460" y="598"/>
                  </a:lnTo>
                  <a:lnTo>
                    <a:pt x="449" y="592"/>
                  </a:lnTo>
                  <a:lnTo>
                    <a:pt x="440" y="585"/>
                  </a:lnTo>
                  <a:lnTo>
                    <a:pt x="431" y="576"/>
                  </a:lnTo>
                  <a:lnTo>
                    <a:pt x="424" y="571"/>
                  </a:lnTo>
                  <a:lnTo>
                    <a:pt x="415" y="562"/>
                  </a:lnTo>
                  <a:lnTo>
                    <a:pt x="408" y="555"/>
                  </a:lnTo>
                  <a:lnTo>
                    <a:pt x="399" y="546"/>
                  </a:lnTo>
                  <a:lnTo>
                    <a:pt x="392" y="540"/>
                  </a:lnTo>
                  <a:lnTo>
                    <a:pt x="383" y="531"/>
                  </a:lnTo>
                  <a:lnTo>
                    <a:pt x="376" y="524"/>
                  </a:lnTo>
                  <a:lnTo>
                    <a:pt x="367" y="515"/>
                  </a:lnTo>
                  <a:lnTo>
                    <a:pt x="361" y="508"/>
                  </a:lnTo>
                  <a:lnTo>
                    <a:pt x="351" y="497"/>
                  </a:lnTo>
                  <a:lnTo>
                    <a:pt x="342" y="487"/>
                  </a:lnTo>
                  <a:lnTo>
                    <a:pt x="336" y="478"/>
                  </a:lnTo>
                  <a:lnTo>
                    <a:pt x="327" y="469"/>
                  </a:lnTo>
                  <a:lnTo>
                    <a:pt x="320" y="460"/>
                  </a:lnTo>
                  <a:lnTo>
                    <a:pt x="313" y="451"/>
                  </a:lnTo>
                  <a:lnTo>
                    <a:pt x="304" y="440"/>
                  </a:lnTo>
                  <a:lnTo>
                    <a:pt x="297" y="431"/>
                  </a:lnTo>
                  <a:lnTo>
                    <a:pt x="288" y="419"/>
                  </a:lnTo>
                  <a:lnTo>
                    <a:pt x="281" y="410"/>
                  </a:lnTo>
                  <a:lnTo>
                    <a:pt x="272" y="401"/>
                  </a:lnTo>
                  <a:lnTo>
                    <a:pt x="265" y="390"/>
                  </a:lnTo>
                  <a:lnTo>
                    <a:pt x="259" y="381"/>
                  </a:lnTo>
                  <a:lnTo>
                    <a:pt x="252" y="370"/>
                  </a:lnTo>
                  <a:lnTo>
                    <a:pt x="243" y="361"/>
                  </a:lnTo>
                  <a:lnTo>
                    <a:pt x="236" y="351"/>
                  </a:lnTo>
                  <a:lnTo>
                    <a:pt x="229" y="340"/>
                  </a:lnTo>
                  <a:lnTo>
                    <a:pt x="222" y="329"/>
                  </a:lnTo>
                  <a:lnTo>
                    <a:pt x="215" y="320"/>
                  </a:lnTo>
                  <a:lnTo>
                    <a:pt x="209" y="311"/>
                  </a:lnTo>
                  <a:lnTo>
                    <a:pt x="202" y="299"/>
                  </a:lnTo>
                  <a:lnTo>
                    <a:pt x="197" y="290"/>
                  </a:lnTo>
                  <a:lnTo>
                    <a:pt x="191" y="281"/>
                  </a:lnTo>
                  <a:lnTo>
                    <a:pt x="184" y="272"/>
                  </a:lnTo>
                  <a:lnTo>
                    <a:pt x="177" y="263"/>
                  </a:lnTo>
                  <a:lnTo>
                    <a:pt x="172" y="252"/>
                  </a:lnTo>
                  <a:lnTo>
                    <a:pt x="166" y="243"/>
                  </a:lnTo>
                  <a:lnTo>
                    <a:pt x="161" y="234"/>
                  </a:lnTo>
                  <a:lnTo>
                    <a:pt x="154" y="225"/>
                  </a:lnTo>
                  <a:lnTo>
                    <a:pt x="150" y="215"/>
                  </a:lnTo>
                  <a:lnTo>
                    <a:pt x="145" y="206"/>
                  </a:lnTo>
                  <a:lnTo>
                    <a:pt x="138" y="200"/>
                  </a:lnTo>
                  <a:lnTo>
                    <a:pt x="134" y="191"/>
                  </a:lnTo>
                  <a:lnTo>
                    <a:pt x="129" y="181"/>
                  </a:lnTo>
                  <a:lnTo>
                    <a:pt x="125" y="175"/>
                  </a:lnTo>
                  <a:lnTo>
                    <a:pt x="120" y="168"/>
                  </a:lnTo>
                  <a:lnTo>
                    <a:pt x="116" y="159"/>
                  </a:lnTo>
                  <a:lnTo>
                    <a:pt x="111" y="152"/>
                  </a:lnTo>
                  <a:lnTo>
                    <a:pt x="107" y="148"/>
                  </a:lnTo>
                  <a:lnTo>
                    <a:pt x="104" y="141"/>
                  </a:lnTo>
                  <a:lnTo>
                    <a:pt x="100" y="134"/>
                  </a:lnTo>
                  <a:lnTo>
                    <a:pt x="98" y="127"/>
                  </a:lnTo>
                  <a:lnTo>
                    <a:pt x="93" y="123"/>
                  </a:lnTo>
                  <a:lnTo>
                    <a:pt x="91" y="116"/>
                  </a:lnTo>
                  <a:lnTo>
                    <a:pt x="86" y="109"/>
                  </a:lnTo>
                  <a:lnTo>
                    <a:pt x="82" y="100"/>
                  </a:lnTo>
                  <a:lnTo>
                    <a:pt x="77" y="93"/>
                  </a:lnTo>
                  <a:lnTo>
                    <a:pt x="77" y="89"/>
                  </a:lnTo>
                  <a:lnTo>
                    <a:pt x="75" y="8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3432" y="2298"/>
              <a:ext cx="812" cy="1160"/>
            </a:xfrm>
            <a:custGeom>
              <a:avLst/>
              <a:gdLst>
                <a:gd name="T0" fmla="*/ 9 w 812"/>
                <a:gd name="T1" fmla="*/ 1115 h 1160"/>
                <a:gd name="T2" fmla="*/ 25 w 812"/>
                <a:gd name="T3" fmla="*/ 1058 h 1160"/>
                <a:gd name="T4" fmla="*/ 48 w 812"/>
                <a:gd name="T5" fmla="*/ 999 h 1160"/>
                <a:gd name="T6" fmla="*/ 75 w 812"/>
                <a:gd name="T7" fmla="*/ 938 h 1160"/>
                <a:gd name="T8" fmla="*/ 107 w 812"/>
                <a:gd name="T9" fmla="*/ 879 h 1160"/>
                <a:gd name="T10" fmla="*/ 139 w 812"/>
                <a:gd name="T11" fmla="*/ 818 h 1160"/>
                <a:gd name="T12" fmla="*/ 175 w 812"/>
                <a:gd name="T13" fmla="*/ 757 h 1160"/>
                <a:gd name="T14" fmla="*/ 213 w 812"/>
                <a:gd name="T15" fmla="*/ 695 h 1160"/>
                <a:gd name="T16" fmla="*/ 252 w 812"/>
                <a:gd name="T17" fmla="*/ 637 h 1160"/>
                <a:gd name="T18" fmla="*/ 293 w 812"/>
                <a:gd name="T19" fmla="*/ 578 h 1160"/>
                <a:gd name="T20" fmla="*/ 333 w 812"/>
                <a:gd name="T21" fmla="*/ 523 h 1160"/>
                <a:gd name="T22" fmla="*/ 374 w 812"/>
                <a:gd name="T23" fmla="*/ 469 h 1160"/>
                <a:gd name="T24" fmla="*/ 415 w 812"/>
                <a:gd name="T25" fmla="*/ 421 h 1160"/>
                <a:gd name="T26" fmla="*/ 442 w 812"/>
                <a:gd name="T27" fmla="*/ 383 h 1160"/>
                <a:gd name="T28" fmla="*/ 472 w 812"/>
                <a:gd name="T29" fmla="*/ 346 h 1160"/>
                <a:gd name="T30" fmla="*/ 497 w 812"/>
                <a:gd name="T31" fmla="*/ 312 h 1160"/>
                <a:gd name="T32" fmla="*/ 524 w 812"/>
                <a:gd name="T33" fmla="*/ 281 h 1160"/>
                <a:gd name="T34" fmla="*/ 547 w 812"/>
                <a:gd name="T35" fmla="*/ 251 h 1160"/>
                <a:gd name="T36" fmla="*/ 569 w 812"/>
                <a:gd name="T37" fmla="*/ 220 h 1160"/>
                <a:gd name="T38" fmla="*/ 590 w 812"/>
                <a:gd name="T39" fmla="*/ 195 h 1160"/>
                <a:gd name="T40" fmla="*/ 624 w 812"/>
                <a:gd name="T41" fmla="*/ 152 h 1160"/>
                <a:gd name="T42" fmla="*/ 651 w 812"/>
                <a:gd name="T43" fmla="*/ 115 h 1160"/>
                <a:gd name="T44" fmla="*/ 689 w 812"/>
                <a:gd name="T45" fmla="*/ 84 h 1160"/>
                <a:gd name="T46" fmla="*/ 728 w 812"/>
                <a:gd name="T47" fmla="*/ 54 h 1160"/>
                <a:gd name="T48" fmla="*/ 764 w 812"/>
                <a:gd name="T49" fmla="*/ 27 h 1160"/>
                <a:gd name="T50" fmla="*/ 798 w 812"/>
                <a:gd name="T51" fmla="*/ 7 h 1160"/>
                <a:gd name="T52" fmla="*/ 807 w 812"/>
                <a:gd name="T53" fmla="*/ 9 h 1160"/>
                <a:gd name="T54" fmla="*/ 780 w 812"/>
                <a:gd name="T55" fmla="*/ 31 h 1160"/>
                <a:gd name="T56" fmla="*/ 748 w 812"/>
                <a:gd name="T57" fmla="*/ 68 h 1160"/>
                <a:gd name="T58" fmla="*/ 714 w 812"/>
                <a:gd name="T59" fmla="*/ 111 h 1160"/>
                <a:gd name="T60" fmla="*/ 673 w 812"/>
                <a:gd name="T61" fmla="*/ 165 h 1160"/>
                <a:gd name="T62" fmla="*/ 630 w 812"/>
                <a:gd name="T63" fmla="*/ 226 h 1160"/>
                <a:gd name="T64" fmla="*/ 583 w 812"/>
                <a:gd name="T65" fmla="*/ 297 h 1160"/>
                <a:gd name="T66" fmla="*/ 535 w 812"/>
                <a:gd name="T67" fmla="*/ 367 h 1160"/>
                <a:gd name="T68" fmla="*/ 483 w 812"/>
                <a:gd name="T69" fmla="*/ 437 h 1160"/>
                <a:gd name="T70" fmla="*/ 433 w 812"/>
                <a:gd name="T71" fmla="*/ 510 h 1160"/>
                <a:gd name="T72" fmla="*/ 388 w 812"/>
                <a:gd name="T73" fmla="*/ 578 h 1160"/>
                <a:gd name="T74" fmla="*/ 345 w 812"/>
                <a:gd name="T75" fmla="*/ 639 h 1160"/>
                <a:gd name="T76" fmla="*/ 306 w 812"/>
                <a:gd name="T77" fmla="*/ 693 h 1160"/>
                <a:gd name="T78" fmla="*/ 272 w 812"/>
                <a:gd name="T79" fmla="*/ 736 h 1160"/>
                <a:gd name="T80" fmla="*/ 245 w 812"/>
                <a:gd name="T81" fmla="*/ 773 h 1160"/>
                <a:gd name="T82" fmla="*/ 216 w 812"/>
                <a:gd name="T83" fmla="*/ 813 h 1160"/>
                <a:gd name="T84" fmla="*/ 186 w 812"/>
                <a:gd name="T85" fmla="*/ 854 h 1160"/>
                <a:gd name="T86" fmla="*/ 159 w 812"/>
                <a:gd name="T87" fmla="*/ 897 h 1160"/>
                <a:gd name="T88" fmla="*/ 130 w 812"/>
                <a:gd name="T89" fmla="*/ 940 h 1160"/>
                <a:gd name="T90" fmla="*/ 105 w 812"/>
                <a:gd name="T91" fmla="*/ 983 h 1160"/>
                <a:gd name="T92" fmla="*/ 80 w 812"/>
                <a:gd name="T93" fmla="*/ 1022 h 1160"/>
                <a:gd name="T94" fmla="*/ 57 w 812"/>
                <a:gd name="T95" fmla="*/ 1060 h 1160"/>
                <a:gd name="T96" fmla="*/ 37 w 812"/>
                <a:gd name="T97" fmla="*/ 1092 h 1160"/>
                <a:gd name="T98" fmla="*/ 18 w 812"/>
                <a:gd name="T99" fmla="*/ 1124 h 1160"/>
                <a:gd name="T100" fmla="*/ 0 w 812"/>
                <a:gd name="T101" fmla="*/ 1160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2" h="1160">
                  <a:moveTo>
                    <a:pt x="0" y="1160"/>
                  </a:moveTo>
                  <a:lnTo>
                    <a:pt x="0" y="1146"/>
                  </a:lnTo>
                  <a:lnTo>
                    <a:pt x="3" y="1137"/>
                  </a:lnTo>
                  <a:lnTo>
                    <a:pt x="7" y="1126"/>
                  </a:lnTo>
                  <a:lnTo>
                    <a:pt x="9" y="1115"/>
                  </a:lnTo>
                  <a:lnTo>
                    <a:pt x="12" y="1103"/>
                  </a:lnTo>
                  <a:lnTo>
                    <a:pt x="16" y="1092"/>
                  </a:lnTo>
                  <a:lnTo>
                    <a:pt x="18" y="1081"/>
                  </a:lnTo>
                  <a:lnTo>
                    <a:pt x="23" y="1069"/>
                  </a:lnTo>
                  <a:lnTo>
                    <a:pt x="25" y="1058"/>
                  </a:lnTo>
                  <a:lnTo>
                    <a:pt x="30" y="1044"/>
                  </a:lnTo>
                  <a:lnTo>
                    <a:pt x="34" y="1033"/>
                  </a:lnTo>
                  <a:lnTo>
                    <a:pt x="39" y="1022"/>
                  </a:lnTo>
                  <a:lnTo>
                    <a:pt x="43" y="1011"/>
                  </a:lnTo>
                  <a:lnTo>
                    <a:pt x="48" y="999"/>
                  </a:lnTo>
                  <a:lnTo>
                    <a:pt x="52" y="988"/>
                  </a:lnTo>
                  <a:lnTo>
                    <a:pt x="59" y="977"/>
                  </a:lnTo>
                  <a:lnTo>
                    <a:pt x="64" y="963"/>
                  </a:lnTo>
                  <a:lnTo>
                    <a:pt x="68" y="952"/>
                  </a:lnTo>
                  <a:lnTo>
                    <a:pt x="75" y="938"/>
                  </a:lnTo>
                  <a:lnTo>
                    <a:pt x="82" y="927"/>
                  </a:lnTo>
                  <a:lnTo>
                    <a:pt x="86" y="913"/>
                  </a:lnTo>
                  <a:lnTo>
                    <a:pt x="93" y="902"/>
                  </a:lnTo>
                  <a:lnTo>
                    <a:pt x="98" y="890"/>
                  </a:lnTo>
                  <a:lnTo>
                    <a:pt x="107" y="879"/>
                  </a:lnTo>
                  <a:lnTo>
                    <a:pt x="111" y="865"/>
                  </a:lnTo>
                  <a:lnTo>
                    <a:pt x="118" y="854"/>
                  </a:lnTo>
                  <a:lnTo>
                    <a:pt x="125" y="843"/>
                  </a:lnTo>
                  <a:lnTo>
                    <a:pt x="132" y="829"/>
                  </a:lnTo>
                  <a:lnTo>
                    <a:pt x="139" y="818"/>
                  </a:lnTo>
                  <a:lnTo>
                    <a:pt x="145" y="804"/>
                  </a:lnTo>
                  <a:lnTo>
                    <a:pt x="152" y="793"/>
                  </a:lnTo>
                  <a:lnTo>
                    <a:pt x="161" y="782"/>
                  </a:lnTo>
                  <a:lnTo>
                    <a:pt x="168" y="768"/>
                  </a:lnTo>
                  <a:lnTo>
                    <a:pt x="175" y="757"/>
                  </a:lnTo>
                  <a:lnTo>
                    <a:pt x="182" y="743"/>
                  </a:lnTo>
                  <a:lnTo>
                    <a:pt x="191" y="732"/>
                  </a:lnTo>
                  <a:lnTo>
                    <a:pt x="198" y="720"/>
                  </a:lnTo>
                  <a:lnTo>
                    <a:pt x="207" y="709"/>
                  </a:lnTo>
                  <a:lnTo>
                    <a:pt x="213" y="695"/>
                  </a:lnTo>
                  <a:lnTo>
                    <a:pt x="222" y="684"/>
                  </a:lnTo>
                  <a:lnTo>
                    <a:pt x="229" y="671"/>
                  </a:lnTo>
                  <a:lnTo>
                    <a:pt x="236" y="659"/>
                  </a:lnTo>
                  <a:lnTo>
                    <a:pt x="245" y="648"/>
                  </a:lnTo>
                  <a:lnTo>
                    <a:pt x="252" y="637"/>
                  </a:lnTo>
                  <a:lnTo>
                    <a:pt x="261" y="625"/>
                  </a:lnTo>
                  <a:lnTo>
                    <a:pt x="268" y="614"/>
                  </a:lnTo>
                  <a:lnTo>
                    <a:pt x="277" y="603"/>
                  </a:lnTo>
                  <a:lnTo>
                    <a:pt x="286" y="591"/>
                  </a:lnTo>
                  <a:lnTo>
                    <a:pt x="293" y="578"/>
                  </a:lnTo>
                  <a:lnTo>
                    <a:pt x="302" y="566"/>
                  </a:lnTo>
                  <a:lnTo>
                    <a:pt x="309" y="555"/>
                  </a:lnTo>
                  <a:lnTo>
                    <a:pt x="318" y="546"/>
                  </a:lnTo>
                  <a:lnTo>
                    <a:pt x="327" y="532"/>
                  </a:lnTo>
                  <a:lnTo>
                    <a:pt x="333" y="523"/>
                  </a:lnTo>
                  <a:lnTo>
                    <a:pt x="343" y="512"/>
                  </a:lnTo>
                  <a:lnTo>
                    <a:pt x="352" y="501"/>
                  </a:lnTo>
                  <a:lnTo>
                    <a:pt x="358" y="489"/>
                  </a:lnTo>
                  <a:lnTo>
                    <a:pt x="367" y="480"/>
                  </a:lnTo>
                  <a:lnTo>
                    <a:pt x="374" y="469"/>
                  </a:lnTo>
                  <a:lnTo>
                    <a:pt x="383" y="460"/>
                  </a:lnTo>
                  <a:lnTo>
                    <a:pt x="392" y="448"/>
                  </a:lnTo>
                  <a:lnTo>
                    <a:pt x="399" y="439"/>
                  </a:lnTo>
                  <a:lnTo>
                    <a:pt x="406" y="428"/>
                  </a:lnTo>
                  <a:lnTo>
                    <a:pt x="415" y="421"/>
                  </a:lnTo>
                  <a:lnTo>
                    <a:pt x="422" y="412"/>
                  </a:lnTo>
                  <a:lnTo>
                    <a:pt x="426" y="405"/>
                  </a:lnTo>
                  <a:lnTo>
                    <a:pt x="431" y="399"/>
                  </a:lnTo>
                  <a:lnTo>
                    <a:pt x="438" y="392"/>
                  </a:lnTo>
                  <a:lnTo>
                    <a:pt x="442" y="383"/>
                  </a:lnTo>
                  <a:lnTo>
                    <a:pt x="449" y="376"/>
                  </a:lnTo>
                  <a:lnTo>
                    <a:pt x="454" y="369"/>
                  </a:lnTo>
                  <a:lnTo>
                    <a:pt x="460" y="362"/>
                  </a:lnTo>
                  <a:lnTo>
                    <a:pt x="465" y="353"/>
                  </a:lnTo>
                  <a:lnTo>
                    <a:pt x="472" y="346"/>
                  </a:lnTo>
                  <a:lnTo>
                    <a:pt x="476" y="340"/>
                  </a:lnTo>
                  <a:lnTo>
                    <a:pt x="483" y="335"/>
                  </a:lnTo>
                  <a:lnTo>
                    <a:pt x="488" y="328"/>
                  </a:lnTo>
                  <a:lnTo>
                    <a:pt x="492" y="322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1"/>
                  </a:lnTo>
                  <a:lnTo>
                    <a:pt x="515" y="294"/>
                  </a:lnTo>
                  <a:lnTo>
                    <a:pt x="517" y="288"/>
                  </a:lnTo>
                  <a:lnTo>
                    <a:pt x="524" y="281"/>
                  </a:lnTo>
                  <a:lnTo>
                    <a:pt x="528" y="274"/>
                  </a:lnTo>
                  <a:lnTo>
                    <a:pt x="533" y="267"/>
                  </a:lnTo>
                  <a:lnTo>
                    <a:pt x="537" y="263"/>
                  </a:lnTo>
                  <a:lnTo>
                    <a:pt x="542" y="256"/>
                  </a:lnTo>
                  <a:lnTo>
                    <a:pt x="547" y="251"/>
                  </a:lnTo>
                  <a:lnTo>
                    <a:pt x="551" y="244"/>
                  </a:lnTo>
                  <a:lnTo>
                    <a:pt x="556" y="238"/>
                  </a:lnTo>
                  <a:lnTo>
                    <a:pt x="560" y="233"/>
                  </a:lnTo>
                  <a:lnTo>
                    <a:pt x="565" y="226"/>
                  </a:lnTo>
                  <a:lnTo>
                    <a:pt x="569" y="220"/>
                  </a:lnTo>
                  <a:lnTo>
                    <a:pt x="574" y="215"/>
                  </a:lnTo>
                  <a:lnTo>
                    <a:pt x="578" y="211"/>
                  </a:lnTo>
                  <a:lnTo>
                    <a:pt x="583" y="204"/>
                  </a:lnTo>
                  <a:lnTo>
                    <a:pt x="585" y="199"/>
                  </a:lnTo>
                  <a:lnTo>
                    <a:pt x="590" y="195"/>
                  </a:lnTo>
                  <a:lnTo>
                    <a:pt x="594" y="188"/>
                  </a:lnTo>
                  <a:lnTo>
                    <a:pt x="601" y="179"/>
                  </a:lnTo>
                  <a:lnTo>
                    <a:pt x="610" y="170"/>
                  </a:lnTo>
                  <a:lnTo>
                    <a:pt x="617" y="161"/>
                  </a:lnTo>
                  <a:lnTo>
                    <a:pt x="624" y="152"/>
                  </a:lnTo>
                  <a:lnTo>
                    <a:pt x="628" y="143"/>
                  </a:lnTo>
                  <a:lnTo>
                    <a:pt x="637" y="136"/>
                  </a:lnTo>
                  <a:lnTo>
                    <a:pt x="642" y="129"/>
                  </a:lnTo>
                  <a:lnTo>
                    <a:pt x="646" y="122"/>
                  </a:lnTo>
                  <a:lnTo>
                    <a:pt x="651" y="115"/>
                  </a:lnTo>
                  <a:lnTo>
                    <a:pt x="658" y="111"/>
                  </a:lnTo>
                  <a:lnTo>
                    <a:pt x="667" y="102"/>
                  </a:lnTo>
                  <a:lnTo>
                    <a:pt x="673" y="97"/>
                  </a:lnTo>
                  <a:lnTo>
                    <a:pt x="680" y="90"/>
                  </a:lnTo>
                  <a:lnTo>
                    <a:pt x="689" y="84"/>
                  </a:lnTo>
                  <a:lnTo>
                    <a:pt x="696" y="77"/>
                  </a:lnTo>
                  <a:lnTo>
                    <a:pt x="705" y="72"/>
                  </a:lnTo>
                  <a:lnTo>
                    <a:pt x="712" y="65"/>
                  </a:lnTo>
                  <a:lnTo>
                    <a:pt x="719" y="59"/>
                  </a:lnTo>
                  <a:lnTo>
                    <a:pt x="728" y="54"/>
                  </a:lnTo>
                  <a:lnTo>
                    <a:pt x="735" y="47"/>
                  </a:lnTo>
                  <a:lnTo>
                    <a:pt x="741" y="43"/>
                  </a:lnTo>
                  <a:lnTo>
                    <a:pt x="748" y="36"/>
                  </a:lnTo>
                  <a:lnTo>
                    <a:pt x="755" y="31"/>
                  </a:lnTo>
                  <a:lnTo>
                    <a:pt x="764" y="27"/>
                  </a:lnTo>
                  <a:lnTo>
                    <a:pt x="769" y="22"/>
                  </a:lnTo>
                  <a:lnTo>
                    <a:pt x="775" y="18"/>
                  </a:lnTo>
                  <a:lnTo>
                    <a:pt x="782" y="16"/>
                  </a:lnTo>
                  <a:lnTo>
                    <a:pt x="789" y="13"/>
                  </a:lnTo>
                  <a:lnTo>
                    <a:pt x="798" y="7"/>
                  </a:lnTo>
                  <a:lnTo>
                    <a:pt x="805" y="2"/>
                  </a:lnTo>
                  <a:lnTo>
                    <a:pt x="809" y="0"/>
                  </a:lnTo>
                  <a:lnTo>
                    <a:pt x="812" y="0"/>
                  </a:lnTo>
                  <a:lnTo>
                    <a:pt x="812" y="2"/>
                  </a:lnTo>
                  <a:lnTo>
                    <a:pt x="807" y="9"/>
                  </a:lnTo>
                  <a:lnTo>
                    <a:pt x="803" y="11"/>
                  </a:lnTo>
                  <a:lnTo>
                    <a:pt x="798" y="16"/>
                  </a:lnTo>
                  <a:lnTo>
                    <a:pt x="794" y="20"/>
                  </a:lnTo>
                  <a:lnTo>
                    <a:pt x="789" y="27"/>
                  </a:lnTo>
                  <a:lnTo>
                    <a:pt x="780" y="31"/>
                  </a:lnTo>
                  <a:lnTo>
                    <a:pt x="771" y="43"/>
                  </a:lnTo>
                  <a:lnTo>
                    <a:pt x="764" y="47"/>
                  </a:lnTo>
                  <a:lnTo>
                    <a:pt x="760" y="54"/>
                  </a:lnTo>
                  <a:lnTo>
                    <a:pt x="753" y="61"/>
                  </a:lnTo>
                  <a:lnTo>
                    <a:pt x="748" y="68"/>
                  </a:lnTo>
                  <a:lnTo>
                    <a:pt x="741" y="75"/>
                  </a:lnTo>
                  <a:lnTo>
                    <a:pt x="737" y="84"/>
                  </a:lnTo>
                  <a:lnTo>
                    <a:pt x="728" y="93"/>
                  </a:lnTo>
                  <a:lnTo>
                    <a:pt x="721" y="102"/>
                  </a:lnTo>
                  <a:lnTo>
                    <a:pt x="714" y="111"/>
                  </a:lnTo>
                  <a:lnTo>
                    <a:pt x="707" y="122"/>
                  </a:lnTo>
                  <a:lnTo>
                    <a:pt x="698" y="131"/>
                  </a:lnTo>
                  <a:lnTo>
                    <a:pt x="692" y="143"/>
                  </a:lnTo>
                  <a:lnTo>
                    <a:pt x="683" y="154"/>
                  </a:lnTo>
                  <a:lnTo>
                    <a:pt x="673" y="165"/>
                  </a:lnTo>
                  <a:lnTo>
                    <a:pt x="667" y="177"/>
                  </a:lnTo>
                  <a:lnTo>
                    <a:pt x="658" y="190"/>
                  </a:lnTo>
                  <a:lnTo>
                    <a:pt x="649" y="201"/>
                  </a:lnTo>
                  <a:lnTo>
                    <a:pt x="639" y="215"/>
                  </a:lnTo>
                  <a:lnTo>
                    <a:pt x="630" y="226"/>
                  </a:lnTo>
                  <a:lnTo>
                    <a:pt x="621" y="242"/>
                  </a:lnTo>
                  <a:lnTo>
                    <a:pt x="612" y="254"/>
                  </a:lnTo>
                  <a:lnTo>
                    <a:pt x="601" y="267"/>
                  </a:lnTo>
                  <a:lnTo>
                    <a:pt x="592" y="281"/>
                  </a:lnTo>
                  <a:lnTo>
                    <a:pt x="583" y="297"/>
                  </a:lnTo>
                  <a:lnTo>
                    <a:pt x="574" y="310"/>
                  </a:lnTo>
                  <a:lnTo>
                    <a:pt x="565" y="324"/>
                  </a:lnTo>
                  <a:lnTo>
                    <a:pt x="553" y="337"/>
                  </a:lnTo>
                  <a:lnTo>
                    <a:pt x="544" y="353"/>
                  </a:lnTo>
                  <a:lnTo>
                    <a:pt x="535" y="367"/>
                  </a:lnTo>
                  <a:lnTo>
                    <a:pt x="524" y="380"/>
                  </a:lnTo>
                  <a:lnTo>
                    <a:pt x="515" y="394"/>
                  </a:lnTo>
                  <a:lnTo>
                    <a:pt x="506" y="410"/>
                  </a:lnTo>
                  <a:lnTo>
                    <a:pt x="494" y="424"/>
                  </a:lnTo>
                  <a:lnTo>
                    <a:pt x="483" y="437"/>
                  </a:lnTo>
                  <a:lnTo>
                    <a:pt x="474" y="453"/>
                  </a:lnTo>
                  <a:lnTo>
                    <a:pt x="465" y="469"/>
                  </a:lnTo>
                  <a:lnTo>
                    <a:pt x="454" y="482"/>
                  </a:lnTo>
                  <a:lnTo>
                    <a:pt x="445" y="496"/>
                  </a:lnTo>
                  <a:lnTo>
                    <a:pt x="433" y="510"/>
                  </a:lnTo>
                  <a:lnTo>
                    <a:pt x="424" y="523"/>
                  </a:lnTo>
                  <a:lnTo>
                    <a:pt x="415" y="537"/>
                  </a:lnTo>
                  <a:lnTo>
                    <a:pt x="406" y="550"/>
                  </a:lnTo>
                  <a:lnTo>
                    <a:pt x="397" y="564"/>
                  </a:lnTo>
                  <a:lnTo>
                    <a:pt x="388" y="578"/>
                  </a:lnTo>
                  <a:lnTo>
                    <a:pt x="379" y="589"/>
                  </a:lnTo>
                  <a:lnTo>
                    <a:pt x="370" y="603"/>
                  </a:lnTo>
                  <a:lnTo>
                    <a:pt x="361" y="614"/>
                  </a:lnTo>
                  <a:lnTo>
                    <a:pt x="352" y="628"/>
                  </a:lnTo>
                  <a:lnTo>
                    <a:pt x="345" y="639"/>
                  </a:lnTo>
                  <a:lnTo>
                    <a:pt x="336" y="650"/>
                  </a:lnTo>
                  <a:lnTo>
                    <a:pt x="327" y="661"/>
                  </a:lnTo>
                  <a:lnTo>
                    <a:pt x="320" y="673"/>
                  </a:lnTo>
                  <a:lnTo>
                    <a:pt x="313" y="682"/>
                  </a:lnTo>
                  <a:lnTo>
                    <a:pt x="306" y="693"/>
                  </a:lnTo>
                  <a:lnTo>
                    <a:pt x="297" y="702"/>
                  </a:lnTo>
                  <a:lnTo>
                    <a:pt x="293" y="711"/>
                  </a:lnTo>
                  <a:lnTo>
                    <a:pt x="284" y="720"/>
                  </a:lnTo>
                  <a:lnTo>
                    <a:pt x="279" y="729"/>
                  </a:lnTo>
                  <a:lnTo>
                    <a:pt x="272" y="736"/>
                  </a:lnTo>
                  <a:lnTo>
                    <a:pt x="268" y="745"/>
                  </a:lnTo>
                  <a:lnTo>
                    <a:pt x="261" y="750"/>
                  </a:lnTo>
                  <a:lnTo>
                    <a:pt x="256" y="759"/>
                  </a:lnTo>
                  <a:lnTo>
                    <a:pt x="250" y="766"/>
                  </a:lnTo>
                  <a:lnTo>
                    <a:pt x="245" y="773"/>
                  </a:lnTo>
                  <a:lnTo>
                    <a:pt x="238" y="779"/>
                  </a:lnTo>
                  <a:lnTo>
                    <a:pt x="232" y="788"/>
                  </a:lnTo>
                  <a:lnTo>
                    <a:pt x="227" y="795"/>
                  </a:lnTo>
                  <a:lnTo>
                    <a:pt x="222" y="804"/>
                  </a:lnTo>
                  <a:lnTo>
                    <a:pt x="216" y="813"/>
                  </a:lnTo>
                  <a:lnTo>
                    <a:pt x="209" y="820"/>
                  </a:lnTo>
                  <a:lnTo>
                    <a:pt x="204" y="829"/>
                  </a:lnTo>
                  <a:lnTo>
                    <a:pt x="198" y="838"/>
                  </a:lnTo>
                  <a:lnTo>
                    <a:pt x="193" y="845"/>
                  </a:lnTo>
                  <a:lnTo>
                    <a:pt x="186" y="854"/>
                  </a:lnTo>
                  <a:lnTo>
                    <a:pt x="182" y="863"/>
                  </a:lnTo>
                  <a:lnTo>
                    <a:pt x="175" y="872"/>
                  </a:lnTo>
                  <a:lnTo>
                    <a:pt x="170" y="881"/>
                  </a:lnTo>
                  <a:lnTo>
                    <a:pt x="164" y="888"/>
                  </a:lnTo>
                  <a:lnTo>
                    <a:pt x="159" y="897"/>
                  </a:lnTo>
                  <a:lnTo>
                    <a:pt x="152" y="906"/>
                  </a:lnTo>
                  <a:lnTo>
                    <a:pt x="145" y="913"/>
                  </a:lnTo>
                  <a:lnTo>
                    <a:pt x="141" y="922"/>
                  </a:lnTo>
                  <a:lnTo>
                    <a:pt x="136" y="931"/>
                  </a:lnTo>
                  <a:lnTo>
                    <a:pt x="130" y="940"/>
                  </a:lnTo>
                  <a:lnTo>
                    <a:pt x="125" y="949"/>
                  </a:lnTo>
                  <a:lnTo>
                    <a:pt x="120" y="958"/>
                  </a:lnTo>
                  <a:lnTo>
                    <a:pt x="116" y="965"/>
                  </a:lnTo>
                  <a:lnTo>
                    <a:pt x="109" y="974"/>
                  </a:lnTo>
                  <a:lnTo>
                    <a:pt x="105" y="983"/>
                  </a:lnTo>
                  <a:lnTo>
                    <a:pt x="98" y="990"/>
                  </a:lnTo>
                  <a:lnTo>
                    <a:pt x="93" y="999"/>
                  </a:lnTo>
                  <a:lnTo>
                    <a:pt x="91" y="1008"/>
                  </a:lnTo>
                  <a:lnTo>
                    <a:pt x="84" y="1015"/>
                  </a:lnTo>
                  <a:lnTo>
                    <a:pt x="80" y="1022"/>
                  </a:lnTo>
                  <a:lnTo>
                    <a:pt x="75" y="1031"/>
                  </a:lnTo>
                  <a:lnTo>
                    <a:pt x="71" y="1038"/>
                  </a:lnTo>
                  <a:lnTo>
                    <a:pt x="66" y="1044"/>
                  </a:lnTo>
                  <a:lnTo>
                    <a:pt x="62" y="1054"/>
                  </a:lnTo>
                  <a:lnTo>
                    <a:pt x="57" y="1060"/>
                  </a:lnTo>
                  <a:lnTo>
                    <a:pt x="52" y="1067"/>
                  </a:lnTo>
                  <a:lnTo>
                    <a:pt x="48" y="1074"/>
                  </a:lnTo>
                  <a:lnTo>
                    <a:pt x="43" y="1078"/>
                  </a:lnTo>
                  <a:lnTo>
                    <a:pt x="39" y="1085"/>
                  </a:lnTo>
                  <a:lnTo>
                    <a:pt x="37" y="1092"/>
                  </a:lnTo>
                  <a:lnTo>
                    <a:pt x="34" y="1097"/>
                  </a:lnTo>
                  <a:lnTo>
                    <a:pt x="30" y="1103"/>
                  </a:lnTo>
                  <a:lnTo>
                    <a:pt x="28" y="1108"/>
                  </a:lnTo>
                  <a:lnTo>
                    <a:pt x="25" y="1115"/>
                  </a:lnTo>
                  <a:lnTo>
                    <a:pt x="18" y="1124"/>
                  </a:lnTo>
                  <a:lnTo>
                    <a:pt x="14" y="1133"/>
                  </a:lnTo>
                  <a:lnTo>
                    <a:pt x="9" y="1140"/>
                  </a:lnTo>
                  <a:lnTo>
                    <a:pt x="7" y="1146"/>
                  </a:lnTo>
                  <a:lnTo>
                    <a:pt x="0" y="1156"/>
                  </a:lnTo>
                  <a:lnTo>
                    <a:pt x="0" y="1160"/>
                  </a:lnTo>
                  <a:lnTo>
                    <a:pt x="0" y="11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1530" y="1473"/>
              <a:ext cx="320" cy="211"/>
            </a:xfrm>
            <a:custGeom>
              <a:avLst/>
              <a:gdLst>
                <a:gd name="T0" fmla="*/ 0 w 319"/>
                <a:gd name="T1" fmla="*/ 0 h 211"/>
                <a:gd name="T2" fmla="*/ 6 w 319"/>
                <a:gd name="T3" fmla="*/ 0 h 211"/>
                <a:gd name="T4" fmla="*/ 13 w 319"/>
                <a:gd name="T5" fmla="*/ 2 h 211"/>
                <a:gd name="T6" fmla="*/ 20 w 319"/>
                <a:gd name="T7" fmla="*/ 4 h 211"/>
                <a:gd name="T8" fmla="*/ 27 w 319"/>
                <a:gd name="T9" fmla="*/ 7 h 211"/>
                <a:gd name="T10" fmla="*/ 34 w 319"/>
                <a:gd name="T11" fmla="*/ 9 h 211"/>
                <a:gd name="T12" fmla="*/ 40 w 319"/>
                <a:gd name="T13" fmla="*/ 11 h 211"/>
                <a:gd name="T14" fmla="*/ 47 w 319"/>
                <a:gd name="T15" fmla="*/ 13 h 211"/>
                <a:gd name="T16" fmla="*/ 56 w 319"/>
                <a:gd name="T17" fmla="*/ 16 h 211"/>
                <a:gd name="T18" fmla="*/ 63 w 319"/>
                <a:gd name="T19" fmla="*/ 18 h 211"/>
                <a:gd name="T20" fmla="*/ 70 w 319"/>
                <a:gd name="T21" fmla="*/ 20 h 211"/>
                <a:gd name="T22" fmla="*/ 77 w 319"/>
                <a:gd name="T23" fmla="*/ 25 h 211"/>
                <a:gd name="T24" fmla="*/ 84 w 319"/>
                <a:gd name="T25" fmla="*/ 27 h 211"/>
                <a:gd name="T26" fmla="*/ 90 w 319"/>
                <a:gd name="T27" fmla="*/ 29 h 211"/>
                <a:gd name="T28" fmla="*/ 99 w 319"/>
                <a:gd name="T29" fmla="*/ 32 h 211"/>
                <a:gd name="T30" fmla="*/ 106 w 319"/>
                <a:gd name="T31" fmla="*/ 36 h 211"/>
                <a:gd name="T32" fmla="*/ 113 w 319"/>
                <a:gd name="T33" fmla="*/ 38 h 211"/>
                <a:gd name="T34" fmla="*/ 120 w 319"/>
                <a:gd name="T35" fmla="*/ 41 h 211"/>
                <a:gd name="T36" fmla="*/ 129 w 319"/>
                <a:gd name="T37" fmla="*/ 45 h 211"/>
                <a:gd name="T38" fmla="*/ 133 w 319"/>
                <a:gd name="T39" fmla="*/ 47 h 211"/>
                <a:gd name="T40" fmla="*/ 142 w 319"/>
                <a:gd name="T41" fmla="*/ 50 h 211"/>
                <a:gd name="T42" fmla="*/ 147 w 319"/>
                <a:gd name="T43" fmla="*/ 54 h 211"/>
                <a:gd name="T44" fmla="*/ 156 w 319"/>
                <a:gd name="T45" fmla="*/ 56 h 211"/>
                <a:gd name="T46" fmla="*/ 161 w 319"/>
                <a:gd name="T47" fmla="*/ 61 h 211"/>
                <a:gd name="T48" fmla="*/ 170 w 319"/>
                <a:gd name="T49" fmla="*/ 63 h 211"/>
                <a:gd name="T50" fmla="*/ 176 w 319"/>
                <a:gd name="T51" fmla="*/ 68 h 211"/>
                <a:gd name="T52" fmla="*/ 183 w 319"/>
                <a:gd name="T53" fmla="*/ 70 h 211"/>
                <a:gd name="T54" fmla="*/ 190 w 319"/>
                <a:gd name="T55" fmla="*/ 75 h 211"/>
                <a:gd name="T56" fmla="*/ 197 w 319"/>
                <a:gd name="T57" fmla="*/ 79 h 211"/>
                <a:gd name="T58" fmla="*/ 204 w 319"/>
                <a:gd name="T59" fmla="*/ 81 h 211"/>
                <a:gd name="T60" fmla="*/ 210 w 319"/>
                <a:gd name="T61" fmla="*/ 86 h 211"/>
                <a:gd name="T62" fmla="*/ 217 w 319"/>
                <a:gd name="T63" fmla="*/ 88 h 211"/>
                <a:gd name="T64" fmla="*/ 224 w 319"/>
                <a:gd name="T65" fmla="*/ 93 h 211"/>
                <a:gd name="T66" fmla="*/ 229 w 319"/>
                <a:gd name="T67" fmla="*/ 97 h 211"/>
                <a:gd name="T68" fmla="*/ 235 w 319"/>
                <a:gd name="T69" fmla="*/ 102 h 211"/>
                <a:gd name="T70" fmla="*/ 242 w 319"/>
                <a:gd name="T71" fmla="*/ 104 h 211"/>
                <a:gd name="T72" fmla="*/ 247 w 319"/>
                <a:gd name="T73" fmla="*/ 109 h 211"/>
                <a:gd name="T74" fmla="*/ 251 w 319"/>
                <a:gd name="T75" fmla="*/ 113 h 211"/>
                <a:gd name="T76" fmla="*/ 258 w 319"/>
                <a:gd name="T77" fmla="*/ 120 h 211"/>
                <a:gd name="T78" fmla="*/ 263 w 319"/>
                <a:gd name="T79" fmla="*/ 124 h 211"/>
                <a:gd name="T80" fmla="*/ 267 w 319"/>
                <a:gd name="T81" fmla="*/ 129 h 211"/>
                <a:gd name="T82" fmla="*/ 276 w 319"/>
                <a:gd name="T83" fmla="*/ 138 h 211"/>
                <a:gd name="T84" fmla="*/ 283 w 319"/>
                <a:gd name="T85" fmla="*/ 149 h 211"/>
                <a:gd name="T86" fmla="*/ 290 w 319"/>
                <a:gd name="T87" fmla="*/ 158 h 211"/>
                <a:gd name="T88" fmla="*/ 299 w 319"/>
                <a:gd name="T89" fmla="*/ 168 h 211"/>
                <a:gd name="T90" fmla="*/ 301 w 319"/>
                <a:gd name="T91" fmla="*/ 177 h 211"/>
                <a:gd name="T92" fmla="*/ 306 w 319"/>
                <a:gd name="T93" fmla="*/ 186 h 211"/>
                <a:gd name="T94" fmla="*/ 310 w 319"/>
                <a:gd name="T95" fmla="*/ 192 h 211"/>
                <a:gd name="T96" fmla="*/ 312 w 319"/>
                <a:gd name="T97" fmla="*/ 199 h 211"/>
                <a:gd name="T98" fmla="*/ 315 w 319"/>
                <a:gd name="T99" fmla="*/ 204 h 211"/>
                <a:gd name="T100" fmla="*/ 317 w 319"/>
                <a:gd name="T101" fmla="*/ 208 h 211"/>
                <a:gd name="T102" fmla="*/ 319 w 319"/>
                <a:gd name="T103" fmla="*/ 211 h 211"/>
                <a:gd name="T104" fmla="*/ 319 w 319"/>
                <a:gd name="T105" fmla="*/ 211 h 211"/>
                <a:gd name="T106" fmla="*/ 47 w 319"/>
                <a:gd name="T107" fmla="*/ 56 h 211"/>
                <a:gd name="T108" fmla="*/ 0 w 319"/>
                <a:gd name="T109" fmla="*/ 0 h 211"/>
                <a:gd name="T110" fmla="*/ 0 w 319"/>
                <a:gd name="T11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211">
                  <a:moveTo>
                    <a:pt x="0" y="0"/>
                  </a:moveTo>
                  <a:lnTo>
                    <a:pt x="6" y="0"/>
                  </a:lnTo>
                  <a:lnTo>
                    <a:pt x="13" y="2"/>
                  </a:lnTo>
                  <a:lnTo>
                    <a:pt x="20" y="4"/>
                  </a:lnTo>
                  <a:lnTo>
                    <a:pt x="27" y="7"/>
                  </a:lnTo>
                  <a:lnTo>
                    <a:pt x="34" y="9"/>
                  </a:lnTo>
                  <a:lnTo>
                    <a:pt x="40" y="11"/>
                  </a:lnTo>
                  <a:lnTo>
                    <a:pt x="47" y="13"/>
                  </a:lnTo>
                  <a:lnTo>
                    <a:pt x="56" y="16"/>
                  </a:lnTo>
                  <a:lnTo>
                    <a:pt x="63" y="18"/>
                  </a:lnTo>
                  <a:lnTo>
                    <a:pt x="70" y="20"/>
                  </a:lnTo>
                  <a:lnTo>
                    <a:pt x="77" y="25"/>
                  </a:lnTo>
                  <a:lnTo>
                    <a:pt x="84" y="27"/>
                  </a:lnTo>
                  <a:lnTo>
                    <a:pt x="90" y="29"/>
                  </a:lnTo>
                  <a:lnTo>
                    <a:pt x="99" y="32"/>
                  </a:lnTo>
                  <a:lnTo>
                    <a:pt x="106" y="36"/>
                  </a:lnTo>
                  <a:lnTo>
                    <a:pt x="113" y="38"/>
                  </a:lnTo>
                  <a:lnTo>
                    <a:pt x="120" y="41"/>
                  </a:lnTo>
                  <a:lnTo>
                    <a:pt x="129" y="45"/>
                  </a:lnTo>
                  <a:lnTo>
                    <a:pt x="133" y="47"/>
                  </a:lnTo>
                  <a:lnTo>
                    <a:pt x="142" y="50"/>
                  </a:lnTo>
                  <a:lnTo>
                    <a:pt x="147" y="54"/>
                  </a:lnTo>
                  <a:lnTo>
                    <a:pt x="156" y="56"/>
                  </a:lnTo>
                  <a:lnTo>
                    <a:pt x="161" y="61"/>
                  </a:lnTo>
                  <a:lnTo>
                    <a:pt x="170" y="63"/>
                  </a:lnTo>
                  <a:lnTo>
                    <a:pt x="176" y="68"/>
                  </a:lnTo>
                  <a:lnTo>
                    <a:pt x="183" y="70"/>
                  </a:lnTo>
                  <a:lnTo>
                    <a:pt x="190" y="75"/>
                  </a:lnTo>
                  <a:lnTo>
                    <a:pt x="197" y="79"/>
                  </a:lnTo>
                  <a:lnTo>
                    <a:pt x="204" y="81"/>
                  </a:lnTo>
                  <a:lnTo>
                    <a:pt x="210" y="86"/>
                  </a:lnTo>
                  <a:lnTo>
                    <a:pt x="217" y="88"/>
                  </a:lnTo>
                  <a:lnTo>
                    <a:pt x="224" y="93"/>
                  </a:lnTo>
                  <a:lnTo>
                    <a:pt x="229" y="97"/>
                  </a:lnTo>
                  <a:lnTo>
                    <a:pt x="235" y="102"/>
                  </a:lnTo>
                  <a:lnTo>
                    <a:pt x="242" y="104"/>
                  </a:lnTo>
                  <a:lnTo>
                    <a:pt x="247" y="109"/>
                  </a:lnTo>
                  <a:lnTo>
                    <a:pt x="251" y="113"/>
                  </a:lnTo>
                  <a:lnTo>
                    <a:pt x="258" y="120"/>
                  </a:lnTo>
                  <a:lnTo>
                    <a:pt x="263" y="124"/>
                  </a:lnTo>
                  <a:lnTo>
                    <a:pt x="267" y="129"/>
                  </a:lnTo>
                  <a:lnTo>
                    <a:pt x="276" y="138"/>
                  </a:lnTo>
                  <a:lnTo>
                    <a:pt x="283" y="149"/>
                  </a:lnTo>
                  <a:lnTo>
                    <a:pt x="290" y="158"/>
                  </a:lnTo>
                  <a:lnTo>
                    <a:pt x="299" y="168"/>
                  </a:lnTo>
                  <a:lnTo>
                    <a:pt x="301" y="177"/>
                  </a:lnTo>
                  <a:lnTo>
                    <a:pt x="306" y="186"/>
                  </a:lnTo>
                  <a:lnTo>
                    <a:pt x="310" y="192"/>
                  </a:lnTo>
                  <a:lnTo>
                    <a:pt x="312" y="199"/>
                  </a:lnTo>
                  <a:lnTo>
                    <a:pt x="315" y="204"/>
                  </a:lnTo>
                  <a:lnTo>
                    <a:pt x="317" y="208"/>
                  </a:lnTo>
                  <a:lnTo>
                    <a:pt x="319" y="211"/>
                  </a:lnTo>
                  <a:lnTo>
                    <a:pt x="319" y="211"/>
                  </a:lnTo>
                  <a:lnTo>
                    <a:pt x="47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1846" y="1301"/>
              <a:ext cx="1199" cy="446"/>
            </a:xfrm>
            <a:custGeom>
              <a:avLst/>
              <a:gdLst>
                <a:gd name="T0" fmla="*/ 122 w 1199"/>
                <a:gd name="T1" fmla="*/ 358 h 446"/>
                <a:gd name="T2" fmla="*/ 188 w 1199"/>
                <a:gd name="T3" fmla="*/ 346 h 446"/>
                <a:gd name="T4" fmla="*/ 267 w 1199"/>
                <a:gd name="T5" fmla="*/ 328 h 446"/>
                <a:gd name="T6" fmla="*/ 358 w 1199"/>
                <a:gd name="T7" fmla="*/ 306 h 446"/>
                <a:gd name="T8" fmla="*/ 451 w 1199"/>
                <a:gd name="T9" fmla="*/ 276 h 446"/>
                <a:gd name="T10" fmla="*/ 546 w 1199"/>
                <a:gd name="T11" fmla="*/ 244 h 446"/>
                <a:gd name="T12" fmla="*/ 643 w 1199"/>
                <a:gd name="T13" fmla="*/ 213 h 446"/>
                <a:gd name="T14" fmla="*/ 734 w 1199"/>
                <a:gd name="T15" fmla="*/ 181 h 446"/>
                <a:gd name="T16" fmla="*/ 818 w 1199"/>
                <a:gd name="T17" fmla="*/ 149 h 446"/>
                <a:gd name="T18" fmla="*/ 888 w 1199"/>
                <a:gd name="T19" fmla="*/ 122 h 446"/>
                <a:gd name="T20" fmla="*/ 947 w 1199"/>
                <a:gd name="T21" fmla="*/ 99 h 446"/>
                <a:gd name="T22" fmla="*/ 988 w 1199"/>
                <a:gd name="T23" fmla="*/ 81 h 446"/>
                <a:gd name="T24" fmla="*/ 1011 w 1199"/>
                <a:gd name="T25" fmla="*/ 72 h 446"/>
                <a:gd name="T26" fmla="*/ 1036 w 1199"/>
                <a:gd name="T27" fmla="*/ 58 h 446"/>
                <a:gd name="T28" fmla="*/ 1074 w 1199"/>
                <a:gd name="T29" fmla="*/ 40 h 446"/>
                <a:gd name="T30" fmla="*/ 1117 w 1199"/>
                <a:gd name="T31" fmla="*/ 25 h 446"/>
                <a:gd name="T32" fmla="*/ 1156 w 1199"/>
                <a:gd name="T33" fmla="*/ 11 h 446"/>
                <a:gd name="T34" fmla="*/ 1190 w 1199"/>
                <a:gd name="T35" fmla="*/ 2 h 446"/>
                <a:gd name="T36" fmla="*/ 1185 w 1199"/>
                <a:gd name="T37" fmla="*/ 11 h 446"/>
                <a:gd name="T38" fmla="*/ 1149 w 1199"/>
                <a:gd name="T39" fmla="*/ 31 h 446"/>
                <a:gd name="T40" fmla="*/ 1108 w 1199"/>
                <a:gd name="T41" fmla="*/ 52 h 446"/>
                <a:gd name="T42" fmla="*/ 1079 w 1199"/>
                <a:gd name="T43" fmla="*/ 68 h 446"/>
                <a:gd name="T44" fmla="*/ 1045 w 1199"/>
                <a:gd name="T45" fmla="*/ 86 h 446"/>
                <a:gd name="T46" fmla="*/ 1008 w 1199"/>
                <a:gd name="T47" fmla="*/ 102 h 446"/>
                <a:gd name="T48" fmla="*/ 970 w 1199"/>
                <a:gd name="T49" fmla="*/ 122 h 446"/>
                <a:gd name="T50" fmla="*/ 927 w 1199"/>
                <a:gd name="T51" fmla="*/ 142 h 446"/>
                <a:gd name="T52" fmla="*/ 886 w 1199"/>
                <a:gd name="T53" fmla="*/ 165 h 446"/>
                <a:gd name="T54" fmla="*/ 841 w 1199"/>
                <a:gd name="T55" fmla="*/ 185 h 446"/>
                <a:gd name="T56" fmla="*/ 795 w 1199"/>
                <a:gd name="T57" fmla="*/ 208 h 446"/>
                <a:gd name="T58" fmla="*/ 752 w 1199"/>
                <a:gd name="T59" fmla="*/ 228 h 446"/>
                <a:gd name="T60" fmla="*/ 711 w 1199"/>
                <a:gd name="T61" fmla="*/ 244 h 446"/>
                <a:gd name="T62" fmla="*/ 675 w 1199"/>
                <a:gd name="T63" fmla="*/ 260 h 446"/>
                <a:gd name="T64" fmla="*/ 641 w 1199"/>
                <a:gd name="T65" fmla="*/ 274 h 446"/>
                <a:gd name="T66" fmla="*/ 609 w 1199"/>
                <a:gd name="T67" fmla="*/ 285 h 446"/>
                <a:gd name="T68" fmla="*/ 580 w 1199"/>
                <a:gd name="T69" fmla="*/ 296 h 446"/>
                <a:gd name="T70" fmla="*/ 550 w 1199"/>
                <a:gd name="T71" fmla="*/ 306 h 446"/>
                <a:gd name="T72" fmla="*/ 521 w 1199"/>
                <a:gd name="T73" fmla="*/ 315 h 446"/>
                <a:gd name="T74" fmla="*/ 480 w 1199"/>
                <a:gd name="T75" fmla="*/ 328 h 446"/>
                <a:gd name="T76" fmla="*/ 428 w 1199"/>
                <a:gd name="T77" fmla="*/ 344 h 446"/>
                <a:gd name="T78" fmla="*/ 390 w 1199"/>
                <a:gd name="T79" fmla="*/ 355 h 446"/>
                <a:gd name="T80" fmla="*/ 362 w 1199"/>
                <a:gd name="T81" fmla="*/ 367 h 446"/>
                <a:gd name="T82" fmla="*/ 333 w 1199"/>
                <a:gd name="T83" fmla="*/ 374 h 446"/>
                <a:gd name="T84" fmla="*/ 301 w 1199"/>
                <a:gd name="T85" fmla="*/ 383 h 446"/>
                <a:gd name="T86" fmla="*/ 269 w 1199"/>
                <a:gd name="T87" fmla="*/ 392 h 446"/>
                <a:gd name="T88" fmla="*/ 238 w 1199"/>
                <a:gd name="T89" fmla="*/ 403 h 446"/>
                <a:gd name="T90" fmla="*/ 204 w 1199"/>
                <a:gd name="T91" fmla="*/ 412 h 446"/>
                <a:gd name="T92" fmla="*/ 172 w 1199"/>
                <a:gd name="T93" fmla="*/ 419 h 446"/>
                <a:gd name="T94" fmla="*/ 140 w 1199"/>
                <a:gd name="T95" fmla="*/ 426 h 446"/>
                <a:gd name="T96" fmla="*/ 113 w 1199"/>
                <a:gd name="T97" fmla="*/ 435 h 446"/>
                <a:gd name="T98" fmla="*/ 77 w 1199"/>
                <a:gd name="T99" fmla="*/ 439 h 446"/>
                <a:gd name="T100" fmla="*/ 29 w 1199"/>
                <a:gd name="T101" fmla="*/ 446 h 446"/>
                <a:gd name="T102" fmla="*/ 0 w 1199"/>
                <a:gd name="T103" fmla="*/ 437 h 446"/>
                <a:gd name="T104" fmla="*/ 20 w 1199"/>
                <a:gd name="T105" fmla="*/ 403 h 446"/>
                <a:gd name="T106" fmla="*/ 65 w 1199"/>
                <a:gd name="T107" fmla="*/ 36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99" h="446">
                  <a:moveTo>
                    <a:pt x="79" y="360"/>
                  </a:moveTo>
                  <a:lnTo>
                    <a:pt x="88" y="360"/>
                  </a:lnTo>
                  <a:lnTo>
                    <a:pt x="99" y="360"/>
                  </a:lnTo>
                  <a:lnTo>
                    <a:pt x="109" y="360"/>
                  </a:lnTo>
                  <a:lnTo>
                    <a:pt x="122" y="358"/>
                  </a:lnTo>
                  <a:lnTo>
                    <a:pt x="133" y="355"/>
                  </a:lnTo>
                  <a:lnTo>
                    <a:pt x="145" y="353"/>
                  </a:lnTo>
                  <a:lnTo>
                    <a:pt x="158" y="353"/>
                  </a:lnTo>
                  <a:lnTo>
                    <a:pt x="174" y="351"/>
                  </a:lnTo>
                  <a:lnTo>
                    <a:pt x="188" y="346"/>
                  </a:lnTo>
                  <a:lnTo>
                    <a:pt x="204" y="344"/>
                  </a:lnTo>
                  <a:lnTo>
                    <a:pt x="220" y="340"/>
                  </a:lnTo>
                  <a:lnTo>
                    <a:pt x="235" y="335"/>
                  </a:lnTo>
                  <a:lnTo>
                    <a:pt x="251" y="333"/>
                  </a:lnTo>
                  <a:lnTo>
                    <a:pt x="267" y="328"/>
                  </a:lnTo>
                  <a:lnTo>
                    <a:pt x="285" y="324"/>
                  </a:lnTo>
                  <a:lnTo>
                    <a:pt x="303" y="321"/>
                  </a:lnTo>
                  <a:lnTo>
                    <a:pt x="322" y="315"/>
                  </a:lnTo>
                  <a:lnTo>
                    <a:pt x="337" y="310"/>
                  </a:lnTo>
                  <a:lnTo>
                    <a:pt x="358" y="306"/>
                  </a:lnTo>
                  <a:lnTo>
                    <a:pt x="376" y="299"/>
                  </a:lnTo>
                  <a:lnTo>
                    <a:pt x="394" y="294"/>
                  </a:lnTo>
                  <a:lnTo>
                    <a:pt x="412" y="287"/>
                  </a:lnTo>
                  <a:lnTo>
                    <a:pt x="433" y="281"/>
                  </a:lnTo>
                  <a:lnTo>
                    <a:pt x="451" y="276"/>
                  </a:lnTo>
                  <a:lnTo>
                    <a:pt x="469" y="269"/>
                  </a:lnTo>
                  <a:lnTo>
                    <a:pt x="489" y="265"/>
                  </a:lnTo>
                  <a:lnTo>
                    <a:pt x="507" y="258"/>
                  </a:lnTo>
                  <a:lnTo>
                    <a:pt x="528" y="251"/>
                  </a:lnTo>
                  <a:lnTo>
                    <a:pt x="546" y="244"/>
                  </a:lnTo>
                  <a:lnTo>
                    <a:pt x="566" y="240"/>
                  </a:lnTo>
                  <a:lnTo>
                    <a:pt x="587" y="233"/>
                  </a:lnTo>
                  <a:lnTo>
                    <a:pt x="605" y="228"/>
                  </a:lnTo>
                  <a:lnTo>
                    <a:pt x="623" y="219"/>
                  </a:lnTo>
                  <a:lnTo>
                    <a:pt x="643" y="213"/>
                  </a:lnTo>
                  <a:lnTo>
                    <a:pt x="662" y="206"/>
                  </a:lnTo>
                  <a:lnTo>
                    <a:pt x="680" y="201"/>
                  </a:lnTo>
                  <a:lnTo>
                    <a:pt x="698" y="194"/>
                  </a:lnTo>
                  <a:lnTo>
                    <a:pt x="716" y="188"/>
                  </a:lnTo>
                  <a:lnTo>
                    <a:pt x="734" y="181"/>
                  </a:lnTo>
                  <a:lnTo>
                    <a:pt x="750" y="174"/>
                  </a:lnTo>
                  <a:lnTo>
                    <a:pt x="768" y="167"/>
                  </a:lnTo>
                  <a:lnTo>
                    <a:pt x="784" y="163"/>
                  </a:lnTo>
                  <a:lnTo>
                    <a:pt x="800" y="156"/>
                  </a:lnTo>
                  <a:lnTo>
                    <a:pt x="818" y="149"/>
                  </a:lnTo>
                  <a:lnTo>
                    <a:pt x="832" y="145"/>
                  </a:lnTo>
                  <a:lnTo>
                    <a:pt x="847" y="138"/>
                  </a:lnTo>
                  <a:lnTo>
                    <a:pt x="861" y="133"/>
                  </a:lnTo>
                  <a:lnTo>
                    <a:pt x="877" y="129"/>
                  </a:lnTo>
                  <a:lnTo>
                    <a:pt x="888" y="122"/>
                  </a:lnTo>
                  <a:lnTo>
                    <a:pt x="902" y="117"/>
                  </a:lnTo>
                  <a:lnTo>
                    <a:pt x="913" y="111"/>
                  </a:lnTo>
                  <a:lnTo>
                    <a:pt x="927" y="108"/>
                  </a:lnTo>
                  <a:lnTo>
                    <a:pt x="936" y="102"/>
                  </a:lnTo>
                  <a:lnTo>
                    <a:pt x="947" y="99"/>
                  </a:lnTo>
                  <a:lnTo>
                    <a:pt x="956" y="95"/>
                  </a:lnTo>
                  <a:lnTo>
                    <a:pt x="968" y="92"/>
                  </a:lnTo>
                  <a:lnTo>
                    <a:pt x="974" y="88"/>
                  </a:lnTo>
                  <a:lnTo>
                    <a:pt x="981" y="86"/>
                  </a:lnTo>
                  <a:lnTo>
                    <a:pt x="988" y="81"/>
                  </a:lnTo>
                  <a:lnTo>
                    <a:pt x="995" y="79"/>
                  </a:lnTo>
                  <a:lnTo>
                    <a:pt x="999" y="77"/>
                  </a:lnTo>
                  <a:lnTo>
                    <a:pt x="1004" y="74"/>
                  </a:lnTo>
                  <a:lnTo>
                    <a:pt x="1006" y="72"/>
                  </a:lnTo>
                  <a:lnTo>
                    <a:pt x="1011" y="72"/>
                  </a:lnTo>
                  <a:lnTo>
                    <a:pt x="1013" y="70"/>
                  </a:lnTo>
                  <a:lnTo>
                    <a:pt x="1020" y="68"/>
                  </a:lnTo>
                  <a:lnTo>
                    <a:pt x="1024" y="63"/>
                  </a:lnTo>
                  <a:lnTo>
                    <a:pt x="1031" y="63"/>
                  </a:lnTo>
                  <a:lnTo>
                    <a:pt x="1036" y="58"/>
                  </a:lnTo>
                  <a:lnTo>
                    <a:pt x="1042" y="56"/>
                  </a:lnTo>
                  <a:lnTo>
                    <a:pt x="1049" y="52"/>
                  </a:lnTo>
                  <a:lnTo>
                    <a:pt x="1058" y="49"/>
                  </a:lnTo>
                  <a:lnTo>
                    <a:pt x="1065" y="45"/>
                  </a:lnTo>
                  <a:lnTo>
                    <a:pt x="1074" y="40"/>
                  </a:lnTo>
                  <a:lnTo>
                    <a:pt x="1083" y="38"/>
                  </a:lnTo>
                  <a:lnTo>
                    <a:pt x="1092" y="36"/>
                  </a:lnTo>
                  <a:lnTo>
                    <a:pt x="1099" y="31"/>
                  </a:lnTo>
                  <a:lnTo>
                    <a:pt x="1108" y="29"/>
                  </a:lnTo>
                  <a:lnTo>
                    <a:pt x="1117" y="25"/>
                  </a:lnTo>
                  <a:lnTo>
                    <a:pt x="1126" y="22"/>
                  </a:lnTo>
                  <a:lnTo>
                    <a:pt x="1133" y="20"/>
                  </a:lnTo>
                  <a:lnTo>
                    <a:pt x="1142" y="15"/>
                  </a:lnTo>
                  <a:lnTo>
                    <a:pt x="1149" y="13"/>
                  </a:lnTo>
                  <a:lnTo>
                    <a:pt x="1156" y="11"/>
                  </a:lnTo>
                  <a:lnTo>
                    <a:pt x="1162" y="9"/>
                  </a:lnTo>
                  <a:lnTo>
                    <a:pt x="1169" y="6"/>
                  </a:lnTo>
                  <a:lnTo>
                    <a:pt x="1176" y="4"/>
                  </a:lnTo>
                  <a:lnTo>
                    <a:pt x="1181" y="4"/>
                  </a:lnTo>
                  <a:lnTo>
                    <a:pt x="1190" y="2"/>
                  </a:lnTo>
                  <a:lnTo>
                    <a:pt x="1196" y="0"/>
                  </a:lnTo>
                  <a:lnTo>
                    <a:pt x="1199" y="0"/>
                  </a:lnTo>
                  <a:lnTo>
                    <a:pt x="1199" y="2"/>
                  </a:lnTo>
                  <a:lnTo>
                    <a:pt x="1194" y="6"/>
                  </a:lnTo>
                  <a:lnTo>
                    <a:pt x="1185" y="11"/>
                  </a:lnTo>
                  <a:lnTo>
                    <a:pt x="1178" y="15"/>
                  </a:lnTo>
                  <a:lnTo>
                    <a:pt x="1172" y="18"/>
                  </a:lnTo>
                  <a:lnTo>
                    <a:pt x="1165" y="22"/>
                  </a:lnTo>
                  <a:lnTo>
                    <a:pt x="1158" y="27"/>
                  </a:lnTo>
                  <a:lnTo>
                    <a:pt x="1149" y="31"/>
                  </a:lnTo>
                  <a:lnTo>
                    <a:pt x="1142" y="36"/>
                  </a:lnTo>
                  <a:lnTo>
                    <a:pt x="1131" y="40"/>
                  </a:lnTo>
                  <a:lnTo>
                    <a:pt x="1119" y="47"/>
                  </a:lnTo>
                  <a:lnTo>
                    <a:pt x="1115" y="49"/>
                  </a:lnTo>
                  <a:lnTo>
                    <a:pt x="1108" y="52"/>
                  </a:lnTo>
                  <a:lnTo>
                    <a:pt x="1104" y="56"/>
                  </a:lnTo>
                  <a:lnTo>
                    <a:pt x="1097" y="58"/>
                  </a:lnTo>
                  <a:lnTo>
                    <a:pt x="1092" y="61"/>
                  </a:lnTo>
                  <a:lnTo>
                    <a:pt x="1085" y="65"/>
                  </a:lnTo>
                  <a:lnTo>
                    <a:pt x="1079" y="68"/>
                  </a:lnTo>
                  <a:lnTo>
                    <a:pt x="1074" y="72"/>
                  </a:lnTo>
                  <a:lnTo>
                    <a:pt x="1065" y="74"/>
                  </a:lnTo>
                  <a:lnTo>
                    <a:pt x="1058" y="79"/>
                  </a:lnTo>
                  <a:lnTo>
                    <a:pt x="1051" y="81"/>
                  </a:lnTo>
                  <a:lnTo>
                    <a:pt x="1045" y="86"/>
                  </a:lnTo>
                  <a:lnTo>
                    <a:pt x="1038" y="88"/>
                  </a:lnTo>
                  <a:lnTo>
                    <a:pt x="1031" y="92"/>
                  </a:lnTo>
                  <a:lnTo>
                    <a:pt x="1024" y="95"/>
                  </a:lnTo>
                  <a:lnTo>
                    <a:pt x="1017" y="99"/>
                  </a:lnTo>
                  <a:lnTo>
                    <a:pt x="1008" y="102"/>
                  </a:lnTo>
                  <a:lnTo>
                    <a:pt x="1002" y="106"/>
                  </a:lnTo>
                  <a:lnTo>
                    <a:pt x="992" y="111"/>
                  </a:lnTo>
                  <a:lnTo>
                    <a:pt x="986" y="115"/>
                  </a:lnTo>
                  <a:lnTo>
                    <a:pt x="977" y="117"/>
                  </a:lnTo>
                  <a:lnTo>
                    <a:pt x="970" y="122"/>
                  </a:lnTo>
                  <a:lnTo>
                    <a:pt x="961" y="126"/>
                  </a:lnTo>
                  <a:lnTo>
                    <a:pt x="954" y="131"/>
                  </a:lnTo>
                  <a:lnTo>
                    <a:pt x="945" y="133"/>
                  </a:lnTo>
                  <a:lnTo>
                    <a:pt x="936" y="140"/>
                  </a:lnTo>
                  <a:lnTo>
                    <a:pt x="927" y="142"/>
                  </a:lnTo>
                  <a:lnTo>
                    <a:pt x="920" y="147"/>
                  </a:lnTo>
                  <a:lnTo>
                    <a:pt x="911" y="151"/>
                  </a:lnTo>
                  <a:lnTo>
                    <a:pt x="902" y="156"/>
                  </a:lnTo>
                  <a:lnTo>
                    <a:pt x="893" y="158"/>
                  </a:lnTo>
                  <a:lnTo>
                    <a:pt x="886" y="165"/>
                  </a:lnTo>
                  <a:lnTo>
                    <a:pt x="877" y="167"/>
                  </a:lnTo>
                  <a:lnTo>
                    <a:pt x="868" y="172"/>
                  </a:lnTo>
                  <a:lnTo>
                    <a:pt x="859" y="176"/>
                  </a:lnTo>
                  <a:lnTo>
                    <a:pt x="850" y="181"/>
                  </a:lnTo>
                  <a:lnTo>
                    <a:pt x="841" y="185"/>
                  </a:lnTo>
                  <a:lnTo>
                    <a:pt x="832" y="190"/>
                  </a:lnTo>
                  <a:lnTo>
                    <a:pt x="822" y="194"/>
                  </a:lnTo>
                  <a:lnTo>
                    <a:pt x="813" y="199"/>
                  </a:lnTo>
                  <a:lnTo>
                    <a:pt x="804" y="204"/>
                  </a:lnTo>
                  <a:lnTo>
                    <a:pt x="795" y="208"/>
                  </a:lnTo>
                  <a:lnTo>
                    <a:pt x="786" y="210"/>
                  </a:lnTo>
                  <a:lnTo>
                    <a:pt x="777" y="215"/>
                  </a:lnTo>
                  <a:lnTo>
                    <a:pt x="768" y="219"/>
                  </a:lnTo>
                  <a:lnTo>
                    <a:pt x="759" y="224"/>
                  </a:lnTo>
                  <a:lnTo>
                    <a:pt x="752" y="228"/>
                  </a:lnTo>
                  <a:lnTo>
                    <a:pt x="743" y="231"/>
                  </a:lnTo>
                  <a:lnTo>
                    <a:pt x="734" y="235"/>
                  </a:lnTo>
                  <a:lnTo>
                    <a:pt x="727" y="238"/>
                  </a:lnTo>
                  <a:lnTo>
                    <a:pt x="720" y="242"/>
                  </a:lnTo>
                  <a:lnTo>
                    <a:pt x="711" y="244"/>
                  </a:lnTo>
                  <a:lnTo>
                    <a:pt x="705" y="249"/>
                  </a:lnTo>
                  <a:lnTo>
                    <a:pt x="698" y="251"/>
                  </a:lnTo>
                  <a:lnTo>
                    <a:pt x="689" y="253"/>
                  </a:lnTo>
                  <a:lnTo>
                    <a:pt x="682" y="258"/>
                  </a:lnTo>
                  <a:lnTo>
                    <a:pt x="675" y="260"/>
                  </a:lnTo>
                  <a:lnTo>
                    <a:pt x="668" y="262"/>
                  </a:lnTo>
                  <a:lnTo>
                    <a:pt x="659" y="265"/>
                  </a:lnTo>
                  <a:lnTo>
                    <a:pt x="655" y="269"/>
                  </a:lnTo>
                  <a:lnTo>
                    <a:pt x="648" y="272"/>
                  </a:lnTo>
                  <a:lnTo>
                    <a:pt x="641" y="274"/>
                  </a:lnTo>
                  <a:lnTo>
                    <a:pt x="634" y="276"/>
                  </a:lnTo>
                  <a:lnTo>
                    <a:pt x="628" y="278"/>
                  </a:lnTo>
                  <a:lnTo>
                    <a:pt x="621" y="281"/>
                  </a:lnTo>
                  <a:lnTo>
                    <a:pt x="614" y="283"/>
                  </a:lnTo>
                  <a:lnTo>
                    <a:pt x="609" y="285"/>
                  </a:lnTo>
                  <a:lnTo>
                    <a:pt x="603" y="287"/>
                  </a:lnTo>
                  <a:lnTo>
                    <a:pt x="598" y="290"/>
                  </a:lnTo>
                  <a:lnTo>
                    <a:pt x="591" y="292"/>
                  </a:lnTo>
                  <a:lnTo>
                    <a:pt x="584" y="294"/>
                  </a:lnTo>
                  <a:lnTo>
                    <a:pt x="580" y="296"/>
                  </a:lnTo>
                  <a:lnTo>
                    <a:pt x="573" y="299"/>
                  </a:lnTo>
                  <a:lnTo>
                    <a:pt x="566" y="301"/>
                  </a:lnTo>
                  <a:lnTo>
                    <a:pt x="562" y="303"/>
                  </a:lnTo>
                  <a:lnTo>
                    <a:pt x="555" y="306"/>
                  </a:lnTo>
                  <a:lnTo>
                    <a:pt x="550" y="306"/>
                  </a:lnTo>
                  <a:lnTo>
                    <a:pt x="544" y="308"/>
                  </a:lnTo>
                  <a:lnTo>
                    <a:pt x="539" y="310"/>
                  </a:lnTo>
                  <a:lnTo>
                    <a:pt x="535" y="312"/>
                  </a:lnTo>
                  <a:lnTo>
                    <a:pt x="528" y="312"/>
                  </a:lnTo>
                  <a:lnTo>
                    <a:pt x="521" y="315"/>
                  </a:lnTo>
                  <a:lnTo>
                    <a:pt x="516" y="317"/>
                  </a:lnTo>
                  <a:lnTo>
                    <a:pt x="512" y="319"/>
                  </a:lnTo>
                  <a:lnTo>
                    <a:pt x="501" y="321"/>
                  </a:lnTo>
                  <a:lnTo>
                    <a:pt x="492" y="326"/>
                  </a:lnTo>
                  <a:lnTo>
                    <a:pt x="480" y="328"/>
                  </a:lnTo>
                  <a:lnTo>
                    <a:pt x="471" y="333"/>
                  </a:lnTo>
                  <a:lnTo>
                    <a:pt x="460" y="335"/>
                  </a:lnTo>
                  <a:lnTo>
                    <a:pt x="451" y="337"/>
                  </a:lnTo>
                  <a:lnTo>
                    <a:pt x="439" y="342"/>
                  </a:lnTo>
                  <a:lnTo>
                    <a:pt x="428" y="344"/>
                  </a:lnTo>
                  <a:lnTo>
                    <a:pt x="419" y="349"/>
                  </a:lnTo>
                  <a:lnTo>
                    <a:pt x="408" y="353"/>
                  </a:lnTo>
                  <a:lnTo>
                    <a:pt x="403" y="353"/>
                  </a:lnTo>
                  <a:lnTo>
                    <a:pt x="396" y="355"/>
                  </a:lnTo>
                  <a:lnTo>
                    <a:pt x="390" y="355"/>
                  </a:lnTo>
                  <a:lnTo>
                    <a:pt x="385" y="358"/>
                  </a:lnTo>
                  <a:lnTo>
                    <a:pt x="380" y="360"/>
                  </a:lnTo>
                  <a:lnTo>
                    <a:pt x="374" y="362"/>
                  </a:lnTo>
                  <a:lnTo>
                    <a:pt x="367" y="362"/>
                  </a:lnTo>
                  <a:lnTo>
                    <a:pt x="362" y="367"/>
                  </a:lnTo>
                  <a:lnTo>
                    <a:pt x="356" y="367"/>
                  </a:lnTo>
                  <a:lnTo>
                    <a:pt x="351" y="369"/>
                  </a:lnTo>
                  <a:lnTo>
                    <a:pt x="344" y="371"/>
                  </a:lnTo>
                  <a:lnTo>
                    <a:pt x="337" y="374"/>
                  </a:lnTo>
                  <a:lnTo>
                    <a:pt x="333" y="374"/>
                  </a:lnTo>
                  <a:lnTo>
                    <a:pt x="326" y="376"/>
                  </a:lnTo>
                  <a:lnTo>
                    <a:pt x="322" y="378"/>
                  </a:lnTo>
                  <a:lnTo>
                    <a:pt x="315" y="380"/>
                  </a:lnTo>
                  <a:lnTo>
                    <a:pt x="308" y="383"/>
                  </a:lnTo>
                  <a:lnTo>
                    <a:pt x="301" y="383"/>
                  </a:lnTo>
                  <a:lnTo>
                    <a:pt x="294" y="385"/>
                  </a:lnTo>
                  <a:lnTo>
                    <a:pt x="290" y="387"/>
                  </a:lnTo>
                  <a:lnTo>
                    <a:pt x="281" y="389"/>
                  </a:lnTo>
                  <a:lnTo>
                    <a:pt x="274" y="392"/>
                  </a:lnTo>
                  <a:lnTo>
                    <a:pt x="269" y="392"/>
                  </a:lnTo>
                  <a:lnTo>
                    <a:pt x="263" y="396"/>
                  </a:lnTo>
                  <a:lnTo>
                    <a:pt x="256" y="396"/>
                  </a:lnTo>
                  <a:lnTo>
                    <a:pt x="249" y="398"/>
                  </a:lnTo>
                  <a:lnTo>
                    <a:pt x="245" y="401"/>
                  </a:lnTo>
                  <a:lnTo>
                    <a:pt x="238" y="403"/>
                  </a:lnTo>
                  <a:lnTo>
                    <a:pt x="231" y="403"/>
                  </a:lnTo>
                  <a:lnTo>
                    <a:pt x="224" y="408"/>
                  </a:lnTo>
                  <a:lnTo>
                    <a:pt x="217" y="408"/>
                  </a:lnTo>
                  <a:lnTo>
                    <a:pt x="213" y="410"/>
                  </a:lnTo>
                  <a:lnTo>
                    <a:pt x="204" y="412"/>
                  </a:lnTo>
                  <a:lnTo>
                    <a:pt x="199" y="412"/>
                  </a:lnTo>
                  <a:lnTo>
                    <a:pt x="190" y="414"/>
                  </a:lnTo>
                  <a:lnTo>
                    <a:pt x="186" y="417"/>
                  </a:lnTo>
                  <a:lnTo>
                    <a:pt x="179" y="417"/>
                  </a:lnTo>
                  <a:lnTo>
                    <a:pt x="172" y="419"/>
                  </a:lnTo>
                  <a:lnTo>
                    <a:pt x="167" y="421"/>
                  </a:lnTo>
                  <a:lnTo>
                    <a:pt x="161" y="421"/>
                  </a:lnTo>
                  <a:lnTo>
                    <a:pt x="154" y="423"/>
                  </a:lnTo>
                  <a:lnTo>
                    <a:pt x="147" y="426"/>
                  </a:lnTo>
                  <a:lnTo>
                    <a:pt x="140" y="426"/>
                  </a:lnTo>
                  <a:lnTo>
                    <a:pt x="136" y="428"/>
                  </a:lnTo>
                  <a:lnTo>
                    <a:pt x="129" y="430"/>
                  </a:lnTo>
                  <a:lnTo>
                    <a:pt x="122" y="430"/>
                  </a:lnTo>
                  <a:lnTo>
                    <a:pt x="118" y="432"/>
                  </a:lnTo>
                  <a:lnTo>
                    <a:pt x="113" y="435"/>
                  </a:lnTo>
                  <a:lnTo>
                    <a:pt x="106" y="435"/>
                  </a:lnTo>
                  <a:lnTo>
                    <a:pt x="99" y="435"/>
                  </a:lnTo>
                  <a:lnTo>
                    <a:pt x="95" y="437"/>
                  </a:lnTo>
                  <a:lnTo>
                    <a:pt x="88" y="437"/>
                  </a:lnTo>
                  <a:lnTo>
                    <a:pt x="77" y="439"/>
                  </a:lnTo>
                  <a:lnTo>
                    <a:pt x="68" y="442"/>
                  </a:lnTo>
                  <a:lnTo>
                    <a:pt x="56" y="442"/>
                  </a:lnTo>
                  <a:lnTo>
                    <a:pt x="47" y="444"/>
                  </a:lnTo>
                  <a:lnTo>
                    <a:pt x="38" y="444"/>
                  </a:lnTo>
                  <a:lnTo>
                    <a:pt x="29" y="446"/>
                  </a:lnTo>
                  <a:lnTo>
                    <a:pt x="22" y="444"/>
                  </a:lnTo>
                  <a:lnTo>
                    <a:pt x="13" y="444"/>
                  </a:lnTo>
                  <a:lnTo>
                    <a:pt x="9" y="444"/>
                  </a:lnTo>
                  <a:lnTo>
                    <a:pt x="7" y="44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26"/>
                  </a:lnTo>
                  <a:lnTo>
                    <a:pt x="7" y="419"/>
                  </a:lnTo>
                  <a:lnTo>
                    <a:pt x="11" y="412"/>
                  </a:lnTo>
                  <a:lnTo>
                    <a:pt x="20" y="403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0"/>
                  </a:lnTo>
                  <a:lnTo>
                    <a:pt x="59" y="374"/>
                  </a:lnTo>
                  <a:lnTo>
                    <a:pt x="65" y="367"/>
                  </a:lnTo>
                  <a:lnTo>
                    <a:pt x="72" y="364"/>
                  </a:lnTo>
                  <a:lnTo>
                    <a:pt x="77" y="360"/>
                  </a:lnTo>
                  <a:lnTo>
                    <a:pt x="79" y="360"/>
                  </a:lnTo>
                  <a:lnTo>
                    <a:pt x="79" y="3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1961" y="1603"/>
              <a:ext cx="502" cy="1167"/>
            </a:xfrm>
            <a:custGeom>
              <a:avLst/>
              <a:gdLst>
                <a:gd name="T0" fmla="*/ 7 w 503"/>
                <a:gd name="T1" fmla="*/ 234 h 1167"/>
                <a:gd name="T2" fmla="*/ 14 w 503"/>
                <a:gd name="T3" fmla="*/ 304 h 1167"/>
                <a:gd name="T4" fmla="*/ 25 w 503"/>
                <a:gd name="T5" fmla="*/ 367 h 1167"/>
                <a:gd name="T6" fmla="*/ 37 w 503"/>
                <a:gd name="T7" fmla="*/ 426 h 1167"/>
                <a:gd name="T8" fmla="*/ 48 w 503"/>
                <a:gd name="T9" fmla="*/ 481 h 1167"/>
                <a:gd name="T10" fmla="*/ 59 w 503"/>
                <a:gd name="T11" fmla="*/ 528 h 1167"/>
                <a:gd name="T12" fmla="*/ 73 w 503"/>
                <a:gd name="T13" fmla="*/ 574 h 1167"/>
                <a:gd name="T14" fmla="*/ 84 w 503"/>
                <a:gd name="T15" fmla="*/ 614 h 1167"/>
                <a:gd name="T16" fmla="*/ 98 w 503"/>
                <a:gd name="T17" fmla="*/ 651 h 1167"/>
                <a:gd name="T18" fmla="*/ 111 w 503"/>
                <a:gd name="T19" fmla="*/ 685 h 1167"/>
                <a:gd name="T20" fmla="*/ 123 w 503"/>
                <a:gd name="T21" fmla="*/ 716 h 1167"/>
                <a:gd name="T22" fmla="*/ 139 w 503"/>
                <a:gd name="T23" fmla="*/ 746 h 1167"/>
                <a:gd name="T24" fmla="*/ 152 w 503"/>
                <a:gd name="T25" fmla="*/ 773 h 1167"/>
                <a:gd name="T26" fmla="*/ 166 w 503"/>
                <a:gd name="T27" fmla="*/ 803 h 1167"/>
                <a:gd name="T28" fmla="*/ 182 w 503"/>
                <a:gd name="T29" fmla="*/ 830 h 1167"/>
                <a:gd name="T30" fmla="*/ 198 w 503"/>
                <a:gd name="T31" fmla="*/ 857 h 1167"/>
                <a:gd name="T32" fmla="*/ 211 w 503"/>
                <a:gd name="T33" fmla="*/ 884 h 1167"/>
                <a:gd name="T34" fmla="*/ 229 w 503"/>
                <a:gd name="T35" fmla="*/ 911 h 1167"/>
                <a:gd name="T36" fmla="*/ 250 w 503"/>
                <a:gd name="T37" fmla="*/ 938 h 1167"/>
                <a:gd name="T38" fmla="*/ 275 w 503"/>
                <a:gd name="T39" fmla="*/ 966 h 1167"/>
                <a:gd name="T40" fmla="*/ 297 w 503"/>
                <a:gd name="T41" fmla="*/ 993 h 1167"/>
                <a:gd name="T42" fmla="*/ 322 w 503"/>
                <a:gd name="T43" fmla="*/ 1018 h 1167"/>
                <a:gd name="T44" fmla="*/ 347 w 503"/>
                <a:gd name="T45" fmla="*/ 1043 h 1167"/>
                <a:gd name="T46" fmla="*/ 374 w 503"/>
                <a:gd name="T47" fmla="*/ 1065 h 1167"/>
                <a:gd name="T48" fmla="*/ 397 w 503"/>
                <a:gd name="T49" fmla="*/ 1086 h 1167"/>
                <a:gd name="T50" fmla="*/ 420 w 503"/>
                <a:gd name="T51" fmla="*/ 1104 h 1167"/>
                <a:gd name="T52" fmla="*/ 456 w 503"/>
                <a:gd name="T53" fmla="*/ 1131 h 1167"/>
                <a:gd name="T54" fmla="*/ 485 w 503"/>
                <a:gd name="T55" fmla="*/ 1156 h 1167"/>
                <a:gd name="T56" fmla="*/ 501 w 503"/>
                <a:gd name="T57" fmla="*/ 1165 h 1167"/>
                <a:gd name="T58" fmla="*/ 485 w 503"/>
                <a:gd name="T59" fmla="*/ 1145 h 1167"/>
                <a:gd name="T60" fmla="*/ 465 w 503"/>
                <a:gd name="T61" fmla="*/ 1115 h 1167"/>
                <a:gd name="T62" fmla="*/ 440 w 503"/>
                <a:gd name="T63" fmla="*/ 1079 h 1167"/>
                <a:gd name="T64" fmla="*/ 411 w 503"/>
                <a:gd name="T65" fmla="*/ 1040 h 1167"/>
                <a:gd name="T66" fmla="*/ 381 w 503"/>
                <a:gd name="T67" fmla="*/ 1000 h 1167"/>
                <a:gd name="T68" fmla="*/ 349 w 503"/>
                <a:gd name="T69" fmla="*/ 963 h 1167"/>
                <a:gd name="T70" fmla="*/ 324 w 503"/>
                <a:gd name="T71" fmla="*/ 932 h 1167"/>
                <a:gd name="T72" fmla="*/ 302 w 503"/>
                <a:gd name="T73" fmla="*/ 905 h 1167"/>
                <a:gd name="T74" fmla="*/ 288 w 503"/>
                <a:gd name="T75" fmla="*/ 882 h 1167"/>
                <a:gd name="T76" fmla="*/ 272 w 503"/>
                <a:gd name="T77" fmla="*/ 857 h 1167"/>
                <a:gd name="T78" fmla="*/ 256 w 503"/>
                <a:gd name="T79" fmla="*/ 827 h 1167"/>
                <a:gd name="T80" fmla="*/ 238 w 503"/>
                <a:gd name="T81" fmla="*/ 793 h 1167"/>
                <a:gd name="T82" fmla="*/ 220 w 503"/>
                <a:gd name="T83" fmla="*/ 757 h 1167"/>
                <a:gd name="T84" fmla="*/ 204 w 503"/>
                <a:gd name="T85" fmla="*/ 721 h 1167"/>
                <a:gd name="T86" fmla="*/ 188 w 503"/>
                <a:gd name="T87" fmla="*/ 685 h 1167"/>
                <a:gd name="T88" fmla="*/ 170 w 503"/>
                <a:gd name="T89" fmla="*/ 646 h 1167"/>
                <a:gd name="T90" fmla="*/ 154 w 503"/>
                <a:gd name="T91" fmla="*/ 608 h 1167"/>
                <a:gd name="T92" fmla="*/ 141 w 503"/>
                <a:gd name="T93" fmla="*/ 569 h 1167"/>
                <a:gd name="T94" fmla="*/ 127 w 503"/>
                <a:gd name="T95" fmla="*/ 535 h 1167"/>
                <a:gd name="T96" fmla="*/ 114 w 503"/>
                <a:gd name="T97" fmla="*/ 501 h 1167"/>
                <a:gd name="T98" fmla="*/ 105 w 503"/>
                <a:gd name="T99" fmla="*/ 472 h 1167"/>
                <a:gd name="T100" fmla="*/ 98 w 503"/>
                <a:gd name="T101" fmla="*/ 447 h 1167"/>
                <a:gd name="T102" fmla="*/ 37 w 503"/>
                <a:gd name="T103" fmla="*/ 0 h 1167"/>
                <a:gd name="T104" fmla="*/ 23 w 503"/>
                <a:gd name="T105" fmla="*/ 14 h 1167"/>
                <a:gd name="T106" fmla="*/ 16 w 503"/>
                <a:gd name="T107" fmla="*/ 39 h 1167"/>
                <a:gd name="T108" fmla="*/ 12 w 503"/>
                <a:gd name="T109" fmla="*/ 68 h 1167"/>
                <a:gd name="T110" fmla="*/ 7 w 503"/>
                <a:gd name="T111" fmla="*/ 102 h 1167"/>
                <a:gd name="T112" fmla="*/ 3 w 503"/>
                <a:gd name="T113" fmla="*/ 134 h 1167"/>
                <a:gd name="T114" fmla="*/ 0 w 503"/>
                <a:gd name="T115" fmla="*/ 159 h 1167"/>
                <a:gd name="T116" fmla="*/ 0 w 503"/>
                <a:gd name="T117" fmla="*/ 17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3" h="1167">
                  <a:moveTo>
                    <a:pt x="0" y="177"/>
                  </a:moveTo>
                  <a:lnTo>
                    <a:pt x="3" y="195"/>
                  </a:lnTo>
                  <a:lnTo>
                    <a:pt x="5" y="213"/>
                  </a:lnTo>
                  <a:lnTo>
                    <a:pt x="7" y="234"/>
                  </a:lnTo>
                  <a:lnTo>
                    <a:pt x="9" y="252"/>
                  </a:lnTo>
                  <a:lnTo>
                    <a:pt x="12" y="268"/>
                  </a:lnTo>
                  <a:lnTo>
                    <a:pt x="14" y="286"/>
                  </a:lnTo>
                  <a:lnTo>
                    <a:pt x="14" y="304"/>
                  </a:lnTo>
                  <a:lnTo>
                    <a:pt x="18" y="322"/>
                  </a:lnTo>
                  <a:lnTo>
                    <a:pt x="21" y="336"/>
                  </a:lnTo>
                  <a:lnTo>
                    <a:pt x="23" y="354"/>
                  </a:lnTo>
                  <a:lnTo>
                    <a:pt x="25" y="367"/>
                  </a:lnTo>
                  <a:lnTo>
                    <a:pt x="28" y="383"/>
                  </a:lnTo>
                  <a:lnTo>
                    <a:pt x="30" y="399"/>
                  </a:lnTo>
                  <a:lnTo>
                    <a:pt x="34" y="413"/>
                  </a:lnTo>
                  <a:lnTo>
                    <a:pt x="37" y="426"/>
                  </a:lnTo>
                  <a:lnTo>
                    <a:pt x="39" y="442"/>
                  </a:lnTo>
                  <a:lnTo>
                    <a:pt x="43" y="454"/>
                  </a:lnTo>
                  <a:lnTo>
                    <a:pt x="46" y="467"/>
                  </a:lnTo>
                  <a:lnTo>
                    <a:pt x="48" y="481"/>
                  </a:lnTo>
                  <a:lnTo>
                    <a:pt x="52" y="492"/>
                  </a:lnTo>
                  <a:lnTo>
                    <a:pt x="55" y="506"/>
                  </a:lnTo>
                  <a:lnTo>
                    <a:pt x="57" y="517"/>
                  </a:lnTo>
                  <a:lnTo>
                    <a:pt x="59" y="528"/>
                  </a:lnTo>
                  <a:lnTo>
                    <a:pt x="64" y="542"/>
                  </a:lnTo>
                  <a:lnTo>
                    <a:pt x="66" y="551"/>
                  </a:lnTo>
                  <a:lnTo>
                    <a:pt x="68" y="562"/>
                  </a:lnTo>
                  <a:lnTo>
                    <a:pt x="73" y="574"/>
                  </a:lnTo>
                  <a:lnTo>
                    <a:pt x="75" y="585"/>
                  </a:lnTo>
                  <a:lnTo>
                    <a:pt x="77" y="594"/>
                  </a:lnTo>
                  <a:lnTo>
                    <a:pt x="82" y="603"/>
                  </a:lnTo>
                  <a:lnTo>
                    <a:pt x="84" y="614"/>
                  </a:lnTo>
                  <a:lnTo>
                    <a:pt x="89" y="626"/>
                  </a:lnTo>
                  <a:lnTo>
                    <a:pt x="91" y="633"/>
                  </a:lnTo>
                  <a:lnTo>
                    <a:pt x="96" y="642"/>
                  </a:lnTo>
                  <a:lnTo>
                    <a:pt x="98" y="651"/>
                  </a:lnTo>
                  <a:lnTo>
                    <a:pt x="100" y="660"/>
                  </a:lnTo>
                  <a:lnTo>
                    <a:pt x="105" y="669"/>
                  </a:lnTo>
                  <a:lnTo>
                    <a:pt x="107" y="676"/>
                  </a:lnTo>
                  <a:lnTo>
                    <a:pt x="111" y="685"/>
                  </a:lnTo>
                  <a:lnTo>
                    <a:pt x="114" y="694"/>
                  </a:lnTo>
                  <a:lnTo>
                    <a:pt x="118" y="701"/>
                  </a:lnTo>
                  <a:lnTo>
                    <a:pt x="120" y="707"/>
                  </a:lnTo>
                  <a:lnTo>
                    <a:pt x="123" y="716"/>
                  </a:lnTo>
                  <a:lnTo>
                    <a:pt x="127" y="723"/>
                  </a:lnTo>
                  <a:lnTo>
                    <a:pt x="130" y="730"/>
                  </a:lnTo>
                  <a:lnTo>
                    <a:pt x="134" y="739"/>
                  </a:lnTo>
                  <a:lnTo>
                    <a:pt x="139" y="746"/>
                  </a:lnTo>
                  <a:lnTo>
                    <a:pt x="143" y="755"/>
                  </a:lnTo>
                  <a:lnTo>
                    <a:pt x="145" y="759"/>
                  </a:lnTo>
                  <a:lnTo>
                    <a:pt x="148" y="769"/>
                  </a:lnTo>
                  <a:lnTo>
                    <a:pt x="152" y="773"/>
                  </a:lnTo>
                  <a:lnTo>
                    <a:pt x="157" y="782"/>
                  </a:lnTo>
                  <a:lnTo>
                    <a:pt x="159" y="789"/>
                  </a:lnTo>
                  <a:lnTo>
                    <a:pt x="164" y="796"/>
                  </a:lnTo>
                  <a:lnTo>
                    <a:pt x="166" y="803"/>
                  </a:lnTo>
                  <a:lnTo>
                    <a:pt x="170" y="809"/>
                  </a:lnTo>
                  <a:lnTo>
                    <a:pt x="175" y="816"/>
                  </a:lnTo>
                  <a:lnTo>
                    <a:pt x="177" y="823"/>
                  </a:lnTo>
                  <a:lnTo>
                    <a:pt x="182" y="830"/>
                  </a:lnTo>
                  <a:lnTo>
                    <a:pt x="186" y="837"/>
                  </a:lnTo>
                  <a:lnTo>
                    <a:pt x="188" y="843"/>
                  </a:lnTo>
                  <a:lnTo>
                    <a:pt x="193" y="850"/>
                  </a:lnTo>
                  <a:lnTo>
                    <a:pt x="198" y="857"/>
                  </a:lnTo>
                  <a:lnTo>
                    <a:pt x="200" y="866"/>
                  </a:lnTo>
                  <a:lnTo>
                    <a:pt x="204" y="871"/>
                  </a:lnTo>
                  <a:lnTo>
                    <a:pt x="207" y="877"/>
                  </a:lnTo>
                  <a:lnTo>
                    <a:pt x="211" y="884"/>
                  </a:lnTo>
                  <a:lnTo>
                    <a:pt x="216" y="891"/>
                  </a:lnTo>
                  <a:lnTo>
                    <a:pt x="220" y="898"/>
                  </a:lnTo>
                  <a:lnTo>
                    <a:pt x="225" y="905"/>
                  </a:lnTo>
                  <a:lnTo>
                    <a:pt x="229" y="911"/>
                  </a:lnTo>
                  <a:lnTo>
                    <a:pt x="236" y="920"/>
                  </a:lnTo>
                  <a:lnTo>
                    <a:pt x="238" y="925"/>
                  </a:lnTo>
                  <a:lnTo>
                    <a:pt x="243" y="932"/>
                  </a:lnTo>
                  <a:lnTo>
                    <a:pt x="250" y="938"/>
                  </a:lnTo>
                  <a:lnTo>
                    <a:pt x="256" y="945"/>
                  </a:lnTo>
                  <a:lnTo>
                    <a:pt x="261" y="952"/>
                  </a:lnTo>
                  <a:lnTo>
                    <a:pt x="268" y="961"/>
                  </a:lnTo>
                  <a:lnTo>
                    <a:pt x="275" y="966"/>
                  </a:lnTo>
                  <a:lnTo>
                    <a:pt x="279" y="975"/>
                  </a:lnTo>
                  <a:lnTo>
                    <a:pt x="286" y="979"/>
                  </a:lnTo>
                  <a:lnTo>
                    <a:pt x="290" y="986"/>
                  </a:lnTo>
                  <a:lnTo>
                    <a:pt x="297" y="993"/>
                  </a:lnTo>
                  <a:lnTo>
                    <a:pt x="304" y="1000"/>
                  </a:lnTo>
                  <a:lnTo>
                    <a:pt x="309" y="1006"/>
                  </a:lnTo>
                  <a:lnTo>
                    <a:pt x="315" y="1011"/>
                  </a:lnTo>
                  <a:lnTo>
                    <a:pt x="322" y="1018"/>
                  </a:lnTo>
                  <a:lnTo>
                    <a:pt x="329" y="1025"/>
                  </a:lnTo>
                  <a:lnTo>
                    <a:pt x="336" y="1029"/>
                  </a:lnTo>
                  <a:lnTo>
                    <a:pt x="343" y="1036"/>
                  </a:lnTo>
                  <a:lnTo>
                    <a:pt x="347" y="1043"/>
                  </a:lnTo>
                  <a:lnTo>
                    <a:pt x="354" y="1047"/>
                  </a:lnTo>
                  <a:lnTo>
                    <a:pt x="361" y="1054"/>
                  </a:lnTo>
                  <a:lnTo>
                    <a:pt x="367" y="1059"/>
                  </a:lnTo>
                  <a:lnTo>
                    <a:pt x="374" y="1065"/>
                  </a:lnTo>
                  <a:lnTo>
                    <a:pt x="381" y="1070"/>
                  </a:lnTo>
                  <a:lnTo>
                    <a:pt x="386" y="1074"/>
                  </a:lnTo>
                  <a:lnTo>
                    <a:pt x="390" y="1081"/>
                  </a:lnTo>
                  <a:lnTo>
                    <a:pt x="397" y="1086"/>
                  </a:lnTo>
                  <a:lnTo>
                    <a:pt x="404" y="1090"/>
                  </a:lnTo>
                  <a:lnTo>
                    <a:pt x="408" y="1095"/>
                  </a:lnTo>
                  <a:lnTo>
                    <a:pt x="415" y="1099"/>
                  </a:lnTo>
                  <a:lnTo>
                    <a:pt x="420" y="1104"/>
                  </a:lnTo>
                  <a:lnTo>
                    <a:pt x="426" y="1108"/>
                  </a:lnTo>
                  <a:lnTo>
                    <a:pt x="435" y="1118"/>
                  </a:lnTo>
                  <a:lnTo>
                    <a:pt x="447" y="1124"/>
                  </a:lnTo>
                  <a:lnTo>
                    <a:pt x="456" y="1131"/>
                  </a:lnTo>
                  <a:lnTo>
                    <a:pt x="465" y="1140"/>
                  </a:lnTo>
                  <a:lnTo>
                    <a:pt x="474" y="1145"/>
                  </a:lnTo>
                  <a:lnTo>
                    <a:pt x="481" y="1152"/>
                  </a:lnTo>
                  <a:lnTo>
                    <a:pt x="485" y="1156"/>
                  </a:lnTo>
                  <a:lnTo>
                    <a:pt x="492" y="1161"/>
                  </a:lnTo>
                  <a:lnTo>
                    <a:pt x="499" y="1165"/>
                  </a:lnTo>
                  <a:lnTo>
                    <a:pt x="503" y="1167"/>
                  </a:lnTo>
                  <a:lnTo>
                    <a:pt x="501" y="1165"/>
                  </a:lnTo>
                  <a:lnTo>
                    <a:pt x="497" y="1158"/>
                  </a:lnTo>
                  <a:lnTo>
                    <a:pt x="492" y="1154"/>
                  </a:lnTo>
                  <a:lnTo>
                    <a:pt x="490" y="1149"/>
                  </a:lnTo>
                  <a:lnTo>
                    <a:pt x="485" y="1145"/>
                  </a:lnTo>
                  <a:lnTo>
                    <a:pt x="483" y="1138"/>
                  </a:lnTo>
                  <a:lnTo>
                    <a:pt x="476" y="1131"/>
                  </a:lnTo>
                  <a:lnTo>
                    <a:pt x="472" y="1122"/>
                  </a:lnTo>
                  <a:lnTo>
                    <a:pt x="465" y="1115"/>
                  </a:lnTo>
                  <a:lnTo>
                    <a:pt x="460" y="1108"/>
                  </a:lnTo>
                  <a:lnTo>
                    <a:pt x="454" y="1097"/>
                  </a:lnTo>
                  <a:lnTo>
                    <a:pt x="447" y="1088"/>
                  </a:lnTo>
                  <a:lnTo>
                    <a:pt x="440" y="1079"/>
                  </a:lnTo>
                  <a:lnTo>
                    <a:pt x="433" y="1070"/>
                  </a:lnTo>
                  <a:lnTo>
                    <a:pt x="426" y="1061"/>
                  </a:lnTo>
                  <a:lnTo>
                    <a:pt x="417" y="1050"/>
                  </a:lnTo>
                  <a:lnTo>
                    <a:pt x="411" y="1040"/>
                  </a:lnTo>
                  <a:lnTo>
                    <a:pt x="404" y="1029"/>
                  </a:lnTo>
                  <a:lnTo>
                    <a:pt x="395" y="1020"/>
                  </a:lnTo>
                  <a:lnTo>
                    <a:pt x="388" y="1009"/>
                  </a:lnTo>
                  <a:lnTo>
                    <a:pt x="381" y="1000"/>
                  </a:lnTo>
                  <a:lnTo>
                    <a:pt x="374" y="991"/>
                  </a:lnTo>
                  <a:lnTo>
                    <a:pt x="365" y="982"/>
                  </a:lnTo>
                  <a:lnTo>
                    <a:pt x="358" y="972"/>
                  </a:lnTo>
                  <a:lnTo>
                    <a:pt x="349" y="963"/>
                  </a:lnTo>
                  <a:lnTo>
                    <a:pt x="343" y="954"/>
                  </a:lnTo>
                  <a:lnTo>
                    <a:pt x="336" y="945"/>
                  </a:lnTo>
                  <a:lnTo>
                    <a:pt x="329" y="938"/>
                  </a:lnTo>
                  <a:lnTo>
                    <a:pt x="324" y="932"/>
                  </a:lnTo>
                  <a:lnTo>
                    <a:pt x="320" y="927"/>
                  </a:lnTo>
                  <a:lnTo>
                    <a:pt x="313" y="918"/>
                  </a:lnTo>
                  <a:lnTo>
                    <a:pt x="306" y="911"/>
                  </a:lnTo>
                  <a:lnTo>
                    <a:pt x="302" y="905"/>
                  </a:lnTo>
                  <a:lnTo>
                    <a:pt x="299" y="900"/>
                  </a:lnTo>
                  <a:lnTo>
                    <a:pt x="295" y="895"/>
                  </a:lnTo>
                  <a:lnTo>
                    <a:pt x="293" y="891"/>
                  </a:lnTo>
                  <a:lnTo>
                    <a:pt x="288" y="882"/>
                  </a:lnTo>
                  <a:lnTo>
                    <a:pt x="284" y="877"/>
                  </a:lnTo>
                  <a:lnTo>
                    <a:pt x="279" y="871"/>
                  </a:lnTo>
                  <a:lnTo>
                    <a:pt x="277" y="864"/>
                  </a:lnTo>
                  <a:lnTo>
                    <a:pt x="272" y="857"/>
                  </a:lnTo>
                  <a:lnTo>
                    <a:pt x="268" y="850"/>
                  </a:lnTo>
                  <a:lnTo>
                    <a:pt x="263" y="843"/>
                  </a:lnTo>
                  <a:lnTo>
                    <a:pt x="261" y="837"/>
                  </a:lnTo>
                  <a:lnTo>
                    <a:pt x="256" y="827"/>
                  </a:lnTo>
                  <a:lnTo>
                    <a:pt x="252" y="818"/>
                  </a:lnTo>
                  <a:lnTo>
                    <a:pt x="247" y="812"/>
                  </a:lnTo>
                  <a:lnTo>
                    <a:pt x="243" y="803"/>
                  </a:lnTo>
                  <a:lnTo>
                    <a:pt x="238" y="793"/>
                  </a:lnTo>
                  <a:lnTo>
                    <a:pt x="234" y="784"/>
                  </a:lnTo>
                  <a:lnTo>
                    <a:pt x="229" y="775"/>
                  </a:lnTo>
                  <a:lnTo>
                    <a:pt x="227" y="769"/>
                  </a:lnTo>
                  <a:lnTo>
                    <a:pt x="220" y="757"/>
                  </a:lnTo>
                  <a:lnTo>
                    <a:pt x="218" y="750"/>
                  </a:lnTo>
                  <a:lnTo>
                    <a:pt x="213" y="741"/>
                  </a:lnTo>
                  <a:lnTo>
                    <a:pt x="209" y="732"/>
                  </a:lnTo>
                  <a:lnTo>
                    <a:pt x="204" y="721"/>
                  </a:lnTo>
                  <a:lnTo>
                    <a:pt x="200" y="712"/>
                  </a:lnTo>
                  <a:lnTo>
                    <a:pt x="195" y="703"/>
                  </a:lnTo>
                  <a:lnTo>
                    <a:pt x="193" y="694"/>
                  </a:lnTo>
                  <a:lnTo>
                    <a:pt x="188" y="685"/>
                  </a:lnTo>
                  <a:lnTo>
                    <a:pt x="184" y="676"/>
                  </a:lnTo>
                  <a:lnTo>
                    <a:pt x="179" y="664"/>
                  </a:lnTo>
                  <a:lnTo>
                    <a:pt x="175" y="655"/>
                  </a:lnTo>
                  <a:lnTo>
                    <a:pt x="170" y="646"/>
                  </a:lnTo>
                  <a:lnTo>
                    <a:pt x="166" y="635"/>
                  </a:lnTo>
                  <a:lnTo>
                    <a:pt x="161" y="626"/>
                  </a:lnTo>
                  <a:lnTo>
                    <a:pt x="159" y="617"/>
                  </a:lnTo>
                  <a:lnTo>
                    <a:pt x="154" y="608"/>
                  </a:lnTo>
                  <a:lnTo>
                    <a:pt x="152" y="599"/>
                  </a:lnTo>
                  <a:lnTo>
                    <a:pt x="148" y="587"/>
                  </a:lnTo>
                  <a:lnTo>
                    <a:pt x="143" y="578"/>
                  </a:lnTo>
                  <a:lnTo>
                    <a:pt x="141" y="569"/>
                  </a:lnTo>
                  <a:lnTo>
                    <a:pt x="136" y="562"/>
                  </a:lnTo>
                  <a:lnTo>
                    <a:pt x="134" y="553"/>
                  </a:lnTo>
                  <a:lnTo>
                    <a:pt x="130" y="544"/>
                  </a:lnTo>
                  <a:lnTo>
                    <a:pt x="127" y="535"/>
                  </a:lnTo>
                  <a:lnTo>
                    <a:pt x="123" y="526"/>
                  </a:lnTo>
                  <a:lnTo>
                    <a:pt x="120" y="517"/>
                  </a:lnTo>
                  <a:lnTo>
                    <a:pt x="118" y="510"/>
                  </a:lnTo>
                  <a:lnTo>
                    <a:pt x="114" y="501"/>
                  </a:lnTo>
                  <a:lnTo>
                    <a:pt x="114" y="494"/>
                  </a:lnTo>
                  <a:lnTo>
                    <a:pt x="109" y="485"/>
                  </a:lnTo>
                  <a:lnTo>
                    <a:pt x="107" y="481"/>
                  </a:lnTo>
                  <a:lnTo>
                    <a:pt x="105" y="472"/>
                  </a:lnTo>
                  <a:lnTo>
                    <a:pt x="102" y="465"/>
                  </a:lnTo>
                  <a:lnTo>
                    <a:pt x="100" y="458"/>
                  </a:lnTo>
                  <a:lnTo>
                    <a:pt x="100" y="454"/>
                  </a:lnTo>
                  <a:lnTo>
                    <a:pt x="98" y="447"/>
                  </a:lnTo>
                  <a:lnTo>
                    <a:pt x="98" y="440"/>
                  </a:lnTo>
                  <a:lnTo>
                    <a:pt x="96" y="435"/>
                  </a:lnTo>
                  <a:lnTo>
                    <a:pt x="96" y="431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8" y="7"/>
                  </a:lnTo>
                  <a:lnTo>
                    <a:pt x="25" y="9"/>
                  </a:lnTo>
                  <a:lnTo>
                    <a:pt x="23" y="14"/>
                  </a:lnTo>
                  <a:lnTo>
                    <a:pt x="21" y="18"/>
                  </a:lnTo>
                  <a:lnTo>
                    <a:pt x="21" y="25"/>
                  </a:lnTo>
                  <a:lnTo>
                    <a:pt x="18" y="32"/>
                  </a:lnTo>
                  <a:lnTo>
                    <a:pt x="16" y="39"/>
                  </a:lnTo>
                  <a:lnTo>
                    <a:pt x="14" y="46"/>
                  </a:lnTo>
                  <a:lnTo>
                    <a:pt x="14" y="52"/>
                  </a:lnTo>
                  <a:lnTo>
                    <a:pt x="12" y="61"/>
                  </a:lnTo>
                  <a:lnTo>
                    <a:pt x="12" y="68"/>
                  </a:lnTo>
                  <a:lnTo>
                    <a:pt x="9" y="77"/>
                  </a:lnTo>
                  <a:lnTo>
                    <a:pt x="9" y="86"/>
                  </a:lnTo>
                  <a:lnTo>
                    <a:pt x="7" y="95"/>
                  </a:lnTo>
                  <a:lnTo>
                    <a:pt x="7" y="102"/>
                  </a:lnTo>
                  <a:lnTo>
                    <a:pt x="5" y="109"/>
                  </a:lnTo>
                  <a:lnTo>
                    <a:pt x="5" y="118"/>
                  </a:lnTo>
                  <a:lnTo>
                    <a:pt x="3" y="125"/>
                  </a:lnTo>
                  <a:lnTo>
                    <a:pt x="3" y="134"/>
                  </a:lnTo>
                  <a:lnTo>
                    <a:pt x="3" y="141"/>
                  </a:lnTo>
                  <a:lnTo>
                    <a:pt x="3" y="148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8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2865" y="1239"/>
              <a:ext cx="314" cy="837"/>
            </a:xfrm>
            <a:custGeom>
              <a:avLst/>
              <a:gdLst>
                <a:gd name="T0" fmla="*/ 2 w 315"/>
                <a:gd name="T1" fmla="*/ 80 h 837"/>
                <a:gd name="T2" fmla="*/ 2 w 315"/>
                <a:gd name="T3" fmla="*/ 114 h 837"/>
                <a:gd name="T4" fmla="*/ 0 w 315"/>
                <a:gd name="T5" fmla="*/ 148 h 837"/>
                <a:gd name="T6" fmla="*/ 2 w 315"/>
                <a:gd name="T7" fmla="*/ 182 h 837"/>
                <a:gd name="T8" fmla="*/ 4 w 315"/>
                <a:gd name="T9" fmla="*/ 218 h 837"/>
                <a:gd name="T10" fmla="*/ 9 w 315"/>
                <a:gd name="T11" fmla="*/ 259 h 837"/>
                <a:gd name="T12" fmla="*/ 18 w 315"/>
                <a:gd name="T13" fmla="*/ 297 h 837"/>
                <a:gd name="T14" fmla="*/ 27 w 315"/>
                <a:gd name="T15" fmla="*/ 336 h 837"/>
                <a:gd name="T16" fmla="*/ 38 w 315"/>
                <a:gd name="T17" fmla="*/ 374 h 837"/>
                <a:gd name="T18" fmla="*/ 50 w 315"/>
                <a:gd name="T19" fmla="*/ 413 h 837"/>
                <a:gd name="T20" fmla="*/ 61 w 315"/>
                <a:gd name="T21" fmla="*/ 451 h 837"/>
                <a:gd name="T22" fmla="*/ 77 w 315"/>
                <a:gd name="T23" fmla="*/ 490 h 837"/>
                <a:gd name="T24" fmla="*/ 91 w 315"/>
                <a:gd name="T25" fmla="*/ 526 h 837"/>
                <a:gd name="T26" fmla="*/ 106 w 315"/>
                <a:gd name="T27" fmla="*/ 560 h 837"/>
                <a:gd name="T28" fmla="*/ 122 w 315"/>
                <a:gd name="T29" fmla="*/ 594 h 837"/>
                <a:gd name="T30" fmla="*/ 138 w 315"/>
                <a:gd name="T31" fmla="*/ 626 h 837"/>
                <a:gd name="T32" fmla="*/ 154 w 315"/>
                <a:gd name="T33" fmla="*/ 655 h 837"/>
                <a:gd name="T34" fmla="*/ 170 w 315"/>
                <a:gd name="T35" fmla="*/ 680 h 837"/>
                <a:gd name="T36" fmla="*/ 183 w 315"/>
                <a:gd name="T37" fmla="*/ 705 h 837"/>
                <a:gd name="T38" fmla="*/ 199 w 315"/>
                <a:gd name="T39" fmla="*/ 728 h 837"/>
                <a:gd name="T40" fmla="*/ 222 w 315"/>
                <a:gd name="T41" fmla="*/ 760 h 837"/>
                <a:gd name="T42" fmla="*/ 247 w 315"/>
                <a:gd name="T43" fmla="*/ 791 h 837"/>
                <a:gd name="T44" fmla="*/ 267 w 315"/>
                <a:gd name="T45" fmla="*/ 812 h 837"/>
                <a:gd name="T46" fmla="*/ 299 w 315"/>
                <a:gd name="T47" fmla="*/ 834 h 837"/>
                <a:gd name="T48" fmla="*/ 315 w 315"/>
                <a:gd name="T49" fmla="*/ 832 h 837"/>
                <a:gd name="T50" fmla="*/ 304 w 315"/>
                <a:gd name="T51" fmla="*/ 803 h 837"/>
                <a:gd name="T52" fmla="*/ 285 w 315"/>
                <a:gd name="T53" fmla="*/ 769 h 837"/>
                <a:gd name="T54" fmla="*/ 274 w 315"/>
                <a:gd name="T55" fmla="*/ 746 h 837"/>
                <a:gd name="T56" fmla="*/ 258 w 315"/>
                <a:gd name="T57" fmla="*/ 721 h 837"/>
                <a:gd name="T58" fmla="*/ 245 w 315"/>
                <a:gd name="T59" fmla="*/ 694 h 837"/>
                <a:gd name="T60" fmla="*/ 227 w 315"/>
                <a:gd name="T61" fmla="*/ 664 h 837"/>
                <a:gd name="T62" fmla="*/ 211 w 315"/>
                <a:gd name="T63" fmla="*/ 637 h 837"/>
                <a:gd name="T64" fmla="*/ 195 w 315"/>
                <a:gd name="T65" fmla="*/ 608 h 837"/>
                <a:gd name="T66" fmla="*/ 179 w 315"/>
                <a:gd name="T67" fmla="*/ 581 h 837"/>
                <a:gd name="T68" fmla="*/ 165 w 315"/>
                <a:gd name="T69" fmla="*/ 551 h 837"/>
                <a:gd name="T70" fmla="*/ 152 w 315"/>
                <a:gd name="T71" fmla="*/ 526 h 837"/>
                <a:gd name="T72" fmla="*/ 140 w 315"/>
                <a:gd name="T73" fmla="*/ 501 h 837"/>
                <a:gd name="T74" fmla="*/ 131 w 315"/>
                <a:gd name="T75" fmla="*/ 476 h 837"/>
                <a:gd name="T76" fmla="*/ 125 w 315"/>
                <a:gd name="T77" fmla="*/ 451 h 837"/>
                <a:gd name="T78" fmla="*/ 115 w 315"/>
                <a:gd name="T79" fmla="*/ 420 h 837"/>
                <a:gd name="T80" fmla="*/ 109 w 315"/>
                <a:gd name="T81" fmla="*/ 383 h 837"/>
                <a:gd name="T82" fmla="*/ 100 w 315"/>
                <a:gd name="T83" fmla="*/ 345 h 837"/>
                <a:gd name="T84" fmla="*/ 93 w 315"/>
                <a:gd name="T85" fmla="*/ 304 h 837"/>
                <a:gd name="T86" fmla="*/ 86 w 315"/>
                <a:gd name="T87" fmla="*/ 263 h 837"/>
                <a:gd name="T88" fmla="*/ 79 w 315"/>
                <a:gd name="T89" fmla="*/ 220 h 837"/>
                <a:gd name="T90" fmla="*/ 72 w 315"/>
                <a:gd name="T91" fmla="*/ 179 h 837"/>
                <a:gd name="T92" fmla="*/ 63 w 315"/>
                <a:gd name="T93" fmla="*/ 141 h 837"/>
                <a:gd name="T94" fmla="*/ 59 w 315"/>
                <a:gd name="T95" fmla="*/ 107 h 837"/>
                <a:gd name="T96" fmla="*/ 52 w 315"/>
                <a:gd name="T97" fmla="*/ 73 h 837"/>
                <a:gd name="T98" fmla="*/ 47 w 315"/>
                <a:gd name="T99" fmla="*/ 46 h 837"/>
                <a:gd name="T100" fmla="*/ 41 w 315"/>
                <a:gd name="T101" fmla="*/ 19 h 837"/>
                <a:gd name="T102" fmla="*/ 34 w 315"/>
                <a:gd name="T103" fmla="*/ 0 h 837"/>
                <a:gd name="T104" fmla="*/ 18 w 315"/>
                <a:gd name="T105" fmla="*/ 30 h 837"/>
                <a:gd name="T106" fmla="*/ 9 w 315"/>
                <a:gd name="T107" fmla="*/ 5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5" h="837">
                  <a:moveTo>
                    <a:pt x="9" y="59"/>
                  </a:moveTo>
                  <a:lnTo>
                    <a:pt x="7" y="66"/>
                  </a:lnTo>
                  <a:lnTo>
                    <a:pt x="4" y="73"/>
                  </a:lnTo>
                  <a:lnTo>
                    <a:pt x="2" y="80"/>
                  </a:lnTo>
                  <a:lnTo>
                    <a:pt x="2" y="89"/>
                  </a:lnTo>
                  <a:lnTo>
                    <a:pt x="2" y="96"/>
                  </a:lnTo>
                  <a:lnTo>
                    <a:pt x="2" y="105"/>
                  </a:lnTo>
                  <a:lnTo>
                    <a:pt x="2" y="114"/>
                  </a:lnTo>
                  <a:lnTo>
                    <a:pt x="2" y="123"/>
                  </a:lnTo>
                  <a:lnTo>
                    <a:pt x="0" y="130"/>
                  </a:lnTo>
                  <a:lnTo>
                    <a:pt x="0" y="139"/>
                  </a:lnTo>
                  <a:lnTo>
                    <a:pt x="0" y="148"/>
                  </a:lnTo>
                  <a:lnTo>
                    <a:pt x="0" y="157"/>
                  </a:lnTo>
                  <a:lnTo>
                    <a:pt x="0" y="164"/>
                  </a:lnTo>
                  <a:lnTo>
                    <a:pt x="2" y="173"/>
                  </a:lnTo>
                  <a:lnTo>
                    <a:pt x="2" y="182"/>
                  </a:lnTo>
                  <a:lnTo>
                    <a:pt x="2" y="193"/>
                  </a:lnTo>
                  <a:lnTo>
                    <a:pt x="2" y="202"/>
                  </a:lnTo>
                  <a:lnTo>
                    <a:pt x="4" y="211"/>
                  </a:lnTo>
                  <a:lnTo>
                    <a:pt x="4" y="218"/>
                  </a:lnTo>
                  <a:lnTo>
                    <a:pt x="7" y="229"/>
                  </a:lnTo>
                  <a:lnTo>
                    <a:pt x="7" y="238"/>
                  </a:lnTo>
                  <a:lnTo>
                    <a:pt x="9" y="247"/>
                  </a:lnTo>
                  <a:lnTo>
                    <a:pt x="9" y="259"/>
                  </a:lnTo>
                  <a:lnTo>
                    <a:pt x="13" y="268"/>
                  </a:lnTo>
                  <a:lnTo>
                    <a:pt x="13" y="277"/>
                  </a:lnTo>
                  <a:lnTo>
                    <a:pt x="16" y="286"/>
                  </a:lnTo>
                  <a:lnTo>
                    <a:pt x="18" y="297"/>
                  </a:lnTo>
                  <a:lnTo>
                    <a:pt x="20" y="306"/>
                  </a:lnTo>
                  <a:lnTo>
                    <a:pt x="23" y="315"/>
                  </a:lnTo>
                  <a:lnTo>
                    <a:pt x="25" y="324"/>
                  </a:lnTo>
                  <a:lnTo>
                    <a:pt x="27" y="336"/>
                  </a:lnTo>
                  <a:lnTo>
                    <a:pt x="32" y="345"/>
                  </a:lnTo>
                  <a:lnTo>
                    <a:pt x="32" y="354"/>
                  </a:lnTo>
                  <a:lnTo>
                    <a:pt x="34" y="365"/>
                  </a:lnTo>
                  <a:lnTo>
                    <a:pt x="38" y="374"/>
                  </a:lnTo>
                  <a:lnTo>
                    <a:pt x="41" y="383"/>
                  </a:lnTo>
                  <a:lnTo>
                    <a:pt x="43" y="392"/>
                  </a:lnTo>
                  <a:lnTo>
                    <a:pt x="47" y="404"/>
                  </a:lnTo>
                  <a:lnTo>
                    <a:pt x="50" y="413"/>
                  </a:lnTo>
                  <a:lnTo>
                    <a:pt x="52" y="422"/>
                  </a:lnTo>
                  <a:lnTo>
                    <a:pt x="57" y="431"/>
                  </a:lnTo>
                  <a:lnTo>
                    <a:pt x="59" y="442"/>
                  </a:lnTo>
                  <a:lnTo>
                    <a:pt x="61" y="451"/>
                  </a:lnTo>
                  <a:lnTo>
                    <a:pt x="66" y="460"/>
                  </a:lnTo>
                  <a:lnTo>
                    <a:pt x="68" y="470"/>
                  </a:lnTo>
                  <a:lnTo>
                    <a:pt x="72" y="479"/>
                  </a:lnTo>
                  <a:lnTo>
                    <a:pt x="77" y="490"/>
                  </a:lnTo>
                  <a:lnTo>
                    <a:pt x="79" y="499"/>
                  </a:lnTo>
                  <a:lnTo>
                    <a:pt x="84" y="508"/>
                  </a:lnTo>
                  <a:lnTo>
                    <a:pt x="86" y="517"/>
                  </a:lnTo>
                  <a:lnTo>
                    <a:pt x="91" y="526"/>
                  </a:lnTo>
                  <a:lnTo>
                    <a:pt x="95" y="535"/>
                  </a:lnTo>
                  <a:lnTo>
                    <a:pt x="97" y="542"/>
                  </a:lnTo>
                  <a:lnTo>
                    <a:pt x="102" y="551"/>
                  </a:lnTo>
                  <a:lnTo>
                    <a:pt x="106" y="560"/>
                  </a:lnTo>
                  <a:lnTo>
                    <a:pt x="111" y="569"/>
                  </a:lnTo>
                  <a:lnTo>
                    <a:pt x="113" y="576"/>
                  </a:lnTo>
                  <a:lnTo>
                    <a:pt x="118" y="585"/>
                  </a:lnTo>
                  <a:lnTo>
                    <a:pt x="122" y="594"/>
                  </a:lnTo>
                  <a:lnTo>
                    <a:pt x="127" y="601"/>
                  </a:lnTo>
                  <a:lnTo>
                    <a:pt x="131" y="610"/>
                  </a:lnTo>
                  <a:lnTo>
                    <a:pt x="134" y="617"/>
                  </a:lnTo>
                  <a:lnTo>
                    <a:pt x="138" y="626"/>
                  </a:lnTo>
                  <a:lnTo>
                    <a:pt x="143" y="635"/>
                  </a:lnTo>
                  <a:lnTo>
                    <a:pt x="147" y="639"/>
                  </a:lnTo>
                  <a:lnTo>
                    <a:pt x="149" y="649"/>
                  </a:lnTo>
                  <a:lnTo>
                    <a:pt x="154" y="655"/>
                  </a:lnTo>
                  <a:lnTo>
                    <a:pt x="159" y="662"/>
                  </a:lnTo>
                  <a:lnTo>
                    <a:pt x="161" y="667"/>
                  </a:lnTo>
                  <a:lnTo>
                    <a:pt x="165" y="673"/>
                  </a:lnTo>
                  <a:lnTo>
                    <a:pt x="170" y="680"/>
                  </a:lnTo>
                  <a:lnTo>
                    <a:pt x="172" y="687"/>
                  </a:lnTo>
                  <a:lnTo>
                    <a:pt x="177" y="694"/>
                  </a:lnTo>
                  <a:lnTo>
                    <a:pt x="179" y="698"/>
                  </a:lnTo>
                  <a:lnTo>
                    <a:pt x="183" y="705"/>
                  </a:lnTo>
                  <a:lnTo>
                    <a:pt x="188" y="710"/>
                  </a:lnTo>
                  <a:lnTo>
                    <a:pt x="190" y="717"/>
                  </a:lnTo>
                  <a:lnTo>
                    <a:pt x="195" y="721"/>
                  </a:lnTo>
                  <a:lnTo>
                    <a:pt x="199" y="728"/>
                  </a:lnTo>
                  <a:lnTo>
                    <a:pt x="202" y="732"/>
                  </a:lnTo>
                  <a:lnTo>
                    <a:pt x="208" y="741"/>
                  </a:lnTo>
                  <a:lnTo>
                    <a:pt x="215" y="751"/>
                  </a:lnTo>
                  <a:lnTo>
                    <a:pt x="222" y="760"/>
                  </a:lnTo>
                  <a:lnTo>
                    <a:pt x="229" y="769"/>
                  </a:lnTo>
                  <a:lnTo>
                    <a:pt x="236" y="775"/>
                  </a:lnTo>
                  <a:lnTo>
                    <a:pt x="240" y="785"/>
                  </a:lnTo>
                  <a:lnTo>
                    <a:pt x="247" y="791"/>
                  </a:lnTo>
                  <a:lnTo>
                    <a:pt x="254" y="798"/>
                  </a:lnTo>
                  <a:lnTo>
                    <a:pt x="258" y="803"/>
                  </a:lnTo>
                  <a:lnTo>
                    <a:pt x="263" y="807"/>
                  </a:lnTo>
                  <a:lnTo>
                    <a:pt x="267" y="812"/>
                  </a:lnTo>
                  <a:lnTo>
                    <a:pt x="274" y="819"/>
                  </a:lnTo>
                  <a:lnTo>
                    <a:pt x="283" y="825"/>
                  </a:lnTo>
                  <a:lnTo>
                    <a:pt x="292" y="832"/>
                  </a:lnTo>
                  <a:lnTo>
                    <a:pt x="299" y="834"/>
                  </a:lnTo>
                  <a:lnTo>
                    <a:pt x="306" y="837"/>
                  </a:lnTo>
                  <a:lnTo>
                    <a:pt x="310" y="837"/>
                  </a:lnTo>
                  <a:lnTo>
                    <a:pt x="315" y="837"/>
                  </a:lnTo>
                  <a:lnTo>
                    <a:pt x="315" y="832"/>
                  </a:lnTo>
                  <a:lnTo>
                    <a:pt x="313" y="825"/>
                  </a:lnTo>
                  <a:lnTo>
                    <a:pt x="310" y="819"/>
                  </a:lnTo>
                  <a:lnTo>
                    <a:pt x="308" y="809"/>
                  </a:lnTo>
                  <a:lnTo>
                    <a:pt x="304" y="803"/>
                  </a:lnTo>
                  <a:lnTo>
                    <a:pt x="301" y="796"/>
                  </a:lnTo>
                  <a:lnTo>
                    <a:pt x="295" y="785"/>
                  </a:lnTo>
                  <a:lnTo>
                    <a:pt x="290" y="773"/>
                  </a:lnTo>
                  <a:lnTo>
                    <a:pt x="285" y="769"/>
                  </a:lnTo>
                  <a:lnTo>
                    <a:pt x="283" y="764"/>
                  </a:lnTo>
                  <a:lnTo>
                    <a:pt x="281" y="757"/>
                  </a:lnTo>
                  <a:lnTo>
                    <a:pt x="279" y="753"/>
                  </a:lnTo>
                  <a:lnTo>
                    <a:pt x="274" y="746"/>
                  </a:lnTo>
                  <a:lnTo>
                    <a:pt x="270" y="739"/>
                  </a:lnTo>
                  <a:lnTo>
                    <a:pt x="265" y="732"/>
                  </a:lnTo>
                  <a:lnTo>
                    <a:pt x="263" y="728"/>
                  </a:lnTo>
                  <a:lnTo>
                    <a:pt x="258" y="721"/>
                  </a:lnTo>
                  <a:lnTo>
                    <a:pt x="256" y="714"/>
                  </a:lnTo>
                  <a:lnTo>
                    <a:pt x="251" y="707"/>
                  </a:lnTo>
                  <a:lnTo>
                    <a:pt x="249" y="701"/>
                  </a:lnTo>
                  <a:lnTo>
                    <a:pt x="245" y="694"/>
                  </a:lnTo>
                  <a:lnTo>
                    <a:pt x="240" y="687"/>
                  </a:lnTo>
                  <a:lnTo>
                    <a:pt x="236" y="680"/>
                  </a:lnTo>
                  <a:lnTo>
                    <a:pt x="231" y="673"/>
                  </a:lnTo>
                  <a:lnTo>
                    <a:pt x="227" y="664"/>
                  </a:lnTo>
                  <a:lnTo>
                    <a:pt x="224" y="658"/>
                  </a:lnTo>
                  <a:lnTo>
                    <a:pt x="220" y="651"/>
                  </a:lnTo>
                  <a:lnTo>
                    <a:pt x="217" y="644"/>
                  </a:lnTo>
                  <a:lnTo>
                    <a:pt x="211" y="637"/>
                  </a:lnTo>
                  <a:lnTo>
                    <a:pt x="208" y="630"/>
                  </a:lnTo>
                  <a:lnTo>
                    <a:pt x="204" y="624"/>
                  </a:lnTo>
                  <a:lnTo>
                    <a:pt x="199" y="617"/>
                  </a:lnTo>
                  <a:lnTo>
                    <a:pt x="195" y="608"/>
                  </a:lnTo>
                  <a:lnTo>
                    <a:pt x="193" y="601"/>
                  </a:lnTo>
                  <a:lnTo>
                    <a:pt x="188" y="594"/>
                  </a:lnTo>
                  <a:lnTo>
                    <a:pt x="186" y="587"/>
                  </a:lnTo>
                  <a:lnTo>
                    <a:pt x="179" y="581"/>
                  </a:lnTo>
                  <a:lnTo>
                    <a:pt x="177" y="574"/>
                  </a:lnTo>
                  <a:lnTo>
                    <a:pt x="172" y="565"/>
                  </a:lnTo>
                  <a:lnTo>
                    <a:pt x="170" y="558"/>
                  </a:lnTo>
                  <a:lnTo>
                    <a:pt x="165" y="551"/>
                  </a:lnTo>
                  <a:lnTo>
                    <a:pt x="163" y="544"/>
                  </a:lnTo>
                  <a:lnTo>
                    <a:pt x="159" y="537"/>
                  </a:lnTo>
                  <a:lnTo>
                    <a:pt x="156" y="533"/>
                  </a:lnTo>
                  <a:lnTo>
                    <a:pt x="152" y="526"/>
                  </a:lnTo>
                  <a:lnTo>
                    <a:pt x="149" y="519"/>
                  </a:lnTo>
                  <a:lnTo>
                    <a:pt x="147" y="513"/>
                  </a:lnTo>
                  <a:lnTo>
                    <a:pt x="145" y="506"/>
                  </a:lnTo>
                  <a:lnTo>
                    <a:pt x="140" y="501"/>
                  </a:lnTo>
                  <a:lnTo>
                    <a:pt x="138" y="494"/>
                  </a:lnTo>
                  <a:lnTo>
                    <a:pt x="136" y="490"/>
                  </a:lnTo>
                  <a:lnTo>
                    <a:pt x="136" y="483"/>
                  </a:lnTo>
                  <a:lnTo>
                    <a:pt x="131" y="476"/>
                  </a:lnTo>
                  <a:lnTo>
                    <a:pt x="131" y="472"/>
                  </a:lnTo>
                  <a:lnTo>
                    <a:pt x="129" y="465"/>
                  </a:lnTo>
                  <a:lnTo>
                    <a:pt x="127" y="458"/>
                  </a:lnTo>
                  <a:lnTo>
                    <a:pt x="125" y="451"/>
                  </a:lnTo>
                  <a:lnTo>
                    <a:pt x="122" y="442"/>
                  </a:lnTo>
                  <a:lnTo>
                    <a:pt x="120" y="436"/>
                  </a:lnTo>
                  <a:lnTo>
                    <a:pt x="118" y="429"/>
                  </a:lnTo>
                  <a:lnTo>
                    <a:pt x="115" y="420"/>
                  </a:lnTo>
                  <a:lnTo>
                    <a:pt x="113" y="411"/>
                  </a:lnTo>
                  <a:lnTo>
                    <a:pt x="111" y="402"/>
                  </a:lnTo>
                  <a:lnTo>
                    <a:pt x="109" y="392"/>
                  </a:lnTo>
                  <a:lnTo>
                    <a:pt x="109" y="383"/>
                  </a:lnTo>
                  <a:lnTo>
                    <a:pt x="106" y="374"/>
                  </a:lnTo>
                  <a:lnTo>
                    <a:pt x="104" y="365"/>
                  </a:lnTo>
                  <a:lnTo>
                    <a:pt x="102" y="356"/>
                  </a:lnTo>
                  <a:lnTo>
                    <a:pt x="100" y="345"/>
                  </a:lnTo>
                  <a:lnTo>
                    <a:pt x="97" y="336"/>
                  </a:lnTo>
                  <a:lnTo>
                    <a:pt x="95" y="324"/>
                  </a:lnTo>
                  <a:lnTo>
                    <a:pt x="95" y="313"/>
                  </a:lnTo>
                  <a:lnTo>
                    <a:pt x="93" y="304"/>
                  </a:lnTo>
                  <a:lnTo>
                    <a:pt x="91" y="293"/>
                  </a:lnTo>
                  <a:lnTo>
                    <a:pt x="88" y="284"/>
                  </a:lnTo>
                  <a:lnTo>
                    <a:pt x="86" y="272"/>
                  </a:lnTo>
                  <a:lnTo>
                    <a:pt x="86" y="263"/>
                  </a:lnTo>
                  <a:lnTo>
                    <a:pt x="84" y="252"/>
                  </a:lnTo>
                  <a:lnTo>
                    <a:pt x="81" y="243"/>
                  </a:lnTo>
                  <a:lnTo>
                    <a:pt x="79" y="232"/>
                  </a:lnTo>
                  <a:lnTo>
                    <a:pt x="79" y="220"/>
                  </a:lnTo>
                  <a:lnTo>
                    <a:pt x="77" y="211"/>
                  </a:lnTo>
                  <a:lnTo>
                    <a:pt x="75" y="200"/>
                  </a:lnTo>
                  <a:lnTo>
                    <a:pt x="75" y="191"/>
                  </a:lnTo>
                  <a:lnTo>
                    <a:pt x="72" y="179"/>
                  </a:lnTo>
                  <a:lnTo>
                    <a:pt x="70" y="170"/>
                  </a:lnTo>
                  <a:lnTo>
                    <a:pt x="68" y="161"/>
                  </a:lnTo>
                  <a:lnTo>
                    <a:pt x="68" y="152"/>
                  </a:lnTo>
                  <a:lnTo>
                    <a:pt x="63" y="141"/>
                  </a:lnTo>
                  <a:lnTo>
                    <a:pt x="63" y="134"/>
                  </a:lnTo>
                  <a:lnTo>
                    <a:pt x="61" y="125"/>
                  </a:lnTo>
                  <a:lnTo>
                    <a:pt x="61" y="116"/>
                  </a:lnTo>
                  <a:lnTo>
                    <a:pt x="59" y="107"/>
                  </a:lnTo>
                  <a:lnTo>
                    <a:pt x="57" y="98"/>
                  </a:lnTo>
                  <a:lnTo>
                    <a:pt x="57" y="89"/>
                  </a:lnTo>
                  <a:lnTo>
                    <a:pt x="54" y="82"/>
                  </a:lnTo>
                  <a:lnTo>
                    <a:pt x="52" y="73"/>
                  </a:lnTo>
                  <a:lnTo>
                    <a:pt x="52" y="66"/>
                  </a:lnTo>
                  <a:lnTo>
                    <a:pt x="50" y="59"/>
                  </a:lnTo>
                  <a:lnTo>
                    <a:pt x="50" y="53"/>
                  </a:lnTo>
                  <a:lnTo>
                    <a:pt x="47" y="46"/>
                  </a:lnTo>
                  <a:lnTo>
                    <a:pt x="47" y="39"/>
                  </a:lnTo>
                  <a:lnTo>
                    <a:pt x="45" y="34"/>
                  </a:lnTo>
                  <a:lnTo>
                    <a:pt x="43" y="30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38" y="7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27" y="12"/>
                  </a:lnTo>
                  <a:lnTo>
                    <a:pt x="23" y="21"/>
                  </a:lnTo>
                  <a:lnTo>
                    <a:pt x="18" y="30"/>
                  </a:lnTo>
                  <a:lnTo>
                    <a:pt x="13" y="39"/>
                  </a:lnTo>
                  <a:lnTo>
                    <a:pt x="11" y="46"/>
                  </a:lnTo>
                  <a:lnTo>
                    <a:pt x="9" y="53"/>
                  </a:lnTo>
                  <a:lnTo>
                    <a:pt x="9" y="57"/>
                  </a:lnTo>
                  <a:lnTo>
                    <a:pt x="9" y="59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2514" y="1219"/>
              <a:ext cx="451" cy="197"/>
            </a:xfrm>
            <a:custGeom>
              <a:avLst/>
              <a:gdLst>
                <a:gd name="T0" fmla="*/ 9 w 451"/>
                <a:gd name="T1" fmla="*/ 9 h 197"/>
                <a:gd name="T2" fmla="*/ 24 w 451"/>
                <a:gd name="T3" fmla="*/ 20 h 197"/>
                <a:gd name="T4" fmla="*/ 36 w 451"/>
                <a:gd name="T5" fmla="*/ 29 h 197"/>
                <a:gd name="T6" fmla="*/ 49 w 451"/>
                <a:gd name="T7" fmla="*/ 39 h 197"/>
                <a:gd name="T8" fmla="*/ 63 w 451"/>
                <a:gd name="T9" fmla="*/ 48 h 197"/>
                <a:gd name="T10" fmla="*/ 79 w 451"/>
                <a:gd name="T11" fmla="*/ 57 h 197"/>
                <a:gd name="T12" fmla="*/ 97 w 451"/>
                <a:gd name="T13" fmla="*/ 66 h 197"/>
                <a:gd name="T14" fmla="*/ 115 w 451"/>
                <a:gd name="T15" fmla="*/ 73 h 197"/>
                <a:gd name="T16" fmla="*/ 131 w 451"/>
                <a:gd name="T17" fmla="*/ 82 h 197"/>
                <a:gd name="T18" fmla="*/ 149 w 451"/>
                <a:gd name="T19" fmla="*/ 91 h 197"/>
                <a:gd name="T20" fmla="*/ 170 w 451"/>
                <a:gd name="T21" fmla="*/ 97 h 197"/>
                <a:gd name="T22" fmla="*/ 188 w 451"/>
                <a:gd name="T23" fmla="*/ 107 h 197"/>
                <a:gd name="T24" fmla="*/ 208 w 451"/>
                <a:gd name="T25" fmla="*/ 113 h 197"/>
                <a:gd name="T26" fmla="*/ 226 w 451"/>
                <a:gd name="T27" fmla="*/ 122 h 197"/>
                <a:gd name="T28" fmla="*/ 247 w 451"/>
                <a:gd name="T29" fmla="*/ 129 h 197"/>
                <a:gd name="T30" fmla="*/ 267 w 451"/>
                <a:gd name="T31" fmla="*/ 136 h 197"/>
                <a:gd name="T32" fmla="*/ 283 w 451"/>
                <a:gd name="T33" fmla="*/ 143 h 197"/>
                <a:gd name="T34" fmla="*/ 303 w 451"/>
                <a:gd name="T35" fmla="*/ 150 h 197"/>
                <a:gd name="T36" fmla="*/ 321 w 451"/>
                <a:gd name="T37" fmla="*/ 154 h 197"/>
                <a:gd name="T38" fmla="*/ 337 w 451"/>
                <a:gd name="T39" fmla="*/ 161 h 197"/>
                <a:gd name="T40" fmla="*/ 353 w 451"/>
                <a:gd name="T41" fmla="*/ 165 h 197"/>
                <a:gd name="T42" fmla="*/ 369 w 451"/>
                <a:gd name="T43" fmla="*/ 170 h 197"/>
                <a:gd name="T44" fmla="*/ 383 w 451"/>
                <a:gd name="T45" fmla="*/ 177 h 197"/>
                <a:gd name="T46" fmla="*/ 398 w 451"/>
                <a:gd name="T47" fmla="*/ 179 h 197"/>
                <a:gd name="T48" fmla="*/ 410 w 451"/>
                <a:gd name="T49" fmla="*/ 184 h 197"/>
                <a:gd name="T50" fmla="*/ 423 w 451"/>
                <a:gd name="T51" fmla="*/ 188 h 197"/>
                <a:gd name="T52" fmla="*/ 439 w 451"/>
                <a:gd name="T53" fmla="*/ 193 h 197"/>
                <a:gd name="T54" fmla="*/ 448 w 451"/>
                <a:gd name="T55" fmla="*/ 197 h 197"/>
                <a:gd name="T56" fmla="*/ 448 w 451"/>
                <a:gd name="T57" fmla="*/ 195 h 197"/>
                <a:gd name="T58" fmla="*/ 442 w 451"/>
                <a:gd name="T59" fmla="*/ 190 h 197"/>
                <a:gd name="T60" fmla="*/ 430 w 451"/>
                <a:gd name="T61" fmla="*/ 179 h 197"/>
                <a:gd name="T62" fmla="*/ 414 w 451"/>
                <a:gd name="T63" fmla="*/ 163 h 197"/>
                <a:gd name="T64" fmla="*/ 398 w 451"/>
                <a:gd name="T65" fmla="*/ 147 h 197"/>
                <a:gd name="T66" fmla="*/ 376 w 451"/>
                <a:gd name="T67" fmla="*/ 129 h 197"/>
                <a:gd name="T68" fmla="*/ 360 w 451"/>
                <a:gd name="T69" fmla="*/ 116 h 197"/>
                <a:gd name="T70" fmla="*/ 349 w 451"/>
                <a:gd name="T71" fmla="*/ 107 h 197"/>
                <a:gd name="T72" fmla="*/ 333 w 451"/>
                <a:gd name="T73" fmla="*/ 95 h 197"/>
                <a:gd name="T74" fmla="*/ 317 w 451"/>
                <a:gd name="T75" fmla="*/ 84 h 197"/>
                <a:gd name="T76" fmla="*/ 303 w 451"/>
                <a:gd name="T77" fmla="*/ 77 h 197"/>
                <a:gd name="T78" fmla="*/ 290 w 451"/>
                <a:gd name="T79" fmla="*/ 70 h 197"/>
                <a:gd name="T80" fmla="*/ 274 w 451"/>
                <a:gd name="T81" fmla="*/ 63 h 197"/>
                <a:gd name="T82" fmla="*/ 256 w 451"/>
                <a:gd name="T83" fmla="*/ 57 h 197"/>
                <a:gd name="T84" fmla="*/ 238 w 451"/>
                <a:gd name="T85" fmla="*/ 52 h 197"/>
                <a:gd name="T86" fmla="*/ 222 w 451"/>
                <a:gd name="T87" fmla="*/ 45 h 197"/>
                <a:gd name="T88" fmla="*/ 204 w 451"/>
                <a:gd name="T89" fmla="*/ 39 h 197"/>
                <a:gd name="T90" fmla="*/ 185 w 451"/>
                <a:gd name="T91" fmla="*/ 34 h 197"/>
                <a:gd name="T92" fmla="*/ 170 w 451"/>
                <a:gd name="T93" fmla="*/ 29 h 197"/>
                <a:gd name="T94" fmla="*/ 154 w 451"/>
                <a:gd name="T95" fmla="*/ 23 h 197"/>
                <a:gd name="T96" fmla="*/ 140 w 451"/>
                <a:gd name="T97" fmla="*/ 20 h 197"/>
                <a:gd name="T98" fmla="*/ 129 w 451"/>
                <a:gd name="T99" fmla="*/ 16 h 197"/>
                <a:gd name="T100" fmla="*/ 120 w 451"/>
                <a:gd name="T101" fmla="*/ 14 h 197"/>
                <a:gd name="T102" fmla="*/ 111 w 451"/>
                <a:gd name="T103" fmla="*/ 11 h 197"/>
                <a:gd name="T104" fmla="*/ 0 w 451"/>
                <a:gd name="T10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1" h="197">
                  <a:moveTo>
                    <a:pt x="0" y="0"/>
                  </a:moveTo>
                  <a:lnTo>
                    <a:pt x="9" y="9"/>
                  </a:lnTo>
                  <a:lnTo>
                    <a:pt x="18" y="18"/>
                  </a:lnTo>
                  <a:lnTo>
                    <a:pt x="24" y="20"/>
                  </a:lnTo>
                  <a:lnTo>
                    <a:pt x="29" y="27"/>
                  </a:lnTo>
                  <a:lnTo>
                    <a:pt x="36" y="29"/>
                  </a:lnTo>
                  <a:lnTo>
                    <a:pt x="43" y="36"/>
                  </a:lnTo>
                  <a:lnTo>
                    <a:pt x="49" y="39"/>
                  </a:lnTo>
                  <a:lnTo>
                    <a:pt x="56" y="43"/>
                  </a:lnTo>
                  <a:lnTo>
                    <a:pt x="63" y="48"/>
                  </a:lnTo>
                  <a:lnTo>
                    <a:pt x="72" y="52"/>
                  </a:lnTo>
                  <a:lnTo>
                    <a:pt x="79" y="57"/>
                  </a:lnTo>
                  <a:lnTo>
                    <a:pt x="88" y="61"/>
                  </a:lnTo>
                  <a:lnTo>
                    <a:pt x="97" y="66"/>
                  </a:lnTo>
                  <a:lnTo>
                    <a:pt x="106" y="70"/>
                  </a:lnTo>
                  <a:lnTo>
                    <a:pt x="115" y="73"/>
                  </a:lnTo>
                  <a:lnTo>
                    <a:pt x="124" y="77"/>
                  </a:lnTo>
                  <a:lnTo>
                    <a:pt x="131" y="82"/>
                  </a:lnTo>
                  <a:lnTo>
                    <a:pt x="140" y="86"/>
                  </a:lnTo>
                  <a:lnTo>
                    <a:pt x="149" y="91"/>
                  </a:lnTo>
                  <a:lnTo>
                    <a:pt x="160" y="93"/>
                  </a:lnTo>
                  <a:lnTo>
                    <a:pt x="170" y="97"/>
                  </a:lnTo>
                  <a:lnTo>
                    <a:pt x="179" y="102"/>
                  </a:lnTo>
                  <a:lnTo>
                    <a:pt x="188" y="107"/>
                  </a:lnTo>
                  <a:lnTo>
                    <a:pt x="199" y="109"/>
                  </a:lnTo>
                  <a:lnTo>
                    <a:pt x="208" y="113"/>
                  </a:lnTo>
                  <a:lnTo>
                    <a:pt x="217" y="118"/>
                  </a:lnTo>
                  <a:lnTo>
                    <a:pt x="226" y="122"/>
                  </a:lnTo>
                  <a:lnTo>
                    <a:pt x="238" y="125"/>
                  </a:lnTo>
                  <a:lnTo>
                    <a:pt x="247" y="129"/>
                  </a:lnTo>
                  <a:lnTo>
                    <a:pt x="258" y="134"/>
                  </a:lnTo>
                  <a:lnTo>
                    <a:pt x="267" y="136"/>
                  </a:lnTo>
                  <a:lnTo>
                    <a:pt x="276" y="138"/>
                  </a:lnTo>
                  <a:lnTo>
                    <a:pt x="283" y="143"/>
                  </a:lnTo>
                  <a:lnTo>
                    <a:pt x="294" y="145"/>
                  </a:lnTo>
                  <a:lnTo>
                    <a:pt x="303" y="150"/>
                  </a:lnTo>
                  <a:lnTo>
                    <a:pt x="312" y="152"/>
                  </a:lnTo>
                  <a:lnTo>
                    <a:pt x="321" y="154"/>
                  </a:lnTo>
                  <a:lnTo>
                    <a:pt x="330" y="159"/>
                  </a:lnTo>
                  <a:lnTo>
                    <a:pt x="337" y="161"/>
                  </a:lnTo>
                  <a:lnTo>
                    <a:pt x="346" y="163"/>
                  </a:lnTo>
                  <a:lnTo>
                    <a:pt x="353" y="165"/>
                  </a:lnTo>
                  <a:lnTo>
                    <a:pt x="362" y="168"/>
                  </a:lnTo>
                  <a:lnTo>
                    <a:pt x="369" y="170"/>
                  </a:lnTo>
                  <a:lnTo>
                    <a:pt x="376" y="174"/>
                  </a:lnTo>
                  <a:lnTo>
                    <a:pt x="383" y="177"/>
                  </a:lnTo>
                  <a:lnTo>
                    <a:pt x="392" y="179"/>
                  </a:lnTo>
                  <a:lnTo>
                    <a:pt x="398" y="179"/>
                  </a:lnTo>
                  <a:lnTo>
                    <a:pt x="403" y="181"/>
                  </a:lnTo>
                  <a:lnTo>
                    <a:pt x="410" y="184"/>
                  </a:lnTo>
                  <a:lnTo>
                    <a:pt x="414" y="186"/>
                  </a:lnTo>
                  <a:lnTo>
                    <a:pt x="423" y="188"/>
                  </a:lnTo>
                  <a:lnTo>
                    <a:pt x="435" y="193"/>
                  </a:lnTo>
                  <a:lnTo>
                    <a:pt x="439" y="193"/>
                  </a:lnTo>
                  <a:lnTo>
                    <a:pt x="446" y="195"/>
                  </a:lnTo>
                  <a:lnTo>
                    <a:pt x="448" y="197"/>
                  </a:lnTo>
                  <a:lnTo>
                    <a:pt x="451" y="197"/>
                  </a:lnTo>
                  <a:lnTo>
                    <a:pt x="448" y="195"/>
                  </a:lnTo>
                  <a:lnTo>
                    <a:pt x="446" y="193"/>
                  </a:lnTo>
                  <a:lnTo>
                    <a:pt x="442" y="190"/>
                  </a:lnTo>
                  <a:lnTo>
                    <a:pt x="437" y="186"/>
                  </a:lnTo>
                  <a:lnTo>
                    <a:pt x="430" y="179"/>
                  </a:lnTo>
                  <a:lnTo>
                    <a:pt x="423" y="172"/>
                  </a:lnTo>
                  <a:lnTo>
                    <a:pt x="414" y="163"/>
                  </a:lnTo>
                  <a:lnTo>
                    <a:pt x="408" y="156"/>
                  </a:lnTo>
                  <a:lnTo>
                    <a:pt x="398" y="147"/>
                  </a:lnTo>
                  <a:lnTo>
                    <a:pt x="387" y="138"/>
                  </a:lnTo>
                  <a:lnTo>
                    <a:pt x="376" y="129"/>
                  </a:lnTo>
                  <a:lnTo>
                    <a:pt x="367" y="122"/>
                  </a:lnTo>
                  <a:lnTo>
                    <a:pt x="360" y="116"/>
                  </a:lnTo>
                  <a:lnTo>
                    <a:pt x="355" y="113"/>
                  </a:lnTo>
                  <a:lnTo>
                    <a:pt x="349" y="107"/>
                  </a:lnTo>
                  <a:lnTo>
                    <a:pt x="344" y="104"/>
                  </a:lnTo>
                  <a:lnTo>
                    <a:pt x="333" y="95"/>
                  </a:lnTo>
                  <a:lnTo>
                    <a:pt x="324" y="88"/>
                  </a:lnTo>
                  <a:lnTo>
                    <a:pt x="317" y="84"/>
                  </a:lnTo>
                  <a:lnTo>
                    <a:pt x="310" y="82"/>
                  </a:lnTo>
                  <a:lnTo>
                    <a:pt x="303" y="77"/>
                  </a:lnTo>
                  <a:lnTo>
                    <a:pt x="296" y="75"/>
                  </a:lnTo>
                  <a:lnTo>
                    <a:pt x="290" y="70"/>
                  </a:lnTo>
                  <a:lnTo>
                    <a:pt x="281" y="66"/>
                  </a:lnTo>
                  <a:lnTo>
                    <a:pt x="274" y="63"/>
                  </a:lnTo>
                  <a:lnTo>
                    <a:pt x="265" y="61"/>
                  </a:lnTo>
                  <a:lnTo>
                    <a:pt x="256" y="57"/>
                  </a:lnTo>
                  <a:lnTo>
                    <a:pt x="247" y="54"/>
                  </a:lnTo>
                  <a:lnTo>
                    <a:pt x="238" y="52"/>
                  </a:lnTo>
                  <a:lnTo>
                    <a:pt x="231" y="48"/>
                  </a:lnTo>
                  <a:lnTo>
                    <a:pt x="222" y="45"/>
                  </a:lnTo>
                  <a:lnTo>
                    <a:pt x="213" y="43"/>
                  </a:lnTo>
                  <a:lnTo>
                    <a:pt x="204" y="39"/>
                  </a:lnTo>
                  <a:lnTo>
                    <a:pt x="194" y="36"/>
                  </a:lnTo>
                  <a:lnTo>
                    <a:pt x="185" y="34"/>
                  </a:lnTo>
                  <a:lnTo>
                    <a:pt x="176" y="32"/>
                  </a:lnTo>
                  <a:lnTo>
                    <a:pt x="170" y="29"/>
                  </a:lnTo>
                  <a:lnTo>
                    <a:pt x="160" y="27"/>
                  </a:lnTo>
                  <a:lnTo>
                    <a:pt x="154" y="23"/>
                  </a:lnTo>
                  <a:lnTo>
                    <a:pt x="147" y="20"/>
                  </a:lnTo>
                  <a:lnTo>
                    <a:pt x="140" y="20"/>
                  </a:lnTo>
                  <a:lnTo>
                    <a:pt x="136" y="18"/>
                  </a:lnTo>
                  <a:lnTo>
                    <a:pt x="129" y="16"/>
                  </a:lnTo>
                  <a:lnTo>
                    <a:pt x="124" y="16"/>
                  </a:lnTo>
                  <a:lnTo>
                    <a:pt x="120" y="14"/>
                  </a:lnTo>
                  <a:lnTo>
                    <a:pt x="115" y="14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1440" y="1539"/>
              <a:ext cx="212" cy="1628"/>
            </a:xfrm>
            <a:custGeom>
              <a:avLst/>
              <a:gdLst>
                <a:gd name="T0" fmla="*/ 82 w 213"/>
                <a:gd name="T1" fmla="*/ 170 h 1627"/>
                <a:gd name="T2" fmla="*/ 52 w 213"/>
                <a:gd name="T3" fmla="*/ 256 h 1627"/>
                <a:gd name="T4" fmla="*/ 29 w 213"/>
                <a:gd name="T5" fmla="*/ 344 h 1627"/>
                <a:gd name="T6" fmla="*/ 11 w 213"/>
                <a:gd name="T7" fmla="*/ 430 h 1627"/>
                <a:gd name="T8" fmla="*/ 0 w 213"/>
                <a:gd name="T9" fmla="*/ 514 h 1627"/>
                <a:gd name="T10" fmla="*/ 0 w 213"/>
                <a:gd name="T11" fmla="*/ 591 h 1627"/>
                <a:gd name="T12" fmla="*/ 0 w 213"/>
                <a:gd name="T13" fmla="*/ 666 h 1627"/>
                <a:gd name="T14" fmla="*/ 0 w 213"/>
                <a:gd name="T15" fmla="*/ 727 h 1627"/>
                <a:gd name="T16" fmla="*/ 0 w 213"/>
                <a:gd name="T17" fmla="*/ 781 h 1627"/>
                <a:gd name="T18" fmla="*/ 0 w 213"/>
                <a:gd name="T19" fmla="*/ 824 h 1627"/>
                <a:gd name="T20" fmla="*/ 0 w 213"/>
                <a:gd name="T21" fmla="*/ 877 h 1627"/>
                <a:gd name="T22" fmla="*/ 0 w 213"/>
                <a:gd name="T23" fmla="*/ 933 h 1627"/>
                <a:gd name="T24" fmla="*/ 9 w 213"/>
                <a:gd name="T25" fmla="*/ 992 h 1627"/>
                <a:gd name="T26" fmla="*/ 20 w 213"/>
                <a:gd name="T27" fmla="*/ 1053 h 1627"/>
                <a:gd name="T28" fmla="*/ 34 w 213"/>
                <a:gd name="T29" fmla="*/ 1115 h 1627"/>
                <a:gd name="T30" fmla="*/ 45 w 213"/>
                <a:gd name="T31" fmla="*/ 1173 h 1627"/>
                <a:gd name="T32" fmla="*/ 57 w 213"/>
                <a:gd name="T33" fmla="*/ 1228 h 1627"/>
                <a:gd name="T34" fmla="*/ 68 w 213"/>
                <a:gd name="T35" fmla="*/ 1278 h 1627"/>
                <a:gd name="T36" fmla="*/ 82 w 213"/>
                <a:gd name="T37" fmla="*/ 1323 h 1627"/>
                <a:gd name="T38" fmla="*/ 95 w 213"/>
                <a:gd name="T39" fmla="*/ 1368 h 1627"/>
                <a:gd name="T40" fmla="*/ 116 w 213"/>
                <a:gd name="T41" fmla="*/ 1416 h 1627"/>
                <a:gd name="T42" fmla="*/ 136 w 213"/>
                <a:gd name="T43" fmla="*/ 1464 h 1627"/>
                <a:gd name="T44" fmla="*/ 156 w 213"/>
                <a:gd name="T45" fmla="*/ 1511 h 1627"/>
                <a:gd name="T46" fmla="*/ 175 w 213"/>
                <a:gd name="T47" fmla="*/ 1550 h 1627"/>
                <a:gd name="T48" fmla="*/ 204 w 213"/>
                <a:gd name="T49" fmla="*/ 1606 h 1627"/>
                <a:gd name="T50" fmla="*/ 211 w 213"/>
                <a:gd name="T51" fmla="*/ 1609 h 1627"/>
                <a:gd name="T52" fmla="*/ 204 w 213"/>
                <a:gd name="T53" fmla="*/ 1561 h 1627"/>
                <a:gd name="T54" fmla="*/ 190 w 213"/>
                <a:gd name="T55" fmla="*/ 1504 h 1627"/>
                <a:gd name="T56" fmla="*/ 177 w 213"/>
                <a:gd name="T57" fmla="*/ 1441 h 1627"/>
                <a:gd name="T58" fmla="*/ 165 w 213"/>
                <a:gd name="T59" fmla="*/ 1391 h 1627"/>
                <a:gd name="T60" fmla="*/ 152 w 213"/>
                <a:gd name="T61" fmla="*/ 1328 h 1627"/>
                <a:gd name="T62" fmla="*/ 136 w 213"/>
                <a:gd name="T63" fmla="*/ 1255 h 1627"/>
                <a:gd name="T64" fmla="*/ 120 w 213"/>
                <a:gd name="T65" fmla="*/ 1178 h 1627"/>
                <a:gd name="T66" fmla="*/ 104 w 213"/>
                <a:gd name="T67" fmla="*/ 1103 h 1627"/>
                <a:gd name="T68" fmla="*/ 91 w 213"/>
                <a:gd name="T69" fmla="*/ 1031 h 1627"/>
                <a:gd name="T70" fmla="*/ 79 w 213"/>
                <a:gd name="T71" fmla="*/ 965 h 1627"/>
                <a:gd name="T72" fmla="*/ 73 w 213"/>
                <a:gd name="T73" fmla="*/ 911 h 1627"/>
                <a:gd name="T74" fmla="*/ 70 w 213"/>
                <a:gd name="T75" fmla="*/ 870 h 1627"/>
                <a:gd name="T76" fmla="*/ 68 w 213"/>
                <a:gd name="T77" fmla="*/ 824 h 1627"/>
                <a:gd name="T78" fmla="*/ 66 w 213"/>
                <a:gd name="T79" fmla="*/ 779 h 1627"/>
                <a:gd name="T80" fmla="*/ 63 w 213"/>
                <a:gd name="T81" fmla="*/ 729 h 1627"/>
                <a:gd name="T82" fmla="*/ 63 w 213"/>
                <a:gd name="T83" fmla="*/ 675 h 1627"/>
                <a:gd name="T84" fmla="*/ 61 w 213"/>
                <a:gd name="T85" fmla="*/ 623 h 1627"/>
                <a:gd name="T86" fmla="*/ 61 w 213"/>
                <a:gd name="T87" fmla="*/ 573 h 1627"/>
                <a:gd name="T88" fmla="*/ 61 w 213"/>
                <a:gd name="T89" fmla="*/ 528 h 1627"/>
                <a:gd name="T90" fmla="*/ 63 w 213"/>
                <a:gd name="T91" fmla="*/ 489 h 1627"/>
                <a:gd name="T92" fmla="*/ 70 w 213"/>
                <a:gd name="T93" fmla="*/ 439 h 1627"/>
                <a:gd name="T94" fmla="*/ 82 w 213"/>
                <a:gd name="T95" fmla="*/ 387 h 1627"/>
                <a:gd name="T96" fmla="*/ 97 w 213"/>
                <a:gd name="T97" fmla="*/ 324 h 1627"/>
                <a:gd name="T98" fmla="*/ 116 w 213"/>
                <a:gd name="T99" fmla="*/ 251 h 1627"/>
                <a:gd name="T100" fmla="*/ 136 w 213"/>
                <a:gd name="T101" fmla="*/ 179 h 1627"/>
                <a:gd name="T102" fmla="*/ 152 w 213"/>
                <a:gd name="T103" fmla="*/ 111 h 1627"/>
                <a:gd name="T104" fmla="*/ 168 w 213"/>
                <a:gd name="T105" fmla="*/ 56 h 1627"/>
                <a:gd name="T106" fmla="*/ 159 w 213"/>
                <a:gd name="T107" fmla="*/ 38 h 1627"/>
                <a:gd name="T108" fmla="*/ 120 w 213"/>
                <a:gd name="T109" fmla="*/ 88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3" h="1627">
                  <a:moveTo>
                    <a:pt x="116" y="97"/>
                  </a:moveTo>
                  <a:lnTo>
                    <a:pt x="109" y="108"/>
                  </a:lnTo>
                  <a:lnTo>
                    <a:pt x="102" y="122"/>
                  </a:lnTo>
                  <a:lnTo>
                    <a:pt x="97" y="133"/>
                  </a:lnTo>
                  <a:lnTo>
                    <a:pt x="91" y="145"/>
                  </a:lnTo>
                  <a:lnTo>
                    <a:pt x="86" y="156"/>
                  </a:lnTo>
                  <a:lnTo>
                    <a:pt x="82" y="170"/>
                  </a:lnTo>
                  <a:lnTo>
                    <a:pt x="75" y="181"/>
                  </a:lnTo>
                  <a:lnTo>
                    <a:pt x="73" y="194"/>
                  </a:lnTo>
                  <a:lnTo>
                    <a:pt x="68" y="206"/>
                  </a:lnTo>
                  <a:lnTo>
                    <a:pt x="63" y="217"/>
                  </a:lnTo>
                  <a:lnTo>
                    <a:pt x="59" y="231"/>
                  </a:lnTo>
                  <a:lnTo>
                    <a:pt x="54" y="244"/>
                  </a:lnTo>
                  <a:lnTo>
                    <a:pt x="52" y="256"/>
                  </a:lnTo>
                  <a:lnTo>
                    <a:pt x="48" y="269"/>
                  </a:lnTo>
                  <a:lnTo>
                    <a:pt x="45" y="281"/>
                  </a:lnTo>
                  <a:lnTo>
                    <a:pt x="41" y="294"/>
                  </a:lnTo>
                  <a:lnTo>
                    <a:pt x="36" y="305"/>
                  </a:lnTo>
                  <a:lnTo>
                    <a:pt x="34" y="319"/>
                  </a:lnTo>
                  <a:lnTo>
                    <a:pt x="32" y="330"/>
                  </a:lnTo>
                  <a:lnTo>
                    <a:pt x="29" y="344"/>
                  </a:lnTo>
                  <a:lnTo>
                    <a:pt x="25" y="355"/>
                  </a:lnTo>
                  <a:lnTo>
                    <a:pt x="23" y="369"/>
                  </a:lnTo>
                  <a:lnTo>
                    <a:pt x="20" y="380"/>
                  </a:lnTo>
                  <a:lnTo>
                    <a:pt x="18" y="394"/>
                  </a:lnTo>
                  <a:lnTo>
                    <a:pt x="16" y="405"/>
                  </a:lnTo>
                  <a:lnTo>
                    <a:pt x="14" y="419"/>
                  </a:lnTo>
                  <a:lnTo>
                    <a:pt x="11" y="430"/>
                  </a:lnTo>
                  <a:lnTo>
                    <a:pt x="9" y="444"/>
                  </a:lnTo>
                  <a:lnTo>
                    <a:pt x="7" y="455"/>
                  </a:lnTo>
                  <a:lnTo>
                    <a:pt x="7" y="466"/>
                  </a:lnTo>
                  <a:lnTo>
                    <a:pt x="5" y="480"/>
                  </a:lnTo>
                  <a:lnTo>
                    <a:pt x="5" y="491"/>
                  </a:lnTo>
                  <a:lnTo>
                    <a:pt x="2" y="503"/>
                  </a:lnTo>
                  <a:lnTo>
                    <a:pt x="0" y="514"/>
                  </a:lnTo>
                  <a:lnTo>
                    <a:pt x="0" y="525"/>
                  </a:lnTo>
                  <a:lnTo>
                    <a:pt x="0" y="537"/>
                  </a:lnTo>
                  <a:lnTo>
                    <a:pt x="0" y="548"/>
                  </a:lnTo>
                  <a:lnTo>
                    <a:pt x="0" y="559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0" y="591"/>
                  </a:lnTo>
                  <a:lnTo>
                    <a:pt x="0" y="602"/>
                  </a:lnTo>
                  <a:lnTo>
                    <a:pt x="0" y="614"/>
                  </a:lnTo>
                  <a:lnTo>
                    <a:pt x="0" y="625"/>
                  </a:lnTo>
                  <a:lnTo>
                    <a:pt x="0" y="634"/>
                  </a:lnTo>
                  <a:lnTo>
                    <a:pt x="0" y="643"/>
                  </a:lnTo>
                  <a:lnTo>
                    <a:pt x="0" y="654"/>
                  </a:lnTo>
                  <a:lnTo>
                    <a:pt x="0" y="666"/>
                  </a:lnTo>
                  <a:lnTo>
                    <a:pt x="0" y="675"/>
                  </a:lnTo>
                  <a:lnTo>
                    <a:pt x="0" y="682"/>
                  </a:lnTo>
                  <a:lnTo>
                    <a:pt x="0" y="691"/>
                  </a:lnTo>
                  <a:lnTo>
                    <a:pt x="0" y="702"/>
                  </a:lnTo>
                  <a:lnTo>
                    <a:pt x="0" y="709"/>
                  </a:lnTo>
                  <a:lnTo>
                    <a:pt x="0" y="718"/>
                  </a:lnTo>
                  <a:lnTo>
                    <a:pt x="0" y="727"/>
                  </a:lnTo>
                  <a:lnTo>
                    <a:pt x="0" y="736"/>
                  </a:lnTo>
                  <a:lnTo>
                    <a:pt x="0" y="743"/>
                  </a:lnTo>
                  <a:lnTo>
                    <a:pt x="0" y="752"/>
                  </a:lnTo>
                  <a:lnTo>
                    <a:pt x="0" y="759"/>
                  </a:lnTo>
                  <a:lnTo>
                    <a:pt x="0" y="768"/>
                  </a:lnTo>
                  <a:lnTo>
                    <a:pt x="0" y="775"/>
                  </a:lnTo>
                  <a:lnTo>
                    <a:pt x="0" y="781"/>
                  </a:lnTo>
                  <a:lnTo>
                    <a:pt x="0" y="788"/>
                  </a:lnTo>
                  <a:lnTo>
                    <a:pt x="0" y="795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0" y="813"/>
                  </a:lnTo>
                  <a:lnTo>
                    <a:pt x="0" y="820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0" y="840"/>
                  </a:lnTo>
                  <a:lnTo>
                    <a:pt x="0" y="847"/>
                  </a:lnTo>
                  <a:lnTo>
                    <a:pt x="0" y="854"/>
                  </a:lnTo>
                  <a:lnTo>
                    <a:pt x="0" y="861"/>
                  </a:lnTo>
                  <a:lnTo>
                    <a:pt x="0" y="870"/>
                  </a:lnTo>
                  <a:lnTo>
                    <a:pt x="0" y="877"/>
                  </a:lnTo>
                  <a:lnTo>
                    <a:pt x="0" y="883"/>
                  </a:lnTo>
                  <a:lnTo>
                    <a:pt x="0" y="892"/>
                  </a:lnTo>
                  <a:lnTo>
                    <a:pt x="0" y="902"/>
                  </a:lnTo>
                  <a:lnTo>
                    <a:pt x="0" y="908"/>
                  </a:lnTo>
                  <a:lnTo>
                    <a:pt x="0" y="917"/>
                  </a:lnTo>
                  <a:lnTo>
                    <a:pt x="0" y="924"/>
                  </a:lnTo>
                  <a:lnTo>
                    <a:pt x="0" y="933"/>
                  </a:lnTo>
                  <a:lnTo>
                    <a:pt x="0" y="942"/>
                  </a:lnTo>
                  <a:lnTo>
                    <a:pt x="2" y="949"/>
                  </a:lnTo>
                  <a:lnTo>
                    <a:pt x="5" y="958"/>
                  </a:lnTo>
                  <a:lnTo>
                    <a:pt x="5" y="967"/>
                  </a:lnTo>
                  <a:lnTo>
                    <a:pt x="7" y="976"/>
                  </a:lnTo>
                  <a:lnTo>
                    <a:pt x="7" y="983"/>
                  </a:lnTo>
                  <a:lnTo>
                    <a:pt x="9" y="992"/>
                  </a:lnTo>
                  <a:lnTo>
                    <a:pt x="11" y="1001"/>
                  </a:lnTo>
                  <a:lnTo>
                    <a:pt x="14" y="1010"/>
                  </a:lnTo>
                  <a:lnTo>
                    <a:pt x="14" y="1019"/>
                  </a:lnTo>
                  <a:lnTo>
                    <a:pt x="16" y="1028"/>
                  </a:lnTo>
                  <a:lnTo>
                    <a:pt x="16" y="1037"/>
                  </a:lnTo>
                  <a:lnTo>
                    <a:pt x="20" y="1047"/>
                  </a:lnTo>
                  <a:lnTo>
                    <a:pt x="20" y="1053"/>
                  </a:lnTo>
                  <a:lnTo>
                    <a:pt x="23" y="1062"/>
                  </a:lnTo>
                  <a:lnTo>
                    <a:pt x="23" y="1071"/>
                  </a:lnTo>
                  <a:lnTo>
                    <a:pt x="25" y="1081"/>
                  </a:lnTo>
                  <a:lnTo>
                    <a:pt x="27" y="1087"/>
                  </a:lnTo>
                  <a:lnTo>
                    <a:pt x="29" y="1096"/>
                  </a:lnTo>
                  <a:lnTo>
                    <a:pt x="29" y="1105"/>
                  </a:lnTo>
                  <a:lnTo>
                    <a:pt x="34" y="1115"/>
                  </a:lnTo>
                  <a:lnTo>
                    <a:pt x="34" y="1124"/>
                  </a:lnTo>
                  <a:lnTo>
                    <a:pt x="36" y="1130"/>
                  </a:lnTo>
                  <a:lnTo>
                    <a:pt x="36" y="1139"/>
                  </a:lnTo>
                  <a:lnTo>
                    <a:pt x="39" y="1149"/>
                  </a:lnTo>
                  <a:lnTo>
                    <a:pt x="41" y="1155"/>
                  </a:lnTo>
                  <a:lnTo>
                    <a:pt x="43" y="1164"/>
                  </a:lnTo>
                  <a:lnTo>
                    <a:pt x="45" y="1173"/>
                  </a:lnTo>
                  <a:lnTo>
                    <a:pt x="48" y="1183"/>
                  </a:lnTo>
                  <a:lnTo>
                    <a:pt x="48" y="1187"/>
                  </a:lnTo>
                  <a:lnTo>
                    <a:pt x="50" y="1196"/>
                  </a:lnTo>
                  <a:lnTo>
                    <a:pt x="52" y="1205"/>
                  </a:lnTo>
                  <a:lnTo>
                    <a:pt x="54" y="1212"/>
                  </a:lnTo>
                  <a:lnTo>
                    <a:pt x="54" y="1219"/>
                  </a:lnTo>
                  <a:lnTo>
                    <a:pt x="57" y="1228"/>
                  </a:lnTo>
                  <a:lnTo>
                    <a:pt x="59" y="1235"/>
                  </a:lnTo>
                  <a:lnTo>
                    <a:pt x="61" y="1241"/>
                  </a:lnTo>
                  <a:lnTo>
                    <a:pt x="61" y="1251"/>
                  </a:lnTo>
                  <a:lnTo>
                    <a:pt x="63" y="1257"/>
                  </a:lnTo>
                  <a:lnTo>
                    <a:pt x="66" y="1264"/>
                  </a:lnTo>
                  <a:lnTo>
                    <a:pt x="68" y="1271"/>
                  </a:lnTo>
                  <a:lnTo>
                    <a:pt x="68" y="1278"/>
                  </a:lnTo>
                  <a:lnTo>
                    <a:pt x="70" y="1285"/>
                  </a:lnTo>
                  <a:lnTo>
                    <a:pt x="73" y="1291"/>
                  </a:lnTo>
                  <a:lnTo>
                    <a:pt x="75" y="1298"/>
                  </a:lnTo>
                  <a:lnTo>
                    <a:pt x="75" y="1305"/>
                  </a:lnTo>
                  <a:lnTo>
                    <a:pt x="77" y="1309"/>
                  </a:lnTo>
                  <a:lnTo>
                    <a:pt x="79" y="1316"/>
                  </a:lnTo>
                  <a:lnTo>
                    <a:pt x="82" y="1323"/>
                  </a:lnTo>
                  <a:lnTo>
                    <a:pt x="82" y="1330"/>
                  </a:lnTo>
                  <a:lnTo>
                    <a:pt x="84" y="1337"/>
                  </a:lnTo>
                  <a:lnTo>
                    <a:pt x="86" y="1343"/>
                  </a:lnTo>
                  <a:lnTo>
                    <a:pt x="91" y="1350"/>
                  </a:lnTo>
                  <a:lnTo>
                    <a:pt x="91" y="1355"/>
                  </a:lnTo>
                  <a:lnTo>
                    <a:pt x="93" y="1362"/>
                  </a:lnTo>
                  <a:lnTo>
                    <a:pt x="95" y="1368"/>
                  </a:lnTo>
                  <a:lnTo>
                    <a:pt x="97" y="1375"/>
                  </a:lnTo>
                  <a:lnTo>
                    <a:pt x="102" y="1382"/>
                  </a:lnTo>
                  <a:lnTo>
                    <a:pt x="104" y="1389"/>
                  </a:lnTo>
                  <a:lnTo>
                    <a:pt x="107" y="1396"/>
                  </a:lnTo>
                  <a:lnTo>
                    <a:pt x="111" y="1405"/>
                  </a:lnTo>
                  <a:lnTo>
                    <a:pt x="113" y="1409"/>
                  </a:lnTo>
                  <a:lnTo>
                    <a:pt x="116" y="1416"/>
                  </a:lnTo>
                  <a:lnTo>
                    <a:pt x="118" y="1423"/>
                  </a:lnTo>
                  <a:lnTo>
                    <a:pt x="120" y="1430"/>
                  </a:lnTo>
                  <a:lnTo>
                    <a:pt x="125" y="1436"/>
                  </a:lnTo>
                  <a:lnTo>
                    <a:pt x="127" y="1445"/>
                  </a:lnTo>
                  <a:lnTo>
                    <a:pt x="129" y="1450"/>
                  </a:lnTo>
                  <a:lnTo>
                    <a:pt x="134" y="1459"/>
                  </a:lnTo>
                  <a:lnTo>
                    <a:pt x="136" y="1464"/>
                  </a:lnTo>
                  <a:lnTo>
                    <a:pt x="138" y="1470"/>
                  </a:lnTo>
                  <a:lnTo>
                    <a:pt x="143" y="1477"/>
                  </a:lnTo>
                  <a:lnTo>
                    <a:pt x="145" y="1484"/>
                  </a:lnTo>
                  <a:lnTo>
                    <a:pt x="147" y="1491"/>
                  </a:lnTo>
                  <a:lnTo>
                    <a:pt x="152" y="1498"/>
                  </a:lnTo>
                  <a:lnTo>
                    <a:pt x="154" y="1504"/>
                  </a:lnTo>
                  <a:lnTo>
                    <a:pt x="156" y="1511"/>
                  </a:lnTo>
                  <a:lnTo>
                    <a:pt x="159" y="1516"/>
                  </a:lnTo>
                  <a:lnTo>
                    <a:pt x="161" y="1522"/>
                  </a:lnTo>
                  <a:lnTo>
                    <a:pt x="163" y="1527"/>
                  </a:lnTo>
                  <a:lnTo>
                    <a:pt x="168" y="1534"/>
                  </a:lnTo>
                  <a:lnTo>
                    <a:pt x="168" y="1538"/>
                  </a:lnTo>
                  <a:lnTo>
                    <a:pt x="172" y="1545"/>
                  </a:lnTo>
                  <a:lnTo>
                    <a:pt x="175" y="1550"/>
                  </a:lnTo>
                  <a:lnTo>
                    <a:pt x="177" y="1556"/>
                  </a:lnTo>
                  <a:lnTo>
                    <a:pt x="181" y="1566"/>
                  </a:lnTo>
                  <a:lnTo>
                    <a:pt x="188" y="1575"/>
                  </a:lnTo>
                  <a:lnTo>
                    <a:pt x="190" y="1584"/>
                  </a:lnTo>
                  <a:lnTo>
                    <a:pt x="197" y="1593"/>
                  </a:lnTo>
                  <a:lnTo>
                    <a:pt x="199" y="1600"/>
                  </a:lnTo>
                  <a:lnTo>
                    <a:pt x="204" y="1606"/>
                  </a:lnTo>
                  <a:lnTo>
                    <a:pt x="206" y="1611"/>
                  </a:lnTo>
                  <a:lnTo>
                    <a:pt x="209" y="1618"/>
                  </a:lnTo>
                  <a:lnTo>
                    <a:pt x="213" y="1624"/>
                  </a:lnTo>
                  <a:lnTo>
                    <a:pt x="213" y="1627"/>
                  </a:lnTo>
                  <a:lnTo>
                    <a:pt x="213" y="1624"/>
                  </a:lnTo>
                  <a:lnTo>
                    <a:pt x="213" y="1615"/>
                  </a:lnTo>
                  <a:lnTo>
                    <a:pt x="211" y="1609"/>
                  </a:lnTo>
                  <a:lnTo>
                    <a:pt x="211" y="1602"/>
                  </a:lnTo>
                  <a:lnTo>
                    <a:pt x="209" y="1593"/>
                  </a:lnTo>
                  <a:lnTo>
                    <a:pt x="209" y="1586"/>
                  </a:lnTo>
                  <a:lnTo>
                    <a:pt x="206" y="1579"/>
                  </a:lnTo>
                  <a:lnTo>
                    <a:pt x="204" y="1572"/>
                  </a:lnTo>
                  <a:lnTo>
                    <a:pt x="204" y="1566"/>
                  </a:lnTo>
                  <a:lnTo>
                    <a:pt x="204" y="1561"/>
                  </a:lnTo>
                  <a:lnTo>
                    <a:pt x="202" y="1552"/>
                  </a:lnTo>
                  <a:lnTo>
                    <a:pt x="199" y="1545"/>
                  </a:lnTo>
                  <a:lnTo>
                    <a:pt x="197" y="1538"/>
                  </a:lnTo>
                  <a:lnTo>
                    <a:pt x="197" y="1532"/>
                  </a:lnTo>
                  <a:lnTo>
                    <a:pt x="195" y="1522"/>
                  </a:lnTo>
                  <a:lnTo>
                    <a:pt x="193" y="1513"/>
                  </a:lnTo>
                  <a:lnTo>
                    <a:pt x="190" y="1504"/>
                  </a:lnTo>
                  <a:lnTo>
                    <a:pt x="190" y="1495"/>
                  </a:lnTo>
                  <a:lnTo>
                    <a:pt x="186" y="1486"/>
                  </a:lnTo>
                  <a:lnTo>
                    <a:pt x="184" y="1475"/>
                  </a:lnTo>
                  <a:lnTo>
                    <a:pt x="181" y="1464"/>
                  </a:lnTo>
                  <a:lnTo>
                    <a:pt x="181" y="1454"/>
                  </a:lnTo>
                  <a:lnTo>
                    <a:pt x="179" y="1448"/>
                  </a:lnTo>
                  <a:lnTo>
                    <a:pt x="177" y="1441"/>
                  </a:lnTo>
                  <a:lnTo>
                    <a:pt x="175" y="1434"/>
                  </a:lnTo>
                  <a:lnTo>
                    <a:pt x="175" y="1430"/>
                  </a:lnTo>
                  <a:lnTo>
                    <a:pt x="172" y="1420"/>
                  </a:lnTo>
                  <a:lnTo>
                    <a:pt x="170" y="1414"/>
                  </a:lnTo>
                  <a:lnTo>
                    <a:pt x="168" y="1407"/>
                  </a:lnTo>
                  <a:lnTo>
                    <a:pt x="168" y="1398"/>
                  </a:lnTo>
                  <a:lnTo>
                    <a:pt x="165" y="1391"/>
                  </a:lnTo>
                  <a:lnTo>
                    <a:pt x="163" y="1382"/>
                  </a:lnTo>
                  <a:lnTo>
                    <a:pt x="161" y="1373"/>
                  </a:lnTo>
                  <a:lnTo>
                    <a:pt x="159" y="1364"/>
                  </a:lnTo>
                  <a:lnTo>
                    <a:pt x="156" y="1355"/>
                  </a:lnTo>
                  <a:lnTo>
                    <a:pt x="154" y="1346"/>
                  </a:lnTo>
                  <a:lnTo>
                    <a:pt x="152" y="1337"/>
                  </a:lnTo>
                  <a:lnTo>
                    <a:pt x="152" y="1328"/>
                  </a:lnTo>
                  <a:lnTo>
                    <a:pt x="150" y="1316"/>
                  </a:lnTo>
                  <a:lnTo>
                    <a:pt x="147" y="1307"/>
                  </a:lnTo>
                  <a:lnTo>
                    <a:pt x="145" y="1296"/>
                  </a:lnTo>
                  <a:lnTo>
                    <a:pt x="143" y="1287"/>
                  </a:lnTo>
                  <a:lnTo>
                    <a:pt x="141" y="1275"/>
                  </a:lnTo>
                  <a:lnTo>
                    <a:pt x="138" y="1266"/>
                  </a:lnTo>
                  <a:lnTo>
                    <a:pt x="136" y="1255"/>
                  </a:lnTo>
                  <a:lnTo>
                    <a:pt x="134" y="1244"/>
                  </a:lnTo>
                  <a:lnTo>
                    <a:pt x="131" y="1232"/>
                  </a:lnTo>
                  <a:lnTo>
                    <a:pt x="129" y="1221"/>
                  </a:lnTo>
                  <a:lnTo>
                    <a:pt x="127" y="1212"/>
                  </a:lnTo>
                  <a:lnTo>
                    <a:pt x="125" y="1201"/>
                  </a:lnTo>
                  <a:lnTo>
                    <a:pt x="122" y="1189"/>
                  </a:lnTo>
                  <a:lnTo>
                    <a:pt x="120" y="1178"/>
                  </a:lnTo>
                  <a:lnTo>
                    <a:pt x="118" y="1167"/>
                  </a:lnTo>
                  <a:lnTo>
                    <a:pt x="116" y="1158"/>
                  </a:lnTo>
                  <a:lnTo>
                    <a:pt x="113" y="1146"/>
                  </a:lnTo>
                  <a:lnTo>
                    <a:pt x="111" y="1135"/>
                  </a:lnTo>
                  <a:lnTo>
                    <a:pt x="109" y="1124"/>
                  </a:lnTo>
                  <a:lnTo>
                    <a:pt x="107" y="1112"/>
                  </a:lnTo>
                  <a:lnTo>
                    <a:pt x="104" y="1103"/>
                  </a:lnTo>
                  <a:lnTo>
                    <a:pt x="102" y="1092"/>
                  </a:lnTo>
                  <a:lnTo>
                    <a:pt x="100" y="1081"/>
                  </a:lnTo>
                  <a:lnTo>
                    <a:pt x="97" y="1071"/>
                  </a:lnTo>
                  <a:lnTo>
                    <a:pt x="95" y="1060"/>
                  </a:lnTo>
                  <a:lnTo>
                    <a:pt x="95" y="1049"/>
                  </a:lnTo>
                  <a:lnTo>
                    <a:pt x="91" y="1040"/>
                  </a:lnTo>
                  <a:lnTo>
                    <a:pt x="91" y="1031"/>
                  </a:lnTo>
                  <a:lnTo>
                    <a:pt x="88" y="1019"/>
                  </a:lnTo>
                  <a:lnTo>
                    <a:pt x="88" y="1010"/>
                  </a:lnTo>
                  <a:lnTo>
                    <a:pt x="86" y="1001"/>
                  </a:lnTo>
                  <a:lnTo>
                    <a:pt x="84" y="992"/>
                  </a:lnTo>
                  <a:lnTo>
                    <a:pt x="82" y="983"/>
                  </a:lnTo>
                  <a:lnTo>
                    <a:pt x="82" y="974"/>
                  </a:lnTo>
                  <a:lnTo>
                    <a:pt x="79" y="965"/>
                  </a:lnTo>
                  <a:lnTo>
                    <a:pt x="79" y="956"/>
                  </a:lnTo>
                  <a:lnTo>
                    <a:pt x="77" y="947"/>
                  </a:lnTo>
                  <a:lnTo>
                    <a:pt x="75" y="940"/>
                  </a:lnTo>
                  <a:lnTo>
                    <a:pt x="75" y="933"/>
                  </a:lnTo>
                  <a:lnTo>
                    <a:pt x="75" y="926"/>
                  </a:lnTo>
                  <a:lnTo>
                    <a:pt x="75" y="917"/>
                  </a:lnTo>
                  <a:lnTo>
                    <a:pt x="73" y="911"/>
                  </a:lnTo>
                  <a:lnTo>
                    <a:pt x="73" y="906"/>
                  </a:lnTo>
                  <a:lnTo>
                    <a:pt x="73" y="902"/>
                  </a:lnTo>
                  <a:lnTo>
                    <a:pt x="70" y="895"/>
                  </a:lnTo>
                  <a:lnTo>
                    <a:pt x="70" y="888"/>
                  </a:lnTo>
                  <a:lnTo>
                    <a:pt x="70" y="883"/>
                  </a:lnTo>
                  <a:lnTo>
                    <a:pt x="70" y="881"/>
                  </a:lnTo>
                  <a:lnTo>
                    <a:pt x="70" y="870"/>
                  </a:lnTo>
                  <a:lnTo>
                    <a:pt x="68" y="861"/>
                  </a:lnTo>
                  <a:lnTo>
                    <a:pt x="68" y="854"/>
                  </a:lnTo>
                  <a:lnTo>
                    <a:pt x="68" y="849"/>
                  </a:lnTo>
                  <a:lnTo>
                    <a:pt x="68" y="843"/>
                  </a:lnTo>
                  <a:lnTo>
                    <a:pt x="68" y="838"/>
                  </a:lnTo>
                  <a:lnTo>
                    <a:pt x="68" y="831"/>
                  </a:lnTo>
                  <a:lnTo>
                    <a:pt x="68" y="824"/>
                  </a:lnTo>
                  <a:lnTo>
                    <a:pt x="68" y="820"/>
                  </a:lnTo>
                  <a:lnTo>
                    <a:pt x="68" y="813"/>
                  </a:lnTo>
                  <a:lnTo>
                    <a:pt x="66" y="806"/>
                  </a:lnTo>
                  <a:lnTo>
                    <a:pt x="66" y="800"/>
                  </a:lnTo>
                  <a:lnTo>
                    <a:pt x="66" y="793"/>
                  </a:lnTo>
                  <a:lnTo>
                    <a:pt x="66" y="786"/>
                  </a:lnTo>
                  <a:lnTo>
                    <a:pt x="66" y="779"/>
                  </a:lnTo>
                  <a:lnTo>
                    <a:pt x="66" y="772"/>
                  </a:lnTo>
                  <a:lnTo>
                    <a:pt x="66" y="766"/>
                  </a:lnTo>
                  <a:lnTo>
                    <a:pt x="66" y="759"/>
                  </a:lnTo>
                  <a:lnTo>
                    <a:pt x="63" y="750"/>
                  </a:lnTo>
                  <a:lnTo>
                    <a:pt x="63" y="743"/>
                  </a:lnTo>
                  <a:lnTo>
                    <a:pt x="63" y="736"/>
                  </a:lnTo>
                  <a:lnTo>
                    <a:pt x="63" y="729"/>
                  </a:lnTo>
                  <a:lnTo>
                    <a:pt x="63" y="722"/>
                  </a:lnTo>
                  <a:lnTo>
                    <a:pt x="63" y="713"/>
                  </a:lnTo>
                  <a:lnTo>
                    <a:pt x="63" y="704"/>
                  </a:lnTo>
                  <a:lnTo>
                    <a:pt x="63" y="698"/>
                  </a:lnTo>
                  <a:lnTo>
                    <a:pt x="63" y="691"/>
                  </a:lnTo>
                  <a:lnTo>
                    <a:pt x="63" y="684"/>
                  </a:lnTo>
                  <a:lnTo>
                    <a:pt x="63" y="675"/>
                  </a:lnTo>
                  <a:lnTo>
                    <a:pt x="63" y="668"/>
                  </a:lnTo>
                  <a:lnTo>
                    <a:pt x="61" y="659"/>
                  </a:lnTo>
                  <a:lnTo>
                    <a:pt x="61" y="652"/>
                  </a:lnTo>
                  <a:lnTo>
                    <a:pt x="61" y="645"/>
                  </a:lnTo>
                  <a:lnTo>
                    <a:pt x="61" y="639"/>
                  </a:lnTo>
                  <a:lnTo>
                    <a:pt x="61" y="630"/>
                  </a:lnTo>
                  <a:lnTo>
                    <a:pt x="61" y="623"/>
                  </a:lnTo>
                  <a:lnTo>
                    <a:pt x="61" y="616"/>
                  </a:lnTo>
                  <a:lnTo>
                    <a:pt x="61" y="609"/>
                  </a:lnTo>
                  <a:lnTo>
                    <a:pt x="61" y="600"/>
                  </a:lnTo>
                  <a:lnTo>
                    <a:pt x="61" y="593"/>
                  </a:lnTo>
                  <a:lnTo>
                    <a:pt x="61" y="587"/>
                  </a:lnTo>
                  <a:lnTo>
                    <a:pt x="61" y="580"/>
                  </a:lnTo>
                  <a:lnTo>
                    <a:pt x="61" y="573"/>
                  </a:lnTo>
                  <a:lnTo>
                    <a:pt x="61" y="566"/>
                  </a:lnTo>
                  <a:lnTo>
                    <a:pt x="61" y="559"/>
                  </a:lnTo>
                  <a:lnTo>
                    <a:pt x="61" y="553"/>
                  </a:lnTo>
                  <a:lnTo>
                    <a:pt x="61" y="546"/>
                  </a:lnTo>
                  <a:lnTo>
                    <a:pt x="61" y="539"/>
                  </a:lnTo>
                  <a:lnTo>
                    <a:pt x="61" y="534"/>
                  </a:lnTo>
                  <a:lnTo>
                    <a:pt x="61" y="528"/>
                  </a:lnTo>
                  <a:lnTo>
                    <a:pt x="61" y="521"/>
                  </a:lnTo>
                  <a:lnTo>
                    <a:pt x="61" y="516"/>
                  </a:lnTo>
                  <a:lnTo>
                    <a:pt x="61" y="509"/>
                  </a:lnTo>
                  <a:lnTo>
                    <a:pt x="63" y="505"/>
                  </a:lnTo>
                  <a:lnTo>
                    <a:pt x="63" y="500"/>
                  </a:lnTo>
                  <a:lnTo>
                    <a:pt x="63" y="494"/>
                  </a:lnTo>
                  <a:lnTo>
                    <a:pt x="63" y="489"/>
                  </a:lnTo>
                  <a:lnTo>
                    <a:pt x="63" y="485"/>
                  </a:lnTo>
                  <a:lnTo>
                    <a:pt x="66" y="475"/>
                  </a:lnTo>
                  <a:lnTo>
                    <a:pt x="66" y="471"/>
                  </a:lnTo>
                  <a:lnTo>
                    <a:pt x="66" y="462"/>
                  </a:lnTo>
                  <a:lnTo>
                    <a:pt x="68" y="451"/>
                  </a:lnTo>
                  <a:lnTo>
                    <a:pt x="68" y="446"/>
                  </a:lnTo>
                  <a:lnTo>
                    <a:pt x="70" y="439"/>
                  </a:lnTo>
                  <a:lnTo>
                    <a:pt x="70" y="432"/>
                  </a:lnTo>
                  <a:lnTo>
                    <a:pt x="73" y="426"/>
                  </a:lnTo>
                  <a:lnTo>
                    <a:pt x="75" y="419"/>
                  </a:lnTo>
                  <a:lnTo>
                    <a:pt x="75" y="410"/>
                  </a:lnTo>
                  <a:lnTo>
                    <a:pt x="77" y="403"/>
                  </a:lnTo>
                  <a:lnTo>
                    <a:pt x="79" y="396"/>
                  </a:lnTo>
                  <a:lnTo>
                    <a:pt x="82" y="387"/>
                  </a:lnTo>
                  <a:lnTo>
                    <a:pt x="82" y="378"/>
                  </a:lnTo>
                  <a:lnTo>
                    <a:pt x="84" y="369"/>
                  </a:lnTo>
                  <a:lnTo>
                    <a:pt x="88" y="362"/>
                  </a:lnTo>
                  <a:lnTo>
                    <a:pt x="91" y="351"/>
                  </a:lnTo>
                  <a:lnTo>
                    <a:pt x="91" y="342"/>
                  </a:lnTo>
                  <a:lnTo>
                    <a:pt x="93" y="330"/>
                  </a:lnTo>
                  <a:lnTo>
                    <a:pt x="97" y="324"/>
                  </a:lnTo>
                  <a:lnTo>
                    <a:pt x="97" y="312"/>
                  </a:lnTo>
                  <a:lnTo>
                    <a:pt x="102" y="301"/>
                  </a:lnTo>
                  <a:lnTo>
                    <a:pt x="104" y="292"/>
                  </a:lnTo>
                  <a:lnTo>
                    <a:pt x="107" y="283"/>
                  </a:lnTo>
                  <a:lnTo>
                    <a:pt x="109" y="271"/>
                  </a:lnTo>
                  <a:lnTo>
                    <a:pt x="113" y="262"/>
                  </a:lnTo>
                  <a:lnTo>
                    <a:pt x="116" y="251"/>
                  </a:lnTo>
                  <a:lnTo>
                    <a:pt x="118" y="240"/>
                  </a:lnTo>
                  <a:lnTo>
                    <a:pt x="120" y="231"/>
                  </a:lnTo>
                  <a:lnTo>
                    <a:pt x="125" y="219"/>
                  </a:lnTo>
                  <a:lnTo>
                    <a:pt x="127" y="208"/>
                  </a:lnTo>
                  <a:lnTo>
                    <a:pt x="129" y="199"/>
                  </a:lnTo>
                  <a:lnTo>
                    <a:pt x="131" y="190"/>
                  </a:lnTo>
                  <a:lnTo>
                    <a:pt x="136" y="179"/>
                  </a:lnTo>
                  <a:lnTo>
                    <a:pt x="136" y="170"/>
                  </a:lnTo>
                  <a:lnTo>
                    <a:pt x="141" y="158"/>
                  </a:lnTo>
                  <a:lnTo>
                    <a:pt x="143" y="147"/>
                  </a:lnTo>
                  <a:lnTo>
                    <a:pt x="145" y="138"/>
                  </a:lnTo>
                  <a:lnTo>
                    <a:pt x="147" y="129"/>
                  </a:lnTo>
                  <a:lnTo>
                    <a:pt x="150" y="12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6" y="92"/>
                  </a:lnTo>
                  <a:lnTo>
                    <a:pt x="159" y="86"/>
                  </a:lnTo>
                  <a:lnTo>
                    <a:pt x="161" y="77"/>
                  </a:lnTo>
                  <a:lnTo>
                    <a:pt x="163" y="70"/>
                  </a:lnTo>
                  <a:lnTo>
                    <a:pt x="165" y="61"/>
                  </a:lnTo>
                  <a:lnTo>
                    <a:pt x="168" y="56"/>
                  </a:lnTo>
                  <a:lnTo>
                    <a:pt x="170" y="47"/>
                  </a:lnTo>
                  <a:lnTo>
                    <a:pt x="172" y="40"/>
                  </a:lnTo>
                  <a:lnTo>
                    <a:pt x="172" y="36"/>
                  </a:lnTo>
                  <a:lnTo>
                    <a:pt x="175" y="29"/>
                  </a:lnTo>
                  <a:lnTo>
                    <a:pt x="184" y="0"/>
                  </a:lnTo>
                  <a:lnTo>
                    <a:pt x="165" y="29"/>
                  </a:lnTo>
                  <a:lnTo>
                    <a:pt x="159" y="38"/>
                  </a:lnTo>
                  <a:lnTo>
                    <a:pt x="154" y="45"/>
                  </a:lnTo>
                  <a:lnTo>
                    <a:pt x="147" y="54"/>
                  </a:lnTo>
                  <a:lnTo>
                    <a:pt x="141" y="61"/>
                  </a:lnTo>
                  <a:lnTo>
                    <a:pt x="136" y="70"/>
                  </a:lnTo>
                  <a:lnTo>
                    <a:pt x="129" y="77"/>
                  </a:lnTo>
                  <a:lnTo>
                    <a:pt x="125" y="83"/>
                  </a:lnTo>
                  <a:lnTo>
                    <a:pt x="120" y="88"/>
                  </a:lnTo>
                  <a:lnTo>
                    <a:pt x="118" y="92"/>
                  </a:lnTo>
                  <a:lnTo>
                    <a:pt x="116" y="95"/>
                  </a:lnTo>
                  <a:lnTo>
                    <a:pt x="116" y="97"/>
                  </a:lnTo>
                  <a:lnTo>
                    <a:pt x="116" y="9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1851" y="1797"/>
              <a:ext cx="540" cy="1479"/>
            </a:xfrm>
            <a:custGeom>
              <a:avLst/>
              <a:gdLst>
                <a:gd name="T0" fmla="*/ 3 w 540"/>
                <a:gd name="T1" fmla="*/ 317 h 1478"/>
                <a:gd name="T2" fmla="*/ 14 w 540"/>
                <a:gd name="T3" fmla="*/ 408 h 1478"/>
                <a:gd name="T4" fmla="*/ 25 w 540"/>
                <a:gd name="T5" fmla="*/ 494 h 1478"/>
                <a:gd name="T6" fmla="*/ 41 w 540"/>
                <a:gd name="T7" fmla="*/ 578 h 1478"/>
                <a:gd name="T8" fmla="*/ 59 w 540"/>
                <a:gd name="T9" fmla="*/ 657 h 1478"/>
                <a:gd name="T10" fmla="*/ 80 w 540"/>
                <a:gd name="T11" fmla="*/ 734 h 1478"/>
                <a:gd name="T12" fmla="*/ 102 w 540"/>
                <a:gd name="T13" fmla="*/ 807 h 1478"/>
                <a:gd name="T14" fmla="*/ 127 w 540"/>
                <a:gd name="T15" fmla="*/ 879 h 1478"/>
                <a:gd name="T16" fmla="*/ 152 w 540"/>
                <a:gd name="T17" fmla="*/ 945 h 1478"/>
                <a:gd name="T18" fmla="*/ 177 w 540"/>
                <a:gd name="T19" fmla="*/ 1006 h 1478"/>
                <a:gd name="T20" fmla="*/ 204 w 540"/>
                <a:gd name="T21" fmla="*/ 1065 h 1478"/>
                <a:gd name="T22" fmla="*/ 231 w 540"/>
                <a:gd name="T23" fmla="*/ 1117 h 1478"/>
                <a:gd name="T24" fmla="*/ 254 w 540"/>
                <a:gd name="T25" fmla="*/ 1165 h 1478"/>
                <a:gd name="T26" fmla="*/ 279 w 540"/>
                <a:gd name="T27" fmla="*/ 1208 h 1478"/>
                <a:gd name="T28" fmla="*/ 304 w 540"/>
                <a:gd name="T29" fmla="*/ 1244 h 1478"/>
                <a:gd name="T30" fmla="*/ 327 w 540"/>
                <a:gd name="T31" fmla="*/ 1278 h 1478"/>
                <a:gd name="T32" fmla="*/ 347 w 540"/>
                <a:gd name="T33" fmla="*/ 1305 h 1478"/>
                <a:gd name="T34" fmla="*/ 365 w 540"/>
                <a:gd name="T35" fmla="*/ 1328 h 1478"/>
                <a:gd name="T36" fmla="*/ 399 w 540"/>
                <a:gd name="T37" fmla="*/ 1366 h 1478"/>
                <a:gd name="T38" fmla="*/ 433 w 540"/>
                <a:gd name="T39" fmla="*/ 1403 h 1478"/>
                <a:gd name="T40" fmla="*/ 467 w 540"/>
                <a:gd name="T41" fmla="*/ 1430 h 1478"/>
                <a:gd name="T42" fmla="*/ 494 w 540"/>
                <a:gd name="T43" fmla="*/ 1450 h 1478"/>
                <a:gd name="T44" fmla="*/ 517 w 540"/>
                <a:gd name="T45" fmla="*/ 1464 h 1478"/>
                <a:gd name="T46" fmla="*/ 537 w 540"/>
                <a:gd name="T47" fmla="*/ 1478 h 1478"/>
                <a:gd name="T48" fmla="*/ 531 w 540"/>
                <a:gd name="T49" fmla="*/ 1464 h 1478"/>
                <a:gd name="T50" fmla="*/ 512 w 540"/>
                <a:gd name="T51" fmla="*/ 1432 h 1478"/>
                <a:gd name="T52" fmla="*/ 492 w 540"/>
                <a:gd name="T53" fmla="*/ 1398 h 1478"/>
                <a:gd name="T54" fmla="*/ 467 w 540"/>
                <a:gd name="T55" fmla="*/ 1357 h 1478"/>
                <a:gd name="T56" fmla="*/ 440 w 540"/>
                <a:gd name="T57" fmla="*/ 1310 h 1478"/>
                <a:gd name="T58" fmla="*/ 408 w 540"/>
                <a:gd name="T59" fmla="*/ 1255 h 1478"/>
                <a:gd name="T60" fmla="*/ 376 w 540"/>
                <a:gd name="T61" fmla="*/ 1199 h 1478"/>
                <a:gd name="T62" fmla="*/ 340 w 540"/>
                <a:gd name="T63" fmla="*/ 1138 h 1478"/>
                <a:gd name="T64" fmla="*/ 309 w 540"/>
                <a:gd name="T65" fmla="*/ 1076 h 1478"/>
                <a:gd name="T66" fmla="*/ 277 w 540"/>
                <a:gd name="T67" fmla="*/ 1013 h 1478"/>
                <a:gd name="T68" fmla="*/ 245 w 540"/>
                <a:gd name="T69" fmla="*/ 954 h 1478"/>
                <a:gd name="T70" fmla="*/ 218 w 540"/>
                <a:gd name="T71" fmla="*/ 895 h 1478"/>
                <a:gd name="T72" fmla="*/ 193 w 540"/>
                <a:gd name="T73" fmla="*/ 838 h 1478"/>
                <a:gd name="T74" fmla="*/ 170 w 540"/>
                <a:gd name="T75" fmla="*/ 791 h 1478"/>
                <a:gd name="T76" fmla="*/ 157 w 540"/>
                <a:gd name="T77" fmla="*/ 745 h 1478"/>
                <a:gd name="T78" fmla="*/ 148 w 540"/>
                <a:gd name="T79" fmla="*/ 705 h 1478"/>
                <a:gd name="T80" fmla="*/ 134 w 540"/>
                <a:gd name="T81" fmla="*/ 657 h 1478"/>
                <a:gd name="T82" fmla="*/ 125 w 540"/>
                <a:gd name="T83" fmla="*/ 605 h 1478"/>
                <a:gd name="T84" fmla="*/ 111 w 540"/>
                <a:gd name="T85" fmla="*/ 548 h 1478"/>
                <a:gd name="T86" fmla="*/ 102 w 540"/>
                <a:gd name="T87" fmla="*/ 487 h 1478"/>
                <a:gd name="T88" fmla="*/ 89 w 540"/>
                <a:gd name="T89" fmla="*/ 428 h 1478"/>
                <a:gd name="T90" fmla="*/ 77 w 540"/>
                <a:gd name="T91" fmla="*/ 365 h 1478"/>
                <a:gd name="T92" fmla="*/ 71 w 540"/>
                <a:gd name="T93" fmla="*/ 306 h 1478"/>
                <a:gd name="T94" fmla="*/ 59 w 540"/>
                <a:gd name="T95" fmla="*/ 247 h 1478"/>
                <a:gd name="T96" fmla="*/ 50 w 540"/>
                <a:gd name="T97" fmla="*/ 190 h 1478"/>
                <a:gd name="T98" fmla="*/ 43 w 540"/>
                <a:gd name="T99" fmla="*/ 140 h 1478"/>
                <a:gd name="T100" fmla="*/ 37 w 540"/>
                <a:gd name="T101" fmla="*/ 95 h 1478"/>
                <a:gd name="T102" fmla="*/ 32 w 540"/>
                <a:gd name="T103" fmla="*/ 59 h 1478"/>
                <a:gd name="T104" fmla="*/ 27 w 540"/>
                <a:gd name="T105" fmla="*/ 27 h 1478"/>
                <a:gd name="T106" fmla="*/ 25 w 540"/>
                <a:gd name="T107" fmla="*/ 9 h 1478"/>
                <a:gd name="T108" fmla="*/ 0 w 540"/>
                <a:gd name="T109" fmla="*/ 251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0" h="1478">
                  <a:moveTo>
                    <a:pt x="0" y="251"/>
                  </a:moveTo>
                  <a:lnTo>
                    <a:pt x="0" y="272"/>
                  </a:lnTo>
                  <a:lnTo>
                    <a:pt x="3" y="295"/>
                  </a:lnTo>
                  <a:lnTo>
                    <a:pt x="3" y="317"/>
                  </a:lnTo>
                  <a:lnTo>
                    <a:pt x="7" y="340"/>
                  </a:lnTo>
                  <a:lnTo>
                    <a:pt x="7" y="362"/>
                  </a:lnTo>
                  <a:lnTo>
                    <a:pt x="9" y="385"/>
                  </a:lnTo>
                  <a:lnTo>
                    <a:pt x="14" y="408"/>
                  </a:lnTo>
                  <a:lnTo>
                    <a:pt x="16" y="430"/>
                  </a:lnTo>
                  <a:lnTo>
                    <a:pt x="18" y="451"/>
                  </a:lnTo>
                  <a:lnTo>
                    <a:pt x="23" y="471"/>
                  </a:lnTo>
                  <a:lnTo>
                    <a:pt x="25" y="494"/>
                  </a:lnTo>
                  <a:lnTo>
                    <a:pt x="30" y="514"/>
                  </a:lnTo>
                  <a:lnTo>
                    <a:pt x="32" y="535"/>
                  </a:lnTo>
                  <a:lnTo>
                    <a:pt x="39" y="557"/>
                  </a:lnTo>
                  <a:lnTo>
                    <a:pt x="41" y="578"/>
                  </a:lnTo>
                  <a:lnTo>
                    <a:pt x="48" y="598"/>
                  </a:lnTo>
                  <a:lnTo>
                    <a:pt x="50" y="619"/>
                  </a:lnTo>
                  <a:lnTo>
                    <a:pt x="55" y="637"/>
                  </a:lnTo>
                  <a:lnTo>
                    <a:pt x="59" y="657"/>
                  </a:lnTo>
                  <a:lnTo>
                    <a:pt x="64" y="678"/>
                  </a:lnTo>
                  <a:lnTo>
                    <a:pt x="71" y="696"/>
                  </a:lnTo>
                  <a:lnTo>
                    <a:pt x="75" y="716"/>
                  </a:lnTo>
                  <a:lnTo>
                    <a:pt x="80" y="734"/>
                  </a:lnTo>
                  <a:lnTo>
                    <a:pt x="86" y="755"/>
                  </a:lnTo>
                  <a:lnTo>
                    <a:pt x="91" y="773"/>
                  </a:lnTo>
                  <a:lnTo>
                    <a:pt x="98" y="791"/>
                  </a:lnTo>
                  <a:lnTo>
                    <a:pt x="102" y="807"/>
                  </a:lnTo>
                  <a:lnTo>
                    <a:pt x="109" y="827"/>
                  </a:lnTo>
                  <a:lnTo>
                    <a:pt x="116" y="843"/>
                  </a:lnTo>
                  <a:lnTo>
                    <a:pt x="123" y="861"/>
                  </a:lnTo>
                  <a:lnTo>
                    <a:pt x="127" y="879"/>
                  </a:lnTo>
                  <a:lnTo>
                    <a:pt x="134" y="897"/>
                  </a:lnTo>
                  <a:lnTo>
                    <a:pt x="141" y="913"/>
                  </a:lnTo>
                  <a:lnTo>
                    <a:pt x="148" y="929"/>
                  </a:lnTo>
                  <a:lnTo>
                    <a:pt x="152" y="945"/>
                  </a:lnTo>
                  <a:lnTo>
                    <a:pt x="159" y="961"/>
                  </a:lnTo>
                  <a:lnTo>
                    <a:pt x="163" y="977"/>
                  </a:lnTo>
                  <a:lnTo>
                    <a:pt x="170" y="993"/>
                  </a:lnTo>
                  <a:lnTo>
                    <a:pt x="177" y="1006"/>
                  </a:lnTo>
                  <a:lnTo>
                    <a:pt x="186" y="1022"/>
                  </a:lnTo>
                  <a:lnTo>
                    <a:pt x="191" y="1036"/>
                  </a:lnTo>
                  <a:lnTo>
                    <a:pt x="197" y="1051"/>
                  </a:lnTo>
                  <a:lnTo>
                    <a:pt x="204" y="1065"/>
                  </a:lnTo>
                  <a:lnTo>
                    <a:pt x="211" y="1079"/>
                  </a:lnTo>
                  <a:lnTo>
                    <a:pt x="218" y="1092"/>
                  </a:lnTo>
                  <a:lnTo>
                    <a:pt x="225" y="1104"/>
                  </a:lnTo>
                  <a:lnTo>
                    <a:pt x="231" y="1117"/>
                  </a:lnTo>
                  <a:lnTo>
                    <a:pt x="238" y="1131"/>
                  </a:lnTo>
                  <a:lnTo>
                    <a:pt x="243" y="1142"/>
                  </a:lnTo>
                  <a:lnTo>
                    <a:pt x="250" y="1153"/>
                  </a:lnTo>
                  <a:lnTo>
                    <a:pt x="254" y="1165"/>
                  </a:lnTo>
                  <a:lnTo>
                    <a:pt x="263" y="1176"/>
                  </a:lnTo>
                  <a:lnTo>
                    <a:pt x="268" y="1187"/>
                  </a:lnTo>
                  <a:lnTo>
                    <a:pt x="275" y="1196"/>
                  </a:lnTo>
                  <a:lnTo>
                    <a:pt x="279" y="1208"/>
                  </a:lnTo>
                  <a:lnTo>
                    <a:pt x="286" y="1219"/>
                  </a:lnTo>
                  <a:lnTo>
                    <a:pt x="293" y="1228"/>
                  </a:lnTo>
                  <a:lnTo>
                    <a:pt x="297" y="1235"/>
                  </a:lnTo>
                  <a:lnTo>
                    <a:pt x="304" y="1244"/>
                  </a:lnTo>
                  <a:lnTo>
                    <a:pt x="309" y="1255"/>
                  </a:lnTo>
                  <a:lnTo>
                    <a:pt x="315" y="1262"/>
                  </a:lnTo>
                  <a:lnTo>
                    <a:pt x="320" y="1269"/>
                  </a:lnTo>
                  <a:lnTo>
                    <a:pt x="327" y="1278"/>
                  </a:lnTo>
                  <a:lnTo>
                    <a:pt x="331" y="1285"/>
                  </a:lnTo>
                  <a:lnTo>
                    <a:pt x="336" y="1292"/>
                  </a:lnTo>
                  <a:lnTo>
                    <a:pt x="340" y="1298"/>
                  </a:lnTo>
                  <a:lnTo>
                    <a:pt x="347" y="1305"/>
                  </a:lnTo>
                  <a:lnTo>
                    <a:pt x="352" y="1312"/>
                  </a:lnTo>
                  <a:lnTo>
                    <a:pt x="354" y="1317"/>
                  </a:lnTo>
                  <a:lnTo>
                    <a:pt x="361" y="1323"/>
                  </a:lnTo>
                  <a:lnTo>
                    <a:pt x="365" y="1328"/>
                  </a:lnTo>
                  <a:lnTo>
                    <a:pt x="370" y="1335"/>
                  </a:lnTo>
                  <a:lnTo>
                    <a:pt x="379" y="1346"/>
                  </a:lnTo>
                  <a:lnTo>
                    <a:pt x="390" y="1357"/>
                  </a:lnTo>
                  <a:lnTo>
                    <a:pt x="399" y="1366"/>
                  </a:lnTo>
                  <a:lnTo>
                    <a:pt x="408" y="1378"/>
                  </a:lnTo>
                  <a:lnTo>
                    <a:pt x="417" y="1385"/>
                  </a:lnTo>
                  <a:lnTo>
                    <a:pt x="424" y="1394"/>
                  </a:lnTo>
                  <a:lnTo>
                    <a:pt x="433" y="1403"/>
                  </a:lnTo>
                  <a:lnTo>
                    <a:pt x="442" y="1410"/>
                  </a:lnTo>
                  <a:lnTo>
                    <a:pt x="451" y="1416"/>
                  </a:lnTo>
                  <a:lnTo>
                    <a:pt x="460" y="1423"/>
                  </a:lnTo>
                  <a:lnTo>
                    <a:pt x="467" y="1430"/>
                  </a:lnTo>
                  <a:lnTo>
                    <a:pt x="476" y="1437"/>
                  </a:lnTo>
                  <a:lnTo>
                    <a:pt x="481" y="1441"/>
                  </a:lnTo>
                  <a:lnTo>
                    <a:pt x="488" y="1446"/>
                  </a:lnTo>
                  <a:lnTo>
                    <a:pt x="494" y="1450"/>
                  </a:lnTo>
                  <a:lnTo>
                    <a:pt x="501" y="1455"/>
                  </a:lnTo>
                  <a:lnTo>
                    <a:pt x="506" y="1459"/>
                  </a:lnTo>
                  <a:lnTo>
                    <a:pt x="512" y="1462"/>
                  </a:lnTo>
                  <a:lnTo>
                    <a:pt x="517" y="1464"/>
                  </a:lnTo>
                  <a:lnTo>
                    <a:pt x="522" y="1468"/>
                  </a:lnTo>
                  <a:lnTo>
                    <a:pt x="528" y="1473"/>
                  </a:lnTo>
                  <a:lnTo>
                    <a:pt x="535" y="1475"/>
                  </a:lnTo>
                  <a:lnTo>
                    <a:pt x="537" y="1478"/>
                  </a:lnTo>
                  <a:lnTo>
                    <a:pt x="540" y="1478"/>
                  </a:lnTo>
                  <a:lnTo>
                    <a:pt x="537" y="1478"/>
                  </a:lnTo>
                  <a:lnTo>
                    <a:pt x="535" y="1471"/>
                  </a:lnTo>
                  <a:lnTo>
                    <a:pt x="531" y="1464"/>
                  </a:lnTo>
                  <a:lnTo>
                    <a:pt x="524" y="1455"/>
                  </a:lnTo>
                  <a:lnTo>
                    <a:pt x="522" y="1448"/>
                  </a:lnTo>
                  <a:lnTo>
                    <a:pt x="517" y="1441"/>
                  </a:lnTo>
                  <a:lnTo>
                    <a:pt x="512" y="1432"/>
                  </a:lnTo>
                  <a:lnTo>
                    <a:pt x="508" y="1425"/>
                  </a:lnTo>
                  <a:lnTo>
                    <a:pt x="503" y="1416"/>
                  </a:lnTo>
                  <a:lnTo>
                    <a:pt x="499" y="1407"/>
                  </a:lnTo>
                  <a:lnTo>
                    <a:pt x="492" y="1398"/>
                  </a:lnTo>
                  <a:lnTo>
                    <a:pt x="488" y="1389"/>
                  </a:lnTo>
                  <a:lnTo>
                    <a:pt x="481" y="1380"/>
                  </a:lnTo>
                  <a:lnTo>
                    <a:pt x="474" y="1369"/>
                  </a:lnTo>
                  <a:lnTo>
                    <a:pt x="467" y="1357"/>
                  </a:lnTo>
                  <a:lnTo>
                    <a:pt x="460" y="1346"/>
                  </a:lnTo>
                  <a:lnTo>
                    <a:pt x="454" y="1335"/>
                  </a:lnTo>
                  <a:lnTo>
                    <a:pt x="447" y="1321"/>
                  </a:lnTo>
                  <a:lnTo>
                    <a:pt x="440" y="1310"/>
                  </a:lnTo>
                  <a:lnTo>
                    <a:pt x="431" y="1296"/>
                  </a:lnTo>
                  <a:lnTo>
                    <a:pt x="424" y="1283"/>
                  </a:lnTo>
                  <a:lnTo>
                    <a:pt x="415" y="1269"/>
                  </a:lnTo>
                  <a:lnTo>
                    <a:pt x="408" y="1255"/>
                  </a:lnTo>
                  <a:lnTo>
                    <a:pt x="399" y="1242"/>
                  </a:lnTo>
                  <a:lnTo>
                    <a:pt x="392" y="1228"/>
                  </a:lnTo>
                  <a:lnTo>
                    <a:pt x="383" y="1212"/>
                  </a:lnTo>
                  <a:lnTo>
                    <a:pt x="376" y="1199"/>
                  </a:lnTo>
                  <a:lnTo>
                    <a:pt x="367" y="1185"/>
                  </a:lnTo>
                  <a:lnTo>
                    <a:pt x="358" y="1169"/>
                  </a:lnTo>
                  <a:lnTo>
                    <a:pt x="349" y="1153"/>
                  </a:lnTo>
                  <a:lnTo>
                    <a:pt x="340" y="1138"/>
                  </a:lnTo>
                  <a:lnTo>
                    <a:pt x="333" y="1122"/>
                  </a:lnTo>
                  <a:lnTo>
                    <a:pt x="324" y="1106"/>
                  </a:lnTo>
                  <a:lnTo>
                    <a:pt x="318" y="1092"/>
                  </a:lnTo>
                  <a:lnTo>
                    <a:pt x="309" y="1076"/>
                  </a:lnTo>
                  <a:lnTo>
                    <a:pt x="299" y="1061"/>
                  </a:lnTo>
                  <a:lnTo>
                    <a:pt x="293" y="1045"/>
                  </a:lnTo>
                  <a:lnTo>
                    <a:pt x="284" y="1029"/>
                  </a:lnTo>
                  <a:lnTo>
                    <a:pt x="277" y="1013"/>
                  </a:lnTo>
                  <a:lnTo>
                    <a:pt x="268" y="999"/>
                  </a:lnTo>
                  <a:lnTo>
                    <a:pt x="259" y="983"/>
                  </a:lnTo>
                  <a:lnTo>
                    <a:pt x="252" y="970"/>
                  </a:lnTo>
                  <a:lnTo>
                    <a:pt x="245" y="954"/>
                  </a:lnTo>
                  <a:lnTo>
                    <a:pt x="238" y="938"/>
                  </a:lnTo>
                  <a:lnTo>
                    <a:pt x="231" y="925"/>
                  </a:lnTo>
                  <a:lnTo>
                    <a:pt x="225" y="909"/>
                  </a:lnTo>
                  <a:lnTo>
                    <a:pt x="218" y="895"/>
                  </a:lnTo>
                  <a:lnTo>
                    <a:pt x="211" y="881"/>
                  </a:lnTo>
                  <a:lnTo>
                    <a:pt x="204" y="866"/>
                  </a:lnTo>
                  <a:lnTo>
                    <a:pt x="197" y="852"/>
                  </a:lnTo>
                  <a:lnTo>
                    <a:pt x="193" y="838"/>
                  </a:lnTo>
                  <a:lnTo>
                    <a:pt x="186" y="827"/>
                  </a:lnTo>
                  <a:lnTo>
                    <a:pt x="182" y="813"/>
                  </a:lnTo>
                  <a:lnTo>
                    <a:pt x="177" y="802"/>
                  </a:lnTo>
                  <a:lnTo>
                    <a:pt x="170" y="791"/>
                  </a:lnTo>
                  <a:lnTo>
                    <a:pt x="168" y="779"/>
                  </a:lnTo>
                  <a:lnTo>
                    <a:pt x="163" y="768"/>
                  </a:lnTo>
                  <a:lnTo>
                    <a:pt x="161" y="757"/>
                  </a:lnTo>
                  <a:lnTo>
                    <a:pt x="157" y="745"/>
                  </a:lnTo>
                  <a:lnTo>
                    <a:pt x="154" y="736"/>
                  </a:lnTo>
                  <a:lnTo>
                    <a:pt x="152" y="727"/>
                  </a:lnTo>
                  <a:lnTo>
                    <a:pt x="150" y="716"/>
                  </a:lnTo>
                  <a:lnTo>
                    <a:pt x="148" y="705"/>
                  </a:lnTo>
                  <a:lnTo>
                    <a:pt x="143" y="696"/>
                  </a:lnTo>
                  <a:lnTo>
                    <a:pt x="141" y="682"/>
                  </a:lnTo>
                  <a:lnTo>
                    <a:pt x="139" y="671"/>
                  </a:lnTo>
                  <a:lnTo>
                    <a:pt x="134" y="657"/>
                  </a:lnTo>
                  <a:lnTo>
                    <a:pt x="132" y="646"/>
                  </a:lnTo>
                  <a:lnTo>
                    <a:pt x="129" y="632"/>
                  </a:lnTo>
                  <a:lnTo>
                    <a:pt x="127" y="619"/>
                  </a:lnTo>
                  <a:lnTo>
                    <a:pt x="125" y="605"/>
                  </a:lnTo>
                  <a:lnTo>
                    <a:pt x="120" y="591"/>
                  </a:lnTo>
                  <a:lnTo>
                    <a:pt x="118" y="578"/>
                  </a:lnTo>
                  <a:lnTo>
                    <a:pt x="116" y="564"/>
                  </a:lnTo>
                  <a:lnTo>
                    <a:pt x="111" y="548"/>
                  </a:lnTo>
                  <a:lnTo>
                    <a:pt x="109" y="535"/>
                  </a:lnTo>
                  <a:lnTo>
                    <a:pt x="107" y="519"/>
                  </a:lnTo>
                  <a:lnTo>
                    <a:pt x="105" y="503"/>
                  </a:lnTo>
                  <a:lnTo>
                    <a:pt x="102" y="487"/>
                  </a:lnTo>
                  <a:lnTo>
                    <a:pt x="98" y="474"/>
                  </a:lnTo>
                  <a:lnTo>
                    <a:pt x="95" y="458"/>
                  </a:lnTo>
                  <a:lnTo>
                    <a:pt x="93" y="442"/>
                  </a:lnTo>
                  <a:lnTo>
                    <a:pt x="89" y="428"/>
                  </a:lnTo>
                  <a:lnTo>
                    <a:pt x="86" y="412"/>
                  </a:lnTo>
                  <a:lnTo>
                    <a:pt x="84" y="396"/>
                  </a:lnTo>
                  <a:lnTo>
                    <a:pt x="82" y="381"/>
                  </a:lnTo>
                  <a:lnTo>
                    <a:pt x="77" y="365"/>
                  </a:lnTo>
                  <a:lnTo>
                    <a:pt x="77" y="351"/>
                  </a:lnTo>
                  <a:lnTo>
                    <a:pt x="73" y="335"/>
                  </a:lnTo>
                  <a:lnTo>
                    <a:pt x="71" y="322"/>
                  </a:lnTo>
                  <a:lnTo>
                    <a:pt x="71" y="306"/>
                  </a:lnTo>
                  <a:lnTo>
                    <a:pt x="68" y="292"/>
                  </a:lnTo>
                  <a:lnTo>
                    <a:pt x="64" y="276"/>
                  </a:lnTo>
                  <a:lnTo>
                    <a:pt x="61" y="261"/>
                  </a:lnTo>
                  <a:lnTo>
                    <a:pt x="59" y="247"/>
                  </a:lnTo>
                  <a:lnTo>
                    <a:pt x="57" y="233"/>
                  </a:lnTo>
                  <a:lnTo>
                    <a:pt x="55" y="217"/>
                  </a:lnTo>
                  <a:lnTo>
                    <a:pt x="52" y="204"/>
                  </a:lnTo>
                  <a:lnTo>
                    <a:pt x="50" y="190"/>
                  </a:lnTo>
                  <a:lnTo>
                    <a:pt x="50" y="179"/>
                  </a:lnTo>
                  <a:lnTo>
                    <a:pt x="48" y="165"/>
                  </a:lnTo>
                  <a:lnTo>
                    <a:pt x="46" y="152"/>
                  </a:lnTo>
                  <a:lnTo>
                    <a:pt x="43" y="140"/>
                  </a:lnTo>
                  <a:lnTo>
                    <a:pt x="41" y="129"/>
                  </a:lnTo>
                  <a:lnTo>
                    <a:pt x="41" y="118"/>
                  </a:lnTo>
                  <a:lnTo>
                    <a:pt x="39" y="106"/>
                  </a:lnTo>
                  <a:lnTo>
                    <a:pt x="37" y="95"/>
                  </a:lnTo>
                  <a:lnTo>
                    <a:pt x="37" y="86"/>
                  </a:lnTo>
                  <a:lnTo>
                    <a:pt x="34" y="75"/>
                  </a:lnTo>
                  <a:lnTo>
                    <a:pt x="32" y="66"/>
                  </a:lnTo>
                  <a:lnTo>
                    <a:pt x="32" y="59"/>
                  </a:lnTo>
                  <a:lnTo>
                    <a:pt x="30" y="50"/>
                  </a:lnTo>
                  <a:lnTo>
                    <a:pt x="30" y="41"/>
                  </a:lnTo>
                  <a:lnTo>
                    <a:pt x="27" y="36"/>
                  </a:lnTo>
                  <a:lnTo>
                    <a:pt x="27" y="27"/>
                  </a:lnTo>
                  <a:lnTo>
                    <a:pt x="27" y="23"/>
                  </a:lnTo>
                  <a:lnTo>
                    <a:pt x="25" y="18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0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2152" y="2740"/>
              <a:ext cx="659" cy="507"/>
            </a:xfrm>
            <a:custGeom>
              <a:avLst/>
              <a:gdLst>
                <a:gd name="T0" fmla="*/ 13 w 659"/>
                <a:gd name="T1" fmla="*/ 487 h 507"/>
                <a:gd name="T2" fmla="*/ 29 w 659"/>
                <a:gd name="T3" fmla="*/ 464 h 507"/>
                <a:gd name="T4" fmla="*/ 45 w 659"/>
                <a:gd name="T5" fmla="*/ 444 h 507"/>
                <a:gd name="T6" fmla="*/ 61 w 659"/>
                <a:gd name="T7" fmla="*/ 423 h 507"/>
                <a:gd name="T8" fmla="*/ 74 w 659"/>
                <a:gd name="T9" fmla="*/ 403 h 507"/>
                <a:gd name="T10" fmla="*/ 90 w 659"/>
                <a:gd name="T11" fmla="*/ 383 h 507"/>
                <a:gd name="T12" fmla="*/ 106 w 659"/>
                <a:gd name="T13" fmla="*/ 362 h 507"/>
                <a:gd name="T14" fmla="*/ 122 w 659"/>
                <a:gd name="T15" fmla="*/ 342 h 507"/>
                <a:gd name="T16" fmla="*/ 138 w 659"/>
                <a:gd name="T17" fmla="*/ 321 h 507"/>
                <a:gd name="T18" fmla="*/ 156 w 659"/>
                <a:gd name="T19" fmla="*/ 301 h 507"/>
                <a:gd name="T20" fmla="*/ 172 w 659"/>
                <a:gd name="T21" fmla="*/ 283 h 507"/>
                <a:gd name="T22" fmla="*/ 190 w 659"/>
                <a:gd name="T23" fmla="*/ 265 h 507"/>
                <a:gd name="T24" fmla="*/ 206 w 659"/>
                <a:gd name="T25" fmla="*/ 247 h 507"/>
                <a:gd name="T26" fmla="*/ 222 w 659"/>
                <a:gd name="T27" fmla="*/ 229 h 507"/>
                <a:gd name="T28" fmla="*/ 238 w 659"/>
                <a:gd name="T29" fmla="*/ 210 h 507"/>
                <a:gd name="T30" fmla="*/ 256 w 659"/>
                <a:gd name="T31" fmla="*/ 197 h 507"/>
                <a:gd name="T32" fmla="*/ 272 w 659"/>
                <a:gd name="T33" fmla="*/ 181 h 507"/>
                <a:gd name="T34" fmla="*/ 288 w 659"/>
                <a:gd name="T35" fmla="*/ 165 h 507"/>
                <a:gd name="T36" fmla="*/ 308 w 659"/>
                <a:gd name="T37" fmla="*/ 149 h 507"/>
                <a:gd name="T38" fmla="*/ 331 w 659"/>
                <a:gd name="T39" fmla="*/ 133 h 507"/>
                <a:gd name="T40" fmla="*/ 349 w 659"/>
                <a:gd name="T41" fmla="*/ 120 h 507"/>
                <a:gd name="T42" fmla="*/ 371 w 659"/>
                <a:gd name="T43" fmla="*/ 106 h 507"/>
                <a:gd name="T44" fmla="*/ 394 w 659"/>
                <a:gd name="T45" fmla="*/ 90 h 507"/>
                <a:gd name="T46" fmla="*/ 417 w 659"/>
                <a:gd name="T47" fmla="*/ 79 h 507"/>
                <a:gd name="T48" fmla="*/ 439 w 659"/>
                <a:gd name="T49" fmla="*/ 65 h 507"/>
                <a:gd name="T50" fmla="*/ 464 w 659"/>
                <a:gd name="T51" fmla="*/ 56 h 507"/>
                <a:gd name="T52" fmla="*/ 485 w 659"/>
                <a:gd name="T53" fmla="*/ 45 h 507"/>
                <a:gd name="T54" fmla="*/ 505 w 659"/>
                <a:gd name="T55" fmla="*/ 36 h 507"/>
                <a:gd name="T56" fmla="*/ 528 w 659"/>
                <a:gd name="T57" fmla="*/ 29 h 507"/>
                <a:gd name="T58" fmla="*/ 546 w 659"/>
                <a:gd name="T59" fmla="*/ 22 h 507"/>
                <a:gd name="T60" fmla="*/ 566 w 659"/>
                <a:gd name="T61" fmla="*/ 18 h 507"/>
                <a:gd name="T62" fmla="*/ 582 w 659"/>
                <a:gd name="T63" fmla="*/ 11 h 507"/>
                <a:gd name="T64" fmla="*/ 605 w 659"/>
                <a:gd name="T65" fmla="*/ 6 h 507"/>
                <a:gd name="T66" fmla="*/ 630 w 659"/>
                <a:gd name="T67" fmla="*/ 2 h 507"/>
                <a:gd name="T68" fmla="*/ 648 w 659"/>
                <a:gd name="T69" fmla="*/ 0 h 507"/>
                <a:gd name="T70" fmla="*/ 659 w 659"/>
                <a:gd name="T71" fmla="*/ 2 h 507"/>
                <a:gd name="T72" fmla="*/ 650 w 659"/>
                <a:gd name="T73" fmla="*/ 9 h 507"/>
                <a:gd name="T74" fmla="*/ 637 w 659"/>
                <a:gd name="T75" fmla="*/ 22 h 507"/>
                <a:gd name="T76" fmla="*/ 614 w 659"/>
                <a:gd name="T77" fmla="*/ 38 h 507"/>
                <a:gd name="T78" fmla="*/ 584 w 659"/>
                <a:gd name="T79" fmla="*/ 65 h 507"/>
                <a:gd name="T80" fmla="*/ 566 w 659"/>
                <a:gd name="T81" fmla="*/ 79 h 507"/>
                <a:gd name="T82" fmla="*/ 546 w 659"/>
                <a:gd name="T83" fmla="*/ 97 h 507"/>
                <a:gd name="T84" fmla="*/ 526 w 659"/>
                <a:gd name="T85" fmla="*/ 115 h 507"/>
                <a:gd name="T86" fmla="*/ 501 w 659"/>
                <a:gd name="T87" fmla="*/ 136 h 507"/>
                <a:gd name="T88" fmla="*/ 473 w 659"/>
                <a:gd name="T89" fmla="*/ 154 h 507"/>
                <a:gd name="T90" fmla="*/ 446 w 659"/>
                <a:gd name="T91" fmla="*/ 174 h 507"/>
                <a:gd name="T92" fmla="*/ 417 w 659"/>
                <a:gd name="T93" fmla="*/ 197 h 507"/>
                <a:gd name="T94" fmla="*/ 387 w 659"/>
                <a:gd name="T95" fmla="*/ 219 h 507"/>
                <a:gd name="T96" fmla="*/ 358 w 659"/>
                <a:gd name="T97" fmla="*/ 242 h 507"/>
                <a:gd name="T98" fmla="*/ 326 w 659"/>
                <a:gd name="T99" fmla="*/ 265 h 507"/>
                <a:gd name="T100" fmla="*/ 294 w 659"/>
                <a:gd name="T101" fmla="*/ 287 h 507"/>
                <a:gd name="T102" fmla="*/ 265 w 659"/>
                <a:gd name="T103" fmla="*/ 312 h 507"/>
                <a:gd name="T104" fmla="*/ 233 w 659"/>
                <a:gd name="T105" fmla="*/ 333 h 507"/>
                <a:gd name="T106" fmla="*/ 204 w 659"/>
                <a:gd name="T107" fmla="*/ 355 h 507"/>
                <a:gd name="T108" fmla="*/ 174 w 659"/>
                <a:gd name="T109" fmla="*/ 378 h 507"/>
                <a:gd name="T110" fmla="*/ 145 w 659"/>
                <a:gd name="T111" fmla="*/ 399 h 507"/>
                <a:gd name="T112" fmla="*/ 120 w 659"/>
                <a:gd name="T113" fmla="*/ 417 h 507"/>
                <a:gd name="T114" fmla="*/ 95 w 659"/>
                <a:gd name="T115" fmla="*/ 435 h 507"/>
                <a:gd name="T116" fmla="*/ 72 w 659"/>
                <a:gd name="T117" fmla="*/ 453 h 507"/>
                <a:gd name="T118" fmla="*/ 54 w 659"/>
                <a:gd name="T119" fmla="*/ 469 h 507"/>
                <a:gd name="T120" fmla="*/ 36 w 659"/>
                <a:gd name="T121" fmla="*/ 480 h 507"/>
                <a:gd name="T122" fmla="*/ 16 w 659"/>
                <a:gd name="T123" fmla="*/ 496 h 507"/>
                <a:gd name="T124" fmla="*/ 4 w 659"/>
                <a:gd name="T125" fmla="*/ 50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9" h="507">
                  <a:moveTo>
                    <a:pt x="4" y="501"/>
                  </a:moveTo>
                  <a:lnTo>
                    <a:pt x="9" y="494"/>
                  </a:lnTo>
                  <a:lnTo>
                    <a:pt x="13" y="487"/>
                  </a:lnTo>
                  <a:lnTo>
                    <a:pt x="18" y="478"/>
                  </a:lnTo>
                  <a:lnTo>
                    <a:pt x="22" y="471"/>
                  </a:lnTo>
                  <a:lnTo>
                    <a:pt x="29" y="464"/>
                  </a:lnTo>
                  <a:lnTo>
                    <a:pt x="34" y="457"/>
                  </a:lnTo>
                  <a:lnTo>
                    <a:pt x="38" y="453"/>
                  </a:lnTo>
                  <a:lnTo>
                    <a:pt x="45" y="444"/>
                  </a:lnTo>
                  <a:lnTo>
                    <a:pt x="50" y="437"/>
                  </a:lnTo>
                  <a:lnTo>
                    <a:pt x="54" y="430"/>
                  </a:lnTo>
                  <a:lnTo>
                    <a:pt x="61" y="423"/>
                  </a:lnTo>
                  <a:lnTo>
                    <a:pt x="65" y="417"/>
                  </a:lnTo>
                  <a:lnTo>
                    <a:pt x="70" y="410"/>
                  </a:lnTo>
                  <a:lnTo>
                    <a:pt x="74" y="403"/>
                  </a:lnTo>
                  <a:lnTo>
                    <a:pt x="81" y="396"/>
                  </a:lnTo>
                  <a:lnTo>
                    <a:pt x="86" y="389"/>
                  </a:lnTo>
                  <a:lnTo>
                    <a:pt x="90" y="383"/>
                  </a:lnTo>
                  <a:lnTo>
                    <a:pt x="95" y="376"/>
                  </a:lnTo>
                  <a:lnTo>
                    <a:pt x="102" y="369"/>
                  </a:lnTo>
                  <a:lnTo>
                    <a:pt x="106" y="362"/>
                  </a:lnTo>
                  <a:lnTo>
                    <a:pt x="113" y="353"/>
                  </a:lnTo>
                  <a:lnTo>
                    <a:pt x="118" y="346"/>
                  </a:lnTo>
                  <a:lnTo>
                    <a:pt x="122" y="342"/>
                  </a:lnTo>
                  <a:lnTo>
                    <a:pt x="129" y="335"/>
                  </a:lnTo>
                  <a:lnTo>
                    <a:pt x="133" y="328"/>
                  </a:lnTo>
                  <a:lnTo>
                    <a:pt x="138" y="321"/>
                  </a:lnTo>
                  <a:lnTo>
                    <a:pt x="145" y="315"/>
                  </a:lnTo>
                  <a:lnTo>
                    <a:pt x="149" y="308"/>
                  </a:lnTo>
                  <a:lnTo>
                    <a:pt x="156" y="301"/>
                  </a:lnTo>
                  <a:lnTo>
                    <a:pt x="161" y="297"/>
                  </a:lnTo>
                  <a:lnTo>
                    <a:pt x="167" y="290"/>
                  </a:lnTo>
                  <a:lnTo>
                    <a:pt x="172" y="283"/>
                  </a:lnTo>
                  <a:lnTo>
                    <a:pt x="179" y="276"/>
                  </a:lnTo>
                  <a:lnTo>
                    <a:pt x="183" y="269"/>
                  </a:lnTo>
                  <a:lnTo>
                    <a:pt x="190" y="265"/>
                  </a:lnTo>
                  <a:lnTo>
                    <a:pt x="195" y="258"/>
                  </a:lnTo>
                  <a:lnTo>
                    <a:pt x="199" y="253"/>
                  </a:lnTo>
                  <a:lnTo>
                    <a:pt x="206" y="247"/>
                  </a:lnTo>
                  <a:lnTo>
                    <a:pt x="210" y="240"/>
                  </a:lnTo>
                  <a:lnTo>
                    <a:pt x="215" y="235"/>
                  </a:lnTo>
                  <a:lnTo>
                    <a:pt x="222" y="229"/>
                  </a:lnTo>
                  <a:lnTo>
                    <a:pt x="226" y="222"/>
                  </a:lnTo>
                  <a:lnTo>
                    <a:pt x="233" y="217"/>
                  </a:lnTo>
                  <a:lnTo>
                    <a:pt x="238" y="210"/>
                  </a:lnTo>
                  <a:lnTo>
                    <a:pt x="244" y="206"/>
                  </a:lnTo>
                  <a:lnTo>
                    <a:pt x="249" y="201"/>
                  </a:lnTo>
                  <a:lnTo>
                    <a:pt x="256" y="197"/>
                  </a:lnTo>
                  <a:lnTo>
                    <a:pt x="260" y="190"/>
                  </a:lnTo>
                  <a:lnTo>
                    <a:pt x="265" y="186"/>
                  </a:lnTo>
                  <a:lnTo>
                    <a:pt x="272" y="181"/>
                  </a:lnTo>
                  <a:lnTo>
                    <a:pt x="276" y="174"/>
                  </a:lnTo>
                  <a:lnTo>
                    <a:pt x="283" y="170"/>
                  </a:lnTo>
                  <a:lnTo>
                    <a:pt x="288" y="165"/>
                  </a:lnTo>
                  <a:lnTo>
                    <a:pt x="292" y="161"/>
                  </a:lnTo>
                  <a:lnTo>
                    <a:pt x="299" y="158"/>
                  </a:lnTo>
                  <a:lnTo>
                    <a:pt x="308" y="149"/>
                  </a:lnTo>
                  <a:lnTo>
                    <a:pt x="319" y="140"/>
                  </a:lnTo>
                  <a:lnTo>
                    <a:pt x="324" y="136"/>
                  </a:lnTo>
                  <a:lnTo>
                    <a:pt x="331" y="133"/>
                  </a:lnTo>
                  <a:lnTo>
                    <a:pt x="335" y="129"/>
                  </a:lnTo>
                  <a:lnTo>
                    <a:pt x="342" y="127"/>
                  </a:lnTo>
                  <a:lnTo>
                    <a:pt x="349" y="120"/>
                  </a:lnTo>
                  <a:lnTo>
                    <a:pt x="356" y="115"/>
                  </a:lnTo>
                  <a:lnTo>
                    <a:pt x="362" y="111"/>
                  </a:lnTo>
                  <a:lnTo>
                    <a:pt x="371" y="106"/>
                  </a:lnTo>
                  <a:lnTo>
                    <a:pt x="378" y="99"/>
                  </a:lnTo>
                  <a:lnTo>
                    <a:pt x="387" y="97"/>
                  </a:lnTo>
                  <a:lnTo>
                    <a:pt x="394" y="90"/>
                  </a:lnTo>
                  <a:lnTo>
                    <a:pt x="403" y="88"/>
                  </a:lnTo>
                  <a:lnTo>
                    <a:pt x="410" y="81"/>
                  </a:lnTo>
                  <a:lnTo>
                    <a:pt x="417" y="79"/>
                  </a:lnTo>
                  <a:lnTo>
                    <a:pt x="426" y="74"/>
                  </a:lnTo>
                  <a:lnTo>
                    <a:pt x="433" y="70"/>
                  </a:lnTo>
                  <a:lnTo>
                    <a:pt x="439" y="65"/>
                  </a:lnTo>
                  <a:lnTo>
                    <a:pt x="448" y="63"/>
                  </a:lnTo>
                  <a:lnTo>
                    <a:pt x="455" y="59"/>
                  </a:lnTo>
                  <a:lnTo>
                    <a:pt x="464" y="56"/>
                  </a:lnTo>
                  <a:lnTo>
                    <a:pt x="471" y="52"/>
                  </a:lnTo>
                  <a:lnTo>
                    <a:pt x="478" y="50"/>
                  </a:lnTo>
                  <a:lnTo>
                    <a:pt x="485" y="45"/>
                  </a:lnTo>
                  <a:lnTo>
                    <a:pt x="492" y="43"/>
                  </a:lnTo>
                  <a:lnTo>
                    <a:pt x="498" y="40"/>
                  </a:lnTo>
                  <a:lnTo>
                    <a:pt x="505" y="36"/>
                  </a:lnTo>
                  <a:lnTo>
                    <a:pt x="514" y="34"/>
                  </a:lnTo>
                  <a:lnTo>
                    <a:pt x="521" y="31"/>
                  </a:lnTo>
                  <a:lnTo>
                    <a:pt x="528" y="29"/>
                  </a:lnTo>
                  <a:lnTo>
                    <a:pt x="535" y="27"/>
                  </a:lnTo>
                  <a:lnTo>
                    <a:pt x="539" y="25"/>
                  </a:lnTo>
                  <a:lnTo>
                    <a:pt x="546" y="22"/>
                  </a:lnTo>
                  <a:lnTo>
                    <a:pt x="553" y="20"/>
                  </a:lnTo>
                  <a:lnTo>
                    <a:pt x="560" y="18"/>
                  </a:lnTo>
                  <a:lnTo>
                    <a:pt x="566" y="18"/>
                  </a:lnTo>
                  <a:lnTo>
                    <a:pt x="573" y="16"/>
                  </a:lnTo>
                  <a:lnTo>
                    <a:pt x="578" y="13"/>
                  </a:lnTo>
                  <a:lnTo>
                    <a:pt x="582" y="11"/>
                  </a:lnTo>
                  <a:lnTo>
                    <a:pt x="589" y="11"/>
                  </a:lnTo>
                  <a:lnTo>
                    <a:pt x="594" y="9"/>
                  </a:lnTo>
                  <a:lnTo>
                    <a:pt x="605" y="6"/>
                  </a:lnTo>
                  <a:lnTo>
                    <a:pt x="614" y="4"/>
                  </a:lnTo>
                  <a:lnTo>
                    <a:pt x="621" y="4"/>
                  </a:lnTo>
                  <a:lnTo>
                    <a:pt x="630" y="2"/>
                  </a:lnTo>
                  <a:lnTo>
                    <a:pt x="637" y="2"/>
                  </a:lnTo>
                  <a:lnTo>
                    <a:pt x="643" y="2"/>
                  </a:lnTo>
                  <a:lnTo>
                    <a:pt x="648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59" y="2"/>
                  </a:lnTo>
                  <a:lnTo>
                    <a:pt x="659" y="4"/>
                  </a:lnTo>
                  <a:lnTo>
                    <a:pt x="657" y="9"/>
                  </a:lnTo>
                  <a:lnTo>
                    <a:pt x="650" y="9"/>
                  </a:lnTo>
                  <a:lnTo>
                    <a:pt x="646" y="13"/>
                  </a:lnTo>
                  <a:lnTo>
                    <a:pt x="641" y="16"/>
                  </a:lnTo>
                  <a:lnTo>
                    <a:pt x="637" y="22"/>
                  </a:lnTo>
                  <a:lnTo>
                    <a:pt x="628" y="27"/>
                  </a:lnTo>
                  <a:lnTo>
                    <a:pt x="621" y="34"/>
                  </a:lnTo>
                  <a:lnTo>
                    <a:pt x="614" y="38"/>
                  </a:lnTo>
                  <a:lnTo>
                    <a:pt x="605" y="47"/>
                  </a:lnTo>
                  <a:lnTo>
                    <a:pt x="596" y="56"/>
                  </a:lnTo>
                  <a:lnTo>
                    <a:pt x="584" y="65"/>
                  </a:lnTo>
                  <a:lnTo>
                    <a:pt x="580" y="68"/>
                  </a:lnTo>
                  <a:lnTo>
                    <a:pt x="573" y="74"/>
                  </a:lnTo>
                  <a:lnTo>
                    <a:pt x="566" y="79"/>
                  </a:lnTo>
                  <a:lnTo>
                    <a:pt x="562" y="86"/>
                  </a:lnTo>
                  <a:lnTo>
                    <a:pt x="553" y="90"/>
                  </a:lnTo>
                  <a:lnTo>
                    <a:pt x="546" y="97"/>
                  </a:lnTo>
                  <a:lnTo>
                    <a:pt x="539" y="102"/>
                  </a:lnTo>
                  <a:lnTo>
                    <a:pt x="532" y="108"/>
                  </a:lnTo>
                  <a:lnTo>
                    <a:pt x="526" y="115"/>
                  </a:lnTo>
                  <a:lnTo>
                    <a:pt x="516" y="120"/>
                  </a:lnTo>
                  <a:lnTo>
                    <a:pt x="507" y="129"/>
                  </a:lnTo>
                  <a:lnTo>
                    <a:pt x="501" y="136"/>
                  </a:lnTo>
                  <a:lnTo>
                    <a:pt x="492" y="142"/>
                  </a:lnTo>
                  <a:lnTo>
                    <a:pt x="482" y="147"/>
                  </a:lnTo>
                  <a:lnTo>
                    <a:pt x="473" y="154"/>
                  </a:lnTo>
                  <a:lnTo>
                    <a:pt x="464" y="161"/>
                  </a:lnTo>
                  <a:lnTo>
                    <a:pt x="455" y="167"/>
                  </a:lnTo>
                  <a:lnTo>
                    <a:pt x="446" y="174"/>
                  </a:lnTo>
                  <a:lnTo>
                    <a:pt x="437" y="183"/>
                  </a:lnTo>
                  <a:lnTo>
                    <a:pt x="428" y="190"/>
                  </a:lnTo>
                  <a:lnTo>
                    <a:pt x="417" y="197"/>
                  </a:lnTo>
                  <a:lnTo>
                    <a:pt x="408" y="204"/>
                  </a:lnTo>
                  <a:lnTo>
                    <a:pt x="396" y="210"/>
                  </a:lnTo>
                  <a:lnTo>
                    <a:pt x="387" y="219"/>
                  </a:lnTo>
                  <a:lnTo>
                    <a:pt x="376" y="226"/>
                  </a:lnTo>
                  <a:lnTo>
                    <a:pt x="367" y="235"/>
                  </a:lnTo>
                  <a:lnTo>
                    <a:pt x="358" y="242"/>
                  </a:lnTo>
                  <a:lnTo>
                    <a:pt x="346" y="251"/>
                  </a:lnTo>
                  <a:lnTo>
                    <a:pt x="337" y="258"/>
                  </a:lnTo>
                  <a:lnTo>
                    <a:pt x="326" y="265"/>
                  </a:lnTo>
                  <a:lnTo>
                    <a:pt x="315" y="272"/>
                  </a:lnTo>
                  <a:lnTo>
                    <a:pt x="306" y="281"/>
                  </a:lnTo>
                  <a:lnTo>
                    <a:pt x="294" y="287"/>
                  </a:lnTo>
                  <a:lnTo>
                    <a:pt x="283" y="297"/>
                  </a:lnTo>
                  <a:lnTo>
                    <a:pt x="274" y="303"/>
                  </a:lnTo>
                  <a:lnTo>
                    <a:pt x="265" y="312"/>
                  </a:lnTo>
                  <a:lnTo>
                    <a:pt x="254" y="319"/>
                  </a:lnTo>
                  <a:lnTo>
                    <a:pt x="244" y="326"/>
                  </a:lnTo>
                  <a:lnTo>
                    <a:pt x="233" y="333"/>
                  </a:lnTo>
                  <a:lnTo>
                    <a:pt x="222" y="342"/>
                  </a:lnTo>
                  <a:lnTo>
                    <a:pt x="213" y="349"/>
                  </a:lnTo>
                  <a:lnTo>
                    <a:pt x="204" y="355"/>
                  </a:lnTo>
                  <a:lnTo>
                    <a:pt x="192" y="365"/>
                  </a:lnTo>
                  <a:lnTo>
                    <a:pt x="183" y="371"/>
                  </a:lnTo>
                  <a:lnTo>
                    <a:pt x="174" y="378"/>
                  </a:lnTo>
                  <a:lnTo>
                    <a:pt x="165" y="385"/>
                  </a:lnTo>
                  <a:lnTo>
                    <a:pt x="154" y="392"/>
                  </a:lnTo>
                  <a:lnTo>
                    <a:pt x="145" y="399"/>
                  </a:lnTo>
                  <a:lnTo>
                    <a:pt x="138" y="405"/>
                  </a:lnTo>
                  <a:lnTo>
                    <a:pt x="129" y="412"/>
                  </a:lnTo>
                  <a:lnTo>
                    <a:pt x="120" y="417"/>
                  </a:lnTo>
                  <a:lnTo>
                    <a:pt x="111" y="423"/>
                  </a:lnTo>
                  <a:lnTo>
                    <a:pt x="102" y="430"/>
                  </a:lnTo>
                  <a:lnTo>
                    <a:pt x="95" y="435"/>
                  </a:lnTo>
                  <a:lnTo>
                    <a:pt x="86" y="442"/>
                  </a:lnTo>
                  <a:lnTo>
                    <a:pt x="79" y="446"/>
                  </a:lnTo>
                  <a:lnTo>
                    <a:pt x="72" y="453"/>
                  </a:lnTo>
                  <a:lnTo>
                    <a:pt x="65" y="457"/>
                  </a:lnTo>
                  <a:lnTo>
                    <a:pt x="61" y="462"/>
                  </a:lnTo>
                  <a:lnTo>
                    <a:pt x="54" y="469"/>
                  </a:lnTo>
                  <a:lnTo>
                    <a:pt x="47" y="471"/>
                  </a:lnTo>
                  <a:lnTo>
                    <a:pt x="40" y="476"/>
                  </a:lnTo>
                  <a:lnTo>
                    <a:pt x="36" y="480"/>
                  </a:lnTo>
                  <a:lnTo>
                    <a:pt x="31" y="485"/>
                  </a:lnTo>
                  <a:lnTo>
                    <a:pt x="22" y="489"/>
                  </a:lnTo>
                  <a:lnTo>
                    <a:pt x="16" y="496"/>
                  </a:lnTo>
                  <a:lnTo>
                    <a:pt x="7" y="501"/>
                  </a:lnTo>
                  <a:lnTo>
                    <a:pt x="0" y="507"/>
                  </a:lnTo>
                  <a:lnTo>
                    <a:pt x="4" y="501"/>
                  </a:lnTo>
                  <a:lnTo>
                    <a:pt x="4" y="50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2248" y="2613"/>
              <a:ext cx="494" cy="258"/>
            </a:xfrm>
            <a:custGeom>
              <a:avLst/>
              <a:gdLst>
                <a:gd name="T0" fmla="*/ 9 w 494"/>
                <a:gd name="T1" fmla="*/ 247 h 258"/>
                <a:gd name="T2" fmla="*/ 28 w 494"/>
                <a:gd name="T3" fmla="*/ 229 h 258"/>
                <a:gd name="T4" fmla="*/ 48 w 494"/>
                <a:gd name="T5" fmla="*/ 208 h 258"/>
                <a:gd name="T6" fmla="*/ 68 w 494"/>
                <a:gd name="T7" fmla="*/ 192 h 258"/>
                <a:gd name="T8" fmla="*/ 91 w 494"/>
                <a:gd name="T9" fmla="*/ 174 h 258"/>
                <a:gd name="T10" fmla="*/ 114 w 494"/>
                <a:gd name="T11" fmla="*/ 158 h 258"/>
                <a:gd name="T12" fmla="*/ 136 w 494"/>
                <a:gd name="T13" fmla="*/ 145 h 258"/>
                <a:gd name="T14" fmla="*/ 159 w 494"/>
                <a:gd name="T15" fmla="*/ 131 h 258"/>
                <a:gd name="T16" fmla="*/ 182 w 494"/>
                <a:gd name="T17" fmla="*/ 118 h 258"/>
                <a:gd name="T18" fmla="*/ 204 w 494"/>
                <a:gd name="T19" fmla="*/ 106 h 258"/>
                <a:gd name="T20" fmla="*/ 227 w 494"/>
                <a:gd name="T21" fmla="*/ 93 h 258"/>
                <a:gd name="T22" fmla="*/ 250 w 494"/>
                <a:gd name="T23" fmla="*/ 84 h 258"/>
                <a:gd name="T24" fmla="*/ 272 w 494"/>
                <a:gd name="T25" fmla="*/ 72 h 258"/>
                <a:gd name="T26" fmla="*/ 293 w 494"/>
                <a:gd name="T27" fmla="*/ 63 h 258"/>
                <a:gd name="T28" fmla="*/ 315 w 494"/>
                <a:gd name="T29" fmla="*/ 54 h 258"/>
                <a:gd name="T30" fmla="*/ 336 w 494"/>
                <a:gd name="T31" fmla="*/ 47 h 258"/>
                <a:gd name="T32" fmla="*/ 356 w 494"/>
                <a:gd name="T33" fmla="*/ 41 h 258"/>
                <a:gd name="T34" fmla="*/ 374 w 494"/>
                <a:gd name="T35" fmla="*/ 34 h 258"/>
                <a:gd name="T36" fmla="*/ 392 w 494"/>
                <a:gd name="T37" fmla="*/ 27 h 258"/>
                <a:gd name="T38" fmla="*/ 408 w 494"/>
                <a:gd name="T39" fmla="*/ 20 h 258"/>
                <a:gd name="T40" fmla="*/ 424 w 494"/>
                <a:gd name="T41" fmla="*/ 16 h 258"/>
                <a:gd name="T42" fmla="*/ 438 w 494"/>
                <a:gd name="T43" fmla="*/ 11 h 258"/>
                <a:gd name="T44" fmla="*/ 451 w 494"/>
                <a:gd name="T45" fmla="*/ 9 h 258"/>
                <a:gd name="T46" fmla="*/ 463 w 494"/>
                <a:gd name="T47" fmla="*/ 7 h 258"/>
                <a:gd name="T48" fmla="*/ 476 w 494"/>
                <a:gd name="T49" fmla="*/ 2 h 258"/>
                <a:gd name="T50" fmla="*/ 490 w 494"/>
                <a:gd name="T51" fmla="*/ 0 h 258"/>
                <a:gd name="T52" fmla="*/ 490 w 494"/>
                <a:gd name="T53" fmla="*/ 0 h 258"/>
                <a:gd name="T54" fmla="*/ 479 w 494"/>
                <a:gd name="T55" fmla="*/ 7 h 258"/>
                <a:gd name="T56" fmla="*/ 460 w 494"/>
                <a:gd name="T57" fmla="*/ 13 h 258"/>
                <a:gd name="T58" fmla="*/ 447 w 494"/>
                <a:gd name="T59" fmla="*/ 25 h 258"/>
                <a:gd name="T60" fmla="*/ 436 w 494"/>
                <a:gd name="T61" fmla="*/ 31 h 258"/>
                <a:gd name="T62" fmla="*/ 422 w 494"/>
                <a:gd name="T63" fmla="*/ 43 h 258"/>
                <a:gd name="T64" fmla="*/ 411 w 494"/>
                <a:gd name="T65" fmla="*/ 52 h 258"/>
                <a:gd name="T66" fmla="*/ 397 w 494"/>
                <a:gd name="T67" fmla="*/ 63 h 258"/>
                <a:gd name="T68" fmla="*/ 381 w 494"/>
                <a:gd name="T69" fmla="*/ 75 h 258"/>
                <a:gd name="T70" fmla="*/ 368 w 494"/>
                <a:gd name="T71" fmla="*/ 86 h 258"/>
                <a:gd name="T72" fmla="*/ 349 w 494"/>
                <a:gd name="T73" fmla="*/ 99 h 258"/>
                <a:gd name="T74" fmla="*/ 336 w 494"/>
                <a:gd name="T75" fmla="*/ 111 h 258"/>
                <a:gd name="T76" fmla="*/ 318 w 494"/>
                <a:gd name="T77" fmla="*/ 122 h 258"/>
                <a:gd name="T78" fmla="*/ 297 w 494"/>
                <a:gd name="T79" fmla="*/ 133 h 258"/>
                <a:gd name="T80" fmla="*/ 279 w 494"/>
                <a:gd name="T81" fmla="*/ 145 h 258"/>
                <a:gd name="T82" fmla="*/ 266 w 494"/>
                <a:gd name="T83" fmla="*/ 154 h 258"/>
                <a:gd name="T84" fmla="*/ 252 w 494"/>
                <a:gd name="T85" fmla="*/ 158 h 258"/>
                <a:gd name="T86" fmla="*/ 243 w 494"/>
                <a:gd name="T87" fmla="*/ 163 h 258"/>
                <a:gd name="T88" fmla="*/ 229 w 494"/>
                <a:gd name="T89" fmla="*/ 167 h 258"/>
                <a:gd name="T90" fmla="*/ 220 w 494"/>
                <a:gd name="T91" fmla="*/ 174 h 258"/>
                <a:gd name="T92" fmla="*/ 207 w 494"/>
                <a:gd name="T93" fmla="*/ 179 h 258"/>
                <a:gd name="T94" fmla="*/ 198 w 494"/>
                <a:gd name="T95" fmla="*/ 183 h 258"/>
                <a:gd name="T96" fmla="*/ 184 w 494"/>
                <a:gd name="T97" fmla="*/ 188 h 258"/>
                <a:gd name="T98" fmla="*/ 175 w 494"/>
                <a:gd name="T99" fmla="*/ 192 h 258"/>
                <a:gd name="T100" fmla="*/ 161 w 494"/>
                <a:gd name="T101" fmla="*/ 197 h 258"/>
                <a:gd name="T102" fmla="*/ 150 w 494"/>
                <a:gd name="T103" fmla="*/ 201 h 258"/>
                <a:gd name="T104" fmla="*/ 139 w 494"/>
                <a:gd name="T105" fmla="*/ 206 h 258"/>
                <a:gd name="T106" fmla="*/ 127 w 494"/>
                <a:gd name="T107" fmla="*/ 211 h 258"/>
                <a:gd name="T108" fmla="*/ 116 w 494"/>
                <a:gd name="T109" fmla="*/ 215 h 258"/>
                <a:gd name="T110" fmla="*/ 100 w 494"/>
                <a:gd name="T111" fmla="*/ 222 h 258"/>
                <a:gd name="T112" fmla="*/ 82 w 494"/>
                <a:gd name="T113" fmla="*/ 229 h 258"/>
                <a:gd name="T114" fmla="*/ 62 w 494"/>
                <a:gd name="T115" fmla="*/ 235 h 258"/>
                <a:gd name="T116" fmla="*/ 46 w 494"/>
                <a:gd name="T117" fmla="*/ 240 h 258"/>
                <a:gd name="T118" fmla="*/ 32 w 494"/>
                <a:gd name="T119" fmla="*/ 247 h 258"/>
                <a:gd name="T120" fmla="*/ 18 w 494"/>
                <a:gd name="T121" fmla="*/ 249 h 258"/>
                <a:gd name="T122" fmla="*/ 9 w 494"/>
                <a:gd name="T123" fmla="*/ 254 h 258"/>
                <a:gd name="T124" fmla="*/ 0 w 494"/>
                <a:gd name="T125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4" h="258">
                  <a:moveTo>
                    <a:pt x="0" y="258"/>
                  </a:moveTo>
                  <a:lnTo>
                    <a:pt x="9" y="247"/>
                  </a:lnTo>
                  <a:lnTo>
                    <a:pt x="18" y="238"/>
                  </a:lnTo>
                  <a:lnTo>
                    <a:pt x="28" y="229"/>
                  </a:lnTo>
                  <a:lnTo>
                    <a:pt x="39" y="220"/>
                  </a:lnTo>
                  <a:lnTo>
                    <a:pt x="48" y="208"/>
                  </a:lnTo>
                  <a:lnTo>
                    <a:pt x="59" y="201"/>
                  </a:lnTo>
                  <a:lnTo>
                    <a:pt x="68" y="192"/>
                  </a:lnTo>
                  <a:lnTo>
                    <a:pt x="82" y="183"/>
                  </a:lnTo>
                  <a:lnTo>
                    <a:pt x="91" y="174"/>
                  </a:lnTo>
                  <a:lnTo>
                    <a:pt x="102" y="167"/>
                  </a:lnTo>
                  <a:lnTo>
                    <a:pt x="114" y="158"/>
                  </a:lnTo>
                  <a:lnTo>
                    <a:pt x="125" y="152"/>
                  </a:lnTo>
                  <a:lnTo>
                    <a:pt x="136" y="145"/>
                  </a:lnTo>
                  <a:lnTo>
                    <a:pt x="148" y="138"/>
                  </a:lnTo>
                  <a:lnTo>
                    <a:pt x="159" y="131"/>
                  </a:lnTo>
                  <a:lnTo>
                    <a:pt x="173" y="124"/>
                  </a:lnTo>
                  <a:lnTo>
                    <a:pt x="182" y="118"/>
                  </a:lnTo>
                  <a:lnTo>
                    <a:pt x="195" y="111"/>
                  </a:lnTo>
                  <a:lnTo>
                    <a:pt x="204" y="106"/>
                  </a:lnTo>
                  <a:lnTo>
                    <a:pt x="218" y="99"/>
                  </a:lnTo>
                  <a:lnTo>
                    <a:pt x="227" y="93"/>
                  </a:lnTo>
                  <a:lnTo>
                    <a:pt x="238" y="88"/>
                  </a:lnTo>
                  <a:lnTo>
                    <a:pt x="250" y="84"/>
                  </a:lnTo>
                  <a:lnTo>
                    <a:pt x="261" y="77"/>
                  </a:lnTo>
                  <a:lnTo>
                    <a:pt x="272" y="72"/>
                  </a:lnTo>
                  <a:lnTo>
                    <a:pt x="284" y="68"/>
                  </a:lnTo>
                  <a:lnTo>
                    <a:pt x="293" y="63"/>
                  </a:lnTo>
                  <a:lnTo>
                    <a:pt x="304" y="59"/>
                  </a:lnTo>
                  <a:lnTo>
                    <a:pt x="315" y="54"/>
                  </a:lnTo>
                  <a:lnTo>
                    <a:pt x="327" y="50"/>
                  </a:lnTo>
                  <a:lnTo>
                    <a:pt x="336" y="47"/>
                  </a:lnTo>
                  <a:lnTo>
                    <a:pt x="347" y="45"/>
                  </a:lnTo>
                  <a:lnTo>
                    <a:pt x="356" y="41"/>
                  </a:lnTo>
                  <a:lnTo>
                    <a:pt x="365" y="36"/>
                  </a:lnTo>
                  <a:lnTo>
                    <a:pt x="374" y="34"/>
                  </a:lnTo>
                  <a:lnTo>
                    <a:pt x="383" y="29"/>
                  </a:lnTo>
                  <a:lnTo>
                    <a:pt x="392" y="27"/>
                  </a:lnTo>
                  <a:lnTo>
                    <a:pt x="402" y="22"/>
                  </a:lnTo>
                  <a:lnTo>
                    <a:pt x="408" y="20"/>
                  </a:lnTo>
                  <a:lnTo>
                    <a:pt x="417" y="20"/>
                  </a:lnTo>
                  <a:lnTo>
                    <a:pt x="424" y="16"/>
                  </a:lnTo>
                  <a:lnTo>
                    <a:pt x="431" y="13"/>
                  </a:lnTo>
                  <a:lnTo>
                    <a:pt x="438" y="11"/>
                  </a:lnTo>
                  <a:lnTo>
                    <a:pt x="447" y="11"/>
                  </a:lnTo>
                  <a:lnTo>
                    <a:pt x="451" y="9"/>
                  </a:lnTo>
                  <a:lnTo>
                    <a:pt x="458" y="7"/>
                  </a:lnTo>
                  <a:lnTo>
                    <a:pt x="463" y="7"/>
                  </a:lnTo>
                  <a:lnTo>
                    <a:pt x="470" y="7"/>
                  </a:lnTo>
                  <a:lnTo>
                    <a:pt x="476" y="2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494" y="0"/>
                  </a:lnTo>
                  <a:lnTo>
                    <a:pt x="490" y="0"/>
                  </a:lnTo>
                  <a:lnTo>
                    <a:pt x="485" y="4"/>
                  </a:lnTo>
                  <a:lnTo>
                    <a:pt x="479" y="7"/>
                  </a:lnTo>
                  <a:lnTo>
                    <a:pt x="470" y="9"/>
                  </a:lnTo>
                  <a:lnTo>
                    <a:pt x="460" y="13"/>
                  </a:lnTo>
                  <a:lnTo>
                    <a:pt x="451" y="20"/>
                  </a:lnTo>
                  <a:lnTo>
                    <a:pt x="447" y="25"/>
                  </a:lnTo>
                  <a:lnTo>
                    <a:pt x="440" y="29"/>
                  </a:lnTo>
                  <a:lnTo>
                    <a:pt x="436" y="31"/>
                  </a:lnTo>
                  <a:lnTo>
                    <a:pt x="429" y="38"/>
                  </a:lnTo>
                  <a:lnTo>
                    <a:pt x="422" y="43"/>
                  </a:lnTo>
                  <a:lnTo>
                    <a:pt x="417" y="47"/>
                  </a:lnTo>
                  <a:lnTo>
                    <a:pt x="411" y="52"/>
                  </a:lnTo>
                  <a:lnTo>
                    <a:pt x="404" y="59"/>
                  </a:lnTo>
                  <a:lnTo>
                    <a:pt x="397" y="63"/>
                  </a:lnTo>
                  <a:lnTo>
                    <a:pt x="390" y="68"/>
                  </a:lnTo>
                  <a:lnTo>
                    <a:pt x="381" y="75"/>
                  </a:lnTo>
                  <a:lnTo>
                    <a:pt x="374" y="81"/>
                  </a:lnTo>
                  <a:lnTo>
                    <a:pt x="368" y="86"/>
                  </a:lnTo>
                  <a:lnTo>
                    <a:pt x="358" y="93"/>
                  </a:lnTo>
                  <a:lnTo>
                    <a:pt x="349" y="99"/>
                  </a:lnTo>
                  <a:lnTo>
                    <a:pt x="343" y="106"/>
                  </a:lnTo>
                  <a:lnTo>
                    <a:pt x="336" y="111"/>
                  </a:lnTo>
                  <a:lnTo>
                    <a:pt x="327" y="115"/>
                  </a:lnTo>
                  <a:lnTo>
                    <a:pt x="318" y="122"/>
                  </a:lnTo>
                  <a:lnTo>
                    <a:pt x="309" y="129"/>
                  </a:lnTo>
                  <a:lnTo>
                    <a:pt x="297" y="133"/>
                  </a:lnTo>
                  <a:lnTo>
                    <a:pt x="290" y="140"/>
                  </a:lnTo>
                  <a:lnTo>
                    <a:pt x="279" y="145"/>
                  </a:lnTo>
                  <a:lnTo>
                    <a:pt x="270" y="152"/>
                  </a:lnTo>
                  <a:lnTo>
                    <a:pt x="266" y="154"/>
                  </a:lnTo>
                  <a:lnTo>
                    <a:pt x="259" y="156"/>
                  </a:lnTo>
                  <a:lnTo>
                    <a:pt x="252" y="158"/>
                  </a:lnTo>
                  <a:lnTo>
                    <a:pt x="247" y="161"/>
                  </a:lnTo>
                  <a:lnTo>
                    <a:pt x="243" y="163"/>
                  </a:lnTo>
                  <a:lnTo>
                    <a:pt x="236" y="167"/>
                  </a:lnTo>
                  <a:lnTo>
                    <a:pt x="229" y="167"/>
                  </a:lnTo>
                  <a:lnTo>
                    <a:pt x="225" y="172"/>
                  </a:lnTo>
                  <a:lnTo>
                    <a:pt x="220" y="174"/>
                  </a:lnTo>
                  <a:lnTo>
                    <a:pt x="213" y="177"/>
                  </a:lnTo>
                  <a:lnTo>
                    <a:pt x="207" y="179"/>
                  </a:lnTo>
                  <a:lnTo>
                    <a:pt x="202" y="181"/>
                  </a:lnTo>
                  <a:lnTo>
                    <a:pt x="198" y="183"/>
                  </a:lnTo>
                  <a:lnTo>
                    <a:pt x="191" y="186"/>
                  </a:lnTo>
                  <a:lnTo>
                    <a:pt x="184" y="188"/>
                  </a:lnTo>
                  <a:lnTo>
                    <a:pt x="179" y="192"/>
                  </a:lnTo>
                  <a:lnTo>
                    <a:pt x="175" y="192"/>
                  </a:lnTo>
                  <a:lnTo>
                    <a:pt x="168" y="195"/>
                  </a:lnTo>
                  <a:lnTo>
                    <a:pt x="161" y="197"/>
                  </a:lnTo>
                  <a:lnTo>
                    <a:pt x="157" y="201"/>
                  </a:lnTo>
                  <a:lnTo>
                    <a:pt x="150" y="201"/>
                  </a:lnTo>
                  <a:lnTo>
                    <a:pt x="143" y="204"/>
                  </a:lnTo>
                  <a:lnTo>
                    <a:pt x="139" y="206"/>
                  </a:lnTo>
                  <a:lnTo>
                    <a:pt x="134" y="208"/>
                  </a:lnTo>
                  <a:lnTo>
                    <a:pt x="127" y="211"/>
                  </a:lnTo>
                  <a:lnTo>
                    <a:pt x="120" y="213"/>
                  </a:lnTo>
                  <a:lnTo>
                    <a:pt x="116" y="215"/>
                  </a:lnTo>
                  <a:lnTo>
                    <a:pt x="111" y="217"/>
                  </a:lnTo>
                  <a:lnTo>
                    <a:pt x="100" y="222"/>
                  </a:lnTo>
                  <a:lnTo>
                    <a:pt x="91" y="226"/>
                  </a:lnTo>
                  <a:lnTo>
                    <a:pt x="82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5" y="238"/>
                  </a:lnTo>
                  <a:lnTo>
                    <a:pt x="46" y="240"/>
                  </a:lnTo>
                  <a:lnTo>
                    <a:pt x="39" y="242"/>
                  </a:lnTo>
                  <a:lnTo>
                    <a:pt x="32" y="247"/>
                  </a:lnTo>
                  <a:lnTo>
                    <a:pt x="25" y="249"/>
                  </a:lnTo>
                  <a:lnTo>
                    <a:pt x="18" y="249"/>
                  </a:lnTo>
                  <a:lnTo>
                    <a:pt x="14" y="251"/>
                  </a:lnTo>
                  <a:lnTo>
                    <a:pt x="9" y="254"/>
                  </a:lnTo>
                  <a:lnTo>
                    <a:pt x="5" y="256"/>
                  </a:lnTo>
                  <a:lnTo>
                    <a:pt x="0" y="25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3294" y="2241"/>
              <a:ext cx="49" cy="471"/>
            </a:xfrm>
            <a:custGeom>
              <a:avLst/>
              <a:gdLst>
                <a:gd name="T0" fmla="*/ 2 w 50"/>
                <a:gd name="T1" fmla="*/ 84 h 471"/>
                <a:gd name="T2" fmla="*/ 0 w 50"/>
                <a:gd name="T3" fmla="*/ 122 h 471"/>
                <a:gd name="T4" fmla="*/ 0 w 50"/>
                <a:gd name="T5" fmla="*/ 159 h 471"/>
                <a:gd name="T6" fmla="*/ 0 w 50"/>
                <a:gd name="T7" fmla="*/ 195 h 471"/>
                <a:gd name="T8" fmla="*/ 2 w 50"/>
                <a:gd name="T9" fmla="*/ 229 h 471"/>
                <a:gd name="T10" fmla="*/ 5 w 50"/>
                <a:gd name="T11" fmla="*/ 261 h 471"/>
                <a:gd name="T12" fmla="*/ 7 w 50"/>
                <a:gd name="T13" fmla="*/ 292 h 471"/>
                <a:gd name="T14" fmla="*/ 11 w 50"/>
                <a:gd name="T15" fmla="*/ 322 h 471"/>
                <a:gd name="T16" fmla="*/ 14 w 50"/>
                <a:gd name="T17" fmla="*/ 347 h 471"/>
                <a:gd name="T18" fmla="*/ 18 w 50"/>
                <a:gd name="T19" fmla="*/ 372 h 471"/>
                <a:gd name="T20" fmla="*/ 23 w 50"/>
                <a:gd name="T21" fmla="*/ 397 h 471"/>
                <a:gd name="T22" fmla="*/ 27 w 50"/>
                <a:gd name="T23" fmla="*/ 415 h 471"/>
                <a:gd name="T24" fmla="*/ 30 w 50"/>
                <a:gd name="T25" fmla="*/ 433 h 471"/>
                <a:gd name="T26" fmla="*/ 36 w 50"/>
                <a:gd name="T27" fmla="*/ 451 h 471"/>
                <a:gd name="T28" fmla="*/ 43 w 50"/>
                <a:gd name="T29" fmla="*/ 469 h 471"/>
                <a:gd name="T30" fmla="*/ 48 w 50"/>
                <a:gd name="T31" fmla="*/ 467 h 471"/>
                <a:gd name="T32" fmla="*/ 50 w 50"/>
                <a:gd name="T33" fmla="*/ 447 h 471"/>
                <a:gd name="T34" fmla="*/ 45 w 50"/>
                <a:gd name="T35" fmla="*/ 428 h 471"/>
                <a:gd name="T36" fmla="*/ 45 w 50"/>
                <a:gd name="T37" fmla="*/ 408 h 471"/>
                <a:gd name="T38" fmla="*/ 45 w 50"/>
                <a:gd name="T39" fmla="*/ 388 h 471"/>
                <a:gd name="T40" fmla="*/ 45 w 50"/>
                <a:gd name="T41" fmla="*/ 367 h 471"/>
                <a:gd name="T42" fmla="*/ 43 w 50"/>
                <a:gd name="T43" fmla="*/ 345 h 471"/>
                <a:gd name="T44" fmla="*/ 43 w 50"/>
                <a:gd name="T45" fmla="*/ 320 h 471"/>
                <a:gd name="T46" fmla="*/ 43 w 50"/>
                <a:gd name="T47" fmla="*/ 295 h 471"/>
                <a:gd name="T48" fmla="*/ 43 w 50"/>
                <a:gd name="T49" fmla="*/ 270 h 471"/>
                <a:gd name="T50" fmla="*/ 41 w 50"/>
                <a:gd name="T51" fmla="*/ 243 h 471"/>
                <a:gd name="T52" fmla="*/ 41 w 50"/>
                <a:gd name="T53" fmla="*/ 218 h 471"/>
                <a:gd name="T54" fmla="*/ 41 w 50"/>
                <a:gd name="T55" fmla="*/ 193 h 471"/>
                <a:gd name="T56" fmla="*/ 39 w 50"/>
                <a:gd name="T57" fmla="*/ 168 h 471"/>
                <a:gd name="T58" fmla="*/ 39 w 50"/>
                <a:gd name="T59" fmla="*/ 143 h 471"/>
                <a:gd name="T60" fmla="*/ 39 w 50"/>
                <a:gd name="T61" fmla="*/ 120 h 471"/>
                <a:gd name="T62" fmla="*/ 36 w 50"/>
                <a:gd name="T63" fmla="*/ 98 h 471"/>
                <a:gd name="T64" fmla="*/ 36 w 50"/>
                <a:gd name="T65" fmla="*/ 79 h 471"/>
                <a:gd name="T66" fmla="*/ 34 w 50"/>
                <a:gd name="T67" fmla="*/ 59 h 471"/>
                <a:gd name="T68" fmla="*/ 34 w 50"/>
                <a:gd name="T69" fmla="*/ 43 h 471"/>
                <a:gd name="T70" fmla="*/ 32 w 50"/>
                <a:gd name="T71" fmla="*/ 27 h 471"/>
                <a:gd name="T72" fmla="*/ 30 w 50"/>
                <a:gd name="T73" fmla="*/ 11 h 471"/>
                <a:gd name="T74" fmla="*/ 20 w 50"/>
                <a:gd name="T75" fmla="*/ 0 h 471"/>
                <a:gd name="T76" fmla="*/ 14 w 50"/>
                <a:gd name="T77" fmla="*/ 9 h 471"/>
                <a:gd name="T78" fmla="*/ 9 w 50"/>
                <a:gd name="T79" fmla="*/ 27 h 471"/>
                <a:gd name="T80" fmla="*/ 7 w 50"/>
                <a:gd name="T81" fmla="*/ 45 h 471"/>
                <a:gd name="T82" fmla="*/ 5 w 50"/>
                <a:gd name="T83" fmla="*/ 5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471">
                  <a:moveTo>
                    <a:pt x="5" y="59"/>
                  </a:moveTo>
                  <a:lnTo>
                    <a:pt x="2" y="73"/>
                  </a:lnTo>
                  <a:lnTo>
                    <a:pt x="2" y="84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0" y="136"/>
                  </a:lnTo>
                  <a:lnTo>
                    <a:pt x="0" y="147"/>
                  </a:lnTo>
                  <a:lnTo>
                    <a:pt x="0" y="159"/>
                  </a:lnTo>
                  <a:lnTo>
                    <a:pt x="0" y="172"/>
                  </a:lnTo>
                  <a:lnTo>
                    <a:pt x="0" y="184"/>
                  </a:lnTo>
                  <a:lnTo>
                    <a:pt x="0" y="195"/>
                  </a:lnTo>
                  <a:lnTo>
                    <a:pt x="2" y="206"/>
                  </a:lnTo>
                  <a:lnTo>
                    <a:pt x="2" y="218"/>
                  </a:lnTo>
                  <a:lnTo>
                    <a:pt x="2" y="229"/>
                  </a:lnTo>
                  <a:lnTo>
                    <a:pt x="5" y="240"/>
                  </a:lnTo>
                  <a:lnTo>
                    <a:pt x="5" y="252"/>
                  </a:lnTo>
                  <a:lnTo>
                    <a:pt x="5" y="261"/>
                  </a:lnTo>
                  <a:lnTo>
                    <a:pt x="7" y="272"/>
                  </a:lnTo>
                  <a:lnTo>
                    <a:pt x="7" y="281"/>
                  </a:lnTo>
                  <a:lnTo>
                    <a:pt x="7" y="292"/>
                  </a:lnTo>
                  <a:lnTo>
                    <a:pt x="7" y="301"/>
                  </a:lnTo>
                  <a:lnTo>
                    <a:pt x="9" y="313"/>
                  </a:lnTo>
                  <a:lnTo>
                    <a:pt x="11" y="322"/>
                  </a:lnTo>
                  <a:lnTo>
                    <a:pt x="14" y="331"/>
                  </a:lnTo>
                  <a:lnTo>
                    <a:pt x="14" y="338"/>
                  </a:lnTo>
                  <a:lnTo>
                    <a:pt x="14" y="347"/>
                  </a:lnTo>
                  <a:lnTo>
                    <a:pt x="16" y="356"/>
                  </a:lnTo>
                  <a:lnTo>
                    <a:pt x="18" y="365"/>
                  </a:lnTo>
                  <a:lnTo>
                    <a:pt x="18" y="372"/>
                  </a:lnTo>
                  <a:lnTo>
                    <a:pt x="20" y="381"/>
                  </a:lnTo>
                  <a:lnTo>
                    <a:pt x="23" y="388"/>
                  </a:lnTo>
                  <a:lnTo>
                    <a:pt x="23" y="397"/>
                  </a:lnTo>
                  <a:lnTo>
                    <a:pt x="23" y="401"/>
                  </a:lnTo>
                  <a:lnTo>
                    <a:pt x="25" y="408"/>
                  </a:lnTo>
                  <a:lnTo>
                    <a:pt x="27" y="415"/>
                  </a:lnTo>
                  <a:lnTo>
                    <a:pt x="30" y="422"/>
                  </a:lnTo>
                  <a:lnTo>
                    <a:pt x="30" y="426"/>
                  </a:lnTo>
                  <a:lnTo>
                    <a:pt x="30" y="433"/>
                  </a:lnTo>
                  <a:lnTo>
                    <a:pt x="32" y="437"/>
                  </a:lnTo>
                  <a:lnTo>
                    <a:pt x="34" y="442"/>
                  </a:lnTo>
                  <a:lnTo>
                    <a:pt x="36" y="451"/>
                  </a:lnTo>
                  <a:lnTo>
                    <a:pt x="39" y="458"/>
                  </a:lnTo>
                  <a:lnTo>
                    <a:pt x="39" y="462"/>
                  </a:lnTo>
                  <a:lnTo>
                    <a:pt x="43" y="469"/>
                  </a:lnTo>
                  <a:lnTo>
                    <a:pt x="45" y="471"/>
                  </a:lnTo>
                  <a:lnTo>
                    <a:pt x="48" y="471"/>
                  </a:lnTo>
                  <a:lnTo>
                    <a:pt x="48" y="467"/>
                  </a:lnTo>
                  <a:lnTo>
                    <a:pt x="50" y="460"/>
                  </a:lnTo>
                  <a:lnTo>
                    <a:pt x="50" y="453"/>
                  </a:lnTo>
                  <a:lnTo>
                    <a:pt x="50" y="447"/>
                  </a:lnTo>
                  <a:lnTo>
                    <a:pt x="48" y="440"/>
                  </a:lnTo>
                  <a:lnTo>
                    <a:pt x="48" y="433"/>
                  </a:lnTo>
                  <a:lnTo>
                    <a:pt x="45" y="428"/>
                  </a:lnTo>
                  <a:lnTo>
                    <a:pt x="45" y="422"/>
                  </a:lnTo>
                  <a:lnTo>
                    <a:pt x="45" y="415"/>
                  </a:lnTo>
                  <a:lnTo>
                    <a:pt x="45" y="408"/>
                  </a:lnTo>
                  <a:lnTo>
                    <a:pt x="45" y="401"/>
                  </a:lnTo>
                  <a:lnTo>
                    <a:pt x="45" y="397"/>
                  </a:lnTo>
                  <a:lnTo>
                    <a:pt x="45" y="388"/>
                  </a:lnTo>
                  <a:lnTo>
                    <a:pt x="45" y="381"/>
                  </a:lnTo>
                  <a:lnTo>
                    <a:pt x="45" y="374"/>
                  </a:lnTo>
                  <a:lnTo>
                    <a:pt x="45" y="367"/>
                  </a:lnTo>
                  <a:lnTo>
                    <a:pt x="43" y="360"/>
                  </a:lnTo>
                  <a:lnTo>
                    <a:pt x="43" y="351"/>
                  </a:lnTo>
                  <a:lnTo>
                    <a:pt x="43" y="345"/>
                  </a:lnTo>
                  <a:lnTo>
                    <a:pt x="43" y="338"/>
                  </a:lnTo>
                  <a:lnTo>
                    <a:pt x="43" y="329"/>
                  </a:lnTo>
                  <a:lnTo>
                    <a:pt x="43" y="320"/>
                  </a:lnTo>
                  <a:lnTo>
                    <a:pt x="43" y="311"/>
                  </a:lnTo>
                  <a:lnTo>
                    <a:pt x="43" y="304"/>
                  </a:lnTo>
                  <a:lnTo>
                    <a:pt x="43" y="295"/>
                  </a:lnTo>
                  <a:lnTo>
                    <a:pt x="43" y="286"/>
                  </a:lnTo>
                  <a:lnTo>
                    <a:pt x="43" y="277"/>
                  </a:lnTo>
                  <a:lnTo>
                    <a:pt x="43" y="270"/>
                  </a:lnTo>
                  <a:lnTo>
                    <a:pt x="41" y="261"/>
                  </a:lnTo>
                  <a:lnTo>
                    <a:pt x="41" y="252"/>
                  </a:lnTo>
                  <a:lnTo>
                    <a:pt x="41" y="243"/>
                  </a:lnTo>
                  <a:lnTo>
                    <a:pt x="41" y="236"/>
                  </a:lnTo>
                  <a:lnTo>
                    <a:pt x="41" y="227"/>
                  </a:lnTo>
                  <a:lnTo>
                    <a:pt x="41" y="218"/>
                  </a:lnTo>
                  <a:lnTo>
                    <a:pt x="41" y="209"/>
                  </a:lnTo>
                  <a:lnTo>
                    <a:pt x="41" y="202"/>
                  </a:lnTo>
                  <a:lnTo>
                    <a:pt x="41" y="193"/>
                  </a:lnTo>
                  <a:lnTo>
                    <a:pt x="41" y="184"/>
                  </a:lnTo>
                  <a:lnTo>
                    <a:pt x="39" y="175"/>
                  </a:lnTo>
                  <a:lnTo>
                    <a:pt x="39" y="168"/>
                  </a:lnTo>
                  <a:lnTo>
                    <a:pt x="39" y="159"/>
                  </a:lnTo>
                  <a:lnTo>
                    <a:pt x="39" y="150"/>
                  </a:lnTo>
                  <a:lnTo>
                    <a:pt x="39" y="143"/>
                  </a:lnTo>
                  <a:lnTo>
                    <a:pt x="39" y="136"/>
                  </a:lnTo>
                  <a:lnTo>
                    <a:pt x="39" y="127"/>
                  </a:lnTo>
                  <a:lnTo>
                    <a:pt x="39" y="120"/>
                  </a:lnTo>
                  <a:lnTo>
                    <a:pt x="39" y="113"/>
                  </a:lnTo>
                  <a:lnTo>
                    <a:pt x="39" y="104"/>
                  </a:lnTo>
                  <a:lnTo>
                    <a:pt x="36" y="98"/>
                  </a:lnTo>
                  <a:lnTo>
                    <a:pt x="36" y="91"/>
                  </a:lnTo>
                  <a:lnTo>
                    <a:pt x="36" y="84"/>
                  </a:lnTo>
                  <a:lnTo>
                    <a:pt x="36" y="79"/>
                  </a:lnTo>
                  <a:lnTo>
                    <a:pt x="36" y="73"/>
                  </a:lnTo>
                  <a:lnTo>
                    <a:pt x="36" y="66"/>
                  </a:lnTo>
                  <a:lnTo>
                    <a:pt x="34" y="59"/>
                  </a:lnTo>
                  <a:lnTo>
                    <a:pt x="34" y="54"/>
                  </a:lnTo>
                  <a:lnTo>
                    <a:pt x="34" y="50"/>
                  </a:lnTo>
                  <a:lnTo>
                    <a:pt x="34" y="43"/>
                  </a:lnTo>
                  <a:lnTo>
                    <a:pt x="34" y="39"/>
                  </a:lnTo>
                  <a:lnTo>
                    <a:pt x="34" y="34"/>
                  </a:lnTo>
                  <a:lnTo>
                    <a:pt x="32" y="27"/>
                  </a:lnTo>
                  <a:lnTo>
                    <a:pt x="32" y="20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1" y="14"/>
                  </a:lnTo>
                  <a:lnTo>
                    <a:pt x="11" y="20"/>
                  </a:lnTo>
                  <a:lnTo>
                    <a:pt x="9" y="27"/>
                  </a:lnTo>
                  <a:lnTo>
                    <a:pt x="7" y="34"/>
                  </a:lnTo>
                  <a:lnTo>
                    <a:pt x="7" y="39"/>
                  </a:lnTo>
                  <a:lnTo>
                    <a:pt x="7" y="45"/>
                  </a:lnTo>
                  <a:lnTo>
                    <a:pt x="5" y="50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5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3256" y="2290"/>
              <a:ext cx="421" cy="376"/>
            </a:xfrm>
            <a:custGeom>
              <a:avLst/>
              <a:gdLst>
                <a:gd name="T0" fmla="*/ 20 w 421"/>
                <a:gd name="T1" fmla="*/ 4 h 376"/>
                <a:gd name="T2" fmla="*/ 27 w 421"/>
                <a:gd name="T3" fmla="*/ 16 h 376"/>
                <a:gd name="T4" fmla="*/ 38 w 421"/>
                <a:gd name="T5" fmla="*/ 27 h 376"/>
                <a:gd name="T6" fmla="*/ 47 w 421"/>
                <a:gd name="T7" fmla="*/ 40 h 376"/>
                <a:gd name="T8" fmla="*/ 61 w 421"/>
                <a:gd name="T9" fmla="*/ 54 h 376"/>
                <a:gd name="T10" fmla="*/ 74 w 421"/>
                <a:gd name="T11" fmla="*/ 68 h 376"/>
                <a:gd name="T12" fmla="*/ 88 w 421"/>
                <a:gd name="T13" fmla="*/ 81 h 376"/>
                <a:gd name="T14" fmla="*/ 106 w 421"/>
                <a:gd name="T15" fmla="*/ 97 h 376"/>
                <a:gd name="T16" fmla="*/ 122 w 421"/>
                <a:gd name="T17" fmla="*/ 111 h 376"/>
                <a:gd name="T18" fmla="*/ 138 w 421"/>
                <a:gd name="T19" fmla="*/ 127 h 376"/>
                <a:gd name="T20" fmla="*/ 156 w 421"/>
                <a:gd name="T21" fmla="*/ 142 h 376"/>
                <a:gd name="T22" fmla="*/ 174 w 421"/>
                <a:gd name="T23" fmla="*/ 158 h 376"/>
                <a:gd name="T24" fmla="*/ 194 w 421"/>
                <a:gd name="T25" fmla="*/ 174 h 376"/>
                <a:gd name="T26" fmla="*/ 213 w 421"/>
                <a:gd name="T27" fmla="*/ 188 h 376"/>
                <a:gd name="T28" fmla="*/ 231 w 421"/>
                <a:gd name="T29" fmla="*/ 204 h 376"/>
                <a:gd name="T30" fmla="*/ 251 w 421"/>
                <a:gd name="T31" fmla="*/ 220 h 376"/>
                <a:gd name="T32" fmla="*/ 269 w 421"/>
                <a:gd name="T33" fmla="*/ 235 h 376"/>
                <a:gd name="T34" fmla="*/ 287 w 421"/>
                <a:gd name="T35" fmla="*/ 249 h 376"/>
                <a:gd name="T36" fmla="*/ 303 w 421"/>
                <a:gd name="T37" fmla="*/ 263 h 376"/>
                <a:gd name="T38" fmla="*/ 321 w 421"/>
                <a:gd name="T39" fmla="*/ 276 h 376"/>
                <a:gd name="T40" fmla="*/ 337 w 421"/>
                <a:gd name="T41" fmla="*/ 290 h 376"/>
                <a:gd name="T42" fmla="*/ 351 w 421"/>
                <a:gd name="T43" fmla="*/ 301 h 376"/>
                <a:gd name="T44" fmla="*/ 367 w 421"/>
                <a:gd name="T45" fmla="*/ 312 h 376"/>
                <a:gd name="T46" fmla="*/ 378 w 421"/>
                <a:gd name="T47" fmla="*/ 324 h 376"/>
                <a:gd name="T48" fmla="*/ 396 w 421"/>
                <a:gd name="T49" fmla="*/ 337 h 376"/>
                <a:gd name="T50" fmla="*/ 412 w 421"/>
                <a:gd name="T51" fmla="*/ 353 h 376"/>
                <a:gd name="T52" fmla="*/ 421 w 421"/>
                <a:gd name="T53" fmla="*/ 367 h 376"/>
                <a:gd name="T54" fmla="*/ 421 w 421"/>
                <a:gd name="T55" fmla="*/ 374 h 376"/>
                <a:gd name="T56" fmla="*/ 414 w 421"/>
                <a:gd name="T57" fmla="*/ 376 h 376"/>
                <a:gd name="T58" fmla="*/ 401 w 421"/>
                <a:gd name="T59" fmla="*/ 374 h 376"/>
                <a:gd name="T60" fmla="*/ 385 w 421"/>
                <a:gd name="T61" fmla="*/ 369 h 376"/>
                <a:gd name="T62" fmla="*/ 369 w 421"/>
                <a:gd name="T63" fmla="*/ 362 h 376"/>
                <a:gd name="T64" fmla="*/ 351 w 421"/>
                <a:gd name="T65" fmla="*/ 355 h 376"/>
                <a:gd name="T66" fmla="*/ 330 w 421"/>
                <a:gd name="T67" fmla="*/ 344 h 376"/>
                <a:gd name="T68" fmla="*/ 310 w 421"/>
                <a:gd name="T69" fmla="*/ 333 h 376"/>
                <a:gd name="T70" fmla="*/ 290 w 421"/>
                <a:gd name="T71" fmla="*/ 319 h 376"/>
                <a:gd name="T72" fmla="*/ 274 w 421"/>
                <a:gd name="T73" fmla="*/ 310 h 376"/>
                <a:gd name="T74" fmla="*/ 262 w 421"/>
                <a:gd name="T75" fmla="*/ 301 h 376"/>
                <a:gd name="T76" fmla="*/ 247 w 421"/>
                <a:gd name="T77" fmla="*/ 290 h 376"/>
                <a:gd name="T78" fmla="*/ 226 w 421"/>
                <a:gd name="T79" fmla="*/ 276 h 376"/>
                <a:gd name="T80" fmla="*/ 206 w 421"/>
                <a:gd name="T81" fmla="*/ 263 h 376"/>
                <a:gd name="T82" fmla="*/ 190 w 421"/>
                <a:gd name="T83" fmla="*/ 249 h 376"/>
                <a:gd name="T84" fmla="*/ 172 w 421"/>
                <a:gd name="T85" fmla="*/ 235 h 376"/>
                <a:gd name="T86" fmla="*/ 158 w 421"/>
                <a:gd name="T87" fmla="*/ 224 h 376"/>
                <a:gd name="T88" fmla="*/ 147 w 421"/>
                <a:gd name="T89" fmla="*/ 213 h 376"/>
                <a:gd name="T90" fmla="*/ 138 w 421"/>
                <a:gd name="T91" fmla="*/ 204 h 376"/>
                <a:gd name="T92" fmla="*/ 129 w 421"/>
                <a:gd name="T93" fmla="*/ 190 h 376"/>
                <a:gd name="T94" fmla="*/ 117 w 421"/>
                <a:gd name="T95" fmla="*/ 176 h 376"/>
                <a:gd name="T96" fmla="*/ 106 w 421"/>
                <a:gd name="T97" fmla="*/ 161 h 376"/>
                <a:gd name="T98" fmla="*/ 95 w 421"/>
                <a:gd name="T99" fmla="*/ 145 h 376"/>
                <a:gd name="T100" fmla="*/ 83 w 421"/>
                <a:gd name="T101" fmla="*/ 129 h 376"/>
                <a:gd name="T102" fmla="*/ 70 w 421"/>
                <a:gd name="T103" fmla="*/ 111 h 376"/>
                <a:gd name="T104" fmla="*/ 58 w 421"/>
                <a:gd name="T105" fmla="*/ 95 h 376"/>
                <a:gd name="T106" fmla="*/ 47 w 421"/>
                <a:gd name="T107" fmla="*/ 79 h 376"/>
                <a:gd name="T108" fmla="*/ 36 w 421"/>
                <a:gd name="T109" fmla="*/ 61 h 376"/>
                <a:gd name="T110" fmla="*/ 27 w 421"/>
                <a:gd name="T111" fmla="*/ 47 h 376"/>
                <a:gd name="T112" fmla="*/ 18 w 421"/>
                <a:gd name="T113" fmla="*/ 34 h 376"/>
                <a:gd name="T114" fmla="*/ 11 w 421"/>
                <a:gd name="T115" fmla="*/ 22 h 376"/>
                <a:gd name="T116" fmla="*/ 4 w 421"/>
                <a:gd name="T117" fmla="*/ 13 h 376"/>
                <a:gd name="T118" fmla="*/ 0 w 421"/>
                <a:gd name="T119" fmla="*/ 4 h 376"/>
                <a:gd name="T120" fmla="*/ 18 w 421"/>
                <a:gd name="T121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376">
                  <a:moveTo>
                    <a:pt x="18" y="0"/>
                  </a:moveTo>
                  <a:lnTo>
                    <a:pt x="20" y="4"/>
                  </a:lnTo>
                  <a:lnTo>
                    <a:pt x="22" y="9"/>
                  </a:lnTo>
                  <a:lnTo>
                    <a:pt x="27" y="16"/>
                  </a:lnTo>
                  <a:lnTo>
                    <a:pt x="31" y="22"/>
                  </a:lnTo>
                  <a:lnTo>
                    <a:pt x="38" y="27"/>
                  </a:lnTo>
                  <a:lnTo>
                    <a:pt x="43" y="34"/>
                  </a:lnTo>
                  <a:lnTo>
                    <a:pt x="47" y="40"/>
                  </a:lnTo>
                  <a:lnTo>
                    <a:pt x="54" y="47"/>
                  </a:lnTo>
                  <a:lnTo>
                    <a:pt x="61" y="54"/>
                  </a:lnTo>
                  <a:lnTo>
                    <a:pt x="68" y="61"/>
                  </a:lnTo>
                  <a:lnTo>
                    <a:pt x="74" y="68"/>
                  </a:lnTo>
                  <a:lnTo>
                    <a:pt x="81" y="74"/>
                  </a:lnTo>
                  <a:lnTo>
                    <a:pt x="88" y="81"/>
                  </a:lnTo>
                  <a:lnTo>
                    <a:pt x="97" y="90"/>
                  </a:lnTo>
                  <a:lnTo>
                    <a:pt x="106" y="97"/>
                  </a:lnTo>
                  <a:lnTo>
                    <a:pt x="115" y="104"/>
                  </a:lnTo>
                  <a:lnTo>
                    <a:pt x="122" y="111"/>
                  </a:lnTo>
                  <a:lnTo>
                    <a:pt x="129" y="120"/>
                  </a:lnTo>
                  <a:lnTo>
                    <a:pt x="138" y="127"/>
                  </a:lnTo>
                  <a:lnTo>
                    <a:pt x="147" y="133"/>
                  </a:lnTo>
                  <a:lnTo>
                    <a:pt x="156" y="142"/>
                  </a:lnTo>
                  <a:lnTo>
                    <a:pt x="167" y="152"/>
                  </a:lnTo>
                  <a:lnTo>
                    <a:pt x="174" y="158"/>
                  </a:lnTo>
                  <a:lnTo>
                    <a:pt x="185" y="165"/>
                  </a:lnTo>
                  <a:lnTo>
                    <a:pt x="194" y="174"/>
                  </a:lnTo>
                  <a:lnTo>
                    <a:pt x="204" y="181"/>
                  </a:lnTo>
                  <a:lnTo>
                    <a:pt x="213" y="188"/>
                  </a:lnTo>
                  <a:lnTo>
                    <a:pt x="222" y="197"/>
                  </a:lnTo>
                  <a:lnTo>
                    <a:pt x="231" y="204"/>
                  </a:lnTo>
                  <a:lnTo>
                    <a:pt x="240" y="213"/>
                  </a:lnTo>
                  <a:lnTo>
                    <a:pt x="251" y="220"/>
                  </a:lnTo>
                  <a:lnTo>
                    <a:pt x="260" y="229"/>
                  </a:lnTo>
                  <a:lnTo>
                    <a:pt x="269" y="235"/>
                  </a:lnTo>
                  <a:lnTo>
                    <a:pt x="278" y="242"/>
                  </a:lnTo>
                  <a:lnTo>
                    <a:pt x="287" y="249"/>
                  </a:lnTo>
                  <a:lnTo>
                    <a:pt x="296" y="256"/>
                  </a:lnTo>
                  <a:lnTo>
                    <a:pt x="303" y="263"/>
                  </a:lnTo>
                  <a:lnTo>
                    <a:pt x="312" y="269"/>
                  </a:lnTo>
                  <a:lnTo>
                    <a:pt x="321" y="276"/>
                  </a:lnTo>
                  <a:lnTo>
                    <a:pt x="328" y="283"/>
                  </a:lnTo>
                  <a:lnTo>
                    <a:pt x="337" y="290"/>
                  </a:lnTo>
                  <a:lnTo>
                    <a:pt x="344" y="294"/>
                  </a:lnTo>
                  <a:lnTo>
                    <a:pt x="351" y="301"/>
                  </a:lnTo>
                  <a:lnTo>
                    <a:pt x="360" y="306"/>
                  </a:lnTo>
                  <a:lnTo>
                    <a:pt x="367" y="312"/>
                  </a:lnTo>
                  <a:lnTo>
                    <a:pt x="374" y="317"/>
                  </a:lnTo>
                  <a:lnTo>
                    <a:pt x="378" y="324"/>
                  </a:lnTo>
                  <a:lnTo>
                    <a:pt x="385" y="331"/>
                  </a:lnTo>
                  <a:lnTo>
                    <a:pt x="396" y="337"/>
                  </a:lnTo>
                  <a:lnTo>
                    <a:pt x="405" y="346"/>
                  </a:lnTo>
                  <a:lnTo>
                    <a:pt x="412" y="353"/>
                  </a:lnTo>
                  <a:lnTo>
                    <a:pt x="417" y="362"/>
                  </a:lnTo>
                  <a:lnTo>
                    <a:pt x="421" y="367"/>
                  </a:lnTo>
                  <a:lnTo>
                    <a:pt x="421" y="371"/>
                  </a:lnTo>
                  <a:lnTo>
                    <a:pt x="421" y="374"/>
                  </a:lnTo>
                  <a:lnTo>
                    <a:pt x="419" y="376"/>
                  </a:lnTo>
                  <a:lnTo>
                    <a:pt x="414" y="376"/>
                  </a:lnTo>
                  <a:lnTo>
                    <a:pt x="408" y="376"/>
                  </a:lnTo>
                  <a:lnTo>
                    <a:pt x="401" y="374"/>
                  </a:lnTo>
                  <a:lnTo>
                    <a:pt x="394" y="374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69" y="362"/>
                  </a:lnTo>
                  <a:lnTo>
                    <a:pt x="360" y="360"/>
                  </a:lnTo>
                  <a:lnTo>
                    <a:pt x="351" y="355"/>
                  </a:lnTo>
                  <a:lnTo>
                    <a:pt x="342" y="351"/>
                  </a:lnTo>
                  <a:lnTo>
                    <a:pt x="330" y="344"/>
                  </a:lnTo>
                  <a:lnTo>
                    <a:pt x="321" y="340"/>
                  </a:lnTo>
                  <a:lnTo>
                    <a:pt x="310" y="333"/>
                  </a:lnTo>
                  <a:lnTo>
                    <a:pt x="301" y="326"/>
                  </a:lnTo>
                  <a:lnTo>
                    <a:pt x="290" y="319"/>
                  </a:lnTo>
                  <a:lnTo>
                    <a:pt x="281" y="312"/>
                  </a:lnTo>
                  <a:lnTo>
                    <a:pt x="274" y="310"/>
                  </a:lnTo>
                  <a:lnTo>
                    <a:pt x="269" y="306"/>
                  </a:lnTo>
                  <a:lnTo>
                    <a:pt x="262" y="301"/>
                  </a:lnTo>
                  <a:lnTo>
                    <a:pt x="258" y="299"/>
                  </a:lnTo>
                  <a:lnTo>
                    <a:pt x="247" y="290"/>
                  </a:lnTo>
                  <a:lnTo>
                    <a:pt x="238" y="285"/>
                  </a:lnTo>
                  <a:lnTo>
                    <a:pt x="226" y="276"/>
                  </a:lnTo>
                  <a:lnTo>
                    <a:pt x="217" y="269"/>
                  </a:lnTo>
                  <a:lnTo>
                    <a:pt x="206" y="263"/>
                  </a:lnTo>
                  <a:lnTo>
                    <a:pt x="199" y="256"/>
                  </a:lnTo>
                  <a:lnTo>
                    <a:pt x="190" y="249"/>
                  </a:lnTo>
                  <a:lnTo>
                    <a:pt x="181" y="242"/>
                  </a:lnTo>
                  <a:lnTo>
                    <a:pt x="172" y="235"/>
                  </a:lnTo>
                  <a:lnTo>
                    <a:pt x="165" y="229"/>
                  </a:lnTo>
                  <a:lnTo>
                    <a:pt x="158" y="224"/>
                  </a:lnTo>
                  <a:lnTo>
                    <a:pt x="151" y="217"/>
                  </a:lnTo>
                  <a:lnTo>
                    <a:pt x="147" y="213"/>
                  </a:lnTo>
                  <a:lnTo>
                    <a:pt x="145" y="208"/>
                  </a:lnTo>
                  <a:lnTo>
                    <a:pt x="138" y="204"/>
                  </a:lnTo>
                  <a:lnTo>
                    <a:pt x="133" y="197"/>
                  </a:lnTo>
                  <a:lnTo>
                    <a:pt x="129" y="190"/>
                  </a:lnTo>
                  <a:lnTo>
                    <a:pt x="124" y="183"/>
                  </a:lnTo>
                  <a:lnTo>
                    <a:pt x="117" y="176"/>
                  </a:lnTo>
                  <a:lnTo>
                    <a:pt x="113" y="170"/>
                  </a:lnTo>
                  <a:lnTo>
                    <a:pt x="106" y="161"/>
                  </a:lnTo>
                  <a:lnTo>
                    <a:pt x="102" y="154"/>
                  </a:lnTo>
                  <a:lnTo>
                    <a:pt x="95" y="145"/>
                  </a:lnTo>
                  <a:lnTo>
                    <a:pt x="88" y="138"/>
                  </a:lnTo>
                  <a:lnTo>
                    <a:pt x="83" y="129"/>
                  </a:lnTo>
                  <a:lnTo>
                    <a:pt x="77" y="120"/>
                  </a:lnTo>
                  <a:lnTo>
                    <a:pt x="70" y="111"/>
                  </a:lnTo>
                  <a:lnTo>
                    <a:pt x="65" y="104"/>
                  </a:lnTo>
                  <a:lnTo>
                    <a:pt x="58" y="95"/>
                  </a:lnTo>
                  <a:lnTo>
                    <a:pt x="54" y="88"/>
                  </a:lnTo>
                  <a:lnTo>
                    <a:pt x="47" y="79"/>
                  </a:lnTo>
                  <a:lnTo>
                    <a:pt x="43" y="70"/>
                  </a:lnTo>
                  <a:lnTo>
                    <a:pt x="36" y="61"/>
                  </a:lnTo>
                  <a:lnTo>
                    <a:pt x="31" y="54"/>
                  </a:lnTo>
                  <a:lnTo>
                    <a:pt x="27" y="47"/>
                  </a:lnTo>
                  <a:lnTo>
                    <a:pt x="22" y="40"/>
                  </a:lnTo>
                  <a:lnTo>
                    <a:pt x="18" y="34"/>
                  </a:lnTo>
                  <a:lnTo>
                    <a:pt x="15" y="29"/>
                  </a:lnTo>
                  <a:lnTo>
                    <a:pt x="11" y="22"/>
                  </a:lnTo>
                  <a:lnTo>
                    <a:pt x="6" y="18"/>
                  </a:lnTo>
                  <a:lnTo>
                    <a:pt x="4" y="13"/>
                  </a:lnTo>
                  <a:lnTo>
                    <a:pt x="2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2471" y="1791"/>
              <a:ext cx="210" cy="500"/>
            </a:xfrm>
            <a:custGeom>
              <a:avLst/>
              <a:gdLst>
                <a:gd name="T0" fmla="*/ 27 w 209"/>
                <a:gd name="T1" fmla="*/ 16 h 499"/>
                <a:gd name="T2" fmla="*/ 46 w 209"/>
                <a:gd name="T3" fmla="*/ 5 h 499"/>
                <a:gd name="T4" fmla="*/ 71 w 209"/>
                <a:gd name="T5" fmla="*/ 3 h 499"/>
                <a:gd name="T6" fmla="*/ 95 w 209"/>
                <a:gd name="T7" fmla="*/ 3 h 499"/>
                <a:gd name="T8" fmla="*/ 125 w 209"/>
                <a:gd name="T9" fmla="*/ 12 h 499"/>
                <a:gd name="T10" fmla="*/ 150 w 209"/>
                <a:gd name="T11" fmla="*/ 25 h 499"/>
                <a:gd name="T12" fmla="*/ 175 w 209"/>
                <a:gd name="T13" fmla="*/ 46 h 499"/>
                <a:gd name="T14" fmla="*/ 191 w 209"/>
                <a:gd name="T15" fmla="*/ 68 h 499"/>
                <a:gd name="T16" fmla="*/ 200 w 209"/>
                <a:gd name="T17" fmla="*/ 84 h 499"/>
                <a:gd name="T18" fmla="*/ 204 w 209"/>
                <a:gd name="T19" fmla="*/ 102 h 499"/>
                <a:gd name="T20" fmla="*/ 209 w 209"/>
                <a:gd name="T21" fmla="*/ 120 h 499"/>
                <a:gd name="T22" fmla="*/ 209 w 209"/>
                <a:gd name="T23" fmla="*/ 141 h 499"/>
                <a:gd name="T24" fmla="*/ 207 w 209"/>
                <a:gd name="T25" fmla="*/ 166 h 499"/>
                <a:gd name="T26" fmla="*/ 202 w 209"/>
                <a:gd name="T27" fmla="*/ 188 h 499"/>
                <a:gd name="T28" fmla="*/ 195 w 209"/>
                <a:gd name="T29" fmla="*/ 213 h 499"/>
                <a:gd name="T30" fmla="*/ 186 w 209"/>
                <a:gd name="T31" fmla="*/ 238 h 499"/>
                <a:gd name="T32" fmla="*/ 177 w 209"/>
                <a:gd name="T33" fmla="*/ 263 h 499"/>
                <a:gd name="T34" fmla="*/ 168 w 209"/>
                <a:gd name="T35" fmla="*/ 286 h 499"/>
                <a:gd name="T36" fmla="*/ 161 w 209"/>
                <a:gd name="T37" fmla="*/ 309 h 499"/>
                <a:gd name="T38" fmla="*/ 154 w 209"/>
                <a:gd name="T39" fmla="*/ 331 h 499"/>
                <a:gd name="T40" fmla="*/ 145 w 209"/>
                <a:gd name="T41" fmla="*/ 352 h 499"/>
                <a:gd name="T42" fmla="*/ 139 w 209"/>
                <a:gd name="T43" fmla="*/ 370 h 499"/>
                <a:gd name="T44" fmla="*/ 132 w 209"/>
                <a:gd name="T45" fmla="*/ 390 h 499"/>
                <a:gd name="T46" fmla="*/ 125 w 209"/>
                <a:gd name="T47" fmla="*/ 406 h 499"/>
                <a:gd name="T48" fmla="*/ 118 w 209"/>
                <a:gd name="T49" fmla="*/ 424 h 499"/>
                <a:gd name="T50" fmla="*/ 105 w 209"/>
                <a:gd name="T51" fmla="*/ 449 h 499"/>
                <a:gd name="T52" fmla="*/ 93 w 209"/>
                <a:gd name="T53" fmla="*/ 472 h 499"/>
                <a:gd name="T54" fmla="*/ 82 w 209"/>
                <a:gd name="T55" fmla="*/ 492 h 499"/>
                <a:gd name="T56" fmla="*/ 73 w 209"/>
                <a:gd name="T57" fmla="*/ 499 h 499"/>
                <a:gd name="T58" fmla="*/ 73 w 209"/>
                <a:gd name="T59" fmla="*/ 483 h 499"/>
                <a:gd name="T60" fmla="*/ 80 w 209"/>
                <a:gd name="T61" fmla="*/ 458 h 499"/>
                <a:gd name="T62" fmla="*/ 86 w 209"/>
                <a:gd name="T63" fmla="*/ 438 h 499"/>
                <a:gd name="T64" fmla="*/ 93 w 209"/>
                <a:gd name="T65" fmla="*/ 417 h 499"/>
                <a:gd name="T66" fmla="*/ 100 w 209"/>
                <a:gd name="T67" fmla="*/ 395 h 499"/>
                <a:gd name="T68" fmla="*/ 107 w 209"/>
                <a:gd name="T69" fmla="*/ 372 h 499"/>
                <a:gd name="T70" fmla="*/ 116 w 209"/>
                <a:gd name="T71" fmla="*/ 345 h 499"/>
                <a:gd name="T72" fmla="*/ 123 w 209"/>
                <a:gd name="T73" fmla="*/ 320 h 499"/>
                <a:gd name="T74" fmla="*/ 132 w 209"/>
                <a:gd name="T75" fmla="*/ 293 h 499"/>
                <a:gd name="T76" fmla="*/ 139 w 209"/>
                <a:gd name="T77" fmla="*/ 266 h 499"/>
                <a:gd name="T78" fmla="*/ 143 w 209"/>
                <a:gd name="T79" fmla="*/ 238 h 499"/>
                <a:gd name="T80" fmla="*/ 150 w 209"/>
                <a:gd name="T81" fmla="*/ 211 h 499"/>
                <a:gd name="T82" fmla="*/ 154 w 209"/>
                <a:gd name="T83" fmla="*/ 186 h 499"/>
                <a:gd name="T84" fmla="*/ 159 w 209"/>
                <a:gd name="T85" fmla="*/ 164 h 499"/>
                <a:gd name="T86" fmla="*/ 161 w 209"/>
                <a:gd name="T87" fmla="*/ 139 h 499"/>
                <a:gd name="T88" fmla="*/ 163 w 209"/>
                <a:gd name="T89" fmla="*/ 118 h 499"/>
                <a:gd name="T90" fmla="*/ 161 w 209"/>
                <a:gd name="T91" fmla="*/ 102 h 499"/>
                <a:gd name="T92" fmla="*/ 159 w 209"/>
                <a:gd name="T93" fmla="*/ 89 h 499"/>
                <a:gd name="T94" fmla="*/ 145 w 209"/>
                <a:gd name="T95" fmla="*/ 71 h 499"/>
                <a:gd name="T96" fmla="*/ 129 w 209"/>
                <a:gd name="T97" fmla="*/ 57 h 499"/>
                <a:gd name="T98" fmla="*/ 109 w 209"/>
                <a:gd name="T99" fmla="*/ 48 h 499"/>
                <a:gd name="T100" fmla="*/ 89 w 209"/>
                <a:gd name="T101" fmla="*/ 48 h 499"/>
                <a:gd name="T102" fmla="*/ 68 w 209"/>
                <a:gd name="T103" fmla="*/ 50 h 499"/>
                <a:gd name="T104" fmla="*/ 52 w 209"/>
                <a:gd name="T105" fmla="*/ 62 h 499"/>
                <a:gd name="T106" fmla="*/ 34 w 209"/>
                <a:gd name="T107" fmla="*/ 71 h 499"/>
                <a:gd name="T108" fmla="*/ 21 w 209"/>
                <a:gd name="T109" fmla="*/ 89 h 499"/>
                <a:gd name="T110" fmla="*/ 9 w 209"/>
                <a:gd name="T111" fmla="*/ 107 h 499"/>
                <a:gd name="T112" fmla="*/ 3 w 209"/>
                <a:gd name="T113" fmla="*/ 125 h 499"/>
                <a:gd name="T114" fmla="*/ 0 w 209"/>
                <a:gd name="T115" fmla="*/ 111 h 499"/>
                <a:gd name="T116" fmla="*/ 0 w 209"/>
                <a:gd name="T117" fmla="*/ 96 h 499"/>
                <a:gd name="T118" fmla="*/ 3 w 209"/>
                <a:gd name="T119" fmla="*/ 73 h 499"/>
                <a:gd name="T120" fmla="*/ 9 w 209"/>
                <a:gd name="T121" fmla="*/ 46 h 499"/>
                <a:gd name="T122" fmla="*/ 21 w 209"/>
                <a:gd name="T123" fmla="*/ 25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" h="499">
                  <a:moveTo>
                    <a:pt x="21" y="25"/>
                  </a:moveTo>
                  <a:lnTo>
                    <a:pt x="23" y="21"/>
                  </a:lnTo>
                  <a:lnTo>
                    <a:pt x="27" y="16"/>
                  </a:lnTo>
                  <a:lnTo>
                    <a:pt x="32" y="12"/>
                  </a:lnTo>
                  <a:lnTo>
                    <a:pt x="39" y="9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61" y="3"/>
                  </a:lnTo>
                  <a:lnTo>
                    <a:pt x="71" y="3"/>
                  </a:lnTo>
                  <a:lnTo>
                    <a:pt x="77" y="0"/>
                  </a:lnTo>
                  <a:lnTo>
                    <a:pt x="86" y="3"/>
                  </a:lnTo>
                  <a:lnTo>
                    <a:pt x="95" y="3"/>
                  </a:lnTo>
                  <a:lnTo>
                    <a:pt x="105" y="5"/>
                  </a:lnTo>
                  <a:lnTo>
                    <a:pt x="114" y="9"/>
                  </a:lnTo>
                  <a:lnTo>
                    <a:pt x="125" y="12"/>
                  </a:lnTo>
                  <a:lnTo>
                    <a:pt x="132" y="16"/>
                  </a:lnTo>
                  <a:lnTo>
                    <a:pt x="143" y="21"/>
                  </a:lnTo>
                  <a:lnTo>
                    <a:pt x="150" y="25"/>
                  </a:lnTo>
                  <a:lnTo>
                    <a:pt x="159" y="32"/>
                  </a:lnTo>
                  <a:lnTo>
                    <a:pt x="168" y="39"/>
                  </a:lnTo>
                  <a:lnTo>
                    <a:pt x="175" y="46"/>
                  </a:lnTo>
                  <a:lnTo>
                    <a:pt x="182" y="55"/>
                  </a:lnTo>
                  <a:lnTo>
                    <a:pt x="188" y="64"/>
                  </a:lnTo>
                  <a:lnTo>
                    <a:pt x="191" y="68"/>
                  </a:lnTo>
                  <a:lnTo>
                    <a:pt x="195" y="73"/>
                  </a:lnTo>
                  <a:lnTo>
                    <a:pt x="197" y="77"/>
                  </a:lnTo>
                  <a:lnTo>
                    <a:pt x="200" y="84"/>
                  </a:lnTo>
                  <a:lnTo>
                    <a:pt x="202" y="89"/>
                  </a:lnTo>
                  <a:lnTo>
                    <a:pt x="202" y="96"/>
                  </a:lnTo>
                  <a:lnTo>
                    <a:pt x="204" y="102"/>
                  </a:lnTo>
                  <a:lnTo>
                    <a:pt x="207" y="109"/>
                  </a:lnTo>
                  <a:lnTo>
                    <a:pt x="207" y="114"/>
                  </a:lnTo>
                  <a:lnTo>
                    <a:pt x="209" y="120"/>
                  </a:lnTo>
                  <a:lnTo>
                    <a:pt x="209" y="127"/>
                  </a:lnTo>
                  <a:lnTo>
                    <a:pt x="209" y="134"/>
                  </a:lnTo>
                  <a:lnTo>
                    <a:pt x="209" y="141"/>
                  </a:lnTo>
                  <a:lnTo>
                    <a:pt x="209" y="148"/>
                  </a:lnTo>
                  <a:lnTo>
                    <a:pt x="207" y="157"/>
                  </a:lnTo>
                  <a:lnTo>
                    <a:pt x="207" y="166"/>
                  </a:lnTo>
                  <a:lnTo>
                    <a:pt x="204" y="173"/>
                  </a:lnTo>
                  <a:lnTo>
                    <a:pt x="204" y="179"/>
                  </a:lnTo>
                  <a:lnTo>
                    <a:pt x="202" y="188"/>
                  </a:lnTo>
                  <a:lnTo>
                    <a:pt x="200" y="198"/>
                  </a:lnTo>
                  <a:lnTo>
                    <a:pt x="197" y="207"/>
                  </a:lnTo>
                  <a:lnTo>
                    <a:pt x="195" y="213"/>
                  </a:lnTo>
                  <a:lnTo>
                    <a:pt x="191" y="222"/>
                  </a:lnTo>
                  <a:lnTo>
                    <a:pt x="188" y="232"/>
                  </a:lnTo>
                  <a:lnTo>
                    <a:pt x="186" y="238"/>
                  </a:lnTo>
                  <a:lnTo>
                    <a:pt x="182" y="247"/>
                  </a:lnTo>
                  <a:lnTo>
                    <a:pt x="179" y="254"/>
                  </a:lnTo>
                  <a:lnTo>
                    <a:pt x="177" y="263"/>
                  </a:lnTo>
                  <a:lnTo>
                    <a:pt x="175" y="270"/>
                  </a:lnTo>
                  <a:lnTo>
                    <a:pt x="173" y="279"/>
                  </a:lnTo>
                  <a:lnTo>
                    <a:pt x="168" y="286"/>
                  </a:lnTo>
                  <a:lnTo>
                    <a:pt x="166" y="295"/>
                  </a:lnTo>
                  <a:lnTo>
                    <a:pt x="163" y="302"/>
                  </a:lnTo>
                  <a:lnTo>
                    <a:pt x="161" y="309"/>
                  </a:lnTo>
                  <a:lnTo>
                    <a:pt x="159" y="318"/>
                  </a:lnTo>
                  <a:lnTo>
                    <a:pt x="157" y="324"/>
                  </a:lnTo>
                  <a:lnTo>
                    <a:pt x="154" y="331"/>
                  </a:lnTo>
                  <a:lnTo>
                    <a:pt x="150" y="338"/>
                  </a:lnTo>
                  <a:lnTo>
                    <a:pt x="148" y="345"/>
                  </a:lnTo>
                  <a:lnTo>
                    <a:pt x="145" y="352"/>
                  </a:lnTo>
                  <a:lnTo>
                    <a:pt x="143" y="358"/>
                  </a:lnTo>
                  <a:lnTo>
                    <a:pt x="141" y="365"/>
                  </a:lnTo>
                  <a:lnTo>
                    <a:pt x="139" y="370"/>
                  </a:lnTo>
                  <a:lnTo>
                    <a:pt x="136" y="377"/>
                  </a:lnTo>
                  <a:lnTo>
                    <a:pt x="132" y="383"/>
                  </a:lnTo>
                  <a:lnTo>
                    <a:pt x="132" y="390"/>
                  </a:lnTo>
                  <a:lnTo>
                    <a:pt x="129" y="395"/>
                  </a:lnTo>
                  <a:lnTo>
                    <a:pt x="127" y="401"/>
                  </a:lnTo>
                  <a:lnTo>
                    <a:pt x="125" y="406"/>
                  </a:lnTo>
                  <a:lnTo>
                    <a:pt x="123" y="413"/>
                  </a:lnTo>
                  <a:lnTo>
                    <a:pt x="120" y="417"/>
                  </a:lnTo>
                  <a:lnTo>
                    <a:pt x="118" y="424"/>
                  </a:lnTo>
                  <a:lnTo>
                    <a:pt x="114" y="433"/>
                  </a:lnTo>
                  <a:lnTo>
                    <a:pt x="109" y="442"/>
                  </a:lnTo>
                  <a:lnTo>
                    <a:pt x="105" y="449"/>
                  </a:lnTo>
                  <a:lnTo>
                    <a:pt x="102" y="458"/>
                  </a:lnTo>
                  <a:lnTo>
                    <a:pt x="95" y="465"/>
                  </a:lnTo>
                  <a:lnTo>
                    <a:pt x="93" y="472"/>
                  </a:lnTo>
                  <a:lnTo>
                    <a:pt x="91" y="479"/>
                  </a:lnTo>
                  <a:lnTo>
                    <a:pt x="86" y="483"/>
                  </a:lnTo>
                  <a:lnTo>
                    <a:pt x="82" y="492"/>
                  </a:lnTo>
                  <a:lnTo>
                    <a:pt x="77" y="497"/>
                  </a:lnTo>
                  <a:lnTo>
                    <a:pt x="73" y="499"/>
                  </a:lnTo>
                  <a:lnTo>
                    <a:pt x="73" y="499"/>
                  </a:lnTo>
                  <a:lnTo>
                    <a:pt x="73" y="494"/>
                  </a:lnTo>
                  <a:lnTo>
                    <a:pt x="73" y="492"/>
                  </a:lnTo>
                  <a:lnTo>
                    <a:pt x="73" y="483"/>
                  </a:lnTo>
                  <a:lnTo>
                    <a:pt x="75" y="476"/>
                  </a:lnTo>
                  <a:lnTo>
                    <a:pt x="77" y="467"/>
                  </a:lnTo>
                  <a:lnTo>
                    <a:pt x="80" y="458"/>
                  </a:lnTo>
                  <a:lnTo>
                    <a:pt x="82" y="451"/>
                  </a:lnTo>
                  <a:lnTo>
                    <a:pt x="84" y="445"/>
                  </a:lnTo>
                  <a:lnTo>
                    <a:pt x="86" y="438"/>
                  </a:lnTo>
                  <a:lnTo>
                    <a:pt x="89" y="433"/>
                  </a:lnTo>
                  <a:lnTo>
                    <a:pt x="91" y="424"/>
                  </a:lnTo>
                  <a:lnTo>
                    <a:pt x="93" y="417"/>
                  </a:lnTo>
                  <a:lnTo>
                    <a:pt x="95" y="411"/>
                  </a:lnTo>
                  <a:lnTo>
                    <a:pt x="98" y="404"/>
                  </a:lnTo>
                  <a:lnTo>
                    <a:pt x="100" y="395"/>
                  </a:lnTo>
                  <a:lnTo>
                    <a:pt x="102" y="388"/>
                  </a:lnTo>
                  <a:lnTo>
                    <a:pt x="105" y="379"/>
                  </a:lnTo>
                  <a:lnTo>
                    <a:pt x="107" y="372"/>
                  </a:lnTo>
                  <a:lnTo>
                    <a:pt x="109" y="363"/>
                  </a:lnTo>
                  <a:lnTo>
                    <a:pt x="111" y="354"/>
                  </a:lnTo>
                  <a:lnTo>
                    <a:pt x="116" y="345"/>
                  </a:lnTo>
                  <a:lnTo>
                    <a:pt x="118" y="336"/>
                  </a:lnTo>
                  <a:lnTo>
                    <a:pt x="120" y="327"/>
                  </a:lnTo>
                  <a:lnTo>
                    <a:pt x="123" y="320"/>
                  </a:lnTo>
                  <a:lnTo>
                    <a:pt x="125" y="311"/>
                  </a:lnTo>
                  <a:lnTo>
                    <a:pt x="129" y="302"/>
                  </a:lnTo>
                  <a:lnTo>
                    <a:pt x="132" y="293"/>
                  </a:lnTo>
                  <a:lnTo>
                    <a:pt x="132" y="284"/>
                  </a:lnTo>
                  <a:lnTo>
                    <a:pt x="134" y="272"/>
                  </a:lnTo>
                  <a:lnTo>
                    <a:pt x="139" y="266"/>
                  </a:lnTo>
                  <a:lnTo>
                    <a:pt x="141" y="256"/>
                  </a:lnTo>
                  <a:lnTo>
                    <a:pt x="141" y="247"/>
                  </a:lnTo>
                  <a:lnTo>
                    <a:pt x="143" y="238"/>
                  </a:lnTo>
                  <a:lnTo>
                    <a:pt x="148" y="229"/>
                  </a:lnTo>
                  <a:lnTo>
                    <a:pt x="148" y="220"/>
                  </a:lnTo>
                  <a:lnTo>
                    <a:pt x="150" y="211"/>
                  </a:lnTo>
                  <a:lnTo>
                    <a:pt x="152" y="202"/>
                  </a:lnTo>
                  <a:lnTo>
                    <a:pt x="154" y="195"/>
                  </a:lnTo>
                  <a:lnTo>
                    <a:pt x="154" y="186"/>
                  </a:lnTo>
                  <a:lnTo>
                    <a:pt x="157" y="177"/>
                  </a:lnTo>
                  <a:lnTo>
                    <a:pt x="157" y="170"/>
                  </a:lnTo>
                  <a:lnTo>
                    <a:pt x="159" y="164"/>
                  </a:lnTo>
                  <a:lnTo>
                    <a:pt x="159" y="154"/>
                  </a:lnTo>
                  <a:lnTo>
                    <a:pt x="161" y="148"/>
                  </a:lnTo>
                  <a:lnTo>
                    <a:pt x="161" y="139"/>
                  </a:lnTo>
                  <a:lnTo>
                    <a:pt x="163" y="134"/>
                  </a:lnTo>
                  <a:lnTo>
                    <a:pt x="163" y="125"/>
                  </a:lnTo>
                  <a:lnTo>
                    <a:pt x="163" y="118"/>
                  </a:lnTo>
                  <a:lnTo>
                    <a:pt x="163" y="114"/>
                  </a:lnTo>
                  <a:lnTo>
                    <a:pt x="163" y="109"/>
                  </a:lnTo>
                  <a:lnTo>
                    <a:pt x="161" y="102"/>
                  </a:lnTo>
                  <a:lnTo>
                    <a:pt x="161" y="98"/>
                  </a:lnTo>
                  <a:lnTo>
                    <a:pt x="159" y="93"/>
                  </a:lnTo>
                  <a:lnTo>
                    <a:pt x="159" y="89"/>
                  </a:lnTo>
                  <a:lnTo>
                    <a:pt x="154" y="80"/>
                  </a:lnTo>
                  <a:lnTo>
                    <a:pt x="152" y="75"/>
                  </a:lnTo>
                  <a:lnTo>
                    <a:pt x="145" y="71"/>
                  </a:lnTo>
                  <a:lnTo>
                    <a:pt x="141" y="64"/>
                  </a:lnTo>
                  <a:lnTo>
                    <a:pt x="134" y="62"/>
                  </a:lnTo>
                  <a:lnTo>
                    <a:pt x="129" y="57"/>
                  </a:lnTo>
                  <a:lnTo>
                    <a:pt x="123" y="55"/>
                  </a:lnTo>
                  <a:lnTo>
                    <a:pt x="116" y="52"/>
                  </a:lnTo>
                  <a:lnTo>
                    <a:pt x="109" y="48"/>
                  </a:lnTo>
                  <a:lnTo>
                    <a:pt x="102" y="48"/>
                  </a:lnTo>
                  <a:lnTo>
                    <a:pt x="95" y="48"/>
                  </a:lnTo>
                  <a:lnTo>
                    <a:pt x="89" y="48"/>
                  </a:lnTo>
                  <a:lnTo>
                    <a:pt x="82" y="48"/>
                  </a:lnTo>
                  <a:lnTo>
                    <a:pt x="75" y="50"/>
                  </a:lnTo>
                  <a:lnTo>
                    <a:pt x="68" y="50"/>
                  </a:lnTo>
                  <a:lnTo>
                    <a:pt x="64" y="55"/>
                  </a:lnTo>
                  <a:lnTo>
                    <a:pt x="57" y="57"/>
                  </a:lnTo>
                  <a:lnTo>
                    <a:pt x="52" y="62"/>
                  </a:lnTo>
                  <a:lnTo>
                    <a:pt x="46" y="64"/>
                  </a:lnTo>
                  <a:lnTo>
                    <a:pt x="41" y="68"/>
                  </a:lnTo>
                  <a:lnTo>
                    <a:pt x="34" y="71"/>
                  </a:lnTo>
                  <a:lnTo>
                    <a:pt x="30" y="77"/>
                  </a:lnTo>
                  <a:lnTo>
                    <a:pt x="25" y="82"/>
                  </a:lnTo>
                  <a:lnTo>
                    <a:pt x="21" y="89"/>
                  </a:lnTo>
                  <a:lnTo>
                    <a:pt x="18" y="93"/>
                  </a:lnTo>
                  <a:lnTo>
                    <a:pt x="16" y="100"/>
                  </a:lnTo>
                  <a:lnTo>
                    <a:pt x="9" y="107"/>
                  </a:lnTo>
                  <a:lnTo>
                    <a:pt x="7" y="116"/>
                  </a:lnTo>
                  <a:lnTo>
                    <a:pt x="3" y="120"/>
                  </a:lnTo>
                  <a:lnTo>
                    <a:pt x="3" y="125"/>
                  </a:lnTo>
                  <a:lnTo>
                    <a:pt x="3" y="120"/>
                  </a:lnTo>
                  <a:lnTo>
                    <a:pt x="3" y="116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89"/>
                  </a:lnTo>
                  <a:lnTo>
                    <a:pt x="0" y="82"/>
                  </a:lnTo>
                  <a:lnTo>
                    <a:pt x="3" y="73"/>
                  </a:lnTo>
                  <a:lnTo>
                    <a:pt x="5" y="64"/>
                  </a:lnTo>
                  <a:lnTo>
                    <a:pt x="7" y="55"/>
                  </a:lnTo>
                  <a:lnTo>
                    <a:pt x="9" y="46"/>
                  </a:lnTo>
                  <a:lnTo>
                    <a:pt x="14" y="37"/>
                  </a:lnTo>
                  <a:lnTo>
                    <a:pt x="21" y="25"/>
                  </a:lnTo>
                  <a:lnTo>
                    <a:pt x="21" y="2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2484" y="2058"/>
              <a:ext cx="419" cy="142"/>
            </a:xfrm>
            <a:custGeom>
              <a:avLst/>
              <a:gdLst>
                <a:gd name="T0" fmla="*/ 56 w 419"/>
                <a:gd name="T1" fmla="*/ 101 h 142"/>
                <a:gd name="T2" fmla="*/ 70 w 419"/>
                <a:gd name="T3" fmla="*/ 92 h 142"/>
                <a:gd name="T4" fmla="*/ 83 w 419"/>
                <a:gd name="T5" fmla="*/ 86 h 142"/>
                <a:gd name="T6" fmla="*/ 99 w 419"/>
                <a:gd name="T7" fmla="*/ 79 h 142"/>
                <a:gd name="T8" fmla="*/ 115 w 419"/>
                <a:gd name="T9" fmla="*/ 70 h 142"/>
                <a:gd name="T10" fmla="*/ 131 w 419"/>
                <a:gd name="T11" fmla="*/ 63 h 142"/>
                <a:gd name="T12" fmla="*/ 149 w 419"/>
                <a:gd name="T13" fmla="*/ 58 h 142"/>
                <a:gd name="T14" fmla="*/ 167 w 419"/>
                <a:gd name="T15" fmla="*/ 52 h 142"/>
                <a:gd name="T16" fmla="*/ 183 w 419"/>
                <a:gd name="T17" fmla="*/ 47 h 142"/>
                <a:gd name="T18" fmla="*/ 201 w 419"/>
                <a:gd name="T19" fmla="*/ 40 h 142"/>
                <a:gd name="T20" fmla="*/ 219 w 419"/>
                <a:gd name="T21" fmla="*/ 34 h 142"/>
                <a:gd name="T22" fmla="*/ 238 w 419"/>
                <a:gd name="T23" fmla="*/ 29 h 142"/>
                <a:gd name="T24" fmla="*/ 253 w 419"/>
                <a:gd name="T25" fmla="*/ 24 h 142"/>
                <a:gd name="T26" fmla="*/ 272 w 419"/>
                <a:gd name="T27" fmla="*/ 20 h 142"/>
                <a:gd name="T28" fmla="*/ 290 w 419"/>
                <a:gd name="T29" fmla="*/ 15 h 142"/>
                <a:gd name="T30" fmla="*/ 306 w 419"/>
                <a:gd name="T31" fmla="*/ 13 h 142"/>
                <a:gd name="T32" fmla="*/ 319 w 419"/>
                <a:gd name="T33" fmla="*/ 9 h 142"/>
                <a:gd name="T34" fmla="*/ 335 w 419"/>
                <a:gd name="T35" fmla="*/ 6 h 142"/>
                <a:gd name="T36" fmla="*/ 349 w 419"/>
                <a:gd name="T37" fmla="*/ 4 h 142"/>
                <a:gd name="T38" fmla="*/ 362 w 419"/>
                <a:gd name="T39" fmla="*/ 2 h 142"/>
                <a:gd name="T40" fmla="*/ 374 w 419"/>
                <a:gd name="T41" fmla="*/ 0 h 142"/>
                <a:gd name="T42" fmla="*/ 385 w 419"/>
                <a:gd name="T43" fmla="*/ 0 h 142"/>
                <a:gd name="T44" fmla="*/ 399 w 419"/>
                <a:gd name="T45" fmla="*/ 0 h 142"/>
                <a:gd name="T46" fmla="*/ 412 w 419"/>
                <a:gd name="T47" fmla="*/ 0 h 142"/>
                <a:gd name="T48" fmla="*/ 417 w 419"/>
                <a:gd name="T49" fmla="*/ 0 h 142"/>
                <a:gd name="T50" fmla="*/ 414 w 419"/>
                <a:gd name="T51" fmla="*/ 4 h 142"/>
                <a:gd name="T52" fmla="*/ 405 w 419"/>
                <a:gd name="T53" fmla="*/ 9 h 142"/>
                <a:gd name="T54" fmla="*/ 394 w 419"/>
                <a:gd name="T55" fmla="*/ 13 h 142"/>
                <a:gd name="T56" fmla="*/ 383 w 419"/>
                <a:gd name="T57" fmla="*/ 15 h 142"/>
                <a:gd name="T58" fmla="*/ 369 w 419"/>
                <a:gd name="T59" fmla="*/ 22 h 142"/>
                <a:gd name="T60" fmla="*/ 358 w 419"/>
                <a:gd name="T61" fmla="*/ 24 h 142"/>
                <a:gd name="T62" fmla="*/ 344 w 419"/>
                <a:gd name="T63" fmla="*/ 31 h 142"/>
                <a:gd name="T64" fmla="*/ 328 w 419"/>
                <a:gd name="T65" fmla="*/ 36 h 142"/>
                <a:gd name="T66" fmla="*/ 315 w 419"/>
                <a:gd name="T67" fmla="*/ 43 h 142"/>
                <a:gd name="T68" fmla="*/ 299 w 419"/>
                <a:gd name="T69" fmla="*/ 47 h 142"/>
                <a:gd name="T70" fmla="*/ 283 w 419"/>
                <a:gd name="T71" fmla="*/ 54 h 142"/>
                <a:gd name="T72" fmla="*/ 267 w 419"/>
                <a:gd name="T73" fmla="*/ 61 h 142"/>
                <a:gd name="T74" fmla="*/ 251 w 419"/>
                <a:gd name="T75" fmla="*/ 65 h 142"/>
                <a:gd name="T76" fmla="*/ 235 w 419"/>
                <a:gd name="T77" fmla="*/ 72 h 142"/>
                <a:gd name="T78" fmla="*/ 219 w 419"/>
                <a:gd name="T79" fmla="*/ 79 h 142"/>
                <a:gd name="T80" fmla="*/ 201 w 419"/>
                <a:gd name="T81" fmla="*/ 83 h 142"/>
                <a:gd name="T82" fmla="*/ 185 w 419"/>
                <a:gd name="T83" fmla="*/ 90 h 142"/>
                <a:gd name="T84" fmla="*/ 170 w 419"/>
                <a:gd name="T85" fmla="*/ 95 h 142"/>
                <a:gd name="T86" fmla="*/ 154 w 419"/>
                <a:gd name="T87" fmla="*/ 101 h 142"/>
                <a:gd name="T88" fmla="*/ 138 w 419"/>
                <a:gd name="T89" fmla="*/ 106 h 142"/>
                <a:gd name="T90" fmla="*/ 120 w 419"/>
                <a:gd name="T91" fmla="*/ 111 h 142"/>
                <a:gd name="T92" fmla="*/ 106 w 419"/>
                <a:gd name="T93" fmla="*/ 115 h 142"/>
                <a:gd name="T94" fmla="*/ 93 w 419"/>
                <a:gd name="T95" fmla="*/ 122 h 142"/>
                <a:gd name="T96" fmla="*/ 79 w 419"/>
                <a:gd name="T97" fmla="*/ 124 h 142"/>
                <a:gd name="T98" fmla="*/ 65 w 419"/>
                <a:gd name="T99" fmla="*/ 129 h 142"/>
                <a:gd name="T100" fmla="*/ 54 w 419"/>
                <a:gd name="T101" fmla="*/ 133 h 142"/>
                <a:gd name="T102" fmla="*/ 43 w 419"/>
                <a:gd name="T103" fmla="*/ 135 h 142"/>
                <a:gd name="T104" fmla="*/ 31 w 419"/>
                <a:gd name="T105" fmla="*/ 138 h 142"/>
                <a:gd name="T106" fmla="*/ 20 w 419"/>
                <a:gd name="T107" fmla="*/ 140 h 142"/>
                <a:gd name="T108" fmla="*/ 6 w 419"/>
                <a:gd name="T109" fmla="*/ 142 h 142"/>
                <a:gd name="T110" fmla="*/ 0 w 419"/>
                <a:gd name="T111" fmla="*/ 142 h 142"/>
                <a:gd name="T112" fmla="*/ 6 w 419"/>
                <a:gd name="T113" fmla="*/ 129 h 142"/>
                <a:gd name="T114" fmla="*/ 22 w 419"/>
                <a:gd name="T115" fmla="*/ 117 h 142"/>
                <a:gd name="T116" fmla="*/ 43 w 419"/>
                <a:gd name="T117" fmla="*/ 108 h 142"/>
                <a:gd name="T118" fmla="*/ 52 w 419"/>
                <a:gd name="T119" fmla="*/ 10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9" h="142">
                  <a:moveTo>
                    <a:pt x="52" y="108"/>
                  </a:moveTo>
                  <a:lnTo>
                    <a:pt x="56" y="101"/>
                  </a:lnTo>
                  <a:lnTo>
                    <a:pt x="63" y="99"/>
                  </a:lnTo>
                  <a:lnTo>
                    <a:pt x="70" y="92"/>
                  </a:lnTo>
                  <a:lnTo>
                    <a:pt x="77" y="90"/>
                  </a:lnTo>
                  <a:lnTo>
                    <a:pt x="83" y="86"/>
                  </a:lnTo>
                  <a:lnTo>
                    <a:pt x="90" y="81"/>
                  </a:lnTo>
                  <a:lnTo>
                    <a:pt x="99" y="79"/>
                  </a:lnTo>
                  <a:lnTo>
                    <a:pt x="108" y="74"/>
                  </a:lnTo>
                  <a:lnTo>
                    <a:pt x="115" y="70"/>
                  </a:lnTo>
                  <a:lnTo>
                    <a:pt x="122" y="68"/>
                  </a:lnTo>
                  <a:lnTo>
                    <a:pt x="131" y="63"/>
                  </a:lnTo>
                  <a:lnTo>
                    <a:pt x="140" y="61"/>
                  </a:lnTo>
                  <a:lnTo>
                    <a:pt x="149" y="58"/>
                  </a:lnTo>
                  <a:lnTo>
                    <a:pt x="158" y="54"/>
                  </a:lnTo>
                  <a:lnTo>
                    <a:pt x="167" y="52"/>
                  </a:lnTo>
                  <a:lnTo>
                    <a:pt x="176" y="49"/>
                  </a:lnTo>
                  <a:lnTo>
                    <a:pt x="183" y="47"/>
                  </a:lnTo>
                  <a:lnTo>
                    <a:pt x="192" y="43"/>
                  </a:lnTo>
                  <a:lnTo>
                    <a:pt x="201" y="40"/>
                  </a:lnTo>
                  <a:lnTo>
                    <a:pt x="210" y="38"/>
                  </a:lnTo>
                  <a:lnTo>
                    <a:pt x="219" y="34"/>
                  </a:lnTo>
                  <a:lnTo>
                    <a:pt x="229" y="31"/>
                  </a:lnTo>
                  <a:lnTo>
                    <a:pt x="238" y="29"/>
                  </a:lnTo>
                  <a:lnTo>
                    <a:pt x="247" y="27"/>
                  </a:lnTo>
                  <a:lnTo>
                    <a:pt x="253" y="24"/>
                  </a:lnTo>
                  <a:lnTo>
                    <a:pt x="263" y="22"/>
                  </a:lnTo>
                  <a:lnTo>
                    <a:pt x="272" y="20"/>
                  </a:lnTo>
                  <a:lnTo>
                    <a:pt x="281" y="18"/>
                  </a:lnTo>
                  <a:lnTo>
                    <a:pt x="290" y="15"/>
                  </a:lnTo>
                  <a:lnTo>
                    <a:pt x="297" y="15"/>
                  </a:lnTo>
                  <a:lnTo>
                    <a:pt x="306" y="13"/>
                  </a:lnTo>
                  <a:lnTo>
                    <a:pt x="312" y="13"/>
                  </a:lnTo>
                  <a:lnTo>
                    <a:pt x="319" y="9"/>
                  </a:lnTo>
                  <a:lnTo>
                    <a:pt x="328" y="9"/>
                  </a:lnTo>
                  <a:lnTo>
                    <a:pt x="335" y="6"/>
                  </a:lnTo>
                  <a:lnTo>
                    <a:pt x="342" y="6"/>
                  </a:lnTo>
                  <a:lnTo>
                    <a:pt x="349" y="4"/>
                  </a:lnTo>
                  <a:lnTo>
                    <a:pt x="355" y="4"/>
                  </a:lnTo>
                  <a:lnTo>
                    <a:pt x="362" y="2"/>
                  </a:lnTo>
                  <a:lnTo>
                    <a:pt x="369" y="2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5" y="0"/>
                  </a:lnTo>
                  <a:lnTo>
                    <a:pt x="389" y="0"/>
                  </a:lnTo>
                  <a:lnTo>
                    <a:pt x="399" y="0"/>
                  </a:lnTo>
                  <a:lnTo>
                    <a:pt x="405" y="0"/>
                  </a:lnTo>
                  <a:lnTo>
                    <a:pt x="412" y="0"/>
                  </a:lnTo>
                  <a:lnTo>
                    <a:pt x="414" y="0"/>
                  </a:lnTo>
                  <a:lnTo>
                    <a:pt x="417" y="0"/>
                  </a:lnTo>
                  <a:lnTo>
                    <a:pt x="419" y="2"/>
                  </a:lnTo>
                  <a:lnTo>
                    <a:pt x="414" y="4"/>
                  </a:lnTo>
                  <a:lnTo>
                    <a:pt x="412" y="6"/>
                  </a:lnTo>
                  <a:lnTo>
                    <a:pt x="405" y="9"/>
                  </a:lnTo>
                  <a:lnTo>
                    <a:pt x="399" y="13"/>
                  </a:lnTo>
                  <a:lnTo>
                    <a:pt x="394" y="13"/>
                  </a:lnTo>
                  <a:lnTo>
                    <a:pt x="387" y="15"/>
                  </a:lnTo>
                  <a:lnTo>
                    <a:pt x="383" y="15"/>
                  </a:lnTo>
                  <a:lnTo>
                    <a:pt x="376" y="20"/>
                  </a:lnTo>
                  <a:lnTo>
                    <a:pt x="369" y="22"/>
                  </a:lnTo>
                  <a:lnTo>
                    <a:pt x="365" y="24"/>
                  </a:lnTo>
                  <a:lnTo>
                    <a:pt x="358" y="24"/>
                  </a:lnTo>
                  <a:lnTo>
                    <a:pt x="351" y="29"/>
                  </a:lnTo>
                  <a:lnTo>
                    <a:pt x="344" y="31"/>
                  </a:lnTo>
                  <a:lnTo>
                    <a:pt x="337" y="34"/>
                  </a:lnTo>
                  <a:lnTo>
                    <a:pt x="328" y="36"/>
                  </a:lnTo>
                  <a:lnTo>
                    <a:pt x="321" y="38"/>
                  </a:lnTo>
                  <a:lnTo>
                    <a:pt x="315" y="43"/>
                  </a:lnTo>
                  <a:lnTo>
                    <a:pt x="308" y="45"/>
                  </a:lnTo>
                  <a:lnTo>
                    <a:pt x="299" y="47"/>
                  </a:lnTo>
                  <a:lnTo>
                    <a:pt x="292" y="52"/>
                  </a:lnTo>
                  <a:lnTo>
                    <a:pt x="283" y="54"/>
                  </a:lnTo>
                  <a:lnTo>
                    <a:pt x="276" y="56"/>
                  </a:lnTo>
                  <a:lnTo>
                    <a:pt x="267" y="61"/>
                  </a:lnTo>
                  <a:lnTo>
                    <a:pt x="260" y="63"/>
                  </a:lnTo>
                  <a:lnTo>
                    <a:pt x="251" y="65"/>
                  </a:lnTo>
                  <a:lnTo>
                    <a:pt x="242" y="70"/>
                  </a:lnTo>
                  <a:lnTo>
                    <a:pt x="235" y="72"/>
                  </a:lnTo>
                  <a:lnTo>
                    <a:pt x="229" y="74"/>
                  </a:lnTo>
                  <a:lnTo>
                    <a:pt x="219" y="79"/>
                  </a:lnTo>
                  <a:lnTo>
                    <a:pt x="210" y="81"/>
                  </a:lnTo>
                  <a:lnTo>
                    <a:pt x="201" y="83"/>
                  </a:lnTo>
                  <a:lnTo>
                    <a:pt x="195" y="86"/>
                  </a:lnTo>
                  <a:lnTo>
                    <a:pt x="185" y="90"/>
                  </a:lnTo>
                  <a:lnTo>
                    <a:pt x="176" y="92"/>
                  </a:lnTo>
                  <a:lnTo>
                    <a:pt x="170" y="95"/>
                  </a:lnTo>
                  <a:lnTo>
                    <a:pt x="163" y="99"/>
                  </a:lnTo>
                  <a:lnTo>
                    <a:pt x="154" y="101"/>
                  </a:lnTo>
                  <a:lnTo>
                    <a:pt x="145" y="104"/>
                  </a:lnTo>
                  <a:lnTo>
                    <a:pt x="138" y="106"/>
                  </a:lnTo>
                  <a:lnTo>
                    <a:pt x="129" y="108"/>
                  </a:lnTo>
                  <a:lnTo>
                    <a:pt x="120" y="111"/>
                  </a:lnTo>
                  <a:lnTo>
                    <a:pt x="113" y="115"/>
                  </a:lnTo>
                  <a:lnTo>
                    <a:pt x="106" y="115"/>
                  </a:lnTo>
                  <a:lnTo>
                    <a:pt x="99" y="120"/>
                  </a:lnTo>
                  <a:lnTo>
                    <a:pt x="93" y="122"/>
                  </a:lnTo>
                  <a:lnTo>
                    <a:pt x="86" y="124"/>
                  </a:lnTo>
                  <a:lnTo>
                    <a:pt x="79" y="124"/>
                  </a:lnTo>
                  <a:lnTo>
                    <a:pt x="72" y="126"/>
                  </a:lnTo>
                  <a:lnTo>
                    <a:pt x="65" y="129"/>
                  </a:lnTo>
                  <a:lnTo>
                    <a:pt x="61" y="131"/>
                  </a:lnTo>
                  <a:lnTo>
                    <a:pt x="54" y="133"/>
                  </a:lnTo>
                  <a:lnTo>
                    <a:pt x="49" y="135"/>
                  </a:lnTo>
                  <a:lnTo>
                    <a:pt x="43" y="135"/>
                  </a:lnTo>
                  <a:lnTo>
                    <a:pt x="36" y="138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20" y="140"/>
                  </a:lnTo>
                  <a:lnTo>
                    <a:pt x="13" y="142"/>
                  </a:lnTo>
                  <a:lnTo>
                    <a:pt x="6" y="142"/>
                  </a:lnTo>
                  <a:lnTo>
                    <a:pt x="2" y="142"/>
                  </a:lnTo>
                  <a:lnTo>
                    <a:pt x="0" y="142"/>
                  </a:lnTo>
                  <a:lnTo>
                    <a:pt x="0" y="133"/>
                  </a:lnTo>
                  <a:lnTo>
                    <a:pt x="6" y="129"/>
                  </a:lnTo>
                  <a:lnTo>
                    <a:pt x="13" y="122"/>
                  </a:lnTo>
                  <a:lnTo>
                    <a:pt x="22" y="117"/>
                  </a:lnTo>
                  <a:lnTo>
                    <a:pt x="34" y="113"/>
                  </a:lnTo>
                  <a:lnTo>
                    <a:pt x="43" y="108"/>
                  </a:lnTo>
                  <a:lnTo>
                    <a:pt x="47" y="108"/>
                  </a:lnTo>
                  <a:lnTo>
                    <a:pt x="52" y="108"/>
                  </a:lnTo>
                  <a:lnTo>
                    <a:pt x="52" y="10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56" name="Group 155"/>
          <p:cNvGrpSpPr/>
          <p:nvPr>
            <p:custDataLst>
              <p:tags r:id="rId5"/>
            </p:custDataLst>
          </p:nvPr>
        </p:nvGrpSpPr>
        <p:grpSpPr>
          <a:xfrm>
            <a:off x="2667000" y="2307215"/>
            <a:ext cx="3697093" cy="3712585"/>
            <a:chOff x="2483193" y="2133600"/>
            <a:chExt cx="4061260" cy="4061260"/>
          </a:xfrm>
          <a:solidFill>
            <a:schemeClr val="tx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grpSpPr>
        <p:sp>
          <p:nvSpPr>
            <p:cNvPr id="149" name="Oval 148"/>
            <p:cNvSpPr/>
            <p:nvPr/>
          </p:nvSpPr>
          <p:spPr>
            <a:xfrm>
              <a:off x="2483193" y="2133600"/>
              <a:ext cx="4061260" cy="406126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90000"/>
                    <a:lumOff val="10000"/>
                    <a:shade val="30000"/>
                    <a:satMod val="115000"/>
                  </a:schemeClr>
                </a:gs>
                <a:gs pos="50000">
                  <a:schemeClr val="accent2">
                    <a:lumMod val="90000"/>
                    <a:lumOff val="10000"/>
                    <a:shade val="67500"/>
                    <a:satMod val="115000"/>
                  </a:schemeClr>
                </a:gs>
                <a:gs pos="100000">
                  <a:schemeClr val="accent2">
                    <a:lumMod val="90000"/>
                    <a:lumOff val="1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2">
                  <a:lumMod val="25000"/>
                </a:schemeClr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618082" y="2748939"/>
              <a:ext cx="3782718" cy="875373"/>
            </a:xfrm>
            <a:prstGeom prst="rect">
              <a:avLst/>
            </a:prstGeom>
            <a:noFill/>
            <a:ln>
              <a:noFill/>
            </a:ln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Imminent Death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514600" y="3352800"/>
            <a:ext cx="3862388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Death is about to occur.</a:t>
            </a:r>
          </a:p>
          <a:p>
            <a:pPr marL="57150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Symptoms last minutes or seconds</a:t>
            </a:r>
            <a:r>
              <a:rPr lang="en-US" dirty="0">
                <a:latin typeface="+mn-lt"/>
              </a:rPr>
              <a:t>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104" name="Group 6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884613" y="4267200"/>
            <a:ext cx="1376362" cy="1666875"/>
            <a:chOff x="2441" y="3146"/>
            <a:chExt cx="531" cy="643"/>
          </a:xfrm>
        </p:grpSpPr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2526" y="3322"/>
              <a:ext cx="369" cy="412"/>
            </a:xfrm>
            <a:custGeom>
              <a:avLst/>
              <a:gdLst>
                <a:gd name="T0" fmla="*/ 464 w 740"/>
                <a:gd name="T1" fmla="*/ 36 h 823"/>
                <a:gd name="T2" fmla="*/ 420 w 740"/>
                <a:gd name="T3" fmla="*/ 30 h 823"/>
                <a:gd name="T4" fmla="*/ 379 w 740"/>
                <a:gd name="T5" fmla="*/ 28 h 823"/>
                <a:gd name="T6" fmla="*/ 341 w 740"/>
                <a:gd name="T7" fmla="*/ 34 h 823"/>
                <a:gd name="T8" fmla="*/ 301 w 740"/>
                <a:gd name="T9" fmla="*/ 41 h 823"/>
                <a:gd name="T10" fmla="*/ 263 w 740"/>
                <a:gd name="T11" fmla="*/ 59 h 823"/>
                <a:gd name="T12" fmla="*/ 224 w 740"/>
                <a:gd name="T13" fmla="*/ 80 h 823"/>
                <a:gd name="T14" fmla="*/ 186 w 740"/>
                <a:gd name="T15" fmla="*/ 106 h 823"/>
                <a:gd name="T16" fmla="*/ 143 w 740"/>
                <a:gd name="T17" fmla="*/ 148 h 823"/>
                <a:gd name="T18" fmla="*/ 108 w 740"/>
                <a:gd name="T19" fmla="*/ 192 h 823"/>
                <a:gd name="T20" fmla="*/ 84 w 740"/>
                <a:gd name="T21" fmla="*/ 241 h 823"/>
                <a:gd name="T22" fmla="*/ 67 w 740"/>
                <a:gd name="T23" fmla="*/ 294 h 823"/>
                <a:gd name="T24" fmla="*/ 61 w 740"/>
                <a:gd name="T25" fmla="*/ 349 h 823"/>
                <a:gd name="T26" fmla="*/ 61 w 740"/>
                <a:gd name="T27" fmla="*/ 406 h 823"/>
                <a:gd name="T28" fmla="*/ 72 w 740"/>
                <a:gd name="T29" fmla="*/ 463 h 823"/>
                <a:gd name="T30" fmla="*/ 89 w 740"/>
                <a:gd name="T31" fmla="*/ 522 h 823"/>
                <a:gd name="T32" fmla="*/ 116 w 740"/>
                <a:gd name="T33" fmla="*/ 583 h 823"/>
                <a:gd name="T34" fmla="*/ 152 w 740"/>
                <a:gd name="T35" fmla="*/ 633 h 823"/>
                <a:gd name="T36" fmla="*/ 198 w 740"/>
                <a:gd name="T37" fmla="*/ 674 h 823"/>
                <a:gd name="T38" fmla="*/ 249 w 740"/>
                <a:gd name="T39" fmla="*/ 707 h 823"/>
                <a:gd name="T40" fmla="*/ 306 w 740"/>
                <a:gd name="T41" fmla="*/ 730 h 823"/>
                <a:gd name="T42" fmla="*/ 367 w 740"/>
                <a:gd name="T43" fmla="*/ 745 h 823"/>
                <a:gd name="T44" fmla="*/ 432 w 740"/>
                <a:gd name="T45" fmla="*/ 751 h 823"/>
                <a:gd name="T46" fmla="*/ 502 w 740"/>
                <a:gd name="T47" fmla="*/ 751 h 823"/>
                <a:gd name="T48" fmla="*/ 544 w 740"/>
                <a:gd name="T49" fmla="*/ 747 h 823"/>
                <a:gd name="T50" fmla="*/ 599 w 740"/>
                <a:gd name="T51" fmla="*/ 735 h 823"/>
                <a:gd name="T52" fmla="*/ 652 w 740"/>
                <a:gd name="T53" fmla="*/ 718 h 823"/>
                <a:gd name="T54" fmla="*/ 694 w 740"/>
                <a:gd name="T55" fmla="*/ 705 h 823"/>
                <a:gd name="T56" fmla="*/ 730 w 740"/>
                <a:gd name="T57" fmla="*/ 705 h 823"/>
                <a:gd name="T58" fmla="*/ 730 w 740"/>
                <a:gd name="T59" fmla="*/ 747 h 823"/>
                <a:gd name="T60" fmla="*/ 689 w 740"/>
                <a:gd name="T61" fmla="*/ 768 h 823"/>
                <a:gd name="T62" fmla="*/ 630 w 740"/>
                <a:gd name="T63" fmla="*/ 790 h 823"/>
                <a:gd name="T64" fmla="*/ 567 w 740"/>
                <a:gd name="T65" fmla="*/ 811 h 823"/>
                <a:gd name="T66" fmla="*/ 517 w 740"/>
                <a:gd name="T67" fmla="*/ 821 h 823"/>
                <a:gd name="T68" fmla="*/ 443 w 740"/>
                <a:gd name="T69" fmla="*/ 821 h 823"/>
                <a:gd name="T70" fmla="*/ 365 w 740"/>
                <a:gd name="T71" fmla="*/ 815 h 823"/>
                <a:gd name="T72" fmla="*/ 295 w 740"/>
                <a:gd name="T73" fmla="*/ 800 h 823"/>
                <a:gd name="T74" fmla="*/ 226 w 740"/>
                <a:gd name="T75" fmla="*/ 773 h 823"/>
                <a:gd name="T76" fmla="*/ 166 w 740"/>
                <a:gd name="T77" fmla="*/ 737 h 823"/>
                <a:gd name="T78" fmla="*/ 112 w 740"/>
                <a:gd name="T79" fmla="*/ 690 h 823"/>
                <a:gd name="T80" fmla="*/ 67 w 740"/>
                <a:gd name="T81" fmla="*/ 633 h 823"/>
                <a:gd name="T82" fmla="*/ 32 w 740"/>
                <a:gd name="T83" fmla="*/ 562 h 823"/>
                <a:gd name="T84" fmla="*/ 11 w 740"/>
                <a:gd name="T85" fmla="*/ 494 h 823"/>
                <a:gd name="T86" fmla="*/ 0 w 740"/>
                <a:gd name="T87" fmla="*/ 427 h 823"/>
                <a:gd name="T88" fmla="*/ 0 w 740"/>
                <a:gd name="T89" fmla="*/ 363 h 823"/>
                <a:gd name="T90" fmla="*/ 10 w 740"/>
                <a:gd name="T91" fmla="*/ 302 h 823"/>
                <a:gd name="T92" fmla="*/ 29 w 740"/>
                <a:gd name="T93" fmla="*/ 241 h 823"/>
                <a:gd name="T94" fmla="*/ 59 w 740"/>
                <a:gd name="T95" fmla="*/ 184 h 823"/>
                <a:gd name="T96" fmla="*/ 97 w 740"/>
                <a:gd name="T97" fmla="*/ 131 h 823"/>
                <a:gd name="T98" fmla="*/ 150 w 740"/>
                <a:gd name="T99" fmla="*/ 83 h 823"/>
                <a:gd name="T100" fmla="*/ 192 w 740"/>
                <a:gd name="T101" fmla="*/ 51 h 823"/>
                <a:gd name="T102" fmla="*/ 234 w 740"/>
                <a:gd name="T103" fmla="*/ 28 h 823"/>
                <a:gd name="T104" fmla="*/ 276 w 740"/>
                <a:gd name="T105" fmla="*/ 11 h 823"/>
                <a:gd name="T106" fmla="*/ 318 w 740"/>
                <a:gd name="T107" fmla="*/ 3 h 823"/>
                <a:gd name="T108" fmla="*/ 361 w 740"/>
                <a:gd name="T109" fmla="*/ 0 h 823"/>
                <a:gd name="T110" fmla="*/ 407 w 740"/>
                <a:gd name="T111" fmla="*/ 2 h 823"/>
                <a:gd name="T112" fmla="*/ 455 w 740"/>
                <a:gd name="T113" fmla="*/ 7 h 823"/>
                <a:gd name="T114" fmla="*/ 504 w 740"/>
                <a:gd name="T115" fmla="*/ 21 h 823"/>
                <a:gd name="T116" fmla="*/ 510 w 740"/>
                <a:gd name="T117" fmla="*/ 47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0" h="823">
                  <a:moveTo>
                    <a:pt x="504" y="47"/>
                  </a:moveTo>
                  <a:lnTo>
                    <a:pt x="498" y="45"/>
                  </a:lnTo>
                  <a:lnTo>
                    <a:pt x="493" y="43"/>
                  </a:lnTo>
                  <a:lnTo>
                    <a:pt x="487" y="41"/>
                  </a:lnTo>
                  <a:lnTo>
                    <a:pt x="481" y="41"/>
                  </a:lnTo>
                  <a:lnTo>
                    <a:pt x="476" y="40"/>
                  </a:lnTo>
                  <a:lnTo>
                    <a:pt x="470" y="38"/>
                  </a:lnTo>
                  <a:lnTo>
                    <a:pt x="464" y="36"/>
                  </a:lnTo>
                  <a:lnTo>
                    <a:pt x="460" y="36"/>
                  </a:lnTo>
                  <a:lnTo>
                    <a:pt x="453" y="36"/>
                  </a:lnTo>
                  <a:lnTo>
                    <a:pt x="447" y="34"/>
                  </a:lnTo>
                  <a:lnTo>
                    <a:pt x="443" y="32"/>
                  </a:lnTo>
                  <a:lnTo>
                    <a:pt x="437" y="32"/>
                  </a:lnTo>
                  <a:lnTo>
                    <a:pt x="432" y="30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17" y="30"/>
                  </a:lnTo>
                  <a:lnTo>
                    <a:pt x="411" y="28"/>
                  </a:lnTo>
                  <a:lnTo>
                    <a:pt x="405" y="28"/>
                  </a:lnTo>
                  <a:lnTo>
                    <a:pt x="399" y="28"/>
                  </a:lnTo>
                  <a:lnTo>
                    <a:pt x="396" y="28"/>
                  </a:lnTo>
                  <a:lnTo>
                    <a:pt x="390" y="28"/>
                  </a:lnTo>
                  <a:lnTo>
                    <a:pt x="384" y="28"/>
                  </a:lnTo>
                  <a:lnTo>
                    <a:pt x="379" y="28"/>
                  </a:lnTo>
                  <a:lnTo>
                    <a:pt x="375" y="28"/>
                  </a:lnTo>
                  <a:lnTo>
                    <a:pt x="369" y="28"/>
                  </a:lnTo>
                  <a:lnTo>
                    <a:pt x="365" y="28"/>
                  </a:lnTo>
                  <a:lnTo>
                    <a:pt x="360" y="30"/>
                  </a:lnTo>
                  <a:lnTo>
                    <a:pt x="354" y="30"/>
                  </a:lnTo>
                  <a:lnTo>
                    <a:pt x="348" y="30"/>
                  </a:lnTo>
                  <a:lnTo>
                    <a:pt x="344" y="32"/>
                  </a:lnTo>
                  <a:lnTo>
                    <a:pt x="341" y="34"/>
                  </a:lnTo>
                  <a:lnTo>
                    <a:pt x="335" y="36"/>
                  </a:lnTo>
                  <a:lnTo>
                    <a:pt x="329" y="36"/>
                  </a:lnTo>
                  <a:lnTo>
                    <a:pt x="323" y="36"/>
                  </a:lnTo>
                  <a:lnTo>
                    <a:pt x="320" y="38"/>
                  </a:lnTo>
                  <a:lnTo>
                    <a:pt x="314" y="40"/>
                  </a:lnTo>
                  <a:lnTo>
                    <a:pt x="310" y="40"/>
                  </a:lnTo>
                  <a:lnTo>
                    <a:pt x="306" y="41"/>
                  </a:lnTo>
                  <a:lnTo>
                    <a:pt x="301" y="41"/>
                  </a:lnTo>
                  <a:lnTo>
                    <a:pt x="295" y="45"/>
                  </a:lnTo>
                  <a:lnTo>
                    <a:pt x="291" y="47"/>
                  </a:lnTo>
                  <a:lnTo>
                    <a:pt x="285" y="47"/>
                  </a:lnTo>
                  <a:lnTo>
                    <a:pt x="282" y="49"/>
                  </a:lnTo>
                  <a:lnTo>
                    <a:pt x="276" y="53"/>
                  </a:lnTo>
                  <a:lnTo>
                    <a:pt x="272" y="53"/>
                  </a:lnTo>
                  <a:lnTo>
                    <a:pt x="266" y="57"/>
                  </a:lnTo>
                  <a:lnTo>
                    <a:pt x="263" y="59"/>
                  </a:lnTo>
                  <a:lnTo>
                    <a:pt x="259" y="61"/>
                  </a:lnTo>
                  <a:lnTo>
                    <a:pt x="253" y="64"/>
                  </a:lnTo>
                  <a:lnTo>
                    <a:pt x="247" y="64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4" y="74"/>
                  </a:lnTo>
                  <a:lnTo>
                    <a:pt x="228" y="78"/>
                  </a:lnTo>
                  <a:lnTo>
                    <a:pt x="224" y="80"/>
                  </a:lnTo>
                  <a:lnTo>
                    <a:pt x="219" y="83"/>
                  </a:lnTo>
                  <a:lnTo>
                    <a:pt x="215" y="85"/>
                  </a:lnTo>
                  <a:lnTo>
                    <a:pt x="209" y="89"/>
                  </a:lnTo>
                  <a:lnTo>
                    <a:pt x="205" y="93"/>
                  </a:lnTo>
                  <a:lnTo>
                    <a:pt x="200" y="97"/>
                  </a:lnTo>
                  <a:lnTo>
                    <a:pt x="196" y="100"/>
                  </a:lnTo>
                  <a:lnTo>
                    <a:pt x="192" y="104"/>
                  </a:lnTo>
                  <a:lnTo>
                    <a:pt x="186" y="106"/>
                  </a:lnTo>
                  <a:lnTo>
                    <a:pt x="183" y="112"/>
                  </a:lnTo>
                  <a:lnTo>
                    <a:pt x="175" y="118"/>
                  </a:lnTo>
                  <a:lnTo>
                    <a:pt x="169" y="121"/>
                  </a:lnTo>
                  <a:lnTo>
                    <a:pt x="162" y="125"/>
                  </a:lnTo>
                  <a:lnTo>
                    <a:pt x="158" y="131"/>
                  </a:lnTo>
                  <a:lnTo>
                    <a:pt x="152" y="137"/>
                  </a:lnTo>
                  <a:lnTo>
                    <a:pt x="148" y="142"/>
                  </a:lnTo>
                  <a:lnTo>
                    <a:pt x="143" y="148"/>
                  </a:lnTo>
                  <a:lnTo>
                    <a:pt x="139" y="154"/>
                  </a:lnTo>
                  <a:lnTo>
                    <a:pt x="133" y="157"/>
                  </a:lnTo>
                  <a:lnTo>
                    <a:pt x="127" y="163"/>
                  </a:lnTo>
                  <a:lnTo>
                    <a:pt x="122" y="169"/>
                  </a:lnTo>
                  <a:lnTo>
                    <a:pt x="120" y="175"/>
                  </a:lnTo>
                  <a:lnTo>
                    <a:pt x="114" y="180"/>
                  </a:lnTo>
                  <a:lnTo>
                    <a:pt x="110" y="188"/>
                  </a:lnTo>
                  <a:lnTo>
                    <a:pt x="108" y="192"/>
                  </a:lnTo>
                  <a:lnTo>
                    <a:pt x="103" y="199"/>
                  </a:lnTo>
                  <a:lnTo>
                    <a:pt x="101" y="205"/>
                  </a:lnTo>
                  <a:lnTo>
                    <a:pt x="97" y="211"/>
                  </a:lnTo>
                  <a:lnTo>
                    <a:pt x="93" y="216"/>
                  </a:lnTo>
                  <a:lnTo>
                    <a:pt x="91" y="222"/>
                  </a:lnTo>
                  <a:lnTo>
                    <a:pt x="88" y="230"/>
                  </a:lnTo>
                  <a:lnTo>
                    <a:pt x="84" y="235"/>
                  </a:lnTo>
                  <a:lnTo>
                    <a:pt x="84" y="241"/>
                  </a:lnTo>
                  <a:lnTo>
                    <a:pt x="80" y="249"/>
                  </a:lnTo>
                  <a:lnTo>
                    <a:pt x="78" y="254"/>
                  </a:lnTo>
                  <a:lnTo>
                    <a:pt x="76" y="262"/>
                  </a:lnTo>
                  <a:lnTo>
                    <a:pt x="72" y="268"/>
                  </a:lnTo>
                  <a:lnTo>
                    <a:pt x="72" y="273"/>
                  </a:lnTo>
                  <a:lnTo>
                    <a:pt x="69" y="281"/>
                  </a:lnTo>
                  <a:lnTo>
                    <a:pt x="69" y="287"/>
                  </a:lnTo>
                  <a:lnTo>
                    <a:pt x="67" y="294"/>
                  </a:lnTo>
                  <a:lnTo>
                    <a:pt x="67" y="302"/>
                  </a:lnTo>
                  <a:lnTo>
                    <a:pt x="65" y="308"/>
                  </a:lnTo>
                  <a:lnTo>
                    <a:pt x="63" y="313"/>
                  </a:lnTo>
                  <a:lnTo>
                    <a:pt x="61" y="321"/>
                  </a:lnTo>
                  <a:lnTo>
                    <a:pt x="61" y="329"/>
                  </a:lnTo>
                  <a:lnTo>
                    <a:pt x="61" y="334"/>
                  </a:lnTo>
                  <a:lnTo>
                    <a:pt x="61" y="342"/>
                  </a:lnTo>
                  <a:lnTo>
                    <a:pt x="61" y="349"/>
                  </a:lnTo>
                  <a:lnTo>
                    <a:pt x="61" y="357"/>
                  </a:lnTo>
                  <a:lnTo>
                    <a:pt x="61" y="363"/>
                  </a:lnTo>
                  <a:lnTo>
                    <a:pt x="61" y="370"/>
                  </a:lnTo>
                  <a:lnTo>
                    <a:pt x="61" y="376"/>
                  </a:lnTo>
                  <a:lnTo>
                    <a:pt x="61" y="384"/>
                  </a:lnTo>
                  <a:lnTo>
                    <a:pt x="61" y="391"/>
                  </a:lnTo>
                  <a:lnTo>
                    <a:pt x="61" y="399"/>
                  </a:lnTo>
                  <a:lnTo>
                    <a:pt x="61" y="406"/>
                  </a:lnTo>
                  <a:lnTo>
                    <a:pt x="63" y="412"/>
                  </a:lnTo>
                  <a:lnTo>
                    <a:pt x="63" y="420"/>
                  </a:lnTo>
                  <a:lnTo>
                    <a:pt x="65" y="427"/>
                  </a:lnTo>
                  <a:lnTo>
                    <a:pt x="67" y="435"/>
                  </a:lnTo>
                  <a:lnTo>
                    <a:pt x="67" y="443"/>
                  </a:lnTo>
                  <a:lnTo>
                    <a:pt x="69" y="448"/>
                  </a:lnTo>
                  <a:lnTo>
                    <a:pt x="70" y="456"/>
                  </a:lnTo>
                  <a:lnTo>
                    <a:pt x="72" y="463"/>
                  </a:lnTo>
                  <a:lnTo>
                    <a:pt x="72" y="471"/>
                  </a:lnTo>
                  <a:lnTo>
                    <a:pt x="76" y="479"/>
                  </a:lnTo>
                  <a:lnTo>
                    <a:pt x="78" y="486"/>
                  </a:lnTo>
                  <a:lnTo>
                    <a:pt x="78" y="494"/>
                  </a:lnTo>
                  <a:lnTo>
                    <a:pt x="82" y="502"/>
                  </a:lnTo>
                  <a:lnTo>
                    <a:pt x="84" y="507"/>
                  </a:lnTo>
                  <a:lnTo>
                    <a:pt x="86" y="515"/>
                  </a:lnTo>
                  <a:lnTo>
                    <a:pt x="89" y="522"/>
                  </a:lnTo>
                  <a:lnTo>
                    <a:pt x="93" y="532"/>
                  </a:lnTo>
                  <a:lnTo>
                    <a:pt x="95" y="538"/>
                  </a:lnTo>
                  <a:lnTo>
                    <a:pt x="97" y="545"/>
                  </a:lnTo>
                  <a:lnTo>
                    <a:pt x="103" y="555"/>
                  </a:lnTo>
                  <a:lnTo>
                    <a:pt x="105" y="562"/>
                  </a:lnTo>
                  <a:lnTo>
                    <a:pt x="108" y="568"/>
                  </a:lnTo>
                  <a:lnTo>
                    <a:pt x="112" y="576"/>
                  </a:lnTo>
                  <a:lnTo>
                    <a:pt x="116" y="583"/>
                  </a:lnTo>
                  <a:lnTo>
                    <a:pt x="120" y="591"/>
                  </a:lnTo>
                  <a:lnTo>
                    <a:pt x="126" y="597"/>
                  </a:lnTo>
                  <a:lnTo>
                    <a:pt x="127" y="604"/>
                  </a:lnTo>
                  <a:lnTo>
                    <a:pt x="133" y="610"/>
                  </a:lnTo>
                  <a:lnTo>
                    <a:pt x="139" y="616"/>
                  </a:lnTo>
                  <a:lnTo>
                    <a:pt x="143" y="621"/>
                  </a:lnTo>
                  <a:lnTo>
                    <a:pt x="148" y="627"/>
                  </a:lnTo>
                  <a:lnTo>
                    <a:pt x="152" y="633"/>
                  </a:lnTo>
                  <a:lnTo>
                    <a:pt x="158" y="640"/>
                  </a:lnTo>
                  <a:lnTo>
                    <a:pt x="162" y="646"/>
                  </a:lnTo>
                  <a:lnTo>
                    <a:pt x="167" y="652"/>
                  </a:lnTo>
                  <a:lnTo>
                    <a:pt x="175" y="655"/>
                  </a:lnTo>
                  <a:lnTo>
                    <a:pt x="181" y="661"/>
                  </a:lnTo>
                  <a:lnTo>
                    <a:pt x="185" y="665"/>
                  </a:lnTo>
                  <a:lnTo>
                    <a:pt x="192" y="669"/>
                  </a:lnTo>
                  <a:lnTo>
                    <a:pt x="198" y="674"/>
                  </a:lnTo>
                  <a:lnTo>
                    <a:pt x="204" y="680"/>
                  </a:lnTo>
                  <a:lnTo>
                    <a:pt x="209" y="684"/>
                  </a:lnTo>
                  <a:lnTo>
                    <a:pt x="217" y="688"/>
                  </a:lnTo>
                  <a:lnTo>
                    <a:pt x="223" y="692"/>
                  </a:lnTo>
                  <a:lnTo>
                    <a:pt x="228" y="697"/>
                  </a:lnTo>
                  <a:lnTo>
                    <a:pt x="234" y="699"/>
                  </a:lnTo>
                  <a:lnTo>
                    <a:pt x="242" y="705"/>
                  </a:lnTo>
                  <a:lnTo>
                    <a:pt x="249" y="707"/>
                  </a:lnTo>
                  <a:lnTo>
                    <a:pt x="257" y="711"/>
                  </a:lnTo>
                  <a:lnTo>
                    <a:pt x="264" y="712"/>
                  </a:lnTo>
                  <a:lnTo>
                    <a:pt x="270" y="716"/>
                  </a:lnTo>
                  <a:lnTo>
                    <a:pt x="276" y="720"/>
                  </a:lnTo>
                  <a:lnTo>
                    <a:pt x="283" y="724"/>
                  </a:lnTo>
                  <a:lnTo>
                    <a:pt x="291" y="724"/>
                  </a:lnTo>
                  <a:lnTo>
                    <a:pt x="299" y="728"/>
                  </a:lnTo>
                  <a:lnTo>
                    <a:pt x="306" y="730"/>
                  </a:lnTo>
                  <a:lnTo>
                    <a:pt x="314" y="732"/>
                  </a:lnTo>
                  <a:lnTo>
                    <a:pt x="321" y="733"/>
                  </a:lnTo>
                  <a:lnTo>
                    <a:pt x="329" y="735"/>
                  </a:lnTo>
                  <a:lnTo>
                    <a:pt x="337" y="737"/>
                  </a:lnTo>
                  <a:lnTo>
                    <a:pt x="342" y="739"/>
                  </a:lnTo>
                  <a:lnTo>
                    <a:pt x="352" y="741"/>
                  </a:lnTo>
                  <a:lnTo>
                    <a:pt x="360" y="741"/>
                  </a:lnTo>
                  <a:lnTo>
                    <a:pt x="367" y="745"/>
                  </a:lnTo>
                  <a:lnTo>
                    <a:pt x="377" y="747"/>
                  </a:lnTo>
                  <a:lnTo>
                    <a:pt x="384" y="747"/>
                  </a:lnTo>
                  <a:lnTo>
                    <a:pt x="392" y="747"/>
                  </a:lnTo>
                  <a:lnTo>
                    <a:pt x="399" y="747"/>
                  </a:lnTo>
                  <a:lnTo>
                    <a:pt x="409" y="749"/>
                  </a:lnTo>
                  <a:lnTo>
                    <a:pt x="417" y="749"/>
                  </a:lnTo>
                  <a:lnTo>
                    <a:pt x="426" y="749"/>
                  </a:lnTo>
                  <a:lnTo>
                    <a:pt x="432" y="751"/>
                  </a:lnTo>
                  <a:lnTo>
                    <a:pt x="443" y="752"/>
                  </a:lnTo>
                  <a:lnTo>
                    <a:pt x="449" y="752"/>
                  </a:lnTo>
                  <a:lnTo>
                    <a:pt x="458" y="752"/>
                  </a:lnTo>
                  <a:lnTo>
                    <a:pt x="468" y="752"/>
                  </a:lnTo>
                  <a:lnTo>
                    <a:pt x="476" y="752"/>
                  </a:lnTo>
                  <a:lnTo>
                    <a:pt x="485" y="751"/>
                  </a:lnTo>
                  <a:lnTo>
                    <a:pt x="493" y="751"/>
                  </a:lnTo>
                  <a:lnTo>
                    <a:pt x="502" y="751"/>
                  </a:lnTo>
                  <a:lnTo>
                    <a:pt x="510" y="751"/>
                  </a:lnTo>
                  <a:lnTo>
                    <a:pt x="514" y="749"/>
                  </a:lnTo>
                  <a:lnTo>
                    <a:pt x="517" y="749"/>
                  </a:lnTo>
                  <a:lnTo>
                    <a:pt x="523" y="749"/>
                  </a:lnTo>
                  <a:lnTo>
                    <a:pt x="527" y="749"/>
                  </a:lnTo>
                  <a:lnTo>
                    <a:pt x="533" y="747"/>
                  </a:lnTo>
                  <a:lnTo>
                    <a:pt x="538" y="747"/>
                  </a:lnTo>
                  <a:lnTo>
                    <a:pt x="544" y="747"/>
                  </a:lnTo>
                  <a:lnTo>
                    <a:pt x="552" y="745"/>
                  </a:lnTo>
                  <a:lnTo>
                    <a:pt x="557" y="743"/>
                  </a:lnTo>
                  <a:lnTo>
                    <a:pt x="563" y="741"/>
                  </a:lnTo>
                  <a:lnTo>
                    <a:pt x="571" y="741"/>
                  </a:lnTo>
                  <a:lnTo>
                    <a:pt x="578" y="739"/>
                  </a:lnTo>
                  <a:lnTo>
                    <a:pt x="586" y="737"/>
                  </a:lnTo>
                  <a:lnTo>
                    <a:pt x="593" y="735"/>
                  </a:lnTo>
                  <a:lnTo>
                    <a:pt x="599" y="735"/>
                  </a:lnTo>
                  <a:lnTo>
                    <a:pt x="607" y="733"/>
                  </a:lnTo>
                  <a:lnTo>
                    <a:pt x="612" y="730"/>
                  </a:lnTo>
                  <a:lnTo>
                    <a:pt x="620" y="730"/>
                  </a:lnTo>
                  <a:lnTo>
                    <a:pt x="628" y="728"/>
                  </a:lnTo>
                  <a:lnTo>
                    <a:pt x="635" y="724"/>
                  </a:lnTo>
                  <a:lnTo>
                    <a:pt x="641" y="724"/>
                  </a:lnTo>
                  <a:lnTo>
                    <a:pt x="647" y="722"/>
                  </a:lnTo>
                  <a:lnTo>
                    <a:pt x="652" y="718"/>
                  </a:lnTo>
                  <a:lnTo>
                    <a:pt x="660" y="716"/>
                  </a:lnTo>
                  <a:lnTo>
                    <a:pt x="666" y="714"/>
                  </a:lnTo>
                  <a:lnTo>
                    <a:pt x="671" y="712"/>
                  </a:lnTo>
                  <a:lnTo>
                    <a:pt x="675" y="711"/>
                  </a:lnTo>
                  <a:lnTo>
                    <a:pt x="681" y="709"/>
                  </a:lnTo>
                  <a:lnTo>
                    <a:pt x="685" y="707"/>
                  </a:lnTo>
                  <a:lnTo>
                    <a:pt x="689" y="705"/>
                  </a:lnTo>
                  <a:lnTo>
                    <a:pt x="694" y="705"/>
                  </a:lnTo>
                  <a:lnTo>
                    <a:pt x="698" y="701"/>
                  </a:lnTo>
                  <a:lnTo>
                    <a:pt x="704" y="699"/>
                  </a:lnTo>
                  <a:lnTo>
                    <a:pt x="708" y="697"/>
                  </a:lnTo>
                  <a:lnTo>
                    <a:pt x="713" y="697"/>
                  </a:lnTo>
                  <a:lnTo>
                    <a:pt x="719" y="699"/>
                  </a:lnTo>
                  <a:lnTo>
                    <a:pt x="725" y="699"/>
                  </a:lnTo>
                  <a:lnTo>
                    <a:pt x="728" y="701"/>
                  </a:lnTo>
                  <a:lnTo>
                    <a:pt x="730" y="705"/>
                  </a:lnTo>
                  <a:lnTo>
                    <a:pt x="736" y="711"/>
                  </a:lnTo>
                  <a:lnTo>
                    <a:pt x="736" y="716"/>
                  </a:lnTo>
                  <a:lnTo>
                    <a:pt x="740" y="720"/>
                  </a:lnTo>
                  <a:lnTo>
                    <a:pt x="740" y="726"/>
                  </a:lnTo>
                  <a:lnTo>
                    <a:pt x="740" y="732"/>
                  </a:lnTo>
                  <a:lnTo>
                    <a:pt x="736" y="735"/>
                  </a:lnTo>
                  <a:lnTo>
                    <a:pt x="736" y="741"/>
                  </a:lnTo>
                  <a:lnTo>
                    <a:pt x="730" y="747"/>
                  </a:lnTo>
                  <a:lnTo>
                    <a:pt x="725" y="751"/>
                  </a:lnTo>
                  <a:lnTo>
                    <a:pt x="721" y="752"/>
                  </a:lnTo>
                  <a:lnTo>
                    <a:pt x="717" y="754"/>
                  </a:lnTo>
                  <a:lnTo>
                    <a:pt x="713" y="756"/>
                  </a:lnTo>
                  <a:lnTo>
                    <a:pt x="708" y="758"/>
                  </a:lnTo>
                  <a:lnTo>
                    <a:pt x="702" y="762"/>
                  </a:lnTo>
                  <a:lnTo>
                    <a:pt x="694" y="766"/>
                  </a:lnTo>
                  <a:lnTo>
                    <a:pt x="689" y="768"/>
                  </a:lnTo>
                  <a:lnTo>
                    <a:pt x="683" y="771"/>
                  </a:lnTo>
                  <a:lnTo>
                    <a:pt x="675" y="773"/>
                  </a:lnTo>
                  <a:lnTo>
                    <a:pt x="668" y="777"/>
                  </a:lnTo>
                  <a:lnTo>
                    <a:pt x="660" y="779"/>
                  </a:lnTo>
                  <a:lnTo>
                    <a:pt x="652" y="783"/>
                  </a:lnTo>
                  <a:lnTo>
                    <a:pt x="645" y="785"/>
                  </a:lnTo>
                  <a:lnTo>
                    <a:pt x="637" y="789"/>
                  </a:lnTo>
                  <a:lnTo>
                    <a:pt x="630" y="790"/>
                  </a:lnTo>
                  <a:lnTo>
                    <a:pt x="622" y="794"/>
                  </a:lnTo>
                  <a:lnTo>
                    <a:pt x="612" y="796"/>
                  </a:lnTo>
                  <a:lnTo>
                    <a:pt x="605" y="798"/>
                  </a:lnTo>
                  <a:lnTo>
                    <a:pt x="595" y="800"/>
                  </a:lnTo>
                  <a:lnTo>
                    <a:pt x="590" y="804"/>
                  </a:lnTo>
                  <a:lnTo>
                    <a:pt x="582" y="806"/>
                  </a:lnTo>
                  <a:lnTo>
                    <a:pt x="574" y="808"/>
                  </a:lnTo>
                  <a:lnTo>
                    <a:pt x="567" y="811"/>
                  </a:lnTo>
                  <a:lnTo>
                    <a:pt x="559" y="813"/>
                  </a:lnTo>
                  <a:lnTo>
                    <a:pt x="552" y="813"/>
                  </a:lnTo>
                  <a:lnTo>
                    <a:pt x="546" y="817"/>
                  </a:lnTo>
                  <a:lnTo>
                    <a:pt x="538" y="819"/>
                  </a:lnTo>
                  <a:lnTo>
                    <a:pt x="533" y="819"/>
                  </a:lnTo>
                  <a:lnTo>
                    <a:pt x="527" y="819"/>
                  </a:lnTo>
                  <a:lnTo>
                    <a:pt x="521" y="821"/>
                  </a:lnTo>
                  <a:lnTo>
                    <a:pt x="517" y="821"/>
                  </a:lnTo>
                  <a:lnTo>
                    <a:pt x="514" y="821"/>
                  </a:lnTo>
                  <a:lnTo>
                    <a:pt x="504" y="821"/>
                  </a:lnTo>
                  <a:lnTo>
                    <a:pt x="493" y="821"/>
                  </a:lnTo>
                  <a:lnTo>
                    <a:pt x="483" y="821"/>
                  </a:lnTo>
                  <a:lnTo>
                    <a:pt x="474" y="823"/>
                  </a:lnTo>
                  <a:lnTo>
                    <a:pt x="462" y="821"/>
                  </a:lnTo>
                  <a:lnTo>
                    <a:pt x="453" y="821"/>
                  </a:lnTo>
                  <a:lnTo>
                    <a:pt x="443" y="821"/>
                  </a:lnTo>
                  <a:lnTo>
                    <a:pt x="434" y="821"/>
                  </a:lnTo>
                  <a:lnTo>
                    <a:pt x="424" y="821"/>
                  </a:lnTo>
                  <a:lnTo>
                    <a:pt x="415" y="819"/>
                  </a:lnTo>
                  <a:lnTo>
                    <a:pt x="405" y="819"/>
                  </a:lnTo>
                  <a:lnTo>
                    <a:pt x="396" y="819"/>
                  </a:lnTo>
                  <a:lnTo>
                    <a:pt x="386" y="819"/>
                  </a:lnTo>
                  <a:lnTo>
                    <a:pt x="377" y="817"/>
                  </a:lnTo>
                  <a:lnTo>
                    <a:pt x="365" y="815"/>
                  </a:lnTo>
                  <a:lnTo>
                    <a:pt x="358" y="813"/>
                  </a:lnTo>
                  <a:lnTo>
                    <a:pt x="348" y="813"/>
                  </a:lnTo>
                  <a:lnTo>
                    <a:pt x="339" y="811"/>
                  </a:lnTo>
                  <a:lnTo>
                    <a:pt x="329" y="808"/>
                  </a:lnTo>
                  <a:lnTo>
                    <a:pt x="321" y="808"/>
                  </a:lnTo>
                  <a:lnTo>
                    <a:pt x="312" y="804"/>
                  </a:lnTo>
                  <a:lnTo>
                    <a:pt x="302" y="802"/>
                  </a:lnTo>
                  <a:lnTo>
                    <a:pt x="295" y="800"/>
                  </a:lnTo>
                  <a:lnTo>
                    <a:pt x="285" y="796"/>
                  </a:lnTo>
                  <a:lnTo>
                    <a:pt x="276" y="794"/>
                  </a:lnTo>
                  <a:lnTo>
                    <a:pt x="268" y="790"/>
                  </a:lnTo>
                  <a:lnTo>
                    <a:pt x="259" y="787"/>
                  </a:lnTo>
                  <a:lnTo>
                    <a:pt x="251" y="785"/>
                  </a:lnTo>
                  <a:lnTo>
                    <a:pt x="242" y="781"/>
                  </a:lnTo>
                  <a:lnTo>
                    <a:pt x="234" y="777"/>
                  </a:lnTo>
                  <a:lnTo>
                    <a:pt x="226" y="773"/>
                  </a:lnTo>
                  <a:lnTo>
                    <a:pt x="219" y="771"/>
                  </a:lnTo>
                  <a:lnTo>
                    <a:pt x="209" y="766"/>
                  </a:lnTo>
                  <a:lnTo>
                    <a:pt x="204" y="760"/>
                  </a:lnTo>
                  <a:lnTo>
                    <a:pt x="194" y="756"/>
                  </a:lnTo>
                  <a:lnTo>
                    <a:pt x="186" y="752"/>
                  </a:lnTo>
                  <a:lnTo>
                    <a:pt x="181" y="747"/>
                  </a:lnTo>
                  <a:lnTo>
                    <a:pt x="173" y="741"/>
                  </a:lnTo>
                  <a:lnTo>
                    <a:pt x="166" y="737"/>
                  </a:lnTo>
                  <a:lnTo>
                    <a:pt x="158" y="732"/>
                  </a:lnTo>
                  <a:lnTo>
                    <a:pt x="150" y="726"/>
                  </a:lnTo>
                  <a:lnTo>
                    <a:pt x="145" y="720"/>
                  </a:lnTo>
                  <a:lnTo>
                    <a:pt x="139" y="714"/>
                  </a:lnTo>
                  <a:lnTo>
                    <a:pt x="131" y="709"/>
                  </a:lnTo>
                  <a:lnTo>
                    <a:pt x="126" y="703"/>
                  </a:lnTo>
                  <a:lnTo>
                    <a:pt x="120" y="697"/>
                  </a:lnTo>
                  <a:lnTo>
                    <a:pt x="112" y="690"/>
                  </a:lnTo>
                  <a:lnTo>
                    <a:pt x="108" y="684"/>
                  </a:lnTo>
                  <a:lnTo>
                    <a:pt x="101" y="676"/>
                  </a:lnTo>
                  <a:lnTo>
                    <a:pt x="95" y="669"/>
                  </a:lnTo>
                  <a:lnTo>
                    <a:pt x="88" y="663"/>
                  </a:lnTo>
                  <a:lnTo>
                    <a:pt x="84" y="657"/>
                  </a:lnTo>
                  <a:lnTo>
                    <a:pt x="78" y="648"/>
                  </a:lnTo>
                  <a:lnTo>
                    <a:pt x="72" y="640"/>
                  </a:lnTo>
                  <a:lnTo>
                    <a:pt x="67" y="633"/>
                  </a:lnTo>
                  <a:lnTo>
                    <a:pt x="63" y="625"/>
                  </a:lnTo>
                  <a:lnTo>
                    <a:pt x="57" y="616"/>
                  </a:lnTo>
                  <a:lnTo>
                    <a:pt x="53" y="608"/>
                  </a:lnTo>
                  <a:lnTo>
                    <a:pt x="50" y="598"/>
                  </a:lnTo>
                  <a:lnTo>
                    <a:pt x="44" y="591"/>
                  </a:lnTo>
                  <a:lnTo>
                    <a:pt x="40" y="581"/>
                  </a:lnTo>
                  <a:lnTo>
                    <a:pt x="36" y="574"/>
                  </a:lnTo>
                  <a:lnTo>
                    <a:pt x="32" y="562"/>
                  </a:lnTo>
                  <a:lnTo>
                    <a:pt x="30" y="555"/>
                  </a:lnTo>
                  <a:lnTo>
                    <a:pt x="27" y="545"/>
                  </a:lnTo>
                  <a:lnTo>
                    <a:pt x="23" y="538"/>
                  </a:lnTo>
                  <a:lnTo>
                    <a:pt x="21" y="528"/>
                  </a:lnTo>
                  <a:lnTo>
                    <a:pt x="19" y="521"/>
                  </a:lnTo>
                  <a:lnTo>
                    <a:pt x="15" y="511"/>
                  </a:lnTo>
                  <a:lnTo>
                    <a:pt x="13" y="502"/>
                  </a:lnTo>
                  <a:lnTo>
                    <a:pt x="11" y="494"/>
                  </a:lnTo>
                  <a:lnTo>
                    <a:pt x="10" y="486"/>
                  </a:lnTo>
                  <a:lnTo>
                    <a:pt x="6" y="477"/>
                  </a:lnTo>
                  <a:lnTo>
                    <a:pt x="6" y="469"/>
                  </a:lnTo>
                  <a:lnTo>
                    <a:pt x="4" y="460"/>
                  </a:lnTo>
                  <a:lnTo>
                    <a:pt x="4" y="452"/>
                  </a:lnTo>
                  <a:lnTo>
                    <a:pt x="2" y="443"/>
                  </a:lnTo>
                  <a:lnTo>
                    <a:pt x="0" y="435"/>
                  </a:lnTo>
                  <a:lnTo>
                    <a:pt x="0" y="427"/>
                  </a:lnTo>
                  <a:lnTo>
                    <a:pt x="0" y="420"/>
                  </a:lnTo>
                  <a:lnTo>
                    <a:pt x="0" y="412"/>
                  </a:lnTo>
                  <a:lnTo>
                    <a:pt x="0" y="403"/>
                  </a:lnTo>
                  <a:lnTo>
                    <a:pt x="0" y="393"/>
                  </a:lnTo>
                  <a:lnTo>
                    <a:pt x="0" y="387"/>
                  </a:lnTo>
                  <a:lnTo>
                    <a:pt x="0" y="378"/>
                  </a:lnTo>
                  <a:lnTo>
                    <a:pt x="0" y="370"/>
                  </a:lnTo>
                  <a:lnTo>
                    <a:pt x="0" y="363"/>
                  </a:lnTo>
                  <a:lnTo>
                    <a:pt x="0" y="357"/>
                  </a:lnTo>
                  <a:lnTo>
                    <a:pt x="0" y="346"/>
                  </a:lnTo>
                  <a:lnTo>
                    <a:pt x="2" y="340"/>
                  </a:lnTo>
                  <a:lnTo>
                    <a:pt x="4" y="330"/>
                  </a:lnTo>
                  <a:lnTo>
                    <a:pt x="6" y="325"/>
                  </a:lnTo>
                  <a:lnTo>
                    <a:pt x="6" y="317"/>
                  </a:lnTo>
                  <a:lnTo>
                    <a:pt x="6" y="310"/>
                  </a:lnTo>
                  <a:lnTo>
                    <a:pt x="10" y="302"/>
                  </a:lnTo>
                  <a:lnTo>
                    <a:pt x="13" y="294"/>
                  </a:lnTo>
                  <a:lnTo>
                    <a:pt x="13" y="287"/>
                  </a:lnTo>
                  <a:lnTo>
                    <a:pt x="15" y="279"/>
                  </a:lnTo>
                  <a:lnTo>
                    <a:pt x="17" y="270"/>
                  </a:lnTo>
                  <a:lnTo>
                    <a:pt x="21" y="262"/>
                  </a:lnTo>
                  <a:lnTo>
                    <a:pt x="23" y="256"/>
                  </a:lnTo>
                  <a:lnTo>
                    <a:pt x="25" y="249"/>
                  </a:lnTo>
                  <a:lnTo>
                    <a:pt x="29" y="241"/>
                  </a:lnTo>
                  <a:lnTo>
                    <a:pt x="32" y="233"/>
                  </a:lnTo>
                  <a:lnTo>
                    <a:pt x="36" y="226"/>
                  </a:lnTo>
                  <a:lnTo>
                    <a:pt x="38" y="220"/>
                  </a:lnTo>
                  <a:lnTo>
                    <a:pt x="42" y="213"/>
                  </a:lnTo>
                  <a:lnTo>
                    <a:pt x="48" y="205"/>
                  </a:lnTo>
                  <a:lnTo>
                    <a:pt x="50" y="197"/>
                  </a:lnTo>
                  <a:lnTo>
                    <a:pt x="55" y="190"/>
                  </a:lnTo>
                  <a:lnTo>
                    <a:pt x="59" y="184"/>
                  </a:lnTo>
                  <a:lnTo>
                    <a:pt x="63" y="178"/>
                  </a:lnTo>
                  <a:lnTo>
                    <a:pt x="67" y="173"/>
                  </a:lnTo>
                  <a:lnTo>
                    <a:pt x="72" y="165"/>
                  </a:lnTo>
                  <a:lnTo>
                    <a:pt x="78" y="157"/>
                  </a:lnTo>
                  <a:lnTo>
                    <a:pt x="84" y="152"/>
                  </a:lnTo>
                  <a:lnTo>
                    <a:pt x="88" y="144"/>
                  </a:lnTo>
                  <a:lnTo>
                    <a:pt x="93" y="137"/>
                  </a:lnTo>
                  <a:lnTo>
                    <a:pt x="97" y="131"/>
                  </a:lnTo>
                  <a:lnTo>
                    <a:pt x="105" y="125"/>
                  </a:lnTo>
                  <a:lnTo>
                    <a:pt x="110" y="119"/>
                  </a:lnTo>
                  <a:lnTo>
                    <a:pt x="116" y="112"/>
                  </a:lnTo>
                  <a:lnTo>
                    <a:pt x="122" y="106"/>
                  </a:lnTo>
                  <a:lnTo>
                    <a:pt x="129" y="100"/>
                  </a:lnTo>
                  <a:lnTo>
                    <a:pt x="135" y="95"/>
                  </a:lnTo>
                  <a:lnTo>
                    <a:pt x="143" y="89"/>
                  </a:lnTo>
                  <a:lnTo>
                    <a:pt x="150" y="83"/>
                  </a:lnTo>
                  <a:lnTo>
                    <a:pt x="156" y="78"/>
                  </a:lnTo>
                  <a:lnTo>
                    <a:pt x="162" y="74"/>
                  </a:lnTo>
                  <a:lnTo>
                    <a:pt x="166" y="70"/>
                  </a:lnTo>
                  <a:lnTo>
                    <a:pt x="169" y="64"/>
                  </a:lnTo>
                  <a:lnTo>
                    <a:pt x="175" y="62"/>
                  </a:lnTo>
                  <a:lnTo>
                    <a:pt x="181" y="57"/>
                  </a:lnTo>
                  <a:lnTo>
                    <a:pt x="186" y="53"/>
                  </a:lnTo>
                  <a:lnTo>
                    <a:pt x="192" y="51"/>
                  </a:lnTo>
                  <a:lnTo>
                    <a:pt x="198" y="47"/>
                  </a:lnTo>
                  <a:lnTo>
                    <a:pt x="202" y="43"/>
                  </a:lnTo>
                  <a:lnTo>
                    <a:pt x="207" y="41"/>
                  </a:lnTo>
                  <a:lnTo>
                    <a:pt x="211" y="38"/>
                  </a:lnTo>
                  <a:lnTo>
                    <a:pt x="217" y="36"/>
                  </a:lnTo>
                  <a:lnTo>
                    <a:pt x="223" y="32"/>
                  </a:lnTo>
                  <a:lnTo>
                    <a:pt x="228" y="30"/>
                  </a:lnTo>
                  <a:lnTo>
                    <a:pt x="234" y="28"/>
                  </a:lnTo>
                  <a:lnTo>
                    <a:pt x="240" y="26"/>
                  </a:lnTo>
                  <a:lnTo>
                    <a:pt x="244" y="22"/>
                  </a:lnTo>
                  <a:lnTo>
                    <a:pt x="247" y="22"/>
                  </a:lnTo>
                  <a:lnTo>
                    <a:pt x="253" y="19"/>
                  </a:lnTo>
                  <a:lnTo>
                    <a:pt x="259" y="17"/>
                  </a:lnTo>
                  <a:lnTo>
                    <a:pt x="264" y="15"/>
                  </a:lnTo>
                  <a:lnTo>
                    <a:pt x="270" y="13"/>
                  </a:lnTo>
                  <a:lnTo>
                    <a:pt x="276" y="11"/>
                  </a:lnTo>
                  <a:lnTo>
                    <a:pt x="282" y="11"/>
                  </a:lnTo>
                  <a:lnTo>
                    <a:pt x="285" y="7"/>
                  </a:lnTo>
                  <a:lnTo>
                    <a:pt x="291" y="7"/>
                  </a:lnTo>
                  <a:lnTo>
                    <a:pt x="297" y="5"/>
                  </a:lnTo>
                  <a:lnTo>
                    <a:pt x="301" y="5"/>
                  </a:lnTo>
                  <a:lnTo>
                    <a:pt x="306" y="5"/>
                  </a:lnTo>
                  <a:lnTo>
                    <a:pt x="312" y="3"/>
                  </a:lnTo>
                  <a:lnTo>
                    <a:pt x="318" y="3"/>
                  </a:lnTo>
                  <a:lnTo>
                    <a:pt x="323" y="3"/>
                  </a:lnTo>
                  <a:lnTo>
                    <a:pt x="329" y="2"/>
                  </a:lnTo>
                  <a:lnTo>
                    <a:pt x="335" y="0"/>
                  </a:lnTo>
                  <a:lnTo>
                    <a:pt x="341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6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7" y="2"/>
                  </a:lnTo>
                  <a:lnTo>
                    <a:pt x="415" y="2"/>
                  </a:lnTo>
                  <a:lnTo>
                    <a:pt x="420" y="2"/>
                  </a:lnTo>
                  <a:lnTo>
                    <a:pt x="426" y="3"/>
                  </a:lnTo>
                  <a:lnTo>
                    <a:pt x="432" y="3"/>
                  </a:lnTo>
                  <a:lnTo>
                    <a:pt x="437" y="5"/>
                  </a:lnTo>
                  <a:lnTo>
                    <a:pt x="443" y="5"/>
                  </a:lnTo>
                  <a:lnTo>
                    <a:pt x="449" y="7"/>
                  </a:lnTo>
                  <a:lnTo>
                    <a:pt x="455" y="7"/>
                  </a:lnTo>
                  <a:lnTo>
                    <a:pt x="462" y="11"/>
                  </a:lnTo>
                  <a:lnTo>
                    <a:pt x="468" y="11"/>
                  </a:lnTo>
                  <a:lnTo>
                    <a:pt x="474" y="11"/>
                  </a:lnTo>
                  <a:lnTo>
                    <a:pt x="479" y="13"/>
                  </a:lnTo>
                  <a:lnTo>
                    <a:pt x="485" y="15"/>
                  </a:lnTo>
                  <a:lnTo>
                    <a:pt x="491" y="17"/>
                  </a:lnTo>
                  <a:lnTo>
                    <a:pt x="498" y="19"/>
                  </a:lnTo>
                  <a:lnTo>
                    <a:pt x="504" y="21"/>
                  </a:lnTo>
                  <a:lnTo>
                    <a:pt x="512" y="22"/>
                  </a:lnTo>
                  <a:lnTo>
                    <a:pt x="515" y="24"/>
                  </a:lnTo>
                  <a:lnTo>
                    <a:pt x="519" y="28"/>
                  </a:lnTo>
                  <a:lnTo>
                    <a:pt x="521" y="32"/>
                  </a:lnTo>
                  <a:lnTo>
                    <a:pt x="521" y="38"/>
                  </a:lnTo>
                  <a:lnTo>
                    <a:pt x="517" y="41"/>
                  </a:lnTo>
                  <a:lnTo>
                    <a:pt x="514" y="45"/>
                  </a:lnTo>
                  <a:lnTo>
                    <a:pt x="510" y="47"/>
                  </a:lnTo>
                  <a:lnTo>
                    <a:pt x="504" y="47"/>
                  </a:lnTo>
                  <a:lnTo>
                    <a:pt x="504" y="4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2796" y="3333"/>
              <a:ext cx="176" cy="370"/>
            </a:xfrm>
            <a:custGeom>
              <a:avLst/>
              <a:gdLst>
                <a:gd name="T0" fmla="*/ 42 w 352"/>
                <a:gd name="T1" fmla="*/ 1 h 739"/>
                <a:gd name="T2" fmla="*/ 76 w 352"/>
                <a:gd name="T3" fmla="*/ 9 h 739"/>
                <a:gd name="T4" fmla="*/ 109 w 352"/>
                <a:gd name="T5" fmla="*/ 19 h 739"/>
                <a:gd name="T6" fmla="*/ 141 w 352"/>
                <a:gd name="T7" fmla="*/ 30 h 739"/>
                <a:gd name="T8" fmla="*/ 172 w 352"/>
                <a:gd name="T9" fmla="*/ 43 h 739"/>
                <a:gd name="T10" fmla="*/ 200 w 352"/>
                <a:gd name="T11" fmla="*/ 57 h 739"/>
                <a:gd name="T12" fmla="*/ 225 w 352"/>
                <a:gd name="T13" fmla="*/ 76 h 739"/>
                <a:gd name="T14" fmla="*/ 250 w 352"/>
                <a:gd name="T15" fmla="*/ 95 h 739"/>
                <a:gd name="T16" fmla="*/ 270 w 352"/>
                <a:gd name="T17" fmla="*/ 117 h 739"/>
                <a:gd name="T18" fmla="*/ 291 w 352"/>
                <a:gd name="T19" fmla="*/ 144 h 739"/>
                <a:gd name="T20" fmla="*/ 308 w 352"/>
                <a:gd name="T21" fmla="*/ 171 h 739"/>
                <a:gd name="T22" fmla="*/ 322 w 352"/>
                <a:gd name="T23" fmla="*/ 201 h 739"/>
                <a:gd name="T24" fmla="*/ 335 w 352"/>
                <a:gd name="T25" fmla="*/ 235 h 739"/>
                <a:gd name="T26" fmla="*/ 345 w 352"/>
                <a:gd name="T27" fmla="*/ 283 h 739"/>
                <a:gd name="T28" fmla="*/ 350 w 352"/>
                <a:gd name="T29" fmla="*/ 330 h 739"/>
                <a:gd name="T30" fmla="*/ 352 w 352"/>
                <a:gd name="T31" fmla="*/ 374 h 739"/>
                <a:gd name="T32" fmla="*/ 348 w 352"/>
                <a:gd name="T33" fmla="*/ 418 h 739"/>
                <a:gd name="T34" fmla="*/ 339 w 352"/>
                <a:gd name="T35" fmla="*/ 460 h 739"/>
                <a:gd name="T36" fmla="*/ 326 w 352"/>
                <a:gd name="T37" fmla="*/ 500 h 739"/>
                <a:gd name="T38" fmla="*/ 308 w 352"/>
                <a:gd name="T39" fmla="*/ 539 h 739"/>
                <a:gd name="T40" fmla="*/ 286 w 352"/>
                <a:gd name="T41" fmla="*/ 577 h 739"/>
                <a:gd name="T42" fmla="*/ 261 w 352"/>
                <a:gd name="T43" fmla="*/ 612 h 739"/>
                <a:gd name="T44" fmla="*/ 231 w 352"/>
                <a:gd name="T45" fmla="*/ 648 h 739"/>
                <a:gd name="T46" fmla="*/ 200 w 352"/>
                <a:gd name="T47" fmla="*/ 680 h 739"/>
                <a:gd name="T48" fmla="*/ 164 w 352"/>
                <a:gd name="T49" fmla="*/ 714 h 739"/>
                <a:gd name="T50" fmla="*/ 130 w 352"/>
                <a:gd name="T51" fmla="*/ 739 h 739"/>
                <a:gd name="T52" fmla="*/ 116 w 352"/>
                <a:gd name="T53" fmla="*/ 728 h 739"/>
                <a:gd name="T54" fmla="*/ 141 w 352"/>
                <a:gd name="T55" fmla="*/ 703 h 739"/>
                <a:gd name="T56" fmla="*/ 173 w 352"/>
                <a:gd name="T57" fmla="*/ 674 h 739"/>
                <a:gd name="T58" fmla="*/ 200 w 352"/>
                <a:gd name="T59" fmla="*/ 644 h 739"/>
                <a:gd name="T60" fmla="*/ 225 w 352"/>
                <a:gd name="T61" fmla="*/ 612 h 739"/>
                <a:gd name="T62" fmla="*/ 246 w 352"/>
                <a:gd name="T63" fmla="*/ 577 h 739"/>
                <a:gd name="T64" fmla="*/ 263 w 352"/>
                <a:gd name="T65" fmla="*/ 541 h 739"/>
                <a:gd name="T66" fmla="*/ 276 w 352"/>
                <a:gd name="T67" fmla="*/ 507 h 739"/>
                <a:gd name="T68" fmla="*/ 286 w 352"/>
                <a:gd name="T69" fmla="*/ 469 h 739"/>
                <a:gd name="T70" fmla="*/ 291 w 352"/>
                <a:gd name="T71" fmla="*/ 427 h 739"/>
                <a:gd name="T72" fmla="*/ 293 w 352"/>
                <a:gd name="T73" fmla="*/ 389 h 739"/>
                <a:gd name="T74" fmla="*/ 291 w 352"/>
                <a:gd name="T75" fmla="*/ 347 h 739"/>
                <a:gd name="T76" fmla="*/ 286 w 352"/>
                <a:gd name="T77" fmla="*/ 306 h 739"/>
                <a:gd name="T78" fmla="*/ 274 w 352"/>
                <a:gd name="T79" fmla="*/ 264 h 739"/>
                <a:gd name="T80" fmla="*/ 263 w 352"/>
                <a:gd name="T81" fmla="*/ 230 h 739"/>
                <a:gd name="T82" fmla="*/ 251 w 352"/>
                <a:gd name="T83" fmla="*/ 201 h 739"/>
                <a:gd name="T84" fmla="*/ 238 w 352"/>
                <a:gd name="T85" fmla="*/ 174 h 739"/>
                <a:gd name="T86" fmla="*/ 223 w 352"/>
                <a:gd name="T87" fmla="*/ 150 h 739"/>
                <a:gd name="T88" fmla="*/ 208 w 352"/>
                <a:gd name="T89" fmla="*/ 127 h 739"/>
                <a:gd name="T90" fmla="*/ 172 w 352"/>
                <a:gd name="T91" fmla="*/ 91 h 739"/>
                <a:gd name="T92" fmla="*/ 151 w 352"/>
                <a:gd name="T93" fmla="*/ 74 h 739"/>
                <a:gd name="T94" fmla="*/ 128 w 352"/>
                <a:gd name="T95" fmla="*/ 57 h 739"/>
                <a:gd name="T96" fmla="*/ 103 w 352"/>
                <a:gd name="T97" fmla="*/ 45 h 739"/>
                <a:gd name="T98" fmla="*/ 75 w 352"/>
                <a:gd name="T99" fmla="*/ 34 h 739"/>
                <a:gd name="T100" fmla="*/ 46 w 352"/>
                <a:gd name="T101" fmla="*/ 26 h 739"/>
                <a:gd name="T102" fmla="*/ 16 w 352"/>
                <a:gd name="T103" fmla="*/ 20 h 739"/>
                <a:gd name="T104" fmla="*/ 2 w 352"/>
                <a:gd name="T105" fmla="*/ 7 h 739"/>
                <a:gd name="T106" fmla="*/ 16 w 352"/>
                <a:gd name="T10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2" h="739">
                  <a:moveTo>
                    <a:pt x="16" y="0"/>
                  </a:moveTo>
                  <a:lnTo>
                    <a:pt x="21" y="0"/>
                  </a:lnTo>
                  <a:lnTo>
                    <a:pt x="27" y="1"/>
                  </a:lnTo>
                  <a:lnTo>
                    <a:pt x="35" y="1"/>
                  </a:lnTo>
                  <a:lnTo>
                    <a:pt x="42" y="1"/>
                  </a:lnTo>
                  <a:lnTo>
                    <a:pt x="50" y="3"/>
                  </a:lnTo>
                  <a:lnTo>
                    <a:pt x="57" y="5"/>
                  </a:lnTo>
                  <a:lnTo>
                    <a:pt x="63" y="7"/>
                  </a:lnTo>
                  <a:lnTo>
                    <a:pt x="71" y="7"/>
                  </a:lnTo>
                  <a:lnTo>
                    <a:pt x="76" y="9"/>
                  </a:lnTo>
                  <a:lnTo>
                    <a:pt x="82" y="11"/>
                  </a:lnTo>
                  <a:lnTo>
                    <a:pt x="90" y="13"/>
                  </a:lnTo>
                  <a:lnTo>
                    <a:pt x="97" y="15"/>
                  </a:lnTo>
                  <a:lnTo>
                    <a:pt x="103" y="17"/>
                  </a:lnTo>
                  <a:lnTo>
                    <a:pt x="109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0" y="24"/>
                  </a:lnTo>
                  <a:lnTo>
                    <a:pt x="135" y="26"/>
                  </a:lnTo>
                  <a:lnTo>
                    <a:pt x="141" y="30"/>
                  </a:lnTo>
                  <a:lnTo>
                    <a:pt x="147" y="32"/>
                  </a:lnTo>
                  <a:lnTo>
                    <a:pt x="153" y="34"/>
                  </a:lnTo>
                  <a:lnTo>
                    <a:pt x="158" y="38"/>
                  </a:lnTo>
                  <a:lnTo>
                    <a:pt x="166" y="40"/>
                  </a:lnTo>
                  <a:lnTo>
                    <a:pt x="172" y="43"/>
                  </a:lnTo>
                  <a:lnTo>
                    <a:pt x="177" y="43"/>
                  </a:lnTo>
                  <a:lnTo>
                    <a:pt x="183" y="49"/>
                  </a:lnTo>
                  <a:lnTo>
                    <a:pt x="189" y="51"/>
                  </a:lnTo>
                  <a:lnTo>
                    <a:pt x="194" y="55"/>
                  </a:lnTo>
                  <a:lnTo>
                    <a:pt x="200" y="57"/>
                  </a:lnTo>
                  <a:lnTo>
                    <a:pt x="204" y="62"/>
                  </a:lnTo>
                  <a:lnTo>
                    <a:pt x="210" y="64"/>
                  </a:lnTo>
                  <a:lnTo>
                    <a:pt x="215" y="68"/>
                  </a:lnTo>
                  <a:lnTo>
                    <a:pt x="219" y="72"/>
                  </a:lnTo>
                  <a:lnTo>
                    <a:pt x="225" y="76"/>
                  </a:lnTo>
                  <a:lnTo>
                    <a:pt x="231" y="79"/>
                  </a:lnTo>
                  <a:lnTo>
                    <a:pt x="234" y="83"/>
                  </a:lnTo>
                  <a:lnTo>
                    <a:pt x="238" y="87"/>
                  </a:lnTo>
                  <a:lnTo>
                    <a:pt x="244" y="91"/>
                  </a:lnTo>
                  <a:lnTo>
                    <a:pt x="250" y="95"/>
                  </a:lnTo>
                  <a:lnTo>
                    <a:pt x="253" y="98"/>
                  </a:lnTo>
                  <a:lnTo>
                    <a:pt x="257" y="104"/>
                  </a:lnTo>
                  <a:lnTo>
                    <a:pt x="261" y="108"/>
                  </a:lnTo>
                  <a:lnTo>
                    <a:pt x="267" y="114"/>
                  </a:lnTo>
                  <a:lnTo>
                    <a:pt x="270" y="117"/>
                  </a:lnTo>
                  <a:lnTo>
                    <a:pt x="274" y="121"/>
                  </a:lnTo>
                  <a:lnTo>
                    <a:pt x="278" y="127"/>
                  </a:lnTo>
                  <a:lnTo>
                    <a:pt x="282" y="133"/>
                  </a:lnTo>
                  <a:lnTo>
                    <a:pt x="286" y="138"/>
                  </a:lnTo>
                  <a:lnTo>
                    <a:pt x="291" y="144"/>
                  </a:lnTo>
                  <a:lnTo>
                    <a:pt x="293" y="148"/>
                  </a:lnTo>
                  <a:lnTo>
                    <a:pt x="297" y="154"/>
                  </a:lnTo>
                  <a:lnTo>
                    <a:pt x="301" y="159"/>
                  </a:lnTo>
                  <a:lnTo>
                    <a:pt x="303" y="163"/>
                  </a:lnTo>
                  <a:lnTo>
                    <a:pt x="308" y="171"/>
                  </a:lnTo>
                  <a:lnTo>
                    <a:pt x="308" y="176"/>
                  </a:lnTo>
                  <a:lnTo>
                    <a:pt x="314" y="184"/>
                  </a:lnTo>
                  <a:lnTo>
                    <a:pt x="316" y="188"/>
                  </a:lnTo>
                  <a:lnTo>
                    <a:pt x="320" y="195"/>
                  </a:lnTo>
                  <a:lnTo>
                    <a:pt x="322" y="201"/>
                  </a:lnTo>
                  <a:lnTo>
                    <a:pt x="326" y="209"/>
                  </a:lnTo>
                  <a:lnTo>
                    <a:pt x="328" y="216"/>
                  </a:lnTo>
                  <a:lnTo>
                    <a:pt x="329" y="224"/>
                  </a:lnTo>
                  <a:lnTo>
                    <a:pt x="333" y="230"/>
                  </a:lnTo>
                  <a:lnTo>
                    <a:pt x="335" y="235"/>
                  </a:lnTo>
                  <a:lnTo>
                    <a:pt x="337" y="245"/>
                  </a:lnTo>
                  <a:lnTo>
                    <a:pt x="339" y="254"/>
                  </a:lnTo>
                  <a:lnTo>
                    <a:pt x="341" y="266"/>
                  </a:lnTo>
                  <a:lnTo>
                    <a:pt x="345" y="273"/>
                  </a:lnTo>
                  <a:lnTo>
                    <a:pt x="345" y="283"/>
                  </a:lnTo>
                  <a:lnTo>
                    <a:pt x="347" y="292"/>
                  </a:lnTo>
                  <a:lnTo>
                    <a:pt x="348" y="302"/>
                  </a:lnTo>
                  <a:lnTo>
                    <a:pt x="350" y="313"/>
                  </a:lnTo>
                  <a:lnTo>
                    <a:pt x="350" y="321"/>
                  </a:lnTo>
                  <a:lnTo>
                    <a:pt x="350" y="330"/>
                  </a:lnTo>
                  <a:lnTo>
                    <a:pt x="350" y="338"/>
                  </a:lnTo>
                  <a:lnTo>
                    <a:pt x="352" y="347"/>
                  </a:lnTo>
                  <a:lnTo>
                    <a:pt x="352" y="355"/>
                  </a:lnTo>
                  <a:lnTo>
                    <a:pt x="352" y="366"/>
                  </a:lnTo>
                  <a:lnTo>
                    <a:pt x="352" y="374"/>
                  </a:lnTo>
                  <a:lnTo>
                    <a:pt x="352" y="385"/>
                  </a:lnTo>
                  <a:lnTo>
                    <a:pt x="350" y="391"/>
                  </a:lnTo>
                  <a:lnTo>
                    <a:pt x="350" y="401"/>
                  </a:lnTo>
                  <a:lnTo>
                    <a:pt x="348" y="408"/>
                  </a:lnTo>
                  <a:lnTo>
                    <a:pt x="348" y="418"/>
                  </a:lnTo>
                  <a:lnTo>
                    <a:pt x="345" y="427"/>
                  </a:lnTo>
                  <a:lnTo>
                    <a:pt x="345" y="435"/>
                  </a:lnTo>
                  <a:lnTo>
                    <a:pt x="343" y="444"/>
                  </a:lnTo>
                  <a:lnTo>
                    <a:pt x="341" y="452"/>
                  </a:lnTo>
                  <a:lnTo>
                    <a:pt x="339" y="460"/>
                  </a:lnTo>
                  <a:lnTo>
                    <a:pt x="337" y="469"/>
                  </a:lnTo>
                  <a:lnTo>
                    <a:pt x="333" y="475"/>
                  </a:lnTo>
                  <a:lnTo>
                    <a:pt x="333" y="484"/>
                  </a:lnTo>
                  <a:lnTo>
                    <a:pt x="328" y="492"/>
                  </a:lnTo>
                  <a:lnTo>
                    <a:pt x="326" y="500"/>
                  </a:lnTo>
                  <a:lnTo>
                    <a:pt x="322" y="509"/>
                  </a:lnTo>
                  <a:lnTo>
                    <a:pt x="320" y="517"/>
                  </a:lnTo>
                  <a:lnTo>
                    <a:pt x="316" y="524"/>
                  </a:lnTo>
                  <a:lnTo>
                    <a:pt x="312" y="532"/>
                  </a:lnTo>
                  <a:lnTo>
                    <a:pt x="308" y="539"/>
                  </a:lnTo>
                  <a:lnTo>
                    <a:pt x="303" y="547"/>
                  </a:lnTo>
                  <a:lnTo>
                    <a:pt x="299" y="555"/>
                  </a:lnTo>
                  <a:lnTo>
                    <a:pt x="295" y="562"/>
                  </a:lnTo>
                  <a:lnTo>
                    <a:pt x="291" y="570"/>
                  </a:lnTo>
                  <a:lnTo>
                    <a:pt x="286" y="577"/>
                  </a:lnTo>
                  <a:lnTo>
                    <a:pt x="282" y="583"/>
                  </a:lnTo>
                  <a:lnTo>
                    <a:pt x="276" y="591"/>
                  </a:lnTo>
                  <a:lnTo>
                    <a:pt x="270" y="598"/>
                  </a:lnTo>
                  <a:lnTo>
                    <a:pt x="267" y="606"/>
                  </a:lnTo>
                  <a:lnTo>
                    <a:pt x="261" y="612"/>
                  </a:lnTo>
                  <a:lnTo>
                    <a:pt x="255" y="619"/>
                  </a:lnTo>
                  <a:lnTo>
                    <a:pt x="250" y="627"/>
                  </a:lnTo>
                  <a:lnTo>
                    <a:pt x="244" y="636"/>
                  </a:lnTo>
                  <a:lnTo>
                    <a:pt x="238" y="642"/>
                  </a:lnTo>
                  <a:lnTo>
                    <a:pt x="231" y="648"/>
                  </a:lnTo>
                  <a:lnTo>
                    <a:pt x="225" y="653"/>
                  </a:lnTo>
                  <a:lnTo>
                    <a:pt x="219" y="661"/>
                  </a:lnTo>
                  <a:lnTo>
                    <a:pt x="213" y="667"/>
                  </a:lnTo>
                  <a:lnTo>
                    <a:pt x="206" y="674"/>
                  </a:lnTo>
                  <a:lnTo>
                    <a:pt x="200" y="680"/>
                  </a:lnTo>
                  <a:lnTo>
                    <a:pt x="194" y="688"/>
                  </a:lnTo>
                  <a:lnTo>
                    <a:pt x="185" y="693"/>
                  </a:lnTo>
                  <a:lnTo>
                    <a:pt x="177" y="701"/>
                  </a:lnTo>
                  <a:lnTo>
                    <a:pt x="172" y="707"/>
                  </a:lnTo>
                  <a:lnTo>
                    <a:pt x="164" y="714"/>
                  </a:lnTo>
                  <a:lnTo>
                    <a:pt x="156" y="720"/>
                  </a:lnTo>
                  <a:lnTo>
                    <a:pt x="149" y="726"/>
                  </a:lnTo>
                  <a:lnTo>
                    <a:pt x="141" y="731"/>
                  </a:lnTo>
                  <a:lnTo>
                    <a:pt x="135" y="737"/>
                  </a:lnTo>
                  <a:lnTo>
                    <a:pt x="130" y="739"/>
                  </a:lnTo>
                  <a:lnTo>
                    <a:pt x="126" y="739"/>
                  </a:lnTo>
                  <a:lnTo>
                    <a:pt x="122" y="737"/>
                  </a:lnTo>
                  <a:lnTo>
                    <a:pt x="118" y="735"/>
                  </a:lnTo>
                  <a:lnTo>
                    <a:pt x="116" y="731"/>
                  </a:lnTo>
                  <a:lnTo>
                    <a:pt x="116" y="728"/>
                  </a:lnTo>
                  <a:lnTo>
                    <a:pt x="116" y="724"/>
                  </a:lnTo>
                  <a:lnTo>
                    <a:pt x="122" y="720"/>
                  </a:lnTo>
                  <a:lnTo>
                    <a:pt x="128" y="714"/>
                  </a:lnTo>
                  <a:lnTo>
                    <a:pt x="135" y="709"/>
                  </a:lnTo>
                  <a:lnTo>
                    <a:pt x="141" y="703"/>
                  </a:lnTo>
                  <a:lnTo>
                    <a:pt x="147" y="697"/>
                  </a:lnTo>
                  <a:lnTo>
                    <a:pt x="154" y="691"/>
                  </a:lnTo>
                  <a:lnTo>
                    <a:pt x="160" y="686"/>
                  </a:lnTo>
                  <a:lnTo>
                    <a:pt x="168" y="680"/>
                  </a:lnTo>
                  <a:lnTo>
                    <a:pt x="173" y="674"/>
                  </a:lnTo>
                  <a:lnTo>
                    <a:pt x="179" y="669"/>
                  </a:lnTo>
                  <a:lnTo>
                    <a:pt x="185" y="661"/>
                  </a:lnTo>
                  <a:lnTo>
                    <a:pt x="189" y="655"/>
                  </a:lnTo>
                  <a:lnTo>
                    <a:pt x="194" y="650"/>
                  </a:lnTo>
                  <a:lnTo>
                    <a:pt x="200" y="644"/>
                  </a:lnTo>
                  <a:lnTo>
                    <a:pt x="206" y="636"/>
                  </a:lnTo>
                  <a:lnTo>
                    <a:pt x="212" y="631"/>
                  </a:lnTo>
                  <a:lnTo>
                    <a:pt x="217" y="625"/>
                  </a:lnTo>
                  <a:lnTo>
                    <a:pt x="219" y="617"/>
                  </a:lnTo>
                  <a:lnTo>
                    <a:pt x="225" y="612"/>
                  </a:lnTo>
                  <a:lnTo>
                    <a:pt x="229" y="606"/>
                  </a:lnTo>
                  <a:lnTo>
                    <a:pt x="234" y="598"/>
                  </a:lnTo>
                  <a:lnTo>
                    <a:pt x="236" y="591"/>
                  </a:lnTo>
                  <a:lnTo>
                    <a:pt x="242" y="583"/>
                  </a:lnTo>
                  <a:lnTo>
                    <a:pt x="246" y="577"/>
                  </a:lnTo>
                  <a:lnTo>
                    <a:pt x="250" y="570"/>
                  </a:lnTo>
                  <a:lnTo>
                    <a:pt x="253" y="564"/>
                  </a:lnTo>
                  <a:lnTo>
                    <a:pt x="257" y="557"/>
                  </a:lnTo>
                  <a:lnTo>
                    <a:pt x="261" y="549"/>
                  </a:lnTo>
                  <a:lnTo>
                    <a:pt x="263" y="541"/>
                  </a:lnTo>
                  <a:lnTo>
                    <a:pt x="267" y="534"/>
                  </a:lnTo>
                  <a:lnTo>
                    <a:pt x="269" y="528"/>
                  </a:lnTo>
                  <a:lnTo>
                    <a:pt x="272" y="522"/>
                  </a:lnTo>
                  <a:lnTo>
                    <a:pt x="274" y="515"/>
                  </a:lnTo>
                  <a:lnTo>
                    <a:pt x="276" y="507"/>
                  </a:lnTo>
                  <a:lnTo>
                    <a:pt x="278" y="500"/>
                  </a:lnTo>
                  <a:lnTo>
                    <a:pt x="280" y="492"/>
                  </a:lnTo>
                  <a:lnTo>
                    <a:pt x="284" y="484"/>
                  </a:lnTo>
                  <a:lnTo>
                    <a:pt x="284" y="475"/>
                  </a:lnTo>
                  <a:lnTo>
                    <a:pt x="286" y="469"/>
                  </a:lnTo>
                  <a:lnTo>
                    <a:pt x="286" y="460"/>
                  </a:lnTo>
                  <a:lnTo>
                    <a:pt x="288" y="452"/>
                  </a:lnTo>
                  <a:lnTo>
                    <a:pt x="289" y="444"/>
                  </a:lnTo>
                  <a:lnTo>
                    <a:pt x="291" y="437"/>
                  </a:lnTo>
                  <a:lnTo>
                    <a:pt x="291" y="427"/>
                  </a:lnTo>
                  <a:lnTo>
                    <a:pt x="291" y="422"/>
                  </a:lnTo>
                  <a:lnTo>
                    <a:pt x="291" y="412"/>
                  </a:lnTo>
                  <a:lnTo>
                    <a:pt x="291" y="404"/>
                  </a:lnTo>
                  <a:lnTo>
                    <a:pt x="291" y="397"/>
                  </a:lnTo>
                  <a:lnTo>
                    <a:pt x="293" y="389"/>
                  </a:lnTo>
                  <a:lnTo>
                    <a:pt x="291" y="380"/>
                  </a:lnTo>
                  <a:lnTo>
                    <a:pt x="291" y="372"/>
                  </a:lnTo>
                  <a:lnTo>
                    <a:pt x="291" y="365"/>
                  </a:lnTo>
                  <a:lnTo>
                    <a:pt x="291" y="355"/>
                  </a:lnTo>
                  <a:lnTo>
                    <a:pt x="291" y="347"/>
                  </a:lnTo>
                  <a:lnTo>
                    <a:pt x="289" y="340"/>
                  </a:lnTo>
                  <a:lnTo>
                    <a:pt x="288" y="330"/>
                  </a:lnTo>
                  <a:lnTo>
                    <a:pt x="288" y="323"/>
                  </a:lnTo>
                  <a:lnTo>
                    <a:pt x="286" y="313"/>
                  </a:lnTo>
                  <a:lnTo>
                    <a:pt x="286" y="306"/>
                  </a:lnTo>
                  <a:lnTo>
                    <a:pt x="284" y="296"/>
                  </a:lnTo>
                  <a:lnTo>
                    <a:pt x="282" y="289"/>
                  </a:lnTo>
                  <a:lnTo>
                    <a:pt x="278" y="279"/>
                  </a:lnTo>
                  <a:lnTo>
                    <a:pt x="276" y="271"/>
                  </a:lnTo>
                  <a:lnTo>
                    <a:pt x="274" y="264"/>
                  </a:lnTo>
                  <a:lnTo>
                    <a:pt x="272" y="254"/>
                  </a:lnTo>
                  <a:lnTo>
                    <a:pt x="270" y="247"/>
                  </a:lnTo>
                  <a:lnTo>
                    <a:pt x="267" y="241"/>
                  </a:lnTo>
                  <a:lnTo>
                    <a:pt x="267" y="235"/>
                  </a:lnTo>
                  <a:lnTo>
                    <a:pt x="263" y="230"/>
                  </a:lnTo>
                  <a:lnTo>
                    <a:pt x="261" y="224"/>
                  </a:lnTo>
                  <a:lnTo>
                    <a:pt x="259" y="218"/>
                  </a:lnTo>
                  <a:lnTo>
                    <a:pt x="257" y="211"/>
                  </a:lnTo>
                  <a:lnTo>
                    <a:pt x="255" y="207"/>
                  </a:lnTo>
                  <a:lnTo>
                    <a:pt x="251" y="201"/>
                  </a:lnTo>
                  <a:lnTo>
                    <a:pt x="250" y="195"/>
                  </a:lnTo>
                  <a:lnTo>
                    <a:pt x="248" y="190"/>
                  </a:lnTo>
                  <a:lnTo>
                    <a:pt x="244" y="186"/>
                  </a:lnTo>
                  <a:lnTo>
                    <a:pt x="242" y="180"/>
                  </a:lnTo>
                  <a:lnTo>
                    <a:pt x="238" y="174"/>
                  </a:lnTo>
                  <a:lnTo>
                    <a:pt x="236" y="169"/>
                  </a:lnTo>
                  <a:lnTo>
                    <a:pt x="234" y="163"/>
                  </a:lnTo>
                  <a:lnTo>
                    <a:pt x="231" y="159"/>
                  </a:lnTo>
                  <a:lnTo>
                    <a:pt x="227" y="154"/>
                  </a:lnTo>
                  <a:lnTo>
                    <a:pt x="223" y="150"/>
                  </a:lnTo>
                  <a:lnTo>
                    <a:pt x="221" y="146"/>
                  </a:lnTo>
                  <a:lnTo>
                    <a:pt x="217" y="140"/>
                  </a:lnTo>
                  <a:lnTo>
                    <a:pt x="213" y="135"/>
                  </a:lnTo>
                  <a:lnTo>
                    <a:pt x="212" y="131"/>
                  </a:lnTo>
                  <a:lnTo>
                    <a:pt x="208" y="127"/>
                  </a:lnTo>
                  <a:lnTo>
                    <a:pt x="200" y="117"/>
                  </a:lnTo>
                  <a:lnTo>
                    <a:pt x="192" y="110"/>
                  </a:lnTo>
                  <a:lnTo>
                    <a:pt x="185" y="102"/>
                  </a:lnTo>
                  <a:lnTo>
                    <a:pt x="177" y="95"/>
                  </a:lnTo>
                  <a:lnTo>
                    <a:pt x="172" y="91"/>
                  </a:lnTo>
                  <a:lnTo>
                    <a:pt x="170" y="87"/>
                  </a:lnTo>
                  <a:lnTo>
                    <a:pt x="164" y="83"/>
                  </a:lnTo>
                  <a:lnTo>
                    <a:pt x="160" y="79"/>
                  </a:lnTo>
                  <a:lnTo>
                    <a:pt x="154" y="76"/>
                  </a:lnTo>
                  <a:lnTo>
                    <a:pt x="151" y="74"/>
                  </a:lnTo>
                  <a:lnTo>
                    <a:pt x="147" y="70"/>
                  </a:lnTo>
                  <a:lnTo>
                    <a:pt x="141" y="68"/>
                  </a:lnTo>
                  <a:lnTo>
                    <a:pt x="137" y="64"/>
                  </a:lnTo>
                  <a:lnTo>
                    <a:pt x="132" y="62"/>
                  </a:lnTo>
                  <a:lnTo>
                    <a:pt x="128" y="57"/>
                  </a:lnTo>
                  <a:lnTo>
                    <a:pt x="124" y="57"/>
                  </a:lnTo>
                  <a:lnTo>
                    <a:pt x="116" y="53"/>
                  </a:lnTo>
                  <a:lnTo>
                    <a:pt x="113" y="49"/>
                  </a:lnTo>
                  <a:lnTo>
                    <a:pt x="107" y="49"/>
                  </a:lnTo>
                  <a:lnTo>
                    <a:pt x="103" y="45"/>
                  </a:lnTo>
                  <a:lnTo>
                    <a:pt x="97" y="43"/>
                  </a:lnTo>
                  <a:lnTo>
                    <a:pt x="92" y="41"/>
                  </a:lnTo>
                  <a:lnTo>
                    <a:pt x="88" y="38"/>
                  </a:lnTo>
                  <a:lnTo>
                    <a:pt x="82" y="38"/>
                  </a:lnTo>
                  <a:lnTo>
                    <a:pt x="75" y="34"/>
                  </a:lnTo>
                  <a:lnTo>
                    <a:pt x="69" y="32"/>
                  </a:lnTo>
                  <a:lnTo>
                    <a:pt x="63" y="32"/>
                  </a:lnTo>
                  <a:lnTo>
                    <a:pt x="57" y="30"/>
                  </a:lnTo>
                  <a:lnTo>
                    <a:pt x="52" y="26"/>
                  </a:lnTo>
                  <a:lnTo>
                    <a:pt x="46" y="26"/>
                  </a:lnTo>
                  <a:lnTo>
                    <a:pt x="40" y="26"/>
                  </a:lnTo>
                  <a:lnTo>
                    <a:pt x="35" y="24"/>
                  </a:lnTo>
                  <a:lnTo>
                    <a:pt x="29" y="22"/>
                  </a:lnTo>
                  <a:lnTo>
                    <a:pt x="21" y="22"/>
                  </a:lnTo>
                  <a:lnTo>
                    <a:pt x="16" y="20"/>
                  </a:lnTo>
                  <a:lnTo>
                    <a:pt x="10" y="20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7" name="Freeform 9"/>
            <p:cNvSpPr>
              <a:spLocks/>
            </p:cNvSpPr>
            <p:nvPr/>
          </p:nvSpPr>
          <p:spPr bwMode="auto">
            <a:xfrm>
              <a:off x="2574" y="3203"/>
              <a:ext cx="117" cy="119"/>
            </a:xfrm>
            <a:custGeom>
              <a:avLst/>
              <a:gdLst>
                <a:gd name="T0" fmla="*/ 147 w 234"/>
                <a:gd name="T1" fmla="*/ 36 h 240"/>
                <a:gd name="T2" fmla="*/ 126 w 234"/>
                <a:gd name="T3" fmla="*/ 31 h 240"/>
                <a:gd name="T4" fmla="*/ 105 w 234"/>
                <a:gd name="T5" fmla="*/ 34 h 240"/>
                <a:gd name="T6" fmla="*/ 84 w 234"/>
                <a:gd name="T7" fmla="*/ 42 h 240"/>
                <a:gd name="T8" fmla="*/ 70 w 234"/>
                <a:gd name="T9" fmla="*/ 59 h 240"/>
                <a:gd name="T10" fmla="*/ 59 w 234"/>
                <a:gd name="T11" fmla="*/ 78 h 240"/>
                <a:gd name="T12" fmla="*/ 53 w 234"/>
                <a:gd name="T13" fmla="*/ 101 h 240"/>
                <a:gd name="T14" fmla="*/ 50 w 234"/>
                <a:gd name="T15" fmla="*/ 122 h 240"/>
                <a:gd name="T16" fmla="*/ 55 w 234"/>
                <a:gd name="T17" fmla="*/ 143 h 240"/>
                <a:gd name="T18" fmla="*/ 67 w 234"/>
                <a:gd name="T19" fmla="*/ 160 h 240"/>
                <a:gd name="T20" fmla="*/ 89 w 234"/>
                <a:gd name="T21" fmla="*/ 175 h 240"/>
                <a:gd name="T22" fmla="*/ 101 w 234"/>
                <a:gd name="T23" fmla="*/ 181 h 240"/>
                <a:gd name="T24" fmla="*/ 114 w 234"/>
                <a:gd name="T25" fmla="*/ 185 h 240"/>
                <a:gd name="T26" fmla="*/ 131 w 234"/>
                <a:gd name="T27" fmla="*/ 185 h 240"/>
                <a:gd name="T28" fmla="*/ 154 w 234"/>
                <a:gd name="T29" fmla="*/ 185 h 240"/>
                <a:gd name="T30" fmla="*/ 175 w 234"/>
                <a:gd name="T31" fmla="*/ 175 h 240"/>
                <a:gd name="T32" fmla="*/ 198 w 234"/>
                <a:gd name="T33" fmla="*/ 164 h 240"/>
                <a:gd name="T34" fmla="*/ 211 w 234"/>
                <a:gd name="T35" fmla="*/ 156 h 240"/>
                <a:gd name="T36" fmla="*/ 226 w 234"/>
                <a:gd name="T37" fmla="*/ 148 h 240"/>
                <a:gd name="T38" fmla="*/ 234 w 234"/>
                <a:gd name="T39" fmla="*/ 152 h 240"/>
                <a:gd name="T40" fmla="*/ 232 w 234"/>
                <a:gd name="T41" fmla="*/ 166 h 240"/>
                <a:gd name="T42" fmla="*/ 221 w 234"/>
                <a:gd name="T43" fmla="*/ 181 h 240"/>
                <a:gd name="T44" fmla="*/ 205 w 234"/>
                <a:gd name="T45" fmla="*/ 198 h 240"/>
                <a:gd name="T46" fmla="*/ 185 w 234"/>
                <a:gd name="T47" fmla="*/ 213 h 240"/>
                <a:gd name="T48" fmla="*/ 167 w 234"/>
                <a:gd name="T49" fmla="*/ 223 h 240"/>
                <a:gd name="T50" fmla="*/ 156 w 234"/>
                <a:gd name="T51" fmla="*/ 228 h 240"/>
                <a:gd name="T52" fmla="*/ 143 w 234"/>
                <a:gd name="T53" fmla="*/ 234 h 240"/>
                <a:gd name="T54" fmla="*/ 127 w 234"/>
                <a:gd name="T55" fmla="*/ 238 h 240"/>
                <a:gd name="T56" fmla="*/ 112 w 234"/>
                <a:gd name="T57" fmla="*/ 240 h 240"/>
                <a:gd name="T58" fmla="*/ 97 w 234"/>
                <a:gd name="T59" fmla="*/ 240 h 240"/>
                <a:gd name="T60" fmla="*/ 84 w 234"/>
                <a:gd name="T61" fmla="*/ 238 h 240"/>
                <a:gd name="T62" fmla="*/ 69 w 234"/>
                <a:gd name="T63" fmla="*/ 234 h 240"/>
                <a:gd name="T64" fmla="*/ 51 w 234"/>
                <a:gd name="T65" fmla="*/ 224 h 240"/>
                <a:gd name="T66" fmla="*/ 36 w 234"/>
                <a:gd name="T67" fmla="*/ 215 h 240"/>
                <a:gd name="T68" fmla="*/ 25 w 234"/>
                <a:gd name="T69" fmla="*/ 204 h 240"/>
                <a:gd name="T70" fmla="*/ 15 w 234"/>
                <a:gd name="T71" fmla="*/ 186 h 240"/>
                <a:gd name="T72" fmla="*/ 8 w 234"/>
                <a:gd name="T73" fmla="*/ 171 h 240"/>
                <a:gd name="T74" fmla="*/ 4 w 234"/>
                <a:gd name="T75" fmla="*/ 156 h 240"/>
                <a:gd name="T76" fmla="*/ 0 w 234"/>
                <a:gd name="T77" fmla="*/ 137 h 240"/>
                <a:gd name="T78" fmla="*/ 0 w 234"/>
                <a:gd name="T79" fmla="*/ 120 h 240"/>
                <a:gd name="T80" fmla="*/ 0 w 234"/>
                <a:gd name="T81" fmla="*/ 101 h 240"/>
                <a:gd name="T82" fmla="*/ 2 w 234"/>
                <a:gd name="T83" fmla="*/ 84 h 240"/>
                <a:gd name="T84" fmla="*/ 8 w 234"/>
                <a:gd name="T85" fmla="*/ 69 h 240"/>
                <a:gd name="T86" fmla="*/ 15 w 234"/>
                <a:gd name="T87" fmla="*/ 51 h 240"/>
                <a:gd name="T88" fmla="*/ 29 w 234"/>
                <a:gd name="T89" fmla="*/ 36 h 240"/>
                <a:gd name="T90" fmla="*/ 44 w 234"/>
                <a:gd name="T91" fmla="*/ 23 h 240"/>
                <a:gd name="T92" fmla="*/ 63 w 234"/>
                <a:gd name="T93" fmla="*/ 13 h 240"/>
                <a:gd name="T94" fmla="*/ 84 w 234"/>
                <a:gd name="T95" fmla="*/ 6 h 240"/>
                <a:gd name="T96" fmla="*/ 105 w 234"/>
                <a:gd name="T97" fmla="*/ 2 h 240"/>
                <a:gd name="T98" fmla="*/ 124 w 234"/>
                <a:gd name="T99" fmla="*/ 0 h 240"/>
                <a:gd name="T100" fmla="*/ 145 w 234"/>
                <a:gd name="T101" fmla="*/ 4 h 240"/>
                <a:gd name="T102" fmla="*/ 162 w 234"/>
                <a:gd name="T103" fmla="*/ 12 h 240"/>
                <a:gd name="T104" fmla="*/ 175 w 234"/>
                <a:gd name="T105" fmla="*/ 23 h 240"/>
                <a:gd name="T106" fmla="*/ 183 w 234"/>
                <a:gd name="T107" fmla="*/ 36 h 240"/>
                <a:gd name="T108" fmla="*/ 179 w 234"/>
                <a:gd name="T109" fmla="*/ 48 h 240"/>
                <a:gd name="T110" fmla="*/ 167 w 234"/>
                <a:gd name="T111" fmla="*/ 4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40">
                  <a:moveTo>
                    <a:pt x="162" y="46"/>
                  </a:moveTo>
                  <a:lnTo>
                    <a:pt x="156" y="40"/>
                  </a:lnTo>
                  <a:lnTo>
                    <a:pt x="147" y="36"/>
                  </a:lnTo>
                  <a:lnTo>
                    <a:pt x="139" y="32"/>
                  </a:lnTo>
                  <a:lnTo>
                    <a:pt x="131" y="31"/>
                  </a:lnTo>
                  <a:lnTo>
                    <a:pt x="126" y="31"/>
                  </a:lnTo>
                  <a:lnTo>
                    <a:pt x="118" y="31"/>
                  </a:lnTo>
                  <a:lnTo>
                    <a:pt x="110" y="31"/>
                  </a:lnTo>
                  <a:lnTo>
                    <a:pt x="105" y="34"/>
                  </a:lnTo>
                  <a:lnTo>
                    <a:pt x="97" y="36"/>
                  </a:lnTo>
                  <a:lnTo>
                    <a:pt x="89" y="38"/>
                  </a:lnTo>
                  <a:lnTo>
                    <a:pt x="84" y="42"/>
                  </a:lnTo>
                  <a:lnTo>
                    <a:pt x="80" y="48"/>
                  </a:lnTo>
                  <a:lnTo>
                    <a:pt x="74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3" y="72"/>
                  </a:lnTo>
                  <a:lnTo>
                    <a:pt x="59" y="78"/>
                  </a:lnTo>
                  <a:lnTo>
                    <a:pt x="55" y="86"/>
                  </a:lnTo>
                  <a:lnTo>
                    <a:pt x="53" y="93"/>
                  </a:lnTo>
                  <a:lnTo>
                    <a:pt x="53" y="101"/>
                  </a:lnTo>
                  <a:lnTo>
                    <a:pt x="50" y="107"/>
                  </a:lnTo>
                  <a:lnTo>
                    <a:pt x="50" y="114"/>
                  </a:lnTo>
                  <a:lnTo>
                    <a:pt x="50" y="122"/>
                  </a:lnTo>
                  <a:lnTo>
                    <a:pt x="51" y="129"/>
                  </a:lnTo>
                  <a:lnTo>
                    <a:pt x="53" y="135"/>
                  </a:lnTo>
                  <a:lnTo>
                    <a:pt x="55" y="143"/>
                  </a:lnTo>
                  <a:lnTo>
                    <a:pt x="57" y="148"/>
                  </a:lnTo>
                  <a:lnTo>
                    <a:pt x="63" y="156"/>
                  </a:lnTo>
                  <a:lnTo>
                    <a:pt x="67" y="160"/>
                  </a:lnTo>
                  <a:lnTo>
                    <a:pt x="72" y="166"/>
                  </a:lnTo>
                  <a:lnTo>
                    <a:pt x="80" y="171"/>
                  </a:lnTo>
                  <a:lnTo>
                    <a:pt x="89" y="175"/>
                  </a:lnTo>
                  <a:lnTo>
                    <a:pt x="93" y="177"/>
                  </a:lnTo>
                  <a:lnTo>
                    <a:pt x="97" y="179"/>
                  </a:lnTo>
                  <a:lnTo>
                    <a:pt x="101" y="181"/>
                  </a:lnTo>
                  <a:lnTo>
                    <a:pt x="107" y="183"/>
                  </a:lnTo>
                  <a:lnTo>
                    <a:pt x="110" y="183"/>
                  </a:lnTo>
                  <a:lnTo>
                    <a:pt x="114" y="185"/>
                  </a:lnTo>
                  <a:lnTo>
                    <a:pt x="120" y="185"/>
                  </a:lnTo>
                  <a:lnTo>
                    <a:pt x="124" y="185"/>
                  </a:lnTo>
                  <a:lnTo>
                    <a:pt x="131" y="185"/>
                  </a:lnTo>
                  <a:lnTo>
                    <a:pt x="139" y="185"/>
                  </a:lnTo>
                  <a:lnTo>
                    <a:pt x="147" y="185"/>
                  </a:lnTo>
                  <a:lnTo>
                    <a:pt x="154" y="185"/>
                  </a:lnTo>
                  <a:lnTo>
                    <a:pt x="162" y="181"/>
                  </a:lnTo>
                  <a:lnTo>
                    <a:pt x="167" y="179"/>
                  </a:lnTo>
                  <a:lnTo>
                    <a:pt x="175" y="175"/>
                  </a:lnTo>
                  <a:lnTo>
                    <a:pt x="185" y="173"/>
                  </a:lnTo>
                  <a:lnTo>
                    <a:pt x="190" y="167"/>
                  </a:lnTo>
                  <a:lnTo>
                    <a:pt x="198" y="164"/>
                  </a:lnTo>
                  <a:lnTo>
                    <a:pt x="204" y="162"/>
                  </a:lnTo>
                  <a:lnTo>
                    <a:pt x="207" y="160"/>
                  </a:lnTo>
                  <a:lnTo>
                    <a:pt x="211" y="156"/>
                  </a:lnTo>
                  <a:lnTo>
                    <a:pt x="215" y="156"/>
                  </a:lnTo>
                  <a:lnTo>
                    <a:pt x="221" y="152"/>
                  </a:lnTo>
                  <a:lnTo>
                    <a:pt x="226" y="148"/>
                  </a:lnTo>
                  <a:lnTo>
                    <a:pt x="228" y="148"/>
                  </a:lnTo>
                  <a:lnTo>
                    <a:pt x="232" y="148"/>
                  </a:lnTo>
                  <a:lnTo>
                    <a:pt x="234" y="152"/>
                  </a:lnTo>
                  <a:lnTo>
                    <a:pt x="234" y="158"/>
                  </a:lnTo>
                  <a:lnTo>
                    <a:pt x="232" y="162"/>
                  </a:lnTo>
                  <a:lnTo>
                    <a:pt x="232" y="166"/>
                  </a:lnTo>
                  <a:lnTo>
                    <a:pt x="226" y="171"/>
                  </a:lnTo>
                  <a:lnTo>
                    <a:pt x="224" y="175"/>
                  </a:lnTo>
                  <a:lnTo>
                    <a:pt x="221" y="181"/>
                  </a:lnTo>
                  <a:lnTo>
                    <a:pt x="215" y="186"/>
                  </a:lnTo>
                  <a:lnTo>
                    <a:pt x="209" y="192"/>
                  </a:lnTo>
                  <a:lnTo>
                    <a:pt x="205" y="198"/>
                  </a:lnTo>
                  <a:lnTo>
                    <a:pt x="198" y="204"/>
                  </a:lnTo>
                  <a:lnTo>
                    <a:pt x="190" y="209"/>
                  </a:lnTo>
                  <a:lnTo>
                    <a:pt x="185" y="213"/>
                  </a:lnTo>
                  <a:lnTo>
                    <a:pt x="177" y="219"/>
                  </a:lnTo>
                  <a:lnTo>
                    <a:pt x="173" y="221"/>
                  </a:lnTo>
                  <a:lnTo>
                    <a:pt x="167" y="223"/>
                  </a:lnTo>
                  <a:lnTo>
                    <a:pt x="164" y="224"/>
                  </a:lnTo>
                  <a:lnTo>
                    <a:pt x="160" y="226"/>
                  </a:lnTo>
                  <a:lnTo>
                    <a:pt x="156" y="228"/>
                  </a:lnTo>
                  <a:lnTo>
                    <a:pt x="150" y="230"/>
                  </a:lnTo>
                  <a:lnTo>
                    <a:pt x="147" y="232"/>
                  </a:lnTo>
                  <a:lnTo>
                    <a:pt x="143" y="234"/>
                  </a:lnTo>
                  <a:lnTo>
                    <a:pt x="137" y="236"/>
                  </a:lnTo>
                  <a:lnTo>
                    <a:pt x="131" y="236"/>
                  </a:lnTo>
                  <a:lnTo>
                    <a:pt x="127" y="238"/>
                  </a:lnTo>
                  <a:lnTo>
                    <a:pt x="122" y="240"/>
                  </a:lnTo>
                  <a:lnTo>
                    <a:pt x="118" y="240"/>
                  </a:lnTo>
                  <a:lnTo>
                    <a:pt x="112" y="240"/>
                  </a:lnTo>
                  <a:lnTo>
                    <a:pt x="108" y="240"/>
                  </a:lnTo>
                  <a:lnTo>
                    <a:pt x="103" y="240"/>
                  </a:lnTo>
                  <a:lnTo>
                    <a:pt x="97" y="240"/>
                  </a:lnTo>
                  <a:lnTo>
                    <a:pt x="93" y="240"/>
                  </a:lnTo>
                  <a:lnTo>
                    <a:pt x="88" y="238"/>
                  </a:lnTo>
                  <a:lnTo>
                    <a:pt x="84" y="238"/>
                  </a:lnTo>
                  <a:lnTo>
                    <a:pt x="78" y="236"/>
                  </a:lnTo>
                  <a:lnTo>
                    <a:pt x="72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7" y="228"/>
                  </a:lnTo>
                  <a:lnTo>
                    <a:pt x="51" y="224"/>
                  </a:lnTo>
                  <a:lnTo>
                    <a:pt x="48" y="221"/>
                  </a:lnTo>
                  <a:lnTo>
                    <a:pt x="42" y="219"/>
                  </a:lnTo>
                  <a:lnTo>
                    <a:pt x="36" y="215"/>
                  </a:lnTo>
                  <a:lnTo>
                    <a:pt x="32" y="209"/>
                  </a:lnTo>
                  <a:lnTo>
                    <a:pt x="29" y="205"/>
                  </a:lnTo>
                  <a:lnTo>
                    <a:pt x="25" y="204"/>
                  </a:lnTo>
                  <a:lnTo>
                    <a:pt x="23" y="198"/>
                  </a:lnTo>
                  <a:lnTo>
                    <a:pt x="19" y="192"/>
                  </a:lnTo>
                  <a:lnTo>
                    <a:pt x="15" y="186"/>
                  </a:lnTo>
                  <a:lnTo>
                    <a:pt x="13" y="183"/>
                  </a:lnTo>
                  <a:lnTo>
                    <a:pt x="11" y="177"/>
                  </a:lnTo>
                  <a:lnTo>
                    <a:pt x="8" y="171"/>
                  </a:lnTo>
                  <a:lnTo>
                    <a:pt x="6" y="166"/>
                  </a:lnTo>
                  <a:lnTo>
                    <a:pt x="6" y="162"/>
                  </a:lnTo>
                  <a:lnTo>
                    <a:pt x="4" y="156"/>
                  </a:lnTo>
                  <a:lnTo>
                    <a:pt x="2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2" y="84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8" y="69"/>
                  </a:lnTo>
                  <a:lnTo>
                    <a:pt x="10" y="61"/>
                  </a:lnTo>
                  <a:lnTo>
                    <a:pt x="11" y="57"/>
                  </a:lnTo>
                  <a:lnTo>
                    <a:pt x="15" y="51"/>
                  </a:lnTo>
                  <a:lnTo>
                    <a:pt x="19" y="46"/>
                  </a:lnTo>
                  <a:lnTo>
                    <a:pt x="23" y="40"/>
                  </a:lnTo>
                  <a:lnTo>
                    <a:pt x="29" y="36"/>
                  </a:lnTo>
                  <a:lnTo>
                    <a:pt x="32" y="31"/>
                  </a:lnTo>
                  <a:lnTo>
                    <a:pt x="38" y="29"/>
                  </a:lnTo>
                  <a:lnTo>
                    <a:pt x="44" y="23"/>
                  </a:lnTo>
                  <a:lnTo>
                    <a:pt x="50" y="19"/>
                  </a:lnTo>
                  <a:lnTo>
                    <a:pt x="55" y="17"/>
                  </a:lnTo>
                  <a:lnTo>
                    <a:pt x="63" y="13"/>
                  </a:lnTo>
                  <a:lnTo>
                    <a:pt x="70" y="12"/>
                  </a:lnTo>
                  <a:lnTo>
                    <a:pt x="78" y="8"/>
                  </a:lnTo>
                  <a:lnTo>
                    <a:pt x="84" y="6"/>
                  </a:lnTo>
                  <a:lnTo>
                    <a:pt x="89" y="6"/>
                  </a:lnTo>
                  <a:lnTo>
                    <a:pt x="97" y="2"/>
                  </a:lnTo>
                  <a:lnTo>
                    <a:pt x="105" y="2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37" y="2"/>
                  </a:lnTo>
                  <a:lnTo>
                    <a:pt x="145" y="4"/>
                  </a:lnTo>
                  <a:lnTo>
                    <a:pt x="150" y="6"/>
                  </a:lnTo>
                  <a:lnTo>
                    <a:pt x="156" y="8"/>
                  </a:lnTo>
                  <a:lnTo>
                    <a:pt x="162" y="12"/>
                  </a:lnTo>
                  <a:lnTo>
                    <a:pt x="167" y="13"/>
                  </a:lnTo>
                  <a:lnTo>
                    <a:pt x="169" y="17"/>
                  </a:lnTo>
                  <a:lnTo>
                    <a:pt x="175" y="23"/>
                  </a:lnTo>
                  <a:lnTo>
                    <a:pt x="179" y="27"/>
                  </a:lnTo>
                  <a:lnTo>
                    <a:pt x="183" y="32"/>
                  </a:lnTo>
                  <a:lnTo>
                    <a:pt x="183" y="36"/>
                  </a:lnTo>
                  <a:lnTo>
                    <a:pt x="183" y="42"/>
                  </a:lnTo>
                  <a:lnTo>
                    <a:pt x="179" y="46"/>
                  </a:lnTo>
                  <a:lnTo>
                    <a:pt x="179" y="48"/>
                  </a:lnTo>
                  <a:lnTo>
                    <a:pt x="175" y="50"/>
                  </a:lnTo>
                  <a:lnTo>
                    <a:pt x="171" y="50"/>
                  </a:lnTo>
                  <a:lnTo>
                    <a:pt x="167" y="48"/>
                  </a:lnTo>
                  <a:lnTo>
                    <a:pt x="162" y="46"/>
                  </a:lnTo>
                  <a:lnTo>
                    <a:pt x="162" y="4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2635" y="3205"/>
              <a:ext cx="62" cy="100"/>
            </a:xfrm>
            <a:custGeom>
              <a:avLst/>
              <a:gdLst>
                <a:gd name="T0" fmla="*/ 13 w 124"/>
                <a:gd name="T1" fmla="*/ 0 h 199"/>
                <a:gd name="T2" fmla="*/ 25 w 124"/>
                <a:gd name="T3" fmla="*/ 0 h 199"/>
                <a:gd name="T4" fmla="*/ 32 w 124"/>
                <a:gd name="T5" fmla="*/ 0 h 199"/>
                <a:gd name="T6" fmla="*/ 44 w 124"/>
                <a:gd name="T7" fmla="*/ 2 h 199"/>
                <a:gd name="T8" fmla="*/ 55 w 124"/>
                <a:gd name="T9" fmla="*/ 6 h 199"/>
                <a:gd name="T10" fmla="*/ 70 w 124"/>
                <a:gd name="T11" fmla="*/ 13 h 199"/>
                <a:gd name="T12" fmla="*/ 84 w 124"/>
                <a:gd name="T13" fmla="*/ 25 h 199"/>
                <a:gd name="T14" fmla="*/ 97 w 124"/>
                <a:gd name="T15" fmla="*/ 34 h 199"/>
                <a:gd name="T16" fmla="*/ 106 w 124"/>
                <a:gd name="T17" fmla="*/ 47 h 199"/>
                <a:gd name="T18" fmla="*/ 114 w 124"/>
                <a:gd name="T19" fmla="*/ 63 h 199"/>
                <a:gd name="T20" fmla="*/ 120 w 124"/>
                <a:gd name="T21" fmla="*/ 78 h 199"/>
                <a:gd name="T22" fmla="*/ 124 w 124"/>
                <a:gd name="T23" fmla="*/ 93 h 199"/>
                <a:gd name="T24" fmla="*/ 124 w 124"/>
                <a:gd name="T25" fmla="*/ 108 h 199"/>
                <a:gd name="T26" fmla="*/ 122 w 124"/>
                <a:gd name="T27" fmla="*/ 125 h 199"/>
                <a:gd name="T28" fmla="*/ 118 w 124"/>
                <a:gd name="T29" fmla="*/ 141 h 199"/>
                <a:gd name="T30" fmla="*/ 108 w 124"/>
                <a:gd name="T31" fmla="*/ 156 h 199"/>
                <a:gd name="T32" fmla="*/ 99 w 124"/>
                <a:gd name="T33" fmla="*/ 173 h 199"/>
                <a:gd name="T34" fmla="*/ 86 w 124"/>
                <a:gd name="T35" fmla="*/ 186 h 199"/>
                <a:gd name="T36" fmla="*/ 70 w 124"/>
                <a:gd name="T37" fmla="*/ 198 h 199"/>
                <a:gd name="T38" fmla="*/ 61 w 124"/>
                <a:gd name="T39" fmla="*/ 199 h 199"/>
                <a:gd name="T40" fmla="*/ 61 w 124"/>
                <a:gd name="T41" fmla="*/ 194 h 199"/>
                <a:gd name="T42" fmla="*/ 61 w 124"/>
                <a:gd name="T43" fmla="*/ 184 h 199"/>
                <a:gd name="T44" fmla="*/ 67 w 124"/>
                <a:gd name="T45" fmla="*/ 171 h 199"/>
                <a:gd name="T46" fmla="*/ 74 w 124"/>
                <a:gd name="T47" fmla="*/ 156 h 199"/>
                <a:gd name="T48" fmla="*/ 80 w 124"/>
                <a:gd name="T49" fmla="*/ 142 h 199"/>
                <a:gd name="T50" fmla="*/ 86 w 124"/>
                <a:gd name="T51" fmla="*/ 137 h 199"/>
                <a:gd name="T52" fmla="*/ 87 w 124"/>
                <a:gd name="T53" fmla="*/ 127 h 199"/>
                <a:gd name="T54" fmla="*/ 91 w 124"/>
                <a:gd name="T55" fmla="*/ 118 h 199"/>
                <a:gd name="T56" fmla="*/ 91 w 124"/>
                <a:gd name="T57" fmla="*/ 106 h 199"/>
                <a:gd name="T58" fmla="*/ 91 w 124"/>
                <a:gd name="T59" fmla="*/ 97 h 199"/>
                <a:gd name="T60" fmla="*/ 89 w 124"/>
                <a:gd name="T61" fmla="*/ 87 h 199"/>
                <a:gd name="T62" fmla="*/ 86 w 124"/>
                <a:gd name="T63" fmla="*/ 78 h 199"/>
                <a:gd name="T64" fmla="*/ 80 w 124"/>
                <a:gd name="T65" fmla="*/ 66 h 199"/>
                <a:gd name="T66" fmla="*/ 67 w 124"/>
                <a:gd name="T67" fmla="*/ 53 h 199"/>
                <a:gd name="T68" fmla="*/ 53 w 124"/>
                <a:gd name="T69" fmla="*/ 42 h 199"/>
                <a:gd name="T70" fmla="*/ 40 w 124"/>
                <a:gd name="T71" fmla="*/ 32 h 199"/>
                <a:gd name="T72" fmla="*/ 30 w 124"/>
                <a:gd name="T73" fmla="*/ 28 h 199"/>
                <a:gd name="T74" fmla="*/ 21 w 124"/>
                <a:gd name="T75" fmla="*/ 25 h 199"/>
                <a:gd name="T76" fmla="*/ 13 w 124"/>
                <a:gd name="T77" fmla="*/ 21 h 199"/>
                <a:gd name="T78" fmla="*/ 4 w 124"/>
                <a:gd name="T79" fmla="*/ 17 h 199"/>
                <a:gd name="T80" fmla="*/ 0 w 124"/>
                <a:gd name="T81" fmla="*/ 11 h 199"/>
                <a:gd name="T82" fmla="*/ 0 w 124"/>
                <a:gd name="T83" fmla="*/ 4 h 199"/>
                <a:gd name="T84" fmla="*/ 6 w 124"/>
                <a:gd name="T85" fmla="*/ 0 h 199"/>
                <a:gd name="T86" fmla="*/ 11 w 124"/>
                <a:gd name="T8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" h="199">
                  <a:moveTo>
                    <a:pt x="11" y="0"/>
                  </a:move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5" y="6"/>
                  </a:lnTo>
                  <a:lnTo>
                    <a:pt x="63" y="11"/>
                  </a:lnTo>
                  <a:lnTo>
                    <a:pt x="70" y="13"/>
                  </a:lnTo>
                  <a:lnTo>
                    <a:pt x="78" y="19"/>
                  </a:lnTo>
                  <a:lnTo>
                    <a:pt x="84" y="25"/>
                  </a:lnTo>
                  <a:lnTo>
                    <a:pt x="91" y="30"/>
                  </a:lnTo>
                  <a:lnTo>
                    <a:pt x="97" y="34"/>
                  </a:lnTo>
                  <a:lnTo>
                    <a:pt x="101" y="42"/>
                  </a:lnTo>
                  <a:lnTo>
                    <a:pt x="106" y="47"/>
                  </a:lnTo>
                  <a:lnTo>
                    <a:pt x="110" y="55"/>
                  </a:lnTo>
                  <a:lnTo>
                    <a:pt x="114" y="63"/>
                  </a:lnTo>
                  <a:lnTo>
                    <a:pt x="118" y="70"/>
                  </a:lnTo>
                  <a:lnTo>
                    <a:pt x="120" y="78"/>
                  </a:lnTo>
                  <a:lnTo>
                    <a:pt x="122" y="84"/>
                  </a:lnTo>
                  <a:lnTo>
                    <a:pt x="124" y="93"/>
                  </a:lnTo>
                  <a:lnTo>
                    <a:pt x="124" y="101"/>
                  </a:lnTo>
                  <a:lnTo>
                    <a:pt x="124" y="108"/>
                  </a:lnTo>
                  <a:lnTo>
                    <a:pt x="124" y="118"/>
                  </a:lnTo>
                  <a:lnTo>
                    <a:pt x="122" y="125"/>
                  </a:lnTo>
                  <a:lnTo>
                    <a:pt x="122" y="133"/>
                  </a:lnTo>
                  <a:lnTo>
                    <a:pt x="118" y="141"/>
                  </a:lnTo>
                  <a:lnTo>
                    <a:pt x="114" y="150"/>
                  </a:lnTo>
                  <a:lnTo>
                    <a:pt x="108" y="156"/>
                  </a:lnTo>
                  <a:lnTo>
                    <a:pt x="105" y="165"/>
                  </a:lnTo>
                  <a:lnTo>
                    <a:pt x="99" y="173"/>
                  </a:lnTo>
                  <a:lnTo>
                    <a:pt x="93" y="179"/>
                  </a:lnTo>
                  <a:lnTo>
                    <a:pt x="86" y="186"/>
                  </a:lnTo>
                  <a:lnTo>
                    <a:pt x="78" y="194"/>
                  </a:lnTo>
                  <a:lnTo>
                    <a:pt x="70" y="198"/>
                  </a:lnTo>
                  <a:lnTo>
                    <a:pt x="67" y="199"/>
                  </a:lnTo>
                  <a:lnTo>
                    <a:pt x="61" y="199"/>
                  </a:lnTo>
                  <a:lnTo>
                    <a:pt x="61" y="198"/>
                  </a:lnTo>
                  <a:lnTo>
                    <a:pt x="61" y="194"/>
                  </a:lnTo>
                  <a:lnTo>
                    <a:pt x="61" y="190"/>
                  </a:lnTo>
                  <a:lnTo>
                    <a:pt x="61" y="184"/>
                  </a:lnTo>
                  <a:lnTo>
                    <a:pt x="67" y="179"/>
                  </a:lnTo>
                  <a:lnTo>
                    <a:pt x="67" y="171"/>
                  </a:lnTo>
                  <a:lnTo>
                    <a:pt x="70" y="163"/>
                  </a:lnTo>
                  <a:lnTo>
                    <a:pt x="74" y="156"/>
                  </a:lnTo>
                  <a:lnTo>
                    <a:pt x="78" y="150"/>
                  </a:lnTo>
                  <a:lnTo>
                    <a:pt x="80" y="142"/>
                  </a:lnTo>
                  <a:lnTo>
                    <a:pt x="84" y="141"/>
                  </a:lnTo>
                  <a:lnTo>
                    <a:pt x="86" y="137"/>
                  </a:lnTo>
                  <a:lnTo>
                    <a:pt x="86" y="135"/>
                  </a:lnTo>
                  <a:lnTo>
                    <a:pt x="87" y="127"/>
                  </a:lnTo>
                  <a:lnTo>
                    <a:pt x="89" y="123"/>
                  </a:lnTo>
                  <a:lnTo>
                    <a:pt x="91" y="118"/>
                  </a:lnTo>
                  <a:lnTo>
                    <a:pt x="91" y="112"/>
                  </a:lnTo>
                  <a:lnTo>
                    <a:pt x="91" y="106"/>
                  </a:lnTo>
                  <a:lnTo>
                    <a:pt x="91" y="101"/>
                  </a:lnTo>
                  <a:lnTo>
                    <a:pt x="91" y="97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6" y="84"/>
                  </a:lnTo>
                  <a:lnTo>
                    <a:pt x="86" y="78"/>
                  </a:lnTo>
                  <a:lnTo>
                    <a:pt x="84" y="76"/>
                  </a:lnTo>
                  <a:lnTo>
                    <a:pt x="80" y="66"/>
                  </a:lnTo>
                  <a:lnTo>
                    <a:pt x="74" y="59"/>
                  </a:lnTo>
                  <a:lnTo>
                    <a:pt x="67" y="53"/>
                  </a:lnTo>
                  <a:lnTo>
                    <a:pt x="61" y="47"/>
                  </a:lnTo>
                  <a:lnTo>
                    <a:pt x="53" y="42"/>
                  </a:lnTo>
                  <a:lnTo>
                    <a:pt x="44" y="36"/>
                  </a:lnTo>
                  <a:lnTo>
                    <a:pt x="40" y="32"/>
                  </a:lnTo>
                  <a:lnTo>
                    <a:pt x="36" y="30"/>
                  </a:lnTo>
                  <a:lnTo>
                    <a:pt x="30" y="28"/>
                  </a:lnTo>
                  <a:lnTo>
                    <a:pt x="27" y="26"/>
                  </a:lnTo>
                  <a:lnTo>
                    <a:pt x="21" y="25"/>
                  </a:lnTo>
                  <a:lnTo>
                    <a:pt x="19" y="23"/>
                  </a:lnTo>
                  <a:lnTo>
                    <a:pt x="13" y="21"/>
                  </a:lnTo>
                  <a:lnTo>
                    <a:pt x="9" y="19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0" name="Freeform 11"/>
            <p:cNvSpPr>
              <a:spLocks/>
            </p:cNvSpPr>
            <p:nvPr/>
          </p:nvSpPr>
          <p:spPr bwMode="auto">
            <a:xfrm>
              <a:off x="2518" y="3161"/>
              <a:ext cx="101" cy="205"/>
            </a:xfrm>
            <a:custGeom>
              <a:avLst/>
              <a:gdLst>
                <a:gd name="T0" fmla="*/ 160 w 201"/>
                <a:gd name="T1" fmla="*/ 24 h 410"/>
                <a:gd name="T2" fmla="*/ 144 w 201"/>
                <a:gd name="T3" fmla="*/ 34 h 410"/>
                <a:gd name="T4" fmla="*/ 131 w 201"/>
                <a:gd name="T5" fmla="*/ 43 h 410"/>
                <a:gd name="T6" fmla="*/ 118 w 201"/>
                <a:gd name="T7" fmla="*/ 53 h 410"/>
                <a:gd name="T8" fmla="*/ 97 w 201"/>
                <a:gd name="T9" fmla="*/ 74 h 410"/>
                <a:gd name="T10" fmla="*/ 76 w 201"/>
                <a:gd name="T11" fmla="*/ 95 h 410"/>
                <a:gd name="T12" fmla="*/ 68 w 201"/>
                <a:gd name="T13" fmla="*/ 110 h 410"/>
                <a:gd name="T14" fmla="*/ 59 w 201"/>
                <a:gd name="T15" fmla="*/ 125 h 410"/>
                <a:gd name="T16" fmla="*/ 51 w 201"/>
                <a:gd name="T17" fmla="*/ 140 h 410"/>
                <a:gd name="T18" fmla="*/ 45 w 201"/>
                <a:gd name="T19" fmla="*/ 155 h 410"/>
                <a:gd name="T20" fmla="*/ 42 w 201"/>
                <a:gd name="T21" fmla="*/ 171 h 410"/>
                <a:gd name="T22" fmla="*/ 40 w 201"/>
                <a:gd name="T23" fmla="*/ 186 h 410"/>
                <a:gd name="T24" fmla="*/ 38 w 201"/>
                <a:gd name="T25" fmla="*/ 203 h 410"/>
                <a:gd name="T26" fmla="*/ 38 w 201"/>
                <a:gd name="T27" fmla="*/ 218 h 410"/>
                <a:gd name="T28" fmla="*/ 40 w 201"/>
                <a:gd name="T29" fmla="*/ 233 h 410"/>
                <a:gd name="T30" fmla="*/ 44 w 201"/>
                <a:gd name="T31" fmla="*/ 250 h 410"/>
                <a:gd name="T32" fmla="*/ 51 w 201"/>
                <a:gd name="T33" fmla="*/ 266 h 410"/>
                <a:gd name="T34" fmla="*/ 57 w 201"/>
                <a:gd name="T35" fmla="*/ 281 h 410"/>
                <a:gd name="T36" fmla="*/ 70 w 201"/>
                <a:gd name="T37" fmla="*/ 296 h 410"/>
                <a:gd name="T38" fmla="*/ 82 w 201"/>
                <a:gd name="T39" fmla="*/ 311 h 410"/>
                <a:gd name="T40" fmla="*/ 93 w 201"/>
                <a:gd name="T41" fmla="*/ 323 h 410"/>
                <a:gd name="T42" fmla="*/ 108 w 201"/>
                <a:gd name="T43" fmla="*/ 330 h 410"/>
                <a:gd name="T44" fmla="*/ 125 w 201"/>
                <a:gd name="T45" fmla="*/ 342 h 410"/>
                <a:gd name="T46" fmla="*/ 141 w 201"/>
                <a:gd name="T47" fmla="*/ 351 h 410"/>
                <a:gd name="T48" fmla="*/ 160 w 201"/>
                <a:gd name="T49" fmla="*/ 364 h 410"/>
                <a:gd name="T50" fmla="*/ 177 w 201"/>
                <a:gd name="T51" fmla="*/ 376 h 410"/>
                <a:gd name="T52" fmla="*/ 190 w 201"/>
                <a:gd name="T53" fmla="*/ 385 h 410"/>
                <a:gd name="T54" fmla="*/ 201 w 201"/>
                <a:gd name="T55" fmla="*/ 401 h 410"/>
                <a:gd name="T56" fmla="*/ 196 w 201"/>
                <a:gd name="T57" fmla="*/ 408 h 410"/>
                <a:gd name="T58" fmla="*/ 182 w 201"/>
                <a:gd name="T59" fmla="*/ 410 h 410"/>
                <a:gd name="T60" fmla="*/ 169 w 201"/>
                <a:gd name="T61" fmla="*/ 410 h 410"/>
                <a:gd name="T62" fmla="*/ 154 w 201"/>
                <a:gd name="T63" fmla="*/ 408 h 410"/>
                <a:gd name="T64" fmla="*/ 141 w 201"/>
                <a:gd name="T65" fmla="*/ 406 h 410"/>
                <a:gd name="T66" fmla="*/ 127 w 201"/>
                <a:gd name="T67" fmla="*/ 401 h 410"/>
                <a:gd name="T68" fmla="*/ 112 w 201"/>
                <a:gd name="T69" fmla="*/ 399 h 410"/>
                <a:gd name="T70" fmla="*/ 99 w 201"/>
                <a:gd name="T71" fmla="*/ 391 h 410"/>
                <a:gd name="T72" fmla="*/ 76 w 201"/>
                <a:gd name="T73" fmla="*/ 380 h 410"/>
                <a:gd name="T74" fmla="*/ 53 w 201"/>
                <a:gd name="T75" fmla="*/ 364 h 410"/>
                <a:gd name="T76" fmla="*/ 38 w 201"/>
                <a:gd name="T77" fmla="*/ 351 h 410"/>
                <a:gd name="T78" fmla="*/ 26 w 201"/>
                <a:gd name="T79" fmla="*/ 334 h 410"/>
                <a:gd name="T80" fmla="*/ 17 w 201"/>
                <a:gd name="T81" fmla="*/ 315 h 410"/>
                <a:gd name="T82" fmla="*/ 9 w 201"/>
                <a:gd name="T83" fmla="*/ 296 h 410"/>
                <a:gd name="T84" fmla="*/ 4 w 201"/>
                <a:gd name="T85" fmla="*/ 275 h 410"/>
                <a:gd name="T86" fmla="*/ 0 w 201"/>
                <a:gd name="T87" fmla="*/ 254 h 410"/>
                <a:gd name="T88" fmla="*/ 0 w 201"/>
                <a:gd name="T89" fmla="*/ 231 h 410"/>
                <a:gd name="T90" fmla="*/ 0 w 201"/>
                <a:gd name="T91" fmla="*/ 209 h 410"/>
                <a:gd name="T92" fmla="*/ 4 w 201"/>
                <a:gd name="T93" fmla="*/ 186 h 410"/>
                <a:gd name="T94" fmla="*/ 9 w 201"/>
                <a:gd name="T95" fmla="*/ 165 h 410"/>
                <a:gd name="T96" fmla="*/ 15 w 201"/>
                <a:gd name="T97" fmla="*/ 142 h 410"/>
                <a:gd name="T98" fmla="*/ 23 w 201"/>
                <a:gd name="T99" fmla="*/ 119 h 410"/>
                <a:gd name="T100" fmla="*/ 32 w 201"/>
                <a:gd name="T101" fmla="*/ 100 h 410"/>
                <a:gd name="T102" fmla="*/ 44 w 201"/>
                <a:gd name="T103" fmla="*/ 79 h 410"/>
                <a:gd name="T104" fmla="*/ 57 w 201"/>
                <a:gd name="T105" fmla="*/ 62 h 410"/>
                <a:gd name="T106" fmla="*/ 70 w 201"/>
                <a:gd name="T107" fmla="*/ 47 h 410"/>
                <a:gd name="T108" fmla="*/ 85 w 201"/>
                <a:gd name="T109" fmla="*/ 32 h 410"/>
                <a:gd name="T110" fmla="*/ 99 w 201"/>
                <a:gd name="T111" fmla="*/ 20 h 410"/>
                <a:gd name="T112" fmla="*/ 118 w 201"/>
                <a:gd name="T113" fmla="*/ 11 h 410"/>
                <a:gd name="T114" fmla="*/ 135 w 201"/>
                <a:gd name="T115" fmla="*/ 5 h 410"/>
                <a:gd name="T116" fmla="*/ 154 w 201"/>
                <a:gd name="T117" fmla="*/ 0 h 410"/>
                <a:gd name="T118" fmla="*/ 171 w 201"/>
                <a:gd name="T119" fmla="*/ 0 h 410"/>
                <a:gd name="T120" fmla="*/ 177 w 201"/>
                <a:gd name="T121" fmla="*/ 7 h 410"/>
                <a:gd name="T122" fmla="*/ 173 w 201"/>
                <a:gd name="T123" fmla="*/ 1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1" h="410">
                  <a:moveTo>
                    <a:pt x="169" y="20"/>
                  </a:moveTo>
                  <a:lnTo>
                    <a:pt x="165" y="22"/>
                  </a:lnTo>
                  <a:lnTo>
                    <a:pt x="160" y="24"/>
                  </a:lnTo>
                  <a:lnTo>
                    <a:pt x="154" y="28"/>
                  </a:lnTo>
                  <a:lnTo>
                    <a:pt x="148" y="30"/>
                  </a:lnTo>
                  <a:lnTo>
                    <a:pt x="144" y="34"/>
                  </a:lnTo>
                  <a:lnTo>
                    <a:pt x="141" y="36"/>
                  </a:lnTo>
                  <a:lnTo>
                    <a:pt x="135" y="39"/>
                  </a:lnTo>
                  <a:lnTo>
                    <a:pt x="131" y="43"/>
                  </a:lnTo>
                  <a:lnTo>
                    <a:pt x="125" y="47"/>
                  </a:lnTo>
                  <a:lnTo>
                    <a:pt x="122" y="51"/>
                  </a:lnTo>
                  <a:lnTo>
                    <a:pt x="118" y="53"/>
                  </a:lnTo>
                  <a:lnTo>
                    <a:pt x="112" y="58"/>
                  </a:lnTo>
                  <a:lnTo>
                    <a:pt x="104" y="64"/>
                  </a:lnTo>
                  <a:lnTo>
                    <a:pt x="97" y="74"/>
                  </a:lnTo>
                  <a:lnTo>
                    <a:pt x="87" y="83"/>
                  </a:lnTo>
                  <a:lnTo>
                    <a:pt x="82" y="91"/>
                  </a:lnTo>
                  <a:lnTo>
                    <a:pt x="76" y="95"/>
                  </a:lnTo>
                  <a:lnTo>
                    <a:pt x="74" y="100"/>
                  </a:lnTo>
                  <a:lnTo>
                    <a:pt x="70" y="106"/>
                  </a:lnTo>
                  <a:lnTo>
                    <a:pt x="68" y="110"/>
                  </a:lnTo>
                  <a:lnTo>
                    <a:pt x="65" y="114"/>
                  </a:lnTo>
                  <a:lnTo>
                    <a:pt x="63" y="119"/>
                  </a:lnTo>
                  <a:lnTo>
                    <a:pt x="59" y="125"/>
                  </a:lnTo>
                  <a:lnTo>
                    <a:pt x="57" y="129"/>
                  </a:lnTo>
                  <a:lnTo>
                    <a:pt x="55" y="134"/>
                  </a:lnTo>
                  <a:lnTo>
                    <a:pt x="51" y="140"/>
                  </a:lnTo>
                  <a:lnTo>
                    <a:pt x="51" y="144"/>
                  </a:lnTo>
                  <a:lnTo>
                    <a:pt x="49" y="150"/>
                  </a:lnTo>
                  <a:lnTo>
                    <a:pt x="45" y="155"/>
                  </a:lnTo>
                  <a:lnTo>
                    <a:pt x="45" y="161"/>
                  </a:lnTo>
                  <a:lnTo>
                    <a:pt x="44" y="165"/>
                  </a:lnTo>
                  <a:lnTo>
                    <a:pt x="42" y="171"/>
                  </a:lnTo>
                  <a:lnTo>
                    <a:pt x="40" y="174"/>
                  </a:lnTo>
                  <a:lnTo>
                    <a:pt x="40" y="180"/>
                  </a:lnTo>
                  <a:lnTo>
                    <a:pt x="40" y="186"/>
                  </a:lnTo>
                  <a:lnTo>
                    <a:pt x="40" y="192"/>
                  </a:lnTo>
                  <a:lnTo>
                    <a:pt x="38" y="197"/>
                  </a:lnTo>
                  <a:lnTo>
                    <a:pt x="38" y="203"/>
                  </a:lnTo>
                  <a:lnTo>
                    <a:pt x="38" y="209"/>
                  </a:lnTo>
                  <a:lnTo>
                    <a:pt x="38" y="214"/>
                  </a:lnTo>
                  <a:lnTo>
                    <a:pt x="38" y="218"/>
                  </a:lnTo>
                  <a:lnTo>
                    <a:pt x="38" y="224"/>
                  </a:lnTo>
                  <a:lnTo>
                    <a:pt x="40" y="230"/>
                  </a:lnTo>
                  <a:lnTo>
                    <a:pt x="40" y="233"/>
                  </a:lnTo>
                  <a:lnTo>
                    <a:pt x="40" y="239"/>
                  </a:lnTo>
                  <a:lnTo>
                    <a:pt x="42" y="245"/>
                  </a:lnTo>
                  <a:lnTo>
                    <a:pt x="44" y="250"/>
                  </a:lnTo>
                  <a:lnTo>
                    <a:pt x="45" y="256"/>
                  </a:lnTo>
                  <a:lnTo>
                    <a:pt x="47" y="260"/>
                  </a:lnTo>
                  <a:lnTo>
                    <a:pt x="51" y="266"/>
                  </a:lnTo>
                  <a:lnTo>
                    <a:pt x="51" y="271"/>
                  </a:lnTo>
                  <a:lnTo>
                    <a:pt x="55" y="275"/>
                  </a:lnTo>
                  <a:lnTo>
                    <a:pt x="57" y="281"/>
                  </a:lnTo>
                  <a:lnTo>
                    <a:pt x="63" y="287"/>
                  </a:lnTo>
                  <a:lnTo>
                    <a:pt x="65" y="290"/>
                  </a:lnTo>
                  <a:lnTo>
                    <a:pt x="70" y="296"/>
                  </a:lnTo>
                  <a:lnTo>
                    <a:pt x="72" y="302"/>
                  </a:lnTo>
                  <a:lnTo>
                    <a:pt x="78" y="306"/>
                  </a:lnTo>
                  <a:lnTo>
                    <a:pt x="82" y="311"/>
                  </a:lnTo>
                  <a:lnTo>
                    <a:pt x="87" y="317"/>
                  </a:lnTo>
                  <a:lnTo>
                    <a:pt x="91" y="319"/>
                  </a:lnTo>
                  <a:lnTo>
                    <a:pt x="93" y="323"/>
                  </a:lnTo>
                  <a:lnTo>
                    <a:pt x="99" y="325"/>
                  </a:lnTo>
                  <a:lnTo>
                    <a:pt x="103" y="328"/>
                  </a:lnTo>
                  <a:lnTo>
                    <a:pt x="108" y="330"/>
                  </a:lnTo>
                  <a:lnTo>
                    <a:pt x="112" y="334"/>
                  </a:lnTo>
                  <a:lnTo>
                    <a:pt x="118" y="338"/>
                  </a:lnTo>
                  <a:lnTo>
                    <a:pt x="125" y="342"/>
                  </a:lnTo>
                  <a:lnTo>
                    <a:pt x="129" y="345"/>
                  </a:lnTo>
                  <a:lnTo>
                    <a:pt x="135" y="349"/>
                  </a:lnTo>
                  <a:lnTo>
                    <a:pt x="141" y="351"/>
                  </a:lnTo>
                  <a:lnTo>
                    <a:pt x="148" y="357"/>
                  </a:lnTo>
                  <a:lnTo>
                    <a:pt x="154" y="359"/>
                  </a:lnTo>
                  <a:lnTo>
                    <a:pt x="160" y="364"/>
                  </a:lnTo>
                  <a:lnTo>
                    <a:pt x="165" y="368"/>
                  </a:lnTo>
                  <a:lnTo>
                    <a:pt x="171" y="370"/>
                  </a:lnTo>
                  <a:lnTo>
                    <a:pt x="177" y="376"/>
                  </a:lnTo>
                  <a:lnTo>
                    <a:pt x="182" y="378"/>
                  </a:lnTo>
                  <a:lnTo>
                    <a:pt x="184" y="382"/>
                  </a:lnTo>
                  <a:lnTo>
                    <a:pt x="190" y="385"/>
                  </a:lnTo>
                  <a:lnTo>
                    <a:pt x="196" y="391"/>
                  </a:lnTo>
                  <a:lnTo>
                    <a:pt x="201" y="397"/>
                  </a:lnTo>
                  <a:lnTo>
                    <a:pt x="201" y="401"/>
                  </a:lnTo>
                  <a:lnTo>
                    <a:pt x="201" y="406"/>
                  </a:lnTo>
                  <a:lnTo>
                    <a:pt x="198" y="406"/>
                  </a:lnTo>
                  <a:lnTo>
                    <a:pt x="196" y="408"/>
                  </a:lnTo>
                  <a:lnTo>
                    <a:pt x="190" y="408"/>
                  </a:lnTo>
                  <a:lnTo>
                    <a:pt x="186" y="410"/>
                  </a:lnTo>
                  <a:lnTo>
                    <a:pt x="182" y="410"/>
                  </a:lnTo>
                  <a:lnTo>
                    <a:pt x="177" y="410"/>
                  </a:lnTo>
                  <a:lnTo>
                    <a:pt x="173" y="410"/>
                  </a:lnTo>
                  <a:lnTo>
                    <a:pt x="169" y="410"/>
                  </a:lnTo>
                  <a:lnTo>
                    <a:pt x="165" y="410"/>
                  </a:lnTo>
                  <a:lnTo>
                    <a:pt x="160" y="408"/>
                  </a:lnTo>
                  <a:lnTo>
                    <a:pt x="154" y="408"/>
                  </a:lnTo>
                  <a:lnTo>
                    <a:pt x="150" y="408"/>
                  </a:lnTo>
                  <a:lnTo>
                    <a:pt x="146" y="406"/>
                  </a:lnTo>
                  <a:lnTo>
                    <a:pt x="141" y="406"/>
                  </a:lnTo>
                  <a:lnTo>
                    <a:pt x="135" y="404"/>
                  </a:lnTo>
                  <a:lnTo>
                    <a:pt x="131" y="403"/>
                  </a:lnTo>
                  <a:lnTo>
                    <a:pt x="127" y="401"/>
                  </a:lnTo>
                  <a:lnTo>
                    <a:pt x="123" y="401"/>
                  </a:lnTo>
                  <a:lnTo>
                    <a:pt x="118" y="399"/>
                  </a:lnTo>
                  <a:lnTo>
                    <a:pt x="112" y="399"/>
                  </a:lnTo>
                  <a:lnTo>
                    <a:pt x="108" y="395"/>
                  </a:lnTo>
                  <a:lnTo>
                    <a:pt x="103" y="393"/>
                  </a:lnTo>
                  <a:lnTo>
                    <a:pt x="99" y="391"/>
                  </a:lnTo>
                  <a:lnTo>
                    <a:pt x="93" y="387"/>
                  </a:lnTo>
                  <a:lnTo>
                    <a:pt x="85" y="384"/>
                  </a:lnTo>
                  <a:lnTo>
                    <a:pt x="76" y="380"/>
                  </a:lnTo>
                  <a:lnTo>
                    <a:pt x="68" y="376"/>
                  </a:lnTo>
                  <a:lnTo>
                    <a:pt x="61" y="370"/>
                  </a:lnTo>
                  <a:lnTo>
                    <a:pt x="53" y="364"/>
                  </a:lnTo>
                  <a:lnTo>
                    <a:pt x="49" y="361"/>
                  </a:lnTo>
                  <a:lnTo>
                    <a:pt x="44" y="355"/>
                  </a:lnTo>
                  <a:lnTo>
                    <a:pt x="38" y="351"/>
                  </a:lnTo>
                  <a:lnTo>
                    <a:pt x="34" y="345"/>
                  </a:lnTo>
                  <a:lnTo>
                    <a:pt x="30" y="340"/>
                  </a:lnTo>
                  <a:lnTo>
                    <a:pt x="26" y="334"/>
                  </a:lnTo>
                  <a:lnTo>
                    <a:pt x="21" y="328"/>
                  </a:lnTo>
                  <a:lnTo>
                    <a:pt x="19" y="321"/>
                  </a:lnTo>
                  <a:lnTo>
                    <a:pt x="17" y="315"/>
                  </a:lnTo>
                  <a:lnTo>
                    <a:pt x="13" y="307"/>
                  </a:lnTo>
                  <a:lnTo>
                    <a:pt x="11" y="302"/>
                  </a:lnTo>
                  <a:lnTo>
                    <a:pt x="9" y="296"/>
                  </a:lnTo>
                  <a:lnTo>
                    <a:pt x="6" y="288"/>
                  </a:lnTo>
                  <a:lnTo>
                    <a:pt x="4" y="281"/>
                  </a:lnTo>
                  <a:lnTo>
                    <a:pt x="4" y="275"/>
                  </a:lnTo>
                  <a:lnTo>
                    <a:pt x="2" y="268"/>
                  </a:lnTo>
                  <a:lnTo>
                    <a:pt x="2" y="262"/>
                  </a:lnTo>
                  <a:lnTo>
                    <a:pt x="0" y="254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1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0" y="209"/>
                  </a:lnTo>
                  <a:lnTo>
                    <a:pt x="2" y="203"/>
                  </a:lnTo>
                  <a:lnTo>
                    <a:pt x="2" y="193"/>
                  </a:lnTo>
                  <a:lnTo>
                    <a:pt x="4" y="186"/>
                  </a:lnTo>
                  <a:lnTo>
                    <a:pt x="4" y="178"/>
                  </a:lnTo>
                  <a:lnTo>
                    <a:pt x="6" y="173"/>
                  </a:lnTo>
                  <a:lnTo>
                    <a:pt x="9" y="165"/>
                  </a:lnTo>
                  <a:lnTo>
                    <a:pt x="9" y="157"/>
                  </a:lnTo>
                  <a:lnTo>
                    <a:pt x="13" y="150"/>
                  </a:lnTo>
                  <a:lnTo>
                    <a:pt x="15" y="142"/>
                  </a:lnTo>
                  <a:lnTo>
                    <a:pt x="19" y="134"/>
                  </a:lnTo>
                  <a:lnTo>
                    <a:pt x="21" y="127"/>
                  </a:lnTo>
                  <a:lnTo>
                    <a:pt x="23" y="119"/>
                  </a:lnTo>
                  <a:lnTo>
                    <a:pt x="26" y="114"/>
                  </a:lnTo>
                  <a:lnTo>
                    <a:pt x="28" y="106"/>
                  </a:lnTo>
                  <a:lnTo>
                    <a:pt x="32" y="100"/>
                  </a:lnTo>
                  <a:lnTo>
                    <a:pt x="36" y="95"/>
                  </a:lnTo>
                  <a:lnTo>
                    <a:pt x="40" y="87"/>
                  </a:lnTo>
                  <a:lnTo>
                    <a:pt x="44" y="79"/>
                  </a:lnTo>
                  <a:lnTo>
                    <a:pt x="47" y="74"/>
                  </a:lnTo>
                  <a:lnTo>
                    <a:pt x="51" y="68"/>
                  </a:lnTo>
                  <a:lnTo>
                    <a:pt x="57" y="62"/>
                  </a:lnTo>
                  <a:lnTo>
                    <a:pt x="61" y="57"/>
                  </a:lnTo>
                  <a:lnTo>
                    <a:pt x="65" y="53"/>
                  </a:lnTo>
                  <a:lnTo>
                    <a:pt x="70" y="47"/>
                  </a:lnTo>
                  <a:lnTo>
                    <a:pt x="76" y="41"/>
                  </a:lnTo>
                  <a:lnTo>
                    <a:pt x="80" y="36"/>
                  </a:lnTo>
                  <a:lnTo>
                    <a:pt x="85" y="32"/>
                  </a:lnTo>
                  <a:lnTo>
                    <a:pt x="89" y="28"/>
                  </a:lnTo>
                  <a:lnTo>
                    <a:pt x="95" y="22"/>
                  </a:lnTo>
                  <a:lnTo>
                    <a:pt x="99" y="20"/>
                  </a:lnTo>
                  <a:lnTo>
                    <a:pt x="106" y="17"/>
                  </a:lnTo>
                  <a:lnTo>
                    <a:pt x="112" y="13"/>
                  </a:lnTo>
                  <a:lnTo>
                    <a:pt x="118" y="11"/>
                  </a:lnTo>
                  <a:lnTo>
                    <a:pt x="123" y="7"/>
                  </a:lnTo>
                  <a:lnTo>
                    <a:pt x="129" y="5"/>
                  </a:lnTo>
                  <a:lnTo>
                    <a:pt x="135" y="5"/>
                  </a:lnTo>
                  <a:lnTo>
                    <a:pt x="141" y="1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5" y="1"/>
                  </a:lnTo>
                  <a:lnTo>
                    <a:pt x="177" y="5"/>
                  </a:lnTo>
                  <a:lnTo>
                    <a:pt x="177" y="7"/>
                  </a:lnTo>
                  <a:lnTo>
                    <a:pt x="177" y="11"/>
                  </a:lnTo>
                  <a:lnTo>
                    <a:pt x="177" y="15"/>
                  </a:lnTo>
                  <a:lnTo>
                    <a:pt x="173" y="17"/>
                  </a:lnTo>
                  <a:lnTo>
                    <a:pt x="169" y="20"/>
                  </a:lnTo>
                  <a:lnTo>
                    <a:pt x="169" y="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1" name="Freeform 12"/>
            <p:cNvSpPr>
              <a:spLocks/>
            </p:cNvSpPr>
            <p:nvPr/>
          </p:nvSpPr>
          <p:spPr bwMode="auto">
            <a:xfrm>
              <a:off x="2606" y="3146"/>
              <a:ext cx="146" cy="191"/>
            </a:xfrm>
            <a:custGeom>
              <a:avLst/>
              <a:gdLst>
                <a:gd name="T0" fmla="*/ 19 w 291"/>
                <a:gd name="T1" fmla="*/ 10 h 382"/>
                <a:gd name="T2" fmla="*/ 36 w 291"/>
                <a:gd name="T3" fmla="*/ 2 h 382"/>
                <a:gd name="T4" fmla="*/ 55 w 291"/>
                <a:gd name="T5" fmla="*/ 0 h 382"/>
                <a:gd name="T6" fmla="*/ 72 w 291"/>
                <a:gd name="T7" fmla="*/ 0 h 382"/>
                <a:gd name="T8" fmla="*/ 93 w 291"/>
                <a:gd name="T9" fmla="*/ 2 h 382"/>
                <a:gd name="T10" fmla="*/ 110 w 291"/>
                <a:gd name="T11" fmla="*/ 6 h 382"/>
                <a:gd name="T12" fmla="*/ 129 w 291"/>
                <a:gd name="T13" fmla="*/ 13 h 382"/>
                <a:gd name="T14" fmla="*/ 148 w 291"/>
                <a:gd name="T15" fmla="*/ 25 h 382"/>
                <a:gd name="T16" fmla="*/ 165 w 291"/>
                <a:gd name="T17" fmla="*/ 36 h 382"/>
                <a:gd name="T18" fmla="*/ 182 w 291"/>
                <a:gd name="T19" fmla="*/ 48 h 382"/>
                <a:gd name="T20" fmla="*/ 201 w 291"/>
                <a:gd name="T21" fmla="*/ 65 h 382"/>
                <a:gd name="T22" fmla="*/ 217 w 291"/>
                <a:gd name="T23" fmla="*/ 78 h 382"/>
                <a:gd name="T24" fmla="*/ 230 w 291"/>
                <a:gd name="T25" fmla="*/ 95 h 382"/>
                <a:gd name="T26" fmla="*/ 243 w 291"/>
                <a:gd name="T27" fmla="*/ 114 h 382"/>
                <a:gd name="T28" fmla="*/ 256 w 291"/>
                <a:gd name="T29" fmla="*/ 131 h 382"/>
                <a:gd name="T30" fmla="*/ 266 w 291"/>
                <a:gd name="T31" fmla="*/ 150 h 382"/>
                <a:gd name="T32" fmla="*/ 275 w 291"/>
                <a:gd name="T33" fmla="*/ 171 h 382"/>
                <a:gd name="T34" fmla="*/ 281 w 291"/>
                <a:gd name="T35" fmla="*/ 192 h 382"/>
                <a:gd name="T36" fmla="*/ 287 w 291"/>
                <a:gd name="T37" fmla="*/ 211 h 382"/>
                <a:gd name="T38" fmla="*/ 291 w 291"/>
                <a:gd name="T39" fmla="*/ 228 h 382"/>
                <a:gd name="T40" fmla="*/ 291 w 291"/>
                <a:gd name="T41" fmla="*/ 247 h 382"/>
                <a:gd name="T42" fmla="*/ 289 w 291"/>
                <a:gd name="T43" fmla="*/ 266 h 382"/>
                <a:gd name="T44" fmla="*/ 285 w 291"/>
                <a:gd name="T45" fmla="*/ 287 h 382"/>
                <a:gd name="T46" fmla="*/ 277 w 291"/>
                <a:gd name="T47" fmla="*/ 308 h 382"/>
                <a:gd name="T48" fmla="*/ 270 w 291"/>
                <a:gd name="T49" fmla="*/ 329 h 382"/>
                <a:gd name="T50" fmla="*/ 264 w 291"/>
                <a:gd name="T51" fmla="*/ 350 h 382"/>
                <a:gd name="T52" fmla="*/ 258 w 291"/>
                <a:gd name="T53" fmla="*/ 369 h 382"/>
                <a:gd name="T54" fmla="*/ 245 w 291"/>
                <a:gd name="T55" fmla="*/ 378 h 382"/>
                <a:gd name="T56" fmla="*/ 228 w 291"/>
                <a:gd name="T57" fmla="*/ 382 h 382"/>
                <a:gd name="T58" fmla="*/ 211 w 291"/>
                <a:gd name="T59" fmla="*/ 367 h 382"/>
                <a:gd name="T60" fmla="*/ 213 w 291"/>
                <a:gd name="T61" fmla="*/ 354 h 382"/>
                <a:gd name="T62" fmla="*/ 217 w 291"/>
                <a:gd name="T63" fmla="*/ 335 h 382"/>
                <a:gd name="T64" fmla="*/ 224 w 291"/>
                <a:gd name="T65" fmla="*/ 316 h 382"/>
                <a:gd name="T66" fmla="*/ 230 w 291"/>
                <a:gd name="T67" fmla="*/ 297 h 382"/>
                <a:gd name="T68" fmla="*/ 236 w 291"/>
                <a:gd name="T69" fmla="*/ 280 h 382"/>
                <a:gd name="T70" fmla="*/ 241 w 291"/>
                <a:gd name="T71" fmla="*/ 259 h 382"/>
                <a:gd name="T72" fmla="*/ 243 w 291"/>
                <a:gd name="T73" fmla="*/ 245 h 382"/>
                <a:gd name="T74" fmla="*/ 243 w 291"/>
                <a:gd name="T75" fmla="*/ 230 h 382"/>
                <a:gd name="T76" fmla="*/ 243 w 291"/>
                <a:gd name="T77" fmla="*/ 217 h 382"/>
                <a:gd name="T78" fmla="*/ 239 w 291"/>
                <a:gd name="T79" fmla="*/ 204 h 382"/>
                <a:gd name="T80" fmla="*/ 237 w 291"/>
                <a:gd name="T81" fmla="*/ 190 h 382"/>
                <a:gd name="T82" fmla="*/ 234 w 291"/>
                <a:gd name="T83" fmla="*/ 177 h 382"/>
                <a:gd name="T84" fmla="*/ 228 w 291"/>
                <a:gd name="T85" fmla="*/ 164 h 382"/>
                <a:gd name="T86" fmla="*/ 224 w 291"/>
                <a:gd name="T87" fmla="*/ 150 h 382"/>
                <a:gd name="T88" fmla="*/ 213 w 291"/>
                <a:gd name="T89" fmla="*/ 129 h 382"/>
                <a:gd name="T90" fmla="*/ 196 w 291"/>
                <a:gd name="T91" fmla="*/ 105 h 382"/>
                <a:gd name="T92" fmla="*/ 177 w 291"/>
                <a:gd name="T93" fmla="*/ 84 h 382"/>
                <a:gd name="T94" fmla="*/ 156 w 291"/>
                <a:gd name="T95" fmla="*/ 63 h 382"/>
                <a:gd name="T96" fmla="*/ 133 w 291"/>
                <a:gd name="T97" fmla="*/ 48 h 382"/>
                <a:gd name="T98" fmla="*/ 108 w 291"/>
                <a:gd name="T99" fmla="*/ 36 h 382"/>
                <a:gd name="T100" fmla="*/ 83 w 291"/>
                <a:gd name="T101" fmla="*/ 31 h 382"/>
                <a:gd name="T102" fmla="*/ 66 w 291"/>
                <a:gd name="T103" fmla="*/ 29 h 382"/>
                <a:gd name="T104" fmla="*/ 47 w 291"/>
                <a:gd name="T105" fmla="*/ 31 h 382"/>
                <a:gd name="T106" fmla="*/ 23 w 291"/>
                <a:gd name="T107" fmla="*/ 32 h 382"/>
                <a:gd name="T108" fmla="*/ 5 w 291"/>
                <a:gd name="T109" fmla="*/ 32 h 382"/>
                <a:gd name="T110" fmla="*/ 0 w 291"/>
                <a:gd name="T111" fmla="*/ 25 h 382"/>
                <a:gd name="T112" fmla="*/ 7 w 291"/>
                <a:gd name="T113" fmla="*/ 15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1" h="382">
                  <a:moveTo>
                    <a:pt x="7" y="15"/>
                  </a:moveTo>
                  <a:lnTo>
                    <a:pt x="13" y="12"/>
                  </a:lnTo>
                  <a:lnTo>
                    <a:pt x="19" y="10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2"/>
                  </a:lnTo>
                  <a:lnTo>
                    <a:pt x="43" y="2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3" y="2"/>
                  </a:lnTo>
                  <a:lnTo>
                    <a:pt x="97" y="4"/>
                  </a:lnTo>
                  <a:lnTo>
                    <a:pt x="104" y="6"/>
                  </a:lnTo>
                  <a:lnTo>
                    <a:pt x="110" y="6"/>
                  </a:lnTo>
                  <a:lnTo>
                    <a:pt x="118" y="10"/>
                  </a:lnTo>
                  <a:lnTo>
                    <a:pt x="123" y="12"/>
                  </a:lnTo>
                  <a:lnTo>
                    <a:pt x="129" y="13"/>
                  </a:lnTo>
                  <a:lnTo>
                    <a:pt x="135" y="17"/>
                  </a:lnTo>
                  <a:lnTo>
                    <a:pt x="142" y="21"/>
                  </a:lnTo>
                  <a:lnTo>
                    <a:pt x="148" y="25"/>
                  </a:lnTo>
                  <a:lnTo>
                    <a:pt x="154" y="29"/>
                  </a:lnTo>
                  <a:lnTo>
                    <a:pt x="159" y="31"/>
                  </a:lnTo>
                  <a:lnTo>
                    <a:pt x="165" y="36"/>
                  </a:lnTo>
                  <a:lnTo>
                    <a:pt x="171" y="40"/>
                  </a:lnTo>
                  <a:lnTo>
                    <a:pt x="177" y="44"/>
                  </a:lnTo>
                  <a:lnTo>
                    <a:pt x="182" y="48"/>
                  </a:lnTo>
                  <a:lnTo>
                    <a:pt x="188" y="53"/>
                  </a:lnTo>
                  <a:lnTo>
                    <a:pt x="194" y="59"/>
                  </a:lnTo>
                  <a:lnTo>
                    <a:pt x="201" y="65"/>
                  </a:lnTo>
                  <a:lnTo>
                    <a:pt x="205" y="69"/>
                  </a:lnTo>
                  <a:lnTo>
                    <a:pt x="209" y="72"/>
                  </a:lnTo>
                  <a:lnTo>
                    <a:pt x="217" y="78"/>
                  </a:lnTo>
                  <a:lnTo>
                    <a:pt x="220" y="84"/>
                  </a:lnTo>
                  <a:lnTo>
                    <a:pt x="226" y="89"/>
                  </a:lnTo>
                  <a:lnTo>
                    <a:pt x="230" y="95"/>
                  </a:lnTo>
                  <a:lnTo>
                    <a:pt x="234" y="101"/>
                  </a:lnTo>
                  <a:lnTo>
                    <a:pt x="239" y="108"/>
                  </a:lnTo>
                  <a:lnTo>
                    <a:pt x="243" y="114"/>
                  </a:lnTo>
                  <a:lnTo>
                    <a:pt x="247" y="120"/>
                  </a:lnTo>
                  <a:lnTo>
                    <a:pt x="253" y="126"/>
                  </a:lnTo>
                  <a:lnTo>
                    <a:pt x="256" y="131"/>
                  </a:lnTo>
                  <a:lnTo>
                    <a:pt x="258" y="139"/>
                  </a:lnTo>
                  <a:lnTo>
                    <a:pt x="264" y="145"/>
                  </a:lnTo>
                  <a:lnTo>
                    <a:pt x="266" y="150"/>
                  </a:lnTo>
                  <a:lnTo>
                    <a:pt x="270" y="158"/>
                  </a:lnTo>
                  <a:lnTo>
                    <a:pt x="274" y="165"/>
                  </a:lnTo>
                  <a:lnTo>
                    <a:pt x="275" y="171"/>
                  </a:lnTo>
                  <a:lnTo>
                    <a:pt x="277" y="177"/>
                  </a:lnTo>
                  <a:lnTo>
                    <a:pt x="281" y="184"/>
                  </a:lnTo>
                  <a:lnTo>
                    <a:pt x="281" y="192"/>
                  </a:lnTo>
                  <a:lnTo>
                    <a:pt x="285" y="198"/>
                  </a:lnTo>
                  <a:lnTo>
                    <a:pt x="287" y="204"/>
                  </a:lnTo>
                  <a:lnTo>
                    <a:pt x="287" y="211"/>
                  </a:lnTo>
                  <a:lnTo>
                    <a:pt x="289" y="215"/>
                  </a:lnTo>
                  <a:lnTo>
                    <a:pt x="289" y="223"/>
                  </a:lnTo>
                  <a:lnTo>
                    <a:pt x="291" y="228"/>
                  </a:lnTo>
                  <a:lnTo>
                    <a:pt x="291" y="236"/>
                  </a:lnTo>
                  <a:lnTo>
                    <a:pt x="291" y="242"/>
                  </a:lnTo>
                  <a:lnTo>
                    <a:pt x="291" y="247"/>
                  </a:lnTo>
                  <a:lnTo>
                    <a:pt x="291" y="255"/>
                  </a:lnTo>
                  <a:lnTo>
                    <a:pt x="291" y="261"/>
                  </a:lnTo>
                  <a:lnTo>
                    <a:pt x="289" y="266"/>
                  </a:lnTo>
                  <a:lnTo>
                    <a:pt x="287" y="272"/>
                  </a:lnTo>
                  <a:lnTo>
                    <a:pt x="287" y="280"/>
                  </a:lnTo>
                  <a:lnTo>
                    <a:pt x="285" y="287"/>
                  </a:lnTo>
                  <a:lnTo>
                    <a:pt x="281" y="293"/>
                  </a:lnTo>
                  <a:lnTo>
                    <a:pt x="281" y="300"/>
                  </a:lnTo>
                  <a:lnTo>
                    <a:pt x="277" y="308"/>
                  </a:lnTo>
                  <a:lnTo>
                    <a:pt x="275" y="316"/>
                  </a:lnTo>
                  <a:lnTo>
                    <a:pt x="274" y="321"/>
                  </a:lnTo>
                  <a:lnTo>
                    <a:pt x="270" y="329"/>
                  </a:lnTo>
                  <a:lnTo>
                    <a:pt x="270" y="335"/>
                  </a:lnTo>
                  <a:lnTo>
                    <a:pt x="266" y="342"/>
                  </a:lnTo>
                  <a:lnTo>
                    <a:pt x="264" y="350"/>
                  </a:lnTo>
                  <a:lnTo>
                    <a:pt x="262" y="356"/>
                  </a:lnTo>
                  <a:lnTo>
                    <a:pt x="258" y="361"/>
                  </a:lnTo>
                  <a:lnTo>
                    <a:pt x="258" y="369"/>
                  </a:lnTo>
                  <a:lnTo>
                    <a:pt x="253" y="373"/>
                  </a:lnTo>
                  <a:lnTo>
                    <a:pt x="251" y="376"/>
                  </a:lnTo>
                  <a:lnTo>
                    <a:pt x="245" y="378"/>
                  </a:lnTo>
                  <a:lnTo>
                    <a:pt x="243" y="382"/>
                  </a:lnTo>
                  <a:lnTo>
                    <a:pt x="234" y="382"/>
                  </a:lnTo>
                  <a:lnTo>
                    <a:pt x="228" y="382"/>
                  </a:lnTo>
                  <a:lnTo>
                    <a:pt x="218" y="378"/>
                  </a:lnTo>
                  <a:lnTo>
                    <a:pt x="215" y="373"/>
                  </a:lnTo>
                  <a:lnTo>
                    <a:pt x="211" y="367"/>
                  </a:lnTo>
                  <a:lnTo>
                    <a:pt x="211" y="365"/>
                  </a:lnTo>
                  <a:lnTo>
                    <a:pt x="211" y="359"/>
                  </a:lnTo>
                  <a:lnTo>
                    <a:pt x="213" y="354"/>
                  </a:lnTo>
                  <a:lnTo>
                    <a:pt x="213" y="348"/>
                  </a:lnTo>
                  <a:lnTo>
                    <a:pt x="217" y="340"/>
                  </a:lnTo>
                  <a:lnTo>
                    <a:pt x="217" y="335"/>
                  </a:lnTo>
                  <a:lnTo>
                    <a:pt x="220" y="329"/>
                  </a:lnTo>
                  <a:lnTo>
                    <a:pt x="222" y="321"/>
                  </a:lnTo>
                  <a:lnTo>
                    <a:pt x="224" y="316"/>
                  </a:lnTo>
                  <a:lnTo>
                    <a:pt x="226" y="310"/>
                  </a:lnTo>
                  <a:lnTo>
                    <a:pt x="228" y="304"/>
                  </a:lnTo>
                  <a:lnTo>
                    <a:pt x="230" y="297"/>
                  </a:lnTo>
                  <a:lnTo>
                    <a:pt x="234" y="291"/>
                  </a:lnTo>
                  <a:lnTo>
                    <a:pt x="234" y="285"/>
                  </a:lnTo>
                  <a:lnTo>
                    <a:pt x="236" y="280"/>
                  </a:lnTo>
                  <a:lnTo>
                    <a:pt x="237" y="272"/>
                  </a:lnTo>
                  <a:lnTo>
                    <a:pt x="239" y="266"/>
                  </a:lnTo>
                  <a:lnTo>
                    <a:pt x="241" y="259"/>
                  </a:lnTo>
                  <a:lnTo>
                    <a:pt x="243" y="253"/>
                  </a:lnTo>
                  <a:lnTo>
                    <a:pt x="243" y="249"/>
                  </a:lnTo>
                  <a:lnTo>
                    <a:pt x="243" y="245"/>
                  </a:lnTo>
                  <a:lnTo>
                    <a:pt x="243" y="240"/>
                  </a:lnTo>
                  <a:lnTo>
                    <a:pt x="243" y="236"/>
                  </a:lnTo>
                  <a:lnTo>
                    <a:pt x="243" y="230"/>
                  </a:lnTo>
                  <a:lnTo>
                    <a:pt x="243" y="226"/>
                  </a:lnTo>
                  <a:lnTo>
                    <a:pt x="243" y="221"/>
                  </a:lnTo>
                  <a:lnTo>
                    <a:pt x="243" y="217"/>
                  </a:lnTo>
                  <a:lnTo>
                    <a:pt x="241" y="213"/>
                  </a:lnTo>
                  <a:lnTo>
                    <a:pt x="241" y="207"/>
                  </a:lnTo>
                  <a:lnTo>
                    <a:pt x="239" y="204"/>
                  </a:lnTo>
                  <a:lnTo>
                    <a:pt x="239" y="198"/>
                  </a:lnTo>
                  <a:lnTo>
                    <a:pt x="239" y="194"/>
                  </a:lnTo>
                  <a:lnTo>
                    <a:pt x="237" y="190"/>
                  </a:lnTo>
                  <a:lnTo>
                    <a:pt x="237" y="186"/>
                  </a:lnTo>
                  <a:lnTo>
                    <a:pt x="236" y="181"/>
                  </a:lnTo>
                  <a:lnTo>
                    <a:pt x="234" y="177"/>
                  </a:lnTo>
                  <a:lnTo>
                    <a:pt x="234" y="173"/>
                  </a:lnTo>
                  <a:lnTo>
                    <a:pt x="230" y="167"/>
                  </a:lnTo>
                  <a:lnTo>
                    <a:pt x="228" y="164"/>
                  </a:lnTo>
                  <a:lnTo>
                    <a:pt x="228" y="158"/>
                  </a:lnTo>
                  <a:lnTo>
                    <a:pt x="226" y="154"/>
                  </a:lnTo>
                  <a:lnTo>
                    <a:pt x="224" y="150"/>
                  </a:lnTo>
                  <a:lnTo>
                    <a:pt x="222" y="145"/>
                  </a:lnTo>
                  <a:lnTo>
                    <a:pt x="217" y="137"/>
                  </a:lnTo>
                  <a:lnTo>
                    <a:pt x="213" y="129"/>
                  </a:lnTo>
                  <a:lnTo>
                    <a:pt x="207" y="120"/>
                  </a:lnTo>
                  <a:lnTo>
                    <a:pt x="203" y="114"/>
                  </a:lnTo>
                  <a:lnTo>
                    <a:pt x="196" y="105"/>
                  </a:lnTo>
                  <a:lnTo>
                    <a:pt x="190" y="97"/>
                  </a:lnTo>
                  <a:lnTo>
                    <a:pt x="184" y="89"/>
                  </a:lnTo>
                  <a:lnTo>
                    <a:pt x="177" y="84"/>
                  </a:lnTo>
                  <a:lnTo>
                    <a:pt x="169" y="76"/>
                  </a:lnTo>
                  <a:lnTo>
                    <a:pt x="161" y="70"/>
                  </a:lnTo>
                  <a:lnTo>
                    <a:pt x="156" y="63"/>
                  </a:lnTo>
                  <a:lnTo>
                    <a:pt x="150" y="59"/>
                  </a:lnTo>
                  <a:lnTo>
                    <a:pt x="139" y="53"/>
                  </a:lnTo>
                  <a:lnTo>
                    <a:pt x="133" y="48"/>
                  </a:lnTo>
                  <a:lnTo>
                    <a:pt x="123" y="44"/>
                  </a:lnTo>
                  <a:lnTo>
                    <a:pt x="116" y="40"/>
                  </a:lnTo>
                  <a:lnTo>
                    <a:pt x="108" y="36"/>
                  </a:lnTo>
                  <a:lnTo>
                    <a:pt x="99" y="34"/>
                  </a:lnTo>
                  <a:lnTo>
                    <a:pt x="91" y="31"/>
                  </a:lnTo>
                  <a:lnTo>
                    <a:pt x="83" y="31"/>
                  </a:lnTo>
                  <a:lnTo>
                    <a:pt x="78" y="31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2" y="29"/>
                  </a:lnTo>
                  <a:lnTo>
                    <a:pt x="55" y="29"/>
                  </a:lnTo>
                  <a:lnTo>
                    <a:pt x="47" y="31"/>
                  </a:lnTo>
                  <a:lnTo>
                    <a:pt x="40" y="31"/>
                  </a:lnTo>
                  <a:lnTo>
                    <a:pt x="30" y="32"/>
                  </a:lnTo>
                  <a:lnTo>
                    <a:pt x="23" y="32"/>
                  </a:lnTo>
                  <a:lnTo>
                    <a:pt x="15" y="36"/>
                  </a:lnTo>
                  <a:lnTo>
                    <a:pt x="9" y="34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4" y="17"/>
                  </a:lnTo>
                  <a:lnTo>
                    <a:pt x="7" y="15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" name="Freeform 13"/>
            <p:cNvSpPr>
              <a:spLocks/>
            </p:cNvSpPr>
            <p:nvPr/>
          </p:nvSpPr>
          <p:spPr bwMode="auto">
            <a:xfrm>
              <a:off x="2490" y="3394"/>
              <a:ext cx="82" cy="49"/>
            </a:xfrm>
            <a:custGeom>
              <a:avLst/>
              <a:gdLst>
                <a:gd name="T0" fmla="*/ 23 w 163"/>
                <a:gd name="T1" fmla="*/ 2 h 99"/>
                <a:gd name="T2" fmla="*/ 30 w 163"/>
                <a:gd name="T3" fmla="*/ 6 h 99"/>
                <a:gd name="T4" fmla="*/ 40 w 163"/>
                <a:gd name="T5" fmla="*/ 10 h 99"/>
                <a:gd name="T6" fmla="*/ 43 w 163"/>
                <a:gd name="T7" fmla="*/ 12 h 99"/>
                <a:gd name="T8" fmla="*/ 47 w 163"/>
                <a:gd name="T9" fmla="*/ 14 h 99"/>
                <a:gd name="T10" fmla="*/ 53 w 163"/>
                <a:gd name="T11" fmla="*/ 15 h 99"/>
                <a:gd name="T12" fmla="*/ 57 w 163"/>
                <a:gd name="T13" fmla="*/ 17 h 99"/>
                <a:gd name="T14" fmla="*/ 64 w 163"/>
                <a:gd name="T15" fmla="*/ 21 h 99"/>
                <a:gd name="T16" fmla="*/ 72 w 163"/>
                <a:gd name="T17" fmla="*/ 25 h 99"/>
                <a:gd name="T18" fmla="*/ 80 w 163"/>
                <a:gd name="T19" fmla="*/ 27 h 99"/>
                <a:gd name="T20" fmla="*/ 87 w 163"/>
                <a:gd name="T21" fmla="*/ 31 h 99"/>
                <a:gd name="T22" fmla="*/ 95 w 163"/>
                <a:gd name="T23" fmla="*/ 33 h 99"/>
                <a:gd name="T24" fmla="*/ 100 w 163"/>
                <a:gd name="T25" fmla="*/ 34 h 99"/>
                <a:gd name="T26" fmla="*/ 110 w 163"/>
                <a:gd name="T27" fmla="*/ 38 h 99"/>
                <a:gd name="T28" fmla="*/ 118 w 163"/>
                <a:gd name="T29" fmla="*/ 42 h 99"/>
                <a:gd name="T30" fmla="*/ 125 w 163"/>
                <a:gd name="T31" fmla="*/ 44 h 99"/>
                <a:gd name="T32" fmla="*/ 135 w 163"/>
                <a:gd name="T33" fmla="*/ 48 h 99"/>
                <a:gd name="T34" fmla="*/ 139 w 163"/>
                <a:gd name="T35" fmla="*/ 50 h 99"/>
                <a:gd name="T36" fmla="*/ 142 w 163"/>
                <a:gd name="T37" fmla="*/ 53 h 99"/>
                <a:gd name="T38" fmla="*/ 148 w 163"/>
                <a:gd name="T39" fmla="*/ 55 h 99"/>
                <a:gd name="T40" fmla="*/ 154 w 163"/>
                <a:gd name="T41" fmla="*/ 57 h 99"/>
                <a:gd name="T42" fmla="*/ 156 w 163"/>
                <a:gd name="T43" fmla="*/ 61 h 99"/>
                <a:gd name="T44" fmla="*/ 159 w 163"/>
                <a:gd name="T45" fmla="*/ 63 h 99"/>
                <a:gd name="T46" fmla="*/ 161 w 163"/>
                <a:gd name="T47" fmla="*/ 67 h 99"/>
                <a:gd name="T48" fmla="*/ 163 w 163"/>
                <a:gd name="T49" fmla="*/ 71 h 99"/>
                <a:gd name="T50" fmla="*/ 163 w 163"/>
                <a:gd name="T51" fmla="*/ 78 h 99"/>
                <a:gd name="T52" fmla="*/ 161 w 163"/>
                <a:gd name="T53" fmla="*/ 86 h 99"/>
                <a:gd name="T54" fmla="*/ 156 w 163"/>
                <a:gd name="T55" fmla="*/ 91 h 99"/>
                <a:gd name="T56" fmla="*/ 150 w 163"/>
                <a:gd name="T57" fmla="*/ 97 h 99"/>
                <a:gd name="T58" fmla="*/ 146 w 163"/>
                <a:gd name="T59" fmla="*/ 97 h 99"/>
                <a:gd name="T60" fmla="*/ 142 w 163"/>
                <a:gd name="T61" fmla="*/ 99 h 99"/>
                <a:gd name="T62" fmla="*/ 137 w 163"/>
                <a:gd name="T63" fmla="*/ 97 h 99"/>
                <a:gd name="T64" fmla="*/ 133 w 163"/>
                <a:gd name="T65" fmla="*/ 97 h 99"/>
                <a:gd name="T66" fmla="*/ 127 w 163"/>
                <a:gd name="T67" fmla="*/ 95 h 99"/>
                <a:gd name="T68" fmla="*/ 123 w 163"/>
                <a:gd name="T69" fmla="*/ 91 h 99"/>
                <a:gd name="T70" fmla="*/ 120 w 163"/>
                <a:gd name="T71" fmla="*/ 90 h 99"/>
                <a:gd name="T72" fmla="*/ 114 w 163"/>
                <a:gd name="T73" fmla="*/ 88 h 99"/>
                <a:gd name="T74" fmla="*/ 106 w 163"/>
                <a:gd name="T75" fmla="*/ 82 h 99"/>
                <a:gd name="T76" fmla="*/ 99 w 163"/>
                <a:gd name="T77" fmla="*/ 78 h 99"/>
                <a:gd name="T78" fmla="*/ 91 w 163"/>
                <a:gd name="T79" fmla="*/ 74 h 99"/>
                <a:gd name="T80" fmla="*/ 83 w 163"/>
                <a:gd name="T81" fmla="*/ 71 h 99"/>
                <a:gd name="T82" fmla="*/ 76 w 163"/>
                <a:gd name="T83" fmla="*/ 67 h 99"/>
                <a:gd name="T84" fmla="*/ 70 w 163"/>
                <a:gd name="T85" fmla="*/ 63 h 99"/>
                <a:gd name="T86" fmla="*/ 64 w 163"/>
                <a:gd name="T87" fmla="*/ 59 h 99"/>
                <a:gd name="T88" fmla="*/ 57 w 163"/>
                <a:gd name="T89" fmla="*/ 55 h 99"/>
                <a:gd name="T90" fmla="*/ 49 w 163"/>
                <a:gd name="T91" fmla="*/ 50 h 99"/>
                <a:gd name="T92" fmla="*/ 42 w 163"/>
                <a:gd name="T93" fmla="*/ 48 h 99"/>
                <a:gd name="T94" fmla="*/ 34 w 163"/>
                <a:gd name="T95" fmla="*/ 42 h 99"/>
                <a:gd name="T96" fmla="*/ 24 w 163"/>
                <a:gd name="T97" fmla="*/ 38 h 99"/>
                <a:gd name="T98" fmla="*/ 17 w 163"/>
                <a:gd name="T99" fmla="*/ 34 h 99"/>
                <a:gd name="T100" fmla="*/ 9 w 163"/>
                <a:gd name="T101" fmla="*/ 31 h 99"/>
                <a:gd name="T102" fmla="*/ 4 w 163"/>
                <a:gd name="T103" fmla="*/ 25 h 99"/>
                <a:gd name="T104" fmla="*/ 0 w 163"/>
                <a:gd name="T105" fmla="*/ 21 h 99"/>
                <a:gd name="T106" fmla="*/ 0 w 163"/>
                <a:gd name="T107" fmla="*/ 14 h 99"/>
                <a:gd name="T108" fmla="*/ 2 w 163"/>
                <a:gd name="T109" fmla="*/ 10 h 99"/>
                <a:gd name="T110" fmla="*/ 5 w 163"/>
                <a:gd name="T111" fmla="*/ 4 h 99"/>
                <a:gd name="T112" fmla="*/ 9 w 163"/>
                <a:gd name="T113" fmla="*/ 0 h 99"/>
                <a:gd name="T114" fmla="*/ 17 w 163"/>
                <a:gd name="T115" fmla="*/ 0 h 99"/>
                <a:gd name="T116" fmla="*/ 23 w 163"/>
                <a:gd name="T117" fmla="*/ 2 h 99"/>
                <a:gd name="T118" fmla="*/ 23 w 163"/>
                <a:gd name="T119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" h="99">
                  <a:moveTo>
                    <a:pt x="23" y="2"/>
                  </a:moveTo>
                  <a:lnTo>
                    <a:pt x="30" y="6"/>
                  </a:lnTo>
                  <a:lnTo>
                    <a:pt x="40" y="10"/>
                  </a:lnTo>
                  <a:lnTo>
                    <a:pt x="43" y="12"/>
                  </a:lnTo>
                  <a:lnTo>
                    <a:pt x="47" y="14"/>
                  </a:lnTo>
                  <a:lnTo>
                    <a:pt x="53" y="15"/>
                  </a:lnTo>
                  <a:lnTo>
                    <a:pt x="57" y="17"/>
                  </a:lnTo>
                  <a:lnTo>
                    <a:pt x="64" y="21"/>
                  </a:lnTo>
                  <a:lnTo>
                    <a:pt x="72" y="25"/>
                  </a:lnTo>
                  <a:lnTo>
                    <a:pt x="80" y="27"/>
                  </a:lnTo>
                  <a:lnTo>
                    <a:pt x="87" y="31"/>
                  </a:lnTo>
                  <a:lnTo>
                    <a:pt x="95" y="33"/>
                  </a:lnTo>
                  <a:lnTo>
                    <a:pt x="100" y="34"/>
                  </a:lnTo>
                  <a:lnTo>
                    <a:pt x="110" y="38"/>
                  </a:lnTo>
                  <a:lnTo>
                    <a:pt x="118" y="42"/>
                  </a:lnTo>
                  <a:lnTo>
                    <a:pt x="125" y="44"/>
                  </a:lnTo>
                  <a:lnTo>
                    <a:pt x="135" y="48"/>
                  </a:lnTo>
                  <a:lnTo>
                    <a:pt x="139" y="50"/>
                  </a:lnTo>
                  <a:lnTo>
                    <a:pt x="142" y="53"/>
                  </a:lnTo>
                  <a:lnTo>
                    <a:pt x="148" y="55"/>
                  </a:lnTo>
                  <a:lnTo>
                    <a:pt x="154" y="57"/>
                  </a:lnTo>
                  <a:lnTo>
                    <a:pt x="156" y="61"/>
                  </a:lnTo>
                  <a:lnTo>
                    <a:pt x="159" y="63"/>
                  </a:lnTo>
                  <a:lnTo>
                    <a:pt x="161" y="67"/>
                  </a:lnTo>
                  <a:lnTo>
                    <a:pt x="163" y="71"/>
                  </a:lnTo>
                  <a:lnTo>
                    <a:pt x="163" y="78"/>
                  </a:lnTo>
                  <a:lnTo>
                    <a:pt x="161" y="86"/>
                  </a:lnTo>
                  <a:lnTo>
                    <a:pt x="156" y="91"/>
                  </a:lnTo>
                  <a:lnTo>
                    <a:pt x="150" y="97"/>
                  </a:lnTo>
                  <a:lnTo>
                    <a:pt x="146" y="97"/>
                  </a:lnTo>
                  <a:lnTo>
                    <a:pt x="142" y="99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0" y="90"/>
                  </a:lnTo>
                  <a:lnTo>
                    <a:pt x="114" y="88"/>
                  </a:lnTo>
                  <a:lnTo>
                    <a:pt x="106" y="82"/>
                  </a:lnTo>
                  <a:lnTo>
                    <a:pt x="99" y="78"/>
                  </a:lnTo>
                  <a:lnTo>
                    <a:pt x="91" y="74"/>
                  </a:lnTo>
                  <a:lnTo>
                    <a:pt x="83" y="71"/>
                  </a:lnTo>
                  <a:lnTo>
                    <a:pt x="76" y="67"/>
                  </a:lnTo>
                  <a:lnTo>
                    <a:pt x="70" y="63"/>
                  </a:lnTo>
                  <a:lnTo>
                    <a:pt x="64" y="59"/>
                  </a:lnTo>
                  <a:lnTo>
                    <a:pt x="57" y="55"/>
                  </a:lnTo>
                  <a:lnTo>
                    <a:pt x="49" y="50"/>
                  </a:lnTo>
                  <a:lnTo>
                    <a:pt x="42" y="48"/>
                  </a:lnTo>
                  <a:lnTo>
                    <a:pt x="34" y="42"/>
                  </a:lnTo>
                  <a:lnTo>
                    <a:pt x="24" y="38"/>
                  </a:lnTo>
                  <a:lnTo>
                    <a:pt x="17" y="34"/>
                  </a:lnTo>
                  <a:lnTo>
                    <a:pt x="9" y="31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5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3" name="Freeform 14"/>
            <p:cNvSpPr>
              <a:spLocks/>
            </p:cNvSpPr>
            <p:nvPr/>
          </p:nvSpPr>
          <p:spPr bwMode="auto">
            <a:xfrm>
              <a:off x="2441" y="3354"/>
              <a:ext cx="81" cy="97"/>
            </a:xfrm>
            <a:custGeom>
              <a:avLst/>
              <a:gdLst>
                <a:gd name="T0" fmla="*/ 84 w 162"/>
                <a:gd name="T1" fmla="*/ 132 h 194"/>
                <a:gd name="T2" fmla="*/ 93 w 162"/>
                <a:gd name="T3" fmla="*/ 128 h 194"/>
                <a:gd name="T4" fmla="*/ 103 w 162"/>
                <a:gd name="T5" fmla="*/ 126 h 194"/>
                <a:gd name="T6" fmla="*/ 116 w 162"/>
                <a:gd name="T7" fmla="*/ 122 h 194"/>
                <a:gd name="T8" fmla="*/ 129 w 162"/>
                <a:gd name="T9" fmla="*/ 114 h 194"/>
                <a:gd name="T10" fmla="*/ 137 w 162"/>
                <a:gd name="T11" fmla="*/ 111 h 194"/>
                <a:gd name="T12" fmla="*/ 145 w 162"/>
                <a:gd name="T13" fmla="*/ 103 h 194"/>
                <a:gd name="T14" fmla="*/ 156 w 162"/>
                <a:gd name="T15" fmla="*/ 95 h 194"/>
                <a:gd name="T16" fmla="*/ 162 w 162"/>
                <a:gd name="T17" fmla="*/ 99 h 194"/>
                <a:gd name="T18" fmla="*/ 160 w 162"/>
                <a:gd name="T19" fmla="*/ 113 h 194"/>
                <a:gd name="T20" fmla="*/ 156 w 162"/>
                <a:gd name="T21" fmla="*/ 122 h 194"/>
                <a:gd name="T22" fmla="*/ 152 w 162"/>
                <a:gd name="T23" fmla="*/ 133 h 194"/>
                <a:gd name="T24" fmla="*/ 146 w 162"/>
                <a:gd name="T25" fmla="*/ 143 h 194"/>
                <a:gd name="T26" fmla="*/ 139 w 162"/>
                <a:gd name="T27" fmla="*/ 154 h 194"/>
                <a:gd name="T28" fmla="*/ 131 w 162"/>
                <a:gd name="T29" fmla="*/ 164 h 194"/>
                <a:gd name="T30" fmla="*/ 124 w 162"/>
                <a:gd name="T31" fmla="*/ 175 h 194"/>
                <a:gd name="T32" fmla="*/ 114 w 162"/>
                <a:gd name="T33" fmla="*/ 183 h 194"/>
                <a:gd name="T34" fmla="*/ 103 w 162"/>
                <a:gd name="T35" fmla="*/ 189 h 194"/>
                <a:gd name="T36" fmla="*/ 91 w 162"/>
                <a:gd name="T37" fmla="*/ 194 h 194"/>
                <a:gd name="T38" fmla="*/ 82 w 162"/>
                <a:gd name="T39" fmla="*/ 194 h 194"/>
                <a:gd name="T40" fmla="*/ 67 w 162"/>
                <a:gd name="T41" fmla="*/ 194 h 194"/>
                <a:gd name="T42" fmla="*/ 55 w 162"/>
                <a:gd name="T43" fmla="*/ 194 h 194"/>
                <a:gd name="T44" fmla="*/ 46 w 162"/>
                <a:gd name="T45" fmla="*/ 190 h 194"/>
                <a:gd name="T46" fmla="*/ 36 w 162"/>
                <a:gd name="T47" fmla="*/ 189 h 194"/>
                <a:gd name="T48" fmla="*/ 29 w 162"/>
                <a:gd name="T49" fmla="*/ 185 h 194"/>
                <a:gd name="T50" fmla="*/ 21 w 162"/>
                <a:gd name="T51" fmla="*/ 181 h 194"/>
                <a:gd name="T52" fmla="*/ 10 w 162"/>
                <a:gd name="T53" fmla="*/ 170 h 194"/>
                <a:gd name="T54" fmla="*/ 4 w 162"/>
                <a:gd name="T55" fmla="*/ 156 h 194"/>
                <a:gd name="T56" fmla="*/ 0 w 162"/>
                <a:gd name="T57" fmla="*/ 141 h 194"/>
                <a:gd name="T58" fmla="*/ 0 w 162"/>
                <a:gd name="T59" fmla="*/ 126 h 194"/>
                <a:gd name="T60" fmla="*/ 6 w 162"/>
                <a:gd name="T61" fmla="*/ 109 h 194"/>
                <a:gd name="T62" fmla="*/ 8 w 162"/>
                <a:gd name="T63" fmla="*/ 99 h 194"/>
                <a:gd name="T64" fmla="*/ 11 w 162"/>
                <a:gd name="T65" fmla="*/ 90 h 194"/>
                <a:gd name="T66" fmla="*/ 23 w 162"/>
                <a:gd name="T67" fmla="*/ 75 h 194"/>
                <a:gd name="T68" fmla="*/ 29 w 162"/>
                <a:gd name="T69" fmla="*/ 63 h 194"/>
                <a:gd name="T70" fmla="*/ 34 w 162"/>
                <a:gd name="T71" fmla="*/ 57 h 194"/>
                <a:gd name="T72" fmla="*/ 49 w 162"/>
                <a:gd name="T73" fmla="*/ 40 h 194"/>
                <a:gd name="T74" fmla="*/ 67 w 162"/>
                <a:gd name="T75" fmla="*/ 27 h 194"/>
                <a:gd name="T76" fmla="*/ 74 w 162"/>
                <a:gd name="T77" fmla="*/ 21 h 194"/>
                <a:gd name="T78" fmla="*/ 84 w 162"/>
                <a:gd name="T79" fmla="*/ 16 h 194"/>
                <a:gd name="T80" fmla="*/ 91 w 162"/>
                <a:gd name="T81" fmla="*/ 10 h 194"/>
                <a:gd name="T82" fmla="*/ 103 w 162"/>
                <a:gd name="T83" fmla="*/ 6 h 194"/>
                <a:gd name="T84" fmla="*/ 112 w 162"/>
                <a:gd name="T85" fmla="*/ 2 h 194"/>
                <a:gd name="T86" fmla="*/ 124 w 162"/>
                <a:gd name="T87" fmla="*/ 0 h 194"/>
                <a:gd name="T88" fmla="*/ 131 w 162"/>
                <a:gd name="T89" fmla="*/ 0 h 194"/>
                <a:gd name="T90" fmla="*/ 135 w 162"/>
                <a:gd name="T91" fmla="*/ 6 h 194"/>
                <a:gd name="T92" fmla="*/ 129 w 162"/>
                <a:gd name="T93" fmla="*/ 18 h 194"/>
                <a:gd name="T94" fmla="*/ 120 w 162"/>
                <a:gd name="T95" fmla="*/ 23 h 194"/>
                <a:gd name="T96" fmla="*/ 114 w 162"/>
                <a:gd name="T97" fmla="*/ 27 h 194"/>
                <a:gd name="T98" fmla="*/ 99 w 162"/>
                <a:gd name="T99" fmla="*/ 38 h 194"/>
                <a:gd name="T100" fmla="*/ 89 w 162"/>
                <a:gd name="T101" fmla="*/ 48 h 194"/>
                <a:gd name="T102" fmla="*/ 80 w 162"/>
                <a:gd name="T103" fmla="*/ 59 h 194"/>
                <a:gd name="T104" fmla="*/ 72 w 162"/>
                <a:gd name="T105" fmla="*/ 73 h 194"/>
                <a:gd name="T106" fmla="*/ 68 w 162"/>
                <a:gd name="T107" fmla="*/ 86 h 194"/>
                <a:gd name="T108" fmla="*/ 67 w 162"/>
                <a:gd name="T109" fmla="*/ 94 h 194"/>
                <a:gd name="T110" fmla="*/ 65 w 162"/>
                <a:gd name="T111" fmla="*/ 105 h 194"/>
                <a:gd name="T112" fmla="*/ 63 w 162"/>
                <a:gd name="T113" fmla="*/ 113 h 194"/>
                <a:gd name="T114" fmla="*/ 63 w 162"/>
                <a:gd name="T115" fmla="*/ 1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2" h="194">
                  <a:moveTo>
                    <a:pt x="63" y="124"/>
                  </a:moveTo>
                  <a:lnTo>
                    <a:pt x="84" y="132"/>
                  </a:lnTo>
                  <a:lnTo>
                    <a:pt x="89" y="130"/>
                  </a:lnTo>
                  <a:lnTo>
                    <a:pt x="93" y="128"/>
                  </a:lnTo>
                  <a:lnTo>
                    <a:pt x="97" y="128"/>
                  </a:lnTo>
                  <a:lnTo>
                    <a:pt x="103" y="126"/>
                  </a:lnTo>
                  <a:lnTo>
                    <a:pt x="108" y="122"/>
                  </a:lnTo>
                  <a:lnTo>
                    <a:pt x="116" y="122"/>
                  </a:lnTo>
                  <a:lnTo>
                    <a:pt x="122" y="118"/>
                  </a:lnTo>
                  <a:lnTo>
                    <a:pt x="129" y="114"/>
                  </a:lnTo>
                  <a:lnTo>
                    <a:pt x="131" y="111"/>
                  </a:lnTo>
                  <a:lnTo>
                    <a:pt x="137" y="111"/>
                  </a:lnTo>
                  <a:lnTo>
                    <a:pt x="141" y="105"/>
                  </a:lnTo>
                  <a:lnTo>
                    <a:pt x="145" y="103"/>
                  </a:lnTo>
                  <a:lnTo>
                    <a:pt x="150" y="97"/>
                  </a:lnTo>
                  <a:lnTo>
                    <a:pt x="156" y="95"/>
                  </a:lnTo>
                  <a:lnTo>
                    <a:pt x="158" y="95"/>
                  </a:lnTo>
                  <a:lnTo>
                    <a:pt x="162" y="99"/>
                  </a:lnTo>
                  <a:lnTo>
                    <a:pt x="162" y="105"/>
                  </a:lnTo>
                  <a:lnTo>
                    <a:pt x="160" y="113"/>
                  </a:lnTo>
                  <a:lnTo>
                    <a:pt x="158" y="116"/>
                  </a:lnTo>
                  <a:lnTo>
                    <a:pt x="156" y="122"/>
                  </a:lnTo>
                  <a:lnTo>
                    <a:pt x="154" y="128"/>
                  </a:lnTo>
                  <a:lnTo>
                    <a:pt x="152" y="133"/>
                  </a:lnTo>
                  <a:lnTo>
                    <a:pt x="150" y="137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39" y="154"/>
                  </a:lnTo>
                  <a:lnTo>
                    <a:pt x="137" y="158"/>
                  </a:lnTo>
                  <a:lnTo>
                    <a:pt x="131" y="164"/>
                  </a:lnTo>
                  <a:lnTo>
                    <a:pt x="127" y="170"/>
                  </a:lnTo>
                  <a:lnTo>
                    <a:pt x="124" y="175"/>
                  </a:lnTo>
                  <a:lnTo>
                    <a:pt x="120" y="177"/>
                  </a:lnTo>
                  <a:lnTo>
                    <a:pt x="114" y="183"/>
                  </a:lnTo>
                  <a:lnTo>
                    <a:pt x="108" y="185"/>
                  </a:lnTo>
                  <a:lnTo>
                    <a:pt x="103" y="189"/>
                  </a:lnTo>
                  <a:lnTo>
                    <a:pt x="97" y="190"/>
                  </a:lnTo>
                  <a:lnTo>
                    <a:pt x="91" y="194"/>
                  </a:lnTo>
                  <a:lnTo>
                    <a:pt x="87" y="194"/>
                  </a:lnTo>
                  <a:lnTo>
                    <a:pt x="82" y="194"/>
                  </a:lnTo>
                  <a:lnTo>
                    <a:pt x="74" y="194"/>
                  </a:lnTo>
                  <a:lnTo>
                    <a:pt x="67" y="194"/>
                  </a:lnTo>
                  <a:lnTo>
                    <a:pt x="61" y="194"/>
                  </a:lnTo>
                  <a:lnTo>
                    <a:pt x="55" y="194"/>
                  </a:lnTo>
                  <a:lnTo>
                    <a:pt x="49" y="192"/>
                  </a:lnTo>
                  <a:lnTo>
                    <a:pt x="46" y="190"/>
                  </a:lnTo>
                  <a:lnTo>
                    <a:pt x="40" y="189"/>
                  </a:lnTo>
                  <a:lnTo>
                    <a:pt x="36" y="189"/>
                  </a:lnTo>
                  <a:lnTo>
                    <a:pt x="30" y="187"/>
                  </a:lnTo>
                  <a:lnTo>
                    <a:pt x="29" y="185"/>
                  </a:lnTo>
                  <a:lnTo>
                    <a:pt x="25" y="183"/>
                  </a:lnTo>
                  <a:lnTo>
                    <a:pt x="21" y="181"/>
                  </a:lnTo>
                  <a:lnTo>
                    <a:pt x="13" y="175"/>
                  </a:lnTo>
                  <a:lnTo>
                    <a:pt x="10" y="170"/>
                  </a:lnTo>
                  <a:lnTo>
                    <a:pt x="6" y="164"/>
                  </a:lnTo>
                  <a:lnTo>
                    <a:pt x="4" y="156"/>
                  </a:lnTo>
                  <a:lnTo>
                    <a:pt x="0" y="149"/>
                  </a:lnTo>
                  <a:lnTo>
                    <a:pt x="0" y="141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4" y="116"/>
                  </a:lnTo>
                  <a:lnTo>
                    <a:pt x="6" y="109"/>
                  </a:lnTo>
                  <a:lnTo>
                    <a:pt x="6" y="105"/>
                  </a:lnTo>
                  <a:lnTo>
                    <a:pt x="8" y="99"/>
                  </a:lnTo>
                  <a:lnTo>
                    <a:pt x="10" y="94"/>
                  </a:lnTo>
                  <a:lnTo>
                    <a:pt x="11" y="90"/>
                  </a:lnTo>
                  <a:lnTo>
                    <a:pt x="17" y="80"/>
                  </a:lnTo>
                  <a:lnTo>
                    <a:pt x="23" y="75"/>
                  </a:lnTo>
                  <a:lnTo>
                    <a:pt x="25" y="69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4" y="57"/>
                  </a:lnTo>
                  <a:lnTo>
                    <a:pt x="42" y="48"/>
                  </a:lnTo>
                  <a:lnTo>
                    <a:pt x="49" y="40"/>
                  </a:lnTo>
                  <a:lnTo>
                    <a:pt x="57" y="33"/>
                  </a:lnTo>
                  <a:lnTo>
                    <a:pt x="67" y="27"/>
                  </a:lnTo>
                  <a:lnTo>
                    <a:pt x="70" y="23"/>
                  </a:lnTo>
                  <a:lnTo>
                    <a:pt x="74" y="21"/>
                  </a:lnTo>
                  <a:lnTo>
                    <a:pt x="78" y="18"/>
                  </a:lnTo>
                  <a:lnTo>
                    <a:pt x="84" y="16"/>
                  </a:lnTo>
                  <a:lnTo>
                    <a:pt x="87" y="14"/>
                  </a:lnTo>
                  <a:lnTo>
                    <a:pt x="91" y="10"/>
                  </a:lnTo>
                  <a:lnTo>
                    <a:pt x="97" y="8"/>
                  </a:lnTo>
                  <a:lnTo>
                    <a:pt x="103" y="6"/>
                  </a:lnTo>
                  <a:lnTo>
                    <a:pt x="107" y="2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1" y="2"/>
                  </a:lnTo>
                  <a:lnTo>
                    <a:pt x="135" y="6"/>
                  </a:lnTo>
                  <a:lnTo>
                    <a:pt x="135" y="12"/>
                  </a:lnTo>
                  <a:lnTo>
                    <a:pt x="129" y="18"/>
                  </a:lnTo>
                  <a:lnTo>
                    <a:pt x="126" y="21"/>
                  </a:lnTo>
                  <a:lnTo>
                    <a:pt x="120" y="23"/>
                  </a:lnTo>
                  <a:lnTo>
                    <a:pt x="116" y="25"/>
                  </a:lnTo>
                  <a:lnTo>
                    <a:pt x="114" y="27"/>
                  </a:lnTo>
                  <a:lnTo>
                    <a:pt x="107" y="33"/>
                  </a:lnTo>
                  <a:lnTo>
                    <a:pt x="99" y="38"/>
                  </a:lnTo>
                  <a:lnTo>
                    <a:pt x="93" y="42"/>
                  </a:lnTo>
                  <a:lnTo>
                    <a:pt x="89" y="48"/>
                  </a:lnTo>
                  <a:lnTo>
                    <a:pt x="84" y="54"/>
                  </a:lnTo>
                  <a:lnTo>
                    <a:pt x="80" y="59"/>
                  </a:lnTo>
                  <a:lnTo>
                    <a:pt x="74" y="65"/>
                  </a:lnTo>
                  <a:lnTo>
                    <a:pt x="72" y="73"/>
                  </a:lnTo>
                  <a:lnTo>
                    <a:pt x="70" y="80"/>
                  </a:lnTo>
                  <a:lnTo>
                    <a:pt x="68" y="86"/>
                  </a:lnTo>
                  <a:lnTo>
                    <a:pt x="67" y="90"/>
                  </a:lnTo>
                  <a:lnTo>
                    <a:pt x="67" y="94"/>
                  </a:lnTo>
                  <a:lnTo>
                    <a:pt x="65" y="99"/>
                  </a:lnTo>
                  <a:lnTo>
                    <a:pt x="65" y="105"/>
                  </a:lnTo>
                  <a:lnTo>
                    <a:pt x="65" y="109"/>
                  </a:lnTo>
                  <a:lnTo>
                    <a:pt x="63" y="113"/>
                  </a:lnTo>
                  <a:lnTo>
                    <a:pt x="63" y="118"/>
                  </a:lnTo>
                  <a:lnTo>
                    <a:pt x="63" y="124"/>
                  </a:lnTo>
                  <a:lnTo>
                    <a:pt x="63" y="12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4" name="Freeform 15"/>
            <p:cNvSpPr>
              <a:spLocks/>
            </p:cNvSpPr>
            <p:nvPr/>
          </p:nvSpPr>
          <p:spPr bwMode="auto">
            <a:xfrm>
              <a:off x="2493" y="3355"/>
              <a:ext cx="44" cy="71"/>
            </a:xfrm>
            <a:custGeom>
              <a:avLst/>
              <a:gdLst>
                <a:gd name="T0" fmla="*/ 17 w 87"/>
                <a:gd name="T1" fmla="*/ 0 h 143"/>
                <a:gd name="T2" fmla="*/ 30 w 87"/>
                <a:gd name="T3" fmla="*/ 0 h 143"/>
                <a:gd name="T4" fmla="*/ 41 w 87"/>
                <a:gd name="T5" fmla="*/ 6 h 143"/>
                <a:gd name="T6" fmla="*/ 53 w 87"/>
                <a:gd name="T7" fmla="*/ 12 h 143"/>
                <a:gd name="T8" fmla="*/ 62 w 87"/>
                <a:gd name="T9" fmla="*/ 19 h 143"/>
                <a:gd name="T10" fmla="*/ 72 w 87"/>
                <a:gd name="T11" fmla="*/ 27 h 143"/>
                <a:gd name="T12" fmla="*/ 79 w 87"/>
                <a:gd name="T13" fmla="*/ 36 h 143"/>
                <a:gd name="T14" fmla="*/ 83 w 87"/>
                <a:gd name="T15" fmla="*/ 48 h 143"/>
                <a:gd name="T16" fmla="*/ 87 w 87"/>
                <a:gd name="T17" fmla="*/ 59 h 143"/>
                <a:gd name="T18" fmla="*/ 87 w 87"/>
                <a:gd name="T19" fmla="*/ 71 h 143"/>
                <a:gd name="T20" fmla="*/ 85 w 87"/>
                <a:gd name="T21" fmla="*/ 82 h 143"/>
                <a:gd name="T22" fmla="*/ 81 w 87"/>
                <a:gd name="T23" fmla="*/ 93 h 143"/>
                <a:gd name="T24" fmla="*/ 74 w 87"/>
                <a:gd name="T25" fmla="*/ 105 h 143"/>
                <a:gd name="T26" fmla="*/ 62 w 87"/>
                <a:gd name="T27" fmla="*/ 116 h 143"/>
                <a:gd name="T28" fmla="*/ 51 w 87"/>
                <a:gd name="T29" fmla="*/ 126 h 143"/>
                <a:gd name="T30" fmla="*/ 41 w 87"/>
                <a:gd name="T31" fmla="*/ 130 h 143"/>
                <a:gd name="T32" fmla="*/ 32 w 87"/>
                <a:gd name="T33" fmla="*/ 135 h 143"/>
                <a:gd name="T34" fmla="*/ 22 w 87"/>
                <a:gd name="T35" fmla="*/ 139 h 143"/>
                <a:gd name="T36" fmla="*/ 13 w 87"/>
                <a:gd name="T37" fmla="*/ 143 h 143"/>
                <a:gd name="T38" fmla="*/ 9 w 87"/>
                <a:gd name="T39" fmla="*/ 133 h 143"/>
                <a:gd name="T40" fmla="*/ 9 w 87"/>
                <a:gd name="T41" fmla="*/ 126 h 143"/>
                <a:gd name="T42" fmla="*/ 15 w 87"/>
                <a:gd name="T43" fmla="*/ 114 h 143"/>
                <a:gd name="T44" fmla="*/ 19 w 87"/>
                <a:gd name="T45" fmla="*/ 103 h 143"/>
                <a:gd name="T46" fmla="*/ 22 w 87"/>
                <a:gd name="T47" fmla="*/ 92 h 143"/>
                <a:gd name="T48" fmla="*/ 24 w 87"/>
                <a:gd name="T49" fmla="*/ 84 h 143"/>
                <a:gd name="T50" fmla="*/ 26 w 87"/>
                <a:gd name="T51" fmla="*/ 73 h 143"/>
                <a:gd name="T52" fmla="*/ 22 w 87"/>
                <a:gd name="T53" fmla="*/ 59 h 143"/>
                <a:gd name="T54" fmla="*/ 17 w 87"/>
                <a:gd name="T55" fmla="*/ 44 h 143"/>
                <a:gd name="T56" fmla="*/ 9 w 87"/>
                <a:gd name="T57" fmla="*/ 31 h 143"/>
                <a:gd name="T58" fmla="*/ 3 w 87"/>
                <a:gd name="T59" fmla="*/ 21 h 143"/>
                <a:gd name="T60" fmla="*/ 0 w 87"/>
                <a:gd name="T61" fmla="*/ 12 h 143"/>
                <a:gd name="T62" fmla="*/ 0 w 87"/>
                <a:gd name="T63" fmla="*/ 4 h 143"/>
                <a:gd name="T64" fmla="*/ 5 w 87"/>
                <a:gd name="T65" fmla="*/ 0 h 143"/>
                <a:gd name="T66" fmla="*/ 9 w 87"/>
                <a:gd name="T6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143">
                  <a:moveTo>
                    <a:pt x="9" y="0"/>
                  </a:moveTo>
                  <a:lnTo>
                    <a:pt x="17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1" y="6"/>
                  </a:lnTo>
                  <a:lnTo>
                    <a:pt x="47" y="8"/>
                  </a:lnTo>
                  <a:lnTo>
                    <a:pt x="53" y="12"/>
                  </a:lnTo>
                  <a:lnTo>
                    <a:pt x="59" y="16"/>
                  </a:lnTo>
                  <a:lnTo>
                    <a:pt x="62" y="19"/>
                  </a:lnTo>
                  <a:lnTo>
                    <a:pt x="68" y="23"/>
                  </a:lnTo>
                  <a:lnTo>
                    <a:pt x="72" y="27"/>
                  </a:lnTo>
                  <a:lnTo>
                    <a:pt x="76" y="31"/>
                  </a:lnTo>
                  <a:lnTo>
                    <a:pt x="79" y="36"/>
                  </a:lnTo>
                  <a:lnTo>
                    <a:pt x="81" y="42"/>
                  </a:lnTo>
                  <a:lnTo>
                    <a:pt x="83" y="48"/>
                  </a:lnTo>
                  <a:lnTo>
                    <a:pt x="87" y="54"/>
                  </a:lnTo>
                  <a:lnTo>
                    <a:pt x="87" y="59"/>
                  </a:lnTo>
                  <a:lnTo>
                    <a:pt x="87" y="65"/>
                  </a:lnTo>
                  <a:lnTo>
                    <a:pt x="87" y="71"/>
                  </a:lnTo>
                  <a:lnTo>
                    <a:pt x="87" y="76"/>
                  </a:lnTo>
                  <a:lnTo>
                    <a:pt x="85" y="82"/>
                  </a:lnTo>
                  <a:lnTo>
                    <a:pt x="83" y="88"/>
                  </a:lnTo>
                  <a:lnTo>
                    <a:pt x="81" y="93"/>
                  </a:lnTo>
                  <a:lnTo>
                    <a:pt x="79" y="101"/>
                  </a:lnTo>
                  <a:lnTo>
                    <a:pt x="74" y="105"/>
                  </a:lnTo>
                  <a:lnTo>
                    <a:pt x="68" y="111"/>
                  </a:lnTo>
                  <a:lnTo>
                    <a:pt x="62" y="116"/>
                  </a:lnTo>
                  <a:lnTo>
                    <a:pt x="57" y="122"/>
                  </a:lnTo>
                  <a:lnTo>
                    <a:pt x="51" y="126"/>
                  </a:lnTo>
                  <a:lnTo>
                    <a:pt x="47" y="126"/>
                  </a:lnTo>
                  <a:lnTo>
                    <a:pt x="41" y="130"/>
                  </a:lnTo>
                  <a:lnTo>
                    <a:pt x="40" y="133"/>
                  </a:lnTo>
                  <a:lnTo>
                    <a:pt x="32" y="135"/>
                  </a:lnTo>
                  <a:lnTo>
                    <a:pt x="28" y="137"/>
                  </a:lnTo>
                  <a:lnTo>
                    <a:pt x="22" y="139"/>
                  </a:lnTo>
                  <a:lnTo>
                    <a:pt x="19" y="143"/>
                  </a:lnTo>
                  <a:lnTo>
                    <a:pt x="13" y="143"/>
                  </a:lnTo>
                  <a:lnTo>
                    <a:pt x="9" y="139"/>
                  </a:lnTo>
                  <a:lnTo>
                    <a:pt x="9" y="133"/>
                  </a:lnTo>
                  <a:lnTo>
                    <a:pt x="9" y="130"/>
                  </a:lnTo>
                  <a:lnTo>
                    <a:pt x="9" y="126"/>
                  </a:lnTo>
                  <a:lnTo>
                    <a:pt x="13" y="120"/>
                  </a:lnTo>
                  <a:lnTo>
                    <a:pt x="15" y="114"/>
                  </a:lnTo>
                  <a:lnTo>
                    <a:pt x="17" y="109"/>
                  </a:lnTo>
                  <a:lnTo>
                    <a:pt x="19" y="103"/>
                  </a:lnTo>
                  <a:lnTo>
                    <a:pt x="21" y="97"/>
                  </a:lnTo>
                  <a:lnTo>
                    <a:pt x="22" y="92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6" y="78"/>
                  </a:lnTo>
                  <a:lnTo>
                    <a:pt x="26" y="73"/>
                  </a:lnTo>
                  <a:lnTo>
                    <a:pt x="24" y="65"/>
                  </a:lnTo>
                  <a:lnTo>
                    <a:pt x="22" y="59"/>
                  </a:lnTo>
                  <a:lnTo>
                    <a:pt x="21" y="52"/>
                  </a:lnTo>
                  <a:lnTo>
                    <a:pt x="17" y="44"/>
                  </a:lnTo>
                  <a:lnTo>
                    <a:pt x="15" y="38"/>
                  </a:lnTo>
                  <a:lnTo>
                    <a:pt x="9" y="31"/>
                  </a:lnTo>
                  <a:lnTo>
                    <a:pt x="7" y="27"/>
                  </a:lnTo>
                  <a:lnTo>
                    <a:pt x="3" y="21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5" name="Freeform 16"/>
            <p:cNvSpPr>
              <a:spLocks/>
            </p:cNvSpPr>
            <p:nvPr/>
          </p:nvSpPr>
          <p:spPr bwMode="auto">
            <a:xfrm>
              <a:off x="2735" y="3498"/>
              <a:ext cx="59" cy="43"/>
            </a:xfrm>
            <a:custGeom>
              <a:avLst/>
              <a:gdLst>
                <a:gd name="T0" fmla="*/ 57 w 118"/>
                <a:gd name="T1" fmla="*/ 14 h 86"/>
                <a:gd name="T2" fmla="*/ 64 w 118"/>
                <a:gd name="T3" fmla="*/ 8 h 86"/>
                <a:gd name="T4" fmla="*/ 72 w 118"/>
                <a:gd name="T5" fmla="*/ 6 h 86"/>
                <a:gd name="T6" fmla="*/ 76 w 118"/>
                <a:gd name="T7" fmla="*/ 2 h 86"/>
                <a:gd name="T8" fmla="*/ 81 w 118"/>
                <a:gd name="T9" fmla="*/ 0 h 86"/>
                <a:gd name="T10" fmla="*/ 87 w 118"/>
                <a:gd name="T11" fmla="*/ 0 h 86"/>
                <a:gd name="T12" fmla="*/ 91 w 118"/>
                <a:gd name="T13" fmla="*/ 0 h 86"/>
                <a:gd name="T14" fmla="*/ 99 w 118"/>
                <a:gd name="T15" fmla="*/ 0 h 86"/>
                <a:gd name="T16" fmla="*/ 106 w 118"/>
                <a:gd name="T17" fmla="*/ 2 h 86"/>
                <a:gd name="T18" fmla="*/ 112 w 118"/>
                <a:gd name="T19" fmla="*/ 6 h 86"/>
                <a:gd name="T20" fmla="*/ 116 w 118"/>
                <a:gd name="T21" fmla="*/ 8 h 86"/>
                <a:gd name="T22" fmla="*/ 118 w 118"/>
                <a:gd name="T23" fmla="*/ 10 h 86"/>
                <a:gd name="T24" fmla="*/ 118 w 118"/>
                <a:gd name="T25" fmla="*/ 14 h 86"/>
                <a:gd name="T26" fmla="*/ 118 w 118"/>
                <a:gd name="T27" fmla="*/ 19 h 86"/>
                <a:gd name="T28" fmla="*/ 118 w 118"/>
                <a:gd name="T29" fmla="*/ 25 h 86"/>
                <a:gd name="T30" fmla="*/ 118 w 118"/>
                <a:gd name="T31" fmla="*/ 29 h 86"/>
                <a:gd name="T32" fmla="*/ 114 w 118"/>
                <a:gd name="T33" fmla="*/ 33 h 86"/>
                <a:gd name="T34" fmla="*/ 110 w 118"/>
                <a:gd name="T35" fmla="*/ 38 h 86"/>
                <a:gd name="T36" fmla="*/ 106 w 118"/>
                <a:gd name="T37" fmla="*/ 42 h 86"/>
                <a:gd name="T38" fmla="*/ 100 w 118"/>
                <a:gd name="T39" fmla="*/ 50 h 86"/>
                <a:gd name="T40" fmla="*/ 95 w 118"/>
                <a:gd name="T41" fmla="*/ 54 h 86"/>
                <a:gd name="T42" fmla="*/ 89 w 118"/>
                <a:gd name="T43" fmla="*/ 57 h 86"/>
                <a:gd name="T44" fmla="*/ 83 w 118"/>
                <a:gd name="T45" fmla="*/ 63 h 86"/>
                <a:gd name="T46" fmla="*/ 76 w 118"/>
                <a:gd name="T47" fmla="*/ 67 h 86"/>
                <a:gd name="T48" fmla="*/ 70 w 118"/>
                <a:gd name="T49" fmla="*/ 73 h 86"/>
                <a:gd name="T50" fmla="*/ 62 w 118"/>
                <a:gd name="T51" fmla="*/ 74 h 86"/>
                <a:gd name="T52" fmla="*/ 57 w 118"/>
                <a:gd name="T53" fmla="*/ 78 h 86"/>
                <a:gd name="T54" fmla="*/ 49 w 118"/>
                <a:gd name="T55" fmla="*/ 80 h 86"/>
                <a:gd name="T56" fmla="*/ 42 w 118"/>
                <a:gd name="T57" fmla="*/ 84 h 86"/>
                <a:gd name="T58" fmla="*/ 36 w 118"/>
                <a:gd name="T59" fmla="*/ 84 h 86"/>
                <a:gd name="T60" fmla="*/ 30 w 118"/>
                <a:gd name="T61" fmla="*/ 86 h 86"/>
                <a:gd name="T62" fmla="*/ 22 w 118"/>
                <a:gd name="T63" fmla="*/ 86 h 86"/>
                <a:gd name="T64" fmla="*/ 17 w 118"/>
                <a:gd name="T65" fmla="*/ 84 h 86"/>
                <a:gd name="T66" fmla="*/ 13 w 118"/>
                <a:gd name="T67" fmla="*/ 82 h 86"/>
                <a:gd name="T68" fmla="*/ 9 w 118"/>
                <a:gd name="T69" fmla="*/ 80 h 86"/>
                <a:gd name="T70" fmla="*/ 5 w 118"/>
                <a:gd name="T71" fmla="*/ 76 h 86"/>
                <a:gd name="T72" fmla="*/ 3 w 118"/>
                <a:gd name="T73" fmla="*/ 73 h 86"/>
                <a:gd name="T74" fmla="*/ 0 w 118"/>
                <a:gd name="T75" fmla="*/ 67 h 86"/>
                <a:gd name="T76" fmla="*/ 0 w 118"/>
                <a:gd name="T77" fmla="*/ 59 h 86"/>
                <a:gd name="T78" fmla="*/ 0 w 118"/>
                <a:gd name="T79" fmla="*/ 55 h 86"/>
                <a:gd name="T80" fmla="*/ 0 w 118"/>
                <a:gd name="T81" fmla="*/ 50 h 86"/>
                <a:gd name="T82" fmla="*/ 3 w 118"/>
                <a:gd name="T83" fmla="*/ 42 h 86"/>
                <a:gd name="T84" fmla="*/ 5 w 118"/>
                <a:gd name="T85" fmla="*/ 36 h 86"/>
                <a:gd name="T86" fmla="*/ 7 w 118"/>
                <a:gd name="T87" fmla="*/ 31 h 86"/>
                <a:gd name="T88" fmla="*/ 11 w 118"/>
                <a:gd name="T89" fmla="*/ 23 h 86"/>
                <a:gd name="T90" fmla="*/ 15 w 118"/>
                <a:gd name="T91" fmla="*/ 17 h 86"/>
                <a:gd name="T92" fmla="*/ 19 w 118"/>
                <a:gd name="T93" fmla="*/ 12 h 86"/>
                <a:gd name="T94" fmla="*/ 22 w 118"/>
                <a:gd name="T95" fmla="*/ 8 h 86"/>
                <a:gd name="T96" fmla="*/ 28 w 118"/>
                <a:gd name="T97" fmla="*/ 2 h 86"/>
                <a:gd name="T98" fmla="*/ 32 w 118"/>
                <a:gd name="T99" fmla="*/ 0 h 86"/>
                <a:gd name="T100" fmla="*/ 38 w 118"/>
                <a:gd name="T101" fmla="*/ 0 h 86"/>
                <a:gd name="T102" fmla="*/ 42 w 118"/>
                <a:gd name="T103" fmla="*/ 0 h 86"/>
                <a:gd name="T104" fmla="*/ 47 w 118"/>
                <a:gd name="T105" fmla="*/ 0 h 86"/>
                <a:gd name="T106" fmla="*/ 53 w 118"/>
                <a:gd name="T107" fmla="*/ 6 h 86"/>
                <a:gd name="T108" fmla="*/ 57 w 118"/>
                <a:gd name="T109" fmla="*/ 14 h 86"/>
                <a:gd name="T110" fmla="*/ 57 w 118"/>
                <a:gd name="T111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8" h="86">
                  <a:moveTo>
                    <a:pt x="57" y="14"/>
                  </a:moveTo>
                  <a:lnTo>
                    <a:pt x="64" y="8"/>
                  </a:lnTo>
                  <a:lnTo>
                    <a:pt x="72" y="6"/>
                  </a:lnTo>
                  <a:lnTo>
                    <a:pt x="76" y="2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6" y="2"/>
                  </a:lnTo>
                  <a:lnTo>
                    <a:pt x="112" y="6"/>
                  </a:lnTo>
                  <a:lnTo>
                    <a:pt x="116" y="8"/>
                  </a:lnTo>
                  <a:lnTo>
                    <a:pt x="118" y="10"/>
                  </a:lnTo>
                  <a:lnTo>
                    <a:pt x="118" y="14"/>
                  </a:lnTo>
                  <a:lnTo>
                    <a:pt x="118" y="19"/>
                  </a:lnTo>
                  <a:lnTo>
                    <a:pt x="118" y="25"/>
                  </a:lnTo>
                  <a:lnTo>
                    <a:pt x="118" y="29"/>
                  </a:lnTo>
                  <a:lnTo>
                    <a:pt x="114" y="33"/>
                  </a:lnTo>
                  <a:lnTo>
                    <a:pt x="110" y="38"/>
                  </a:lnTo>
                  <a:lnTo>
                    <a:pt x="106" y="42"/>
                  </a:lnTo>
                  <a:lnTo>
                    <a:pt x="100" y="50"/>
                  </a:lnTo>
                  <a:lnTo>
                    <a:pt x="95" y="54"/>
                  </a:lnTo>
                  <a:lnTo>
                    <a:pt x="89" y="57"/>
                  </a:lnTo>
                  <a:lnTo>
                    <a:pt x="83" y="63"/>
                  </a:lnTo>
                  <a:lnTo>
                    <a:pt x="76" y="67"/>
                  </a:lnTo>
                  <a:lnTo>
                    <a:pt x="70" y="73"/>
                  </a:lnTo>
                  <a:lnTo>
                    <a:pt x="62" y="74"/>
                  </a:lnTo>
                  <a:lnTo>
                    <a:pt x="57" y="78"/>
                  </a:lnTo>
                  <a:lnTo>
                    <a:pt x="49" y="80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0" y="86"/>
                  </a:lnTo>
                  <a:lnTo>
                    <a:pt x="22" y="86"/>
                  </a:lnTo>
                  <a:lnTo>
                    <a:pt x="17" y="84"/>
                  </a:lnTo>
                  <a:lnTo>
                    <a:pt x="13" y="82"/>
                  </a:lnTo>
                  <a:lnTo>
                    <a:pt x="9" y="80"/>
                  </a:lnTo>
                  <a:lnTo>
                    <a:pt x="5" y="76"/>
                  </a:lnTo>
                  <a:lnTo>
                    <a:pt x="3" y="73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3" y="42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1" y="23"/>
                  </a:lnTo>
                  <a:lnTo>
                    <a:pt x="15" y="17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3" y="6"/>
                  </a:lnTo>
                  <a:lnTo>
                    <a:pt x="57" y="14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603" name="Freeform 17"/>
            <p:cNvSpPr>
              <a:spLocks/>
            </p:cNvSpPr>
            <p:nvPr/>
          </p:nvSpPr>
          <p:spPr bwMode="auto">
            <a:xfrm>
              <a:off x="2759" y="3516"/>
              <a:ext cx="4" cy="12"/>
            </a:xfrm>
            <a:custGeom>
              <a:avLst/>
              <a:gdLst>
                <a:gd name="T0" fmla="*/ 2 w 10"/>
                <a:gd name="T1" fmla="*/ 0 h 23"/>
                <a:gd name="T2" fmla="*/ 0 w 10"/>
                <a:gd name="T3" fmla="*/ 12 h 23"/>
                <a:gd name="T4" fmla="*/ 1 w 10"/>
                <a:gd name="T5" fmla="*/ 10 h 23"/>
                <a:gd name="T6" fmla="*/ 2 w 10"/>
                <a:gd name="T7" fmla="*/ 7 h 23"/>
                <a:gd name="T8" fmla="*/ 3 w 10"/>
                <a:gd name="T9" fmla="*/ 4 h 23"/>
                <a:gd name="T10" fmla="*/ 4 w 10"/>
                <a:gd name="T11" fmla="*/ 2 h 23"/>
                <a:gd name="T12" fmla="*/ 2 w 10"/>
                <a:gd name="T13" fmla="*/ 0 h 23"/>
                <a:gd name="T14" fmla="*/ 2 w 10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23"/>
                <a:gd name="T26" fmla="*/ 10 w 10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23">
                  <a:moveTo>
                    <a:pt x="4" y="0"/>
                  </a:moveTo>
                  <a:lnTo>
                    <a:pt x="0" y="23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8" y="8"/>
                  </a:lnTo>
                  <a:lnTo>
                    <a:pt x="1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8"/>
            <p:cNvSpPr>
              <a:spLocks/>
            </p:cNvSpPr>
            <p:nvPr/>
          </p:nvSpPr>
          <p:spPr bwMode="auto">
            <a:xfrm>
              <a:off x="2775" y="3415"/>
              <a:ext cx="64" cy="83"/>
            </a:xfrm>
            <a:custGeom>
              <a:avLst/>
              <a:gdLst>
                <a:gd name="T0" fmla="*/ 127 w 129"/>
                <a:gd name="T1" fmla="*/ 23 h 167"/>
                <a:gd name="T2" fmla="*/ 123 w 129"/>
                <a:gd name="T3" fmla="*/ 27 h 167"/>
                <a:gd name="T4" fmla="*/ 121 w 129"/>
                <a:gd name="T5" fmla="*/ 30 h 167"/>
                <a:gd name="T6" fmla="*/ 117 w 129"/>
                <a:gd name="T7" fmla="*/ 36 h 167"/>
                <a:gd name="T8" fmla="*/ 116 w 129"/>
                <a:gd name="T9" fmla="*/ 42 h 167"/>
                <a:gd name="T10" fmla="*/ 112 w 129"/>
                <a:gd name="T11" fmla="*/ 46 h 167"/>
                <a:gd name="T12" fmla="*/ 110 w 129"/>
                <a:gd name="T13" fmla="*/ 49 h 167"/>
                <a:gd name="T14" fmla="*/ 108 w 129"/>
                <a:gd name="T15" fmla="*/ 55 h 167"/>
                <a:gd name="T16" fmla="*/ 104 w 129"/>
                <a:gd name="T17" fmla="*/ 61 h 167"/>
                <a:gd name="T18" fmla="*/ 102 w 129"/>
                <a:gd name="T19" fmla="*/ 65 h 167"/>
                <a:gd name="T20" fmla="*/ 98 w 129"/>
                <a:gd name="T21" fmla="*/ 68 h 167"/>
                <a:gd name="T22" fmla="*/ 97 w 129"/>
                <a:gd name="T23" fmla="*/ 72 h 167"/>
                <a:gd name="T24" fmla="*/ 95 w 129"/>
                <a:gd name="T25" fmla="*/ 78 h 167"/>
                <a:gd name="T26" fmla="*/ 91 w 129"/>
                <a:gd name="T27" fmla="*/ 82 h 167"/>
                <a:gd name="T28" fmla="*/ 89 w 129"/>
                <a:gd name="T29" fmla="*/ 86 h 167"/>
                <a:gd name="T30" fmla="*/ 87 w 129"/>
                <a:gd name="T31" fmla="*/ 89 h 167"/>
                <a:gd name="T32" fmla="*/ 83 w 129"/>
                <a:gd name="T33" fmla="*/ 97 h 167"/>
                <a:gd name="T34" fmla="*/ 78 w 129"/>
                <a:gd name="T35" fmla="*/ 103 h 167"/>
                <a:gd name="T36" fmla="*/ 70 w 129"/>
                <a:gd name="T37" fmla="*/ 112 h 167"/>
                <a:gd name="T38" fmla="*/ 64 w 129"/>
                <a:gd name="T39" fmla="*/ 120 h 167"/>
                <a:gd name="T40" fmla="*/ 59 w 129"/>
                <a:gd name="T41" fmla="*/ 129 h 167"/>
                <a:gd name="T42" fmla="*/ 51 w 129"/>
                <a:gd name="T43" fmla="*/ 137 h 167"/>
                <a:gd name="T44" fmla="*/ 45 w 129"/>
                <a:gd name="T45" fmla="*/ 145 h 167"/>
                <a:gd name="T46" fmla="*/ 38 w 129"/>
                <a:gd name="T47" fmla="*/ 154 h 167"/>
                <a:gd name="T48" fmla="*/ 32 w 129"/>
                <a:gd name="T49" fmla="*/ 162 h 167"/>
                <a:gd name="T50" fmla="*/ 24 w 129"/>
                <a:gd name="T51" fmla="*/ 167 h 167"/>
                <a:gd name="T52" fmla="*/ 17 w 129"/>
                <a:gd name="T53" fmla="*/ 167 h 167"/>
                <a:gd name="T54" fmla="*/ 9 w 129"/>
                <a:gd name="T55" fmla="*/ 167 h 167"/>
                <a:gd name="T56" fmla="*/ 5 w 129"/>
                <a:gd name="T57" fmla="*/ 165 h 167"/>
                <a:gd name="T58" fmla="*/ 1 w 129"/>
                <a:gd name="T59" fmla="*/ 160 h 167"/>
                <a:gd name="T60" fmla="*/ 0 w 129"/>
                <a:gd name="T61" fmla="*/ 152 h 167"/>
                <a:gd name="T62" fmla="*/ 0 w 129"/>
                <a:gd name="T63" fmla="*/ 145 h 167"/>
                <a:gd name="T64" fmla="*/ 3 w 129"/>
                <a:gd name="T65" fmla="*/ 139 h 167"/>
                <a:gd name="T66" fmla="*/ 7 w 129"/>
                <a:gd name="T67" fmla="*/ 135 h 167"/>
                <a:gd name="T68" fmla="*/ 9 w 129"/>
                <a:gd name="T69" fmla="*/ 129 h 167"/>
                <a:gd name="T70" fmla="*/ 11 w 129"/>
                <a:gd name="T71" fmla="*/ 126 h 167"/>
                <a:gd name="T72" fmla="*/ 15 w 129"/>
                <a:gd name="T73" fmla="*/ 122 h 167"/>
                <a:gd name="T74" fmla="*/ 20 w 129"/>
                <a:gd name="T75" fmla="*/ 114 h 167"/>
                <a:gd name="T76" fmla="*/ 26 w 129"/>
                <a:gd name="T77" fmla="*/ 105 h 167"/>
                <a:gd name="T78" fmla="*/ 32 w 129"/>
                <a:gd name="T79" fmla="*/ 97 h 167"/>
                <a:gd name="T80" fmla="*/ 38 w 129"/>
                <a:gd name="T81" fmla="*/ 89 h 167"/>
                <a:gd name="T82" fmla="*/ 45 w 129"/>
                <a:gd name="T83" fmla="*/ 80 h 167"/>
                <a:gd name="T84" fmla="*/ 51 w 129"/>
                <a:gd name="T85" fmla="*/ 72 h 167"/>
                <a:gd name="T86" fmla="*/ 57 w 129"/>
                <a:gd name="T87" fmla="*/ 65 h 167"/>
                <a:gd name="T88" fmla="*/ 62 w 129"/>
                <a:gd name="T89" fmla="*/ 55 h 167"/>
                <a:gd name="T90" fmla="*/ 70 w 129"/>
                <a:gd name="T91" fmla="*/ 48 h 167"/>
                <a:gd name="T92" fmla="*/ 76 w 129"/>
                <a:gd name="T93" fmla="*/ 40 h 167"/>
                <a:gd name="T94" fmla="*/ 81 w 129"/>
                <a:gd name="T95" fmla="*/ 30 h 167"/>
                <a:gd name="T96" fmla="*/ 87 w 129"/>
                <a:gd name="T97" fmla="*/ 25 h 167"/>
                <a:gd name="T98" fmla="*/ 93 w 129"/>
                <a:gd name="T99" fmla="*/ 15 h 167"/>
                <a:gd name="T100" fmla="*/ 98 w 129"/>
                <a:gd name="T101" fmla="*/ 8 h 167"/>
                <a:gd name="T102" fmla="*/ 104 w 129"/>
                <a:gd name="T103" fmla="*/ 2 h 167"/>
                <a:gd name="T104" fmla="*/ 110 w 129"/>
                <a:gd name="T105" fmla="*/ 0 h 167"/>
                <a:gd name="T106" fmla="*/ 116 w 129"/>
                <a:gd name="T107" fmla="*/ 0 h 167"/>
                <a:gd name="T108" fmla="*/ 121 w 129"/>
                <a:gd name="T109" fmla="*/ 0 h 167"/>
                <a:gd name="T110" fmla="*/ 125 w 129"/>
                <a:gd name="T111" fmla="*/ 6 h 167"/>
                <a:gd name="T112" fmla="*/ 129 w 129"/>
                <a:gd name="T113" fmla="*/ 10 h 167"/>
                <a:gd name="T114" fmla="*/ 129 w 129"/>
                <a:gd name="T115" fmla="*/ 15 h 167"/>
                <a:gd name="T116" fmla="*/ 127 w 129"/>
                <a:gd name="T117" fmla="*/ 23 h 167"/>
                <a:gd name="T118" fmla="*/ 127 w 129"/>
                <a:gd name="T119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67">
                  <a:moveTo>
                    <a:pt x="127" y="23"/>
                  </a:moveTo>
                  <a:lnTo>
                    <a:pt x="123" y="27"/>
                  </a:lnTo>
                  <a:lnTo>
                    <a:pt x="121" y="30"/>
                  </a:lnTo>
                  <a:lnTo>
                    <a:pt x="117" y="36"/>
                  </a:lnTo>
                  <a:lnTo>
                    <a:pt x="116" y="42"/>
                  </a:lnTo>
                  <a:lnTo>
                    <a:pt x="112" y="46"/>
                  </a:lnTo>
                  <a:lnTo>
                    <a:pt x="110" y="49"/>
                  </a:lnTo>
                  <a:lnTo>
                    <a:pt x="108" y="55"/>
                  </a:lnTo>
                  <a:lnTo>
                    <a:pt x="104" y="61"/>
                  </a:lnTo>
                  <a:lnTo>
                    <a:pt x="102" y="65"/>
                  </a:lnTo>
                  <a:lnTo>
                    <a:pt x="98" y="68"/>
                  </a:lnTo>
                  <a:lnTo>
                    <a:pt x="97" y="72"/>
                  </a:lnTo>
                  <a:lnTo>
                    <a:pt x="95" y="78"/>
                  </a:lnTo>
                  <a:lnTo>
                    <a:pt x="91" y="82"/>
                  </a:lnTo>
                  <a:lnTo>
                    <a:pt x="89" y="86"/>
                  </a:lnTo>
                  <a:lnTo>
                    <a:pt x="87" y="89"/>
                  </a:lnTo>
                  <a:lnTo>
                    <a:pt x="83" y="97"/>
                  </a:lnTo>
                  <a:lnTo>
                    <a:pt x="78" y="103"/>
                  </a:lnTo>
                  <a:lnTo>
                    <a:pt x="70" y="112"/>
                  </a:lnTo>
                  <a:lnTo>
                    <a:pt x="64" y="120"/>
                  </a:lnTo>
                  <a:lnTo>
                    <a:pt x="59" y="129"/>
                  </a:lnTo>
                  <a:lnTo>
                    <a:pt x="51" y="137"/>
                  </a:lnTo>
                  <a:lnTo>
                    <a:pt x="45" y="145"/>
                  </a:lnTo>
                  <a:lnTo>
                    <a:pt x="38" y="154"/>
                  </a:lnTo>
                  <a:lnTo>
                    <a:pt x="32" y="162"/>
                  </a:lnTo>
                  <a:lnTo>
                    <a:pt x="24" y="167"/>
                  </a:lnTo>
                  <a:lnTo>
                    <a:pt x="17" y="167"/>
                  </a:lnTo>
                  <a:lnTo>
                    <a:pt x="9" y="167"/>
                  </a:lnTo>
                  <a:lnTo>
                    <a:pt x="5" y="165"/>
                  </a:lnTo>
                  <a:lnTo>
                    <a:pt x="1" y="160"/>
                  </a:lnTo>
                  <a:lnTo>
                    <a:pt x="0" y="152"/>
                  </a:lnTo>
                  <a:lnTo>
                    <a:pt x="0" y="145"/>
                  </a:lnTo>
                  <a:lnTo>
                    <a:pt x="3" y="139"/>
                  </a:lnTo>
                  <a:lnTo>
                    <a:pt x="7" y="135"/>
                  </a:lnTo>
                  <a:lnTo>
                    <a:pt x="9" y="129"/>
                  </a:lnTo>
                  <a:lnTo>
                    <a:pt x="11" y="126"/>
                  </a:lnTo>
                  <a:lnTo>
                    <a:pt x="15" y="122"/>
                  </a:lnTo>
                  <a:lnTo>
                    <a:pt x="20" y="114"/>
                  </a:lnTo>
                  <a:lnTo>
                    <a:pt x="26" y="105"/>
                  </a:lnTo>
                  <a:lnTo>
                    <a:pt x="32" y="97"/>
                  </a:lnTo>
                  <a:lnTo>
                    <a:pt x="38" y="89"/>
                  </a:lnTo>
                  <a:lnTo>
                    <a:pt x="45" y="80"/>
                  </a:lnTo>
                  <a:lnTo>
                    <a:pt x="51" y="72"/>
                  </a:lnTo>
                  <a:lnTo>
                    <a:pt x="57" y="65"/>
                  </a:lnTo>
                  <a:lnTo>
                    <a:pt x="62" y="55"/>
                  </a:lnTo>
                  <a:lnTo>
                    <a:pt x="70" y="48"/>
                  </a:lnTo>
                  <a:lnTo>
                    <a:pt x="76" y="40"/>
                  </a:lnTo>
                  <a:lnTo>
                    <a:pt x="81" y="30"/>
                  </a:lnTo>
                  <a:lnTo>
                    <a:pt x="87" y="25"/>
                  </a:lnTo>
                  <a:lnTo>
                    <a:pt x="93" y="15"/>
                  </a:lnTo>
                  <a:lnTo>
                    <a:pt x="98" y="8"/>
                  </a:lnTo>
                  <a:lnTo>
                    <a:pt x="104" y="2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5" y="6"/>
                  </a:lnTo>
                  <a:lnTo>
                    <a:pt x="129" y="10"/>
                  </a:lnTo>
                  <a:lnTo>
                    <a:pt x="129" y="15"/>
                  </a:lnTo>
                  <a:lnTo>
                    <a:pt x="127" y="23"/>
                  </a:lnTo>
                  <a:lnTo>
                    <a:pt x="127" y="2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8" name="Freeform 19"/>
            <p:cNvSpPr>
              <a:spLocks/>
            </p:cNvSpPr>
            <p:nvPr/>
          </p:nvSpPr>
          <p:spPr bwMode="auto">
            <a:xfrm>
              <a:off x="2696" y="3520"/>
              <a:ext cx="60" cy="91"/>
            </a:xfrm>
            <a:custGeom>
              <a:avLst/>
              <a:gdLst>
                <a:gd name="T0" fmla="*/ 120 w 120"/>
                <a:gd name="T1" fmla="*/ 15 h 183"/>
                <a:gd name="T2" fmla="*/ 120 w 120"/>
                <a:gd name="T3" fmla="*/ 21 h 183"/>
                <a:gd name="T4" fmla="*/ 116 w 120"/>
                <a:gd name="T5" fmla="*/ 27 h 183"/>
                <a:gd name="T6" fmla="*/ 114 w 120"/>
                <a:gd name="T7" fmla="*/ 30 h 183"/>
                <a:gd name="T8" fmla="*/ 112 w 120"/>
                <a:gd name="T9" fmla="*/ 38 h 183"/>
                <a:gd name="T10" fmla="*/ 108 w 120"/>
                <a:gd name="T11" fmla="*/ 42 h 183"/>
                <a:gd name="T12" fmla="*/ 106 w 120"/>
                <a:gd name="T13" fmla="*/ 48 h 183"/>
                <a:gd name="T14" fmla="*/ 104 w 120"/>
                <a:gd name="T15" fmla="*/ 53 h 183"/>
                <a:gd name="T16" fmla="*/ 102 w 120"/>
                <a:gd name="T17" fmla="*/ 59 h 183"/>
                <a:gd name="T18" fmla="*/ 100 w 120"/>
                <a:gd name="T19" fmla="*/ 65 h 183"/>
                <a:gd name="T20" fmla="*/ 97 w 120"/>
                <a:gd name="T21" fmla="*/ 70 h 183"/>
                <a:gd name="T22" fmla="*/ 95 w 120"/>
                <a:gd name="T23" fmla="*/ 74 h 183"/>
                <a:gd name="T24" fmla="*/ 93 w 120"/>
                <a:gd name="T25" fmla="*/ 80 h 183"/>
                <a:gd name="T26" fmla="*/ 89 w 120"/>
                <a:gd name="T27" fmla="*/ 84 h 183"/>
                <a:gd name="T28" fmla="*/ 87 w 120"/>
                <a:gd name="T29" fmla="*/ 89 h 183"/>
                <a:gd name="T30" fmla="*/ 85 w 120"/>
                <a:gd name="T31" fmla="*/ 95 h 183"/>
                <a:gd name="T32" fmla="*/ 83 w 120"/>
                <a:gd name="T33" fmla="*/ 101 h 183"/>
                <a:gd name="T34" fmla="*/ 80 w 120"/>
                <a:gd name="T35" fmla="*/ 107 h 183"/>
                <a:gd name="T36" fmla="*/ 78 w 120"/>
                <a:gd name="T37" fmla="*/ 110 h 183"/>
                <a:gd name="T38" fmla="*/ 74 w 120"/>
                <a:gd name="T39" fmla="*/ 116 h 183"/>
                <a:gd name="T40" fmla="*/ 70 w 120"/>
                <a:gd name="T41" fmla="*/ 120 h 183"/>
                <a:gd name="T42" fmla="*/ 66 w 120"/>
                <a:gd name="T43" fmla="*/ 126 h 183"/>
                <a:gd name="T44" fmla="*/ 64 w 120"/>
                <a:gd name="T45" fmla="*/ 129 h 183"/>
                <a:gd name="T46" fmla="*/ 61 w 120"/>
                <a:gd name="T47" fmla="*/ 135 h 183"/>
                <a:gd name="T48" fmla="*/ 59 w 120"/>
                <a:gd name="T49" fmla="*/ 139 h 183"/>
                <a:gd name="T50" fmla="*/ 53 w 120"/>
                <a:gd name="T51" fmla="*/ 143 h 183"/>
                <a:gd name="T52" fmla="*/ 51 w 120"/>
                <a:gd name="T53" fmla="*/ 148 h 183"/>
                <a:gd name="T54" fmla="*/ 47 w 120"/>
                <a:gd name="T55" fmla="*/ 154 h 183"/>
                <a:gd name="T56" fmla="*/ 43 w 120"/>
                <a:gd name="T57" fmla="*/ 158 h 183"/>
                <a:gd name="T58" fmla="*/ 40 w 120"/>
                <a:gd name="T59" fmla="*/ 164 h 183"/>
                <a:gd name="T60" fmla="*/ 34 w 120"/>
                <a:gd name="T61" fmla="*/ 167 h 183"/>
                <a:gd name="T62" fmla="*/ 32 w 120"/>
                <a:gd name="T63" fmla="*/ 173 h 183"/>
                <a:gd name="T64" fmla="*/ 28 w 120"/>
                <a:gd name="T65" fmla="*/ 177 h 183"/>
                <a:gd name="T66" fmla="*/ 23 w 120"/>
                <a:gd name="T67" fmla="*/ 181 h 183"/>
                <a:gd name="T68" fmla="*/ 17 w 120"/>
                <a:gd name="T69" fmla="*/ 183 h 183"/>
                <a:gd name="T70" fmla="*/ 11 w 120"/>
                <a:gd name="T71" fmla="*/ 183 h 183"/>
                <a:gd name="T72" fmla="*/ 5 w 120"/>
                <a:gd name="T73" fmla="*/ 179 h 183"/>
                <a:gd name="T74" fmla="*/ 2 w 120"/>
                <a:gd name="T75" fmla="*/ 175 h 183"/>
                <a:gd name="T76" fmla="*/ 0 w 120"/>
                <a:gd name="T77" fmla="*/ 169 h 183"/>
                <a:gd name="T78" fmla="*/ 0 w 120"/>
                <a:gd name="T79" fmla="*/ 164 h 183"/>
                <a:gd name="T80" fmla="*/ 4 w 120"/>
                <a:gd name="T81" fmla="*/ 158 h 183"/>
                <a:gd name="T82" fmla="*/ 102 w 120"/>
                <a:gd name="T83" fmla="*/ 6 h 183"/>
                <a:gd name="T84" fmla="*/ 106 w 120"/>
                <a:gd name="T85" fmla="*/ 2 h 183"/>
                <a:gd name="T86" fmla="*/ 108 w 120"/>
                <a:gd name="T87" fmla="*/ 0 h 183"/>
                <a:gd name="T88" fmla="*/ 112 w 120"/>
                <a:gd name="T89" fmla="*/ 0 h 183"/>
                <a:gd name="T90" fmla="*/ 116 w 120"/>
                <a:gd name="T91" fmla="*/ 2 h 183"/>
                <a:gd name="T92" fmla="*/ 120 w 120"/>
                <a:gd name="T93" fmla="*/ 4 h 183"/>
                <a:gd name="T94" fmla="*/ 120 w 120"/>
                <a:gd name="T95" fmla="*/ 6 h 183"/>
                <a:gd name="T96" fmla="*/ 120 w 120"/>
                <a:gd name="T97" fmla="*/ 11 h 183"/>
                <a:gd name="T98" fmla="*/ 120 w 120"/>
                <a:gd name="T99" fmla="*/ 15 h 183"/>
                <a:gd name="T100" fmla="*/ 120 w 120"/>
                <a:gd name="T101" fmla="*/ 1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83">
                  <a:moveTo>
                    <a:pt x="120" y="15"/>
                  </a:moveTo>
                  <a:lnTo>
                    <a:pt x="120" y="21"/>
                  </a:lnTo>
                  <a:lnTo>
                    <a:pt x="116" y="27"/>
                  </a:lnTo>
                  <a:lnTo>
                    <a:pt x="114" y="30"/>
                  </a:lnTo>
                  <a:lnTo>
                    <a:pt x="112" y="38"/>
                  </a:lnTo>
                  <a:lnTo>
                    <a:pt x="108" y="42"/>
                  </a:lnTo>
                  <a:lnTo>
                    <a:pt x="106" y="48"/>
                  </a:lnTo>
                  <a:lnTo>
                    <a:pt x="104" y="53"/>
                  </a:lnTo>
                  <a:lnTo>
                    <a:pt x="102" y="59"/>
                  </a:lnTo>
                  <a:lnTo>
                    <a:pt x="100" y="65"/>
                  </a:lnTo>
                  <a:lnTo>
                    <a:pt x="97" y="70"/>
                  </a:lnTo>
                  <a:lnTo>
                    <a:pt x="95" y="74"/>
                  </a:lnTo>
                  <a:lnTo>
                    <a:pt x="93" y="80"/>
                  </a:lnTo>
                  <a:lnTo>
                    <a:pt x="89" y="84"/>
                  </a:lnTo>
                  <a:lnTo>
                    <a:pt x="87" y="89"/>
                  </a:lnTo>
                  <a:lnTo>
                    <a:pt x="85" y="95"/>
                  </a:lnTo>
                  <a:lnTo>
                    <a:pt x="83" y="101"/>
                  </a:lnTo>
                  <a:lnTo>
                    <a:pt x="80" y="107"/>
                  </a:lnTo>
                  <a:lnTo>
                    <a:pt x="78" y="110"/>
                  </a:lnTo>
                  <a:lnTo>
                    <a:pt x="74" y="116"/>
                  </a:lnTo>
                  <a:lnTo>
                    <a:pt x="70" y="120"/>
                  </a:lnTo>
                  <a:lnTo>
                    <a:pt x="66" y="126"/>
                  </a:lnTo>
                  <a:lnTo>
                    <a:pt x="64" y="129"/>
                  </a:lnTo>
                  <a:lnTo>
                    <a:pt x="61" y="135"/>
                  </a:lnTo>
                  <a:lnTo>
                    <a:pt x="59" y="139"/>
                  </a:lnTo>
                  <a:lnTo>
                    <a:pt x="53" y="143"/>
                  </a:lnTo>
                  <a:lnTo>
                    <a:pt x="51" y="148"/>
                  </a:lnTo>
                  <a:lnTo>
                    <a:pt x="47" y="154"/>
                  </a:lnTo>
                  <a:lnTo>
                    <a:pt x="43" y="158"/>
                  </a:lnTo>
                  <a:lnTo>
                    <a:pt x="40" y="164"/>
                  </a:lnTo>
                  <a:lnTo>
                    <a:pt x="34" y="167"/>
                  </a:lnTo>
                  <a:lnTo>
                    <a:pt x="32" y="173"/>
                  </a:lnTo>
                  <a:lnTo>
                    <a:pt x="28" y="177"/>
                  </a:lnTo>
                  <a:lnTo>
                    <a:pt x="23" y="181"/>
                  </a:lnTo>
                  <a:lnTo>
                    <a:pt x="17" y="183"/>
                  </a:lnTo>
                  <a:lnTo>
                    <a:pt x="11" y="183"/>
                  </a:lnTo>
                  <a:lnTo>
                    <a:pt x="5" y="179"/>
                  </a:lnTo>
                  <a:lnTo>
                    <a:pt x="2" y="175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4" y="158"/>
                  </a:lnTo>
                  <a:lnTo>
                    <a:pt x="102" y="6"/>
                  </a:lnTo>
                  <a:lnTo>
                    <a:pt x="106" y="2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2"/>
                  </a:lnTo>
                  <a:lnTo>
                    <a:pt x="120" y="4"/>
                  </a:lnTo>
                  <a:lnTo>
                    <a:pt x="120" y="6"/>
                  </a:lnTo>
                  <a:lnTo>
                    <a:pt x="120" y="11"/>
                  </a:lnTo>
                  <a:lnTo>
                    <a:pt x="120" y="15"/>
                  </a:lnTo>
                  <a:lnTo>
                    <a:pt x="120" y="1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9" name="Freeform 20"/>
            <p:cNvSpPr>
              <a:spLocks/>
            </p:cNvSpPr>
            <p:nvPr/>
          </p:nvSpPr>
          <p:spPr bwMode="auto">
            <a:xfrm>
              <a:off x="2631" y="3378"/>
              <a:ext cx="110" cy="135"/>
            </a:xfrm>
            <a:custGeom>
              <a:avLst/>
              <a:gdLst>
                <a:gd name="T0" fmla="*/ 183 w 219"/>
                <a:gd name="T1" fmla="*/ 44 h 270"/>
                <a:gd name="T2" fmla="*/ 164 w 219"/>
                <a:gd name="T3" fmla="*/ 36 h 270"/>
                <a:gd name="T4" fmla="*/ 149 w 219"/>
                <a:gd name="T5" fmla="*/ 36 h 270"/>
                <a:gd name="T6" fmla="*/ 132 w 219"/>
                <a:gd name="T7" fmla="*/ 36 h 270"/>
                <a:gd name="T8" fmla="*/ 116 w 219"/>
                <a:gd name="T9" fmla="*/ 40 h 270"/>
                <a:gd name="T10" fmla="*/ 105 w 219"/>
                <a:gd name="T11" fmla="*/ 45 h 270"/>
                <a:gd name="T12" fmla="*/ 94 w 219"/>
                <a:gd name="T13" fmla="*/ 53 h 270"/>
                <a:gd name="T14" fmla="*/ 73 w 219"/>
                <a:gd name="T15" fmla="*/ 72 h 270"/>
                <a:gd name="T16" fmla="*/ 57 w 219"/>
                <a:gd name="T17" fmla="*/ 97 h 270"/>
                <a:gd name="T18" fmla="*/ 50 w 219"/>
                <a:gd name="T19" fmla="*/ 116 h 270"/>
                <a:gd name="T20" fmla="*/ 48 w 219"/>
                <a:gd name="T21" fmla="*/ 129 h 270"/>
                <a:gd name="T22" fmla="*/ 48 w 219"/>
                <a:gd name="T23" fmla="*/ 152 h 270"/>
                <a:gd name="T24" fmla="*/ 54 w 219"/>
                <a:gd name="T25" fmla="*/ 175 h 270"/>
                <a:gd name="T26" fmla="*/ 67 w 219"/>
                <a:gd name="T27" fmla="*/ 192 h 270"/>
                <a:gd name="T28" fmla="*/ 88 w 219"/>
                <a:gd name="T29" fmla="*/ 205 h 270"/>
                <a:gd name="T30" fmla="*/ 105 w 219"/>
                <a:gd name="T31" fmla="*/ 207 h 270"/>
                <a:gd name="T32" fmla="*/ 120 w 219"/>
                <a:gd name="T33" fmla="*/ 211 h 270"/>
                <a:gd name="T34" fmla="*/ 135 w 219"/>
                <a:gd name="T35" fmla="*/ 211 h 270"/>
                <a:gd name="T36" fmla="*/ 151 w 219"/>
                <a:gd name="T37" fmla="*/ 209 h 270"/>
                <a:gd name="T38" fmla="*/ 166 w 219"/>
                <a:gd name="T39" fmla="*/ 205 h 270"/>
                <a:gd name="T40" fmla="*/ 183 w 219"/>
                <a:gd name="T41" fmla="*/ 203 h 270"/>
                <a:gd name="T42" fmla="*/ 200 w 219"/>
                <a:gd name="T43" fmla="*/ 211 h 270"/>
                <a:gd name="T44" fmla="*/ 204 w 219"/>
                <a:gd name="T45" fmla="*/ 234 h 270"/>
                <a:gd name="T46" fmla="*/ 194 w 219"/>
                <a:gd name="T47" fmla="*/ 247 h 270"/>
                <a:gd name="T48" fmla="*/ 175 w 219"/>
                <a:gd name="T49" fmla="*/ 255 h 270"/>
                <a:gd name="T50" fmla="*/ 154 w 219"/>
                <a:gd name="T51" fmla="*/ 262 h 270"/>
                <a:gd name="T52" fmla="*/ 134 w 219"/>
                <a:gd name="T53" fmla="*/ 266 h 270"/>
                <a:gd name="T54" fmla="*/ 111 w 219"/>
                <a:gd name="T55" fmla="*/ 268 h 270"/>
                <a:gd name="T56" fmla="*/ 90 w 219"/>
                <a:gd name="T57" fmla="*/ 266 h 270"/>
                <a:gd name="T58" fmla="*/ 67 w 219"/>
                <a:gd name="T59" fmla="*/ 262 h 270"/>
                <a:gd name="T60" fmla="*/ 46 w 219"/>
                <a:gd name="T61" fmla="*/ 253 h 270"/>
                <a:gd name="T62" fmla="*/ 27 w 219"/>
                <a:gd name="T63" fmla="*/ 237 h 270"/>
                <a:gd name="T64" fmla="*/ 16 w 219"/>
                <a:gd name="T65" fmla="*/ 218 h 270"/>
                <a:gd name="T66" fmla="*/ 8 w 219"/>
                <a:gd name="T67" fmla="*/ 198 h 270"/>
                <a:gd name="T68" fmla="*/ 2 w 219"/>
                <a:gd name="T69" fmla="*/ 177 h 270"/>
                <a:gd name="T70" fmla="*/ 0 w 219"/>
                <a:gd name="T71" fmla="*/ 152 h 270"/>
                <a:gd name="T72" fmla="*/ 2 w 219"/>
                <a:gd name="T73" fmla="*/ 127 h 270"/>
                <a:gd name="T74" fmla="*/ 4 w 219"/>
                <a:gd name="T75" fmla="*/ 104 h 270"/>
                <a:gd name="T76" fmla="*/ 14 w 219"/>
                <a:gd name="T77" fmla="*/ 83 h 270"/>
                <a:gd name="T78" fmla="*/ 21 w 219"/>
                <a:gd name="T79" fmla="*/ 63 h 270"/>
                <a:gd name="T80" fmla="*/ 33 w 219"/>
                <a:gd name="T81" fmla="*/ 47 h 270"/>
                <a:gd name="T82" fmla="*/ 46 w 219"/>
                <a:gd name="T83" fmla="*/ 32 h 270"/>
                <a:gd name="T84" fmla="*/ 63 w 219"/>
                <a:gd name="T85" fmla="*/ 21 h 270"/>
                <a:gd name="T86" fmla="*/ 80 w 219"/>
                <a:gd name="T87" fmla="*/ 13 h 270"/>
                <a:gd name="T88" fmla="*/ 99 w 219"/>
                <a:gd name="T89" fmla="*/ 6 h 270"/>
                <a:gd name="T90" fmla="*/ 118 w 219"/>
                <a:gd name="T91" fmla="*/ 0 h 270"/>
                <a:gd name="T92" fmla="*/ 139 w 219"/>
                <a:gd name="T93" fmla="*/ 0 h 270"/>
                <a:gd name="T94" fmla="*/ 158 w 219"/>
                <a:gd name="T95" fmla="*/ 0 h 270"/>
                <a:gd name="T96" fmla="*/ 177 w 219"/>
                <a:gd name="T97" fmla="*/ 4 h 270"/>
                <a:gd name="T98" fmla="*/ 194 w 219"/>
                <a:gd name="T99" fmla="*/ 11 h 270"/>
                <a:gd name="T100" fmla="*/ 213 w 219"/>
                <a:gd name="T101" fmla="*/ 23 h 270"/>
                <a:gd name="T102" fmla="*/ 219 w 219"/>
                <a:gd name="T103" fmla="*/ 36 h 270"/>
                <a:gd name="T104" fmla="*/ 211 w 219"/>
                <a:gd name="T105" fmla="*/ 49 h 270"/>
                <a:gd name="T106" fmla="*/ 198 w 219"/>
                <a:gd name="T107" fmla="*/ 4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9" h="270">
                  <a:moveTo>
                    <a:pt x="198" y="49"/>
                  </a:moveTo>
                  <a:lnTo>
                    <a:pt x="191" y="45"/>
                  </a:lnTo>
                  <a:lnTo>
                    <a:pt x="183" y="44"/>
                  </a:lnTo>
                  <a:lnTo>
                    <a:pt x="177" y="40"/>
                  </a:lnTo>
                  <a:lnTo>
                    <a:pt x="172" y="40"/>
                  </a:lnTo>
                  <a:lnTo>
                    <a:pt x="164" y="36"/>
                  </a:lnTo>
                  <a:lnTo>
                    <a:pt x="158" y="36"/>
                  </a:lnTo>
                  <a:lnTo>
                    <a:pt x="153" y="36"/>
                  </a:lnTo>
                  <a:lnTo>
                    <a:pt x="149" y="36"/>
                  </a:lnTo>
                  <a:lnTo>
                    <a:pt x="141" y="36"/>
                  </a:lnTo>
                  <a:lnTo>
                    <a:pt x="135" y="36"/>
                  </a:lnTo>
                  <a:lnTo>
                    <a:pt x="132" y="36"/>
                  </a:lnTo>
                  <a:lnTo>
                    <a:pt x="128" y="38"/>
                  </a:lnTo>
                  <a:lnTo>
                    <a:pt x="122" y="38"/>
                  </a:lnTo>
                  <a:lnTo>
                    <a:pt x="116" y="40"/>
                  </a:lnTo>
                  <a:lnTo>
                    <a:pt x="113" y="42"/>
                  </a:lnTo>
                  <a:lnTo>
                    <a:pt x="109" y="44"/>
                  </a:lnTo>
                  <a:lnTo>
                    <a:pt x="105" y="45"/>
                  </a:lnTo>
                  <a:lnTo>
                    <a:pt x="99" y="47"/>
                  </a:lnTo>
                  <a:lnTo>
                    <a:pt x="95" y="49"/>
                  </a:lnTo>
                  <a:lnTo>
                    <a:pt x="94" y="53"/>
                  </a:lnTo>
                  <a:lnTo>
                    <a:pt x="84" y="57"/>
                  </a:lnTo>
                  <a:lnTo>
                    <a:pt x="78" y="64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1" y="87"/>
                  </a:lnTo>
                  <a:lnTo>
                    <a:pt x="57" y="97"/>
                  </a:lnTo>
                  <a:lnTo>
                    <a:pt x="54" y="102"/>
                  </a:lnTo>
                  <a:lnTo>
                    <a:pt x="52" y="112"/>
                  </a:lnTo>
                  <a:lnTo>
                    <a:pt x="50" y="116"/>
                  </a:lnTo>
                  <a:lnTo>
                    <a:pt x="50" y="120"/>
                  </a:lnTo>
                  <a:lnTo>
                    <a:pt x="48" y="125"/>
                  </a:lnTo>
                  <a:lnTo>
                    <a:pt x="48" y="129"/>
                  </a:lnTo>
                  <a:lnTo>
                    <a:pt x="46" y="137"/>
                  </a:lnTo>
                  <a:lnTo>
                    <a:pt x="48" y="144"/>
                  </a:lnTo>
                  <a:lnTo>
                    <a:pt x="48" y="152"/>
                  </a:lnTo>
                  <a:lnTo>
                    <a:pt x="50" y="161"/>
                  </a:lnTo>
                  <a:lnTo>
                    <a:pt x="52" y="169"/>
                  </a:lnTo>
                  <a:lnTo>
                    <a:pt x="54" y="175"/>
                  </a:lnTo>
                  <a:lnTo>
                    <a:pt x="57" y="182"/>
                  </a:lnTo>
                  <a:lnTo>
                    <a:pt x="63" y="188"/>
                  </a:lnTo>
                  <a:lnTo>
                    <a:pt x="67" y="192"/>
                  </a:lnTo>
                  <a:lnTo>
                    <a:pt x="75" y="198"/>
                  </a:lnTo>
                  <a:lnTo>
                    <a:pt x="80" y="201"/>
                  </a:lnTo>
                  <a:lnTo>
                    <a:pt x="88" y="205"/>
                  </a:lnTo>
                  <a:lnTo>
                    <a:pt x="94" y="205"/>
                  </a:lnTo>
                  <a:lnTo>
                    <a:pt x="99" y="207"/>
                  </a:lnTo>
                  <a:lnTo>
                    <a:pt x="105" y="207"/>
                  </a:lnTo>
                  <a:lnTo>
                    <a:pt x="111" y="209"/>
                  </a:lnTo>
                  <a:lnTo>
                    <a:pt x="114" y="211"/>
                  </a:lnTo>
                  <a:lnTo>
                    <a:pt x="120" y="211"/>
                  </a:lnTo>
                  <a:lnTo>
                    <a:pt x="124" y="211"/>
                  </a:lnTo>
                  <a:lnTo>
                    <a:pt x="130" y="211"/>
                  </a:lnTo>
                  <a:lnTo>
                    <a:pt x="135" y="211"/>
                  </a:lnTo>
                  <a:lnTo>
                    <a:pt x="141" y="211"/>
                  </a:lnTo>
                  <a:lnTo>
                    <a:pt x="145" y="211"/>
                  </a:lnTo>
                  <a:lnTo>
                    <a:pt x="151" y="209"/>
                  </a:lnTo>
                  <a:lnTo>
                    <a:pt x="154" y="207"/>
                  </a:lnTo>
                  <a:lnTo>
                    <a:pt x="160" y="207"/>
                  </a:lnTo>
                  <a:lnTo>
                    <a:pt x="166" y="205"/>
                  </a:lnTo>
                  <a:lnTo>
                    <a:pt x="173" y="205"/>
                  </a:lnTo>
                  <a:lnTo>
                    <a:pt x="177" y="203"/>
                  </a:lnTo>
                  <a:lnTo>
                    <a:pt x="183" y="203"/>
                  </a:lnTo>
                  <a:lnTo>
                    <a:pt x="189" y="203"/>
                  </a:lnTo>
                  <a:lnTo>
                    <a:pt x="192" y="205"/>
                  </a:lnTo>
                  <a:lnTo>
                    <a:pt x="200" y="211"/>
                  </a:lnTo>
                  <a:lnTo>
                    <a:pt x="204" y="217"/>
                  </a:lnTo>
                  <a:lnTo>
                    <a:pt x="206" y="226"/>
                  </a:lnTo>
                  <a:lnTo>
                    <a:pt x="204" y="234"/>
                  </a:lnTo>
                  <a:lnTo>
                    <a:pt x="200" y="239"/>
                  </a:lnTo>
                  <a:lnTo>
                    <a:pt x="198" y="241"/>
                  </a:lnTo>
                  <a:lnTo>
                    <a:pt x="194" y="247"/>
                  </a:lnTo>
                  <a:lnTo>
                    <a:pt x="189" y="249"/>
                  </a:lnTo>
                  <a:lnTo>
                    <a:pt x="183" y="253"/>
                  </a:lnTo>
                  <a:lnTo>
                    <a:pt x="175" y="255"/>
                  </a:lnTo>
                  <a:lnTo>
                    <a:pt x="168" y="256"/>
                  </a:lnTo>
                  <a:lnTo>
                    <a:pt x="162" y="258"/>
                  </a:lnTo>
                  <a:lnTo>
                    <a:pt x="154" y="262"/>
                  </a:lnTo>
                  <a:lnTo>
                    <a:pt x="147" y="264"/>
                  </a:lnTo>
                  <a:lnTo>
                    <a:pt x="141" y="264"/>
                  </a:lnTo>
                  <a:lnTo>
                    <a:pt x="134" y="266"/>
                  </a:lnTo>
                  <a:lnTo>
                    <a:pt x="126" y="266"/>
                  </a:lnTo>
                  <a:lnTo>
                    <a:pt x="118" y="268"/>
                  </a:lnTo>
                  <a:lnTo>
                    <a:pt x="111" y="268"/>
                  </a:lnTo>
                  <a:lnTo>
                    <a:pt x="105" y="270"/>
                  </a:lnTo>
                  <a:lnTo>
                    <a:pt x="97" y="268"/>
                  </a:lnTo>
                  <a:lnTo>
                    <a:pt x="90" y="266"/>
                  </a:lnTo>
                  <a:lnTo>
                    <a:pt x="82" y="266"/>
                  </a:lnTo>
                  <a:lnTo>
                    <a:pt x="75" y="264"/>
                  </a:lnTo>
                  <a:lnTo>
                    <a:pt x="67" y="262"/>
                  </a:lnTo>
                  <a:lnTo>
                    <a:pt x="59" y="258"/>
                  </a:lnTo>
                  <a:lnTo>
                    <a:pt x="52" y="256"/>
                  </a:lnTo>
                  <a:lnTo>
                    <a:pt x="46" y="253"/>
                  </a:lnTo>
                  <a:lnTo>
                    <a:pt x="38" y="247"/>
                  </a:lnTo>
                  <a:lnTo>
                    <a:pt x="33" y="243"/>
                  </a:lnTo>
                  <a:lnTo>
                    <a:pt x="27" y="237"/>
                  </a:lnTo>
                  <a:lnTo>
                    <a:pt x="25" y="234"/>
                  </a:lnTo>
                  <a:lnTo>
                    <a:pt x="19" y="226"/>
                  </a:lnTo>
                  <a:lnTo>
                    <a:pt x="16" y="218"/>
                  </a:lnTo>
                  <a:lnTo>
                    <a:pt x="12" y="213"/>
                  </a:lnTo>
                  <a:lnTo>
                    <a:pt x="10" y="205"/>
                  </a:lnTo>
                  <a:lnTo>
                    <a:pt x="8" y="198"/>
                  </a:lnTo>
                  <a:lnTo>
                    <a:pt x="4" y="192"/>
                  </a:lnTo>
                  <a:lnTo>
                    <a:pt x="2" y="184"/>
                  </a:lnTo>
                  <a:lnTo>
                    <a:pt x="2" y="177"/>
                  </a:lnTo>
                  <a:lnTo>
                    <a:pt x="2" y="169"/>
                  </a:lnTo>
                  <a:lnTo>
                    <a:pt x="0" y="161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2" y="127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4" y="104"/>
                  </a:lnTo>
                  <a:lnTo>
                    <a:pt x="8" y="97"/>
                  </a:lnTo>
                  <a:lnTo>
                    <a:pt x="10" y="91"/>
                  </a:lnTo>
                  <a:lnTo>
                    <a:pt x="14" y="83"/>
                  </a:lnTo>
                  <a:lnTo>
                    <a:pt x="16" y="76"/>
                  </a:lnTo>
                  <a:lnTo>
                    <a:pt x="19" y="68"/>
                  </a:lnTo>
                  <a:lnTo>
                    <a:pt x="21" y="63"/>
                  </a:lnTo>
                  <a:lnTo>
                    <a:pt x="27" y="57"/>
                  </a:lnTo>
                  <a:lnTo>
                    <a:pt x="29" y="53"/>
                  </a:lnTo>
                  <a:lnTo>
                    <a:pt x="33" y="47"/>
                  </a:lnTo>
                  <a:lnTo>
                    <a:pt x="38" y="42"/>
                  </a:lnTo>
                  <a:lnTo>
                    <a:pt x="42" y="36"/>
                  </a:lnTo>
                  <a:lnTo>
                    <a:pt x="46" y="32"/>
                  </a:lnTo>
                  <a:lnTo>
                    <a:pt x="52" y="28"/>
                  </a:lnTo>
                  <a:lnTo>
                    <a:pt x="57" y="25"/>
                  </a:lnTo>
                  <a:lnTo>
                    <a:pt x="63" y="21"/>
                  </a:lnTo>
                  <a:lnTo>
                    <a:pt x="69" y="17"/>
                  </a:lnTo>
                  <a:lnTo>
                    <a:pt x="75" y="13"/>
                  </a:lnTo>
                  <a:lnTo>
                    <a:pt x="80" y="13"/>
                  </a:lnTo>
                  <a:lnTo>
                    <a:pt x="86" y="9"/>
                  </a:lnTo>
                  <a:lnTo>
                    <a:pt x="94" y="7"/>
                  </a:lnTo>
                  <a:lnTo>
                    <a:pt x="99" y="6"/>
                  </a:lnTo>
                  <a:lnTo>
                    <a:pt x="105" y="4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5" y="0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72" y="2"/>
                  </a:lnTo>
                  <a:lnTo>
                    <a:pt x="177" y="4"/>
                  </a:lnTo>
                  <a:lnTo>
                    <a:pt x="183" y="7"/>
                  </a:lnTo>
                  <a:lnTo>
                    <a:pt x="189" y="7"/>
                  </a:lnTo>
                  <a:lnTo>
                    <a:pt x="194" y="11"/>
                  </a:lnTo>
                  <a:lnTo>
                    <a:pt x="200" y="13"/>
                  </a:lnTo>
                  <a:lnTo>
                    <a:pt x="208" y="17"/>
                  </a:lnTo>
                  <a:lnTo>
                    <a:pt x="213" y="23"/>
                  </a:lnTo>
                  <a:lnTo>
                    <a:pt x="217" y="26"/>
                  </a:lnTo>
                  <a:lnTo>
                    <a:pt x="219" y="30"/>
                  </a:lnTo>
                  <a:lnTo>
                    <a:pt x="219" y="36"/>
                  </a:lnTo>
                  <a:lnTo>
                    <a:pt x="219" y="42"/>
                  </a:lnTo>
                  <a:lnTo>
                    <a:pt x="213" y="45"/>
                  </a:lnTo>
                  <a:lnTo>
                    <a:pt x="211" y="49"/>
                  </a:lnTo>
                  <a:lnTo>
                    <a:pt x="204" y="49"/>
                  </a:lnTo>
                  <a:lnTo>
                    <a:pt x="198" y="49"/>
                  </a:lnTo>
                  <a:lnTo>
                    <a:pt x="198" y="4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0" name="Freeform 21"/>
            <p:cNvSpPr>
              <a:spLocks/>
            </p:cNvSpPr>
            <p:nvPr/>
          </p:nvSpPr>
          <p:spPr bwMode="auto">
            <a:xfrm>
              <a:off x="2709" y="3379"/>
              <a:ext cx="51" cy="123"/>
            </a:xfrm>
            <a:custGeom>
              <a:avLst/>
              <a:gdLst>
                <a:gd name="T0" fmla="*/ 23 w 103"/>
                <a:gd name="T1" fmla="*/ 2 h 245"/>
                <a:gd name="T2" fmla="*/ 40 w 103"/>
                <a:gd name="T3" fmla="*/ 5 h 245"/>
                <a:gd name="T4" fmla="*/ 53 w 103"/>
                <a:gd name="T5" fmla="*/ 15 h 245"/>
                <a:gd name="T6" fmla="*/ 69 w 103"/>
                <a:gd name="T7" fmla="*/ 28 h 245"/>
                <a:gd name="T8" fmla="*/ 78 w 103"/>
                <a:gd name="T9" fmla="*/ 42 h 245"/>
                <a:gd name="T10" fmla="*/ 86 w 103"/>
                <a:gd name="T11" fmla="*/ 53 h 245"/>
                <a:gd name="T12" fmla="*/ 90 w 103"/>
                <a:gd name="T13" fmla="*/ 62 h 245"/>
                <a:gd name="T14" fmla="*/ 93 w 103"/>
                <a:gd name="T15" fmla="*/ 70 h 245"/>
                <a:gd name="T16" fmla="*/ 95 w 103"/>
                <a:gd name="T17" fmla="*/ 81 h 245"/>
                <a:gd name="T18" fmla="*/ 101 w 103"/>
                <a:gd name="T19" fmla="*/ 91 h 245"/>
                <a:gd name="T20" fmla="*/ 101 w 103"/>
                <a:gd name="T21" fmla="*/ 100 h 245"/>
                <a:gd name="T22" fmla="*/ 103 w 103"/>
                <a:gd name="T23" fmla="*/ 112 h 245"/>
                <a:gd name="T24" fmla="*/ 103 w 103"/>
                <a:gd name="T25" fmla="*/ 119 h 245"/>
                <a:gd name="T26" fmla="*/ 103 w 103"/>
                <a:gd name="T27" fmla="*/ 131 h 245"/>
                <a:gd name="T28" fmla="*/ 101 w 103"/>
                <a:gd name="T29" fmla="*/ 142 h 245"/>
                <a:gd name="T30" fmla="*/ 101 w 103"/>
                <a:gd name="T31" fmla="*/ 152 h 245"/>
                <a:gd name="T32" fmla="*/ 97 w 103"/>
                <a:gd name="T33" fmla="*/ 159 h 245"/>
                <a:gd name="T34" fmla="*/ 95 w 103"/>
                <a:gd name="T35" fmla="*/ 171 h 245"/>
                <a:gd name="T36" fmla="*/ 90 w 103"/>
                <a:gd name="T37" fmla="*/ 180 h 245"/>
                <a:gd name="T38" fmla="*/ 84 w 103"/>
                <a:gd name="T39" fmla="*/ 194 h 245"/>
                <a:gd name="T40" fmla="*/ 70 w 103"/>
                <a:gd name="T41" fmla="*/ 211 h 245"/>
                <a:gd name="T42" fmla="*/ 59 w 103"/>
                <a:gd name="T43" fmla="*/ 222 h 245"/>
                <a:gd name="T44" fmla="*/ 48 w 103"/>
                <a:gd name="T45" fmla="*/ 228 h 245"/>
                <a:gd name="T46" fmla="*/ 40 w 103"/>
                <a:gd name="T47" fmla="*/ 235 h 245"/>
                <a:gd name="T48" fmla="*/ 29 w 103"/>
                <a:gd name="T49" fmla="*/ 239 h 245"/>
                <a:gd name="T50" fmla="*/ 17 w 103"/>
                <a:gd name="T51" fmla="*/ 245 h 245"/>
                <a:gd name="T52" fmla="*/ 12 w 103"/>
                <a:gd name="T53" fmla="*/ 241 h 245"/>
                <a:gd name="T54" fmla="*/ 12 w 103"/>
                <a:gd name="T55" fmla="*/ 232 h 245"/>
                <a:gd name="T56" fmla="*/ 17 w 103"/>
                <a:gd name="T57" fmla="*/ 220 h 245"/>
                <a:gd name="T58" fmla="*/ 25 w 103"/>
                <a:gd name="T59" fmla="*/ 205 h 245"/>
                <a:gd name="T60" fmla="*/ 34 w 103"/>
                <a:gd name="T61" fmla="*/ 190 h 245"/>
                <a:gd name="T62" fmla="*/ 44 w 103"/>
                <a:gd name="T63" fmla="*/ 177 h 245"/>
                <a:gd name="T64" fmla="*/ 51 w 103"/>
                <a:gd name="T65" fmla="*/ 165 h 245"/>
                <a:gd name="T66" fmla="*/ 53 w 103"/>
                <a:gd name="T67" fmla="*/ 156 h 245"/>
                <a:gd name="T68" fmla="*/ 55 w 103"/>
                <a:gd name="T69" fmla="*/ 146 h 245"/>
                <a:gd name="T70" fmla="*/ 59 w 103"/>
                <a:gd name="T71" fmla="*/ 137 h 245"/>
                <a:gd name="T72" fmla="*/ 59 w 103"/>
                <a:gd name="T73" fmla="*/ 125 h 245"/>
                <a:gd name="T74" fmla="*/ 61 w 103"/>
                <a:gd name="T75" fmla="*/ 116 h 245"/>
                <a:gd name="T76" fmla="*/ 61 w 103"/>
                <a:gd name="T77" fmla="*/ 104 h 245"/>
                <a:gd name="T78" fmla="*/ 61 w 103"/>
                <a:gd name="T79" fmla="*/ 95 h 245"/>
                <a:gd name="T80" fmla="*/ 59 w 103"/>
                <a:gd name="T81" fmla="*/ 85 h 245"/>
                <a:gd name="T82" fmla="*/ 59 w 103"/>
                <a:gd name="T83" fmla="*/ 76 h 245"/>
                <a:gd name="T84" fmla="*/ 55 w 103"/>
                <a:gd name="T85" fmla="*/ 66 h 245"/>
                <a:gd name="T86" fmla="*/ 50 w 103"/>
                <a:gd name="T87" fmla="*/ 55 h 245"/>
                <a:gd name="T88" fmla="*/ 38 w 103"/>
                <a:gd name="T89" fmla="*/ 42 h 245"/>
                <a:gd name="T90" fmla="*/ 25 w 103"/>
                <a:gd name="T91" fmla="*/ 30 h 245"/>
                <a:gd name="T92" fmla="*/ 17 w 103"/>
                <a:gd name="T93" fmla="*/ 26 h 245"/>
                <a:gd name="T94" fmla="*/ 6 w 103"/>
                <a:gd name="T95" fmla="*/ 23 h 245"/>
                <a:gd name="T96" fmla="*/ 0 w 103"/>
                <a:gd name="T97" fmla="*/ 13 h 245"/>
                <a:gd name="T98" fmla="*/ 2 w 103"/>
                <a:gd name="T99" fmla="*/ 5 h 245"/>
                <a:gd name="T100" fmla="*/ 12 w 103"/>
                <a:gd name="T101" fmla="*/ 0 h 245"/>
                <a:gd name="T102" fmla="*/ 17 w 103"/>
                <a:gd name="T103" fmla="*/ 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245">
                  <a:moveTo>
                    <a:pt x="17" y="2"/>
                  </a:moveTo>
                  <a:lnTo>
                    <a:pt x="23" y="2"/>
                  </a:lnTo>
                  <a:lnTo>
                    <a:pt x="32" y="4"/>
                  </a:lnTo>
                  <a:lnTo>
                    <a:pt x="40" y="5"/>
                  </a:lnTo>
                  <a:lnTo>
                    <a:pt x="48" y="11"/>
                  </a:lnTo>
                  <a:lnTo>
                    <a:pt x="53" y="15"/>
                  </a:lnTo>
                  <a:lnTo>
                    <a:pt x="61" y="23"/>
                  </a:lnTo>
                  <a:lnTo>
                    <a:pt x="69" y="28"/>
                  </a:lnTo>
                  <a:lnTo>
                    <a:pt x="74" y="34"/>
                  </a:lnTo>
                  <a:lnTo>
                    <a:pt x="78" y="42"/>
                  </a:lnTo>
                  <a:lnTo>
                    <a:pt x="84" y="51"/>
                  </a:lnTo>
                  <a:lnTo>
                    <a:pt x="86" y="53"/>
                  </a:lnTo>
                  <a:lnTo>
                    <a:pt x="88" y="59"/>
                  </a:lnTo>
                  <a:lnTo>
                    <a:pt x="90" y="62"/>
                  </a:lnTo>
                  <a:lnTo>
                    <a:pt x="93" y="68"/>
                  </a:lnTo>
                  <a:lnTo>
                    <a:pt x="93" y="70"/>
                  </a:lnTo>
                  <a:lnTo>
                    <a:pt x="95" y="76"/>
                  </a:lnTo>
                  <a:lnTo>
                    <a:pt x="95" y="81"/>
                  </a:lnTo>
                  <a:lnTo>
                    <a:pt x="99" y="85"/>
                  </a:lnTo>
                  <a:lnTo>
                    <a:pt x="101" y="91"/>
                  </a:lnTo>
                  <a:lnTo>
                    <a:pt x="101" y="95"/>
                  </a:lnTo>
                  <a:lnTo>
                    <a:pt x="101" y="100"/>
                  </a:lnTo>
                  <a:lnTo>
                    <a:pt x="103" y="106"/>
                  </a:lnTo>
                  <a:lnTo>
                    <a:pt x="103" y="112"/>
                  </a:lnTo>
                  <a:lnTo>
                    <a:pt x="103" y="116"/>
                  </a:lnTo>
                  <a:lnTo>
                    <a:pt x="103" y="119"/>
                  </a:lnTo>
                  <a:lnTo>
                    <a:pt x="103" y="125"/>
                  </a:lnTo>
                  <a:lnTo>
                    <a:pt x="103" y="131"/>
                  </a:lnTo>
                  <a:lnTo>
                    <a:pt x="103" y="137"/>
                  </a:lnTo>
                  <a:lnTo>
                    <a:pt x="101" y="142"/>
                  </a:lnTo>
                  <a:lnTo>
                    <a:pt x="101" y="148"/>
                  </a:lnTo>
                  <a:lnTo>
                    <a:pt x="101" y="152"/>
                  </a:lnTo>
                  <a:lnTo>
                    <a:pt x="99" y="156"/>
                  </a:lnTo>
                  <a:lnTo>
                    <a:pt x="97" y="159"/>
                  </a:lnTo>
                  <a:lnTo>
                    <a:pt x="95" y="167"/>
                  </a:lnTo>
                  <a:lnTo>
                    <a:pt x="95" y="171"/>
                  </a:lnTo>
                  <a:lnTo>
                    <a:pt x="93" y="175"/>
                  </a:lnTo>
                  <a:lnTo>
                    <a:pt x="90" y="180"/>
                  </a:lnTo>
                  <a:lnTo>
                    <a:pt x="90" y="184"/>
                  </a:lnTo>
                  <a:lnTo>
                    <a:pt x="84" y="194"/>
                  </a:lnTo>
                  <a:lnTo>
                    <a:pt x="76" y="203"/>
                  </a:lnTo>
                  <a:lnTo>
                    <a:pt x="70" y="211"/>
                  </a:lnTo>
                  <a:lnTo>
                    <a:pt x="63" y="220"/>
                  </a:lnTo>
                  <a:lnTo>
                    <a:pt x="59" y="222"/>
                  </a:lnTo>
                  <a:lnTo>
                    <a:pt x="53" y="226"/>
                  </a:lnTo>
                  <a:lnTo>
                    <a:pt x="48" y="228"/>
                  </a:lnTo>
                  <a:lnTo>
                    <a:pt x="46" y="232"/>
                  </a:lnTo>
                  <a:lnTo>
                    <a:pt x="40" y="235"/>
                  </a:lnTo>
                  <a:lnTo>
                    <a:pt x="34" y="237"/>
                  </a:lnTo>
                  <a:lnTo>
                    <a:pt x="29" y="239"/>
                  </a:lnTo>
                  <a:lnTo>
                    <a:pt x="23" y="245"/>
                  </a:lnTo>
                  <a:lnTo>
                    <a:pt x="17" y="245"/>
                  </a:lnTo>
                  <a:lnTo>
                    <a:pt x="12" y="245"/>
                  </a:lnTo>
                  <a:lnTo>
                    <a:pt x="12" y="241"/>
                  </a:lnTo>
                  <a:lnTo>
                    <a:pt x="12" y="237"/>
                  </a:lnTo>
                  <a:lnTo>
                    <a:pt x="12" y="232"/>
                  </a:lnTo>
                  <a:lnTo>
                    <a:pt x="13" y="226"/>
                  </a:lnTo>
                  <a:lnTo>
                    <a:pt x="17" y="220"/>
                  </a:lnTo>
                  <a:lnTo>
                    <a:pt x="21" y="215"/>
                  </a:lnTo>
                  <a:lnTo>
                    <a:pt x="25" y="205"/>
                  </a:lnTo>
                  <a:lnTo>
                    <a:pt x="29" y="197"/>
                  </a:lnTo>
                  <a:lnTo>
                    <a:pt x="34" y="190"/>
                  </a:lnTo>
                  <a:lnTo>
                    <a:pt x="40" y="184"/>
                  </a:lnTo>
                  <a:lnTo>
                    <a:pt x="44" y="177"/>
                  </a:lnTo>
                  <a:lnTo>
                    <a:pt x="48" y="171"/>
                  </a:lnTo>
                  <a:lnTo>
                    <a:pt x="51" y="165"/>
                  </a:lnTo>
                  <a:lnTo>
                    <a:pt x="53" y="161"/>
                  </a:lnTo>
                  <a:lnTo>
                    <a:pt x="53" y="156"/>
                  </a:lnTo>
                  <a:lnTo>
                    <a:pt x="55" y="150"/>
                  </a:lnTo>
                  <a:lnTo>
                    <a:pt x="55" y="146"/>
                  </a:lnTo>
                  <a:lnTo>
                    <a:pt x="57" y="142"/>
                  </a:lnTo>
                  <a:lnTo>
                    <a:pt x="59" y="137"/>
                  </a:lnTo>
                  <a:lnTo>
                    <a:pt x="59" y="131"/>
                  </a:lnTo>
                  <a:lnTo>
                    <a:pt x="59" y="125"/>
                  </a:lnTo>
                  <a:lnTo>
                    <a:pt x="61" y="119"/>
                  </a:lnTo>
                  <a:lnTo>
                    <a:pt x="61" y="116"/>
                  </a:lnTo>
                  <a:lnTo>
                    <a:pt x="61" y="110"/>
                  </a:lnTo>
                  <a:lnTo>
                    <a:pt x="61" y="104"/>
                  </a:lnTo>
                  <a:lnTo>
                    <a:pt x="61" y="100"/>
                  </a:lnTo>
                  <a:lnTo>
                    <a:pt x="61" y="95"/>
                  </a:lnTo>
                  <a:lnTo>
                    <a:pt x="61" y="91"/>
                  </a:lnTo>
                  <a:lnTo>
                    <a:pt x="59" y="85"/>
                  </a:lnTo>
                  <a:lnTo>
                    <a:pt x="59" y="81"/>
                  </a:lnTo>
                  <a:lnTo>
                    <a:pt x="59" y="76"/>
                  </a:lnTo>
                  <a:lnTo>
                    <a:pt x="57" y="70"/>
                  </a:lnTo>
                  <a:lnTo>
                    <a:pt x="55" y="66"/>
                  </a:lnTo>
                  <a:lnTo>
                    <a:pt x="53" y="62"/>
                  </a:lnTo>
                  <a:lnTo>
                    <a:pt x="50" y="55"/>
                  </a:lnTo>
                  <a:lnTo>
                    <a:pt x="46" y="47"/>
                  </a:lnTo>
                  <a:lnTo>
                    <a:pt x="38" y="42"/>
                  </a:lnTo>
                  <a:lnTo>
                    <a:pt x="31" y="34"/>
                  </a:lnTo>
                  <a:lnTo>
                    <a:pt x="25" y="30"/>
                  </a:lnTo>
                  <a:lnTo>
                    <a:pt x="21" y="28"/>
                  </a:lnTo>
                  <a:lnTo>
                    <a:pt x="17" y="26"/>
                  </a:lnTo>
                  <a:lnTo>
                    <a:pt x="12" y="24"/>
                  </a:lnTo>
                  <a:lnTo>
                    <a:pt x="6" y="23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" y="5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1" name="Freeform 22"/>
            <p:cNvSpPr>
              <a:spLocks/>
            </p:cNvSpPr>
            <p:nvPr/>
          </p:nvSpPr>
          <p:spPr bwMode="auto">
            <a:xfrm>
              <a:off x="2560" y="3493"/>
              <a:ext cx="49" cy="28"/>
            </a:xfrm>
            <a:custGeom>
              <a:avLst/>
              <a:gdLst>
                <a:gd name="T0" fmla="*/ 28 w 98"/>
                <a:gd name="T1" fmla="*/ 2 h 55"/>
                <a:gd name="T2" fmla="*/ 34 w 98"/>
                <a:gd name="T3" fmla="*/ 4 h 55"/>
                <a:gd name="T4" fmla="*/ 39 w 98"/>
                <a:gd name="T5" fmla="*/ 6 h 55"/>
                <a:gd name="T6" fmla="*/ 45 w 98"/>
                <a:gd name="T7" fmla="*/ 7 h 55"/>
                <a:gd name="T8" fmla="*/ 51 w 98"/>
                <a:gd name="T9" fmla="*/ 9 h 55"/>
                <a:gd name="T10" fmla="*/ 57 w 98"/>
                <a:gd name="T11" fmla="*/ 9 h 55"/>
                <a:gd name="T12" fmla="*/ 64 w 98"/>
                <a:gd name="T13" fmla="*/ 9 h 55"/>
                <a:gd name="T14" fmla="*/ 70 w 98"/>
                <a:gd name="T15" fmla="*/ 9 h 55"/>
                <a:gd name="T16" fmla="*/ 79 w 98"/>
                <a:gd name="T17" fmla="*/ 9 h 55"/>
                <a:gd name="T18" fmla="*/ 85 w 98"/>
                <a:gd name="T19" fmla="*/ 9 h 55"/>
                <a:gd name="T20" fmla="*/ 91 w 98"/>
                <a:gd name="T21" fmla="*/ 11 h 55"/>
                <a:gd name="T22" fmla="*/ 93 w 98"/>
                <a:gd name="T23" fmla="*/ 15 h 55"/>
                <a:gd name="T24" fmla="*/ 97 w 98"/>
                <a:gd name="T25" fmla="*/ 17 h 55"/>
                <a:gd name="T26" fmla="*/ 98 w 98"/>
                <a:gd name="T27" fmla="*/ 21 h 55"/>
                <a:gd name="T28" fmla="*/ 98 w 98"/>
                <a:gd name="T29" fmla="*/ 25 h 55"/>
                <a:gd name="T30" fmla="*/ 97 w 98"/>
                <a:gd name="T31" fmla="*/ 28 h 55"/>
                <a:gd name="T32" fmla="*/ 95 w 98"/>
                <a:gd name="T33" fmla="*/ 34 h 55"/>
                <a:gd name="T34" fmla="*/ 91 w 98"/>
                <a:gd name="T35" fmla="*/ 38 h 55"/>
                <a:gd name="T36" fmla="*/ 87 w 98"/>
                <a:gd name="T37" fmla="*/ 42 h 55"/>
                <a:gd name="T38" fmla="*/ 81 w 98"/>
                <a:gd name="T39" fmla="*/ 45 h 55"/>
                <a:gd name="T40" fmla="*/ 76 w 98"/>
                <a:gd name="T41" fmla="*/ 49 h 55"/>
                <a:gd name="T42" fmla="*/ 70 w 98"/>
                <a:gd name="T43" fmla="*/ 51 h 55"/>
                <a:gd name="T44" fmla="*/ 62 w 98"/>
                <a:gd name="T45" fmla="*/ 51 h 55"/>
                <a:gd name="T46" fmla="*/ 55 w 98"/>
                <a:gd name="T47" fmla="*/ 53 h 55"/>
                <a:gd name="T48" fmla="*/ 47 w 98"/>
                <a:gd name="T49" fmla="*/ 55 h 55"/>
                <a:gd name="T50" fmla="*/ 41 w 98"/>
                <a:gd name="T51" fmla="*/ 51 h 55"/>
                <a:gd name="T52" fmla="*/ 36 w 98"/>
                <a:gd name="T53" fmla="*/ 51 h 55"/>
                <a:gd name="T54" fmla="*/ 32 w 98"/>
                <a:gd name="T55" fmla="*/ 51 h 55"/>
                <a:gd name="T56" fmla="*/ 28 w 98"/>
                <a:gd name="T57" fmla="*/ 49 h 55"/>
                <a:gd name="T58" fmla="*/ 20 w 98"/>
                <a:gd name="T59" fmla="*/ 45 h 55"/>
                <a:gd name="T60" fmla="*/ 15 w 98"/>
                <a:gd name="T61" fmla="*/ 42 h 55"/>
                <a:gd name="T62" fmla="*/ 9 w 98"/>
                <a:gd name="T63" fmla="*/ 36 h 55"/>
                <a:gd name="T64" fmla="*/ 5 w 98"/>
                <a:gd name="T65" fmla="*/ 32 h 55"/>
                <a:gd name="T66" fmla="*/ 3 w 98"/>
                <a:gd name="T67" fmla="*/ 26 h 55"/>
                <a:gd name="T68" fmla="*/ 1 w 98"/>
                <a:gd name="T69" fmla="*/ 21 h 55"/>
                <a:gd name="T70" fmla="*/ 0 w 98"/>
                <a:gd name="T71" fmla="*/ 17 h 55"/>
                <a:gd name="T72" fmla="*/ 1 w 98"/>
                <a:gd name="T73" fmla="*/ 9 h 55"/>
                <a:gd name="T74" fmla="*/ 3 w 98"/>
                <a:gd name="T75" fmla="*/ 6 h 55"/>
                <a:gd name="T76" fmla="*/ 5 w 98"/>
                <a:gd name="T77" fmla="*/ 4 h 55"/>
                <a:gd name="T78" fmla="*/ 9 w 98"/>
                <a:gd name="T79" fmla="*/ 0 h 55"/>
                <a:gd name="T80" fmla="*/ 15 w 98"/>
                <a:gd name="T81" fmla="*/ 0 h 55"/>
                <a:gd name="T82" fmla="*/ 19 w 98"/>
                <a:gd name="T83" fmla="*/ 0 h 55"/>
                <a:gd name="T84" fmla="*/ 28 w 98"/>
                <a:gd name="T85" fmla="*/ 2 h 55"/>
                <a:gd name="T86" fmla="*/ 28 w 98"/>
                <a:gd name="T8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" h="55">
                  <a:moveTo>
                    <a:pt x="28" y="2"/>
                  </a:moveTo>
                  <a:lnTo>
                    <a:pt x="34" y="4"/>
                  </a:lnTo>
                  <a:lnTo>
                    <a:pt x="39" y="6"/>
                  </a:lnTo>
                  <a:lnTo>
                    <a:pt x="45" y="7"/>
                  </a:lnTo>
                  <a:lnTo>
                    <a:pt x="51" y="9"/>
                  </a:lnTo>
                  <a:lnTo>
                    <a:pt x="57" y="9"/>
                  </a:lnTo>
                  <a:lnTo>
                    <a:pt x="64" y="9"/>
                  </a:lnTo>
                  <a:lnTo>
                    <a:pt x="70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91" y="11"/>
                  </a:lnTo>
                  <a:lnTo>
                    <a:pt x="93" y="15"/>
                  </a:lnTo>
                  <a:lnTo>
                    <a:pt x="97" y="17"/>
                  </a:lnTo>
                  <a:lnTo>
                    <a:pt x="98" y="21"/>
                  </a:lnTo>
                  <a:lnTo>
                    <a:pt x="98" y="25"/>
                  </a:lnTo>
                  <a:lnTo>
                    <a:pt x="97" y="28"/>
                  </a:lnTo>
                  <a:lnTo>
                    <a:pt x="95" y="34"/>
                  </a:lnTo>
                  <a:lnTo>
                    <a:pt x="91" y="38"/>
                  </a:lnTo>
                  <a:lnTo>
                    <a:pt x="87" y="42"/>
                  </a:lnTo>
                  <a:lnTo>
                    <a:pt x="81" y="45"/>
                  </a:lnTo>
                  <a:lnTo>
                    <a:pt x="76" y="49"/>
                  </a:lnTo>
                  <a:lnTo>
                    <a:pt x="70" y="51"/>
                  </a:lnTo>
                  <a:lnTo>
                    <a:pt x="62" y="51"/>
                  </a:lnTo>
                  <a:lnTo>
                    <a:pt x="55" y="53"/>
                  </a:lnTo>
                  <a:lnTo>
                    <a:pt x="47" y="55"/>
                  </a:lnTo>
                  <a:lnTo>
                    <a:pt x="41" y="51"/>
                  </a:lnTo>
                  <a:lnTo>
                    <a:pt x="36" y="51"/>
                  </a:lnTo>
                  <a:lnTo>
                    <a:pt x="32" y="51"/>
                  </a:lnTo>
                  <a:lnTo>
                    <a:pt x="28" y="49"/>
                  </a:lnTo>
                  <a:lnTo>
                    <a:pt x="20" y="45"/>
                  </a:lnTo>
                  <a:lnTo>
                    <a:pt x="15" y="42"/>
                  </a:lnTo>
                  <a:lnTo>
                    <a:pt x="9" y="36"/>
                  </a:lnTo>
                  <a:lnTo>
                    <a:pt x="5" y="32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0" name="Freeform 23"/>
            <p:cNvSpPr>
              <a:spLocks/>
            </p:cNvSpPr>
            <p:nvPr/>
          </p:nvSpPr>
          <p:spPr bwMode="auto">
            <a:xfrm>
              <a:off x="2567" y="3584"/>
              <a:ext cx="56" cy="31"/>
            </a:xfrm>
            <a:custGeom>
              <a:avLst/>
              <a:gdLst>
                <a:gd name="T0" fmla="*/ 13 w 110"/>
                <a:gd name="T1" fmla="*/ 27 h 63"/>
                <a:gd name="T2" fmla="*/ 17 w 110"/>
                <a:gd name="T3" fmla="*/ 25 h 63"/>
                <a:gd name="T4" fmla="*/ 21 w 110"/>
                <a:gd name="T5" fmla="*/ 23 h 63"/>
                <a:gd name="T6" fmla="*/ 26 w 110"/>
                <a:gd name="T7" fmla="*/ 21 h 63"/>
                <a:gd name="T8" fmla="*/ 30 w 110"/>
                <a:gd name="T9" fmla="*/ 21 h 63"/>
                <a:gd name="T10" fmla="*/ 36 w 110"/>
                <a:gd name="T11" fmla="*/ 19 h 63"/>
                <a:gd name="T12" fmla="*/ 40 w 110"/>
                <a:gd name="T13" fmla="*/ 18 h 63"/>
                <a:gd name="T14" fmla="*/ 43 w 110"/>
                <a:gd name="T15" fmla="*/ 16 h 63"/>
                <a:gd name="T16" fmla="*/ 49 w 110"/>
                <a:gd name="T17" fmla="*/ 16 h 63"/>
                <a:gd name="T18" fmla="*/ 53 w 110"/>
                <a:gd name="T19" fmla="*/ 14 h 63"/>
                <a:gd name="T20" fmla="*/ 59 w 110"/>
                <a:gd name="T21" fmla="*/ 12 h 63"/>
                <a:gd name="T22" fmla="*/ 63 w 110"/>
                <a:gd name="T23" fmla="*/ 10 h 63"/>
                <a:gd name="T24" fmla="*/ 66 w 110"/>
                <a:gd name="T25" fmla="*/ 10 h 63"/>
                <a:gd name="T26" fmla="*/ 72 w 110"/>
                <a:gd name="T27" fmla="*/ 6 h 63"/>
                <a:gd name="T28" fmla="*/ 78 w 110"/>
                <a:gd name="T29" fmla="*/ 4 h 63"/>
                <a:gd name="T30" fmla="*/ 82 w 110"/>
                <a:gd name="T31" fmla="*/ 4 h 63"/>
                <a:gd name="T32" fmla="*/ 85 w 110"/>
                <a:gd name="T33" fmla="*/ 2 h 63"/>
                <a:gd name="T34" fmla="*/ 95 w 110"/>
                <a:gd name="T35" fmla="*/ 0 h 63"/>
                <a:gd name="T36" fmla="*/ 102 w 110"/>
                <a:gd name="T37" fmla="*/ 4 h 63"/>
                <a:gd name="T38" fmla="*/ 106 w 110"/>
                <a:gd name="T39" fmla="*/ 8 h 63"/>
                <a:gd name="T40" fmla="*/ 110 w 110"/>
                <a:gd name="T41" fmla="*/ 14 h 63"/>
                <a:gd name="T42" fmla="*/ 110 w 110"/>
                <a:gd name="T43" fmla="*/ 21 h 63"/>
                <a:gd name="T44" fmla="*/ 108 w 110"/>
                <a:gd name="T45" fmla="*/ 27 h 63"/>
                <a:gd name="T46" fmla="*/ 106 w 110"/>
                <a:gd name="T47" fmla="*/ 33 h 63"/>
                <a:gd name="T48" fmla="*/ 99 w 110"/>
                <a:gd name="T49" fmla="*/ 38 h 63"/>
                <a:gd name="T50" fmla="*/ 93 w 110"/>
                <a:gd name="T51" fmla="*/ 40 h 63"/>
                <a:gd name="T52" fmla="*/ 87 w 110"/>
                <a:gd name="T53" fmla="*/ 40 h 63"/>
                <a:gd name="T54" fmla="*/ 83 w 110"/>
                <a:gd name="T55" fmla="*/ 42 h 63"/>
                <a:gd name="T56" fmla="*/ 78 w 110"/>
                <a:gd name="T57" fmla="*/ 46 h 63"/>
                <a:gd name="T58" fmla="*/ 74 w 110"/>
                <a:gd name="T59" fmla="*/ 46 h 63"/>
                <a:gd name="T60" fmla="*/ 68 w 110"/>
                <a:gd name="T61" fmla="*/ 48 h 63"/>
                <a:gd name="T62" fmla="*/ 66 w 110"/>
                <a:gd name="T63" fmla="*/ 50 h 63"/>
                <a:gd name="T64" fmla="*/ 61 w 110"/>
                <a:gd name="T65" fmla="*/ 52 h 63"/>
                <a:gd name="T66" fmla="*/ 57 w 110"/>
                <a:gd name="T67" fmla="*/ 52 h 63"/>
                <a:gd name="T68" fmla="*/ 51 w 110"/>
                <a:gd name="T69" fmla="*/ 54 h 63"/>
                <a:gd name="T70" fmla="*/ 47 w 110"/>
                <a:gd name="T71" fmla="*/ 56 h 63"/>
                <a:gd name="T72" fmla="*/ 42 w 110"/>
                <a:gd name="T73" fmla="*/ 57 h 63"/>
                <a:gd name="T74" fmla="*/ 36 w 110"/>
                <a:gd name="T75" fmla="*/ 57 h 63"/>
                <a:gd name="T76" fmla="*/ 32 w 110"/>
                <a:gd name="T77" fmla="*/ 57 h 63"/>
                <a:gd name="T78" fmla="*/ 26 w 110"/>
                <a:gd name="T79" fmla="*/ 61 h 63"/>
                <a:gd name="T80" fmla="*/ 21 w 110"/>
                <a:gd name="T81" fmla="*/ 63 h 63"/>
                <a:gd name="T82" fmla="*/ 17 w 110"/>
                <a:gd name="T83" fmla="*/ 61 h 63"/>
                <a:gd name="T84" fmla="*/ 13 w 110"/>
                <a:gd name="T85" fmla="*/ 61 h 63"/>
                <a:gd name="T86" fmla="*/ 9 w 110"/>
                <a:gd name="T87" fmla="*/ 59 h 63"/>
                <a:gd name="T88" fmla="*/ 7 w 110"/>
                <a:gd name="T89" fmla="*/ 57 h 63"/>
                <a:gd name="T90" fmla="*/ 2 w 110"/>
                <a:gd name="T91" fmla="*/ 54 h 63"/>
                <a:gd name="T92" fmla="*/ 0 w 110"/>
                <a:gd name="T93" fmla="*/ 48 h 63"/>
                <a:gd name="T94" fmla="*/ 0 w 110"/>
                <a:gd name="T95" fmla="*/ 40 h 63"/>
                <a:gd name="T96" fmla="*/ 0 w 110"/>
                <a:gd name="T97" fmla="*/ 35 h 63"/>
                <a:gd name="T98" fmla="*/ 5 w 110"/>
                <a:gd name="T99" fmla="*/ 31 h 63"/>
                <a:gd name="T100" fmla="*/ 13 w 110"/>
                <a:gd name="T101" fmla="*/ 27 h 63"/>
                <a:gd name="T102" fmla="*/ 13 w 110"/>
                <a:gd name="T103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0" h="63">
                  <a:moveTo>
                    <a:pt x="13" y="27"/>
                  </a:moveTo>
                  <a:lnTo>
                    <a:pt x="17" y="25"/>
                  </a:lnTo>
                  <a:lnTo>
                    <a:pt x="21" y="23"/>
                  </a:lnTo>
                  <a:lnTo>
                    <a:pt x="26" y="21"/>
                  </a:lnTo>
                  <a:lnTo>
                    <a:pt x="30" y="21"/>
                  </a:lnTo>
                  <a:lnTo>
                    <a:pt x="36" y="19"/>
                  </a:lnTo>
                  <a:lnTo>
                    <a:pt x="40" y="18"/>
                  </a:lnTo>
                  <a:lnTo>
                    <a:pt x="43" y="16"/>
                  </a:lnTo>
                  <a:lnTo>
                    <a:pt x="49" y="16"/>
                  </a:lnTo>
                  <a:lnTo>
                    <a:pt x="53" y="14"/>
                  </a:lnTo>
                  <a:lnTo>
                    <a:pt x="59" y="12"/>
                  </a:lnTo>
                  <a:lnTo>
                    <a:pt x="63" y="10"/>
                  </a:lnTo>
                  <a:lnTo>
                    <a:pt x="66" y="10"/>
                  </a:lnTo>
                  <a:lnTo>
                    <a:pt x="72" y="6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5" y="2"/>
                  </a:lnTo>
                  <a:lnTo>
                    <a:pt x="95" y="0"/>
                  </a:lnTo>
                  <a:lnTo>
                    <a:pt x="102" y="4"/>
                  </a:lnTo>
                  <a:lnTo>
                    <a:pt x="106" y="8"/>
                  </a:lnTo>
                  <a:lnTo>
                    <a:pt x="110" y="14"/>
                  </a:lnTo>
                  <a:lnTo>
                    <a:pt x="110" y="21"/>
                  </a:lnTo>
                  <a:lnTo>
                    <a:pt x="108" y="27"/>
                  </a:lnTo>
                  <a:lnTo>
                    <a:pt x="106" y="33"/>
                  </a:lnTo>
                  <a:lnTo>
                    <a:pt x="99" y="38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83" y="42"/>
                  </a:lnTo>
                  <a:lnTo>
                    <a:pt x="78" y="46"/>
                  </a:lnTo>
                  <a:lnTo>
                    <a:pt x="74" y="46"/>
                  </a:lnTo>
                  <a:lnTo>
                    <a:pt x="68" y="48"/>
                  </a:lnTo>
                  <a:lnTo>
                    <a:pt x="66" y="50"/>
                  </a:lnTo>
                  <a:lnTo>
                    <a:pt x="61" y="52"/>
                  </a:lnTo>
                  <a:lnTo>
                    <a:pt x="57" y="52"/>
                  </a:lnTo>
                  <a:lnTo>
                    <a:pt x="51" y="54"/>
                  </a:lnTo>
                  <a:lnTo>
                    <a:pt x="47" y="56"/>
                  </a:lnTo>
                  <a:lnTo>
                    <a:pt x="42" y="57"/>
                  </a:lnTo>
                  <a:lnTo>
                    <a:pt x="36" y="57"/>
                  </a:lnTo>
                  <a:lnTo>
                    <a:pt x="32" y="57"/>
                  </a:lnTo>
                  <a:lnTo>
                    <a:pt x="26" y="61"/>
                  </a:lnTo>
                  <a:lnTo>
                    <a:pt x="21" y="63"/>
                  </a:lnTo>
                  <a:lnTo>
                    <a:pt x="17" y="61"/>
                  </a:lnTo>
                  <a:lnTo>
                    <a:pt x="13" y="61"/>
                  </a:lnTo>
                  <a:lnTo>
                    <a:pt x="9" y="59"/>
                  </a:lnTo>
                  <a:lnTo>
                    <a:pt x="7" y="57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5" y="31"/>
                  </a:lnTo>
                  <a:lnTo>
                    <a:pt x="13" y="27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1" name="Freeform 24"/>
            <p:cNvSpPr>
              <a:spLocks/>
            </p:cNvSpPr>
            <p:nvPr/>
          </p:nvSpPr>
          <p:spPr bwMode="auto">
            <a:xfrm>
              <a:off x="2650" y="3631"/>
              <a:ext cx="35" cy="52"/>
            </a:xfrm>
            <a:custGeom>
              <a:avLst/>
              <a:gdLst>
                <a:gd name="T0" fmla="*/ 71 w 71"/>
                <a:gd name="T1" fmla="*/ 35 h 103"/>
                <a:gd name="T2" fmla="*/ 69 w 71"/>
                <a:gd name="T3" fmla="*/ 40 h 103"/>
                <a:gd name="T4" fmla="*/ 65 w 71"/>
                <a:gd name="T5" fmla="*/ 46 h 103"/>
                <a:gd name="T6" fmla="*/ 63 w 71"/>
                <a:gd name="T7" fmla="*/ 52 h 103"/>
                <a:gd name="T8" fmla="*/ 63 w 71"/>
                <a:gd name="T9" fmla="*/ 57 h 103"/>
                <a:gd name="T10" fmla="*/ 59 w 71"/>
                <a:gd name="T11" fmla="*/ 65 h 103"/>
                <a:gd name="T12" fmla="*/ 57 w 71"/>
                <a:gd name="T13" fmla="*/ 73 h 103"/>
                <a:gd name="T14" fmla="*/ 55 w 71"/>
                <a:gd name="T15" fmla="*/ 80 h 103"/>
                <a:gd name="T16" fmla="*/ 53 w 71"/>
                <a:gd name="T17" fmla="*/ 88 h 103"/>
                <a:gd name="T18" fmla="*/ 52 w 71"/>
                <a:gd name="T19" fmla="*/ 92 h 103"/>
                <a:gd name="T20" fmla="*/ 48 w 71"/>
                <a:gd name="T21" fmla="*/ 95 h 103"/>
                <a:gd name="T22" fmla="*/ 42 w 71"/>
                <a:gd name="T23" fmla="*/ 99 h 103"/>
                <a:gd name="T24" fmla="*/ 38 w 71"/>
                <a:gd name="T25" fmla="*/ 101 h 103"/>
                <a:gd name="T26" fmla="*/ 33 w 71"/>
                <a:gd name="T27" fmla="*/ 103 h 103"/>
                <a:gd name="T28" fmla="*/ 27 w 71"/>
                <a:gd name="T29" fmla="*/ 103 h 103"/>
                <a:gd name="T30" fmla="*/ 23 w 71"/>
                <a:gd name="T31" fmla="*/ 103 h 103"/>
                <a:gd name="T32" fmla="*/ 19 w 71"/>
                <a:gd name="T33" fmla="*/ 103 h 103"/>
                <a:gd name="T34" fmla="*/ 15 w 71"/>
                <a:gd name="T35" fmla="*/ 99 h 103"/>
                <a:gd name="T36" fmla="*/ 10 w 71"/>
                <a:gd name="T37" fmla="*/ 97 h 103"/>
                <a:gd name="T38" fmla="*/ 6 w 71"/>
                <a:gd name="T39" fmla="*/ 94 h 103"/>
                <a:gd name="T40" fmla="*/ 4 w 71"/>
                <a:gd name="T41" fmla="*/ 90 h 103"/>
                <a:gd name="T42" fmla="*/ 2 w 71"/>
                <a:gd name="T43" fmla="*/ 84 h 103"/>
                <a:gd name="T44" fmla="*/ 0 w 71"/>
                <a:gd name="T45" fmla="*/ 80 h 103"/>
                <a:gd name="T46" fmla="*/ 0 w 71"/>
                <a:gd name="T47" fmla="*/ 75 h 103"/>
                <a:gd name="T48" fmla="*/ 2 w 71"/>
                <a:gd name="T49" fmla="*/ 69 h 103"/>
                <a:gd name="T50" fmla="*/ 4 w 71"/>
                <a:gd name="T51" fmla="*/ 59 h 103"/>
                <a:gd name="T52" fmla="*/ 8 w 71"/>
                <a:gd name="T53" fmla="*/ 52 h 103"/>
                <a:gd name="T54" fmla="*/ 10 w 71"/>
                <a:gd name="T55" fmla="*/ 46 h 103"/>
                <a:gd name="T56" fmla="*/ 14 w 71"/>
                <a:gd name="T57" fmla="*/ 40 h 103"/>
                <a:gd name="T58" fmla="*/ 15 w 71"/>
                <a:gd name="T59" fmla="*/ 35 h 103"/>
                <a:gd name="T60" fmla="*/ 19 w 71"/>
                <a:gd name="T61" fmla="*/ 29 h 103"/>
                <a:gd name="T62" fmla="*/ 23 w 71"/>
                <a:gd name="T63" fmla="*/ 23 h 103"/>
                <a:gd name="T64" fmla="*/ 27 w 71"/>
                <a:gd name="T65" fmla="*/ 16 h 103"/>
                <a:gd name="T66" fmla="*/ 27 w 71"/>
                <a:gd name="T67" fmla="*/ 10 h 103"/>
                <a:gd name="T68" fmla="*/ 33 w 71"/>
                <a:gd name="T69" fmla="*/ 8 h 103"/>
                <a:gd name="T70" fmla="*/ 34 w 71"/>
                <a:gd name="T71" fmla="*/ 4 h 103"/>
                <a:gd name="T72" fmla="*/ 38 w 71"/>
                <a:gd name="T73" fmla="*/ 2 h 103"/>
                <a:gd name="T74" fmla="*/ 48 w 71"/>
                <a:gd name="T75" fmla="*/ 0 h 103"/>
                <a:gd name="T76" fmla="*/ 57 w 71"/>
                <a:gd name="T77" fmla="*/ 4 h 103"/>
                <a:gd name="T78" fmla="*/ 63 w 71"/>
                <a:gd name="T79" fmla="*/ 8 h 103"/>
                <a:gd name="T80" fmla="*/ 69 w 71"/>
                <a:gd name="T81" fmla="*/ 14 h 103"/>
                <a:gd name="T82" fmla="*/ 69 w 71"/>
                <a:gd name="T83" fmla="*/ 18 h 103"/>
                <a:gd name="T84" fmla="*/ 71 w 71"/>
                <a:gd name="T85" fmla="*/ 21 h 103"/>
                <a:gd name="T86" fmla="*/ 71 w 71"/>
                <a:gd name="T87" fmla="*/ 27 h 103"/>
                <a:gd name="T88" fmla="*/ 71 w 71"/>
                <a:gd name="T89" fmla="*/ 35 h 103"/>
                <a:gd name="T90" fmla="*/ 71 w 71"/>
                <a:gd name="T91" fmla="*/ 3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103">
                  <a:moveTo>
                    <a:pt x="71" y="35"/>
                  </a:moveTo>
                  <a:lnTo>
                    <a:pt x="69" y="40"/>
                  </a:lnTo>
                  <a:lnTo>
                    <a:pt x="65" y="46"/>
                  </a:lnTo>
                  <a:lnTo>
                    <a:pt x="63" y="52"/>
                  </a:lnTo>
                  <a:lnTo>
                    <a:pt x="63" y="57"/>
                  </a:lnTo>
                  <a:lnTo>
                    <a:pt x="59" y="65"/>
                  </a:lnTo>
                  <a:lnTo>
                    <a:pt x="57" y="73"/>
                  </a:lnTo>
                  <a:lnTo>
                    <a:pt x="55" y="80"/>
                  </a:lnTo>
                  <a:lnTo>
                    <a:pt x="53" y="88"/>
                  </a:lnTo>
                  <a:lnTo>
                    <a:pt x="52" y="92"/>
                  </a:lnTo>
                  <a:lnTo>
                    <a:pt x="48" y="95"/>
                  </a:lnTo>
                  <a:lnTo>
                    <a:pt x="42" y="99"/>
                  </a:lnTo>
                  <a:lnTo>
                    <a:pt x="38" y="101"/>
                  </a:lnTo>
                  <a:lnTo>
                    <a:pt x="33" y="103"/>
                  </a:lnTo>
                  <a:lnTo>
                    <a:pt x="27" y="103"/>
                  </a:lnTo>
                  <a:lnTo>
                    <a:pt x="23" y="103"/>
                  </a:lnTo>
                  <a:lnTo>
                    <a:pt x="19" y="103"/>
                  </a:lnTo>
                  <a:lnTo>
                    <a:pt x="15" y="99"/>
                  </a:lnTo>
                  <a:lnTo>
                    <a:pt x="10" y="97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2" y="69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0" y="46"/>
                  </a:lnTo>
                  <a:lnTo>
                    <a:pt x="14" y="40"/>
                  </a:lnTo>
                  <a:lnTo>
                    <a:pt x="15" y="35"/>
                  </a:lnTo>
                  <a:lnTo>
                    <a:pt x="19" y="29"/>
                  </a:lnTo>
                  <a:lnTo>
                    <a:pt x="23" y="23"/>
                  </a:lnTo>
                  <a:lnTo>
                    <a:pt x="27" y="16"/>
                  </a:lnTo>
                  <a:lnTo>
                    <a:pt x="27" y="10"/>
                  </a:lnTo>
                  <a:lnTo>
                    <a:pt x="33" y="8"/>
                  </a:lnTo>
                  <a:lnTo>
                    <a:pt x="34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7" y="4"/>
                  </a:lnTo>
                  <a:lnTo>
                    <a:pt x="63" y="8"/>
                  </a:lnTo>
                  <a:lnTo>
                    <a:pt x="69" y="14"/>
                  </a:lnTo>
                  <a:lnTo>
                    <a:pt x="69" y="18"/>
                  </a:lnTo>
                  <a:lnTo>
                    <a:pt x="71" y="21"/>
                  </a:lnTo>
                  <a:lnTo>
                    <a:pt x="71" y="27"/>
                  </a:lnTo>
                  <a:lnTo>
                    <a:pt x="71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3" name="Freeform 25"/>
            <p:cNvSpPr>
              <a:spLocks/>
            </p:cNvSpPr>
            <p:nvPr/>
          </p:nvSpPr>
          <p:spPr bwMode="auto">
            <a:xfrm>
              <a:off x="2738" y="3652"/>
              <a:ext cx="23" cy="51"/>
            </a:xfrm>
            <a:custGeom>
              <a:avLst/>
              <a:gdLst>
                <a:gd name="T0" fmla="*/ 27 w 48"/>
                <a:gd name="T1" fmla="*/ 15 h 103"/>
                <a:gd name="T2" fmla="*/ 27 w 48"/>
                <a:gd name="T3" fmla="*/ 23 h 103"/>
                <a:gd name="T4" fmla="*/ 31 w 48"/>
                <a:gd name="T5" fmla="*/ 29 h 103"/>
                <a:gd name="T6" fmla="*/ 33 w 48"/>
                <a:gd name="T7" fmla="*/ 36 h 103"/>
                <a:gd name="T8" fmla="*/ 36 w 48"/>
                <a:gd name="T9" fmla="*/ 46 h 103"/>
                <a:gd name="T10" fmla="*/ 38 w 48"/>
                <a:gd name="T11" fmla="*/ 52 h 103"/>
                <a:gd name="T12" fmla="*/ 44 w 48"/>
                <a:gd name="T13" fmla="*/ 57 h 103"/>
                <a:gd name="T14" fmla="*/ 44 w 48"/>
                <a:gd name="T15" fmla="*/ 65 h 103"/>
                <a:gd name="T16" fmla="*/ 48 w 48"/>
                <a:gd name="T17" fmla="*/ 74 h 103"/>
                <a:gd name="T18" fmla="*/ 48 w 48"/>
                <a:gd name="T19" fmla="*/ 80 h 103"/>
                <a:gd name="T20" fmla="*/ 48 w 48"/>
                <a:gd name="T21" fmla="*/ 84 h 103"/>
                <a:gd name="T22" fmla="*/ 44 w 48"/>
                <a:gd name="T23" fmla="*/ 88 h 103"/>
                <a:gd name="T24" fmla="*/ 44 w 48"/>
                <a:gd name="T25" fmla="*/ 93 h 103"/>
                <a:gd name="T26" fmla="*/ 36 w 48"/>
                <a:gd name="T27" fmla="*/ 99 h 103"/>
                <a:gd name="T28" fmla="*/ 29 w 48"/>
                <a:gd name="T29" fmla="*/ 103 h 103"/>
                <a:gd name="T30" fmla="*/ 25 w 48"/>
                <a:gd name="T31" fmla="*/ 101 h 103"/>
                <a:gd name="T32" fmla="*/ 19 w 48"/>
                <a:gd name="T33" fmla="*/ 101 h 103"/>
                <a:gd name="T34" fmla="*/ 13 w 48"/>
                <a:gd name="T35" fmla="*/ 101 h 103"/>
                <a:gd name="T36" fmla="*/ 12 w 48"/>
                <a:gd name="T37" fmla="*/ 99 h 103"/>
                <a:gd name="T38" fmla="*/ 8 w 48"/>
                <a:gd name="T39" fmla="*/ 95 h 103"/>
                <a:gd name="T40" fmla="*/ 6 w 48"/>
                <a:gd name="T41" fmla="*/ 93 h 103"/>
                <a:gd name="T42" fmla="*/ 2 w 48"/>
                <a:gd name="T43" fmla="*/ 88 h 103"/>
                <a:gd name="T44" fmla="*/ 2 w 48"/>
                <a:gd name="T45" fmla="*/ 82 h 103"/>
                <a:gd name="T46" fmla="*/ 0 w 48"/>
                <a:gd name="T47" fmla="*/ 76 h 103"/>
                <a:gd name="T48" fmla="*/ 0 w 48"/>
                <a:gd name="T49" fmla="*/ 71 h 103"/>
                <a:gd name="T50" fmla="*/ 0 w 48"/>
                <a:gd name="T51" fmla="*/ 61 h 103"/>
                <a:gd name="T52" fmla="*/ 2 w 48"/>
                <a:gd name="T53" fmla="*/ 52 h 103"/>
                <a:gd name="T54" fmla="*/ 2 w 48"/>
                <a:gd name="T55" fmla="*/ 48 h 103"/>
                <a:gd name="T56" fmla="*/ 2 w 48"/>
                <a:gd name="T57" fmla="*/ 44 h 103"/>
                <a:gd name="T58" fmla="*/ 4 w 48"/>
                <a:gd name="T59" fmla="*/ 40 h 103"/>
                <a:gd name="T60" fmla="*/ 6 w 48"/>
                <a:gd name="T61" fmla="*/ 34 h 103"/>
                <a:gd name="T62" fmla="*/ 8 w 48"/>
                <a:gd name="T63" fmla="*/ 29 h 103"/>
                <a:gd name="T64" fmla="*/ 12 w 48"/>
                <a:gd name="T65" fmla="*/ 21 h 103"/>
                <a:gd name="T66" fmla="*/ 13 w 48"/>
                <a:gd name="T67" fmla="*/ 14 h 103"/>
                <a:gd name="T68" fmla="*/ 15 w 48"/>
                <a:gd name="T69" fmla="*/ 8 h 103"/>
                <a:gd name="T70" fmla="*/ 19 w 48"/>
                <a:gd name="T71" fmla="*/ 4 h 103"/>
                <a:gd name="T72" fmla="*/ 21 w 48"/>
                <a:gd name="T73" fmla="*/ 2 h 103"/>
                <a:gd name="T74" fmla="*/ 23 w 48"/>
                <a:gd name="T75" fmla="*/ 0 h 103"/>
                <a:gd name="T76" fmla="*/ 25 w 48"/>
                <a:gd name="T77" fmla="*/ 4 h 103"/>
                <a:gd name="T78" fmla="*/ 27 w 48"/>
                <a:gd name="T79" fmla="*/ 8 h 103"/>
                <a:gd name="T80" fmla="*/ 27 w 48"/>
                <a:gd name="T81" fmla="*/ 15 h 103"/>
                <a:gd name="T82" fmla="*/ 27 w 48"/>
                <a:gd name="T83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103">
                  <a:moveTo>
                    <a:pt x="27" y="15"/>
                  </a:moveTo>
                  <a:lnTo>
                    <a:pt x="27" y="23"/>
                  </a:lnTo>
                  <a:lnTo>
                    <a:pt x="31" y="29"/>
                  </a:lnTo>
                  <a:lnTo>
                    <a:pt x="33" y="36"/>
                  </a:lnTo>
                  <a:lnTo>
                    <a:pt x="36" y="46"/>
                  </a:lnTo>
                  <a:lnTo>
                    <a:pt x="38" y="52"/>
                  </a:lnTo>
                  <a:lnTo>
                    <a:pt x="44" y="57"/>
                  </a:lnTo>
                  <a:lnTo>
                    <a:pt x="44" y="65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48" y="84"/>
                  </a:lnTo>
                  <a:lnTo>
                    <a:pt x="44" y="88"/>
                  </a:lnTo>
                  <a:lnTo>
                    <a:pt x="44" y="93"/>
                  </a:lnTo>
                  <a:lnTo>
                    <a:pt x="36" y="99"/>
                  </a:lnTo>
                  <a:lnTo>
                    <a:pt x="29" y="103"/>
                  </a:lnTo>
                  <a:lnTo>
                    <a:pt x="25" y="101"/>
                  </a:lnTo>
                  <a:lnTo>
                    <a:pt x="19" y="101"/>
                  </a:lnTo>
                  <a:lnTo>
                    <a:pt x="13" y="101"/>
                  </a:lnTo>
                  <a:lnTo>
                    <a:pt x="12" y="99"/>
                  </a:lnTo>
                  <a:lnTo>
                    <a:pt x="8" y="95"/>
                  </a:lnTo>
                  <a:lnTo>
                    <a:pt x="6" y="93"/>
                  </a:lnTo>
                  <a:lnTo>
                    <a:pt x="2" y="88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1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8" y="29"/>
                  </a:lnTo>
                  <a:lnTo>
                    <a:pt x="12" y="21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5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4" name="Freeform 26"/>
            <p:cNvSpPr>
              <a:spLocks/>
            </p:cNvSpPr>
            <p:nvPr/>
          </p:nvSpPr>
          <p:spPr bwMode="auto">
            <a:xfrm>
              <a:off x="2818" y="3630"/>
              <a:ext cx="38" cy="44"/>
            </a:xfrm>
            <a:custGeom>
              <a:avLst/>
              <a:gdLst>
                <a:gd name="T0" fmla="*/ 32 w 74"/>
                <a:gd name="T1" fmla="*/ 9 h 87"/>
                <a:gd name="T2" fmla="*/ 38 w 74"/>
                <a:gd name="T3" fmla="*/ 13 h 87"/>
                <a:gd name="T4" fmla="*/ 42 w 74"/>
                <a:gd name="T5" fmla="*/ 19 h 87"/>
                <a:gd name="T6" fmla="*/ 47 w 74"/>
                <a:gd name="T7" fmla="*/ 22 h 87"/>
                <a:gd name="T8" fmla="*/ 51 w 74"/>
                <a:gd name="T9" fmla="*/ 28 h 87"/>
                <a:gd name="T10" fmla="*/ 55 w 74"/>
                <a:gd name="T11" fmla="*/ 32 h 87"/>
                <a:gd name="T12" fmla="*/ 61 w 74"/>
                <a:gd name="T13" fmla="*/ 36 h 87"/>
                <a:gd name="T14" fmla="*/ 66 w 74"/>
                <a:gd name="T15" fmla="*/ 41 h 87"/>
                <a:gd name="T16" fmla="*/ 70 w 74"/>
                <a:gd name="T17" fmla="*/ 47 h 87"/>
                <a:gd name="T18" fmla="*/ 72 w 74"/>
                <a:gd name="T19" fmla="*/ 53 h 87"/>
                <a:gd name="T20" fmla="*/ 74 w 74"/>
                <a:gd name="T21" fmla="*/ 57 h 87"/>
                <a:gd name="T22" fmla="*/ 74 w 74"/>
                <a:gd name="T23" fmla="*/ 60 h 87"/>
                <a:gd name="T24" fmla="*/ 74 w 74"/>
                <a:gd name="T25" fmla="*/ 66 h 87"/>
                <a:gd name="T26" fmla="*/ 72 w 74"/>
                <a:gd name="T27" fmla="*/ 72 h 87"/>
                <a:gd name="T28" fmla="*/ 70 w 74"/>
                <a:gd name="T29" fmla="*/ 74 h 87"/>
                <a:gd name="T30" fmla="*/ 66 w 74"/>
                <a:gd name="T31" fmla="*/ 77 h 87"/>
                <a:gd name="T32" fmla="*/ 65 w 74"/>
                <a:gd name="T33" fmla="*/ 81 h 87"/>
                <a:gd name="T34" fmla="*/ 61 w 74"/>
                <a:gd name="T35" fmla="*/ 83 h 87"/>
                <a:gd name="T36" fmla="*/ 55 w 74"/>
                <a:gd name="T37" fmla="*/ 85 h 87"/>
                <a:gd name="T38" fmla="*/ 51 w 74"/>
                <a:gd name="T39" fmla="*/ 85 h 87"/>
                <a:gd name="T40" fmla="*/ 47 w 74"/>
                <a:gd name="T41" fmla="*/ 87 h 87"/>
                <a:gd name="T42" fmla="*/ 44 w 74"/>
                <a:gd name="T43" fmla="*/ 85 h 87"/>
                <a:gd name="T44" fmla="*/ 38 w 74"/>
                <a:gd name="T45" fmla="*/ 83 h 87"/>
                <a:gd name="T46" fmla="*/ 34 w 74"/>
                <a:gd name="T47" fmla="*/ 81 h 87"/>
                <a:gd name="T48" fmla="*/ 32 w 74"/>
                <a:gd name="T49" fmla="*/ 77 h 87"/>
                <a:gd name="T50" fmla="*/ 25 w 74"/>
                <a:gd name="T51" fmla="*/ 72 h 87"/>
                <a:gd name="T52" fmla="*/ 23 w 74"/>
                <a:gd name="T53" fmla="*/ 66 h 87"/>
                <a:gd name="T54" fmla="*/ 19 w 74"/>
                <a:gd name="T55" fmla="*/ 58 h 87"/>
                <a:gd name="T56" fmla="*/ 17 w 74"/>
                <a:gd name="T57" fmla="*/ 53 h 87"/>
                <a:gd name="T58" fmla="*/ 13 w 74"/>
                <a:gd name="T59" fmla="*/ 47 h 87"/>
                <a:gd name="T60" fmla="*/ 11 w 74"/>
                <a:gd name="T61" fmla="*/ 41 h 87"/>
                <a:gd name="T62" fmla="*/ 7 w 74"/>
                <a:gd name="T63" fmla="*/ 34 h 87"/>
                <a:gd name="T64" fmla="*/ 4 w 74"/>
                <a:gd name="T65" fmla="*/ 28 h 87"/>
                <a:gd name="T66" fmla="*/ 0 w 74"/>
                <a:gd name="T67" fmla="*/ 20 h 87"/>
                <a:gd name="T68" fmla="*/ 0 w 74"/>
                <a:gd name="T69" fmla="*/ 13 h 87"/>
                <a:gd name="T70" fmla="*/ 2 w 74"/>
                <a:gd name="T71" fmla="*/ 7 h 87"/>
                <a:gd name="T72" fmla="*/ 7 w 74"/>
                <a:gd name="T73" fmla="*/ 3 h 87"/>
                <a:gd name="T74" fmla="*/ 13 w 74"/>
                <a:gd name="T75" fmla="*/ 0 h 87"/>
                <a:gd name="T76" fmla="*/ 21 w 74"/>
                <a:gd name="T77" fmla="*/ 0 h 87"/>
                <a:gd name="T78" fmla="*/ 26 w 74"/>
                <a:gd name="T79" fmla="*/ 1 h 87"/>
                <a:gd name="T80" fmla="*/ 32 w 74"/>
                <a:gd name="T81" fmla="*/ 9 h 87"/>
                <a:gd name="T82" fmla="*/ 32 w 74"/>
                <a:gd name="T83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87">
                  <a:moveTo>
                    <a:pt x="32" y="9"/>
                  </a:moveTo>
                  <a:lnTo>
                    <a:pt x="38" y="13"/>
                  </a:lnTo>
                  <a:lnTo>
                    <a:pt x="42" y="19"/>
                  </a:lnTo>
                  <a:lnTo>
                    <a:pt x="47" y="22"/>
                  </a:lnTo>
                  <a:lnTo>
                    <a:pt x="51" y="28"/>
                  </a:lnTo>
                  <a:lnTo>
                    <a:pt x="55" y="32"/>
                  </a:lnTo>
                  <a:lnTo>
                    <a:pt x="61" y="36"/>
                  </a:lnTo>
                  <a:lnTo>
                    <a:pt x="66" y="41"/>
                  </a:lnTo>
                  <a:lnTo>
                    <a:pt x="70" y="47"/>
                  </a:lnTo>
                  <a:lnTo>
                    <a:pt x="72" y="53"/>
                  </a:lnTo>
                  <a:lnTo>
                    <a:pt x="74" y="57"/>
                  </a:lnTo>
                  <a:lnTo>
                    <a:pt x="74" y="60"/>
                  </a:lnTo>
                  <a:lnTo>
                    <a:pt x="74" y="66"/>
                  </a:lnTo>
                  <a:lnTo>
                    <a:pt x="72" y="72"/>
                  </a:lnTo>
                  <a:lnTo>
                    <a:pt x="70" y="74"/>
                  </a:lnTo>
                  <a:lnTo>
                    <a:pt x="66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5" y="85"/>
                  </a:lnTo>
                  <a:lnTo>
                    <a:pt x="51" y="85"/>
                  </a:lnTo>
                  <a:lnTo>
                    <a:pt x="47" y="87"/>
                  </a:lnTo>
                  <a:lnTo>
                    <a:pt x="44" y="85"/>
                  </a:lnTo>
                  <a:lnTo>
                    <a:pt x="38" y="83"/>
                  </a:lnTo>
                  <a:lnTo>
                    <a:pt x="34" y="81"/>
                  </a:lnTo>
                  <a:lnTo>
                    <a:pt x="32" y="77"/>
                  </a:lnTo>
                  <a:lnTo>
                    <a:pt x="25" y="72"/>
                  </a:lnTo>
                  <a:lnTo>
                    <a:pt x="23" y="66"/>
                  </a:lnTo>
                  <a:lnTo>
                    <a:pt x="19" y="58"/>
                  </a:lnTo>
                  <a:lnTo>
                    <a:pt x="17" y="53"/>
                  </a:lnTo>
                  <a:lnTo>
                    <a:pt x="13" y="47"/>
                  </a:lnTo>
                  <a:lnTo>
                    <a:pt x="11" y="41"/>
                  </a:lnTo>
                  <a:lnTo>
                    <a:pt x="7" y="34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2" y="9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" name="Freeform 27"/>
            <p:cNvSpPr>
              <a:spLocks/>
            </p:cNvSpPr>
            <p:nvPr/>
          </p:nvSpPr>
          <p:spPr bwMode="auto">
            <a:xfrm>
              <a:off x="2873" y="3580"/>
              <a:ext cx="43" cy="28"/>
            </a:xfrm>
            <a:custGeom>
              <a:avLst/>
              <a:gdLst>
                <a:gd name="T0" fmla="*/ 25 w 88"/>
                <a:gd name="T1" fmla="*/ 6 h 57"/>
                <a:gd name="T2" fmla="*/ 31 w 88"/>
                <a:gd name="T3" fmla="*/ 6 h 57"/>
                <a:gd name="T4" fmla="*/ 36 w 88"/>
                <a:gd name="T5" fmla="*/ 6 h 57"/>
                <a:gd name="T6" fmla="*/ 42 w 88"/>
                <a:gd name="T7" fmla="*/ 7 h 57"/>
                <a:gd name="T8" fmla="*/ 48 w 88"/>
                <a:gd name="T9" fmla="*/ 9 h 57"/>
                <a:gd name="T10" fmla="*/ 52 w 88"/>
                <a:gd name="T11" fmla="*/ 11 h 57"/>
                <a:gd name="T12" fmla="*/ 57 w 88"/>
                <a:gd name="T13" fmla="*/ 11 h 57"/>
                <a:gd name="T14" fmla="*/ 63 w 88"/>
                <a:gd name="T15" fmla="*/ 13 h 57"/>
                <a:gd name="T16" fmla="*/ 69 w 88"/>
                <a:gd name="T17" fmla="*/ 15 h 57"/>
                <a:gd name="T18" fmla="*/ 73 w 88"/>
                <a:gd name="T19" fmla="*/ 15 h 57"/>
                <a:gd name="T20" fmla="*/ 78 w 88"/>
                <a:gd name="T21" fmla="*/ 17 h 57"/>
                <a:gd name="T22" fmla="*/ 80 w 88"/>
                <a:gd name="T23" fmla="*/ 21 h 57"/>
                <a:gd name="T24" fmla="*/ 86 w 88"/>
                <a:gd name="T25" fmla="*/ 23 h 57"/>
                <a:gd name="T26" fmla="*/ 86 w 88"/>
                <a:gd name="T27" fmla="*/ 30 h 57"/>
                <a:gd name="T28" fmla="*/ 88 w 88"/>
                <a:gd name="T29" fmla="*/ 40 h 57"/>
                <a:gd name="T30" fmla="*/ 86 w 88"/>
                <a:gd name="T31" fmla="*/ 45 h 57"/>
                <a:gd name="T32" fmla="*/ 78 w 88"/>
                <a:gd name="T33" fmla="*/ 53 h 57"/>
                <a:gd name="T34" fmla="*/ 76 w 88"/>
                <a:gd name="T35" fmla="*/ 53 h 57"/>
                <a:gd name="T36" fmla="*/ 73 w 88"/>
                <a:gd name="T37" fmla="*/ 55 h 57"/>
                <a:gd name="T38" fmla="*/ 67 w 88"/>
                <a:gd name="T39" fmla="*/ 57 h 57"/>
                <a:gd name="T40" fmla="*/ 63 w 88"/>
                <a:gd name="T41" fmla="*/ 57 h 57"/>
                <a:gd name="T42" fmla="*/ 55 w 88"/>
                <a:gd name="T43" fmla="*/ 55 h 57"/>
                <a:gd name="T44" fmla="*/ 50 w 88"/>
                <a:gd name="T45" fmla="*/ 53 h 57"/>
                <a:gd name="T46" fmla="*/ 42 w 88"/>
                <a:gd name="T47" fmla="*/ 53 h 57"/>
                <a:gd name="T48" fmla="*/ 36 w 88"/>
                <a:gd name="T49" fmla="*/ 51 h 57"/>
                <a:gd name="T50" fmla="*/ 31 w 88"/>
                <a:gd name="T51" fmla="*/ 47 h 57"/>
                <a:gd name="T52" fmla="*/ 27 w 88"/>
                <a:gd name="T53" fmla="*/ 47 h 57"/>
                <a:gd name="T54" fmla="*/ 23 w 88"/>
                <a:gd name="T55" fmla="*/ 44 h 57"/>
                <a:gd name="T56" fmla="*/ 19 w 88"/>
                <a:gd name="T57" fmla="*/ 42 h 57"/>
                <a:gd name="T58" fmla="*/ 14 w 88"/>
                <a:gd name="T59" fmla="*/ 36 h 57"/>
                <a:gd name="T60" fmla="*/ 8 w 88"/>
                <a:gd name="T61" fmla="*/ 30 h 57"/>
                <a:gd name="T62" fmla="*/ 4 w 88"/>
                <a:gd name="T63" fmla="*/ 25 h 57"/>
                <a:gd name="T64" fmla="*/ 2 w 88"/>
                <a:gd name="T65" fmla="*/ 21 h 57"/>
                <a:gd name="T66" fmla="*/ 0 w 88"/>
                <a:gd name="T67" fmla="*/ 15 h 57"/>
                <a:gd name="T68" fmla="*/ 0 w 88"/>
                <a:gd name="T69" fmla="*/ 11 h 57"/>
                <a:gd name="T70" fmla="*/ 2 w 88"/>
                <a:gd name="T71" fmla="*/ 6 h 57"/>
                <a:gd name="T72" fmla="*/ 6 w 88"/>
                <a:gd name="T73" fmla="*/ 6 h 57"/>
                <a:gd name="T74" fmla="*/ 8 w 88"/>
                <a:gd name="T75" fmla="*/ 2 h 57"/>
                <a:gd name="T76" fmla="*/ 14 w 88"/>
                <a:gd name="T77" fmla="*/ 0 h 57"/>
                <a:gd name="T78" fmla="*/ 19 w 88"/>
                <a:gd name="T79" fmla="*/ 0 h 57"/>
                <a:gd name="T80" fmla="*/ 25 w 88"/>
                <a:gd name="T81" fmla="*/ 6 h 57"/>
                <a:gd name="T82" fmla="*/ 25 w 88"/>
                <a:gd name="T83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57">
                  <a:moveTo>
                    <a:pt x="25" y="6"/>
                  </a:moveTo>
                  <a:lnTo>
                    <a:pt x="31" y="6"/>
                  </a:lnTo>
                  <a:lnTo>
                    <a:pt x="36" y="6"/>
                  </a:lnTo>
                  <a:lnTo>
                    <a:pt x="42" y="7"/>
                  </a:lnTo>
                  <a:lnTo>
                    <a:pt x="48" y="9"/>
                  </a:lnTo>
                  <a:lnTo>
                    <a:pt x="52" y="11"/>
                  </a:lnTo>
                  <a:lnTo>
                    <a:pt x="57" y="11"/>
                  </a:lnTo>
                  <a:lnTo>
                    <a:pt x="63" y="13"/>
                  </a:lnTo>
                  <a:lnTo>
                    <a:pt x="69" y="15"/>
                  </a:lnTo>
                  <a:lnTo>
                    <a:pt x="73" y="15"/>
                  </a:lnTo>
                  <a:lnTo>
                    <a:pt x="78" y="17"/>
                  </a:lnTo>
                  <a:lnTo>
                    <a:pt x="80" y="21"/>
                  </a:lnTo>
                  <a:lnTo>
                    <a:pt x="86" y="23"/>
                  </a:lnTo>
                  <a:lnTo>
                    <a:pt x="86" y="30"/>
                  </a:lnTo>
                  <a:lnTo>
                    <a:pt x="88" y="40"/>
                  </a:lnTo>
                  <a:lnTo>
                    <a:pt x="86" y="45"/>
                  </a:lnTo>
                  <a:lnTo>
                    <a:pt x="78" y="53"/>
                  </a:lnTo>
                  <a:lnTo>
                    <a:pt x="76" y="53"/>
                  </a:lnTo>
                  <a:lnTo>
                    <a:pt x="73" y="55"/>
                  </a:lnTo>
                  <a:lnTo>
                    <a:pt x="67" y="57"/>
                  </a:lnTo>
                  <a:lnTo>
                    <a:pt x="63" y="57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2" y="53"/>
                  </a:lnTo>
                  <a:lnTo>
                    <a:pt x="36" y="51"/>
                  </a:lnTo>
                  <a:lnTo>
                    <a:pt x="31" y="47"/>
                  </a:lnTo>
                  <a:lnTo>
                    <a:pt x="27" y="47"/>
                  </a:lnTo>
                  <a:lnTo>
                    <a:pt x="23" y="44"/>
                  </a:lnTo>
                  <a:lnTo>
                    <a:pt x="19" y="42"/>
                  </a:lnTo>
                  <a:lnTo>
                    <a:pt x="14" y="36"/>
                  </a:lnTo>
                  <a:lnTo>
                    <a:pt x="8" y="30"/>
                  </a:lnTo>
                  <a:lnTo>
                    <a:pt x="4" y="25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6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7" name="Freeform 28"/>
            <p:cNvSpPr>
              <a:spLocks/>
            </p:cNvSpPr>
            <p:nvPr/>
          </p:nvSpPr>
          <p:spPr bwMode="auto">
            <a:xfrm>
              <a:off x="2882" y="3510"/>
              <a:ext cx="39" cy="24"/>
            </a:xfrm>
            <a:custGeom>
              <a:avLst/>
              <a:gdLst>
                <a:gd name="T0" fmla="*/ 17 w 78"/>
                <a:gd name="T1" fmla="*/ 10 h 50"/>
                <a:gd name="T2" fmla="*/ 21 w 78"/>
                <a:gd name="T3" fmla="*/ 8 h 50"/>
                <a:gd name="T4" fmla="*/ 25 w 78"/>
                <a:gd name="T5" fmla="*/ 8 h 50"/>
                <a:gd name="T6" fmla="*/ 31 w 78"/>
                <a:gd name="T7" fmla="*/ 4 h 50"/>
                <a:gd name="T8" fmla="*/ 35 w 78"/>
                <a:gd name="T9" fmla="*/ 4 h 50"/>
                <a:gd name="T10" fmla="*/ 38 w 78"/>
                <a:gd name="T11" fmla="*/ 2 h 50"/>
                <a:gd name="T12" fmla="*/ 42 w 78"/>
                <a:gd name="T13" fmla="*/ 2 h 50"/>
                <a:gd name="T14" fmla="*/ 48 w 78"/>
                <a:gd name="T15" fmla="*/ 2 h 50"/>
                <a:gd name="T16" fmla="*/ 54 w 78"/>
                <a:gd name="T17" fmla="*/ 2 h 50"/>
                <a:gd name="T18" fmla="*/ 57 w 78"/>
                <a:gd name="T19" fmla="*/ 0 h 50"/>
                <a:gd name="T20" fmla="*/ 63 w 78"/>
                <a:gd name="T21" fmla="*/ 2 h 50"/>
                <a:gd name="T22" fmla="*/ 67 w 78"/>
                <a:gd name="T23" fmla="*/ 2 h 50"/>
                <a:gd name="T24" fmla="*/ 73 w 78"/>
                <a:gd name="T25" fmla="*/ 8 h 50"/>
                <a:gd name="T26" fmla="*/ 74 w 78"/>
                <a:gd name="T27" fmla="*/ 8 h 50"/>
                <a:gd name="T28" fmla="*/ 76 w 78"/>
                <a:gd name="T29" fmla="*/ 13 h 50"/>
                <a:gd name="T30" fmla="*/ 78 w 78"/>
                <a:gd name="T31" fmla="*/ 17 h 50"/>
                <a:gd name="T32" fmla="*/ 78 w 78"/>
                <a:gd name="T33" fmla="*/ 23 h 50"/>
                <a:gd name="T34" fmla="*/ 78 w 78"/>
                <a:gd name="T35" fmla="*/ 27 h 50"/>
                <a:gd name="T36" fmla="*/ 78 w 78"/>
                <a:gd name="T37" fmla="*/ 32 h 50"/>
                <a:gd name="T38" fmla="*/ 76 w 78"/>
                <a:gd name="T39" fmla="*/ 34 h 50"/>
                <a:gd name="T40" fmla="*/ 74 w 78"/>
                <a:gd name="T41" fmla="*/ 40 h 50"/>
                <a:gd name="T42" fmla="*/ 71 w 78"/>
                <a:gd name="T43" fmla="*/ 42 h 50"/>
                <a:gd name="T44" fmla="*/ 67 w 78"/>
                <a:gd name="T45" fmla="*/ 44 h 50"/>
                <a:gd name="T46" fmla="*/ 61 w 78"/>
                <a:gd name="T47" fmla="*/ 48 h 50"/>
                <a:gd name="T48" fmla="*/ 57 w 78"/>
                <a:gd name="T49" fmla="*/ 50 h 50"/>
                <a:gd name="T50" fmla="*/ 52 w 78"/>
                <a:gd name="T51" fmla="*/ 50 h 50"/>
                <a:gd name="T52" fmla="*/ 48 w 78"/>
                <a:gd name="T53" fmla="*/ 50 h 50"/>
                <a:gd name="T54" fmla="*/ 42 w 78"/>
                <a:gd name="T55" fmla="*/ 48 h 50"/>
                <a:gd name="T56" fmla="*/ 40 w 78"/>
                <a:gd name="T57" fmla="*/ 48 h 50"/>
                <a:gd name="T58" fmla="*/ 35 w 78"/>
                <a:gd name="T59" fmla="*/ 48 h 50"/>
                <a:gd name="T60" fmla="*/ 31 w 78"/>
                <a:gd name="T61" fmla="*/ 46 h 50"/>
                <a:gd name="T62" fmla="*/ 25 w 78"/>
                <a:gd name="T63" fmla="*/ 46 h 50"/>
                <a:gd name="T64" fmla="*/ 23 w 78"/>
                <a:gd name="T65" fmla="*/ 48 h 50"/>
                <a:gd name="T66" fmla="*/ 17 w 78"/>
                <a:gd name="T67" fmla="*/ 48 h 50"/>
                <a:gd name="T68" fmla="*/ 12 w 78"/>
                <a:gd name="T69" fmla="*/ 46 h 50"/>
                <a:gd name="T70" fmla="*/ 10 w 78"/>
                <a:gd name="T71" fmla="*/ 44 h 50"/>
                <a:gd name="T72" fmla="*/ 6 w 78"/>
                <a:gd name="T73" fmla="*/ 44 h 50"/>
                <a:gd name="T74" fmla="*/ 2 w 78"/>
                <a:gd name="T75" fmla="*/ 38 h 50"/>
                <a:gd name="T76" fmla="*/ 0 w 78"/>
                <a:gd name="T77" fmla="*/ 32 h 50"/>
                <a:gd name="T78" fmla="*/ 0 w 78"/>
                <a:gd name="T79" fmla="*/ 23 h 50"/>
                <a:gd name="T80" fmla="*/ 2 w 78"/>
                <a:gd name="T81" fmla="*/ 17 h 50"/>
                <a:gd name="T82" fmla="*/ 4 w 78"/>
                <a:gd name="T83" fmla="*/ 13 h 50"/>
                <a:gd name="T84" fmla="*/ 8 w 78"/>
                <a:gd name="T85" fmla="*/ 12 h 50"/>
                <a:gd name="T86" fmla="*/ 12 w 78"/>
                <a:gd name="T87" fmla="*/ 10 h 50"/>
                <a:gd name="T88" fmla="*/ 17 w 78"/>
                <a:gd name="T89" fmla="*/ 10 h 50"/>
                <a:gd name="T90" fmla="*/ 17 w 78"/>
                <a:gd name="T9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" h="50">
                  <a:moveTo>
                    <a:pt x="17" y="10"/>
                  </a:moveTo>
                  <a:lnTo>
                    <a:pt x="21" y="8"/>
                  </a:lnTo>
                  <a:lnTo>
                    <a:pt x="25" y="8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7" y="2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13"/>
                  </a:lnTo>
                  <a:lnTo>
                    <a:pt x="78" y="17"/>
                  </a:lnTo>
                  <a:lnTo>
                    <a:pt x="78" y="23"/>
                  </a:lnTo>
                  <a:lnTo>
                    <a:pt x="78" y="27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40"/>
                  </a:lnTo>
                  <a:lnTo>
                    <a:pt x="71" y="42"/>
                  </a:lnTo>
                  <a:lnTo>
                    <a:pt x="67" y="44"/>
                  </a:lnTo>
                  <a:lnTo>
                    <a:pt x="61" y="48"/>
                  </a:lnTo>
                  <a:lnTo>
                    <a:pt x="57" y="50"/>
                  </a:lnTo>
                  <a:lnTo>
                    <a:pt x="52" y="50"/>
                  </a:lnTo>
                  <a:lnTo>
                    <a:pt x="48" y="50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35" y="48"/>
                  </a:lnTo>
                  <a:lnTo>
                    <a:pt x="31" y="46"/>
                  </a:lnTo>
                  <a:lnTo>
                    <a:pt x="25" y="46"/>
                  </a:lnTo>
                  <a:lnTo>
                    <a:pt x="23" y="48"/>
                  </a:lnTo>
                  <a:lnTo>
                    <a:pt x="17" y="48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4" y="13"/>
                  </a:lnTo>
                  <a:lnTo>
                    <a:pt x="8" y="12"/>
                  </a:lnTo>
                  <a:lnTo>
                    <a:pt x="12" y="10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8" name="Freeform 29"/>
            <p:cNvSpPr>
              <a:spLocks/>
            </p:cNvSpPr>
            <p:nvPr/>
          </p:nvSpPr>
          <p:spPr bwMode="auto">
            <a:xfrm>
              <a:off x="2875" y="3441"/>
              <a:ext cx="46" cy="25"/>
            </a:xfrm>
            <a:custGeom>
              <a:avLst/>
              <a:gdLst>
                <a:gd name="T0" fmla="*/ 10 w 93"/>
                <a:gd name="T1" fmla="*/ 17 h 50"/>
                <a:gd name="T2" fmla="*/ 15 w 93"/>
                <a:gd name="T3" fmla="*/ 14 h 50"/>
                <a:gd name="T4" fmla="*/ 21 w 93"/>
                <a:gd name="T5" fmla="*/ 10 h 50"/>
                <a:gd name="T6" fmla="*/ 25 w 93"/>
                <a:gd name="T7" fmla="*/ 8 h 50"/>
                <a:gd name="T8" fmla="*/ 30 w 93"/>
                <a:gd name="T9" fmla="*/ 4 h 50"/>
                <a:gd name="T10" fmla="*/ 34 w 93"/>
                <a:gd name="T11" fmla="*/ 2 h 50"/>
                <a:gd name="T12" fmla="*/ 40 w 93"/>
                <a:gd name="T13" fmla="*/ 2 h 50"/>
                <a:gd name="T14" fmla="*/ 46 w 93"/>
                <a:gd name="T15" fmla="*/ 0 h 50"/>
                <a:gd name="T16" fmla="*/ 50 w 93"/>
                <a:gd name="T17" fmla="*/ 0 h 50"/>
                <a:gd name="T18" fmla="*/ 53 w 93"/>
                <a:gd name="T19" fmla="*/ 0 h 50"/>
                <a:gd name="T20" fmla="*/ 57 w 93"/>
                <a:gd name="T21" fmla="*/ 0 h 50"/>
                <a:gd name="T22" fmla="*/ 63 w 93"/>
                <a:gd name="T23" fmla="*/ 0 h 50"/>
                <a:gd name="T24" fmla="*/ 67 w 93"/>
                <a:gd name="T25" fmla="*/ 0 h 50"/>
                <a:gd name="T26" fmla="*/ 74 w 93"/>
                <a:gd name="T27" fmla="*/ 2 h 50"/>
                <a:gd name="T28" fmla="*/ 82 w 93"/>
                <a:gd name="T29" fmla="*/ 2 h 50"/>
                <a:gd name="T30" fmla="*/ 84 w 93"/>
                <a:gd name="T31" fmla="*/ 6 h 50"/>
                <a:gd name="T32" fmla="*/ 88 w 93"/>
                <a:gd name="T33" fmla="*/ 8 h 50"/>
                <a:gd name="T34" fmla="*/ 91 w 93"/>
                <a:gd name="T35" fmla="*/ 12 h 50"/>
                <a:gd name="T36" fmla="*/ 93 w 93"/>
                <a:gd name="T37" fmla="*/ 15 h 50"/>
                <a:gd name="T38" fmla="*/ 91 w 93"/>
                <a:gd name="T39" fmla="*/ 19 h 50"/>
                <a:gd name="T40" fmla="*/ 89 w 93"/>
                <a:gd name="T41" fmla="*/ 21 h 50"/>
                <a:gd name="T42" fmla="*/ 86 w 93"/>
                <a:gd name="T43" fmla="*/ 25 h 50"/>
                <a:gd name="T44" fmla="*/ 80 w 93"/>
                <a:gd name="T45" fmla="*/ 27 h 50"/>
                <a:gd name="T46" fmla="*/ 72 w 93"/>
                <a:gd name="T47" fmla="*/ 29 h 50"/>
                <a:gd name="T48" fmla="*/ 65 w 93"/>
                <a:gd name="T49" fmla="*/ 31 h 50"/>
                <a:gd name="T50" fmla="*/ 59 w 93"/>
                <a:gd name="T51" fmla="*/ 34 h 50"/>
                <a:gd name="T52" fmla="*/ 51 w 93"/>
                <a:gd name="T53" fmla="*/ 36 h 50"/>
                <a:gd name="T54" fmla="*/ 46 w 93"/>
                <a:gd name="T55" fmla="*/ 40 h 50"/>
                <a:gd name="T56" fmla="*/ 40 w 93"/>
                <a:gd name="T57" fmla="*/ 44 h 50"/>
                <a:gd name="T58" fmla="*/ 32 w 93"/>
                <a:gd name="T59" fmla="*/ 48 h 50"/>
                <a:gd name="T60" fmla="*/ 27 w 93"/>
                <a:gd name="T61" fmla="*/ 50 h 50"/>
                <a:gd name="T62" fmla="*/ 21 w 93"/>
                <a:gd name="T63" fmla="*/ 50 h 50"/>
                <a:gd name="T64" fmla="*/ 17 w 93"/>
                <a:gd name="T65" fmla="*/ 50 h 50"/>
                <a:gd name="T66" fmla="*/ 13 w 93"/>
                <a:gd name="T67" fmla="*/ 50 h 50"/>
                <a:gd name="T68" fmla="*/ 10 w 93"/>
                <a:gd name="T69" fmla="*/ 50 h 50"/>
                <a:gd name="T70" fmla="*/ 4 w 93"/>
                <a:gd name="T71" fmla="*/ 44 h 50"/>
                <a:gd name="T72" fmla="*/ 2 w 93"/>
                <a:gd name="T73" fmla="*/ 42 h 50"/>
                <a:gd name="T74" fmla="*/ 0 w 93"/>
                <a:gd name="T75" fmla="*/ 34 h 50"/>
                <a:gd name="T76" fmla="*/ 0 w 93"/>
                <a:gd name="T77" fmla="*/ 29 h 50"/>
                <a:gd name="T78" fmla="*/ 4 w 93"/>
                <a:gd name="T79" fmla="*/ 21 h 50"/>
                <a:gd name="T80" fmla="*/ 10 w 93"/>
                <a:gd name="T81" fmla="*/ 17 h 50"/>
                <a:gd name="T82" fmla="*/ 10 w 93"/>
                <a:gd name="T83" fmla="*/ 1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50">
                  <a:moveTo>
                    <a:pt x="10" y="17"/>
                  </a:moveTo>
                  <a:lnTo>
                    <a:pt x="15" y="14"/>
                  </a:lnTo>
                  <a:lnTo>
                    <a:pt x="21" y="10"/>
                  </a:lnTo>
                  <a:lnTo>
                    <a:pt x="25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4" y="2"/>
                  </a:lnTo>
                  <a:lnTo>
                    <a:pt x="82" y="2"/>
                  </a:lnTo>
                  <a:lnTo>
                    <a:pt x="84" y="6"/>
                  </a:lnTo>
                  <a:lnTo>
                    <a:pt x="88" y="8"/>
                  </a:lnTo>
                  <a:lnTo>
                    <a:pt x="91" y="12"/>
                  </a:lnTo>
                  <a:lnTo>
                    <a:pt x="93" y="15"/>
                  </a:lnTo>
                  <a:lnTo>
                    <a:pt x="91" y="19"/>
                  </a:lnTo>
                  <a:lnTo>
                    <a:pt x="89" y="21"/>
                  </a:lnTo>
                  <a:lnTo>
                    <a:pt x="86" y="25"/>
                  </a:lnTo>
                  <a:lnTo>
                    <a:pt x="80" y="27"/>
                  </a:lnTo>
                  <a:lnTo>
                    <a:pt x="72" y="29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51" y="36"/>
                  </a:lnTo>
                  <a:lnTo>
                    <a:pt x="46" y="40"/>
                  </a:lnTo>
                  <a:lnTo>
                    <a:pt x="40" y="44"/>
                  </a:lnTo>
                  <a:lnTo>
                    <a:pt x="32" y="48"/>
                  </a:lnTo>
                  <a:lnTo>
                    <a:pt x="27" y="50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3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4" y="21"/>
                  </a:lnTo>
                  <a:lnTo>
                    <a:pt x="10" y="17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4" name="Freeform 30"/>
            <p:cNvSpPr>
              <a:spLocks/>
            </p:cNvSpPr>
            <p:nvPr/>
          </p:nvSpPr>
          <p:spPr bwMode="auto">
            <a:xfrm>
              <a:off x="2847" y="3381"/>
              <a:ext cx="42" cy="34"/>
            </a:xfrm>
            <a:custGeom>
              <a:avLst/>
              <a:gdLst>
                <a:gd name="T0" fmla="*/ 74 w 84"/>
                <a:gd name="T1" fmla="*/ 43 h 66"/>
                <a:gd name="T2" fmla="*/ 66 w 84"/>
                <a:gd name="T3" fmla="*/ 47 h 66"/>
                <a:gd name="T4" fmla="*/ 59 w 84"/>
                <a:gd name="T5" fmla="*/ 51 h 66"/>
                <a:gd name="T6" fmla="*/ 51 w 84"/>
                <a:gd name="T7" fmla="*/ 55 h 66"/>
                <a:gd name="T8" fmla="*/ 46 w 84"/>
                <a:gd name="T9" fmla="*/ 58 h 66"/>
                <a:gd name="T10" fmla="*/ 40 w 84"/>
                <a:gd name="T11" fmla="*/ 60 h 66"/>
                <a:gd name="T12" fmla="*/ 34 w 84"/>
                <a:gd name="T13" fmla="*/ 62 h 66"/>
                <a:gd name="T14" fmla="*/ 28 w 84"/>
                <a:gd name="T15" fmla="*/ 64 h 66"/>
                <a:gd name="T16" fmla="*/ 25 w 84"/>
                <a:gd name="T17" fmla="*/ 66 h 66"/>
                <a:gd name="T18" fmla="*/ 21 w 84"/>
                <a:gd name="T19" fmla="*/ 66 h 66"/>
                <a:gd name="T20" fmla="*/ 17 w 84"/>
                <a:gd name="T21" fmla="*/ 66 h 66"/>
                <a:gd name="T22" fmla="*/ 13 w 84"/>
                <a:gd name="T23" fmla="*/ 66 h 66"/>
                <a:gd name="T24" fmla="*/ 9 w 84"/>
                <a:gd name="T25" fmla="*/ 66 h 66"/>
                <a:gd name="T26" fmla="*/ 4 w 84"/>
                <a:gd name="T27" fmla="*/ 66 h 66"/>
                <a:gd name="T28" fmla="*/ 2 w 84"/>
                <a:gd name="T29" fmla="*/ 66 h 66"/>
                <a:gd name="T30" fmla="*/ 0 w 84"/>
                <a:gd name="T31" fmla="*/ 60 h 66"/>
                <a:gd name="T32" fmla="*/ 2 w 84"/>
                <a:gd name="T33" fmla="*/ 57 h 66"/>
                <a:gd name="T34" fmla="*/ 4 w 84"/>
                <a:gd name="T35" fmla="*/ 49 h 66"/>
                <a:gd name="T36" fmla="*/ 9 w 84"/>
                <a:gd name="T37" fmla="*/ 43 h 66"/>
                <a:gd name="T38" fmla="*/ 11 w 84"/>
                <a:gd name="T39" fmla="*/ 39 h 66"/>
                <a:gd name="T40" fmla="*/ 15 w 84"/>
                <a:gd name="T41" fmla="*/ 36 h 66"/>
                <a:gd name="T42" fmla="*/ 17 w 84"/>
                <a:gd name="T43" fmla="*/ 30 h 66"/>
                <a:gd name="T44" fmla="*/ 23 w 84"/>
                <a:gd name="T45" fmla="*/ 26 h 66"/>
                <a:gd name="T46" fmla="*/ 28 w 84"/>
                <a:gd name="T47" fmla="*/ 20 h 66"/>
                <a:gd name="T48" fmla="*/ 34 w 84"/>
                <a:gd name="T49" fmla="*/ 17 h 66"/>
                <a:gd name="T50" fmla="*/ 40 w 84"/>
                <a:gd name="T51" fmla="*/ 11 h 66"/>
                <a:gd name="T52" fmla="*/ 47 w 84"/>
                <a:gd name="T53" fmla="*/ 7 h 66"/>
                <a:gd name="T54" fmla="*/ 51 w 84"/>
                <a:gd name="T55" fmla="*/ 1 h 66"/>
                <a:gd name="T56" fmla="*/ 57 w 84"/>
                <a:gd name="T57" fmla="*/ 1 h 66"/>
                <a:gd name="T58" fmla="*/ 61 w 84"/>
                <a:gd name="T59" fmla="*/ 0 h 66"/>
                <a:gd name="T60" fmla="*/ 65 w 84"/>
                <a:gd name="T61" fmla="*/ 1 h 66"/>
                <a:gd name="T62" fmla="*/ 72 w 84"/>
                <a:gd name="T63" fmla="*/ 5 h 66"/>
                <a:gd name="T64" fmla="*/ 80 w 84"/>
                <a:gd name="T65" fmla="*/ 11 h 66"/>
                <a:gd name="T66" fmla="*/ 82 w 84"/>
                <a:gd name="T67" fmla="*/ 15 h 66"/>
                <a:gd name="T68" fmla="*/ 82 w 84"/>
                <a:gd name="T69" fmla="*/ 19 h 66"/>
                <a:gd name="T70" fmla="*/ 82 w 84"/>
                <a:gd name="T71" fmla="*/ 24 h 66"/>
                <a:gd name="T72" fmla="*/ 84 w 84"/>
                <a:gd name="T73" fmla="*/ 28 h 66"/>
                <a:gd name="T74" fmla="*/ 82 w 84"/>
                <a:gd name="T75" fmla="*/ 32 h 66"/>
                <a:gd name="T76" fmla="*/ 82 w 84"/>
                <a:gd name="T77" fmla="*/ 38 h 66"/>
                <a:gd name="T78" fmla="*/ 78 w 84"/>
                <a:gd name="T79" fmla="*/ 39 h 66"/>
                <a:gd name="T80" fmla="*/ 74 w 84"/>
                <a:gd name="T81" fmla="*/ 43 h 66"/>
                <a:gd name="T82" fmla="*/ 74 w 84"/>
                <a:gd name="T83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" h="66">
                  <a:moveTo>
                    <a:pt x="74" y="43"/>
                  </a:moveTo>
                  <a:lnTo>
                    <a:pt x="66" y="47"/>
                  </a:lnTo>
                  <a:lnTo>
                    <a:pt x="59" y="51"/>
                  </a:lnTo>
                  <a:lnTo>
                    <a:pt x="51" y="55"/>
                  </a:lnTo>
                  <a:lnTo>
                    <a:pt x="46" y="58"/>
                  </a:lnTo>
                  <a:lnTo>
                    <a:pt x="40" y="60"/>
                  </a:lnTo>
                  <a:lnTo>
                    <a:pt x="34" y="62"/>
                  </a:lnTo>
                  <a:lnTo>
                    <a:pt x="28" y="64"/>
                  </a:lnTo>
                  <a:lnTo>
                    <a:pt x="25" y="66"/>
                  </a:lnTo>
                  <a:lnTo>
                    <a:pt x="21" y="66"/>
                  </a:lnTo>
                  <a:lnTo>
                    <a:pt x="17" y="66"/>
                  </a:lnTo>
                  <a:lnTo>
                    <a:pt x="13" y="66"/>
                  </a:lnTo>
                  <a:lnTo>
                    <a:pt x="9" y="66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0" y="60"/>
                  </a:lnTo>
                  <a:lnTo>
                    <a:pt x="2" y="57"/>
                  </a:lnTo>
                  <a:lnTo>
                    <a:pt x="4" y="49"/>
                  </a:lnTo>
                  <a:lnTo>
                    <a:pt x="9" y="43"/>
                  </a:lnTo>
                  <a:lnTo>
                    <a:pt x="11" y="39"/>
                  </a:lnTo>
                  <a:lnTo>
                    <a:pt x="15" y="36"/>
                  </a:lnTo>
                  <a:lnTo>
                    <a:pt x="17" y="30"/>
                  </a:lnTo>
                  <a:lnTo>
                    <a:pt x="23" y="26"/>
                  </a:lnTo>
                  <a:lnTo>
                    <a:pt x="28" y="20"/>
                  </a:lnTo>
                  <a:lnTo>
                    <a:pt x="34" y="17"/>
                  </a:lnTo>
                  <a:lnTo>
                    <a:pt x="40" y="11"/>
                  </a:lnTo>
                  <a:lnTo>
                    <a:pt x="47" y="7"/>
                  </a:lnTo>
                  <a:lnTo>
                    <a:pt x="51" y="1"/>
                  </a:lnTo>
                  <a:lnTo>
                    <a:pt x="57" y="1"/>
                  </a:lnTo>
                  <a:lnTo>
                    <a:pt x="61" y="0"/>
                  </a:lnTo>
                  <a:lnTo>
                    <a:pt x="65" y="1"/>
                  </a:lnTo>
                  <a:lnTo>
                    <a:pt x="72" y="5"/>
                  </a:lnTo>
                  <a:lnTo>
                    <a:pt x="80" y="11"/>
                  </a:lnTo>
                  <a:lnTo>
                    <a:pt x="82" y="15"/>
                  </a:lnTo>
                  <a:lnTo>
                    <a:pt x="82" y="19"/>
                  </a:lnTo>
                  <a:lnTo>
                    <a:pt x="82" y="24"/>
                  </a:lnTo>
                  <a:lnTo>
                    <a:pt x="84" y="28"/>
                  </a:lnTo>
                  <a:lnTo>
                    <a:pt x="82" y="32"/>
                  </a:lnTo>
                  <a:lnTo>
                    <a:pt x="82" y="38"/>
                  </a:lnTo>
                  <a:lnTo>
                    <a:pt x="78" y="39"/>
                  </a:lnTo>
                  <a:lnTo>
                    <a:pt x="74" y="43"/>
                  </a:lnTo>
                  <a:lnTo>
                    <a:pt x="74" y="4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5" name="Freeform 31"/>
            <p:cNvSpPr>
              <a:spLocks/>
            </p:cNvSpPr>
            <p:nvPr/>
          </p:nvSpPr>
          <p:spPr bwMode="auto">
            <a:xfrm>
              <a:off x="2781" y="3350"/>
              <a:ext cx="26" cy="28"/>
            </a:xfrm>
            <a:custGeom>
              <a:avLst/>
              <a:gdLst>
                <a:gd name="T0" fmla="*/ 47 w 51"/>
                <a:gd name="T1" fmla="*/ 32 h 57"/>
                <a:gd name="T2" fmla="*/ 43 w 51"/>
                <a:gd name="T3" fmla="*/ 36 h 57"/>
                <a:gd name="T4" fmla="*/ 40 w 51"/>
                <a:gd name="T5" fmla="*/ 40 h 57"/>
                <a:gd name="T6" fmla="*/ 38 w 51"/>
                <a:gd name="T7" fmla="*/ 44 h 57"/>
                <a:gd name="T8" fmla="*/ 34 w 51"/>
                <a:gd name="T9" fmla="*/ 45 h 57"/>
                <a:gd name="T10" fmla="*/ 28 w 51"/>
                <a:gd name="T11" fmla="*/ 51 h 57"/>
                <a:gd name="T12" fmla="*/ 24 w 51"/>
                <a:gd name="T13" fmla="*/ 55 h 57"/>
                <a:gd name="T14" fmla="*/ 19 w 51"/>
                <a:gd name="T15" fmla="*/ 55 h 57"/>
                <a:gd name="T16" fmla="*/ 15 w 51"/>
                <a:gd name="T17" fmla="*/ 57 h 57"/>
                <a:gd name="T18" fmla="*/ 9 w 51"/>
                <a:gd name="T19" fmla="*/ 55 h 57"/>
                <a:gd name="T20" fmla="*/ 7 w 51"/>
                <a:gd name="T21" fmla="*/ 53 h 57"/>
                <a:gd name="T22" fmla="*/ 3 w 51"/>
                <a:gd name="T23" fmla="*/ 51 h 57"/>
                <a:gd name="T24" fmla="*/ 2 w 51"/>
                <a:gd name="T25" fmla="*/ 47 h 57"/>
                <a:gd name="T26" fmla="*/ 0 w 51"/>
                <a:gd name="T27" fmla="*/ 42 h 57"/>
                <a:gd name="T28" fmla="*/ 0 w 51"/>
                <a:gd name="T29" fmla="*/ 40 h 57"/>
                <a:gd name="T30" fmla="*/ 0 w 51"/>
                <a:gd name="T31" fmla="*/ 30 h 57"/>
                <a:gd name="T32" fmla="*/ 3 w 51"/>
                <a:gd name="T33" fmla="*/ 23 h 57"/>
                <a:gd name="T34" fmla="*/ 7 w 51"/>
                <a:gd name="T35" fmla="*/ 19 h 57"/>
                <a:gd name="T36" fmla="*/ 9 w 51"/>
                <a:gd name="T37" fmla="*/ 15 h 57"/>
                <a:gd name="T38" fmla="*/ 13 w 51"/>
                <a:gd name="T39" fmla="*/ 11 h 57"/>
                <a:gd name="T40" fmla="*/ 15 w 51"/>
                <a:gd name="T41" fmla="*/ 9 h 57"/>
                <a:gd name="T42" fmla="*/ 21 w 51"/>
                <a:gd name="T43" fmla="*/ 4 h 57"/>
                <a:gd name="T44" fmla="*/ 28 w 51"/>
                <a:gd name="T45" fmla="*/ 2 h 57"/>
                <a:gd name="T46" fmla="*/ 32 w 51"/>
                <a:gd name="T47" fmla="*/ 0 h 57"/>
                <a:gd name="T48" fmla="*/ 38 w 51"/>
                <a:gd name="T49" fmla="*/ 0 h 57"/>
                <a:gd name="T50" fmla="*/ 40 w 51"/>
                <a:gd name="T51" fmla="*/ 0 h 57"/>
                <a:gd name="T52" fmla="*/ 43 w 51"/>
                <a:gd name="T53" fmla="*/ 4 h 57"/>
                <a:gd name="T54" fmla="*/ 49 w 51"/>
                <a:gd name="T55" fmla="*/ 7 h 57"/>
                <a:gd name="T56" fmla="*/ 51 w 51"/>
                <a:gd name="T57" fmla="*/ 15 h 57"/>
                <a:gd name="T58" fmla="*/ 51 w 51"/>
                <a:gd name="T59" fmla="*/ 19 h 57"/>
                <a:gd name="T60" fmla="*/ 51 w 51"/>
                <a:gd name="T61" fmla="*/ 23 h 57"/>
                <a:gd name="T62" fmla="*/ 49 w 51"/>
                <a:gd name="T63" fmla="*/ 28 h 57"/>
                <a:gd name="T64" fmla="*/ 47 w 51"/>
                <a:gd name="T65" fmla="*/ 32 h 57"/>
                <a:gd name="T66" fmla="*/ 47 w 51"/>
                <a:gd name="T67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7">
                  <a:moveTo>
                    <a:pt x="47" y="32"/>
                  </a:moveTo>
                  <a:lnTo>
                    <a:pt x="43" y="36"/>
                  </a:lnTo>
                  <a:lnTo>
                    <a:pt x="40" y="40"/>
                  </a:lnTo>
                  <a:lnTo>
                    <a:pt x="38" y="44"/>
                  </a:lnTo>
                  <a:lnTo>
                    <a:pt x="34" y="45"/>
                  </a:lnTo>
                  <a:lnTo>
                    <a:pt x="28" y="51"/>
                  </a:lnTo>
                  <a:lnTo>
                    <a:pt x="24" y="55"/>
                  </a:lnTo>
                  <a:lnTo>
                    <a:pt x="19" y="55"/>
                  </a:lnTo>
                  <a:lnTo>
                    <a:pt x="15" y="57"/>
                  </a:lnTo>
                  <a:lnTo>
                    <a:pt x="9" y="55"/>
                  </a:lnTo>
                  <a:lnTo>
                    <a:pt x="7" y="53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7" y="19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21" y="4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4"/>
                  </a:lnTo>
                  <a:lnTo>
                    <a:pt x="49" y="7"/>
                  </a:lnTo>
                  <a:lnTo>
                    <a:pt x="51" y="15"/>
                  </a:lnTo>
                  <a:lnTo>
                    <a:pt x="51" y="19"/>
                  </a:lnTo>
                  <a:lnTo>
                    <a:pt x="51" y="23"/>
                  </a:lnTo>
                  <a:lnTo>
                    <a:pt x="49" y="28"/>
                  </a:lnTo>
                  <a:lnTo>
                    <a:pt x="47" y="32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6" name="Freeform 32"/>
            <p:cNvSpPr>
              <a:spLocks/>
            </p:cNvSpPr>
            <p:nvPr/>
          </p:nvSpPr>
          <p:spPr bwMode="auto">
            <a:xfrm>
              <a:off x="2705" y="3340"/>
              <a:ext cx="20" cy="28"/>
            </a:xfrm>
            <a:custGeom>
              <a:avLst/>
              <a:gdLst>
                <a:gd name="T0" fmla="*/ 39 w 39"/>
                <a:gd name="T1" fmla="*/ 19 h 55"/>
                <a:gd name="T2" fmla="*/ 39 w 39"/>
                <a:gd name="T3" fmla="*/ 23 h 55"/>
                <a:gd name="T4" fmla="*/ 39 w 39"/>
                <a:gd name="T5" fmla="*/ 28 h 55"/>
                <a:gd name="T6" fmla="*/ 38 w 39"/>
                <a:gd name="T7" fmla="*/ 32 h 55"/>
                <a:gd name="T8" fmla="*/ 38 w 39"/>
                <a:gd name="T9" fmla="*/ 34 h 55"/>
                <a:gd name="T10" fmla="*/ 36 w 39"/>
                <a:gd name="T11" fmla="*/ 42 h 55"/>
                <a:gd name="T12" fmla="*/ 36 w 39"/>
                <a:gd name="T13" fmla="*/ 47 h 55"/>
                <a:gd name="T14" fmla="*/ 32 w 39"/>
                <a:gd name="T15" fmla="*/ 49 h 55"/>
                <a:gd name="T16" fmla="*/ 30 w 39"/>
                <a:gd name="T17" fmla="*/ 53 h 55"/>
                <a:gd name="T18" fmla="*/ 24 w 39"/>
                <a:gd name="T19" fmla="*/ 55 h 55"/>
                <a:gd name="T20" fmla="*/ 22 w 39"/>
                <a:gd name="T21" fmla="*/ 55 h 55"/>
                <a:gd name="T22" fmla="*/ 13 w 39"/>
                <a:gd name="T23" fmla="*/ 53 h 55"/>
                <a:gd name="T24" fmla="*/ 5 w 39"/>
                <a:gd name="T25" fmla="*/ 49 h 55"/>
                <a:gd name="T26" fmla="*/ 1 w 39"/>
                <a:gd name="T27" fmla="*/ 42 h 55"/>
                <a:gd name="T28" fmla="*/ 0 w 39"/>
                <a:gd name="T29" fmla="*/ 34 h 55"/>
                <a:gd name="T30" fmla="*/ 0 w 39"/>
                <a:gd name="T31" fmla="*/ 30 h 55"/>
                <a:gd name="T32" fmla="*/ 0 w 39"/>
                <a:gd name="T33" fmla="*/ 26 h 55"/>
                <a:gd name="T34" fmla="*/ 1 w 39"/>
                <a:gd name="T35" fmla="*/ 23 h 55"/>
                <a:gd name="T36" fmla="*/ 3 w 39"/>
                <a:gd name="T37" fmla="*/ 19 h 55"/>
                <a:gd name="T38" fmla="*/ 5 w 39"/>
                <a:gd name="T39" fmla="*/ 11 h 55"/>
                <a:gd name="T40" fmla="*/ 7 w 39"/>
                <a:gd name="T41" fmla="*/ 9 h 55"/>
                <a:gd name="T42" fmla="*/ 13 w 39"/>
                <a:gd name="T43" fmla="*/ 2 h 55"/>
                <a:gd name="T44" fmla="*/ 20 w 39"/>
                <a:gd name="T45" fmla="*/ 0 h 55"/>
                <a:gd name="T46" fmla="*/ 26 w 39"/>
                <a:gd name="T47" fmla="*/ 0 h 55"/>
                <a:gd name="T48" fmla="*/ 32 w 39"/>
                <a:gd name="T49" fmla="*/ 5 h 55"/>
                <a:gd name="T50" fmla="*/ 34 w 39"/>
                <a:gd name="T51" fmla="*/ 7 h 55"/>
                <a:gd name="T52" fmla="*/ 36 w 39"/>
                <a:gd name="T53" fmla="*/ 11 h 55"/>
                <a:gd name="T54" fmla="*/ 38 w 39"/>
                <a:gd name="T55" fmla="*/ 15 h 55"/>
                <a:gd name="T56" fmla="*/ 39 w 39"/>
                <a:gd name="T57" fmla="*/ 19 h 55"/>
                <a:gd name="T58" fmla="*/ 39 w 39"/>
                <a:gd name="T59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55">
                  <a:moveTo>
                    <a:pt x="39" y="19"/>
                  </a:moveTo>
                  <a:lnTo>
                    <a:pt x="39" y="23"/>
                  </a:lnTo>
                  <a:lnTo>
                    <a:pt x="39" y="28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42"/>
                  </a:lnTo>
                  <a:lnTo>
                    <a:pt x="36" y="47"/>
                  </a:lnTo>
                  <a:lnTo>
                    <a:pt x="32" y="49"/>
                  </a:lnTo>
                  <a:lnTo>
                    <a:pt x="30" y="53"/>
                  </a:lnTo>
                  <a:lnTo>
                    <a:pt x="24" y="55"/>
                  </a:lnTo>
                  <a:lnTo>
                    <a:pt x="22" y="55"/>
                  </a:lnTo>
                  <a:lnTo>
                    <a:pt x="13" y="53"/>
                  </a:lnTo>
                  <a:lnTo>
                    <a:pt x="5" y="49"/>
                  </a:lnTo>
                  <a:lnTo>
                    <a:pt x="1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3" y="19"/>
                  </a:lnTo>
                  <a:lnTo>
                    <a:pt x="5" y="11"/>
                  </a:lnTo>
                  <a:lnTo>
                    <a:pt x="7" y="9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6" y="11"/>
                  </a:lnTo>
                  <a:lnTo>
                    <a:pt x="38" y="15"/>
                  </a:lnTo>
                  <a:lnTo>
                    <a:pt x="39" y="19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7" name="Freeform 33"/>
            <p:cNvSpPr>
              <a:spLocks/>
            </p:cNvSpPr>
            <p:nvPr/>
          </p:nvSpPr>
          <p:spPr bwMode="auto">
            <a:xfrm>
              <a:off x="2600" y="3390"/>
              <a:ext cx="34" cy="31"/>
            </a:xfrm>
            <a:custGeom>
              <a:avLst/>
              <a:gdLst>
                <a:gd name="T0" fmla="*/ 38 w 69"/>
                <a:gd name="T1" fmla="*/ 5 h 62"/>
                <a:gd name="T2" fmla="*/ 44 w 69"/>
                <a:gd name="T3" fmla="*/ 7 h 62"/>
                <a:gd name="T4" fmla="*/ 50 w 69"/>
                <a:gd name="T5" fmla="*/ 13 h 62"/>
                <a:gd name="T6" fmla="*/ 54 w 69"/>
                <a:gd name="T7" fmla="*/ 17 h 62"/>
                <a:gd name="T8" fmla="*/ 57 w 69"/>
                <a:gd name="T9" fmla="*/ 21 h 62"/>
                <a:gd name="T10" fmla="*/ 61 w 69"/>
                <a:gd name="T11" fmla="*/ 28 h 62"/>
                <a:gd name="T12" fmla="*/ 67 w 69"/>
                <a:gd name="T13" fmla="*/ 34 h 62"/>
                <a:gd name="T14" fmla="*/ 67 w 69"/>
                <a:gd name="T15" fmla="*/ 40 h 62"/>
                <a:gd name="T16" fmla="*/ 69 w 69"/>
                <a:gd name="T17" fmla="*/ 45 h 62"/>
                <a:gd name="T18" fmla="*/ 67 w 69"/>
                <a:gd name="T19" fmla="*/ 49 h 62"/>
                <a:gd name="T20" fmla="*/ 63 w 69"/>
                <a:gd name="T21" fmla="*/ 55 h 62"/>
                <a:gd name="T22" fmla="*/ 61 w 69"/>
                <a:gd name="T23" fmla="*/ 57 h 62"/>
                <a:gd name="T24" fmla="*/ 56 w 69"/>
                <a:gd name="T25" fmla="*/ 60 h 62"/>
                <a:gd name="T26" fmla="*/ 52 w 69"/>
                <a:gd name="T27" fmla="*/ 62 h 62"/>
                <a:gd name="T28" fmla="*/ 46 w 69"/>
                <a:gd name="T29" fmla="*/ 62 h 62"/>
                <a:gd name="T30" fmla="*/ 42 w 69"/>
                <a:gd name="T31" fmla="*/ 62 h 62"/>
                <a:gd name="T32" fmla="*/ 38 w 69"/>
                <a:gd name="T33" fmla="*/ 62 h 62"/>
                <a:gd name="T34" fmla="*/ 33 w 69"/>
                <a:gd name="T35" fmla="*/ 62 h 62"/>
                <a:gd name="T36" fmla="*/ 29 w 69"/>
                <a:gd name="T37" fmla="*/ 59 h 62"/>
                <a:gd name="T38" fmla="*/ 23 w 69"/>
                <a:gd name="T39" fmla="*/ 55 h 62"/>
                <a:gd name="T40" fmla="*/ 19 w 69"/>
                <a:gd name="T41" fmla="*/ 49 h 62"/>
                <a:gd name="T42" fmla="*/ 14 w 69"/>
                <a:gd name="T43" fmla="*/ 45 h 62"/>
                <a:gd name="T44" fmla="*/ 12 w 69"/>
                <a:gd name="T45" fmla="*/ 43 h 62"/>
                <a:gd name="T46" fmla="*/ 6 w 69"/>
                <a:gd name="T47" fmla="*/ 34 h 62"/>
                <a:gd name="T48" fmla="*/ 2 w 69"/>
                <a:gd name="T49" fmla="*/ 28 h 62"/>
                <a:gd name="T50" fmla="*/ 0 w 69"/>
                <a:gd name="T51" fmla="*/ 21 h 62"/>
                <a:gd name="T52" fmla="*/ 0 w 69"/>
                <a:gd name="T53" fmla="*/ 17 h 62"/>
                <a:gd name="T54" fmla="*/ 2 w 69"/>
                <a:gd name="T55" fmla="*/ 13 h 62"/>
                <a:gd name="T56" fmla="*/ 4 w 69"/>
                <a:gd name="T57" fmla="*/ 7 h 62"/>
                <a:gd name="T58" fmla="*/ 6 w 69"/>
                <a:gd name="T59" fmla="*/ 5 h 62"/>
                <a:gd name="T60" fmla="*/ 12 w 69"/>
                <a:gd name="T61" fmla="*/ 2 h 62"/>
                <a:gd name="T62" fmla="*/ 16 w 69"/>
                <a:gd name="T63" fmla="*/ 0 h 62"/>
                <a:gd name="T64" fmla="*/ 19 w 69"/>
                <a:gd name="T65" fmla="*/ 0 h 62"/>
                <a:gd name="T66" fmla="*/ 27 w 69"/>
                <a:gd name="T67" fmla="*/ 0 h 62"/>
                <a:gd name="T68" fmla="*/ 31 w 69"/>
                <a:gd name="T69" fmla="*/ 2 h 62"/>
                <a:gd name="T70" fmla="*/ 35 w 69"/>
                <a:gd name="T71" fmla="*/ 2 h 62"/>
                <a:gd name="T72" fmla="*/ 38 w 69"/>
                <a:gd name="T73" fmla="*/ 5 h 62"/>
                <a:gd name="T74" fmla="*/ 38 w 69"/>
                <a:gd name="T75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62">
                  <a:moveTo>
                    <a:pt x="38" y="5"/>
                  </a:moveTo>
                  <a:lnTo>
                    <a:pt x="44" y="7"/>
                  </a:lnTo>
                  <a:lnTo>
                    <a:pt x="50" y="13"/>
                  </a:lnTo>
                  <a:lnTo>
                    <a:pt x="54" y="17"/>
                  </a:lnTo>
                  <a:lnTo>
                    <a:pt x="57" y="21"/>
                  </a:lnTo>
                  <a:lnTo>
                    <a:pt x="61" y="28"/>
                  </a:lnTo>
                  <a:lnTo>
                    <a:pt x="67" y="34"/>
                  </a:lnTo>
                  <a:lnTo>
                    <a:pt x="67" y="40"/>
                  </a:lnTo>
                  <a:lnTo>
                    <a:pt x="69" y="45"/>
                  </a:lnTo>
                  <a:lnTo>
                    <a:pt x="67" y="49"/>
                  </a:lnTo>
                  <a:lnTo>
                    <a:pt x="63" y="55"/>
                  </a:lnTo>
                  <a:lnTo>
                    <a:pt x="61" y="57"/>
                  </a:lnTo>
                  <a:lnTo>
                    <a:pt x="56" y="60"/>
                  </a:lnTo>
                  <a:lnTo>
                    <a:pt x="52" y="62"/>
                  </a:lnTo>
                  <a:lnTo>
                    <a:pt x="46" y="62"/>
                  </a:lnTo>
                  <a:lnTo>
                    <a:pt x="42" y="62"/>
                  </a:lnTo>
                  <a:lnTo>
                    <a:pt x="38" y="62"/>
                  </a:lnTo>
                  <a:lnTo>
                    <a:pt x="33" y="62"/>
                  </a:lnTo>
                  <a:lnTo>
                    <a:pt x="29" y="59"/>
                  </a:lnTo>
                  <a:lnTo>
                    <a:pt x="23" y="55"/>
                  </a:lnTo>
                  <a:lnTo>
                    <a:pt x="19" y="49"/>
                  </a:lnTo>
                  <a:lnTo>
                    <a:pt x="14" y="45"/>
                  </a:lnTo>
                  <a:lnTo>
                    <a:pt x="12" y="43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7"/>
                  </a:lnTo>
                  <a:lnTo>
                    <a:pt x="6" y="5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8" name="Freeform 34"/>
            <p:cNvSpPr>
              <a:spLocks/>
            </p:cNvSpPr>
            <p:nvPr/>
          </p:nvSpPr>
          <p:spPr bwMode="auto">
            <a:xfrm>
              <a:off x="2654" y="3430"/>
              <a:ext cx="69" cy="25"/>
            </a:xfrm>
            <a:custGeom>
              <a:avLst/>
              <a:gdLst>
                <a:gd name="T0" fmla="*/ 11 w 139"/>
                <a:gd name="T1" fmla="*/ 21 h 52"/>
                <a:gd name="T2" fmla="*/ 19 w 139"/>
                <a:gd name="T3" fmla="*/ 18 h 52"/>
                <a:gd name="T4" fmla="*/ 25 w 139"/>
                <a:gd name="T5" fmla="*/ 18 h 52"/>
                <a:gd name="T6" fmla="*/ 30 w 139"/>
                <a:gd name="T7" fmla="*/ 14 h 52"/>
                <a:gd name="T8" fmla="*/ 38 w 139"/>
                <a:gd name="T9" fmla="*/ 12 h 52"/>
                <a:gd name="T10" fmla="*/ 44 w 139"/>
                <a:gd name="T11" fmla="*/ 10 h 52"/>
                <a:gd name="T12" fmla="*/ 51 w 139"/>
                <a:gd name="T13" fmla="*/ 8 h 52"/>
                <a:gd name="T14" fmla="*/ 57 w 139"/>
                <a:gd name="T15" fmla="*/ 6 h 52"/>
                <a:gd name="T16" fmla="*/ 64 w 139"/>
                <a:gd name="T17" fmla="*/ 6 h 52"/>
                <a:gd name="T18" fmla="*/ 68 w 139"/>
                <a:gd name="T19" fmla="*/ 4 h 52"/>
                <a:gd name="T20" fmla="*/ 76 w 139"/>
                <a:gd name="T21" fmla="*/ 2 h 52"/>
                <a:gd name="T22" fmla="*/ 82 w 139"/>
                <a:gd name="T23" fmla="*/ 0 h 52"/>
                <a:gd name="T24" fmla="*/ 89 w 139"/>
                <a:gd name="T25" fmla="*/ 0 h 52"/>
                <a:gd name="T26" fmla="*/ 97 w 139"/>
                <a:gd name="T27" fmla="*/ 0 h 52"/>
                <a:gd name="T28" fmla="*/ 103 w 139"/>
                <a:gd name="T29" fmla="*/ 0 h 52"/>
                <a:gd name="T30" fmla="*/ 112 w 139"/>
                <a:gd name="T31" fmla="*/ 0 h 52"/>
                <a:gd name="T32" fmla="*/ 122 w 139"/>
                <a:gd name="T33" fmla="*/ 0 h 52"/>
                <a:gd name="T34" fmla="*/ 123 w 139"/>
                <a:gd name="T35" fmla="*/ 0 h 52"/>
                <a:gd name="T36" fmla="*/ 127 w 139"/>
                <a:gd name="T37" fmla="*/ 2 h 52"/>
                <a:gd name="T38" fmla="*/ 131 w 139"/>
                <a:gd name="T39" fmla="*/ 4 h 52"/>
                <a:gd name="T40" fmla="*/ 133 w 139"/>
                <a:gd name="T41" fmla="*/ 6 h 52"/>
                <a:gd name="T42" fmla="*/ 139 w 139"/>
                <a:gd name="T43" fmla="*/ 12 h 52"/>
                <a:gd name="T44" fmla="*/ 139 w 139"/>
                <a:gd name="T45" fmla="*/ 19 h 52"/>
                <a:gd name="T46" fmla="*/ 139 w 139"/>
                <a:gd name="T47" fmla="*/ 27 h 52"/>
                <a:gd name="T48" fmla="*/ 133 w 139"/>
                <a:gd name="T49" fmla="*/ 35 h 52"/>
                <a:gd name="T50" fmla="*/ 131 w 139"/>
                <a:gd name="T51" fmla="*/ 37 h 52"/>
                <a:gd name="T52" fmla="*/ 127 w 139"/>
                <a:gd name="T53" fmla="*/ 38 h 52"/>
                <a:gd name="T54" fmla="*/ 123 w 139"/>
                <a:gd name="T55" fmla="*/ 40 h 52"/>
                <a:gd name="T56" fmla="*/ 122 w 139"/>
                <a:gd name="T57" fmla="*/ 42 h 52"/>
                <a:gd name="T58" fmla="*/ 114 w 139"/>
                <a:gd name="T59" fmla="*/ 42 h 52"/>
                <a:gd name="T60" fmla="*/ 108 w 139"/>
                <a:gd name="T61" fmla="*/ 42 h 52"/>
                <a:gd name="T62" fmla="*/ 101 w 139"/>
                <a:gd name="T63" fmla="*/ 42 h 52"/>
                <a:gd name="T64" fmla="*/ 95 w 139"/>
                <a:gd name="T65" fmla="*/ 42 h 52"/>
                <a:gd name="T66" fmla="*/ 89 w 139"/>
                <a:gd name="T67" fmla="*/ 42 h 52"/>
                <a:gd name="T68" fmla="*/ 82 w 139"/>
                <a:gd name="T69" fmla="*/ 42 h 52"/>
                <a:gd name="T70" fmla="*/ 76 w 139"/>
                <a:gd name="T71" fmla="*/ 42 h 52"/>
                <a:gd name="T72" fmla="*/ 68 w 139"/>
                <a:gd name="T73" fmla="*/ 44 h 52"/>
                <a:gd name="T74" fmla="*/ 63 w 139"/>
                <a:gd name="T75" fmla="*/ 44 h 52"/>
                <a:gd name="T76" fmla="*/ 55 w 139"/>
                <a:gd name="T77" fmla="*/ 44 h 52"/>
                <a:gd name="T78" fmla="*/ 49 w 139"/>
                <a:gd name="T79" fmla="*/ 46 h 52"/>
                <a:gd name="T80" fmla="*/ 44 w 139"/>
                <a:gd name="T81" fmla="*/ 48 h 52"/>
                <a:gd name="T82" fmla="*/ 38 w 139"/>
                <a:gd name="T83" fmla="*/ 48 h 52"/>
                <a:gd name="T84" fmla="*/ 30 w 139"/>
                <a:gd name="T85" fmla="*/ 50 h 52"/>
                <a:gd name="T86" fmla="*/ 25 w 139"/>
                <a:gd name="T87" fmla="*/ 50 h 52"/>
                <a:gd name="T88" fmla="*/ 19 w 139"/>
                <a:gd name="T89" fmla="*/ 52 h 52"/>
                <a:gd name="T90" fmla="*/ 11 w 139"/>
                <a:gd name="T91" fmla="*/ 52 h 52"/>
                <a:gd name="T92" fmla="*/ 7 w 139"/>
                <a:gd name="T93" fmla="*/ 48 h 52"/>
                <a:gd name="T94" fmla="*/ 2 w 139"/>
                <a:gd name="T95" fmla="*/ 44 h 52"/>
                <a:gd name="T96" fmla="*/ 2 w 139"/>
                <a:gd name="T97" fmla="*/ 40 h 52"/>
                <a:gd name="T98" fmla="*/ 0 w 139"/>
                <a:gd name="T99" fmla="*/ 35 h 52"/>
                <a:gd name="T100" fmla="*/ 2 w 139"/>
                <a:gd name="T101" fmla="*/ 29 h 52"/>
                <a:gd name="T102" fmla="*/ 4 w 139"/>
                <a:gd name="T103" fmla="*/ 25 h 52"/>
                <a:gd name="T104" fmla="*/ 11 w 139"/>
                <a:gd name="T105" fmla="*/ 21 h 52"/>
                <a:gd name="T106" fmla="*/ 11 w 139"/>
                <a:gd name="T107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9" h="52">
                  <a:moveTo>
                    <a:pt x="11" y="21"/>
                  </a:moveTo>
                  <a:lnTo>
                    <a:pt x="19" y="18"/>
                  </a:lnTo>
                  <a:lnTo>
                    <a:pt x="25" y="18"/>
                  </a:lnTo>
                  <a:lnTo>
                    <a:pt x="30" y="14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51" y="8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8" y="4"/>
                  </a:lnTo>
                  <a:lnTo>
                    <a:pt x="76" y="2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7" y="2"/>
                  </a:lnTo>
                  <a:lnTo>
                    <a:pt x="131" y="4"/>
                  </a:lnTo>
                  <a:lnTo>
                    <a:pt x="133" y="6"/>
                  </a:lnTo>
                  <a:lnTo>
                    <a:pt x="139" y="12"/>
                  </a:lnTo>
                  <a:lnTo>
                    <a:pt x="139" y="19"/>
                  </a:lnTo>
                  <a:lnTo>
                    <a:pt x="139" y="27"/>
                  </a:lnTo>
                  <a:lnTo>
                    <a:pt x="133" y="35"/>
                  </a:lnTo>
                  <a:lnTo>
                    <a:pt x="131" y="37"/>
                  </a:lnTo>
                  <a:lnTo>
                    <a:pt x="127" y="38"/>
                  </a:lnTo>
                  <a:lnTo>
                    <a:pt x="123" y="40"/>
                  </a:lnTo>
                  <a:lnTo>
                    <a:pt x="122" y="42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1" y="42"/>
                  </a:lnTo>
                  <a:lnTo>
                    <a:pt x="95" y="42"/>
                  </a:lnTo>
                  <a:lnTo>
                    <a:pt x="89" y="42"/>
                  </a:lnTo>
                  <a:lnTo>
                    <a:pt x="82" y="42"/>
                  </a:lnTo>
                  <a:lnTo>
                    <a:pt x="76" y="42"/>
                  </a:lnTo>
                  <a:lnTo>
                    <a:pt x="68" y="44"/>
                  </a:lnTo>
                  <a:lnTo>
                    <a:pt x="63" y="44"/>
                  </a:lnTo>
                  <a:lnTo>
                    <a:pt x="55" y="44"/>
                  </a:lnTo>
                  <a:lnTo>
                    <a:pt x="49" y="46"/>
                  </a:lnTo>
                  <a:lnTo>
                    <a:pt x="44" y="48"/>
                  </a:lnTo>
                  <a:lnTo>
                    <a:pt x="38" y="48"/>
                  </a:lnTo>
                  <a:lnTo>
                    <a:pt x="30" y="50"/>
                  </a:lnTo>
                  <a:lnTo>
                    <a:pt x="25" y="50"/>
                  </a:lnTo>
                  <a:lnTo>
                    <a:pt x="19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4" y="25"/>
                  </a:lnTo>
                  <a:lnTo>
                    <a:pt x="11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9" name="Freeform 35"/>
            <p:cNvSpPr>
              <a:spLocks/>
            </p:cNvSpPr>
            <p:nvPr/>
          </p:nvSpPr>
          <p:spPr bwMode="auto">
            <a:xfrm>
              <a:off x="2642" y="3299"/>
              <a:ext cx="21" cy="54"/>
            </a:xfrm>
            <a:custGeom>
              <a:avLst/>
              <a:gdLst>
                <a:gd name="T0" fmla="*/ 35 w 42"/>
                <a:gd name="T1" fmla="*/ 17 h 109"/>
                <a:gd name="T2" fmla="*/ 35 w 42"/>
                <a:gd name="T3" fmla="*/ 19 h 109"/>
                <a:gd name="T4" fmla="*/ 36 w 42"/>
                <a:gd name="T5" fmla="*/ 27 h 109"/>
                <a:gd name="T6" fmla="*/ 36 w 42"/>
                <a:gd name="T7" fmla="*/ 29 h 109"/>
                <a:gd name="T8" fmla="*/ 36 w 42"/>
                <a:gd name="T9" fmla="*/ 32 h 109"/>
                <a:gd name="T10" fmla="*/ 36 w 42"/>
                <a:gd name="T11" fmla="*/ 38 h 109"/>
                <a:gd name="T12" fmla="*/ 38 w 42"/>
                <a:gd name="T13" fmla="*/ 42 h 109"/>
                <a:gd name="T14" fmla="*/ 38 w 42"/>
                <a:gd name="T15" fmla="*/ 48 h 109"/>
                <a:gd name="T16" fmla="*/ 38 w 42"/>
                <a:gd name="T17" fmla="*/ 53 h 109"/>
                <a:gd name="T18" fmla="*/ 40 w 42"/>
                <a:gd name="T19" fmla="*/ 57 h 109"/>
                <a:gd name="T20" fmla="*/ 40 w 42"/>
                <a:gd name="T21" fmla="*/ 63 h 109"/>
                <a:gd name="T22" fmla="*/ 40 w 42"/>
                <a:gd name="T23" fmla="*/ 67 h 109"/>
                <a:gd name="T24" fmla="*/ 42 w 42"/>
                <a:gd name="T25" fmla="*/ 70 h 109"/>
                <a:gd name="T26" fmla="*/ 42 w 42"/>
                <a:gd name="T27" fmla="*/ 76 h 109"/>
                <a:gd name="T28" fmla="*/ 42 w 42"/>
                <a:gd name="T29" fmla="*/ 84 h 109"/>
                <a:gd name="T30" fmla="*/ 42 w 42"/>
                <a:gd name="T31" fmla="*/ 89 h 109"/>
                <a:gd name="T32" fmla="*/ 42 w 42"/>
                <a:gd name="T33" fmla="*/ 99 h 109"/>
                <a:gd name="T34" fmla="*/ 42 w 42"/>
                <a:gd name="T35" fmla="*/ 103 h 109"/>
                <a:gd name="T36" fmla="*/ 40 w 42"/>
                <a:gd name="T37" fmla="*/ 107 h 109"/>
                <a:gd name="T38" fmla="*/ 38 w 42"/>
                <a:gd name="T39" fmla="*/ 109 h 109"/>
                <a:gd name="T40" fmla="*/ 36 w 42"/>
                <a:gd name="T41" fmla="*/ 107 h 109"/>
                <a:gd name="T42" fmla="*/ 35 w 42"/>
                <a:gd name="T43" fmla="*/ 105 h 109"/>
                <a:gd name="T44" fmla="*/ 33 w 42"/>
                <a:gd name="T45" fmla="*/ 101 h 109"/>
                <a:gd name="T46" fmla="*/ 31 w 42"/>
                <a:gd name="T47" fmla="*/ 99 h 109"/>
                <a:gd name="T48" fmla="*/ 31 w 42"/>
                <a:gd name="T49" fmla="*/ 95 h 109"/>
                <a:gd name="T50" fmla="*/ 25 w 42"/>
                <a:gd name="T51" fmla="*/ 88 h 109"/>
                <a:gd name="T52" fmla="*/ 21 w 42"/>
                <a:gd name="T53" fmla="*/ 80 h 109"/>
                <a:gd name="T54" fmla="*/ 16 w 42"/>
                <a:gd name="T55" fmla="*/ 72 h 109"/>
                <a:gd name="T56" fmla="*/ 12 w 42"/>
                <a:gd name="T57" fmla="*/ 65 h 109"/>
                <a:gd name="T58" fmla="*/ 6 w 42"/>
                <a:gd name="T59" fmla="*/ 59 h 109"/>
                <a:gd name="T60" fmla="*/ 2 w 42"/>
                <a:gd name="T61" fmla="*/ 51 h 109"/>
                <a:gd name="T62" fmla="*/ 0 w 42"/>
                <a:gd name="T63" fmla="*/ 44 h 109"/>
                <a:gd name="T64" fmla="*/ 0 w 42"/>
                <a:gd name="T65" fmla="*/ 36 h 109"/>
                <a:gd name="T66" fmla="*/ 0 w 42"/>
                <a:gd name="T67" fmla="*/ 31 h 109"/>
                <a:gd name="T68" fmla="*/ 0 w 42"/>
                <a:gd name="T69" fmla="*/ 27 h 109"/>
                <a:gd name="T70" fmla="*/ 0 w 42"/>
                <a:gd name="T71" fmla="*/ 21 h 109"/>
                <a:gd name="T72" fmla="*/ 2 w 42"/>
                <a:gd name="T73" fmla="*/ 17 h 109"/>
                <a:gd name="T74" fmla="*/ 4 w 42"/>
                <a:gd name="T75" fmla="*/ 12 h 109"/>
                <a:gd name="T76" fmla="*/ 6 w 42"/>
                <a:gd name="T77" fmla="*/ 8 h 109"/>
                <a:gd name="T78" fmla="*/ 8 w 42"/>
                <a:gd name="T79" fmla="*/ 6 h 109"/>
                <a:gd name="T80" fmla="*/ 12 w 42"/>
                <a:gd name="T81" fmla="*/ 4 h 109"/>
                <a:gd name="T82" fmla="*/ 16 w 42"/>
                <a:gd name="T83" fmla="*/ 0 h 109"/>
                <a:gd name="T84" fmla="*/ 21 w 42"/>
                <a:gd name="T85" fmla="*/ 0 h 109"/>
                <a:gd name="T86" fmla="*/ 25 w 42"/>
                <a:gd name="T87" fmla="*/ 0 h 109"/>
                <a:gd name="T88" fmla="*/ 29 w 42"/>
                <a:gd name="T89" fmla="*/ 6 h 109"/>
                <a:gd name="T90" fmla="*/ 31 w 42"/>
                <a:gd name="T91" fmla="*/ 10 h 109"/>
                <a:gd name="T92" fmla="*/ 35 w 42"/>
                <a:gd name="T93" fmla="*/ 17 h 109"/>
                <a:gd name="T94" fmla="*/ 35 w 42"/>
                <a:gd name="T95" fmla="*/ 1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109">
                  <a:moveTo>
                    <a:pt x="35" y="17"/>
                  </a:moveTo>
                  <a:lnTo>
                    <a:pt x="35" y="19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6" y="32"/>
                  </a:lnTo>
                  <a:lnTo>
                    <a:pt x="36" y="38"/>
                  </a:lnTo>
                  <a:lnTo>
                    <a:pt x="38" y="42"/>
                  </a:lnTo>
                  <a:lnTo>
                    <a:pt x="38" y="48"/>
                  </a:lnTo>
                  <a:lnTo>
                    <a:pt x="38" y="53"/>
                  </a:lnTo>
                  <a:lnTo>
                    <a:pt x="40" y="57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2" y="70"/>
                  </a:lnTo>
                  <a:lnTo>
                    <a:pt x="42" y="76"/>
                  </a:lnTo>
                  <a:lnTo>
                    <a:pt x="42" y="84"/>
                  </a:lnTo>
                  <a:lnTo>
                    <a:pt x="42" y="89"/>
                  </a:lnTo>
                  <a:lnTo>
                    <a:pt x="42" y="99"/>
                  </a:lnTo>
                  <a:lnTo>
                    <a:pt x="42" y="103"/>
                  </a:lnTo>
                  <a:lnTo>
                    <a:pt x="40" y="107"/>
                  </a:lnTo>
                  <a:lnTo>
                    <a:pt x="38" y="109"/>
                  </a:lnTo>
                  <a:lnTo>
                    <a:pt x="36" y="107"/>
                  </a:lnTo>
                  <a:lnTo>
                    <a:pt x="35" y="105"/>
                  </a:lnTo>
                  <a:lnTo>
                    <a:pt x="33" y="101"/>
                  </a:lnTo>
                  <a:lnTo>
                    <a:pt x="31" y="99"/>
                  </a:lnTo>
                  <a:lnTo>
                    <a:pt x="31" y="95"/>
                  </a:lnTo>
                  <a:lnTo>
                    <a:pt x="25" y="88"/>
                  </a:lnTo>
                  <a:lnTo>
                    <a:pt x="21" y="80"/>
                  </a:lnTo>
                  <a:lnTo>
                    <a:pt x="16" y="72"/>
                  </a:lnTo>
                  <a:lnTo>
                    <a:pt x="12" y="65"/>
                  </a:lnTo>
                  <a:lnTo>
                    <a:pt x="6" y="59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6"/>
                  </a:lnTo>
                  <a:lnTo>
                    <a:pt x="31" y="10"/>
                  </a:lnTo>
                  <a:lnTo>
                    <a:pt x="35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2" name="Freeform 36"/>
            <p:cNvSpPr>
              <a:spLocks/>
            </p:cNvSpPr>
            <p:nvPr/>
          </p:nvSpPr>
          <p:spPr bwMode="auto">
            <a:xfrm>
              <a:off x="2668" y="3289"/>
              <a:ext cx="27" cy="49"/>
            </a:xfrm>
            <a:custGeom>
              <a:avLst/>
              <a:gdLst>
                <a:gd name="T0" fmla="*/ 36 w 53"/>
                <a:gd name="T1" fmla="*/ 17 h 99"/>
                <a:gd name="T2" fmla="*/ 36 w 53"/>
                <a:gd name="T3" fmla="*/ 25 h 99"/>
                <a:gd name="T4" fmla="*/ 38 w 53"/>
                <a:gd name="T5" fmla="*/ 31 h 99"/>
                <a:gd name="T6" fmla="*/ 39 w 53"/>
                <a:gd name="T7" fmla="*/ 38 h 99"/>
                <a:gd name="T8" fmla="*/ 41 w 53"/>
                <a:gd name="T9" fmla="*/ 46 h 99"/>
                <a:gd name="T10" fmla="*/ 41 w 53"/>
                <a:gd name="T11" fmla="*/ 53 h 99"/>
                <a:gd name="T12" fmla="*/ 45 w 53"/>
                <a:gd name="T13" fmla="*/ 61 h 99"/>
                <a:gd name="T14" fmla="*/ 47 w 53"/>
                <a:gd name="T15" fmla="*/ 67 h 99"/>
                <a:gd name="T16" fmla="*/ 51 w 53"/>
                <a:gd name="T17" fmla="*/ 76 h 99"/>
                <a:gd name="T18" fmla="*/ 53 w 53"/>
                <a:gd name="T19" fmla="*/ 84 h 99"/>
                <a:gd name="T20" fmla="*/ 51 w 53"/>
                <a:gd name="T21" fmla="*/ 89 h 99"/>
                <a:gd name="T22" fmla="*/ 47 w 53"/>
                <a:gd name="T23" fmla="*/ 95 h 99"/>
                <a:gd name="T24" fmla="*/ 41 w 53"/>
                <a:gd name="T25" fmla="*/ 97 h 99"/>
                <a:gd name="T26" fmla="*/ 34 w 53"/>
                <a:gd name="T27" fmla="*/ 99 h 99"/>
                <a:gd name="T28" fmla="*/ 28 w 53"/>
                <a:gd name="T29" fmla="*/ 97 h 99"/>
                <a:gd name="T30" fmla="*/ 22 w 53"/>
                <a:gd name="T31" fmla="*/ 95 h 99"/>
                <a:gd name="T32" fmla="*/ 19 w 53"/>
                <a:gd name="T33" fmla="*/ 89 h 99"/>
                <a:gd name="T34" fmla="*/ 17 w 53"/>
                <a:gd name="T35" fmla="*/ 84 h 99"/>
                <a:gd name="T36" fmla="*/ 15 w 53"/>
                <a:gd name="T37" fmla="*/ 78 h 99"/>
                <a:gd name="T38" fmla="*/ 13 w 53"/>
                <a:gd name="T39" fmla="*/ 74 h 99"/>
                <a:gd name="T40" fmla="*/ 11 w 53"/>
                <a:gd name="T41" fmla="*/ 70 h 99"/>
                <a:gd name="T42" fmla="*/ 9 w 53"/>
                <a:gd name="T43" fmla="*/ 63 h 99"/>
                <a:gd name="T44" fmla="*/ 7 w 53"/>
                <a:gd name="T45" fmla="*/ 55 h 99"/>
                <a:gd name="T46" fmla="*/ 5 w 53"/>
                <a:gd name="T47" fmla="*/ 50 h 99"/>
                <a:gd name="T48" fmla="*/ 5 w 53"/>
                <a:gd name="T49" fmla="*/ 48 h 99"/>
                <a:gd name="T50" fmla="*/ 3 w 53"/>
                <a:gd name="T51" fmla="*/ 42 h 99"/>
                <a:gd name="T52" fmla="*/ 3 w 53"/>
                <a:gd name="T53" fmla="*/ 38 h 99"/>
                <a:gd name="T54" fmla="*/ 1 w 53"/>
                <a:gd name="T55" fmla="*/ 32 h 99"/>
                <a:gd name="T56" fmla="*/ 1 w 53"/>
                <a:gd name="T57" fmla="*/ 29 h 99"/>
                <a:gd name="T58" fmla="*/ 0 w 53"/>
                <a:gd name="T59" fmla="*/ 25 h 99"/>
                <a:gd name="T60" fmla="*/ 0 w 53"/>
                <a:gd name="T61" fmla="*/ 19 h 99"/>
                <a:gd name="T62" fmla="*/ 0 w 53"/>
                <a:gd name="T63" fmla="*/ 15 h 99"/>
                <a:gd name="T64" fmla="*/ 0 w 53"/>
                <a:gd name="T65" fmla="*/ 12 h 99"/>
                <a:gd name="T66" fmla="*/ 1 w 53"/>
                <a:gd name="T67" fmla="*/ 8 h 99"/>
                <a:gd name="T68" fmla="*/ 5 w 53"/>
                <a:gd name="T69" fmla="*/ 6 h 99"/>
                <a:gd name="T70" fmla="*/ 9 w 53"/>
                <a:gd name="T71" fmla="*/ 0 h 99"/>
                <a:gd name="T72" fmla="*/ 17 w 53"/>
                <a:gd name="T73" fmla="*/ 0 h 99"/>
                <a:gd name="T74" fmla="*/ 22 w 53"/>
                <a:gd name="T75" fmla="*/ 0 h 99"/>
                <a:gd name="T76" fmla="*/ 30 w 53"/>
                <a:gd name="T77" fmla="*/ 2 h 99"/>
                <a:gd name="T78" fmla="*/ 30 w 53"/>
                <a:gd name="T79" fmla="*/ 6 h 99"/>
                <a:gd name="T80" fmla="*/ 34 w 53"/>
                <a:gd name="T81" fmla="*/ 8 h 99"/>
                <a:gd name="T82" fmla="*/ 34 w 53"/>
                <a:gd name="T83" fmla="*/ 12 h 99"/>
                <a:gd name="T84" fmla="*/ 36 w 53"/>
                <a:gd name="T85" fmla="*/ 17 h 99"/>
                <a:gd name="T86" fmla="*/ 36 w 53"/>
                <a:gd name="T87" fmla="*/ 1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" h="99">
                  <a:moveTo>
                    <a:pt x="36" y="17"/>
                  </a:moveTo>
                  <a:lnTo>
                    <a:pt x="36" y="25"/>
                  </a:lnTo>
                  <a:lnTo>
                    <a:pt x="38" y="31"/>
                  </a:lnTo>
                  <a:lnTo>
                    <a:pt x="39" y="38"/>
                  </a:lnTo>
                  <a:lnTo>
                    <a:pt x="41" y="46"/>
                  </a:lnTo>
                  <a:lnTo>
                    <a:pt x="41" y="53"/>
                  </a:lnTo>
                  <a:lnTo>
                    <a:pt x="45" y="61"/>
                  </a:lnTo>
                  <a:lnTo>
                    <a:pt x="47" y="67"/>
                  </a:lnTo>
                  <a:lnTo>
                    <a:pt x="51" y="76"/>
                  </a:lnTo>
                  <a:lnTo>
                    <a:pt x="53" y="84"/>
                  </a:lnTo>
                  <a:lnTo>
                    <a:pt x="51" y="89"/>
                  </a:lnTo>
                  <a:lnTo>
                    <a:pt x="47" y="95"/>
                  </a:lnTo>
                  <a:lnTo>
                    <a:pt x="41" y="97"/>
                  </a:lnTo>
                  <a:lnTo>
                    <a:pt x="34" y="99"/>
                  </a:lnTo>
                  <a:lnTo>
                    <a:pt x="28" y="97"/>
                  </a:lnTo>
                  <a:lnTo>
                    <a:pt x="22" y="95"/>
                  </a:lnTo>
                  <a:lnTo>
                    <a:pt x="19" y="89"/>
                  </a:lnTo>
                  <a:lnTo>
                    <a:pt x="17" y="84"/>
                  </a:lnTo>
                  <a:lnTo>
                    <a:pt x="15" y="78"/>
                  </a:lnTo>
                  <a:lnTo>
                    <a:pt x="13" y="74"/>
                  </a:lnTo>
                  <a:lnTo>
                    <a:pt x="11" y="70"/>
                  </a:lnTo>
                  <a:lnTo>
                    <a:pt x="9" y="63"/>
                  </a:lnTo>
                  <a:lnTo>
                    <a:pt x="7" y="55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3" y="42"/>
                  </a:lnTo>
                  <a:lnTo>
                    <a:pt x="3" y="38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8"/>
                  </a:lnTo>
                  <a:lnTo>
                    <a:pt x="5" y="6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6" y="17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3" name="Freeform 37"/>
            <p:cNvSpPr>
              <a:spLocks/>
            </p:cNvSpPr>
            <p:nvPr/>
          </p:nvSpPr>
          <p:spPr bwMode="auto">
            <a:xfrm>
              <a:off x="2497" y="3425"/>
              <a:ext cx="55" cy="37"/>
            </a:xfrm>
            <a:custGeom>
              <a:avLst/>
              <a:gdLst>
                <a:gd name="T0" fmla="*/ 23 w 111"/>
                <a:gd name="T1" fmla="*/ 4 h 74"/>
                <a:gd name="T2" fmla="*/ 27 w 111"/>
                <a:gd name="T3" fmla="*/ 6 h 74"/>
                <a:gd name="T4" fmla="*/ 33 w 111"/>
                <a:gd name="T5" fmla="*/ 9 h 74"/>
                <a:gd name="T6" fmla="*/ 38 w 111"/>
                <a:gd name="T7" fmla="*/ 11 h 74"/>
                <a:gd name="T8" fmla="*/ 42 w 111"/>
                <a:gd name="T9" fmla="*/ 15 h 74"/>
                <a:gd name="T10" fmla="*/ 48 w 111"/>
                <a:gd name="T11" fmla="*/ 17 h 74"/>
                <a:gd name="T12" fmla="*/ 52 w 111"/>
                <a:gd name="T13" fmla="*/ 21 h 74"/>
                <a:gd name="T14" fmla="*/ 55 w 111"/>
                <a:gd name="T15" fmla="*/ 25 h 74"/>
                <a:gd name="T16" fmla="*/ 61 w 111"/>
                <a:gd name="T17" fmla="*/ 27 h 74"/>
                <a:gd name="T18" fmla="*/ 67 w 111"/>
                <a:gd name="T19" fmla="*/ 28 h 74"/>
                <a:gd name="T20" fmla="*/ 72 w 111"/>
                <a:gd name="T21" fmla="*/ 34 h 74"/>
                <a:gd name="T22" fmla="*/ 76 w 111"/>
                <a:gd name="T23" fmla="*/ 34 h 74"/>
                <a:gd name="T24" fmla="*/ 80 w 111"/>
                <a:gd name="T25" fmla="*/ 40 h 74"/>
                <a:gd name="T26" fmla="*/ 86 w 111"/>
                <a:gd name="T27" fmla="*/ 40 h 74"/>
                <a:gd name="T28" fmla="*/ 91 w 111"/>
                <a:gd name="T29" fmla="*/ 44 h 74"/>
                <a:gd name="T30" fmla="*/ 97 w 111"/>
                <a:gd name="T31" fmla="*/ 46 h 74"/>
                <a:gd name="T32" fmla="*/ 103 w 111"/>
                <a:gd name="T33" fmla="*/ 49 h 74"/>
                <a:gd name="T34" fmla="*/ 109 w 111"/>
                <a:gd name="T35" fmla="*/ 51 h 74"/>
                <a:gd name="T36" fmla="*/ 111 w 111"/>
                <a:gd name="T37" fmla="*/ 57 h 74"/>
                <a:gd name="T38" fmla="*/ 111 w 111"/>
                <a:gd name="T39" fmla="*/ 61 h 74"/>
                <a:gd name="T40" fmla="*/ 111 w 111"/>
                <a:gd name="T41" fmla="*/ 66 h 74"/>
                <a:gd name="T42" fmla="*/ 109 w 111"/>
                <a:gd name="T43" fmla="*/ 68 h 74"/>
                <a:gd name="T44" fmla="*/ 105 w 111"/>
                <a:gd name="T45" fmla="*/ 72 h 74"/>
                <a:gd name="T46" fmla="*/ 99 w 111"/>
                <a:gd name="T47" fmla="*/ 74 h 74"/>
                <a:gd name="T48" fmla="*/ 93 w 111"/>
                <a:gd name="T49" fmla="*/ 74 h 74"/>
                <a:gd name="T50" fmla="*/ 90 w 111"/>
                <a:gd name="T51" fmla="*/ 72 h 74"/>
                <a:gd name="T52" fmla="*/ 86 w 111"/>
                <a:gd name="T53" fmla="*/ 72 h 74"/>
                <a:gd name="T54" fmla="*/ 80 w 111"/>
                <a:gd name="T55" fmla="*/ 68 h 74"/>
                <a:gd name="T56" fmla="*/ 78 w 111"/>
                <a:gd name="T57" fmla="*/ 68 h 74"/>
                <a:gd name="T58" fmla="*/ 71 w 111"/>
                <a:gd name="T59" fmla="*/ 66 h 74"/>
                <a:gd name="T60" fmla="*/ 65 w 111"/>
                <a:gd name="T61" fmla="*/ 65 h 74"/>
                <a:gd name="T62" fmla="*/ 59 w 111"/>
                <a:gd name="T63" fmla="*/ 63 h 74"/>
                <a:gd name="T64" fmla="*/ 55 w 111"/>
                <a:gd name="T65" fmla="*/ 59 h 74"/>
                <a:gd name="T66" fmla="*/ 50 w 111"/>
                <a:gd name="T67" fmla="*/ 57 h 74"/>
                <a:gd name="T68" fmla="*/ 46 w 111"/>
                <a:gd name="T69" fmla="*/ 57 h 74"/>
                <a:gd name="T70" fmla="*/ 40 w 111"/>
                <a:gd name="T71" fmla="*/ 51 h 74"/>
                <a:gd name="T72" fmla="*/ 36 w 111"/>
                <a:gd name="T73" fmla="*/ 49 h 74"/>
                <a:gd name="T74" fmla="*/ 33 w 111"/>
                <a:gd name="T75" fmla="*/ 46 h 74"/>
                <a:gd name="T76" fmla="*/ 27 w 111"/>
                <a:gd name="T77" fmla="*/ 44 h 74"/>
                <a:gd name="T78" fmla="*/ 21 w 111"/>
                <a:gd name="T79" fmla="*/ 40 h 74"/>
                <a:gd name="T80" fmla="*/ 17 w 111"/>
                <a:gd name="T81" fmla="*/ 34 h 74"/>
                <a:gd name="T82" fmla="*/ 12 w 111"/>
                <a:gd name="T83" fmla="*/ 28 h 74"/>
                <a:gd name="T84" fmla="*/ 6 w 111"/>
                <a:gd name="T85" fmla="*/ 25 h 74"/>
                <a:gd name="T86" fmla="*/ 2 w 111"/>
                <a:gd name="T87" fmla="*/ 19 h 74"/>
                <a:gd name="T88" fmla="*/ 0 w 111"/>
                <a:gd name="T89" fmla="*/ 15 h 74"/>
                <a:gd name="T90" fmla="*/ 0 w 111"/>
                <a:gd name="T91" fmla="*/ 9 h 74"/>
                <a:gd name="T92" fmla="*/ 2 w 111"/>
                <a:gd name="T93" fmla="*/ 4 h 74"/>
                <a:gd name="T94" fmla="*/ 8 w 111"/>
                <a:gd name="T95" fmla="*/ 2 h 74"/>
                <a:gd name="T96" fmla="*/ 12 w 111"/>
                <a:gd name="T97" fmla="*/ 0 h 74"/>
                <a:gd name="T98" fmla="*/ 17 w 111"/>
                <a:gd name="T99" fmla="*/ 0 h 74"/>
                <a:gd name="T100" fmla="*/ 23 w 111"/>
                <a:gd name="T101" fmla="*/ 4 h 74"/>
                <a:gd name="T102" fmla="*/ 23 w 111"/>
                <a:gd name="T103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" h="74">
                  <a:moveTo>
                    <a:pt x="23" y="4"/>
                  </a:moveTo>
                  <a:lnTo>
                    <a:pt x="27" y="6"/>
                  </a:lnTo>
                  <a:lnTo>
                    <a:pt x="33" y="9"/>
                  </a:lnTo>
                  <a:lnTo>
                    <a:pt x="38" y="11"/>
                  </a:lnTo>
                  <a:lnTo>
                    <a:pt x="42" y="15"/>
                  </a:lnTo>
                  <a:lnTo>
                    <a:pt x="48" y="17"/>
                  </a:lnTo>
                  <a:lnTo>
                    <a:pt x="52" y="21"/>
                  </a:lnTo>
                  <a:lnTo>
                    <a:pt x="55" y="25"/>
                  </a:lnTo>
                  <a:lnTo>
                    <a:pt x="61" y="27"/>
                  </a:lnTo>
                  <a:lnTo>
                    <a:pt x="67" y="28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80" y="40"/>
                  </a:lnTo>
                  <a:lnTo>
                    <a:pt x="86" y="40"/>
                  </a:lnTo>
                  <a:lnTo>
                    <a:pt x="91" y="44"/>
                  </a:lnTo>
                  <a:lnTo>
                    <a:pt x="97" y="46"/>
                  </a:lnTo>
                  <a:lnTo>
                    <a:pt x="103" y="49"/>
                  </a:lnTo>
                  <a:lnTo>
                    <a:pt x="109" y="51"/>
                  </a:lnTo>
                  <a:lnTo>
                    <a:pt x="111" y="57"/>
                  </a:lnTo>
                  <a:lnTo>
                    <a:pt x="111" y="61"/>
                  </a:lnTo>
                  <a:lnTo>
                    <a:pt x="111" y="66"/>
                  </a:lnTo>
                  <a:lnTo>
                    <a:pt x="109" y="68"/>
                  </a:lnTo>
                  <a:lnTo>
                    <a:pt x="105" y="72"/>
                  </a:lnTo>
                  <a:lnTo>
                    <a:pt x="99" y="74"/>
                  </a:lnTo>
                  <a:lnTo>
                    <a:pt x="93" y="74"/>
                  </a:lnTo>
                  <a:lnTo>
                    <a:pt x="90" y="72"/>
                  </a:lnTo>
                  <a:lnTo>
                    <a:pt x="86" y="72"/>
                  </a:lnTo>
                  <a:lnTo>
                    <a:pt x="80" y="68"/>
                  </a:lnTo>
                  <a:lnTo>
                    <a:pt x="78" y="68"/>
                  </a:lnTo>
                  <a:lnTo>
                    <a:pt x="71" y="66"/>
                  </a:lnTo>
                  <a:lnTo>
                    <a:pt x="65" y="65"/>
                  </a:lnTo>
                  <a:lnTo>
                    <a:pt x="59" y="63"/>
                  </a:lnTo>
                  <a:lnTo>
                    <a:pt x="55" y="59"/>
                  </a:lnTo>
                  <a:lnTo>
                    <a:pt x="50" y="57"/>
                  </a:lnTo>
                  <a:lnTo>
                    <a:pt x="46" y="57"/>
                  </a:lnTo>
                  <a:lnTo>
                    <a:pt x="40" y="51"/>
                  </a:lnTo>
                  <a:lnTo>
                    <a:pt x="36" y="49"/>
                  </a:lnTo>
                  <a:lnTo>
                    <a:pt x="33" y="46"/>
                  </a:lnTo>
                  <a:lnTo>
                    <a:pt x="27" y="44"/>
                  </a:lnTo>
                  <a:lnTo>
                    <a:pt x="21" y="40"/>
                  </a:lnTo>
                  <a:lnTo>
                    <a:pt x="17" y="34"/>
                  </a:lnTo>
                  <a:lnTo>
                    <a:pt x="12" y="28"/>
                  </a:lnTo>
                  <a:lnTo>
                    <a:pt x="6" y="25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4" name="Freeform 38"/>
            <p:cNvSpPr>
              <a:spLocks/>
            </p:cNvSpPr>
            <p:nvPr/>
          </p:nvSpPr>
          <p:spPr bwMode="auto">
            <a:xfrm>
              <a:off x="2614" y="3214"/>
              <a:ext cx="33" cy="85"/>
            </a:xfrm>
            <a:custGeom>
              <a:avLst/>
              <a:gdLst>
                <a:gd name="T0" fmla="*/ 31 w 67"/>
                <a:gd name="T1" fmla="*/ 19 h 169"/>
                <a:gd name="T2" fmla="*/ 31 w 67"/>
                <a:gd name="T3" fmla="*/ 28 h 169"/>
                <a:gd name="T4" fmla="*/ 29 w 67"/>
                <a:gd name="T5" fmla="*/ 36 h 169"/>
                <a:gd name="T6" fmla="*/ 29 w 67"/>
                <a:gd name="T7" fmla="*/ 46 h 169"/>
                <a:gd name="T8" fmla="*/ 29 w 67"/>
                <a:gd name="T9" fmla="*/ 59 h 169"/>
                <a:gd name="T10" fmla="*/ 29 w 67"/>
                <a:gd name="T11" fmla="*/ 70 h 169"/>
                <a:gd name="T12" fmla="*/ 31 w 67"/>
                <a:gd name="T13" fmla="*/ 78 h 169"/>
                <a:gd name="T14" fmla="*/ 31 w 67"/>
                <a:gd name="T15" fmla="*/ 91 h 169"/>
                <a:gd name="T16" fmla="*/ 36 w 67"/>
                <a:gd name="T17" fmla="*/ 108 h 169"/>
                <a:gd name="T18" fmla="*/ 44 w 67"/>
                <a:gd name="T19" fmla="*/ 122 h 169"/>
                <a:gd name="T20" fmla="*/ 55 w 67"/>
                <a:gd name="T21" fmla="*/ 139 h 169"/>
                <a:gd name="T22" fmla="*/ 67 w 67"/>
                <a:gd name="T23" fmla="*/ 150 h 169"/>
                <a:gd name="T24" fmla="*/ 67 w 67"/>
                <a:gd name="T25" fmla="*/ 160 h 169"/>
                <a:gd name="T26" fmla="*/ 61 w 67"/>
                <a:gd name="T27" fmla="*/ 167 h 169"/>
                <a:gd name="T28" fmla="*/ 51 w 67"/>
                <a:gd name="T29" fmla="*/ 169 h 169"/>
                <a:gd name="T30" fmla="*/ 42 w 67"/>
                <a:gd name="T31" fmla="*/ 162 h 169"/>
                <a:gd name="T32" fmla="*/ 32 w 67"/>
                <a:gd name="T33" fmla="*/ 156 h 169"/>
                <a:gd name="T34" fmla="*/ 21 w 67"/>
                <a:gd name="T35" fmla="*/ 143 h 169"/>
                <a:gd name="T36" fmla="*/ 13 w 67"/>
                <a:gd name="T37" fmla="*/ 129 h 169"/>
                <a:gd name="T38" fmla="*/ 8 w 67"/>
                <a:gd name="T39" fmla="*/ 120 h 169"/>
                <a:gd name="T40" fmla="*/ 4 w 67"/>
                <a:gd name="T41" fmla="*/ 110 h 169"/>
                <a:gd name="T42" fmla="*/ 2 w 67"/>
                <a:gd name="T43" fmla="*/ 103 h 169"/>
                <a:gd name="T44" fmla="*/ 2 w 67"/>
                <a:gd name="T45" fmla="*/ 91 h 169"/>
                <a:gd name="T46" fmla="*/ 0 w 67"/>
                <a:gd name="T47" fmla="*/ 80 h 169"/>
                <a:gd name="T48" fmla="*/ 0 w 67"/>
                <a:gd name="T49" fmla="*/ 70 h 169"/>
                <a:gd name="T50" fmla="*/ 0 w 67"/>
                <a:gd name="T51" fmla="*/ 61 h 169"/>
                <a:gd name="T52" fmla="*/ 2 w 67"/>
                <a:gd name="T53" fmla="*/ 49 h 169"/>
                <a:gd name="T54" fmla="*/ 2 w 67"/>
                <a:gd name="T55" fmla="*/ 38 h 169"/>
                <a:gd name="T56" fmla="*/ 4 w 67"/>
                <a:gd name="T57" fmla="*/ 27 h 169"/>
                <a:gd name="T58" fmla="*/ 8 w 67"/>
                <a:gd name="T59" fmla="*/ 15 h 169"/>
                <a:gd name="T60" fmla="*/ 12 w 67"/>
                <a:gd name="T61" fmla="*/ 6 h 169"/>
                <a:gd name="T62" fmla="*/ 17 w 67"/>
                <a:gd name="T63" fmla="*/ 0 h 169"/>
                <a:gd name="T64" fmla="*/ 25 w 67"/>
                <a:gd name="T65" fmla="*/ 2 h 169"/>
                <a:gd name="T66" fmla="*/ 31 w 67"/>
                <a:gd name="T67" fmla="*/ 8 h 169"/>
                <a:gd name="T68" fmla="*/ 31 w 67"/>
                <a:gd name="T69" fmla="*/ 1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169">
                  <a:moveTo>
                    <a:pt x="31" y="13"/>
                  </a:moveTo>
                  <a:lnTo>
                    <a:pt x="31" y="19"/>
                  </a:lnTo>
                  <a:lnTo>
                    <a:pt x="31" y="23"/>
                  </a:lnTo>
                  <a:lnTo>
                    <a:pt x="31" y="28"/>
                  </a:lnTo>
                  <a:lnTo>
                    <a:pt x="31" y="32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9" y="46"/>
                  </a:lnTo>
                  <a:lnTo>
                    <a:pt x="29" y="49"/>
                  </a:lnTo>
                  <a:lnTo>
                    <a:pt x="29" y="59"/>
                  </a:lnTo>
                  <a:lnTo>
                    <a:pt x="29" y="67"/>
                  </a:lnTo>
                  <a:lnTo>
                    <a:pt x="29" y="70"/>
                  </a:lnTo>
                  <a:lnTo>
                    <a:pt x="29" y="76"/>
                  </a:lnTo>
                  <a:lnTo>
                    <a:pt x="31" y="78"/>
                  </a:lnTo>
                  <a:lnTo>
                    <a:pt x="31" y="84"/>
                  </a:lnTo>
                  <a:lnTo>
                    <a:pt x="31" y="91"/>
                  </a:lnTo>
                  <a:lnTo>
                    <a:pt x="34" y="99"/>
                  </a:lnTo>
                  <a:lnTo>
                    <a:pt x="36" y="108"/>
                  </a:lnTo>
                  <a:lnTo>
                    <a:pt x="42" y="114"/>
                  </a:lnTo>
                  <a:lnTo>
                    <a:pt x="44" y="122"/>
                  </a:lnTo>
                  <a:lnTo>
                    <a:pt x="50" y="129"/>
                  </a:lnTo>
                  <a:lnTo>
                    <a:pt x="55" y="139"/>
                  </a:lnTo>
                  <a:lnTo>
                    <a:pt x="63" y="146"/>
                  </a:lnTo>
                  <a:lnTo>
                    <a:pt x="67" y="150"/>
                  </a:lnTo>
                  <a:lnTo>
                    <a:pt x="67" y="156"/>
                  </a:lnTo>
                  <a:lnTo>
                    <a:pt x="67" y="160"/>
                  </a:lnTo>
                  <a:lnTo>
                    <a:pt x="67" y="163"/>
                  </a:lnTo>
                  <a:lnTo>
                    <a:pt x="61" y="167"/>
                  </a:lnTo>
                  <a:lnTo>
                    <a:pt x="57" y="169"/>
                  </a:lnTo>
                  <a:lnTo>
                    <a:pt x="51" y="169"/>
                  </a:lnTo>
                  <a:lnTo>
                    <a:pt x="48" y="167"/>
                  </a:lnTo>
                  <a:lnTo>
                    <a:pt x="42" y="162"/>
                  </a:lnTo>
                  <a:lnTo>
                    <a:pt x="36" y="158"/>
                  </a:lnTo>
                  <a:lnTo>
                    <a:pt x="32" y="156"/>
                  </a:lnTo>
                  <a:lnTo>
                    <a:pt x="29" y="150"/>
                  </a:lnTo>
                  <a:lnTo>
                    <a:pt x="21" y="143"/>
                  </a:lnTo>
                  <a:lnTo>
                    <a:pt x="15" y="133"/>
                  </a:lnTo>
                  <a:lnTo>
                    <a:pt x="13" y="129"/>
                  </a:lnTo>
                  <a:lnTo>
                    <a:pt x="10" y="125"/>
                  </a:lnTo>
                  <a:lnTo>
                    <a:pt x="8" y="120"/>
                  </a:lnTo>
                  <a:lnTo>
                    <a:pt x="6" y="116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2" y="103"/>
                  </a:lnTo>
                  <a:lnTo>
                    <a:pt x="2" y="97"/>
                  </a:lnTo>
                  <a:lnTo>
                    <a:pt x="2" y="91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2" y="55"/>
                  </a:lnTo>
                  <a:lnTo>
                    <a:pt x="2" y="49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4" y="32"/>
                  </a:lnTo>
                  <a:lnTo>
                    <a:pt x="4" y="27"/>
                  </a:lnTo>
                  <a:lnTo>
                    <a:pt x="6" y="21"/>
                  </a:lnTo>
                  <a:lnTo>
                    <a:pt x="8" y="15"/>
                  </a:lnTo>
                  <a:lnTo>
                    <a:pt x="10" y="11"/>
                  </a:lnTo>
                  <a:lnTo>
                    <a:pt x="12" y="6"/>
                  </a:lnTo>
                  <a:lnTo>
                    <a:pt x="13" y="4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6"/>
                  </a:lnTo>
                  <a:lnTo>
                    <a:pt x="31" y="8"/>
                  </a:lnTo>
                  <a:lnTo>
                    <a:pt x="31" y="13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5" name="Freeform 39"/>
            <p:cNvSpPr>
              <a:spLocks/>
            </p:cNvSpPr>
            <p:nvPr/>
          </p:nvSpPr>
          <p:spPr bwMode="auto">
            <a:xfrm>
              <a:off x="2623" y="3217"/>
              <a:ext cx="49" cy="72"/>
            </a:xfrm>
            <a:custGeom>
              <a:avLst/>
              <a:gdLst>
                <a:gd name="T0" fmla="*/ 23 w 99"/>
                <a:gd name="T1" fmla="*/ 5 h 144"/>
                <a:gd name="T2" fmla="*/ 32 w 99"/>
                <a:gd name="T3" fmla="*/ 9 h 144"/>
                <a:gd name="T4" fmla="*/ 40 w 99"/>
                <a:gd name="T5" fmla="*/ 15 h 144"/>
                <a:gd name="T6" fmla="*/ 51 w 99"/>
                <a:gd name="T7" fmla="*/ 21 h 144"/>
                <a:gd name="T8" fmla="*/ 63 w 99"/>
                <a:gd name="T9" fmla="*/ 30 h 144"/>
                <a:gd name="T10" fmla="*/ 76 w 99"/>
                <a:gd name="T11" fmla="*/ 41 h 144"/>
                <a:gd name="T12" fmla="*/ 88 w 99"/>
                <a:gd name="T13" fmla="*/ 55 h 144"/>
                <a:gd name="T14" fmla="*/ 91 w 99"/>
                <a:gd name="T15" fmla="*/ 66 h 144"/>
                <a:gd name="T16" fmla="*/ 95 w 99"/>
                <a:gd name="T17" fmla="*/ 78 h 144"/>
                <a:gd name="T18" fmla="*/ 97 w 99"/>
                <a:gd name="T19" fmla="*/ 85 h 144"/>
                <a:gd name="T20" fmla="*/ 99 w 99"/>
                <a:gd name="T21" fmla="*/ 97 h 144"/>
                <a:gd name="T22" fmla="*/ 99 w 99"/>
                <a:gd name="T23" fmla="*/ 106 h 144"/>
                <a:gd name="T24" fmla="*/ 99 w 99"/>
                <a:gd name="T25" fmla="*/ 119 h 144"/>
                <a:gd name="T26" fmla="*/ 97 w 99"/>
                <a:gd name="T27" fmla="*/ 131 h 144"/>
                <a:gd name="T28" fmla="*/ 93 w 99"/>
                <a:gd name="T29" fmla="*/ 138 h 144"/>
                <a:gd name="T30" fmla="*/ 86 w 99"/>
                <a:gd name="T31" fmla="*/ 144 h 144"/>
                <a:gd name="T32" fmla="*/ 72 w 99"/>
                <a:gd name="T33" fmla="*/ 144 h 144"/>
                <a:gd name="T34" fmla="*/ 63 w 99"/>
                <a:gd name="T35" fmla="*/ 138 h 144"/>
                <a:gd name="T36" fmla="*/ 59 w 99"/>
                <a:gd name="T37" fmla="*/ 131 h 144"/>
                <a:gd name="T38" fmla="*/ 59 w 99"/>
                <a:gd name="T39" fmla="*/ 119 h 144"/>
                <a:gd name="T40" fmla="*/ 57 w 99"/>
                <a:gd name="T41" fmla="*/ 108 h 144"/>
                <a:gd name="T42" fmla="*/ 57 w 99"/>
                <a:gd name="T43" fmla="*/ 97 h 144"/>
                <a:gd name="T44" fmla="*/ 55 w 99"/>
                <a:gd name="T45" fmla="*/ 89 h 144"/>
                <a:gd name="T46" fmla="*/ 53 w 99"/>
                <a:gd name="T47" fmla="*/ 78 h 144"/>
                <a:gd name="T48" fmla="*/ 51 w 99"/>
                <a:gd name="T49" fmla="*/ 66 h 144"/>
                <a:gd name="T50" fmla="*/ 46 w 99"/>
                <a:gd name="T51" fmla="*/ 57 h 144"/>
                <a:gd name="T52" fmla="*/ 38 w 99"/>
                <a:gd name="T53" fmla="*/ 49 h 144"/>
                <a:gd name="T54" fmla="*/ 29 w 99"/>
                <a:gd name="T55" fmla="*/ 38 h 144"/>
                <a:gd name="T56" fmla="*/ 17 w 99"/>
                <a:gd name="T57" fmla="*/ 28 h 144"/>
                <a:gd name="T58" fmla="*/ 10 w 99"/>
                <a:gd name="T59" fmla="*/ 21 h 144"/>
                <a:gd name="T60" fmla="*/ 0 w 99"/>
                <a:gd name="T61" fmla="*/ 11 h 144"/>
                <a:gd name="T62" fmla="*/ 4 w 99"/>
                <a:gd name="T63" fmla="*/ 2 h 144"/>
                <a:gd name="T64" fmla="*/ 11 w 99"/>
                <a:gd name="T65" fmla="*/ 0 h 144"/>
                <a:gd name="T66" fmla="*/ 15 w 99"/>
                <a:gd name="T67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" h="144">
                  <a:moveTo>
                    <a:pt x="15" y="2"/>
                  </a:moveTo>
                  <a:lnTo>
                    <a:pt x="23" y="5"/>
                  </a:lnTo>
                  <a:lnTo>
                    <a:pt x="27" y="7"/>
                  </a:lnTo>
                  <a:lnTo>
                    <a:pt x="32" y="9"/>
                  </a:lnTo>
                  <a:lnTo>
                    <a:pt x="38" y="13"/>
                  </a:lnTo>
                  <a:lnTo>
                    <a:pt x="40" y="15"/>
                  </a:lnTo>
                  <a:lnTo>
                    <a:pt x="46" y="19"/>
                  </a:lnTo>
                  <a:lnTo>
                    <a:pt x="51" y="21"/>
                  </a:lnTo>
                  <a:lnTo>
                    <a:pt x="55" y="24"/>
                  </a:lnTo>
                  <a:lnTo>
                    <a:pt x="63" y="30"/>
                  </a:lnTo>
                  <a:lnTo>
                    <a:pt x="70" y="36"/>
                  </a:lnTo>
                  <a:lnTo>
                    <a:pt x="76" y="41"/>
                  </a:lnTo>
                  <a:lnTo>
                    <a:pt x="82" y="49"/>
                  </a:lnTo>
                  <a:lnTo>
                    <a:pt x="88" y="55"/>
                  </a:lnTo>
                  <a:lnTo>
                    <a:pt x="89" y="64"/>
                  </a:lnTo>
                  <a:lnTo>
                    <a:pt x="91" y="66"/>
                  </a:lnTo>
                  <a:lnTo>
                    <a:pt x="93" y="72"/>
                  </a:lnTo>
                  <a:lnTo>
                    <a:pt x="95" y="78"/>
                  </a:lnTo>
                  <a:lnTo>
                    <a:pt x="97" y="81"/>
                  </a:lnTo>
                  <a:lnTo>
                    <a:pt x="97" y="85"/>
                  </a:lnTo>
                  <a:lnTo>
                    <a:pt x="97" y="91"/>
                  </a:lnTo>
                  <a:lnTo>
                    <a:pt x="99" y="97"/>
                  </a:lnTo>
                  <a:lnTo>
                    <a:pt x="99" y="102"/>
                  </a:lnTo>
                  <a:lnTo>
                    <a:pt x="99" y="106"/>
                  </a:lnTo>
                  <a:lnTo>
                    <a:pt x="99" y="114"/>
                  </a:lnTo>
                  <a:lnTo>
                    <a:pt x="99" y="119"/>
                  </a:lnTo>
                  <a:lnTo>
                    <a:pt x="99" y="127"/>
                  </a:lnTo>
                  <a:lnTo>
                    <a:pt x="97" y="131"/>
                  </a:lnTo>
                  <a:lnTo>
                    <a:pt x="95" y="135"/>
                  </a:lnTo>
                  <a:lnTo>
                    <a:pt x="93" y="138"/>
                  </a:lnTo>
                  <a:lnTo>
                    <a:pt x="91" y="140"/>
                  </a:lnTo>
                  <a:lnTo>
                    <a:pt x="86" y="144"/>
                  </a:lnTo>
                  <a:lnTo>
                    <a:pt x="80" y="144"/>
                  </a:lnTo>
                  <a:lnTo>
                    <a:pt x="72" y="144"/>
                  </a:lnTo>
                  <a:lnTo>
                    <a:pt x="65" y="140"/>
                  </a:lnTo>
                  <a:lnTo>
                    <a:pt x="63" y="138"/>
                  </a:lnTo>
                  <a:lnTo>
                    <a:pt x="61" y="135"/>
                  </a:lnTo>
                  <a:lnTo>
                    <a:pt x="59" y="131"/>
                  </a:lnTo>
                  <a:lnTo>
                    <a:pt x="59" y="127"/>
                  </a:lnTo>
                  <a:lnTo>
                    <a:pt x="59" y="119"/>
                  </a:lnTo>
                  <a:lnTo>
                    <a:pt x="59" y="114"/>
                  </a:lnTo>
                  <a:lnTo>
                    <a:pt x="57" y="108"/>
                  </a:lnTo>
                  <a:lnTo>
                    <a:pt x="57" y="102"/>
                  </a:lnTo>
                  <a:lnTo>
                    <a:pt x="57" y="97"/>
                  </a:lnTo>
                  <a:lnTo>
                    <a:pt x="55" y="93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3" y="78"/>
                  </a:lnTo>
                  <a:lnTo>
                    <a:pt x="51" y="72"/>
                  </a:lnTo>
                  <a:lnTo>
                    <a:pt x="51" y="66"/>
                  </a:lnTo>
                  <a:lnTo>
                    <a:pt x="50" y="62"/>
                  </a:lnTo>
                  <a:lnTo>
                    <a:pt x="46" y="57"/>
                  </a:lnTo>
                  <a:lnTo>
                    <a:pt x="42" y="53"/>
                  </a:lnTo>
                  <a:lnTo>
                    <a:pt x="38" y="49"/>
                  </a:lnTo>
                  <a:lnTo>
                    <a:pt x="34" y="43"/>
                  </a:lnTo>
                  <a:lnTo>
                    <a:pt x="29" y="38"/>
                  </a:lnTo>
                  <a:lnTo>
                    <a:pt x="23" y="32"/>
                  </a:lnTo>
                  <a:lnTo>
                    <a:pt x="17" y="28"/>
                  </a:lnTo>
                  <a:lnTo>
                    <a:pt x="13" y="24"/>
                  </a:lnTo>
                  <a:lnTo>
                    <a:pt x="10" y="21"/>
                  </a:lnTo>
                  <a:lnTo>
                    <a:pt x="6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4" y="2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6" name="Freeform 42"/>
            <p:cNvSpPr>
              <a:spLocks/>
            </p:cNvSpPr>
            <p:nvPr/>
          </p:nvSpPr>
          <p:spPr bwMode="auto">
            <a:xfrm>
              <a:off x="2471" y="3422"/>
              <a:ext cx="497" cy="367"/>
            </a:xfrm>
            <a:custGeom>
              <a:avLst/>
              <a:gdLst>
                <a:gd name="T0" fmla="*/ 123 w 993"/>
                <a:gd name="T1" fmla="*/ 55 h 734"/>
                <a:gd name="T2" fmla="*/ 95 w 993"/>
                <a:gd name="T3" fmla="*/ 99 h 734"/>
                <a:gd name="T4" fmla="*/ 74 w 993"/>
                <a:gd name="T5" fmla="*/ 145 h 734"/>
                <a:gd name="T6" fmla="*/ 59 w 993"/>
                <a:gd name="T7" fmla="*/ 188 h 734"/>
                <a:gd name="T8" fmla="*/ 51 w 993"/>
                <a:gd name="T9" fmla="*/ 234 h 734"/>
                <a:gd name="T10" fmla="*/ 49 w 993"/>
                <a:gd name="T11" fmla="*/ 282 h 734"/>
                <a:gd name="T12" fmla="*/ 55 w 993"/>
                <a:gd name="T13" fmla="*/ 331 h 734"/>
                <a:gd name="T14" fmla="*/ 70 w 993"/>
                <a:gd name="T15" fmla="*/ 380 h 734"/>
                <a:gd name="T16" fmla="*/ 95 w 993"/>
                <a:gd name="T17" fmla="*/ 434 h 734"/>
                <a:gd name="T18" fmla="*/ 125 w 993"/>
                <a:gd name="T19" fmla="*/ 479 h 734"/>
                <a:gd name="T20" fmla="*/ 158 w 993"/>
                <a:gd name="T21" fmla="*/ 519 h 734"/>
                <a:gd name="T22" fmla="*/ 196 w 993"/>
                <a:gd name="T23" fmla="*/ 553 h 734"/>
                <a:gd name="T24" fmla="*/ 236 w 993"/>
                <a:gd name="T25" fmla="*/ 582 h 734"/>
                <a:gd name="T26" fmla="*/ 281 w 993"/>
                <a:gd name="T27" fmla="*/ 607 h 734"/>
                <a:gd name="T28" fmla="*/ 333 w 993"/>
                <a:gd name="T29" fmla="*/ 626 h 734"/>
                <a:gd name="T30" fmla="*/ 388 w 993"/>
                <a:gd name="T31" fmla="*/ 641 h 734"/>
                <a:gd name="T32" fmla="*/ 430 w 993"/>
                <a:gd name="T33" fmla="*/ 650 h 734"/>
                <a:gd name="T34" fmla="*/ 464 w 993"/>
                <a:gd name="T35" fmla="*/ 656 h 734"/>
                <a:gd name="T36" fmla="*/ 527 w 993"/>
                <a:gd name="T37" fmla="*/ 667 h 734"/>
                <a:gd name="T38" fmla="*/ 591 w 993"/>
                <a:gd name="T39" fmla="*/ 667 h 734"/>
                <a:gd name="T40" fmla="*/ 639 w 993"/>
                <a:gd name="T41" fmla="*/ 664 h 734"/>
                <a:gd name="T42" fmla="*/ 681 w 993"/>
                <a:gd name="T43" fmla="*/ 656 h 734"/>
                <a:gd name="T44" fmla="*/ 738 w 993"/>
                <a:gd name="T45" fmla="*/ 637 h 734"/>
                <a:gd name="T46" fmla="*/ 789 w 993"/>
                <a:gd name="T47" fmla="*/ 614 h 734"/>
                <a:gd name="T48" fmla="*/ 831 w 993"/>
                <a:gd name="T49" fmla="*/ 582 h 734"/>
                <a:gd name="T50" fmla="*/ 871 w 993"/>
                <a:gd name="T51" fmla="*/ 542 h 734"/>
                <a:gd name="T52" fmla="*/ 903 w 993"/>
                <a:gd name="T53" fmla="*/ 498 h 734"/>
                <a:gd name="T54" fmla="*/ 930 w 993"/>
                <a:gd name="T55" fmla="*/ 449 h 734"/>
                <a:gd name="T56" fmla="*/ 955 w 993"/>
                <a:gd name="T57" fmla="*/ 392 h 734"/>
                <a:gd name="T58" fmla="*/ 981 w 993"/>
                <a:gd name="T59" fmla="*/ 337 h 734"/>
                <a:gd name="T60" fmla="*/ 976 w 993"/>
                <a:gd name="T61" fmla="*/ 386 h 734"/>
                <a:gd name="T62" fmla="*/ 953 w 993"/>
                <a:gd name="T63" fmla="*/ 453 h 734"/>
                <a:gd name="T64" fmla="*/ 926 w 993"/>
                <a:gd name="T65" fmla="*/ 512 h 734"/>
                <a:gd name="T66" fmla="*/ 898 w 993"/>
                <a:gd name="T67" fmla="*/ 569 h 734"/>
                <a:gd name="T68" fmla="*/ 861 w 993"/>
                <a:gd name="T69" fmla="*/ 614 h 734"/>
                <a:gd name="T70" fmla="*/ 820 w 993"/>
                <a:gd name="T71" fmla="*/ 658 h 734"/>
                <a:gd name="T72" fmla="*/ 772 w 993"/>
                <a:gd name="T73" fmla="*/ 692 h 734"/>
                <a:gd name="T74" fmla="*/ 711 w 993"/>
                <a:gd name="T75" fmla="*/ 715 h 734"/>
                <a:gd name="T76" fmla="*/ 658 w 993"/>
                <a:gd name="T77" fmla="*/ 726 h 734"/>
                <a:gd name="T78" fmla="*/ 620 w 993"/>
                <a:gd name="T79" fmla="*/ 732 h 734"/>
                <a:gd name="T80" fmla="*/ 582 w 993"/>
                <a:gd name="T81" fmla="*/ 734 h 734"/>
                <a:gd name="T82" fmla="*/ 542 w 993"/>
                <a:gd name="T83" fmla="*/ 734 h 734"/>
                <a:gd name="T84" fmla="*/ 502 w 993"/>
                <a:gd name="T85" fmla="*/ 728 h 734"/>
                <a:gd name="T86" fmla="*/ 466 w 993"/>
                <a:gd name="T87" fmla="*/ 723 h 734"/>
                <a:gd name="T88" fmla="*/ 428 w 993"/>
                <a:gd name="T89" fmla="*/ 715 h 734"/>
                <a:gd name="T90" fmla="*/ 388 w 993"/>
                <a:gd name="T91" fmla="*/ 707 h 734"/>
                <a:gd name="T92" fmla="*/ 325 w 993"/>
                <a:gd name="T93" fmla="*/ 692 h 734"/>
                <a:gd name="T94" fmla="*/ 266 w 993"/>
                <a:gd name="T95" fmla="*/ 669 h 734"/>
                <a:gd name="T96" fmla="*/ 215 w 993"/>
                <a:gd name="T97" fmla="*/ 643 h 734"/>
                <a:gd name="T98" fmla="*/ 167 w 993"/>
                <a:gd name="T99" fmla="*/ 610 h 734"/>
                <a:gd name="T100" fmla="*/ 125 w 993"/>
                <a:gd name="T101" fmla="*/ 572 h 734"/>
                <a:gd name="T102" fmla="*/ 87 w 993"/>
                <a:gd name="T103" fmla="*/ 527 h 734"/>
                <a:gd name="T104" fmla="*/ 53 w 993"/>
                <a:gd name="T105" fmla="*/ 475 h 734"/>
                <a:gd name="T106" fmla="*/ 26 w 993"/>
                <a:gd name="T107" fmla="*/ 417 h 734"/>
                <a:gd name="T108" fmla="*/ 7 w 993"/>
                <a:gd name="T109" fmla="*/ 360 h 734"/>
                <a:gd name="T110" fmla="*/ 0 w 993"/>
                <a:gd name="T111" fmla="*/ 306 h 734"/>
                <a:gd name="T112" fmla="*/ 4 w 993"/>
                <a:gd name="T113" fmla="*/ 255 h 734"/>
                <a:gd name="T114" fmla="*/ 17 w 993"/>
                <a:gd name="T115" fmla="*/ 204 h 734"/>
                <a:gd name="T116" fmla="*/ 34 w 993"/>
                <a:gd name="T117" fmla="*/ 154 h 734"/>
                <a:gd name="T118" fmla="*/ 61 w 993"/>
                <a:gd name="T119" fmla="*/ 107 h 734"/>
                <a:gd name="T120" fmla="*/ 95 w 993"/>
                <a:gd name="T121" fmla="*/ 57 h 734"/>
                <a:gd name="T122" fmla="*/ 131 w 993"/>
                <a:gd name="T123" fmla="*/ 10 h 734"/>
                <a:gd name="T124" fmla="*/ 154 w 993"/>
                <a:gd name="T125" fmla="*/ 17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3" h="734">
                  <a:moveTo>
                    <a:pt x="154" y="17"/>
                  </a:moveTo>
                  <a:lnTo>
                    <a:pt x="148" y="23"/>
                  </a:lnTo>
                  <a:lnTo>
                    <a:pt x="142" y="29"/>
                  </a:lnTo>
                  <a:lnTo>
                    <a:pt x="141" y="33"/>
                  </a:lnTo>
                  <a:lnTo>
                    <a:pt x="137" y="40"/>
                  </a:lnTo>
                  <a:lnTo>
                    <a:pt x="131" y="46"/>
                  </a:lnTo>
                  <a:lnTo>
                    <a:pt x="127" y="52"/>
                  </a:lnTo>
                  <a:lnTo>
                    <a:pt x="123" y="55"/>
                  </a:lnTo>
                  <a:lnTo>
                    <a:pt x="120" y="63"/>
                  </a:lnTo>
                  <a:lnTo>
                    <a:pt x="116" y="67"/>
                  </a:lnTo>
                  <a:lnTo>
                    <a:pt x="112" y="72"/>
                  </a:lnTo>
                  <a:lnTo>
                    <a:pt x="108" y="78"/>
                  </a:lnTo>
                  <a:lnTo>
                    <a:pt x="106" y="84"/>
                  </a:lnTo>
                  <a:lnTo>
                    <a:pt x="101" y="88"/>
                  </a:lnTo>
                  <a:lnTo>
                    <a:pt x="99" y="93"/>
                  </a:lnTo>
                  <a:lnTo>
                    <a:pt x="95" y="99"/>
                  </a:lnTo>
                  <a:lnTo>
                    <a:pt x="93" y="105"/>
                  </a:lnTo>
                  <a:lnTo>
                    <a:pt x="89" y="111"/>
                  </a:lnTo>
                  <a:lnTo>
                    <a:pt x="87" y="116"/>
                  </a:lnTo>
                  <a:lnTo>
                    <a:pt x="84" y="122"/>
                  </a:lnTo>
                  <a:lnTo>
                    <a:pt x="82" y="128"/>
                  </a:lnTo>
                  <a:lnTo>
                    <a:pt x="78" y="133"/>
                  </a:lnTo>
                  <a:lnTo>
                    <a:pt x="76" y="139"/>
                  </a:lnTo>
                  <a:lnTo>
                    <a:pt x="74" y="145"/>
                  </a:lnTo>
                  <a:lnTo>
                    <a:pt x="70" y="150"/>
                  </a:lnTo>
                  <a:lnTo>
                    <a:pt x="70" y="154"/>
                  </a:lnTo>
                  <a:lnTo>
                    <a:pt x="66" y="162"/>
                  </a:lnTo>
                  <a:lnTo>
                    <a:pt x="65" y="166"/>
                  </a:lnTo>
                  <a:lnTo>
                    <a:pt x="65" y="171"/>
                  </a:lnTo>
                  <a:lnTo>
                    <a:pt x="61" y="177"/>
                  </a:lnTo>
                  <a:lnTo>
                    <a:pt x="61" y="183"/>
                  </a:lnTo>
                  <a:lnTo>
                    <a:pt x="59" y="188"/>
                  </a:lnTo>
                  <a:lnTo>
                    <a:pt x="59" y="194"/>
                  </a:lnTo>
                  <a:lnTo>
                    <a:pt x="57" y="202"/>
                  </a:lnTo>
                  <a:lnTo>
                    <a:pt x="55" y="207"/>
                  </a:lnTo>
                  <a:lnTo>
                    <a:pt x="53" y="211"/>
                  </a:lnTo>
                  <a:lnTo>
                    <a:pt x="53" y="219"/>
                  </a:lnTo>
                  <a:lnTo>
                    <a:pt x="51" y="225"/>
                  </a:lnTo>
                  <a:lnTo>
                    <a:pt x="51" y="228"/>
                  </a:lnTo>
                  <a:lnTo>
                    <a:pt x="51" y="234"/>
                  </a:lnTo>
                  <a:lnTo>
                    <a:pt x="51" y="242"/>
                  </a:lnTo>
                  <a:lnTo>
                    <a:pt x="49" y="247"/>
                  </a:lnTo>
                  <a:lnTo>
                    <a:pt x="49" y="253"/>
                  </a:lnTo>
                  <a:lnTo>
                    <a:pt x="49" y="259"/>
                  </a:lnTo>
                  <a:lnTo>
                    <a:pt x="49" y="264"/>
                  </a:lnTo>
                  <a:lnTo>
                    <a:pt x="49" y="270"/>
                  </a:lnTo>
                  <a:lnTo>
                    <a:pt x="49" y="276"/>
                  </a:lnTo>
                  <a:lnTo>
                    <a:pt x="49" y="282"/>
                  </a:lnTo>
                  <a:lnTo>
                    <a:pt x="51" y="289"/>
                  </a:lnTo>
                  <a:lnTo>
                    <a:pt x="51" y="295"/>
                  </a:lnTo>
                  <a:lnTo>
                    <a:pt x="51" y="301"/>
                  </a:lnTo>
                  <a:lnTo>
                    <a:pt x="51" y="306"/>
                  </a:lnTo>
                  <a:lnTo>
                    <a:pt x="53" y="314"/>
                  </a:lnTo>
                  <a:lnTo>
                    <a:pt x="53" y="320"/>
                  </a:lnTo>
                  <a:lnTo>
                    <a:pt x="53" y="325"/>
                  </a:lnTo>
                  <a:lnTo>
                    <a:pt x="55" y="331"/>
                  </a:lnTo>
                  <a:lnTo>
                    <a:pt x="59" y="339"/>
                  </a:lnTo>
                  <a:lnTo>
                    <a:pt x="59" y="344"/>
                  </a:lnTo>
                  <a:lnTo>
                    <a:pt x="61" y="350"/>
                  </a:lnTo>
                  <a:lnTo>
                    <a:pt x="63" y="356"/>
                  </a:lnTo>
                  <a:lnTo>
                    <a:pt x="65" y="363"/>
                  </a:lnTo>
                  <a:lnTo>
                    <a:pt x="66" y="369"/>
                  </a:lnTo>
                  <a:lnTo>
                    <a:pt x="70" y="375"/>
                  </a:lnTo>
                  <a:lnTo>
                    <a:pt x="70" y="380"/>
                  </a:lnTo>
                  <a:lnTo>
                    <a:pt x="76" y="388"/>
                  </a:lnTo>
                  <a:lnTo>
                    <a:pt x="76" y="396"/>
                  </a:lnTo>
                  <a:lnTo>
                    <a:pt x="80" y="401"/>
                  </a:lnTo>
                  <a:lnTo>
                    <a:pt x="84" y="409"/>
                  </a:lnTo>
                  <a:lnTo>
                    <a:pt x="85" y="417"/>
                  </a:lnTo>
                  <a:lnTo>
                    <a:pt x="89" y="420"/>
                  </a:lnTo>
                  <a:lnTo>
                    <a:pt x="93" y="428"/>
                  </a:lnTo>
                  <a:lnTo>
                    <a:pt x="95" y="434"/>
                  </a:lnTo>
                  <a:lnTo>
                    <a:pt x="101" y="439"/>
                  </a:lnTo>
                  <a:lnTo>
                    <a:pt x="101" y="447"/>
                  </a:lnTo>
                  <a:lnTo>
                    <a:pt x="106" y="453"/>
                  </a:lnTo>
                  <a:lnTo>
                    <a:pt x="108" y="458"/>
                  </a:lnTo>
                  <a:lnTo>
                    <a:pt x="112" y="464"/>
                  </a:lnTo>
                  <a:lnTo>
                    <a:pt x="116" y="468"/>
                  </a:lnTo>
                  <a:lnTo>
                    <a:pt x="120" y="475"/>
                  </a:lnTo>
                  <a:lnTo>
                    <a:pt x="125" y="479"/>
                  </a:lnTo>
                  <a:lnTo>
                    <a:pt x="129" y="485"/>
                  </a:lnTo>
                  <a:lnTo>
                    <a:pt x="131" y="491"/>
                  </a:lnTo>
                  <a:lnTo>
                    <a:pt x="137" y="494"/>
                  </a:lnTo>
                  <a:lnTo>
                    <a:pt x="141" y="500"/>
                  </a:lnTo>
                  <a:lnTo>
                    <a:pt x="144" y="506"/>
                  </a:lnTo>
                  <a:lnTo>
                    <a:pt x="148" y="510"/>
                  </a:lnTo>
                  <a:lnTo>
                    <a:pt x="152" y="515"/>
                  </a:lnTo>
                  <a:lnTo>
                    <a:pt x="158" y="519"/>
                  </a:lnTo>
                  <a:lnTo>
                    <a:pt x="162" y="525"/>
                  </a:lnTo>
                  <a:lnTo>
                    <a:pt x="167" y="529"/>
                  </a:lnTo>
                  <a:lnTo>
                    <a:pt x="171" y="533"/>
                  </a:lnTo>
                  <a:lnTo>
                    <a:pt x="175" y="536"/>
                  </a:lnTo>
                  <a:lnTo>
                    <a:pt x="181" y="542"/>
                  </a:lnTo>
                  <a:lnTo>
                    <a:pt x="184" y="546"/>
                  </a:lnTo>
                  <a:lnTo>
                    <a:pt x="190" y="550"/>
                  </a:lnTo>
                  <a:lnTo>
                    <a:pt x="196" y="553"/>
                  </a:lnTo>
                  <a:lnTo>
                    <a:pt x="200" y="559"/>
                  </a:lnTo>
                  <a:lnTo>
                    <a:pt x="205" y="561"/>
                  </a:lnTo>
                  <a:lnTo>
                    <a:pt x="209" y="567"/>
                  </a:lnTo>
                  <a:lnTo>
                    <a:pt x="215" y="569"/>
                  </a:lnTo>
                  <a:lnTo>
                    <a:pt x="220" y="572"/>
                  </a:lnTo>
                  <a:lnTo>
                    <a:pt x="224" y="576"/>
                  </a:lnTo>
                  <a:lnTo>
                    <a:pt x="230" y="578"/>
                  </a:lnTo>
                  <a:lnTo>
                    <a:pt x="236" y="582"/>
                  </a:lnTo>
                  <a:lnTo>
                    <a:pt x="241" y="586"/>
                  </a:lnTo>
                  <a:lnTo>
                    <a:pt x="245" y="590"/>
                  </a:lnTo>
                  <a:lnTo>
                    <a:pt x="253" y="591"/>
                  </a:lnTo>
                  <a:lnTo>
                    <a:pt x="257" y="595"/>
                  </a:lnTo>
                  <a:lnTo>
                    <a:pt x="264" y="597"/>
                  </a:lnTo>
                  <a:lnTo>
                    <a:pt x="270" y="601"/>
                  </a:lnTo>
                  <a:lnTo>
                    <a:pt x="276" y="603"/>
                  </a:lnTo>
                  <a:lnTo>
                    <a:pt x="281" y="607"/>
                  </a:lnTo>
                  <a:lnTo>
                    <a:pt x="289" y="610"/>
                  </a:lnTo>
                  <a:lnTo>
                    <a:pt x="295" y="612"/>
                  </a:lnTo>
                  <a:lnTo>
                    <a:pt x="300" y="614"/>
                  </a:lnTo>
                  <a:lnTo>
                    <a:pt x="306" y="616"/>
                  </a:lnTo>
                  <a:lnTo>
                    <a:pt x="314" y="620"/>
                  </a:lnTo>
                  <a:lnTo>
                    <a:pt x="319" y="620"/>
                  </a:lnTo>
                  <a:lnTo>
                    <a:pt x="327" y="624"/>
                  </a:lnTo>
                  <a:lnTo>
                    <a:pt x="333" y="626"/>
                  </a:lnTo>
                  <a:lnTo>
                    <a:pt x="340" y="628"/>
                  </a:lnTo>
                  <a:lnTo>
                    <a:pt x="346" y="629"/>
                  </a:lnTo>
                  <a:lnTo>
                    <a:pt x="352" y="631"/>
                  </a:lnTo>
                  <a:lnTo>
                    <a:pt x="359" y="633"/>
                  </a:lnTo>
                  <a:lnTo>
                    <a:pt x="367" y="635"/>
                  </a:lnTo>
                  <a:lnTo>
                    <a:pt x="375" y="637"/>
                  </a:lnTo>
                  <a:lnTo>
                    <a:pt x="382" y="639"/>
                  </a:lnTo>
                  <a:lnTo>
                    <a:pt x="388" y="641"/>
                  </a:lnTo>
                  <a:lnTo>
                    <a:pt x="395" y="643"/>
                  </a:lnTo>
                  <a:lnTo>
                    <a:pt x="399" y="643"/>
                  </a:lnTo>
                  <a:lnTo>
                    <a:pt x="405" y="645"/>
                  </a:lnTo>
                  <a:lnTo>
                    <a:pt x="411" y="645"/>
                  </a:lnTo>
                  <a:lnTo>
                    <a:pt x="414" y="647"/>
                  </a:lnTo>
                  <a:lnTo>
                    <a:pt x="418" y="647"/>
                  </a:lnTo>
                  <a:lnTo>
                    <a:pt x="424" y="648"/>
                  </a:lnTo>
                  <a:lnTo>
                    <a:pt x="430" y="650"/>
                  </a:lnTo>
                  <a:lnTo>
                    <a:pt x="433" y="650"/>
                  </a:lnTo>
                  <a:lnTo>
                    <a:pt x="437" y="650"/>
                  </a:lnTo>
                  <a:lnTo>
                    <a:pt x="441" y="652"/>
                  </a:lnTo>
                  <a:lnTo>
                    <a:pt x="447" y="652"/>
                  </a:lnTo>
                  <a:lnTo>
                    <a:pt x="451" y="654"/>
                  </a:lnTo>
                  <a:lnTo>
                    <a:pt x="454" y="654"/>
                  </a:lnTo>
                  <a:lnTo>
                    <a:pt x="460" y="656"/>
                  </a:lnTo>
                  <a:lnTo>
                    <a:pt x="464" y="656"/>
                  </a:lnTo>
                  <a:lnTo>
                    <a:pt x="468" y="658"/>
                  </a:lnTo>
                  <a:lnTo>
                    <a:pt x="477" y="658"/>
                  </a:lnTo>
                  <a:lnTo>
                    <a:pt x="485" y="660"/>
                  </a:lnTo>
                  <a:lnTo>
                    <a:pt x="492" y="662"/>
                  </a:lnTo>
                  <a:lnTo>
                    <a:pt x="502" y="662"/>
                  </a:lnTo>
                  <a:lnTo>
                    <a:pt x="510" y="664"/>
                  </a:lnTo>
                  <a:lnTo>
                    <a:pt x="517" y="666"/>
                  </a:lnTo>
                  <a:lnTo>
                    <a:pt x="527" y="667"/>
                  </a:lnTo>
                  <a:lnTo>
                    <a:pt x="534" y="667"/>
                  </a:lnTo>
                  <a:lnTo>
                    <a:pt x="542" y="667"/>
                  </a:lnTo>
                  <a:lnTo>
                    <a:pt x="549" y="667"/>
                  </a:lnTo>
                  <a:lnTo>
                    <a:pt x="557" y="667"/>
                  </a:lnTo>
                  <a:lnTo>
                    <a:pt x="567" y="669"/>
                  </a:lnTo>
                  <a:lnTo>
                    <a:pt x="574" y="667"/>
                  </a:lnTo>
                  <a:lnTo>
                    <a:pt x="582" y="667"/>
                  </a:lnTo>
                  <a:lnTo>
                    <a:pt x="591" y="667"/>
                  </a:lnTo>
                  <a:lnTo>
                    <a:pt x="599" y="667"/>
                  </a:lnTo>
                  <a:lnTo>
                    <a:pt x="607" y="667"/>
                  </a:lnTo>
                  <a:lnTo>
                    <a:pt x="616" y="667"/>
                  </a:lnTo>
                  <a:lnTo>
                    <a:pt x="620" y="667"/>
                  </a:lnTo>
                  <a:lnTo>
                    <a:pt x="624" y="667"/>
                  </a:lnTo>
                  <a:lnTo>
                    <a:pt x="629" y="666"/>
                  </a:lnTo>
                  <a:lnTo>
                    <a:pt x="633" y="666"/>
                  </a:lnTo>
                  <a:lnTo>
                    <a:pt x="639" y="664"/>
                  </a:lnTo>
                  <a:lnTo>
                    <a:pt x="645" y="664"/>
                  </a:lnTo>
                  <a:lnTo>
                    <a:pt x="648" y="662"/>
                  </a:lnTo>
                  <a:lnTo>
                    <a:pt x="652" y="662"/>
                  </a:lnTo>
                  <a:lnTo>
                    <a:pt x="658" y="662"/>
                  </a:lnTo>
                  <a:lnTo>
                    <a:pt x="664" y="662"/>
                  </a:lnTo>
                  <a:lnTo>
                    <a:pt x="667" y="660"/>
                  </a:lnTo>
                  <a:lnTo>
                    <a:pt x="673" y="660"/>
                  </a:lnTo>
                  <a:lnTo>
                    <a:pt x="681" y="656"/>
                  </a:lnTo>
                  <a:lnTo>
                    <a:pt x="686" y="654"/>
                  </a:lnTo>
                  <a:lnTo>
                    <a:pt x="694" y="652"/>
                  </a:lnTo>
                  <a:lnTo>
                    <a:pt x="704" y="650"/>
                  </a:lnTo>
                  <a:lnTo>
                    <a:pt x="711" y="648"/>
                  </a:lnTo>
                  <a:lnTo>
                    <a:pt x="717" y="645"/>
                  </a:lnTo>
                  <a:lnTo>
                    <a:pt x="723" y="643"/>
                  </a:lnTo>
                  <a:lnTo>
                    <a:pt x="730" y="641"/>
                  </a:lnTo>
                  <a:lnTo>
                    <a:pt x="738" y="637"/>
                  </a:lnTo>
                  <a:lnTo>
                    <a:pt x="743" y="635"/>
                  </a:lnTo>
                  <a:lnTo>
                    <a:pt x="751" y="631"/>
                  </a:lnTo>
                  <a:lnTo>
                    <a:pt x="757" y="629"/>
                  </a:lnTo>
                  <a:lnTo>
                    <a:pt x="764" y="626"/>
                  </a:lnTo>
                  <a:lnTo>
                    <a:pt x="770" y="622"/>
                  </a:lnTo>
                  <a:lnTo>
                    <a:pt x="778" y="620"/>
                  </a:lnTo>
                  <a:lnTo>
                    <a:pt x="783" y="618"/>
                  </a:lnTo>
                  <a:lnTo>
                    <a:pt x="789" y="614"/>
                  </a:lnTo>
                  <a:lnTo>
                    <a:pt x="795" y="609"/>
                  </a:lnTo>
                  <a:lnTo>
                    <a:pt x="801" y="605"/>
                  </a:lnTo>
                  <a:lnTo>
                    <a:pt x="804" y="601"/>
                  </a:lnTo>
                  <a:lnTo>
                    <a:pt x="810" y="597"/>
                  </a:lnTo>
                  <a:lnTo>
                    <a:pt x="816" y="595"/>
                  </a:lnTo>
                  <a:lnTo>
                    <a:pt x="821" y="590"/>
                  </a:lnTo>
                  <a:lnTo>
                    <a:pt x="827" y="586"/>
                  </a:lnTo>
                  <a:lnTo>
                    <a:pt x="831" y="582"/>
                  </a:lnTo>
                  <a:lnTo>
                    <a:pt x="837" y="578"/>
                  </a:lnTo>
                  <a:lnTo>
                    <a:pt x="842" y="572"/>
                  </a:lnTo>
                  <a:lnTo>
                    <a:pt x="848" y="569"/>
                  </a:lnTo>
                  <a:lnTo>
                    <a:pt x="852" y="563"/>
                  </a:lnTo>
                  <a:lnTo>
                    <a:pt x="856" y="559"/>
                  </a:lnTo>
                  <a:lnTo>
                    <a:pt x="861" y="553"/>
                  </a:lnTo>
                  <a:lnTo>
                    <a:pt x="867" y="548"/>
                  </a:lnTo>
                  <a:lnTo>
                    <a:pt x="871" y="542"/>
                  </a:lnTo>
                  <a:lnTo>
                    <a:pt x="875" y="538"/>
                  </a:lnTo>
                  <a:lnTo>
                    <a:pt x="879" y="533"/>
                  </a:lnTo>
                  <a:lnTo>
                    <a:pt x="884" y="527"/>
                  </a:lnTo>
                  <a:lnTo>
                    <a:pt x="886" y="521"/>
                  </a:lnTo>
                  <a:lnTo>
                    <a:pt x="892" y="515"/>
                  </a:lnTo>
                  <a:lnTo>
                    <a:pt x="894" y="510"/>
                  </a:lnTo>
                  <a:lnTo>
                    <a:pt x="899" y="506"/>
                  </a:lnTo>
                  <a:lnTo>
                    <a:pt x="903" y="498"/>
                  </a:lnTo>
                  <a:lnTo>
                    <a:pt x="907" y="493"/>
                  </a:lnTo>
                  <a:lnTo>
                    <a:pt x="909" y="485"/>
                  </a:lnTo>
                  <a:lnTo>
                    <a:pt x="915" y="481"/>
                  </a:lnTo>
                  <a:lnTo>
                    <a:pt x="917" y="474"/>
                  </a:lnTo>
                  <a:lnTo>
                    <a:pt x="920" y="468"/>
                  </a:lnTo>
                  <a:lnTo>
                    <a:pt x="924" y="460"/>
                  </a:lnTo>
                  <a:lnTo>
                    <a:pt x="926" y="456"/>
                  </a:lnTo>
                  <a:lnTo>
                    <a:pt x="930" y="449"/>
                  </a:lnTo>
                  <a:lnTo>
                    <a:pt x="934" y="441"/>
                  </a:lnTo>
                  <a:lnTo>
                    <a:pt x="936" y="434"/>
                  </a:lnTo>
                  <a:lnTo>
                    <a:pt x="939" y="428"/>
                  </a:lnTo>
                  <a:lnTo>
                    <a:pt x="943" y="422"/>
                  </a:lnTo>
                  <a:lnTo>
                    <a:pt x="945" y="415"/>
                  </a:lnTo>
                  <a:lnTo>
                    <a:pt x="949" y="407"/>
                  </a:lnTo>
                  <a:lnTo>
                    <a:pt x="951" y="401"/>
                  </a:lnTo>
                  <a:lnTo>
                    <a:pt x="955" y="392"/>
                  </a:lnTo>
                  <a:lnTo>
                    <a:pt x="956" y="386"/>
                  </a:lnTo>
                  <a:lnTo>
                    <a:pt x="960" y="379"/>
                  </a:lnTo>
                  <a:lnTo>
                    <a:pt x="962" y="371"/>
                  </a:lnTo>
                  <a:lnTo>
                    <a:pt x="966" y="363"/>
                  </a:lnTo>
                  <a:lnTo>
                    <a:pt x="968" y="356"/>
                  </a:lnTo>
                  <a:lnTo>
                    <a:pt x="972" y="348"/>
                  </a:lnTo>
                  <a:lnTo>
                    <a:pt x="976" y="341"/>
                  </a:lnTo>
                  <a:lnTo>
                    <a:pt x="981" y="337"/>
                  </a:lnTo>
                  <a:lnTo>
                    <a:pt x="987" y="335"/>
                  </a:lnTo>
                  <a:lnTo>
                    <a:pt x="991" y="339"/>
                  </a:lnTo>
                  <a:lnTo>
                    <a:pt x="993" y="346"/>
                  </a:lnTo>
                  <a:lnTo>
                    <a:pt x="989" y="354"/>
                  </a:lnTo>
                  <a:lnTo>
                    <a:pt x="985" y="363"/>
                  </a:lnTo>
                  <a:lnTo>
                    <a:pt x="981" y="369"/>
                  </a:lnTo>
                  <a:lnTo>
                    <a:pt x="981" y="379"/>
                  </a:lnTo>
                  <a:lnTo>
                    <a:pt x="976" y="386"/>
                  </a:lnTo>
                  <a:lnTo>
                    <a:pt x="976" y="396"/>
                  </a:lnTo>
                  <a:lnTo>
                    <a:pt x="972" y="403"/>
                  </a:lnTo>
                  <a:lnTo>
                    <a:pt x="968" y="411"/>
                  </a:lnTo>
                  <a:lnTo>
                    <a:pt x="966" y="420"/>
                  </a:lnTo>
                  <a:lnTo>
                    <a:pt x="962" y="428"/>
                  </a:lnTo>
                  <a:lnTo>
                    <a:pt x="958" y="436"/>
                  </a:lnTo>
                  <a:lnTo>
                    <a:pt x="956" y="445"/>
                  </a:lnTo>
                  <a:lnTo>
                    <a:pt x="953" y="453"/>
                  </a:lnTo>
                  <a:lnTo>
                    <a:pt x="951" y="460"/>
                  </a:lnTo>
                  <a:lnTo>
                    <a:pt x="947" y="468"/>
                  </a:lnTo>
                  <a:lnTo>
                    <a:pt x="945" y="475"/>
                  </a:lnTo>
                  <a:lnTo>
                    <a:pt x="939" y="483"/>
                  </a:lnTo>
                  <a:lnTo>
                    <a:pt x="937" y="491"/>
                  </a:lnTo>
                  <a:lnTo>
                    <a:pt x="934" y="498"/>
                  </a:lnTo>
                  <a:lnTo>
                    <a:pt x="932" y="506"/>
                  </a:lnTo>
                  <a:lnTo>
                    <a:pt x="926" y="512"/>
                  </a:lnTo>
                  <a:lnTo>
                    <a:pt x="924" y="519"/>
                  </a:lnTo>
                  <a:lnTo>
                    <a:pt x="920" y="527"/>
                  </a:lnTo>
                  <a:lnTo>
                    <a:pt x="917" y="534"/>
                  </a:lnTo>
                  <a:lnTo>
                    <a:pt x="913" y="540"/>
                  </a:lnTo>
                  <a:lnTo>
                    <a:pt x="909" y="548"/>
                  </a:lnTo>
                  <a:lnTo>
                    <a:pt x="905" y="553"/>
                  </a:lnTo>
                  <a:lnTo>
                    <a:pt x="901" y="561"/>
                  </a:lnTo>
                  <a:lnTo>
                    <a:pt x="898" y="569"/>
                  </a:lnTo>
                  <a:lnTo>
                    <a:pt x="894" y="574"/>
                  </a:lnTo>
                  <a:lnTo>
                    <a:pt x="890" y="580"/>
                  </a:lnTo>
                  <a:lnTo>
                    <a:pt x="884" y="588"/>
                  </a:lnTo>
                  <a:lnTo>
                    <a:pt x="880" y="593"/>
                  </a:lnTo>
                  <a:lnTo>
                    <a:pt x="877" y="599"/>
                  </a:lnTo>
                  <a:lnTo>
                    <a:pt x="871" y="605"/>
                  </a:lnTo>
                  <a:lnTo>
                    <a:pt x="867" y="610"/>
                  </a:lnTo>
                  <a:lnTo>
                    <a:pt x="861" y="614"/>
                  </a:lnTo>
                  <a:lnTo>
                    <a:pt x="858" y="622"/>
                  </a:lnTo>
                  <a:lnTo>
                    <a:pt x="854" y="626"/>
                  </a:lnTo>
                  <a:lnTo>
                    <a:pt x="848" y="633"/>
                  </a:lnTo>
                  <a:lnTo>
                    <a:pt x="842" y="637"/>
                  </a:lnTo>
                  <a:lnTo>
                    <a:pt x="837" y="643"/>
                  </a:lnTo>
                  <a:lnTo>
                    <a:pt x="831" y="647"/>
                  </a:lnTo>
                  <a:lnTo>
                    <a:pt x="827" y="652"/>
                  </a:lnTo>
                  <a:lnTo>
                    <a:pt x="820" y="658"/>
                  </a:lnTo>
                  <a:lnTo>
                    <a:pt x="816" y="662"/>
                  </a:lnTo>
                  <a:lnTo>
                    <a:pt x="810" y="667"/>
                  </a:lnTo>
                  <a:lnTo>
                    <a:pt x="804" y="671"/>
                  </a:lnTo>
                  <a:lnTo>
                    <a:pt x="797" y="675"/>
                  </a:lnTo>
                  <a:lnTo>
                    <a:pt x="791" y="679"/>
                  </a:lnTo>
                  <a:lnTo>
                    <a:pt x="783" y="683"/>
                  </a:lnTo>
                  <a:lnTo>
                    <a:pt x="778" y="686"/>
                  </a:lnTo>
                  <a:lnTo>
                    <a:pt x="772" y="692"/>
                  </a:lnTo>
                  <a:lnTo>
                    <a:pt x="764" y="694"/>
                  </a:lnTo>
                  <a:lnTo>
                    <a:pt x="757" y="698"/>
                  </a:lnTo>
                  <a:lnTo>
                    <a:pt x="751" y="702"/>
                  </a:lnTo>
                  <a:lnTo>
                    <a:pt x="742" y="704"/>
                  </a:lnTo>
                  <a:lnTo>
                    <a:pt x="736" y="707"/>
                  </a:lnTo>
                  <a:lnTo>
                    <a:pt x="726" y="709"/>
                  </a:lnTo>
                  <a:lnTo>
                    <a:pt x="719" y="713"/>
                  </a:lnTo>
                  <a:lnTo>
                    <a:pt x="711" y="715"/>
                  </a:lnTo>
                  <a:lnTo>
                    <a:pt x="704" y="717"/>
                  </a:lnTo>
                  <a:lnTo>
                    <a:pt x="694" y="721"/>
                  </a:lnTo>
                  <a:lnTo>
                    <a:pt x="686" y="723"/>
                  </a:lnTo>
                  <a:lnTo>
                    <a:pt x="681" y="723"/>
                  </a:lnTo>
                  <a:lnTo>
                    <a:pt x="675" y="724"/>
                  </a:lnTo>
                  <a:lnTo>
                    <a:pt x="669" y="724"/>
                  </a:lnTo>
                  <a:lnTo>
                    <a:pt x="664" y="726"/>
                  </a:lnTo>
                  <a:lnTo>
                    <a:pt x="658" y="726"/>
                  </a:lnTo>
                  <a:lnTo>
                    <a:pt x="654" y="728"/>
                  </a:lnTo>
                  <a:lnTo>
                    <a:pt x="648" y="728"/>
                  </a:lnTo>
                  <a:lnTo>
                    <a:pt x="645" y="730"/>
                  </a:lnTo>
                  <a:lnTo>
                    <a:pt x="639" y="730"/>
                  </a:lnTo>
                  <a:lnTo>
                    <a:pt x="633" y="730"/>
                  </a:lnTo>
                  <a:lnTo>
                    <a:pt x="629" y="730"/>
                  </a:lnTo>
                  <a:lnTo>
                    <a:pt x="624" y="732"/>
                  </a:lnTo>
                  <a:lnTo>
                    <a:pt x="620" y="732"/>
                  </a:lnTo>
                  <a:lnTo>
                    <a:pt x="616" y="732"/>
                  </a:lnTo>
                  <a:lnTo>
                    <a:pt x="610" y="734"/>
                  </a:lnTo>
                  <a:lnTo>
                    <a:pt x="605" y="734"/>
                  </a:lnTo>
                  <a:lnTo>
                    <a:pt x="601" y="734"/>
                  </a:lnTo>
                  <a:lnTo>
                    <a:pt x="597" y="734"/>
                  </a:lnTo>
                  <a:lnTo>
                    <a:pt x="591" y="734"/>
                  </a:lnTo>
                  <a:lnTo>
                    <a:pt x="586" y="734"/>
                  </a:lnTo>
                  <a:lnTo>
                    <a:pt x="582" y="734"/>
                  </a:lnTo>
                  <a:lnTo>
                    <a:pt x="578" y="734"/>
                  </a:lnTo>
                  <a:lnTo>
                    <a:pt x="574" y="734"/>
                  </a:lnTo>
                  <a:lnTo>
                    <a:pt x="569" y="734"/>
                  </a:lnTo>
                  <a:lnTo>
                    <a:pt x="565" y="734"/>
                  </a:lnTo>
                  <a:lnTo>
                    <a:pt x="559" y="734"/>
                  </a:lnTo>
                  <a:lnTo>
                    <a:pt x="555" y="734"/>
                  </a:lnTo>
                  <a:lnTo>
                    <a:pt x="549" y="734"/>
                  </a:lnTo>
                  <a:lnTo>
                    <a:pt x="542" y="734"/>
                  </a:lnTo>
                  <a:lnTo>
                    <a:pt x="534" y="734"/>
                  </a:lnTo>
                  <a:lnTo>
                    <a:pt x="530" y="732"/>
                  </a:lnTo>
                  <a:lnTo>
                    <a:pt x="525" y="732"/>
                  </a:lnTo>
                  <a:lnTo>
                    <a:pt x="519" y="730"/>
                  </a:lnTo>
                  <a:lnTo>
                    <a:pt x="515" y="730"/>
                  </a:lnTo>
                  <a:lnTo>
                    <a:pt x="511" y="730"/>
                  </a:lnTo>
                  <a:lnTo>
                    <a:pt x="508" y="728"/>
                  </a:lnTo>
                  <a:lnTo>
                    <a:pt x="502" y="728"/>
                  </a:lnTo>
                  <a:lnTo>
                    <a:pt x="498" y="728"/>
                  </a:lnTo>
                  <a:lnTo>
                    <a:pt x="494" y="728"/>
                  </a:lnTo>
                  <a:lnTo>
                    <a:pt x="491" y="726"/>
                  </a:lnTo>
                  <a:lnTo>
                    <a:pt x="483" y="726"/>
                  </a:lnTo>
                  <a:lnTo>
                    <a:pt x="481" y="724"/>
                  </a:lnTo>
                  <a:lnTo>
                    <a:pt x="475" y="724"/>
                  </a:lnTo>
                  <a:lnTo>
                    <a:pt x="472" y="723"/>
                  </a:lnTo>
                  <a:lnTo>
                    <a:pt x="466" y="723"/>
                  </a:lnTo>
                  <a:lnTo>
                    <a:pt x="462" y="723"/>
                  </a:lnTo>
                  <a:lnTo>
                    <a:pt x="456" y="721"/>
                  </a:lnTo>
                  <a:lnTo>
                    <a:pt x="453" y="721"/>
                  </a:lnTo>
                  <a:lnTo>
                    <a:pt x="447" y="719"/>
                  </a:lnTo>
                  <a:lnTo>
                    <a:pt x="441" y="719"/>
                  </a:lnTo>
                  <a:lnTo>
                    <a:pt x="437" y="717"/>
                  </a:lnTo>
                  <a:lnTo>
                    <a:pt x="433" y="715"/>
                  </a:lnTo>
                  <a:lnTo>
                    <a:pt x="428" y="715"/>
                  </a:lnTo>
                  <a:lnTo>
                    <a:pt x="424" y="715"/>
                  </a:lnTo>
                  <a:lnTo>
                    <a:pt x="418" y="713"/>
                  </a:lnTo>
                  <a:lnTo>
                    <a:pt x="413" y="711"/>
                  </a:lnTo>
                  <a:lnTo>
                    <a:pt x="407" y="709"/>
                  </a:lnTo>
                  <a:lnTo>
                    <a:pt x="403" y="709"/>
                  </a:lnTo>
                  <a:lnTo>
                    <a:pt x="397" y="709"/>
                  </a:lnTo>
                  <a:lnTo>
                    <a:pt x="394" y="707"/>
                  </a:lnTo>
                  <a:lnTo>
                    <a:pt x="388" y="707"/>
                  </a:lnTo>
                  <a:lnTo>
                    <a:pt x="382" y="705"/>
                  </a:lnTo>
                  <a:lnTo>
                    <a:pt x="373" y="704"/>
                  </a:lnTo>
                  <a:lnTo>
                    <a:pt x="365" y="702"/>
                  </a:lnTo>
                  <a:lnTo>
                    <a:pt x="357" y="700"/>
                  </a:lnTo>
                  <a:lnTo>
                    <a:pt x="348" y="698"/>
                  </a:lnTo>
                  <a:lnTo>
                    <a:pt x="340" y="696"/>
                  </a:lnTo>
                  <a:lnTo>
                    <a:pt x="333" y="692"/>
                  </a:lnTo>
                  <a:lnTo>
                    <a:pt x="325" y="692"/>
                  </a:lnTo>
                  <a:lnTo>
                    <a:pt x="317" y="688"/>
                  </a:lnTo>
                  <a:lnTo>
                    <a:pt x="310" y="686"/>
                  </a:lnTo>
                  <a:lnTo>
                    <a:pt x="304" y="683"/>
                  </a:lnTo>
                  <a:lnTo>
                    <a:pt x="295" y="681"/>
                  </a:lnTo>
                  <a:lnTo>
                    <a:pt x="287" y="679"/>
                  </a:lnTo>
                  <a:lnTo>
                    <a:pt x="279" y="675"/>
                  </a:lnTo>
                  <a:lnTo>
                    <a:pt x="274" y="673"/>
                  </a:lnTo>
                  <a:lnTo>
                    <a:pt x="266" y="669"/>
                  </a:lnTo>
                  <a:lnTo>
                    <a:pt x="260" y="667"/>
                  </a:lnTo>
                  <a:lnTo>
                    <a:pt x="253" y="662"/>
                  </a:lnTo>
                  <a:lnTo>
                    <a:pt x="245" y="660"/>
                  </a:lnTo>
                  <a:lnTo>
                    <a:pt x="239" y="656"/>
                  </a:lnTo>
                  <a:lnTo>
                    <a:pt x="232" y="654"/>
                  </a:lnTo>
                  <a:lnTo>
                    <a:pt x="226" y="650"/>
                  </a:lnTo>
                  <a:lnTo>
                    <a:pt x="220" y="647"/>
                  </a:lnTo>
                  <a:lnTo>
                    <a:pt x="215" y="643"/>
                  </a:lnTo>
                  <a:lnTo>
                    <a:pt x="209" y="639"/>
                  </a:lnTo>
                  <a:lnTo>
                    <a:pt x="201" y="635"/>
                  </a:lnTo>
                  <a:lnTo>
                    <a:pt x="196" y="631"/>
                  </a:lnTo>
                  <a:lnTo>
                    <a:pt x="190" y="626"/>
                  </a:lnTo>
                  <a:lnTo>
                    <a:pt x="184" y="624"/>
                  </a:lnTo>
                  <a:lnTo>
                    <a:pt x="179" y="620"/>
                  </a:lnTo>
                  <a:lnTo>
                    <a:pt x="173" y="614"/>
                  </a:lnTo>
                  <a:lnTo>
                    <a:pt x="167" y="610"/>
                  </a:lnTo>
                  <a:lnTo>
                    <a:pt x="162" y="607"/>
                  </a:lnTo>
                  <a:lnTo>
                    <a:pt x="156" y="601"/>
                  </a:lnTo>
                  <a:lnTo>
                    <a:pt x="150" y="595"/>
                  </a:lnTo>
                  <a:lnTo>
                    <a:pt x="144" y="591"/>
                  </a:lnTo>
                  <a:lnTo>
                    <a:pt x="141" y="588"/>
                  </a:lnTo>
                  <a:lnTo>
                    <a:pt x="135" y="582"/>
                  </a:lnTo>
                  <a:lnTo>
                    <a:pt x="129" y="578"/>
                  </a:lnTo>
                  <a:lnTo>
                    <a:pt x="125" y="572"/>
                  </a:lnTo>
                  <a:lnTo>
                    <a:pt x="120" y="567"/>
                  </a:lnTo>
                  <a:lnTo>
                    <a:pt x="116" y="559"/>
                  </a:lnTo>
                  <a:lnTo>
                    <a:pt x="110" y="555"/>
                  </a:lnTo>
                  <a:lnTo>
                    <a:pt x="106" y="548"/>
                  </a:lnTo>
                  <a:lnTo>
                    <a:pt x="101" y="544"/>
                  </a:lnTo>
                  <a:lnTo>
                    <a:pt x="97" y="538"/>
                  </a:lnTo>
                  <a:lnTo>
                    <a:pt x="91" y="533"/>
                  </a:lnTo>
                  <a:lnTo>
                    <a:pt x="87" y="527"/>
                  </a:lnTo>
                  <a:lnTo>
                    <a:pt x="84" y="521"/>
                  </a:lnTo>
                  <a:lnTo>
                    <a:pt x="78" y="513"/>
                  </a:lnTo>
                  <a:lnTo>
                    <a:pt x="74" y="508"/>
                  </a:lnTo>
                  <a:lnTo>
                    <a:pt x="70" y="500"/>
                  </a:lnTo>
                  <a:lnTo>
                    <a:pt x="66" y="494"/>
                  </a:lnTo>
                  <a:lnTo>
                    <a:pt x="63" y="489"/>
                  </a:lnTo>
                  <a:lnTo>
                    <a:pt x="59" y="483"/>
                  </a:lnTo>
                  <a:lnTo>
                    <a:pt x="53" y="475"/>
                  </a:lnTo>
                  <a:lnTo>
                    <a:pt x="51" y="470"/>
                  </a:lnTo>
                  <a:lnTo>
                    <a:pt x="47" y="460"/>
                  </a:lnTo>
                  <a:lnTo>
                    <a:pt x="44" y="453"/>
                  </a:lnTo>
                  <a:lnTo>
                    <a:pt x="40" y="447"/>
                  </a:lnTo>
                  <a:lnTo>
                    <a:pt x="36" y="439"/>
                  </a:lnTo>
                  <a:lnTo>
                    <a:pt x="32" y="432"/>
                  </a:lnTo>
                  <a:lnTo>
                    <a:pt x="28" y="424"/>
                  </a:lnTo>
                  <a:lnTo>
                    <a:pt x="26" y="417"/>
                  </a:lnTo>
                  <a:lnTo>
                    <a:pt x="23" y="411"/>
                  </a:lnTo>
                  <a:lnTo>
                    <a:pt x="21" y="403"/>
                  </a:lnTo>
                  <a:lnTo>
                    <a:pt x="17" y="396"/>
                  </a:lnTo>
                  <a:lnTo>
                    <a:pt x="15" y="388"/>
                  </a:lnTo>
                  <a:lnTo>
                    <a:pt x="11" y="380"/>
                  </a:lnTo>
                  <a:lnTo>
                    <a:pt x="11" y="375"/>
                  </a:lnTo>
                  <a:lnTo>
                    <a:pt x="9" y="367"/>
                  </a:lnTo>
                  <a:lnTo>
                    <a:pt x="7" y="360"/>
                  </a:lnTo>
                  <a:lnTo>
                    <a:pt x="6" y="354"/>
                  </a:lnTo>
                  <a:lnTo>
                    <a:pt x="4" y="346"/>
                  </a:lnTo>
                  <a:lnTo>
                    <a:pt x="4" y="339"/>
                  </a:lnTo>
                  <a:lnTo>
                    <a:pt x="2" y="333"/>
                  </a:lnTo>
                  <a:lnTo>
                    <a:pt x="2" y="327"/>
                  </a:lnTo>
                  <a:lnTo>
                    <a:pt x="0" y="320"/>
                  </a:lnTo>
                  <a:lnTo>
                    <a:pt x="0" y="314"/>
                  </a:lnTo>
                  <a:lnTo>
                    <a:pt x="0" y="306"/>
                  </a:lnTo>
                  <a:lnTo>
                    <a:pt x="0" y="301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0" y="280"/>
                  </a:lnTo>
                  <a:lnTo>
                    <a:pt x="0" y="274"/>
                  </a:lnTo>
                  <a:lnTo>
                    <a:pt x="0" y="266"/>
                  </a:lnTo>
                  <a:lnTo>
                    <a:pt x="2" y="261"/>
                  </a:lnTo>
                  <a:lnTo>
                    <a:pt x="4" y="255"/>
                  </a:lnTo>
                  <a:lnTo>
                    <a:pt x="6" y="249"/>
                  </a:lnTo>
                  <a:lnTo>
                    <a:pt x="6" y="242"/>
                  </a:lnTo>
                  <a:lnTo>
                    <a:pt x="6" y="236"/>
                  </a:lnTo>
                  <a:lnTo>
                    <a:pt x="7" y="228"/>
                  </a:lnTo>
                  <a:lnTo>
                    <a:pt x="9" y="225"/>
                  </a:lnTo>
                  <a:lnTo>
                    <a:pt x="11" y="217"/>
                  </a:lnTo>
                  <a:lnTo>
                    <a:pt x="13" y="211"/>
                  </a:lnTo>
                  <a:lnTo>
                    <a:pt x="17" y="204"/>
                  </a:lnTo>
                  <a:lnTo>
                    <a:pt x="17" y="200"/>
                  </a:lnTo>
                  <a:lnTo>
                    <a:pt x="19" y="192"/>
                  </a:lnTo>
                  <a:lnTo>
                    <a:pt x="23" y="187"/>
                  </a:lnTo>
                  <a:lnTo>
                    <a:pt x="25" y="179"/>
                  </a:lnTo>
                  <a:lnTo>
                    <a:pt x="26" y="173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4" y="154"/>
                  </a:lnTo>
                  <a:lnTo>
                    <a:pt x="38" y="150"/>
                  </a:lnTo>
                  <a:lnTo>
                    <a:pt x="42" y="143"/>
                  </a:lnTo>
                  <a:lnTo>
                    <a:pt x="44" y="137"/>
                  </a:lnTo>
                  <a:lnTo>
                    <a:pt x="47" y="130"/>
                  </a:lnTo>
                  <a:lnTo>
                    <a:pt x="51" y="126"/>
                  </a:lnTo>
                  <a:lnTo>
                    <a:pt x="53" y="118"/>
                  </a:lnTo>
                  <a:lnTo>
                    <a:pt x="59" y="112"/>
                  </a:lnTo>
                  <a:lnTo>
                    <a:pt x="61" y="107"/>
                  </a:lnTo>
                  <a:lnTo>
                    <a:pt x="66" y="101"/>
                  </a:lnTo>
                  <a:lnTo>
                    <a:pt x="70" y="95"/>
                  </a:lnTo>
                  <a:lnTo>
                    <a:pt x="74" y="88"/>
                  </a:lnTo>
                  <a:lnTo>
                    <a:pt x="76" y="82"/>
                  </a:lnTo>
                  <a:lnTo>
                    <a:pt x="84" y="76"/>
                  </a:lnTo>
                  <a:lnTo>
                    <a:pt x="85" y="71"/>
                  </a:lnTo>
                  <a:lnTo>
                    <a:pt x="89" y="65"/>
                  </a:lnTo>
                  <a:lnTo>
                    <a:pt x="95" y="57"/>
                  </a:lnTo>
                  <a:lnTo>
                    <a:pt x="101" y="53"/>
                  </a:lnTo>
                  <a:lnTo>
                    <a:pt x="103" y="46"/>
                  </a:lnTo>
                  <a:lnTo>
                    <a:pt x="108" y="40"/>
                  </a:lnTo>
                  <a:lnTo>
                    <a:pt x="112" y="33"/>
                  </a:lnTo>
                  <a:lnTo>
                    <a:pt x="118" y="29"/>
                  </a:lnTo>
                  <a:lnTo>
                    <a:pt x="123" y="21"/>
                  </a:lnTo>
                  <a:lnTo>
                    <a:pt x="127" y="15"/>
                  </a:lnTo>
                  <a:lnTo>
                    <a:pt x="131" y="10"/>
                  </a:lnTo>
                  <a:lnTo>
                    <a:pt x="137" y="4"/>
                  </a:lnTo>
                  <a:lnTo>
                    <a:pt x="142" y="0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4" y="10"/>
                  </a:lnTo>
                  <a:lnTo>
                    <a:pt x="154" y="14"/>
                  </a:lnTo>
                  <a:lnTo>
                    <a:pt x="154" y="17"/>
                  </a:lnTo>
                  <a:lnTo>
                    <a:pt x="154" y="1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55" name="Group 154"/>
          <p:cNvGrpSpPr/>
          <p:nvPr>
            <p:custDataLst>
              <p:tags r:id="rId7"/>
            </p:custDataLst>
          </p:nvPr>
        </p:nvGrpSpPr>
        <p:grpSpPr>
          <a:xfrm>
            <a:off x="3276043" y="4310513"/>
            <a:ext cx="2634364" cy="1636805"/>
            <a:chOff x="3269261" y="4061668"/>
            <a:chExt cx="2634364" cy="16368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0" name="Oval 149"/>
            <p:cNvSpPr/>
            <p:nvPr/>
          </p:nvSpPr>
          <p:spPr>
            <a:xfrm>
              <a:off x="3768041" y="4061668"/>
              <a:ext cx="1636805" cy="1636805"/>
            </a:xfrm>
            <a:prstGeom prst="ellipse">
              <a:avLst/>
            </a:prstGeom>
            <a:gradFill flip="none" rotWithShape="1">
              <a:gsLst>
                <a:gs pos="0">
                  <a:srgbClr val="260014"/>
                </a:gs>
                <a:gs pos="98000">
                  <a:srgbClr val="7E0042"/>
                </a:gs>
              </a:gsLst>
              <a:lin ang="16200000" scaled="1"/>
              <a:tileRect/>
            </a:gradFill>
            <a:ln>
              <a:solidFill>
                <a:schemeClr val="tx2">
                  <a:lumMod val="2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269261" y="4611511"/>
              <a:ext cx="2634364" cy="107721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Death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Group 11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724025" y="561975"/>
            <a:ext cx="5688013" cy="5629275"/>
            <a:chOff x="2486" y="1765"/>
            <a:chExt cx="775" cy="767"/>
          </a:xfrm>
        </p:grpSpPr>
        <p:sp>
          <p:nvSpPr>
            <p:cNvPr id="122" name="Freeform 131"/>
            <p:cNvSpPr>
              <a:spLocks/>
            </p:cNvSpPr>
            <p:nvPr/>
          </p:nvSpPr>
          <p:spPr bwMode="auto">
            <a:xfrm>
              <a:off x="2727" y="2318"/>
              <a:ext cx="44" cy="64"/>
            </a:xfrm>
            <a:custGeom>
              <a:avLst/>
              <a:gdLst>
                <a:gd name="T0" fmla="*/ 42 w 88"/>
                <a:gd name="T1" fmla="*/ 0 h 129"/>
                <a:gd name="T2" fmla="*/ 23 w 88"/>
                <a:gd name="T3" fmla="*/ 38 h 129"/>
                <a:gd name="T4" fmla="*/ 0 w 88"/>
                <a:gd name="T5" fmla="*/ 89 h 129"/>
                <a:gd name="T6" fmla="*/ 3 w 88"/>
                <a:gd name="T7" fmla="*/ 98 h 129"/>
                <a:gd name="T8" fmla="*/ 0 w 88"/>
                <a:gd name="T9" fmla="*/ 129 h 129"/>
                <a:gd name="T10" fmla="*/ 29 w 88"/>
                <a:gd name="T11" fmla="*/ 95 h 129"/>
                <a:gd name="T12" fmla="*/ 88 w 88"/>
                <a:gd name="T13" fmla="*/ 41 h 129"/>
                <a:gd name="T14" fmla="*/ 63 w 88"/>
                <a:gd name="T15" fmla="*/ 46 h 129"/>
                <a:gd name="T16" fmla="*/ 64 w 88"/>
                <a:gd name="T17" fmla="*/ 45 h 129"/>
                <a:gd name="T18" fmla="*/ 67 w 88"/>
                <a:gd name="T19" fmla="*/ 43 h 129"/>
                <a:gd name="T20" fmla="*/ 71 w 88"/>
                <a:gd name="T21" fmla="*/ 38 h 129"/>
                <a:gd name="T22" fmla="*/ 77 w 88"/>
                <a:gd name="T23" fmla="*/ 33 h 129"/>
                <a:gd name="T24" fmla="*/ 83 w 88"/>
                <a:gd name="T25" fmla="*/ 26 h 129"/>
                <a:gd name="T26" fmla="*/ 85 w 88"/>
                <a:gd name="T27" fmla="*/ 19 h 129"/>
                <a:gd name="T28" fmla="*/ 86 w 88"/>
                <a:gd name="T29" fmla="*/ 14 h 129"/>
                <a:gd name="T30" fmla="*/ 86 w 88"/>
                <a:gd name="T31" fmla="*/ 12 h 129"/>
                <a:gd name="T32" fmla="*/ 60 w 88"/>
                <a:gd name="T33" fmla="*/ 15 h 129"/>
                <a:gd name="T34" fmla="*/ 42 w 88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29">
                  <a:moveTo>
                    <a:pt x="42" y="0"/>
                  </a:moveTo>
                  <a:lnTo>
                    <a:pt x="23" y="38"/>
                  </a:lnTo>
                  <a:lnTo>
                    <a:pt x="0" y="89"/>
                  </a:lnTo>
                  <a:lnTo>
                    <a:pt x="3" y="98"/>
                  </a:lnTo>
                  <a:lnTo>
                    <a:pt x="0" y="129"/>
                  </a:lnTo>
                  <a:lnTo>
                    <a:pt x="29" y="95"/>
                  </a:lnTo>
                  <a:lnTo>
                    <a:pt x="88" y="41"/>
                  </a:lnTo>
                  <a:lnTo>
                    <a:pt x="63" y="46"/>
                  </a:lnTo>
                  <a:lnTo>
                    <a:pt x="64" y="45"/>
                  </a:lnTo>
                  <a:lnTo>
                    <a:pt x="67" y="43"/>
                  </a:lnTo>
                  <a:lnTo>
                    <a:pt x="71" y="38"/>
                  </a:lnTo>
                  <a:lnTo>
                    <a:pt x="77" y="33"/>
                  </a:lnTo>
                  <a:lnTo>
                    <a:pt x="83" y="26"/>
                  </a:lnTo>
                  <a:lnTo>
                    <a:pt x="85" y="19"/>
                  </a:lnTo>
                  <a:lnTo>
                    <a:pt x="86" y="14"/>
                  </a:lnTo>
                  <a:lnTo>
                    <a:pt x="86" y="12"/>
                  </a:lnTo>
                  <a:lnTo>
                    <a:pt x="60" y="1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3" name="Freeform 132"/>
            <p:cNvSpPr>
              <a:spLocks/>
            </p:cNvSpPr>
            <p:nvPr/>
          </p:nvSpPr>
          <p:spPr bwMode="auto">
            <a:xfrm>
              <a:off x="2846" y="2372"/>
              <a:ext cx="32" cy="57"/>
            </a:xfrm>
            <a:custGeom>
              <a:avLst/>
              <a:gdLst>
                <a:gd name="T0" fmla="*/ 19 w 63"/>
                <a:gd name="T1" fmla="*/ 2 h 114"/>
                <a:gd name="T2" fmla="*/ 11 w 63"/>
                <a:gd name="T3" fmla="*/ 33 h 114"/>
                <a:gd name="T4" fmla="*/ 5 w 63"/>
                <a:gd name="T5" fmla="*/ 8 h 114"/>
                <a:gd name="T6" fmla="*/ 4 w 63"/>
                <a:gd name="T7" fmla="*/ 16 h 114"/>
                <a:gd name="T8" fmla="*/ 1 w 63"/>
                <a:gd name="T9" fmla="*/ 33 h 114"/>
                <a:gd name="T10" fmla="*/ 0 w 63"/>
                <a:gd name="T11" fmla="*/ 51 h 114"/>
                <a:gd name="T12" fmla="*/ 2 w 63"/>
                <a:gd name="T13" fmla="*/ 60 h 114"/>
                <a:gd name="T14" fmla="*/ 8 w 63"/>
                <a:gd name="T15" fmla="*/ 62 h 114"/>
                <a:gd name="T16" fmla="*/ 11 w 63"/>
                <a:gd name="T17" fmla="*/ 65 h 114"/>
                <a:gd name="T18" fmla="*/ 13 w 63"/>
                <a:gd name="T19" fmla="*/ 69 h 114"/>
                <a:gd name="T20" fmla="*/ 13 w 63"/>
                <a:gd name="T21" fmla="*/ 71 h 114"/>
                <a:gd name="T22" fmla="*/ 15 w 63"/>
                <a:gd name="T23" fmla="*/ 77 h 114"/>
                <a:gd name="T24" fmla="*/ 18 w 63"/>
                <a:gd name="T25" fmla="*/ 91 h 114"/>
                <a:gd name="T26" fmla="*/ 23 w 63"/>
                <a:gd name="T27" fmla="*/ 106 h 114"/>
                <a:gd name="T28" fmla="*/ 31 w 63"/>
                <a:gd name="T29" fmla="*/ 114 h 114"/>
                <a:gd name="T30" fmla="*/ 39 w 63"/>
                <a:gd name="T31" fmla="*/ 109 h 114"/>
                <a:gd name="T32" fmla="*/ 43 w 63"/>
                <a:gd name="T33" fmla="*/ 96 h 114"/>
                <a:gd name="T34" fmla="*/ 47 w 63"/>
                <a:gd name="T35" fmla="*/ 83 h 114"/>
                <a:gd name="T36" fmla="*/ 48 w 63"/>
                <a:gd name="T37" fmla="*/ 77 h 114"/>
                <a:gd name="T38" fmla="*/ 50 w 63"/>
                <a:gd name="T39" fmla="*/ 76 h 114"/>
                <a:gd name="T40" fmla="*/ 56 w 63"/>
                <a:gd name="T41" fmla="*/ 72 h 114"/>
                <a:gd name="T42" fmla="*/ 61 w 63"/>
                <a:gd name="T43" fmla="*/ 64 h 114"/>
                <a:gd name="T44" fmla="*/ 63 w 63"/>
                <a:gd name="T45" fmla="*/ 54 h 114"/>
                <a:gd name="T46" fmla="*/ 62 w 63"/>
                <a:gd name="T47" fmla="*/ 45 h 114"/>
                <a:gd name="T48" fmla="*/ 61 w 63"/>
                <a:gd name="T49" fmla="*/ 40 h 114"/>
                <a:gd name="T50" fmla="*/ 58 w 63"/>
                <a:gd name="T51" fmla="*/ 35 h 114"/>
                <a:gd name="T52" fmla="*/ 57 w 63"/>
                <a:gd name="T53" fmla="*/ 27 h 114"/>
                <a:gd name="T54" fmla="*/ 57 w 63"/>
                <a:gd name="T55" fmla="*/ 17 h 114"/>
                <a:gd name="T56" fmla="*/ 57 w 63"/>
                <a:gd name="T57" fmla="*/ 8 h 114"/>
                <a:gd name="T58" fmla="*/ 57 w 63"/>
                <a:gd name="T59" fmla="*/ 2 h 114"/>
                <a:gd name="T60" fmla="*/ 57 w 63"/>
                <a:gd name="T61" fmla="*/ 0 h 114"/>
                <a:gd name="T62" fmla="*/ 19 w 63"/>
                <a:gd name="T63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114">
                  <a:moveTo>
                    <a:pt x="19" y="2"/>
                  </a:moveTo>
                  <a:lnTo>
                    <a:pt x="11" y="33"/>
                  </a:lnTo>
                  <a:lnTo>
                    <a:pt x="5" y="8"/>
                  </a:lnTo>
                  <a:lnTo>
                    <a:pt x="4" y="16"/>
                  </a:lnTo>
                  <a:lnTo>
                    <a:pt x="1" y="33"/>
                  </a:lnTo>
                  <a:lnTo>
                    <a:pt x="0" y="51"/>
                  </a:lnTo>
                  <a:lnTo>
                    <a:pt x="2" y="60"/>
                  </a:lnTo>
                  <a:lnTo>
                    <a:pt x="8" y="62"/>
                  </a:lnTo>
                  <a:lnTo>
                    <a:pt x="11" y="65"/>
                  </a:lnTo>
                  <a:lnTo>
                    <a:pt x="13" y="69"/>
                  </a:lnTo>
                  <a:lnTo>
                    <a:pt x="13" y="71"/>
                  </a:lnTo>
                  <a:lnTo>
                    <a:pt x="15" y="77"/>
                  </a:lnTo>
                  <a:lnTo>
                    <a:pt x="18" y="91"/>
                  </a:lnTo>
                  <a:lnTo>
                    <a:pt x="23" y="106"/>
                  </a:lnTo>
                  <a:lnTo>
                    <a:pt x="31" y="114"/>
                  </a:lnTo>
                  <a:lnTo>
                    <a:pt x="39" y="109"/>
                  </a:lnTo>
                  <a:lnTo>
                    <a:pt x="43" y="96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0" y="76"/>
                  </a:lnTo>
                  <a:lnTo>
                    <a:pt x="56" y="72"/>
                  </a:lnTo>
                  <a:lnTo>
                    <a:pt x="61" y="64"/>
                  </a:lnTo>
                  <a:lnTo>
                    <a:pt x="63" y="54"/>
                  </a:lnTo>
                  <a:lnTo>
                    <a:pt x="62" y="45"/>
                  </a:lnTo>
                  <a:lnTo>
                    <a:pt x="61" y="40"/>
                  </a:lnTo>
                  <a:lnTo>
                    <a:pt x="58" y="35"/>
                  </a:lnTo>
                  <a:lnTo>
                    <a:pt x="57" y="27"/>
                  </a:lnTo>
                  <a:lnTo>
                    <a:pt x="57" y="17"/>
                  </a:lnTo>
                  <a:lnTo>
                    <a:pt x="57" y="8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4" name="Freeform 133"/>
            <p:cNvSpPr>
              <a:spLocks/>
            </p:cNvSpPr>
            <p:nvPr/>
          </p:nvSpPr>
          <p:spPr bwMode="auto">
            <a:xfrm>
              <a:off x="2604" y="2126"/>
              <a:ext cx="58" cy="33"/>
            </a:xfrm>
            <a:custGeom>
              <a:avLst/>
              <a:gdLst>
                <a:gd name="T0" fmla="*/ 107 w 118"/>
                <a:gd name="T1" fmla="*/ 13 h 66"/>
                <a:gd name="T2" fmla="*/ 75 w 118"/>
                <a:gd name="T3" fmla="*/ 10 h 66"/>
                <a:gd name="T4" fmla="*/ 98 w 118"/>
                <a:gd name="T5" fmla="*/ 0 h 66"/>
                <a:gd name="T6" fmla="*/ 96 w 118"/>
                <a:gd name="T7" fmla="*/ 0 h 66"/>
                <a:gd name="T8" fmla="*/ 90 w 118"/>
                <a:gd name="T9" fmla="*/ 0 h 66"/>
                <a:gd name="T10" fmla="*/ 82 w 118"/>
                <a:gd name="T11" fmla="*/ 0 h 66"/>
                <a:gd name="T12" fmla="*/ 73 w 118"/>
                <a:gd name="T13" fmla="*/ 1 h 66"/>
                <a:gd name="T14" fmla="*/ 62 w 118"/>
                <a:gd name="T15" fmla="*/ 2 h 66"/>
                <a:gd name="T16" fmla="*/ 54 w 118"/>
                <a:gd name="T17" fmla="*/ 4 h 66"/>
                <a:gd name="T18" fmla="*/ 50 w 118"/>
                <a:gd name="T19" fmla="*/ 6 h 66"/>
                <a:gd name="T20" fmla="*/ 47 w 118"/>
                <a:gd name="T21" fmla="*/ 8 h 66"/>
                <a:gd name="T22" fmla="*/ 47 w 118"/>
                <a:gd name="T23" fmla="*/ 14 h 66"/>
                <a:gd name="T24" fmla="*/ 44 w 118"/>
                <a:gd name="T25" fmla="*/ 19 h 66"/>
                <a:gd name="T26" fmla="*/ 41 w 118"/>
                <a:gd name="T27" fmla="*/ 21 h 66"/>
                <a:gd name="T28" fmla="*/ 39 w 118"/>
                <a:gd name="T29" fmla="*/ 22 h 66"/>
                <a:gd name="T30" fmla="*/ 38 w 118"/>
                <a:gd name="T31" fmla="*/ 23 h 66"/>
                <a:gd name="T32" fmla="*/ 34 w 118"/>
                <a:gd name="T33" fmla="*/ 24 h 66"/>
                <a:gd name="T34" fmla="*/ 28 w 118"/>
                <a:gd name="T35" fmla="*/ 27 h 66"/>
                <a:gd name="T36" fmla="*/ 20 w 118"/>
                <a:gd name="T37" fmla="*/ 30 h 66"/>
                <a:gd name="T38" fmla="*/ 13 w 118"/>
                <a:gd name="T39" fmla="*/ 35 h 66"/>
                <a:gd name="T40" fmla="*/ 7 w 118"/>
                <a:gd name="T41" fmla="*/ 38 h 66"/>
                <a:gd name="T42" fmla="*/ 3 w 118"/>
                <a:gd name="T43" fmla="*/ 43 h 66"/>
                <a:gd name="T44" fmla="*/ 0 w 118"/>
                <a:gd name="T45" fmla="*/ 47 h 66"/>
                <a:gd name="T46" fmla="*/ 3 w 118"/>
                <a:gd name="T47" fmla="*/ 51 h 66"/>
                <a:gd name="T48" fmla="*/ 6 w 118"/>
                <a:gd name="T49" fmla="*/ 53 h 66"/>
                <a:gd name="T50" fmla="*/ 13 w 118"/>
                <a:gd name="T51" fmla="*/ 55 h 66"/>
                <a:gd name="T52" fmla="*/ 21 w 118"/>
                <a:gd name="T53" fmla="*/ 56 h 66"/>
                <a:gd name="T54" fmla="*/ 28 w 118"/>
                <a:gd name="T55" fmla="*/ 56 h 66"/>
                <a:gd name="T56" fmla="*/ 35 w 118"/>
                <a:gd name="T57" fmla="*/ 56 h 66"/>
                <a:gd name="T58" fmla="*/ 38 w 118"/>
                <a:gd name="T59" fmla="*/ 56 h 66"/>
                <a:gd name="T60" fmla="*/ 41 w 118"/>
                <a:gd name="T61" fmla="*/ 56 h 66"/>
                <a:gd name="T62" fmla="*/ 42 w 118"/>
                <a:gd name="T63" fmla="*/ 59 h 66"/>
                <a:gd name="T64" fmla="*/ 47 w 118"/>
                <a:gd name="T65" fmla="*/ 62 h 66"/>
                <a:gd name="T66" fmla="*/ 56 w 118"/>
                <a:gd name="T67" fmla="*/ 66 h 66"/>
                <a:gd name="T68" fmla="*/ 66 w 118"/>
                <a:gd name="T69" fmla="*/ 66 h 66"/>
                <a:gd name="T70" fmla="*/ 75 w 118"/>
                <a:gd name="T71" fmla="*/ 62 h 66"/>
                <a:gd name="T72" fmla="*/ 80 w 118"/>
                <a:gd name="T73" fmla="*/ 60 h 66"/>
                <a:gd name="T74" fmla="*/ 83 w 118"/>
                <a:gd name="T75" fmla="*/ 56 h 66"/>
                <a:gd name="T76" fmla="*/ 90 w 118"/>
                <a:gd name="T77" fmla="*/ 54 h 66"/>
                <a:gd name="T78" fmla="*/ 100 w 118"/>
                <a:gd name="T79" fmla="*/ 52 h 66"/>
                <a:gd name="T80" fmla="*/ 110 w 118"/>
                <a:gd name="T81" fmla="*/ 50 h 66"/>
                <a:gd name="T82" fmla="*/ 115 w 118"/>
                <a:gd name="T83" fmla="*/ 48 h 66"/>
                <a:gd name="T84" fmla="*/ 118 w 118"/>
                <a:gd name="T85" fmla="*/ 48 h 66"/>
                <a:gd name="T86" fmla="*/ 107 w 118"/>
                <a:gd name="T87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" h="66">
                  <a:moveTo>
                    <a:pt x="107" y="13"/>
                  </a:moveTo>
                  <a:lnTo>
                    <a:pt x="75" y="10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2" y="2"/>
                  </a:lnTo>
                  <a:lnTo>
                    <a:pt x="54" y="4"/>
                  </a:lnTo>
                  <a:lnTo>
                    <a:pt x="50" y="6"/>
                  </a:lnTo>
                  <a:lnTo>
                    <a:pt x="47" y="8"/>
                  </a:lnTo>
                  <a:lnTo>
                    <a:pt x="47" y="14"/>
                  </a:lnTo>
                  <a:lnTo>
                    <a:pt x="44" y="19"/>
                  </a:lnTo>
                  <a:lnTo>
                    <a:pt x="41" y="21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4" y="24"/>
                  </a:lnTo>
                  <a:lnTo>
                    <a:pt x="28" y="27"/>
                  </a:lnTo>
                  <a:lnTo>
                    <a:pt x="20" y="30"/>
                  </a:lnTo>
                  <a:lnTo>
                    <a:pt x="13" y="35"/>
                  </a:lnTo>
                  <a:lnTo>
                    <a:pt x="7" y="38"/>
                  </a:lnTo>
                  <a:lnTo>
                    <a:pt x="3" y="43"/>
                  </a:lnTo>
                  <a:lnTo>
                    <a:pt x="0" y="47"/>
                  </a:lnTo>
                  <a:lnTo>
                    <a:pt x="3" y="51"/>
                  </a:lnTo>
                  <a:lnTo>
                    <a:pt x="6" y="53"/>
                  </a:lnTo>
                  <a:lnTo>
                    <a:pt x="13" y="55"/>
                  </a:lnTo>
                  <a:lnTo>
                    <a:pt x="21" y="56"/>
                  </a:lnTo>
                  <a:lnTo>
                    <a:pt x="28" y="56"/>
                  </a:lnTo>
                  <a:lnTo>
                    <a:pt x="35" y="56"/>
                  </a:lnTo>
                  <a:lnTo>
                    <a:pt x="38" y="56"/>
                  </a:lnTo>
                  <a:lnTo>
                    <a:pt x="41" y="56"/>
                  </a:lnTo>
                  <a:lnTo>
                    <a:pt x="42" y="59"/>
                  </a:lnTo>
                  <a:lnTo>
                    <a:pt x="47" y="62"/>
                  </a:lnTo>
                  <a:lnTo>
                    <a:pt x="56" y="66"/>
                  </a:lnTo>
                  <a:lnTo>
                    <a:pt x="66" y="66"/>
                  </a:lnTo>
                  <a:lnTo>
                    <a:pt x="75" y="62"/>
                  </a:lnTo>
                  <a:lnTo>
                    <a:pt x="80" y="60"/>
                  </a:lnTo>
                  <a:lnTo>
                    <a:pt x="83" y="56"/>
                  </a:lnTo>
                  <a:lnTo>
                    <a:pt x="90" y="54"/>
                  </a:lnTo>
                  <a:lnTo>
                    <a:pt x="100" y="52"/>
                  </a:lnTo>
                  <a:lnTo>
                    <a:pt x="110" y="50"/>
                  </a:lnTo>
                  <a:lnTo>
                    <a:pt x="115" y="48"/>
                  </a:lnTo>
                  <a:lnTo>
                    <a:pt x="118" y="48"/>
                  </a:lnTo>
                  <a:lnTo>
                    <a:pt x="107" y="1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5" name="Freeform 134"/>
            <p:cNvSpPr>
              <a:spLocks/>
            </p:cNvSpPr>
            <p:nvPr/>
          </p:nvSpPr>
          <p:spPr bwMode="auto">
            <a:xfrm>
              <a:off x="2964" y="1922"/>
              <a:ext cx="40" cy="53"/>
            </a:xfrm>
            <a:custGeom>
              <a:avLst/>
              <a:gdLst>
                <a:gd name="T0" fmla="*/ 45 w 80"/>
                <a:gd name="T1" fmla="*/ 2 h 106"/>
                <a:gd name="T2" fmla="*/ 23 w 80"/>
                <a:gd name="T3" fmla="*/ 25 h 106"/>
                <a:gd name="T4" fmla="*/ 30 w 80"/>
                <a:gd name="T5" fmla="*/ 0 h 106"/>
                <a:gd name="T6" fmla="*/ 29 w 80"/>
                <a:gd name="T7" fmla="*/ 2 h 106"/>
                <a:gd name="T8" fmla="*/ 25 w 80"/>
                <a:gd name="T9" fmla="*/ 7 h 106"/>
                <a:gd name="T10" fmla="*/ 20 w 80"/>
                <a:gd name="T11" fmla="*/ 12 h 106"/>
                <a:gd name="T12" fmla="*/ 14 w 80"/>
                <a:gd name="T13" fmla="*/ 20 h 106"/>
                <a:gd name="T14" fmla="*/ 8 w 80"/>
                <a:gd name="T15" fmla="*/ 28 h 106"/>
                <a:gd name="T16" fmla="*/ 5 w 80"/>
                <a:gd name="T17" fmla="*/ 35 h 106"/>
                <a:gd name="T18" fmla="*/ 3 w 80"/>
                <a:gd name="T19" fmla="*/ 41 h 106"/>
                <a:gd name="T20" fmla="*/ 4 w 80"/>
                <a:gd name="T21" fmla="*/ 45 h 106"/>
                <a:gd name="T22" fmla="*/ 7 w 80"/>
                <a:gd name="T23" fmla="*/ 48 h 106"/>
                <a:gd name="T24" fmla="*/ 8 w 80"/>
                <a:gd name="T25" fmla="*/ 54 h 106"/>
                <a:gd name="T26" fmla="*/ 8 w 80"/>
                <a:gd name="T27" fmla="*/ 57 h 106"/>
                <a:gd name="T28" fmla="*/ 8 w 80"/>
                <a:gd name="T29" fmla="*/ 60 h 106"/>
                <a:gd name="T30" fmla="*/ 6 w 80"/>
                <a:gd name="T31" fmla="*/ 65 h 106"/>
                <a:gd name="T32" fmla="*/ 3 w 80"/>
                <a:gd name="T33" fmla="*/ 79 h 106"/>
                <a:gd name="T34" fmla="*/ 0 w 80"/>
                <a:gd name="T35" fmla="*/ 95 h 106"/>
                <a:gd name="T36" fmla="*/ 4 w 80"/>
                <a:gd name="T37" fmla="*/ 106 h 106"/>
                <a:gd name="T38" fmla="*/ 13 w 80"/>
                <a:gd name="T39" fmla="*/ 106 h 106"/>
                <a:gd name="T40" fmla="*/ 23 w 80"/>
                <a:gd name="T41" fmla="*/ 96 h 106"/>
                <a:gd name="T42" fmla="*/ 33 w 80"/>
                <a:gd name="T43" fmla="*/ 85 h 106"/>
                <a:gd name="T44" fmla="*/ 36 w 80"/>
                <a:gd name="T45" fmla="*/ 80 h 106"/>
                <a:gd name="T46" fmla="*/ 38 w 80"/>
                <a:gd name="T47" fmla="*/ 80 h 106"/>
                <a:gd name="T48" fmla="*/ 44 w 80"/>
                <a:gd name="T49" fmla="*/ 79 h 106"/>
                <a:gd name="T50" fmla="*/ 52 w 80"/>
                <a:gd name="T51" fmla="*/ 76 h 106"/>
                <a:gd name="T52" fmla="*/ 59 w 80"/>
                <a:gd name="T53" fmla="*/ 68 h 106"/>
                <a:gd name="T54" fmla="*/ 63 w 80"/>
                <a:gd name="T55" fmla="*/ 58 h 106"/>
                <a:gd name="T56" fmla="*/ 64 w 80"/>
                <a:gd name="T57" fmla="*/ 53 h 106"/>
                <a:gd name="T58" fmla="*/ 64 w 80"/>
                <a:gd name="T59" fmla="*/ 48 h 106"/>
                <a:gd name="T60" fmla="*/ 66 w 80"/>
                <a:gd name="T61" fmla="*/ 41 h 106"/>
                <a:gd name="T62" fmla="*/ 71 w 80"/>
                <a:gd name="T63" fmla="*/ 32 h 106"/>
                <a:gd name="T64" fmla="*/ 75 w 80"/>
                <a:gd name="T65" fmla="*/ 24 h 106"/>
                <a:gd name="T66" fmla="*/ 79 w 80"/>
                <a:gd name="T67" fmla="*/ 18 h 106"/>
                <a:gd name="T68" fmla="*/ 80 w 80"/>
                <a:gd name="T69" fmla="*/ 16 h 106"/>
                <a:gd name="T70" fmla="*/ 45 w 80"/>
                <a:gd name="T71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106">
                  <a:moveTo>
                    <a:pt x="45" y="2"/>
                  </a:moveTo>
                  <a:lnTo>
                    <a:pt x="23" y="25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7"/>
                  </a:lnTo>
                  <a:lnTo>
                    <a:pt x="20" y="12"/>
                  </a:lnTo>
                  <a:lnTo>
                    <a:pt x="14" y="20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41"/>
                  </a:lnTo>
                  <a:lnTo>
                    <a:pt x="4" y="45"/>
                  </a:lnTo>
                  <a:lnTo>
                    <a:pt x="7" y="48"/>
                  </a:lnTo>
                  <a:lnTo>
                    <a:pt x="8" y="54"/>
                  </a:lnTo>
                  <a:lnTo>
                    <a:pt x="8" y="57"/>
                  </a:lnTo>
                  <a:lnTo>
                    <a:pt x="8" y="60"/>
                  </a:lnTo>
                  <a:lnTo>
                    <a:pt x="6" y="65"/>
                  </a:lnTo>
                  <a:lnTo>
                    <a:pt x="3" y="79"/>
                  </a:lnTo>
                  <a:lnTo>
                    <a:pt x="0" y="95"/>
                  </a:lnTo>
                  <a:lnTo>
                    <a:pt x="4" y="106"/>
                  </a:lnTo>
                  <a:lnTo>
                    <a:pt x="13" y="106"/>
                  </a:lnTo>
                  <a:lnTo>
                    <a:pt x="23" y="96"/>
                  </a:lnTo>
                  <a:lnTo>
                    <a:pt x="33" y="85"/>
                  </a:lnTo>
                  <a:lnTo>
                    <a:pt x="36" y="80"/>
                  </a:lnTo>
                  <a:lnTo>
                    <a:pt x="38" y="80"/>
                  </a:lnTo>
                  <a:lnTo>
                    <a:pt x="44" y="79"/>
                  </a:lnTo>
                  <a:lnTo>
                    <a:pt x="52" y="76"/>
                  </a:lnTo>
                  <a:lnTo>
                    <a:pt x="59" y="68"/>
                  </a:lnTo>
                  <a:lnTo>
                    <a:pt x="63" y="58"/>
                  </a:lnTo>
                  <a:lnTo>
                    <a:pt x="64" y="53"/>
                  </a:lnTo>
                  <a:lnTo>
                    <a:pt x="64" y="48"/>
                  </a:lnTo>
                  <a:lnTo>
                    <a:pt x="66" y="41"/>
                  </a:lnTo>
                  <a:lnTo>
                    <a:pt x="71" y="32"/>
                  </a:lnTo>
                  <a:lnTo>
                    <a:pt x="75" y="24"/>
                  </a:lnTo>
                  <a:lnTo>
                    <a:pt x="79" y="18"/>
                  </a:lnTo>
                  <a:lnTo>
                    <a:pt x="80" y="16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6" name="Freeform 135"/>
            <p:cNvSpPr>
              <a:spLocks/>
            </p:cNvSpPr>
            <p:nvPr/>
          </p:nvSpPr>
          <p:spPr bwMode="auto">
            <a:xfrm>
              <a:off x="3056" y="2294"/>
              <a:ext cx="48" cy="38"/>
            </a:xfrm>
            <a:custGeom>
              <a:avLst/>
              <a:gdLst>
                <a:gd name="T0" fmla="*/ 17 w 94"/>
                <a:gd name="T1" fmla="*/ 6 h 77"/>
                <a:gd name="T2" fmla="*/ 15 w 94"/>
                <a:gd name="T3" fmla="*/ 5 h 77"/>
                <a:gd name="T4" fmla="*/ 9 w 94"/>
                <a:gd name="T5" fmla="*/ 1 h 77"/>
                <a:gd name="T6" fmla="*/ 2 w 94"/>
                <a:gd name="T7" fmla="*/ 0 h 77"/>
                <a:gd name="T8" fmla="*/ 0 w 94"/>
                <a:gd name="T9" fmla="*/ 3 h 77"/>
                <a:gd name="T10" fmla="*/ 2 w 94"/>
                <a:gd name="T11" fmla="*/ 12 h 77"/>
                <a:gd name="T12" fmla="*/ 9 w 94"/>
                <a:gd name="T13" fmla="*/ 21 h 77"/>
                <a:gd name="T14" fmla="*/ 15 w 94"/>
                <a:gd name="T15" fmla="*/ 28 h 77"/>
                <a:gd name="T16" fmla="*/ 17 w 94"/>
                <a:gd name="T17" fmla="*/ 31 h 77"/>
                <a:gd name="T18" fmla="*/ 18 w 94"/>
                <a:gd name="T19" fmla="*/ 32 h 77"/>
                <a:gd name="T20" fmla="*/ 20 w 94"/>
                <a:gd name="T21" fmla="*/ 37 h 77"/>
                <a:gd name="T22" fmla="*/ 24 w 94"/>
                <a:gd name="T23" fmla="*/ 43 h 77"/>
                <a:gd name="T24" fmla="*/ 30 w 94"/>
                <a:gd name="T25" fmla="*/ 49 h 77"/>
                <a:gd name="T26" fmla="*/ 35 w 94"/>
                <a:gd name="T27" fmla="*/ 56 h 77"/>
                <a:gd name="T28" fmla="*/ 41 w 94"/>
                <a:gd name="T29" fmla="*/ 62 h 77"/>
                <a:gd name="T30" fmla="*/ 48 w 94"/>
                <a:gd name="T31" fmla="*/ 68 h 77"/>
                <a:gd name="T32" fmla="*/ 54 w 94"/>
                <a:gd name="T33" fmla="*/ 71 h 77"/>
                <a:gd name="T34" fmla="*/ 63 w 94"/>
                <a:gd name="T35" fmla="*/ 73 h 77"/>
                <a:gd name="T36" fmla="*/ 65 w 94"/>
                <a:gd name="T37" fmla="*/ 68 h 77"/>
                <a:gd name="T38" fmla="*/ 64 w 94"/>
                <a:gd name="T39" fmla="*/ 62 h 77"/>
                <a:gd name="T40" fmla="*/ 63 w 94"/>
                <a:gd name="T41" fmla="*/ 60 h 77"/>
                <a:gd name="T42" fmla="*/ 65 w 94"/>
                <a:gd name="T43" fmla="*/ 63 h 77"/>
                <a:gd name="T44" fmla="*/ 72 w 94"/>
                <a:gd name="T45" fmla="*/ 71 h 77"/>
                <a:gd name="T46" fmla="*/ 80 w 94"/>
                <a:gd name="T47" fmla="*/ 77 h 77"/>
                <a:gd name="T48" fmla="*/ 86 w 94"/>
                <a:gd name="T49" fmla="*/ 75 h 77"/>
                <a:gd name="T50" fmla="*/ 90 w 94"/>
                <a:gd name="T51" fmla="*/ 64 h 77"/>
                <a:gd name="T52" fmla="*/ 92 w 94"/>
                <a:gd name="T53" fmla="*/ 53 h 77"/>
                <a:gd name="T54" fmla="*/ 94 w 94"/>
                <a:gd name="T55" fmla="*/ 44 h 77"/>
                <a:gd name="T56" fmla="*/ 94 w 94"/>
                <a:gd name="T57" fmla="*/ 40 h 77"/>
                <a:gd name="T58" fmla="*/ 77 w 94"/>
                <a:gd name="T59" fmla="*/ 26 h 77"/>
                <a:gd name="T60" fmla="*/ 94 w 94"/>
                <a:gd name="T61" fmla="*/ 26 h 77"/>
                <a:gd name="T62" fmla="*/ 92 w 94"/>
                <a:gd name="T63" fmla="*/ 22 h 77"/>
                <a:gd name="T64" fmla="*/ 85 w 94"/>
                <a:gd name="T65" fmla="*/ 13 h 77"/>
                <a:gd name="T66" fmla="*/ 76 w 94"/>
                <a:gd name="T67" fmla="*/ 6 h 77"/>
                <a:gd name="T68" fmla="*/ 69 w 94"/>
                <a:gd name="T69" fmla="*/ 9 h 77"/>
                <a:gd name="T70" fmla="*/ 61 w 94"/>
                <a:gd name="T71" fmla="*/ 16 h 77"/>
                <a:gd name="T72" fmla="*/ 53 w 94"/>
                <a:gd name="T73" fmla="*/ 18 h 77"/>
                <a:gd name="T74" fmla="*/ 45 w 94"/>
                <a:gd name="T75" fmla="*/ 18 h 77"/>
                <a:gd name="T76" fmla="*/ 42 w 94"/>
                <a:gd name="T77" fmla="*/ 17 h 77"/>
                <a:gd name="T78" fmla="*/ 17 w 94"/>
                <a:gd name="T79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7">
                  <a:moveTo>
                    <a:pt x="17" y="6"/>
                  </a:moveTo>
                  <a:lnTo>
                    <a:pt x="15" y="5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12"/>
                  </a:lnTo>
                  <a:lnTo>
                    <a:pt x="9" y="21"/>
                  </a:lnTo>
                  <a:lnTo>
                    <a:pt x="15" y="28"/>
                  </a:lnTo>
                  <a:lnTo>
                    <a:pt x="17" y="31"/>
                  </a:lnTo>
                  <a:lnTo>
                    <a:pt x="18" y="32"/>
                  </a:lnTo>
                  <a:lnTo>
                    <a:pt x="20" y="37"/>
                  </a:lnTo>
                  <a:lnTo>
                    <a:pt x="24" y="43"/>
                  </a:lnTo>
                  <a:lnTo>
                    <a:pt x="30" y="49"/>
                  </a:lnTo>
                  <a:lnTo>
                    <a:pt x="35" y="56"/>
                  </a:lnTo>
                  <a:lnTo>
                    <a:pt x="41" y="62"/>
                  </a:lnTo>
                  <a:lnTo>
                    <a:pt x="48" y="68"/>
                  </a:lnTo>
                  <a:lnTo>
                    <a:pt x="54" y="71"/>
                  </a:lnTo>
                  <a:lnTo>
                    <a:pt x="63" y="73"/>
                  </a:lnTo>
                  <a:lnTo>
                    <a:pt x="65" y="68"/>
                  </a:lnTo>
                  <a:lnTo>
                    <a:pt x="64" y="62"/>
                  </a:lnTo>
                  <a:lnTo>
                    <a:pt x="63" y="60"/>
                  </a:lnTo>
                  <a:lnTo>
                    <a:pt x="65" y="63"/>
                  </a:lnTo>
                  <a:lnTo>
                    <a:pt x="72" y="71"/>
                  </a:lnTo>
                  <a:lnTo>
                    <a:pt x="80" y="77"/>
                  </a:lnTo>
                  <a:lnTo>
                    <a:pt x="86" y="75"/>
                  </a:lnTo>
                  <a:lnTo>
                    <a:pt x="90" y="64"/>
                  </a:lnTo>
                  <a:lnTo>
                    <a:pt x="92" y="53"/>
                  </a:lnTo>
                  <a:lnTo>
                    <a:pt x="94" y="44"/>
                  </a:lnTo>
                  <a:lnTo>
                    <a:pt x="94" y="40"/>
                  </a:lnTo>
                  <a:lnTo>
                    <a:pt x="77" y="26"/>
                  </a:lnTo>
                  <a:lnTo>
                    <a:pt x="94" y="26"/>
                  </a:lnTo>
                  <a:lnTo>
                    <a:pt x="92" y="22"/>
                  </a:lnTo>
                  <a:lnTo>
                    <a:pt x="85" y="13"/>
                  </a:lnTo>
                  <a:lnTo>
                    <a:pt x="76" y="6"/>
                  </a:lnTo>
                  <a:lnTo>
                    <a:pt x="69" y="9"/>
                  </a:lnTo>
                  <a:lnTo>
                    <a:pt x="61" y="16"/>
                  </a:lnTo>
                  <a:lnTo>
                    <a:pt x="53" y="18"/>
                  </a:lnTo>
                  <a:lnTo>
                    <a:pt x="45" y="18"/>
                  </a:lnTo>
                  <a:lnTo>
                    <a:pt x="42" y="1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7" name="Freeform 136"/>
            <p:cNvSpPr>
              <a:spLocks/>
            </p:cNvSpPr>
            <p:nvPr/>
          </p:nvSpPr>
          <p:spPr bwMode="auto">
            <a:xfrm>
              <a:off x="3099" y="2142"/>
              <a:ext cx="52" cy="34"/>
            </a:xfrm>
            <a:custGeom>
              <a:avLst/>
              <a:gdLst>
                <a:gd name="T0" fmla="*/ 17 w 105"/>
                <a:gd name="T1" fmla="*/ 21 h 69"/>
                <a:gd name="T2" fmla="*/ 14 w 105"/>
                <a:gd name="T3" fmla="*/ 20 h 69"/>
                <a:gd name="T4" fmla="*/ 7 w 105"/>
                <a:gd name="T5" fmla="*/ 20 h 69"/>
                <a:gd name="T6" fmla="*/ 1 w 105"/>
                <a:gd name="T7" fmla="*/ 21 h 69"/>
                <a:gd name="T8" fmla="*/ 0 w 105"/>
                <a:gd name="T9" fmla="*/ 24 h 69"/>
                <a:gd name="T10" fmla="*/ 6 w 105"/>
                <a:gd name="T11" fmla="*/ 31 h 69"/>
                <a:gd name="T12" fmla="*/ 15 w 105"/>
                <a:gd name="T13" fmla="*/ 38 h 69"/>
                <a:gd name="T14" fmla="*/ 23 w 105"/>
                <a:gd name="T15" fmla="*/ 43 h 69"/>
                <a:gd name="T16" fmla="*/ 26 w 105"/>
                <a:gd name="T17" fmla="*/ 45 h 69"/>
                <a:gd name="T18" fmla="*/ 28 w 105"/>
                <a:gd name="T19" fmla="*/ 46 h 69"/>
                <a:gd name="T20" fmla="*/ 31 w 105"/>
                <a:gd name="T21" fmla="*/ 49 h 69"/>
                <a:gd name="T22" fmla="*/ 37 w 105"/>
                <a:gd name="T23" fmla="*/ 53 h 69"/>
                <a:gd name="T24" fmla="*/ 44 w 105"/>
                <a:gd name="T25" fmla="*/ 58 h 69"/>
                <a:gd name="T26" fmla="*/ 52 w 105"/>
                <a:gd name="T27" fmla="*/ 62 h 69"/>
                <a:gd name="T28" fmla="*/ 60 w 105"/>
                <a:gd name="T29" fmla="*/ 66 h 69"/>
                <a:gd name="T30" fmla="*/ 68 w 105"/>
                <a:gd name="T31" fmla="*/ 68 h 69"/>
                <a:gd name="T32" fmla="*/ 75 w 105"/>
                <a:gd name="T33" fmla="*/ 69 h 69"/>
                <a:gd name="T34" fmla="*/ 83 w 105"/>
                <a:gd name="T35" fmla="*/ 67 h 69"/>
                <a:gd name="T36" fmla="*/ 83 w 105"/>
                <a:gd name="T37" fmla="*/ 62 h 69"/>
                <a:gd name="T38" fmla="*/ 81 w 105"/>
                <a:gd name="T39" fmla="*/ 58 h 69"/>
                <a:gd name="T40" fmla="*/ 78 w 105"/>
                <a:gd name="T41" fmla="*/ 55 h 69"/>
                <a:gd name="T42" fmla="*/ 82 w 105"/>
                <a:gd name="T43" fmla="*/ 58 h 69"/>
                <a:gd name="T44" fmla="*/ 91 w 105"/>
                <a:gd name="T45" fmla="*/ 63 h 69"/>
                <a:gd name="T46" fmla="*/ 100 w 105"/>
                <a:gd name="T47" fmla="*/ 66 h 69"/>
                <a:gd name="T48" fmla="*/ 105 w 105"/>
                <a:gd name="T49" fmla="*/ 61 h 69"/>
                <a:gd name="T50" fmla="*/ 105 w 105"/>
                <a:gd name="T51" fmla="*/ 51 h 69"/>
                <a:gd name="T52" fmla="*/ 104 w 105"/>
                <a:gd name="T53" fmla="*/ 39 h 69"/>
                <a:gd name="T54" fmla="*/ 103 w 105"/>
                <a:gd name="T55" fmla="*/ 30 h 69"/>
                <a:gd name="T56" fmla="*/ 101 w 105"/>
                <a:gd name="T57" fmla="*/ 27 h 69"/>
                <a:gd name="T58" fmla="*/ 81 w 105"/>
                <a:gd name="T59" fmla="*/ 19 h 69"/>
                <a:gd name="T60" fmla="*/ 97 w 105"/>
                <a:gd name="T61" fmla="*/ 13 h 69"/>
                <a:gd name="T62" fmla="*/ 92 w 105"/>
                <a:gd name="T63" fmla="*/ 9 h 69"/>
                <a:gd name="T64" fmla="*/ 83 w 105"/>
                <a:gd name="T65" fmla="*/ 4 h 69"/>
                <a:gd name="T66" fmla="*/ 73 w 105"/>
                <a:gd name="T67" fmla="*/ 0 h 69"/>
                <a:gd name="T68" fmla="*/ 67 w 105"/>
                <a:gd name="T69" fmla="*/ 6 h 69"/>
                <a:gd name="T70" fmla="*/ 62 w 105"/>
                <a:gd name="T71" fmla="*/ 15 h 69"/>
                <a:gd name="T72" fmla="*/ 54 w 105"/>
                <a:gd name="T73" fmla="*/ 21 h 69"/>
                <a:gd name="T74" fmla="*/ 48 w 105"/>
                <a:gd name="T75" fmla="*/ 23 h 69"/>
                <a:gd name="T76" fmla="*/ 45 w 105"/>
                <a:gd name="T77" fmla="*/ 23 h 69"/>
                <a:gd name="T78" fmla="*/ 17 w 105"/>
                <a:gd name="T7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69">
                  <a:moveTo>
                    <a:pt x="17" y="21"/>
                  </a:moveTo>
                  <a:lnTo>
                    <a:pt x="14" y="20"/>
                  </a:lnTo>
                  <a:lnTo>
                    <a:pt x="7" y="20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6" y="31"/>
                  </a:lnTo>
                  <a:lnTo>
                    <a:pt x="15" y="38"/>
                  </a:lnTo>
                  <a:lnTo>
                    <a:pt x="23" y="43"/>
                  </a:lnTo>
                  <a:lnTo>
                    <a:pt x="26" y="45"/>
                  </a:lnTo>
                  <a:lnTo>
                    <a:pt x="28" y="46"/>
                  </a:lnTo>
                  <a:lnTo>
                    <a:pt x="31" y="49"/>
                  </a:lnTo>
                  <a:lnTo>
                    <a:pt x="37" y="53"/>
                  </a:lnTo>
                  <a:lnTo>
                    <a:pt x="44" y="58"/>
                  </a:lnTo>
                  <a:lnTo>
                    <a:pt x="52" y="62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3" y="67"/>
                  </a:lnTo>
                  <a:lnTo>
                    <a:pt x="83" y="62"/>
                  </a:lnTo>
                  <a:lnTo>
                    <a:pt x="81" y="58"/>
                  </a:lnTo>
                  <a:lnTo>
                    <a:pt x="78" y="55"/>
                  </a:lnTo>
                  <a:lnTo>
                    <a:pt x="82" y="58"/>
                  </a:lnTo>
                  <a:lnTo>
                    <a:pt x="91" y="63"/>
                  </a:lnTo>
                  <a:lnTo>
                    <a:pt x="100" y="66"/>
                  </a:lnTo>
                  <a:lnTo>
                    <a:pt x="105" y="61"/>
                  </a:lnTo>
                  <a:lnTo>
                    <a:pt x="105" y="51"/>
                  </a:lnTo>
                  <a:lnTo>
                    <a:pt x="104" y="39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81" y="19"/>
                  </a:lnTo>
                  <a:lnTo>
                    <a:pt x="97" y="13"/>
                  </a:lnTo>
                  <a:lnTo>
                    <a:pt x="92" y="9"/>
                  </a:lnTo>
                  <a:lnTo>
                    <a:pt x="83" y="4"/>
                  </a:lnTo>
                  <a:lnTo>
                    <a:pt x="73" y="0"/>
                  </a:lnTo>
                  <a:lnTo>
                    <a:pt x="67" y="6"/>
                  </a:lnTo>
                  <a:lnTo>
                    <a:pt x="62" y="15"/>
                  </a:lnTo>
                  <a:lnTo>
                    <a:pt x="54" y="21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8" name="Freeform 137"/>
            <p:cNvSpPr>
              <a:spLocks/>
            </p:cNvSpPr>
            <p:nvPr/>
          </p:nvSpPr>
          <p:spPr bwMode="auto">
            <a:xfrm>
              <a:off x="2907" y="2222"/>
              <a:ext cx="89" cy="143"/>
            </a:xfrm>
            <a:custGeom>
              <a:avLst/>
              <a:gdLst>
                <a:gd name="T0" fmla="*/ 2 w 179"/>
                <a:gd name="T1" fmla="*/ 31 h 286"/>
                <a:gd name="T2" fmla="*/ 10 w 179"/>
                <a:gd name="T3" fmla="*/ 107 h 286"/>
                <a:gd name="T4" fmla="*/ 26 w 179"/>
                <a:gd name="T5" fmla="*/ 148 h 286"/>
                <a:gd name="T6" fmla="*/ 44 w 179"/>
                <a:gd name="T7" fmla="*/ 184 h 286"/>
                <a:gd name="T8" fmla="*/ 48 w 179"/>
                <a:gd name="T9" fmla="*/ 206 h 286"/>
                <a:gd name="T10" fmla="*/ 43 w 179"/>
                <a:gd name="T11" fmla="*/ 207 h 286"/>
                <a:gd name="T12" fmla="*/ 34 w 179"/>
                <a:gd name="T13" fmla="*/ 207 h 286"/>
                <a:gd name="T14" fmla="*/ 22 w 179"/>
                <a:gd name="T15" fmla="*/ 207 h 286"/>
                <a:gd name="T16" fmla="*/ 13 w 179"/>
                <a:gd name="T17" fmla="*/ 203 h 286"/>
                <a:gd name="T18" fmla="*/ 5 w 179"/>
                <a:gd name="T19" fmla="*/ 205 h 286"/>
                <a:gd name="T20" fmla="*/ 7 w 179"/>
                <a:gd name="T21" fmla="*/ 214 h 286"/>
                <a:gd name="T22" fmla="*/ 25 w 179"/>
                <a:gd name="T23" fmla="*/ 224 h 286"/>
                <a:gd name="T24" fmla="*/ 34 w 179"/>
                <a:gd name="T25" fmla="*/ 229 h 286"/>
                <a:gd name="T26" fmla="*/ 28 w 179"/>
                <a:gd name="T27" fmla="*/ 242 h 286"/>
                <a:gd name="T28" fmla="*/ 13 w 179"/>
                <a:gd name="T29" fmla="*/ 255 h 286"/>
                <a:gd name="T30" fmla="*/ 19 w 179"/>
                <a:gd name="T31" fmla="*/ 255 h 286"/>
                <a:gd name="T32" fmla="*/ 41 w 179"/>
                <a:gd name="T33" fmla="*/ 255 h 286"/>
                <a:gd name="T34" fmla="*/ 65 w 179"/>
                <a:gd name="T35" fmla="*/ 255 h 286"/>
                <a:gd name="T36" fmla="*/ 76 w 179"/>
                <a:gd name="T37" fmla="*/ 255 h 286"/>
                <a:gd name="T38" fmla="*/ 155 w 179"/>
                <a:gd name="T39" fmla="*/ 271 h 286"/>
                <a:gd name="T40" fmla="*/ 174 w 179"/>
                <a:gd name="T41" fmla="*/ 197 h 286"/>
                <a:gd name="T42" fmla="*/ 175 w 179"/>
                <a:gd name="T43" fmla="*/ 159 h 286"/>
                <a:gd name="T44" fmla="*/ 163 w 179"/>
                <a:gd name="T45" fmla="*/ 161 h 286"/>
                <a:gd name="T46" fmla="*/ 158 w 179"/>
                <a:gd name="T47" fmla="*/ 155 h 286"/>
                <a:gd name="T48" fmla="*/ 155 w 179"/>
                <a:gd name="T49" fmla="*/ 111 h 286"/>
                <a:gd name="T50" fmla="*/ 150 w 179"/>
                <a:gd name="T51" fmla="*/ 99 h 286"/>
                <a:gd name="T52" fmla="*/ 136 w 179"/>
                <a:gd name="T53" fmla="*/ 128 h 286"/>
                <a:gd name="T54" fmla="*/ 96 w 179"/>
                <a:gd name="T55" fmla="*/ 114 h 286"/>
                <a:gd name="T56" fmla="*/ 83 w 179"/>
                <a:gd name="T57" fmla="*/ 141 h 286"/>
                <a:gd name="T58" fmla="*/ 64 w 179"/>
                <a:gd name="T59" fmla="*/ 97 h 286"/>
                <a:gd name="T60" fmla="*/ 40 w 179"/>
                <a:gd name="T61" fmla="*/ 44 h 286"/>
                <a:gd name="T62" fmla="*/ 21 w 179"/>
                <a:gd name="T63" fmla="*/ 6 h 286"/>
                <a:gd name="T64" fmla="*/ 0 w 179"/>
                <a:gd name="T65" fmla="*/ 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86">
                  <a:moveTo>
                    <a:pt x="0" y="15"/>
                  </a:moveTo>
                  <a:lnTo>
                    <a:pt x="2" y="31"/>
                  </a:lnTo>
                  <a:lnTo>
                    <a:pt x="4" y="68"/>
                  </a:lnTo>
                  <a:lnTo>
                    <a:pt x="10" y="107"/>
                  </a:lnTo>
                  <a:lnTo>
                    <a:pt x="16" y="131"/>
                  </a:lnTo>
                  <a:lnTo>
                    <a:pt x="26" y="148"/>
                  </a:lnTo>
                  <a:lnTo>
                    <a:pt x="36" y="167"/>
                  </a:lnTo>
                  <a:lnTo>
                    <a:pt x="44" y="184"/>
                  </a:lnTo>
                  <a:lnTo>
                    <a:pt x="48" y="191"/>
                  </a:lnTo>
                  <a:lnTo>
                    <a:pt x="48" y="206"/>
                  </a:lnTo>
                  <a:lnTo>
                    <a:pt x="46" y="206"/>
                  </a:lnTo>
                  <a:lnTo>
                    <a:pt x="43" y="207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8" y="207"/>
                  </a:lnTo>
                  <a:lnTo>
                    <a:pt x="22" y="207"/>
                  </a:lnTo>
                  <a:lnTo>
                    <a:pt x="18" y="205"/>
                  </a:lnTo>
                  <a:lnTo>
                    <a:pt x="13" y="203"/>
                  </a:lnTo>
                  <a:lnTo>
                    <a:pt x="7" y="201"/>
                  </a:lnTo>
                  <a:lnTo>
                    <a:pt x="5" y="205"/>
                  </a:lnTo>
                  <a:lnTo>
                    <a:pt x="4" y="211"/>
                  </a:lnTo>
                  <a:lnTo>
                    <a:pt x="7" y="214"/>
                  </a:lnTo>
                  <a:lnTo>
                    <a:pt x="15" y="218"/>
                  </a:lnTo>
                  <a:lnTo>
                    <a:pt x="25" y="224"/>
                  </a:lnTo>
                  <a:lnTo>
                    <a:pt x="31" y="227"/>
                  </a:lnTo>
                  <a:lnTo>
                    <a:pt x="34" y="229"/>
                  </a:lnTo>
                  <a:lnTo>
                    <a:pt x="33" y="233"/>
                  </a:lnTo>
                  <a:lnTo>
                    <a:pt x="28" y="242"/>
                  </a:lnTo>
                  <a:lnTo>
                    <a:pt x="21" y="251"/>
                  </a:lnTo>
                  <a:lnTo>
                    <a:pt x="13" y="255"/>
                  </a:lnTo>
                  <a:lnTo>
                    <a:pt x="13" y="255"/>
                  </a:lnTo>
                  <a:lnTo>
                    <a:pt x="19" y="255"/>
                  </a:lnTo>
                  <a:lnTo>
                    <a:pt x="28" y="255"/>
                  </a:lnTo>
                  <a:lnTo>
                    <a:pt x="41" y="255"/>
                  </a:lnTo>
                  <a:lnTo>
                    <a:pt x="53" y="255"/>
                  </a:lnTo>
                  <a:lnTo>
                    <a:pt x="65" y="255"/>
                  </a:lnTo>
                  <a:lnTo>
                    <a:pt x="73" y="255"/>
                  </a:lnTo>
                  <a:lnTo>
                    <a:pt x="76" y="255"/>
                  </a:lnTo>
                  <a:lnTo>
                    <a:pt x="150" y="286"/>
                  </a:lnTo>
                  <a:lnTo>
                    <a:pt x="155" y="271"/>
                  </a:lnTo>
                  <a:lnTo>
                    <a:pt x="165" y="236"/>
                  </a:lnTo>
                  <a:lnTo>
                    <a:pt x="174" y="197"/>
                  </a:lnTo>
                  <a:lnTo>
                    <a:pt x="179" y="169"/>
                  </a:lnTo>
                  <a:lnTo>
                    <a:pt x="175" y="159"/>
                  </a:lnTo>
                  <a:lnTo>
                    <a:pt x="170" y="158"/>
                  </a:lnTo>
                  <a:lnTo>
                    <a:pt x="163" y="161"/>
                  </a:lnTo>
                  <a:lnTo>
                    <a:pt x="159" y="164"/>
                  </a:lnTo>
                  <a:lnTo>
                    <a:pt x="158" y="155"/>
                  </a:lnTo>
                  <a:lnTo>
                    <a:pt x="157" y="134"/>
                  </a:lnTo>
                  <a:lnTo>
                    <a:pt x="155" y="111"/>
                  </a:lnTo>
                  <a:lnTo>
                    <a:pt x="154" y="97"/>
                  </a:lnTo>
                  <a:lnTo>
                    <a:pt x="150" y="99"/>
                  </a:lnTo>
                  <a:lnTo>
                    <a:pt x="143" y="113"/>
                  </a:lnTo>
                  <a:lnTo>
                    <a:pt x="136" y="128"/>
                  </a:lnTo>
                  <a:lnTo>
                    <a:pt x="133" y="135"/>
                  </a:lnTo>
                  <a:lnTo>
                    <a:pt x="96" y="114"/>
                  </a:lnTo>
                  <a:lnTo>
                    <a:pt x="88" y="152"/>
                  </a:lnTo>
                  <a:lnTo>
                    <a:pt x="83" y="141"/>
                  </a:lnTo>
                  <a:lnTo>
                    <a:pt x="75" y="121"/>
                  </a:lnTo>
                  <a:lnTo>
                    <a:pt x="64" y="97"/>
                  </a:lnTo>
                  <a:lnTo>
                    <a:pt x="51" y="69"/>
                  </a:lnTo>
                  <a:lnTo>
                    <a:pt x="40" y="44"/>
                  </a:lnTo>
                  <a:lnTo>
                    <a:pt x="29" y="22"/>
                  </a:lnTo>
                  <a:lnTo>
                    <a:pt x="21" y="6"/>
                  </a:lnTo>
                  <a:lnTo>
                    <a:pt x="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9" name="Freeform 138"/>
            <p:cNvSpPr>
              <a:spLocks/>
            </p:cNvSpPr>
            <p:nvPr/>
          </p:nvSpPr>
          <p:spPr bwMode="auto">
            <a:xfrm>
              <a:off x="2795" y="2083"/>
              <a:ext cx="153" cy="144"/>
            </a:xfrm>
            <a:custGeom>
              <a:avLst/>
              <a:gdLst>
                <a:gd name="T0" fmla="*/ 129 w 305"/>
                <a:gd name="T1" fmla="*/ 208 h 288"/>
                <a:gd name="T2" fmla="*/ 101 w 305"/>
                <a:gd name="T3" fmla="*/ 192 h 288"/>
                <a:gd name="T4" fmla="*/ 104 w 305"/>
                <a:gd name="T5" fmla="*/ 143 h 288"/>
                <a:gd name="T6" fmla="*/ 138 w 305"/>
                <a:gd name="T7" fmla="*/ 129 h 288"/>
                <a:gd name="T8" fmla="*/ 150 w 305"/>
                <a:gd name="T9" fmla="*/ 138 h 288"/>
                <a:gd name="T10" fmla="*/ 162 w 305"/>
                <a:gd name="T11" fmla="*/ 151 h 288"/>
                <a:gd name="T12" fmla="*/ 172 w 305"/>
                <a:gd name="T13" fmla="*/ 162 h 288"/>
                <a:gd name="T14" fmla="*/ 147 w 305"/>
                <a:gd name="T15" fmla="*/ 173 h 288"/>
                <a:gd name="T16" fmla="*/ 166 w 305"/>
                <a:gd name="T17" fmla="*/ 189 h 288"/>
                <a:gd name="T18" fmla="*/ 153 w 305"/>
                <a:gd name="T19" fmla="*/ 197 h 288"/>
                <a:gd name="T20" fmla="*/ 165 w 305"/>
                <a:gd name="T21" fmla="*/ 223 h 288"/>
                <a:gd name="T22" fmla="*/ 184 w 305"/>
                <a:gd name="T23" fmla="*/ 235 h 288"/>
                <a:gd name="T24" fmla="*/ 162 w 305"/>
                <a:gd name="T25" fmla="*/ 243 h 288"/>
                <a:gd name="T26" fmla="*/ 162 w 305"/>
                <a:gd name="T27" fmla="*/ 266 h 288"/>
                <a:gd name="T28" fmla="*/ 185 w 305"/>
                <a:gd name="T29" fmla="*/ 280 h 288"/>
                <a:gd name="T30" fmla="*/ 210 w 305"/>
                <a:gd name="T31" fmla="*/ 285 h 288"/>
                <a:gd name="T32" fmla="*/ 230 w 305"/>
                <a:gd name="T33" fmla="*/ 277 h 288"/>
                <a:gd name="T34" fmla="*/ 257 w 305"/>
                <a:gd name="T35" fmla="*/ 267 h 288"/>
                <a:gd name="T36" fmla="*/ 273 w 305"/>
                <a:gd name="T37" fmla="*/ 252 h 288"/>
                <a:gd name="T38" fmla="*/ 265 w 305"/>
                <a:gd name="T39" fmla="*/ 247 h 288"/>
                <a:gd name="T40" fmla="*/ 291 w 305"/>
                <a:gd name="T41" fmla="*/ 212 h 288"/>
                <a:gd name="T42" fmla="*/ 296 w 305"/>
                <a:gd name="T43" fmla="*/ 193 h 288"/>
                <a:gd name="T44" fmla="*/ 305 w 305"/>
                <a:gd name="T45" fmla="*/ 143 h 288"/>
                <a:gd name="T46" fmla="*/ 296 w 305"/>
                <a:gd name="T47" fmla="*/ 87 h 288"/>
                <a:gd name="T48" fmla="*/ 250 w 305"/>
                <a:gd name="T49" fmla="*/ 40 h 288"/>
                <a:gd name="T50" fmla="*/ 219 w 305"/>
                <a:gd name="T51" fmla="*/ 21 h 288"/>
                <a:gd name="T52" fmla="*/ 213 w 305"/>
                <a:gd name="T53" fmla="*/ 16 h 288"/>
                <a:gd name="T54" fmla="*/ 183 w 305"/>
                <a:gd name="T55" fmla="*/ 6 h 288"/>
                <a:gd name="T56" fmla="*/ 143 w 305"/>
                <a:gd name="T57" fmla="*/ 0 h 288"/>
                <a:gd name="T58" fmla="*/ 113 w 305"/>
                <a:gd name="T59" fmla="*/ 5 h 288"/>
                <a:gd name="T60" fmla="*/ 102 w 305"/>
                <a:gd name="T61" fmla="*/ 8 h 288"/>
                <a:gd name="T62" fmla="*/ 61 w 305"/>
                <a:gd name="T63" fmla="*/ 22 h 288"/>
                <a:gd name="T64" fmla="*/ 18 w 305"/>
                <a:gd name="T65" fmla="*/ 66 h 288"/>
                <a:gd name="T66" fmla="*/ 2 w 305"/>
                <a:gd name="T67" fmla="*/ 143 h 288"/>
                <a:gd name="T68" fmla="*/ 22 w 305"/>
                <a:gd name="T69" fmla="*/ 204 h 288"/>
                <a:gd name="T70" fmla="*/ 22 w 305"/>
                <a:gd name="T71" fmla="*/ 174 h 288"/>
                <a:gd name="T72" fmla="*/ 37 w 305"/>
                <a:gd name="T73" fmla="*/ 211 h 288"/>
                <a:gd name="T74" fmla="*/ 63 w 305"/>
                <a:gd name="T75" fmla="*/ 240 h 288"/>
                <a:gd name="T76" fmla="*/ 107 w 305"/>
                <a:gd name="T77" fmla="*/ 265 h 288"/>
                <a:gd name="T78" fmla="*/ 132 w 305"/>
                <a:gd name="T79" fmla="*/ 268 h 288"/>
                <a:gd name="T80" fmla="*/ 138 w 305"/>
                <a:gd name="T81" fmla="*/ 259 h 288"/>
                <a:gd name="T82" fmla="*/ 108 w 305"/>
                <a:gd name="T83" fmla="*/ 252 h 288"/>
                <a:gd name="T84" fmla="*/ 71 w 305"/>
                <a:gd name="T85" fmla="*/ 229 h 288"/>
                <a:gd name="T86" fmla="*/ 87 w 305"/>
                <a:gd name="T87" fmla="*/ 231 h 288"/>
                <a:gd name="T88" fmla="*/ 83 w 305"/>
                <a:gd name="T89" fmla="*/ 216 h 288"/>
                <a:gd name="T90" fmla="*/ 59 w 305"/>
                <a:gd name="T91" fmla="*/ 188 h 288"/>
                <a:gd name="T92" fmla="*/ 66 w 305"/>
                <a:gd name="T93" fmla="*/ 176 h 288"/>
                <a:gd name="T94" fmla="*/ 76 w 305"/>
                <a:gd name="T95" fmla="*/ 174 h 288"/>
                <a:gd name="T96" fmla="*/ 82 w 305"/>
                <a:gd name="T97" fmla="*/ 185 h 288"/>
                <a:gd name="T98" fmla="*/ 104 w 305"/>
                <a:gd name="T99" fmla="*/ 216 h 288"/>
                <a:gd name="T100" fmla="*/ 140 w 305"/>
                <a:gd name="T101" fmla="*/ 2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5" h="288">
                  <a:moveTo>
                    <a:pt x="143" y="212"/>
                  </a:moveTo>
                  <a:lnTo>
                    <a:pt x="140" y="212"/>
                  </a:lnTo>
                  <a:lnTo>
                    <a:pt x="136" y="211"/>
                  </a:lnTo>
                  <a:lnTo>
                    <a:pt x="129" y="208"/>
                  </a:lnTo>
                  <a:lnTo>
                    <a:pt x="121" y="206"/>
                  </a:lnTo>
                  <a:lnTo>
                    <a:pt x="113" y="202"/>
                  </a:lnTo>
                  <a:lnTo>
                    <a:pt x="106" y="198"/>
                  </a:lnTo>
                  <a:lnTo>
                    <a:pt x="101" y="192"/>
                  </a:lnTo>
                  <a:lnTo>
                    <a:pt x="100" y="186"/>
                  </a:lnTo>
                  <a:lnTo>
                    <a:pt x="100" y="171"/>
                  </a:lnTo>
                  <a:lnTo>
                    <a:pt x="101" y="156"/>
                  </a:lnTo>
                  <a:lnTo>
                    <a:pt x="104" y="143"/>
                  </a:lnTo>
                  <a:lnTo>
                    <a:pt x="113" y="135"/>
                  </a:lnTo>
                  <a:lnTo>
                    <a:pt x="124" y="131"/>
                  </a:lnTo>
                  <a:lnTo>
                    <a:pt x="133" y="130"/>
                  </a:lnTo>
                  <a:lnTo>
                    <a:pt x="138" y="129"/>
                  </a:lnTo>
                  <a:lnTo>
                    <a:pt x="140" y="129"/>
                  </a:lnTo>
                  <a:lnTo>
                    <a:pt x="143" y="130"/>
                  </a:lnTo>
                  <a:lnTo>
                    <a:pt x="147" y="132"/>
                  </a:lnTo>
                  <a:lnTo>
                    <a:pt x="150" y="138"/>
                  </a:lnTo>
                  <a:lnTo>
                    <a:pt x="150" y="144"/>
                  </a:lnTo>
                  <a:lnTo>
                    <a:pt x="150" y="148"/>
                  </a:lnTo>
                  <a:lnTo>
                    <a:pt x="155" y="151"/>
                  </a:lnTo>
                  <a:lnTo>
                    <a:pt x="162" y="151"/>
                  </a:lnTo>
                  <a:lnTo>
                    <a:pt x="167" y="148"/>
                  </a:lnTo>
                  <a:lnTo>
                    <a:pt x="169" y="148"/>
                  </a:lnTo>
                  <a:lnTo>
                    <a:pt x="172" y="154"/>
                  </a:lnTo>
                  <a:lnTo>
                    <a:pt x="172" y="162"/>
                  </a:lnTo>
                  <a:lnTo>
                    <a:pt x="167" y="166"/>
                  </a:lnTo>
                  <a:lnTo>
                    <a:pt x="158" y="167"/>
                  </a:lnTo>
                  <a:lnTo>
                    <a:pt x="151" y="168"/>
                  </a:lnTo>
                  <a:lnTo>
                    <a:pt x="147" y="173"/>
                  </a:lnTo>
                  <a:lnTo>
                    <a:pt x="150" y="178"/>
                  </a:lnTo>
                  <a:lnTo>
                    <a:pt x="155" y="183"/>
                  </a:lnTo>
                  <a:lnTo>
                    <a:pt x="161" y="186"/>
                  </a:lnTo>
                  <a:lnTo>
                    <a:pt x="166" y="189"/>
                  </a:lnTo>
                  <a:lnTo>
                    <a:pt x="167" y="189"/>
                  </a:lnTo>
                  <a:lnTo>
                    <a:pt x="155" y="191"/>
                  </a:lnTo>
                  <a:lnTo>
                    <a:pt x="154" y="192"/>
                  </a:lnTo>
                  <a:lnTo>
                    <a:pt x="153" y="197"/>
                  </a:lnTo>
                  <a:lnTo>
                    <a:pt x="152" y="202"/>
                  </a:lnTo>
                  <a:lnTo>
                    <a:pt x="154" y="211"/>
                  </a:lnTo>
                  <a:lnTo>
                    <a:pt x="159" y="217"/>
                  </a:lnTo>
                  <a:lnTo>
                    <a:pt x="165" y="223"/>
                  </a:lnTo>
                  <a:lnTo>
                    <a:pt x="170" y="228"/>
                  </a:lnTo>
                  <a:lnTo>
                    <a:pt x="173" y="229"/>
                  </a:lnTo>
                  <a:lnTo>
                    <a:pt x="184" y="234"/>
                  </a:lnTo>
                  <a:lnTo>
                    <a:pt x="184" y="235"/>
                  </a:lnTo>
                  <a:lnTo>
                    <a:pt x="183" y="237"/>
                  </a:lnTo>
                  <a:lnTo>
                    <a:pt x="178" y="239"/>
                  </a:lnTo>
                  <a:lnTo>
                    <a:pt x="170" y="240"/>
                  </a:lnTo>
                  <a:lnTo>
                    <a:pt x="162" y="243"/>
                  </a:lnTo>
                  <a:lnTo>
                    <a:pt x="158" y="246"/>
                  </a:lnTo>
                  <a:lnTo>
                    <a:pt x="155" y="251"/>
                  </a:lnTo>
                  <a:lnTo>
                    <a:pt x="155" y="253"/>
                  </a:lnTo>
                  <a:lnTo>
                    <a:pt x="162" y="266"/>
                  </a:lnTo>
                  <a:lnTo>
                    <a:pt x="188" y="270"/>
                  </a:lnTo>
                  <a:lnTo>
                    <a:pt x="186" y="273"/>
                  </a:lnTo>
                  <a:lnTo>
                    <a:pt x="185" y="276"/>
                  </a:lnTo>
                  <a:lnTo>
                    <a:pt x="185" y="280"/>
                  </a:lnTo>
                  <a:lnTo>
                    <a:pt x="188" y="282"/>
                  </a:lnTo>
                  <a:lnTo>
                    <a:pt x="195" y="283"/>
                  </a:lnTo>
                  <a:lnTo>
                    <a:pt x="203" y="284"/>
                  </a:lnTo>
                  <a:lnTo>
                    <a:pt x="210" y="285"/>
                  </a:lnTo>
                  <a:lnTo>
                    <a:pt x="212" y="287"/>
                  </a:lnTo>
                  <a:lnTo>
                    <a:pt x="228" y="288"/>
                  </a:lnTo>
                  <a:lnTo>
                    <a:pt x="228" y="277"/>
                  </a:lnTo>
                  <a:lnTo>
                    <a:pt x="230" y="277"/>
                  </a:lnTo>
                  <a:lnTo>
                    <a:pt x="235" y="275"/>
                  </a:lnTo>
                  <a:lnTo>
                    <a:pt x="241" y="273"/>
                  </a:lnTo>
                  <a:lnTo>
                    <a:pt x="249" y="270"/>
                  </a:lnTo>
                  <a:lnTo>
                    <a:pt x="257" y="267"/>
                  </a:lnTo>
                  <a:lnTo>
                    <a:pt x="264" y="265"/>
                  </a:lnTo>
                  <a:lnTo>
                    <a:pt x="269" y="261"/>
                  </a:lnTo>
                  <a:lnTo>
                    <a:pt x="273" y="258"/>
                  </a:lnTo>
                  <a:lnTo>
                    <a:pt x="273" y="252"/>
                  </a:lnTo>
                  <a:lnTo>
                    <a:pt x="269" y="250"/>
                  </a:lnTo>
                  <a:lnTo>
                    <a:pt x="264" y="249"/>
                  </a:lnTo>
                  <a:lnTo>
                    <a:pt x="261" y="249"/>
                  </a:lnTo>
                  <a:lnTo>
                    <a:pt x="265" y="247"/>
                  </a:lnTo>
                  <a:lnTo>
                    <a:pt x="272" y="243"/>
                  </a:lnTo>
                  <a:lnTo>
                    <a:pt x="281" y="235"/>
                  </a:lnTo>
                  <a:lnTo>
                    <a:pt x="288" y="223"/>
                  </a:lnTo>
                  <a:lnTo>
                    <a:pt x="291" y="212"/>
                  </a:lnTo>
                  <a:lnTo>
                    <a:pt x="292" y="204"/>
                  </a:lnTo>
                  <a:lnTo>
                    <a:pt x="294" y="198"/>
                  </a:lnTo>
                  <a:lnTo>
                    <a:pt x="294" y="197"/>
                  </a:lnTo>
                  <a:lnTo>
                    <a:pt x="296" y="193"/>
                  </a:lnTo>
                  <a:lnTo>
                    <a:pt x="299" y="183"/>
                  </a:lnTo>
                  <a:lnTo>
                    <a:pt x="303" y="168"/>
                  </a:lnTo>
                  <a:lnTo>
                    <a:pt x="305" y="152"/>
                  </a:lnTo>
                  <a:lnTo>
                    <a:pt x="305" y="143"/>
                  </a:lnTo>
                  <a:lnTo>
                    <a:pt x="305" y="131"/>
                  </a:lnTo>
                  <a:lnTo>
                    <a:pt x="304" y="117"/>
                  </a:lnTo>
                  <a:lnTo>
                    <a:pt x="301" y="102"/>
                  </a:lnTo>
                  <a:lnTo>
                    <a:pt x="296" y="87"/>
                  </a:lnTo>
                  <a:lnTo>
                    <a:pt x="289" y="74"/>
                  </a:lnTo>
                  <a:lnTo>
                    <a:pt x="277" y="60"/>
                  </a:lnTo>
                  <a:lnTo>
                    <a:pt x="264" y="49"/>
                  </a:lnTo>
                  <a:lnTo>
                    <a:pt x="250" y="40"/>
                  </a:lnTo>
                  <a:lnTo>
                    <a:pt x="238" y="33"/>
                  </a:lnTo>
                  <a:lnTo>
                    <a:pt x="230" y="28"/>
                  </a:lnTo>
                  <a:lnTo>
                    <a:pt x="223" y="24"/>
                  </a:lnTo>
                  <a:lnTo>
                    <a:pt x="219" y="21"/>
                  </a:lnTo>
                  <a:lnTo>
                    <a:pt x="216" y="18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3" y="16"/>
                  </a:lnTo>
                  <a:lnTo>
                    <a:pt x="208" y="15"/>
                  </a:lnTo>
                  <a:lnTo>
                    <a:pt x="201" y="11"/>
                  </a:lnTo>
                  <a:lnTo>
                    <a:pt x="192" y="8"/>
                  </a:lnTo>
                  <a:lnTo>
                    <a:pt x="183" y="6"/>
                  </a:lnTo>
                  <a:lnTo>
                    <a:pt x="173" y="2"/>
                  </a:lnTo>
                  <a:lnTo>
                    <a:pt x="162" y="1"/>
                  </a:lnTo>
                  <a:lnTo>
                    <a:pt x="152" y="0"/>
                  </a:lnTo>
                  <a:lnTo>
                    <a:pt x="143" y="0"/>
                  </a:lnTo>
                  <a:lnTo>
                    <a:pt x="133" y="1"/>
                  </a:lnTo>
                  <a:lnTo>
                    <a:pt x="125" y="2"/>
                  </a:lnTo>
                  <a:lnTo>
                    <a:pt x="119" y="3"/>
                  </a:lnTo>
                  <a:lnTo>
                    <a:pt x="113" y="5"/>
                  </a:lnTo>
                  <a:lnTo>
                    <a:pt x="108" y="6"/>
                  </a:lnTo>
                  <a:lnTo>
                    <a:pt x="106" y="7"/>
                  </a:lnTo>
                  <a:lnTo>
                    <a:pt x="105" y="7"/>
                  </a:lnTo>
                  <a:lnTo>
                    <a:pt x="102" y="8"/>
                  </a:lnTo>
                  <a:lnTo>
                    <a:pt x="95" y="9"/>
                  </a:lnTo>
                  <a:lnTo>
                    <a:pt x="85" y="13"/>
                  </a:lnTo>
                  <a:lnTo>
                    <a:pt x="74" y="16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38" y="36"/>
                  </a:lnTo>
                  <a:lnTo>
                    <a:pt x="30" y="45"/>
                  </a:lnTo>
                  <a:lnTo>
                    <a:pt x="18" y="66"/>
                  </a:lnTo>
                  <a:lnTo>
                    <a:pt x="8" y="86"/>
                  </a:lnTo>
                  <a:lnTo>
                    <a:pt x="2" y="106"/>
                  </a:lnTo>
                  <a:lnTo>
                    <a:pt x="0" y="122"/>
                  </a:lnTo>
                  <a:lnTo>
                    <a:pt x="2" y="143"/>
                  </a:lnTo>
                  <a:lnTo>
                    <a:pt x="7" y="170"/>
                  </a:lnTo>
                  <a:lnTo>
                    <a:pt x="13" y="197"/>
                  </a:lnTo>
                  <a:lnTo>
                    <a:pt x="18" y="208"/>
                  </a:lnTo>
                  <a:lnTo>
                    <a:pt x="22" y="204"/>
                  </a:lnTo>
                  <a:lnTo>
                    <a:pt x="22" y="191"/>
                  </a:lnTo>
                  <a:lnTo>
                    <a:pt x="22" y="177"/>
                  </a:lnTo>
                  <a:lnTo>
                    <a:pt x="21" y="171"/>
                  </a:lnTo>
                  <a:lnTo>
                    <a:pt x="22" y="174"/>
                  </a:lnTo>
                  <a:lnTo>
                    <a:pt x="24" y="179"/>
                  </a:lnTo>
                  <a:lnTo>
                    <a:pt x="28" y="189"/>
                  </a:lnTo>
                  <a:lnTo>
                    <a:pt x="31" y="200"/>
                  </a:lnTo>
                  <a:lnTo>
                    <a:pt x="37" y="211"/>
                  </a:lnTo>
                  <a:lnTo>
                    <a:pt x="42" y="221"/>
                  </a:lnTo>
                  <a:lnTo>
                    <a:pt x="48" y="230"/>
                  </a:lnTo>
                  <a:lnTo>
                    <a:pt x="55" y="236"/>
                  </a:lnTo>
                  <a:lnTo>
                    <a:pt x="63" y="240"/>
                  </a:lnTo>
                  <a:lnTo>
                    <a:pt x="72" y="246"/>
                  </a:lnTo>
                  <a:lnTo>
                    <a:pt x="84" y="253"/>
                  </a:lnTo>
                  <a:lnTo>
                    <a:pt x="95" y="259"/>
                  </a:lnTo>
                  <a:lnTo>
                    <a:pt x="107" y="265"/>
                  </a:lnTo>
                  <a:lnTo>
                    <a:pt x="116" y="269"/>
                  </a:lnTo>
                  <a:lnTo>
                    <a:pt x="123" y="273"/>
                  </a:lnTo>
                  <a:lnTo>
                    <a:pt x="128" y="273"/>
                  </a:lnTo>
                  <a:lnTo>
                    <a:pt x="132" y="268"/>
                  </a:lnTo>
                  <a:lnTo>
                    <a:pt x="136" y="263"/>
                  </a:lnTo>
                  <a:lnTo>
                    <a:pt x="138" y="260"/>
                  </a:lnTo>
                  <a:lnTo>
                    <a:pt x="139" y="259"/>
                  </a:lnTo>
                  <a:lnTo>
                    <a:pt x="138" y="259"/>
                  </a:lnTo>
                  <a:lnTo>
                    <a:pt x="132" y="258"/>
                  </a:lnTo>
                  <a:lnTo>
                    <a:pt x="125" y="257"/>
                  </a:lnTo>
                  <a:lnTo>
                    <a:pt x="117" y="254"/>
                  </a:lnTo>
                  <a:lnTo>
                    <a:pt x="108" y="252"/>
                  </a:lnTo>
                  <a:lnTo>
                    <a:pt x="99" y="249"/>
                  </a:lnTo>
                  <a:lnTo>
                    <a:pt x="90" y="245"/>
                  </a:lnTo>
                  <a:lnTo>
                    <a:pt x="83" y="240"/>
                  </a:lnTo>
                  <a:lnTo>
                    <a:pt x="71" y="229"/>
                  </a:lnTo>
                  <a:lnTo>
                    <a:pt x="63" y="217"/>
                  </a:lnTo>
                  <a:lnTo>
                    <a:pt x="59" y="209"/>
                  </a:lnTo>
                  <a:lnTo>
                    <a:pt x="57" y="206"/>
                  </a:lnTo>
                  <a:lnTo>
                    <a:pt x="87" y="231"/>
                  </a:lnTo>
                  <a:lnTo>
                    <a:pt x="92" y="221"/>
                  </a:lnTo>
                  <a:lnTo>
                    <a:pt x="91" y="221"/>
                  </a:lnTo>
                  <a:lnTo>
                    <a:pt x="87" y="219"/>
                  </a:lnTo>
                  <a:lnTo>
                    <a:pt x="83" y="216"/>
                  </a:lnTo>
                  <a:lnTo>
                    <a:pt x="77" y="212"/>
                  </a:lnTo>
                  <a:lnTo>
                    <a:pt x="70" y="206"/>
                  </a:lnTo>
                  <a:lnTo>
                    <a:pt x="64" y="198"/>
                  </a:lnTo>
                  <a:lnTo>
                    <a:pt x="59" y="188"/>
                  </a:lnTo>
                  <a:lnTo>
                    <a:pt x="55" y="176"/>
                  </a:lnTo>
                  <a:lnTo>
                    <a:pt x="53" y="161"/>
                  </a:lnTo>
                  <a:lnTo>
                    <a:pt x="57" y="163"/>
                  </a:lnTo>
                  <a:lnTo>
                    <a:pt x="66" y="176"/>
                  </a:lnTo>
                  <a:lnTo>
                    <a:pt x="75" y="189"/>
                  </a:lnTo>
                  <a:lnTo>
                    <a:pt x="79" y="192"/>
                  </a:lnTo>
                  <a:lnTo>
                    <a:pt x="78" y="184"/>
                  </a:lnTo>
                  <a:lnTo>
                    <a:pt x="76" y="174"/>
                  </a:lnTo>
                  <a:lnTo>
                    <a:pt x="75" y="169"/>
                  </a:lnTo>
                  <a:lnTo>
                    <a:pt x="76" y="171"/>
                  </a:lnTo>
                  <a:lnTo>
                    <a:pt x="78" y="177"/>
                  </a:lnTo>
                  <a:lnTo>
                    <a:pt x="82" y="185"/>
                  </a:lnTo>
                  <a:lnTo>
                    <a:pt x="86" y="193"/>
                  </a:lnTo>
                  <a:lnTo>
                    <a:pt x="91" y="202"/>
                  </a:lnTo>
                  <a:lnTo>
                    <a:pt x="97" y="211"/>
                  </a:lnTo>
                  <a:lnTo>
                    <a:pt x="104" y="216"/>
                  </a:lnTo>
                  <a:lnTo>
                    <a:pt x="110" y="219"/>
                  </a:lnTo>
                  <a:lnTo>
                    <a:pt x="124" y="217"/>
                  </a:lnTo>
                  <a:lnTo>
                    <a:pt x="133" y="215"/>
                  </a:lnTo>
                  <a:lnTo>
                    <a:pt x="140" y="213"/>
                  </a:lnTo>
                  <a:lnTo>
                    <a:pt x="143" y="21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32" name="Freeform 141"/>
            <p:cNvSpPr>
              <a:spLocks/>
            </p:cNvSpPr>
            <p:nvPr/>
          </p:nvSpPr>
          <p:spPr bwMode="auto">
            <a:xfrm>
              <a:off x="2789" y="1861"/>
              <a:ext cx="109" cy="228"/>
            </a:xfrm>
            <a:custGeom>
              <a:avLst/>
              <a:gdLst>
                <a:gd name="T0" fmla="*/ 106 w 219"/>
                <a:gd name="T1" fmla="*/ 440 h 456"/>
                <a:gd name="T2" fmla="*/ 104 w 219"/>
                <a:gd name="T3" fmla="*/ 404 h 456"/>
                <a:gd name="T4" fmla="*/ 97 w 219"/>
                <a:gd name="T5" fmla="*/ 409 h 456"/>
                <a:gd name="T6" fmla="*/ 92 w 219"/>
                <a:gd name="T7" fmla="*/ 379 h 456"/>
                <a:gd name="T8" fmla="*/ 86 w 219"/>
                <a:gd name="T9" fmla="*/ 345 h 456"/>
                <a:gd name="T10" fmla="*/ 86 w 219"/>
                <a:gd name="T11" fmla="*/ 279 h 456"/>
                <a:gd name="T12" fmla="*/ 86 w 219"/>
                <a:gd name="T13" fmla="*/ 214 h 456"/>
                <a:gd name="T14" fmla="*/ 77 w 219"/>
                <a:gd name="T15" fmla="*/ 192 h 456"/>
                <a:gd name="T16" fmla="*/ 67 w 219"/>
                <a:gd name="T17" fmla="*/ 173 h 456"/>
                <a:gd name="T18" fmla="*/ 52 w 219"/>
                <a:gd name="T19" fmla="*/ 134 h 456"/>
                <a:gd name="T20" fmla="*/ 0 w 219"/>
                <a:gd name="T21" fmla="*/ 148 h 456"/>
                <a:gd name="T22" fmla="*/ 32 w 219"/>
                <a:gd name="T23" fmla="*/ 101 h 456"/>
                <a:gd name="T24" fmla="*/ 116 w 219"/>
                <a:gd name="T25" fmla="*/ 0 h 456"/>
                <a:gd name="T26" fmla="*/ 131 w 219"/>
                <a:gd name="T27" fmla="*/ 27 h 456"/>
                <a:gd name="T28" fmla="*/ 147 w 219"/>
                <a:gd name="T29" fmla="*/ 41 h 456"/>
                <a:gd name="T30" fmla="*/ 164 w 219"/>
                <a:gd name="T31" fmla="*/ 66 h 456"/>
                <a:gd name="T32" fmla="*/ 182 w 219"/>
                <a:gd name="T33" fmla="*/ 95 h 456"/>
                <a:gd name="T34" fmla="*/ 204 w 219"/>
                <a:gd name="T35" fmla="*/ 127 h 456"/>
                <a:gd name="T36" fmla="*/ 218 w 219"/>
                <a:gd name="T37" fmla="*/ 155 h 456"/>
                <a:gd name="T38" fmla="*/ 217 w 219"/>
                <a:gd name="T39" fmla="*/ 176 h 456"/>
                <a:gd name="T40" fmla="*/ 214 w 219"/>
                <a:gd name="T41" fmla="*/ 184 h 456"/>
                <a:gd name="T42" fmla="*/ 204 w 219"/>
                <a:gd name="T43" fmla="*/ 163 h 456"/>
                <a:gd name="T44" fmla="*/ 200 w 219"/>
                <a:gd name="T45" fmla="*/ 181 h 456"/>
                <a:gd name="T46" fmla="*/ 191 w 219"/>
                <a:gd name="T47" fmla="*/ 206 h 456"/>
                <a:gd name="T48" fmla="*/ 186 w 219"/>
                <a:gd name="T49" fmla="*/ 202 h 456"/>
                <a:gd name="T50" fmla="*/ 184 w 219"/>
                <a:gd name="T51" fmla="*/ 195 h 456"/>
                <a:gd name="T52" fmla="*/ 153 w 219"/>
                <a:gd name="T53" fmla="*/ 179 h 456"/>
                <a:gd name="T54" fmla="*/ 159 w 219"/>
                <a:gd name="T55" fmla="*/ 201 h 456"/>
                <a:gd name="T56" fmla="*/ 158 w 219"/>
                <a:gd name="T57" fmla="*/ 242 h 456"/>
                <a:gd name="T58" fmla="*/ 138 w 219"/>
                <a:gd name="T59" fmla="*/ 325 h 456"/>
                <a:gd name="T60" fmla="*/ 129 w 219"/>
                <a:gd name="T61" fmla="*/ 376 h 456"/>
                <a:gd name="T62" fmla="*/ 129 w 219"/>
                <a:gd name="T63" fmla="*/ 443 h 456"/>
                <a:gd name="T64" fmla="*/ 121 w 219"/>
                <a:gd name="T65" fmla="*/ 41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456">
                  <a:moveTo>
                    <a:pt x="106" y="452"/>
                  </a:moveTo>
                  <a:lnTo>
                    <a:pt x="106" y="440"/>
                  </a:lnTo>
                  <a:lnTo>
                    <a:pt x="105" y="421"/>
                  </a:lnTo>
                  <a:lnTo>
                    <a:pt x="104" y="404"/>
                  </a:lnTo>
                  <a:lnTo>
                    <a:pt x="104" y="395"/>
                  </a:lnTo>
                  <a:lnTo>
                    <a:pt x="97" y="409"/>
                  </a:lnTo>
                  <a:lnTo>
                    <a:pt x="96" y="400"/>
                  </a:lnTo>
                  <a:lnTo>
                    <a:pt x="92" y="379"/>
                  </a:lnTo>
                  <a:lnTo>
                    <a:pt x="88" y="357"/>
                  </a:lnTo>
                  <a:lnTo>
                    <a:pt x="86" y="345"/>
                  </a:lnTo>
                  <a:lnTo>
                    <a:pt x="86" y="322"/>
                  </a:lnTo>
                  <a:lnTo>
                    <a:pt x="86" y="279"/>
                  </a:lnTo>
                  <a:lnTo>
                    <a:pt x="86" y="235"/>
                  </a:lnTo>
                  <a:lnTo>
                    <a:pt x="86" y="214"/>
                  </a:lnTo>
                  <a:lnTo>
                    <a:pt x="83" y="204"/>
                  </a:lnTo>
                  <a:lnTo>
                    <a:pt x="77" y="192"/>
                  </a:lnTo>
                  <a:lnTo>
                    <a:pt x="70" y="179"/>
                  </a:lnTo>
                  <a:lnTo>
                    <a:pt x="67" y="173"/>
                  </a:lnTo>
                  <a:lnTo>
                    <a:pt x="69" y="126"/>
                  </a:lnTo>
                  <a:lnTo>
                    <a:pt x="52" y="134"/>
                  </a:lnTo>
                  <a:lnTo>
                    <a:pt x="12" y="166"/>
                  </a:lnTo>
                  <a:lnTo>
                    <a:pt x="0" y="148"/>
                  </a:lnTo>
                  <a:lnTo>
                    <a:pt x="44" y="101"/>
                  </a:lnTo>
                  <a:lnTo>
                    <a:pt x="32" y="101"/>
                  </a:lnTo>
                  <a:lnTo>
                    <a:pt x="97" y="19"/>
                  </a:lnTo>
                  <a:lnTo>
                    <a:pt x="116" y="0"/>
                  </a:lnTo>
                  <a:lnTo>
                    <a:pt x="129" y="26"/>
                  </a:lnTo>
                  <a:lnTo>
                    <a:pt x="131" y="27"/>
                  </a:lnTo>
                  <a:lnTo>
                    <a:pt x="138" y="32"/>
                  </a:lnTo>
                  <a:lnTo>
                    <a:pt x="147" y="41"/>
                  </a:lnTo>
                  <a:lnTo>
                    <a:pt x="157" y="56"/>
                  </a:lnTo>
                  <a:lnTo>
                    <a:pt x="164" y="66"/>
                  </a:lnTo>
                  <a:lnTo>
                    <a:pt x="172" y="80"/>
                  </a:lnTo>
                  <a:lnTo>
                    <a:pt x="182" y="95"/>
                  </a:lnTo>
                  <a:lnTo>
                    <a:pt x="194" y="111"/>
                  </a:lnTo>
                  <a:lnTo>
                    <a:pt x="204" y="127"/>
                  </a:lnTo>
                  <a:lnTo>
                    <a:pt x="212" y="142"/>
                  </a:lnTo>
                  <a:lnTo>
                    <a:pt x="218" y="155"/>
                  </a:lnTo>
                  <a:lnTo>
                    <a:pt x="219" y="164"/>
                  </a:lnTo>
                  <a:lnTo>
                    <a:pt x="217" y="176"/>
                  </a:lnTo>
                  <a:lnTo>
                    <a:pt x="215" y="181"/>
                  </a:lnTo>
                  <a:lnTo>
                    <a:pt x="214" y="184"/>
                  </a:lnTo>
                  <a:lnTo>
                    <a:pt x="213" y="184"/>
                  </a:lnTo>
                  <a:lnTo>
                    <a:pt x="204" y="163"/>
                  </a:lnTo>
                  <a:lnTo>
                    <a:pt x="203" y="169"/>
                  </a:lnTo>
                  <a:lnTo>
                    <a:pt x="200" y="181"/>
                  </a:lnTo>
                  <a:lnTo>
                    <a:pt x="196" y="196"/>
                  </a:lnTo>
                  <a:lnTo>
                    <a:pt x="191" y="206"/>
                  </a:lnTo>
                  <a:lnTo>
                    <a:pt x="188" y="207"/>
                  </a:lnTo>
                  <a:lnTo>
                    <a:pt x="186" y="202"/>
                  </a:lnTo>
                  <a:lnTo>
                    <a:pt x="184" y="197"/>
                  </a:lnTo>
                  <a:lnTo>
                    <a:pt x="184" y="195"/>
                  </a:lnTo>
                  <a:lnTo>
                    <a:pt x="151" y="154"/>
                  </a:lnTo>
                  <a:lnTo>
                    <a:pt x="153" y="179"/>
                  </a:lnTo>
                  <a:lnTo>
                    <a:pt x="168" y="193"/>
                  </a:lnTo>
                  <a:lnTo>
                    <a:pt x="159" y="201"/>
                  </a:lnTo>
                  <a:lnTo>
                    <a:pt x="161" y="225"/>
                  </a:lnTo>
                  <a:lnTo>
                    <a:pt x="158" y="242"/>
                  </a:lnTo>
                  <a:lnTo>
                    <a:pt x="149" y="283"/>
                  </a:lnTo>
                  <a:lnTo>
                    <a:pt x="138" y="325"/>
                  </a:lnTo>
                  <a:lnTo>
                    <a:pt x="131" y="353"/>
                  </a:lnTo>
                  <a:lnTo>
                    <a:pt x="129" y="376"/>
                  </a:lnTo>
                  <a:lnTo>
                    <a:pt x="129" y="412"/>
                  </a:lnTo>
                  <a:lnTo>
                    <a:pt x="129" y="443"/>
                  </a:lnTo>
                  <a:lnTo>
                    <a:pt x="129" y="456"/>
                  </a:lnTo>
                  <a:lnTo>
                    <a:pt x="121" y="410"/>
                  </a:lnTo>
                  <a:lnTo>
                    <a:pt x="106" y="45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9685" name="Freeform 145"/>
            <p:cNvSpPr>
              <a:spLocks/>
            </p:cNvSpPr>
            <p:nvPr/>
          </p:nvSpPr>
          <p:spPr bwMode="auto">
            <a:xfrm>
              <a:off x="2988" y="2284"/>
              <a:ext cx="3" cy="8"/>
            </a:xfrm>
            <a:custGeom>
              <a:avLst/>
              <a:gdLst>
                <a:gd name="T0" fmla="*/ 0 w 6"/>
                <a:gd name="T1" fmla="*/ 2 h 15"/>
                <a:gd name="T2" fmla="*/ 1 w 6"/>
                <a:gd name="T3" fmla="*/ 8 h 15"/>
                <a:gd name="T4" fmla="*/ 3 w 6"/>
                <a:gd name="T5" fmla="*/ 0 h 15"/>
                <a:gd name="T6" fmla="*/ 0 w 6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5"/>
                <a:gd name="T14" fmla="*/ 6 w 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5">
                  <a:moveTo>
                    <a:pt x="0" y="4"/>
                  </a:moveTo>
                  <a:lnTo>
                    <a:pt x="2" y="15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48"/>
            <p:cNvSpPr>
              <a:spLocks/>
            </p:cNvSpPr>
            <p:nvPr/>
          </p:nvSpPr>
          <p:spPr bwMode="auto">
            <a:xfrm>
              <a:off x="2626" y="2237"/>
              <a:ext cx="52" cy="45"/>
            </a:xfrm>
            <a:custGeom>
              <a:avLst/>
              <a:gdLst>
                <a:gd name="T0" fmla="*/ 85 w 105"/>
                <a:gd name="T1" fmla="*/ 7 h 90"/>
                <a:gd name="T2" fmla="*/ 78 w 105"/>
                <a:gd name="T3" fmla="*/ 3 h 90"/>
                <a:gd name="T4" fmla="*/ 69 w 105"/>
                <a:gd name="T5" fmla="*/ 0 h 90"/>
                <a:gd name="T6" fmla="*/ 60 w 105"/>
                <a:gd name="T7" fmla="*/ 3 h 90"/>
                <a:gd name="T8" fmla="*/ 53 w 105"/>
                <a:gd name="T9" fmla="*/ 11 h 90"/>
                <a:gd name="T10" fmla="*/ 47 w 105"/>
                <a:gd name="T11" fmla="*/ 21 h 90"/>
                <a:gd name="T12" fmla="*/ 42 w 105"/>
                <a:gd name="T13" fmla="*/ 29 h 90"/>
                <a:gd name="T14" fmla="*/ 35 w 105"/>
                <a:gd name="T15" fmla="*/ 36 h 90"/>
                <a:gd name="T16" fmla="*/ 28 w 105"/>
                <a:gd name="T17" fmla="*/ 42 h 90"/>
                <a:gd name="T18" fmla="*/ 22 w 105"/>
                <a:gd name="T19" fmla="*/ 49 h 90"/>
                <a:gd name="T20" fmla="*/ 17 w 105"/>
                <a:gd name="T21" fmla="*/ 59 h 90"/>
                <a:gd name="T22" fmla="*/ 14 w 105"/>
                <a:gd name="T23" fmla="*/ 68 h 90"/>
                <a:gd name="T24" fmla="*/ 13 w 105"/>
                <a:gd name="T25" fmla="*/ 72 h 90"/>
                <a:gd name="T26" fmla="*/ 11 w 105"/>
                <a:gd name="T27" fmla="*/ 74 h 90"/>
                <a:gd name="T28" fmla="*/ 5 w 105"/>
                <a:gd name="T29" fmla="*/ 80 h 90"/>
                <a:gd name="T30" fmla="*/ 0 w 105"/>
                <a:gd name="T31" fmla="*/ 87 h 90"/>
                <a:gd name="T32" fmla="*/ 1 w 105"/>
                <a:gd name="T33" fmla="*/ 90 h 90"/>
                <a:gd name="T34" fmla="*/ 5 w 105"/>
                <a:gd name="T35" fmla="*/ 90 h 90"/>
                <a:gd name="T36" fmla="*/ 11 w 105"/>
                <a:gd name="T37" fmla="*/ 89 h 90"/>
                <a:gd name="T38" fmla="*/ 16 w 105"/>
                <a:gd name="T39" fmla="*/ 88 h 90"/>
                <a:gd name="T40" fmla="*/ 23 w 105"/>
                <a:gd name="T41" fmla="*/ 85 h 90"/>
                <a:gd name="T42" fmla="*/ 30 w 105"/>
                <a:gd name="T43" fmla="*/ 83 h 90"/>
                <a:gd name="T44" fmla="*/ 36 w 105"/>
                <a:gd name="T45" fmla="*/ 82 h 90"/>
                <a:gd name="T46" fmla="*/ 39 w 105"/>
                <a:gd name="T47" fmla="*/ 80 h 90"/>
                <a:gd name="T48" fmla="*/ 40 w 105"/>
                <a:gd name="T49" fmla="*/ 80 h 90"/>
                <a:gd name="T50" fmla="*/ 42 w 105"/>
                <a:gd name="T51" fmla="*/ 80 h 90"/>
                <a:gd name="T52" fmla="*/ 45 w 105"/>
                <a:gd name="T53" fmla="*/ 80 h 90"/>
                <a:gd name="T54" fmla="*/ 51 w 105"/>
                <a:gd name="T55" fmla="*/ 80 h 90"/>
                <a:gd name="T56" fmla="*/ 57 w 105"/>
                <a:gd name="T57" fmla="*/ 80 h 90"/>
                <a:gd name="T58" fmla="*/ 62 w 105"/>
                <a:gd name="T59" fmla="*/ 80 h 90"/>
                <a:gd name="T60" fmla="*/ 68 w 105"/>
                <a:gd name="T61" fmla="*/ 80 h 90"/>
                <a:gd name="T62" fmla="*/ 74 w 105"/>
                <a:gd name="T63" fmla="*/ 78 h 90"/>
                <a:gd name="T64" fmla="*/ 77 w 105"/>
                <a:gd name="T65" fmla="*/ 77 h 90"/>
                <a:gd name="T66" fmla="*/ 84 w 105"/>
                <a:gd name="T67" fmla="*/ 72 h 90"/>
                <a:gd name="T68" fmla="*/ 93 w 105"/>
                <a:gd name="T69" fmla="*/ 65 h 90"/>
                <a:gd name="T70" fmla="*/ 102 w 105"/>
                <a:gd name="T71" fmla="*/ 59 h 90"/>
                <a:gd name="T72" fmla="*/ 105 w 105"/>
                <a:gd name="T73" fmla="*/ 57 h 90"/>
                <a:gd name="T74" fmla="*/ 81 w 105"/>
                <a:gd name="T75" fmla="*/ 54 h 90"/>
                <a:gd name="T76" fmla="*/ 98 w 105"/>
                <a:gd name="T77" fmla="*/ 42 h 90"/>
                <a:gd name="T78" fmla="*/ 96 w 105"/>
                <a:gd name="T79" fmla="*/ 22 h 90"/>
                <a:gd name="T80" fmla="*/ 85 w 105"/>
                <a:gd name="T81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5" h="90">
                  <a:moveTo>
                    <a:pt x="85" y="7"/>
                  </a:moveTo>
                  <a:lnTo>
                    <a:pt x="78" y="3"/>
                  </a:lnTo>
                  <a:lnTo>
                    <a:pt x="69" y="0"/>
                  </a:lnTo>
                  <a:lnTo>
                    <a:pt x="60" y="3"/>
                  </a:lnTo>
                  <a:lnTo>
                    <a:pt x="53" y="11"/>
                  </a:lnTo>
                  <a:lnTo>
                    <a:pt x="47" y="21"/>
                  </a:lnTo>
                  <a:lnTo>
                    <a:pt x="42" y="29"/>
                  </a:lnTo>
                  <a:lnTo>
                    <a:pt x="35" y="36"/>
                  </a:lnTo>
                  <a:lnTo>
                    <a:pt x="28" y="42"/>
                  </a:lnTo>
                  <a:lnTo>
                    <a:pt x="22" y="49"/>
                  </a:lnTo>
                  <a:lnTo>
                    <a:pt x="17" y="59"/>
                  </a:lnTo>
                  <a:lnTo>
                    <a:pt x="14" y="68"/>
                  </a:lnTo>
                  <a:lnTo>
                    <a:pt x="13" y="72"/>
                  </a:lnTo>
                  <a:lnTo>
                    <a:pt x="11" y="74"/>
                  </a:lnTo>
                  <a:lnTo>
                    <a:pt x="5" y="80"/>
                  </a:lnTo>
                  <a:lnTo>
                    <a:pt x="0" y="87"/>
                  </a:lnTo>
                  <a:lnTo>
                    <a:pt x="1" y="90"/>
                  </a:lnTo>
                  <a:lnTo>
                    <a:pt x="5" y="90"/>
                  </a:lnTo>
                  <a:lnTo>
                    <a:pt x="11" y="89"/>
                  </a:lnTo>
                  <a:lnTo>
                    <a:pt x="16" y="88"/>
                  </a:lnTo>
                  <a:lnTo>
                    <a:pt x="23" y="85"/>
                  </a:lnTo>
                  <a:lnTo>
                    <a:pt x="30" y="83"/>
                  </a:lnTo>
                  <a:lnTo>
                    <a:pt x="36" y="82"/>
                  </a:lnTo>
                  <a:lnTo>
                    <a:pt x="39" y="80"/>
                  </a:lnTo>
                  <a:lnTo>
                    <a:pt x="40" y="80"/>
                  </a:lnTo>
                  <a:lnTo>
                    <a:pt x="42" y="80"/>
                  </a:lnTo>
                  <a:lnTo>
                    <a:pt x="45" y="80"/>
                  </a:lnTo>
                  <a:lnTo>
                    <a:pt x="51" y="80"/>
                  </a:lnTo>
                  <a:lnTo>
                    <a:pt x="57" y="80"/>
                  </a:lnTo>
                  <a:lnTo>
                    <a:pt x="62" y="80"/>
                  </a:lnTo>
                  <a:lnTo>
                    <a:pt x="68" y="80"/>
                  </a:lnTo>
                  <a:lnTo>
                    <a:pt x="74" y="78"/>
                  </a:lnTo>
                  <a:lnTo>
                    <a:pt x="77" y="77"/>
                  </a:lnTo>
                  <a:lnTo>
                    <a:pt x="84" y="72"/>
                  </a:lnTo>
                  <a:lnTo>
                    <a:pt x="93" y="65"/>
                  </a:lnTo>
                  <a:lnTo>
                    <a:pt x="102" y="59"/>
                  </a:lnTo>
                  <a:lnTo>
                    <a:pt x="105" y="57"/>
                  </a:lnTo>
                  <a:lnTo>
                    <a:pt x="81" y="54"/>
                  </a:lnTo>
                  <a:lnTo>
                    <a:pt x="98" y="42"/>
                  </a:lnTo>
                  <a:lnTo>
                    <a:pt x="96" y="22"/>
                  </a:lnTo>
                  <a:lnTo>
                    <a:pt x="85" y="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0" name="Freeform 149"/>
            <p:cNvSpPr>
              <a:spLocks/>
            </p:cNvSpPr>
            <p:nvPr/>
          </p:nvSpPr>
          <p:spPr bwMode="auto">
            <a:xfrm>
              <a:off x="2626" y="2012"/>
              <a:ext cx="61" cy="54"/>
            </a:xfrm>
            <a:custGeom>
              <a:avLst/>
              <a:gdLst>
                <a:gd name="T0" fmla="*/ 90 w 122"/>
                <a:gd name="T1" fmla="*/ 108 h 108"/>
                <a:gd name="T2" fmla="*/ 93 w 122"/>
                <a:gd name="T3" fmla="*/ 98 h 108"/>
                <a:gd name="T4" fmla="*/ 105 w 122"/>
                <a:gd name="T5" fmla="*/ 96 h 108"/>
                <a:gd name="T6" fmla="*/ 108 w 122"/>
                <a:gd name="T7" fmla="*/ 92 h 108"/>
                <a:gd name="T8" fmla="*/ 115 w 122"/>
                <a:gd name="T9" fmla="*/ 85 h 108"/>
                <a:gd name="T10" fmla="*/ 122 w 122"/>
                <a:gd name="T11" fmla="*/ 75 h 108"/>
                <a:gd name="T12" fmla="*/ 122 w 122"/>
                <a:gd name="T13" fmla="*/ 66 h 108"/>
                <a:gd name="T14" fmla="*/ 115 w 122"/>
                <a:gd name="T15" fmla="*/ 57 h 108"/>
                <a:gd name="T16" fmla="*/ 105 w 122"/>
                <a:gd name="T17" fmla="*/ 47 h 108"/>
                <a:gd name="T18" fmla="*/ 97 w 122"/>
                <a:gd name="T19" fmla="*/ 39 h 108"/>
                <a:gd name="T20" fmla="*/ 93 w 122"/>
                <a:gd name="T21" fmla="*/ 36 h 108"/>
                <a:gd name="T22" fmla="*/ 91 w 122"/>
                <a:gd name="T23" fmla="*/ 35 h 108"/>
                <a:gd name="T24" fmla="*/ 85 w 122"/>
                <a:gd name="T25" fmla="*/ 31 h 108"/>
                <a:gd name="T26" fmla="*/ 77 w 122"/>
                <a:gd name="T27" fmla="*/ 26 h 108"/>
                <a:gd name="T28" fmla="*/ 67 w 122"/>
                <a:gd name="T29" fmla="*/ 20 h 108"/>
                <a:gd name="T30" fmla="*/ 57 w 122"/>
                <a:gd name="T31" fmla="*/ 14 h 108"/>
                <a:gd name="T32" fmla="*/ 47 w 122"/>
                <a:gd name="T33" fmla="*/ 8 h 108"/>
                <a:gd name="T34" fmla="*/ 40 w 122"/>
                <a:gd name="T35" fmla="*/ 5 h 108"/>
                <a:gd name="T36" fmla="*/ 36 w 122"/>
                <a:gd name="T37" fmla="*/ 4 h 108"/>
                <a:gd name="T38" fmla="*/ 32 w 122"/>
                <a:gd name="T39" fmla="*/ 5 h 108"/>
                <a:gd name="T40" fmla="*/ 30 w 122"/>
                <a:gd name="T41" fmla="*/ 7 h 108"/>
                <a:gd name="T42" fmla="*/ 28 w 122"/>
                <a:gd name="T43" fmla="*/ 9 h 108"/>
                <a:gd name="T44" fmla="*/ 28 w 122"/>
                <a:gd name="T45" fmla="*/ 11 h 108"/>
                <a:gd name="T46" fmla="*/ 0 w 122"/>
                <a:gd name="T47" fmla="*/ 0 h 108"/>
                <a:gd name="T48" fmla="*/ 19 w 122"/>
                <a:gd name="T49" fmla="*/ 34 h 108"/>
                <a:gd name="T50" fmla="*/ 20 w 122"/>
                <a:gd name="T51" fmla="*/ 39 h 108"/>
                <a:gd name="T52" fmla="*/ 22 w 122"/>
                <a:gd name="T53" fmla="*/ 54 h 108"/>
                <a:gd name="T54" fmla="*/ 28 w 122"/>
                <a:gd name="T55" fmla="*/ 70 h 108"/>
                <a:gd name="T56" fmla="*/ 38 w 122"/>
                <a:gd name="T57" fmla="*/ 83 h 108"/>
                <a:gd name="T58" fmla="*/ 50 w 122"/>
                <a:gd name="T59" fmla="*/ 91 h 108"/>
                <a:gd name="T60" fmla="*/ 59 w 122"/>
                <a:gd name="T61" fmla="*/ 98 h 108"/>
                <a:gd name="T62" fmla="*/ 64 w 122"/>
                <a:gd name="T63" fmla="*/ 103 h 108"/>
                <a:gd name="T64" fmla="*/ 66 w 122"/>
                <a:gd name="T65" fmla="*/ 105 h 108"/>
                <a:gd name="T66" fmla="*/ 66 w 122"/>
                <a:gd name="T67" fmla="*/ 90 h 108"/>
                <a:gd name="T68" fmla="*/ 90 w 122"/>
                <a:gd name="T6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108">
                  <a:moveTo>
                    <a:pt x="90" y="108"/>
                  </a:moveTo>
                  <a:lnTo>
                    <a:pt x="93" y="98"/>
                  </a:lnTo>
                  <a:lnTo>
                    <a:pt x="105" y="96"/>
                  </a:lnTo>
                  <a:lnTo>
                    <a:pt x="108" y="92"/>
                  </a:lnTo>
                  <a:lnTo>
                    <a:pt x="115" y="85"/>
                  </a:lnTo>
                  <a:lnTo>
                    <a:pt x="122" y="75"/>
                  </a:lnTo>
                  <a:lnTo>
                    <a:pt x="122" y="66"/>
                  </a:lnTo>
                  <a:lnTo>
                    <a:pt x="115" y="57"/>
                  </a:lnTo>
                  <a:lnTo>
                    <a:pt x="105" y="47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91" y="35"/>
                  </a:lnTo>
                  <a:lnTo>
                    <a:pt x="85" y="31"/>
                  </a:lnTo>
                  <a:lnTo>
                    <a:pt x="77" y="26"/>
                  </a:lnTo>
                  <a:lnTo>
                    <a:pt x="67" y="20"/>
                  </a:lnTo>
                  <a:lnTo>
                    <a:pt x="57" y="14"/>
                  </a:lnTo>
                  <a:lnTo>
                    <a:pt x="47" y="8"/>
                  </a:lnTo>
                  <a:lnTo>
                    <a:pt x="40" y="5"/>
                  </a:lnTo>
                  <a:lnTo>
                    <a:pt x="36" y="4"/>
                  </a:lnTo>
                  <a:lnTo>
                    <a:pt x="32" y="5"/>
                  </a:lnTo>
                  <a:lnTo>
                    <a:pt x="30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0" y="0"/>
                  </a:lnTo>
                  <a:lnTo>
                    <a:pt x="19" y="34"/>
                  </a:lnTo>
                  <a:lnTo>
                    <a:pt x="20" y="39"/>
                  </a:lnTo>
                  <a:lnTo>
                    <a:pt x="22" y="54"/>
                  </a:lnTo>
                  <a:lnTo>
                    <a:pt x="28" y="70"/>
                  </a:lnTo>
                  <a:lnTo>
                    <a:pt x="38" y="83"/>
                  </a:lnTo>
                  <a:lnTo>
                    <a:pt x="50" y="91"/>
                  </a:lnTo>
                  <a:lnTo>
                    <a:pt x="59" y="98"/>
                  </a:lnTo>
                  <a:lnTo>
                    <a:pt x="64" y="103"/>
                  </a:lnTo>
                  <a:lnTo>
                    <a:pt x="66" y="105"/>
                  </a:lnTo>
                  <a:lnTo>
                    <a:pt x="66" y="90"/>
                  </a:lnTo>
                  <a:lnTo>
                    <a:pt x="90" y="10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1" name="Freeform 150"/>
            <p:cNvSpPr>
              <a:spLocks/>
            </p:cNvSpPr>
            <p:nvPr/>
          </p:nvSpPr>
          <p:spPr bwMode="auto">
            <a:xfrm>
              <a:off x="2732" y="1907"/>
              <a:ext cx="51" cy="64"/>
            </a:xfrm>
            <a:custGeom>
              <a:avLst/>
              <a:gdLst>
                <a:gd name="T0" fmla="*/ 60 w 103"/>
                <a:gd name="T1" fmla="*/ 127 h 127"/>
                <a:gd name="T2" fmla="*/ 67 w 103"/>
                <a:gd name="T3" fmla="*/ 118 h 127"/>
                <a:gd name="T4" fmla="*/ 78 w 103"/>
                <a:gd name="T5" fmla="*/ 119 h 127"/>
                <a:gd name="T6" fmla="*/ 83 w 103"/>
                <a:gd name="T7" fmla="*/ 117 h 127"/>
                <a:gd name="T8" fmla="*/ 92 w 103"/>
                <a:gd name="T9" fmla="*/ 111 h 127"/>
                <a:gd name="T10" fmla="*/ 100 w 103"/>
                <a:gd name="T11" fmla="*/ 103 h 127"/>
                <a:gd name="T12" fmla="*/ 103 w 103"/>
                <a:gd name="T13" fmla="*/ 94 h 127"/>
                <a:gd name="T14" fmla="*/ 98 w 103"/>
                <a:gd name="T15" fmla="*/ 84 h 127"/>
                <a:gd name="T16" fmla="*/ 91 w 103"/>
                <a:gd name="T17" fmla="*/ 72 h 127"/>
                <a:gd name="T18" fmla="*/ 85 w 103"/>
                <a:gd name="T19" fmla="*/ 62 h 127"/>
                <a:gd name="T20" fmla="*/ 83 w 103"/>
                <a:gd name="T21" fmla="*/ 58 h 127"/>
                <a:gd name="T22" fmla="*/ 81 w 103"/>
                <a:gd name="T23" fmla="*/ 56 h 127"/>
                <a:gd name="T24" fmla="*/ 76 w 103"/>
                <a:gd name="T25" fmla="*/ 51 h 127"/>
                <a:gd name="T26" fmla="*/ 69 w 103"/>
                <a:gd name="T27" fmla="*/ 45 h 127"/>
                <a:gd name="T28" fmla="*/ 61 w 103"/>
                <a:gd name="T29" fmla="*/ 36 h 127"/>
                <a:gd name="T30" fmla="*/ 53 w 103"/>
                <a:gd name="T31" fmla="*/ 28 h 127"/>
                <a:gd name="T32" fmla="*/ 45 w 103"/>
                <a:gd name="T33" fmla="*/ 20 h 127"/>
                <a:gd name="T34" fmla="*/ 39 w 103"/>
                <a:gd name="T35" fmla="*/ 15 h 127"/>
                <a:gd name="T36" fmla="*/ 35 w 103"/>
                <a:gd name="T37" fmla="*/ 12 h 127"/>
                <a:gd name="T38" fmla="*/ 31 w 103"/>
                <a:gd name="T39" fmla="*/ 12 h 127"/>
                <a:gd name="T40" fmla="*/ 28 w 103"/>
                <a:gd name="T41" fmla="*/ 15 h 127"/>
                <a:gd name="T42" fmla="*/ 27 w 103"/>
                <a:gd name="T43" fmla="*/ 16 h 127"/>
                <a:gd name="T44" fmla="*/ 25 w 103"/>
                <a:gd name="T45" fmla="*/ 17 h 127"/>
                <a:gd name="T46" fmla="*/ 0 w 103"/>
                <a:gd name="T47" fmla="*/ 0 h 127"/>
                <a:gd name="T48" fmla="*/ 11 w 103"/>
                <a:gd name="T49" fmla="*/ 38 h 127"/>
                <a:gd name="T50" fmla="*/ 9 w 103"/>
                <a:gd name="T51" fmla="*/ 43 h 127"/>
                <a:gd name="T52" fmla="*/ 9 w 103"/>
                <a:gd name="T53" fmla="*/ 58 h 127"/>
                <a:gd name="T54" fmla="*/ 11 w 103"/>
                <a:gd name="T55" fmla="*/ 74 h 127"/>
                <a:gd name="T56" fmla="*/ 17 w 103"/>
                <a:gd name="T57" fmla="*/ 89 h 127"/>
                <a:gd name="T58" fmla="*/ 27 w 103"/>
                <a:gd name="T59" fmla="*/ 100 h 127"/>
                <a:gd name="T60" fmla="*/ 34 w 103"/>
                <a:gd name="T61" fmla="*/ 109 h 127"/>
                <a:gd name="T62" fmla="*/ 37 w 103"/>
                <a:gd name="T63" fmla="*/ 115 h 127"/>
                <a:gd name="T64" fmla="*/ 38 w 103"/>
                <a:gd name="T65" fmla="*/ 117 h 127"/>
                <a:gd name="T66" fmla="*/ 43 w 103"/>
                <a:gd name="T67" fmla="*/ 103 h 127"/>
                <a:gd name="T68" fmla="*/ 60 w 103"/>
                <a:gd name="T6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27">
                  <a:moveTo>
                    <a:pt x="60" y="127"/>
                  </a:moveTo>
                  <a:lnTo>
                    <a:pt x="67" y="118"/>
                  </a:lnTo>
                  <a:lnTo>
                    <a:pt x="78" y="119"/>
                  </a:lnTo>
                  <a:lnTo>
                    <a:pt x="83" y="117"/>
                  </a:lnTo>
                  <a:lnTo>
                    <a:pt x="92" y="111"/>
                  </a:lnTo>
                  <a:lnTo>
                    <a:pt x="100" y="103"/>
                  </a:lnTo>
                  <a:lnTo>
                    <a:pt x="103" y="94"/>
                  </a:lnTo>
                  <a:lnTo>
                    <a:pt x="98" y="84"/>
                  </a:lnTo>
                  <a:lnTo>
                    <a:pt x="91" y="72"/>
                  </a:lnTo>
                  <a:lnTo>
                    <a:pt x="85" y="62"/>
                  </a:lnTo>
                  <a:lnTo>
                    <a:pt x="83" y="58"/>
                  </a:lnTo>
                  <a:lnTo>
                    <a:pt x="81" y="56"/>
                  </a:lnTo>
                  <a:lnTo>
                    <a:pt x="76" y="51"/>
                  </a:lnTo>
                  <a:lnTo>
                    <a:pt x="69" y="45"/>
                  </a:lnTo>
                  <a:lnTo>
                    <a:pt x="61" y="36"/>
                  </a:lnTo>
                  <a:lnTo>
                    <a:pt x="53" y="28"/>
                  </a:lnTo>
                  <a:lnTo>
                    <a:pt x="45" y="20"/>
                  </a:lnTo>
                  <a:lnTo>
                    <a:pt x="39" y="15"/>
                  </a:lnTo>
                  <a:lnTo>
                    <a:pt x="35" y="12"/>
                  </a:lnTo>
                  <a:lnTo>
                    <a:pt x="31" y="12"/>
                  </a:lnTo>
                  <a:lnTo>
                    <a:pt x="28" y="15"/>
                  </a:lnTo>
                  <a:lnTo>
                    <a:pt x="27" y="16"/>
                  </a:lnTo>
                  <a:lnTo>
                    <a:pt x="25" y="17"/>
                  </a:lnTo>
                  <a:lnTo>
                    <a:pt x="0" y="0"/>
                  </a:lnTo>
                  <a:lnTo>
                    <a:pt x="11" y="38"/>
                  </a:lnTo>
                  <a:lnTo>
                    <a:pt x="9" y="43"/>
                  </a:lnTo>
                  <a:lnTo>
                    <a:pt x="9" y="58"/>
                  </a:lnTo>
                  <a:lnTo>
                    <a:pt x="11" y="74"/>
                  </a:lnTo>
                  <a:lnTo>
                    <a:pt x="17" y="89"/>
                  </a:lnTo>
                  <a:lnTo>
                    <a:pt x="27" y="100"/>
                  </a:lnTo>
                  <a:lnTo>
                    <a:pt x="34" y="109"/>
                  </a:lnTo>
                  <a:lnTo>
                    <a:pt x="37" y="115"/>
                  </a:lnTo>
                  <a:lnTo>
                    <a:pt x="38" y="117"/>
                  </a:lnTo>
                  <a:lnTo>
                    <a:pt x="43" y="103"/>
                  </a:lnTo>
                  <a:lnTo>
                    <a:pt x="60" y="12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2" name="Freeform 151"/>
            <p:cNvSpPr>
              <a:spLocks/>
            </p:cNvSpPr>
            <p:nvPr/>
          </p:nvSpPr>
          <p:spPr bwMode="auto">
            <a:xfrm>
              <a:off x="3043" y="2005"/>
              <a:ext cx="57" cy="59"/>
            </a:xfrm>
            <a:custGeom>
              <a:avLst/>
              <a:gdLst>
                <a:gd name="T0" fmla="*/ 113 w 113"/>
                <a:gd name="T1" fmla="*/ 34 h 119"/>
                <a:gd name="T2" fmla="*/ 103 w 113"/>
                <a:gd name="T3" fmla="*/ 29 h 119"/>
                <a:gd name="T4" fmla="*/ 102 w 113"/>
                <a:gd name="T5" fmla="*/ 19 h 119"/>
                <a:gd name="T6" fmla="*/ 98 w 113"/>
                <a:gd name="T7" fmla="*/ 15 h 119"/>
                <a:gd name="T8" fmla="*/ 91 w 113"/>
                <a:gd name="T9" fmla="*/ 7 h 119"/>
                <a:gd name="T10" fmla="*/ 82 w 113"/>
                <a:gd name="T11" fmla="*/ 0 h 119"/>
                <a:gd name="T12" fmla="*/ 73 w 113"/>
                <a:gd name="T13" fmla="*/ 0 h 119"/>
                <a:gd name="T14" fmla="*/ 62 w 113"/>
                <a:gd name="T15" fmla="*/ 7 h 119"/>
                <a:gd name="T16" fmla="*/ 52 w 113"/>
                <a:gd name="T17" fmla="*/ 15 h 119"/>
                <a:gd name="T18" fmla="*/ 44 w 113"/>
                <a:gd name="T19" fmla="*/ 23 h 119"/>
                <a:gd name="T20" fmla="*/ 41 w 113"/>
                <a:gd name="T21" fmla="*/ 27 h 119"/>
                <a:gd name="T22" fmla="*/ 39 w 113"/>
                <a:gd name="T23" fmla="*/ 29 h 119"/>
                <a:gd name="T24" fmla="*/ 35 w 113"/>
                <a:gd name="T25" fmla="*/ 35 h 119"/>
                <a:gd name="T26" fmla="*/ 30 w 113"/>
                <a:gd name="T27" fmla="*/ 43 h 119"/>
                <a:gd name="T28" fmla="*/ 23 w 113"/>
                <a:gd name="T29" fmla="*/ 52 h 119"/>
                <a:gd name="T30" fmla="*/ 16 w 113"/>
                <a:gd name="T31" fmla="*/ 63 h 119"/>
                <a:gd name="T32" fmla="*/ 12 w 113"/>
                <a:gd name="T33" fmla="*/ 71 h 119"/>
                <a:gd name="T34" fmla="*/ 7 w 113"/>
                <a:gd name="T35" fmla="*/ 79 h 119"/>
                <a:gd name="T36" fmla="*/ 6 w 113"/>
                <a:gd name="T37" fmla="*/ 82 h 119"/>
                <a:gd name="T38" fmla="*/ 7 w 113"/>
                <a:gd name="T39" fmla="*/ 87 h 119"/>
                <a:gd name="T40" fmla="*/ 9 w 113"/>
                <a:gd name="T41" fmla="*/ 89 h 119"/>
                <a:gd name="T42" fmla="*/ 11 w 113"/>
                <a:gd name="T43" fmla="*/ 91 h 119"/>
                <a:gd name="T44" fmla="*/ 12 w 113"/>
                <a:gd name="T45" fmla="*/ 91 h 119"/>
                <a:gd name="T46" fmla="*/ 0 w 113"/>
                <a:gd name="T47" fmla="*/ 119 h 119"/>
                <a:gd name="T48" fmla="*/ 35 w 113"/>
                <a:gd name="T49" fmla="*/ 101 h 119"/>
                <a:gd name="T50" fmla="*/ 36 w 113"/>
                <a:gd name="T51" fmla="*/ 101 h 119"/>
                <a:gd name="T52" fmla="*/ 41 w 113"/>
                <a:gd name="T53" fmla="*/ 101 h 119"/>
                <a:gd name="T54" fmla="*/ 47 w 113"/>
                <a:gd name="T55" fmla="*/ 99 h 119"/>
                <a:gd name="T56" fmla="*/ 56 w 113"/>
                <a:gd name="T57" fmla="*/ 98 h 119"/>
                <a:gd name="T58" fmla="*/ 65 w 113"/>
                <a:gd name="T59" fmla="*/ 97 h 119"/>
                <a:gd name="T60" fmla="*/ 73 w 113"/>
                <a:gd name="T61" fmla="*/ 94 h 119"/>
                <a:gd name="T62" fmla="*/ 80 w 113"/>
                <a:gd name="T63" fmla="*/ 90 h 119"/>
                <a:gd name="T64" fmla="*/ 85 w 113"/>
                <a:gd name="T65" fmla="*/ 84 h 119"/>
                <a:gd name="T66" fmla="*/ 94 w 113"/>
                <a:gd name="T67" fmla="*/ 73 h 119"/>
                <a:gd name="T68" fmla="*/ 102 w 113"/>
                <a:gd name="T69" fmla="*/ 65 h 119"/>
                <a:gd name="T70" fmla="*/ 106 w 113"/>
                <a:gd name="T71" fmla="*/ 60 h 119"/>
                <a:gd name="T72" fmla="*/ 109 w 113"/>
                <a:gd name="T73" fmla="*/ 58 h 119"/>
                <a:gd name="T74" fmla="*/ 94 w 113"/>
                <a:gd name="T75" fmla="*/ 57 h 119"/>
                <a:gd name="T76" fmla="*/ 113 w 113"/>
                <a:gd name="T77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119">
                  <a:moveTo>
                    <a:pt x="113" y="34"/>
                  </a:moveTo>
                  <a:lnTo>
                    <a:pt x="103" y="29"/>
                  </a:lnTo>
                  <a:lnTo>
                    <a:pt x="102" y="19"/>
                  </a:lnTo>
                  <a:lnTo>
                    <a:pt x="98" y="15"/>
                  </a:lnTo>
                  <a:lnTo>
                    <a:pt x="91" y="7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2" y="7"/>
                  </a:lnTo>
                  <a:lnTo>
                    <a:pt x="52" y="15"/>
                  </a:lnTo>
                  <a:lnTo>
                    <a:pt x="44" y="23"/>
                  </a:lnTo>
                  <a:lnTo>
                    <a:pt x="41" y="27"/>
                  </a:lnTo>
                  <a:lnTo>
                    <a:pt x="39" y="29"/>
                  </a:lnTo>
                  <a:lnTo>
                    <a:pt x="35" y="35"/>
                  </a:lnTo>
                  <a:lnTo>
                    <a:pt x="30" y="43"/>
                  </a:lnTo>
                  <a:lnTo>
                    <a:pt x="23" y="52"/>
                  </a:lnTo>
                  <a:lnTo>
                    <a:pt x="16" y="63"/>
                  </a:lnTo>
                  <a:lnTo>
                    <a:pt x="12" y="71"/>
                  </a:lnTo>
                  <a:lnTo>
                    <a:pt x="7" y="79"/>
                  </a:lnTo>
                  <a:lnTo>
                    <a:pt x="6" y="82"/>
                  </a:lnTo>
                  <a:lnTo>
                    <a:pt x="7" y="87"/>
                  </a:lnTo>
                  <a:lnTo>
                    <a:pt x="9" y="89"/>
                  </a:lnTo>
                  <a:lnTo>
                    <a:pt x="11" y="91"/>
                  </a:lnTo>
                  <a:lnTo>
                    <a:pt x="12" y="91"/>
                  </a:lnTo>
                  <a:lnTo>
                    <a:pt x="0" y="119"/>
                  </a:lnTo>
                  <a:lnTo>
                    <a:pt x="35" y="101"/>
                  </a:lnTo>
                  <a:lnTo>
                    <a:pt x="36" y="101"/>
                  </a:lnTo>
                  <a:lnTo>
                    <a:pt x="41" y="101"/>
                  </a:lnTo>
                  <a:lnTo>
                    <a:pt x="47" y="99"/>
                  </a:lnTo>
                  <a:lnTo>
                    <a:pt x="56" y="98"/>
                  </a:lnTo>
                  <a:lnTo>
                    <a:pt x="65" y="97"/>
                  </a:lnTo>
                  <a:lnTo>
                    <a:pt x="73" y="94"/>
                  </a:lnTo>
                  <a:lnTo>
                    <a:pt x="80" y="90"/>
                  </a:lnTo>
                  <a:lnTo>
                    <a:pt x="85" y="84"/>
                  </a:lnTo>
                  <a:lnTo>
                    <a:pt x="94" y="73"/>
                  </a:lnTo>
                  <a:lnTo>
                    <a:pt x="102" y="65"/>
                  </a:lnTo>
                  <a:lnTo>
                    <a:pt x="106" y="60"/>
                  </a:lnTo>
                  <a:lnTo>
                    <a:pt x="109" y="58"/>
                  </a:lnTo>
                  <a:lnTo>
                    <a:pt x="94" y="57"/>
                  </a:lnTo>
                  <a:lnTo>
                    <a:pt x="113" y="3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3" name="Freeform 152"/>
            <p:cNvSpPr>
              <a:spLocks/>
            </p:cNvSpPr>
            <p:nvPr/>
          </p:nvSpPr>
          <p:spPr bwMode="auto">
            <a:xfrm>
              <a:off x="2486" y="1765"/>
              <a:ext cx="775" cy="767"/>
            </a:xfrm>
            <a:custGeom>
              <a:avLst/>
              <a:gdLst>
                <a:gd name="T0" fmla="*/ 984 w 1551"/>
                <a:gd name="T1" fmla="*/ 1338 h 1534"/>
                <a:gd name="T2" fmla="*/ 1201 w 1551"/>
                <a:gd name="T3" fmla="*/ 1193 h 1534"/>
                <a:gd name="T4" fmla="*/ 1348 w 1551"/>
                <a:gd name="T5" fmla="*/ 920 h 1534"/>
                <a:gd name="T6" fmla="*/ 1300 w 1551"/>
                <a:gd name="T7" fmla="*/ 499 h 1534"/>
                <a:gd name="T8" fmla="*/ 1057 w 1551"/>
                <a:gd name="T9" fmla="*/ 281 h 1534"/>
                <a:gd name="T10" fmla="*/ 811 w 1551"/>
                <a:gd name="T11" fmla="*/ 180 h 1534"/>
                <a:gd name="T12" fmla="*/ 526 w 1551"/>
                <a:gd name="T13" fmla="*/ 212 h 1534"/>
                <a:gd name="T14" fmla="*/ 333 w 1551"/>
                <a:gd name="T15" fmla="*/ 330 h 1534"/>
                <a:gd name="T16" fmla="*/ 167 w 1551"/>
                <a:gd name="T17" fmla="*/ 558 h 1534"/>
                <a:gd name="T18" fmla="*/ 152 w 1551"/>
                <a:gd name="T19" fmla="*/ 936 h 1534"/>
                <a:gd name="T20" fmla="*/ 352 w 1551"/>
                <a:gd name="T21" fmla="*/ 1271 h 1534"/>
                <a:gd name="T22" fmla="*/ 439 w 1551"/>
                <a:gd name="T23" fmla="*/ 1346 h 1534"/>
                <a:gd name="T24" fmla="*/ 682 w 1551"/>
                <a:gd name="T25" fmla="*/ 1422 h 1534"/>
                <a:gd name="T26" fmla="*/ 612 w 1551"/>
                <a:gd name="T27" fmla="*/ 1432 h 1534"/>
                <a:gd name="T28" fmla="*/ 382 w 1551"/>
                <a:gd name="T29" fmla="*/ 1335 h 1534"/>
                <a:gd name="T30" fmla="*/ 218 w 1551"/>
                <a:gd name="T31" fmla="*/ 1173 h 1534"/>
                <a:gd name="T32" fmla="*/ 100 w 1551"/>
                <a:gd name="T33" fmla="*/ 948 h 1534"/>
                <a:gd name="T34" fmla="*/ 127 w 1551"/>
                <a:gd name="T35" fmla="*/ 525 h 1534"/>
                <a:gd name="T36" fmla="*/ 333 w 1551"/>
                <a:gd name="T37" fmla="*/ 269 h 1534"/>
                <a:gd name="T38" fmla="*/ 450 w 1551"/>
                <a:gd name="T39" fmla="*/ 189 h 1534"/>
                <a:gd name="T40" fmla="*/ 659 w 1551"/>
                <a:gd name="T41" fmla="*/ 118 h 1534"/>
                <a:gd name="T42" fmla="*/ 931 w 1551"/>
                <a:gd name="T43" fmla="*/ 124 h 1534"/>
                <a:gd name="T44" fmla="*/ 1162 w 1551"/>
                <a:gd name="T45" fmla="*/ 219 h 1534"/>
                <a:gd name="T46" fmla="*/ 942 w 1551"/>
                <a:gd name="T47" fmla="*/ 109 h 1534"/>
                <a:gd name="T48" fmla="*/ 680 w 1551"/>
                <a:gd name="T49" fmla="*/ 87 h 1534"/>
                <a:gd name="T50" fmla="*/ 454 w 1551"/>
                <a:gd name="T51" fmla="*/ 145 h 1534"/>
                <a:gd name="T52" fmla="*/ 278 w 1551"/>
                <a:gd name="T53" fmla="*/ 272 h 1534"/>
                <a:gd name="T54" fmla="*/ 158 w 1551"/>
                <a:gd name="T55" fmla="*/ 409 h 1534"/>
                <a:gd name="T56" fmla="*/ 68 w 1551"/>
                <a:gd name="T57" fmla="*/ 1033 h 1534"/>
                <a:gd name="T58" fmla="*/ 280 w 1551"/>
                <a:gd name="T59" fmla="*/ 1329 h 1534"/>
                <a:gd name="T60" fmla="*/ 420 w 1551"/>
                <a:gd name="T61" fmla="*/ 1431 h 1534"/>
                <a:gd name="T62" fmla="*/ 613 w 1551"/>
                <a:gd name="T63" fmla="*/ 1508 h 1534"/>
                <a:gd name="T64" fmla="*/ 673 w 1551"/>
                <a:gd name="T65" fmla="*/ 1528 h 1534"/>
                <a:gd name="T66" fmla="*/ 439 w 1551"/>
                <a:gd name="T67" fmla="*/ 1462 h 1534"/>
                <a:gd name="T68" fmla="*/ 141 w 1551"/>
                <a:gd name="T69" fmla="*/ 1192 h 1534"/>
                <a:gd name="T70" fmla="*/ 6 w 1551"/>
                <a:gd name="T71" fmla="*/ 896 h 1534"/>
                <a:gd name="T72" fmla="*/ 146 w 1551"/>
                <a:gd name="T73" fmla="*/ 321 h 1534"/>
                <a:gd name="T74" fmla="*/ 291 w 1551"/>
                <a:gd name="T75" fmla="*/ 150 h 1534"/>
                <a:gd name="T76" fmla="*/ 563 w 1551"/>
                <a:gd name="T77" fmla="*/ 52 h 1534"/>
                <a:gd name="T78" fmla="*/ 771 w 1551"/>
                <a:gd name="T79" fmla="*/ 0 h 1534"/>
                <a:gd name="T80" fmla="*/ 953 w 1551"/>
                <a:gd name="T81" fmla="*/ 33 h 1534"/>
                <a:gd name="T82" fmla="*/ 1147 w 1551"/>
                <a:gd name="T83" fmla="*/ 109 h 1534"/>
                <a:gd name="T84" fmla="*/ 1315 w 1551"/>
                <a:gd name="T85" fmla="*/ 240 h 1534"/>
                <a:gd name="T86" fmla="*/ 1449 w 1551"/>
                <a:gd name="T87" fmla="*/ 416 h 1534"/>
                <a:gd name="T88" fmla="*/ 1551 w 1551"/>
                <a:gd name="T89" fmla="*/ 811 h 1534"/>
                <a:gd name="T90" fmla="*/ 1426 w 1551"/>
                <a:gd name="T91" fmla="*/ 1193 h 1534"/>
                <a:gd name="T92" fmla="*/ 1295 w 1551"/>
                <a:gd name="T93" fmla="*/ 1345 h 1534"/>
                <a:gd name="T94" fmla="*/ 1134 w 1551"/>
                <a:gd name="T95" fmla="*/ 1462 h 1534"/>
                <a:gd name="T96" fmla="*/ 936 w 1551"/>
                <a:gd name="T97" fmla="*/ 1512 h 1534"/>
                <a:gd name="T98" fmla="*/ 822 w 1551"/>
                <a:gd name="T99" fmla="*/ 1501 h 1534"/>
                <a:gd name="T100" fmla="*/ 1055 w 1551"/>
                <a:gd name="T101" fmla="*/ 1448 h 1534"/>
                <a:gd name="T102" fmla="*/ 902 w 1551"/>
                <a:gd name="T103" fmla="*/ 1478 h 1534"/>
                <a:gd name="T104" fmla="*/ 966 w 1551"/>
                <a:gd name="T105" fmla="*/ 1443 h 1534"/>
                <a:gd name="T106" fmla="*/ 1174 w 1551"/>
                <a:gd name="T107" fmla="*/ 1341 h 1534"/>
                <a:gd name="T108" fmla="*/ 1404 w 1551"/>
                <a:gd name="T109" fmla="*/ 1062 h 1534"/>
                <a:gd name="T110" fmla="*/ 1420 w 1551"/>
                <a:gd name="T111" fmla="*/ 939 h 1534"/>
                <a:gd name="T112" fmla="*/ 1237 w 1551"/>
                <a:gd name="T113" fmla="*/ 1264 h 1534"/>
                <a:gd name="T114" fmla="*/ 1007 w 1551"/>
                <a:gd name="T115" fmla="*/ 1406 h 1534"/>
                <a:gd name="T116" fmla="*/ 853 w 1551"/>
                <a:gd name="T117" fmla="*/ 1409 h 1534"/>
                <a:gd name="T118" fmla="*/ 1036 w 1551"/>
                <a:gd name="T119" fmla="*/ 1343 h 1534"/>
                <a:gd name="T120" fmla="*/ 860 w 1551"/>
                <a:gd name="T121" fmla="*/ 1389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1" h="1534">
                  <a:moveTo>
                    <a:pt x="836" y="1385"/>
                  </a:moveTo>
                  <a:lnTo>
                    <a:pt x="838" y="1385"/>
                  </a:lnTo>
                  <a:lnTo>
                    <a:pt x="843" y="1383"/>
                  </a:lnTo>
                  <a:lnTo>
                    <a:pt x="851" y="1381"/>
                  </a:lnTo>
                  <a:lnTo>
                    <a:pt x="861" y="1377"/>
                  </a:lnTo>
                  <a:lnTo>
                    <a:pt x="874" y="1374"/>
                  </a:lnTo>
                  <a:lnTo>
                    <a:pt x="887" y="1369"/>
                  </a:lnTo>
                  <a:lnTo>
                    <a:pt x="902" y="1364"/>
                  </a:lnTo>
                  <a:lnTo>
                    <a:pt x="919" y="1360"/>
                  </a:lnTo>
                  <a:lnTo>
                    <a:pt x="936" y="1354"/>
                  </a:lnTo>
                  <a:lnTo>
                    <a:pt x="952" y="1348"/>
                  </a:lnTo>
                  <a:lnTo>
                    <a:pt x="969" y="1343"/>
                  </a:lnTo>
                  <a:lnTo>
                    <a:pt x="984" y="1338"/>
                  </a:lnTo>
                  <a:lnTo>
                    <a:pt x="999" y="1332"/>
                  </a:lnTo>
                  <a:lnTo>
                    <a:pt x="1012" y="1328"/>
                  </a:lnTo>
                  <a:lnTo>
                    <a:pt x="1022" y="1323"/>
                  </a:lnTo>
                  <a:lnTo>
                    <a:pt x="1032" y="1318"/>
                  </a:lnTo>
                  <a:lnTo>
                    <a:pt x="1049" y="1309"/>
                  </a:lnTo>
                  <a:lnTo>
                    <a:pt x="1070" y="1295"/>
                  </a:lnTo>
                  <a:lnTo>
                    <a:pt x="1093" y="1279"/>
                  </a:lnTo>
                  <a:lnTo>
                    <a:pt x="1116" y="1262"/>
                  </a:lnTo>
                  <a:lnTo>
                    <a:pt x="1139" y="1245"/>
                  </a:lnTo>
                  <a:lnTo>
                    <a:pt x="1159" y="1229"/>
                  </a:lnTo>
                  <a:lnTo>
                    <a:pt x="1177" y="1215"/>
                  </a:lnTo>
                  <a:lnTo>
                    <a:pt x="1189" y="1204"/>
                  </a:lnTo>
                  <a:lnTo>
                    <a:pt x="1201" y="1193"/>
                  </a:lnTo>
                  <a:lnTo>
                    <a:pt x="1215" y="1177"/>
                  </a:lnTo>
                  <a:lnTo>
                    <a:pt x="1230" y="1155"/>
                  </a:lnTo>
                  <a:lnTo>
                    <a:pt x="1245" y="1133"/>
                  </a:lnTo>
                  <a:lnTo>
                    <a:pt x="1260" y="1110"/>
                  </a:lnTo>
                  <a:lnTo>
                    <a:pt x="1273" y="1091"/>
                  </a:lnTo>
                  <a:lnTo>
                    <a:pt x="1285" y="1074"/>
                  </a:lnTo>
                  <a:lnTo>
                    <a:pt x="1292" y="1065"/>
                  </a:lnTo>
                  <a:lnTo>
                    <a:pt x="1299" y="1056"/>
                  </a:lnTo>
                  <a:lnTo>
                    <a:pt x="1308" y="1041"/>
                  </a:lnTo>
                  <a:lnTo>
                    <a:pt x="1318" y="1020"/>
                  </a:lnTo>
                  <a:lnTo>
                    <a:pt x="1330" y="993"/>
                  </a:lnTo>
                  <a:lnTo>
                    <a:pt x="1340" y="959"/>
                  </a:lnTo>
                  <a:lnTo>
                    <a:pt x="1348" y="920"/>
                  </a:lnTo>
                  <a:lnTo>
                    <a:pt x="1355" y="874"/>
                  </a:lnTo>
                  <a:lnTo>
                    <a:pt x="1358" y="824"/>
                  </a:lnTo>
                  <a:lnTo>
                    <a:pt x="1356" y="733"/>
                  </a:lnTo>
                  <a:lnTo>
                    <a:pt x="1349" y="675"/>
                  </a:lnTo>
                  <a:lnTo>
                    <a:pt x="1341" y="645"/>
                  </a:lnTo>
                  <a:lnTo>
                    <a:pt x="1338" y="637"/>
                  </a:lnTo>
                  <a:lnTo>
                    <a:pt x="1338" y="632"/>
                  </a:lnTo>
                  <a:lnTo>
                    <a:pt x="1336" y="619"/>
                  </a:lnTo>
                  <a:lnTo>
                    <a:pt x="1332" y="599"/>
                  </a:lnTo>
                  <a:lnTo>
                    <a:pt x="1328" y="576"/>
                  </a:lnTo>
                  <a:lnTo>
                    <a:pt x="1321" y="550"/>
                  </a:lnTo>
                  <a:lnTo>
                    <a:pt x="1311" y="523"/>
                  </a:lnTo>
                  <a:lnTo>
                    <a:pt x="1300" y="499"/>
                  </a:lnTo>
                  <a:lnTo>
                    <a:pt x="1286" y="478"/>
                  </a:lnTo>
                  <a:lnTo>
                    <a:pt x="1277" y="468"/>
                  </a:lnTo>
                  <a:lnTo>
                    <a:pt x="1265" y="455"/>
                  </a:lnTo>
                  <a:lnTo>
                    <a:pt x="1252" y="441"/>
                  </a:lnTo>
                  <a:lnTo>
                    <a:pt x="1235" y="425"/>
                  </a:lnTo>
                  <a:lnTo>
                    <a:pt x="1218" y="408"/>
                  </a:lnTo>
                  <a:lnTo>
                    <a:pt x="1199" y="391"/>
                  </a:lnTo>
                  <a:lnTo>
                    <a:pt x="1177" y="372"/>
                  </a:lnTo>
                  <a:lnTo>
                    <a:pt x="1155" y="354"/>
                  </a:lnTo>
                  <a:lnTo>
                    <a:pt x="1131" y="334"/>
                  </a:lnTo>
                  <a:lnTo>
                    <a:pt x="1106" y="316"/>
                  </a:lnTo>
                  <a:lnTo>
                    <a:pt x="1082" y="299"/>
                  </a:lnTo>
                  <a:lnTo>
                    <a:pt x="1057" y="281"/>
                  </a:lnTo>
                  <a:lnTo>
                    <a:pt x="1032" y="267"/>
                  </a:lnTo>
                  <a:lnTo>
                    <a:pt x="1006" y="253"/>
                  </a:lnTo>
                  <a:lnTo>
                    <a:pt x="982" y="240"/>
                  </a:lnTo>
                  <a:lnTo>
                    <a:pt x="958" y="230"/>
                  </a:lnTo>
                  <a:lnTo>
                    <a:pt x="936" y="220"/>
                  </a:lnTo>
                  <a:lnTo>
                    <a:pt x="916" y="212"/>
                  </a:lnTo>
                  <a:lnTo>
                    <a:pt x="898" y="206"/>
                  </a:lnTo>
                  <a:lnTo>
                    <a:pt x="882" y="200"/>
                  </a:lnTo>
                  <a:lnTo>
                    <a:pt x="867" y="194"/>
                  </a:lnTo>
                  <a:lnTo>
                    <a:pt x="853" y="189"/>
                  </a:lnTo>
                  <a:lnTo>
                    <a:pt x="839" y="186"/>
                  </a:lnTo>
                  <a:lnTo>
                    <a:pt x="825" y="182"/>
                  </a:lnTo>
                  <a:lnTo>
                    <a:pt x="811" y="180"/>
                  </a:lnTo>
                  <a:lnTo>
                    <a:pt x="798" y="178"/>
                  </a:lnTo>
                  <a:lnTo>
                    <a:pt x="783" y="177"/>
                  </a:lnTo>
                  <a:lnTo>
                    <a:pt x="767" y="176"/>
                  </a:lnTo>
                  <a:lnTo>
                    <a:pt x="748" y="176"/>
                  </a:lnTo>
                  <a:lnTo>
                    <a:pt x="729" y="176"/>
                  </a:lnTo>
                  <a:lnTo>
                    <a:pt x="707" y="177"/>
                  </a:lnTo>
                  <a:lnTo>
                    <a:pt x="681" y="178"/>
                  </a:lnTo>
                  <a:lnTo>
                    <a:pt x="655" y="180"/>
                  </a:lnTo>
                  <a:lnTo>
                    <a:pt x="628" y="185"/>
                  </a:lnTo>
                  <a:lnTo>
                    <a:pt x="602" y="189"/>
                  </a:lnTo>
                  <a:lnTo>
                    <a:pt x="576" y="196"/>
                  </a:lnTo>
                  <a:lnTo>
                    <a:pt x="551" y="204"/>
                  </a:lnTo>
                  <a:lnTo>
                    <a:pt x="526" y="212"/>
                  </a:lnTo>
                  <a:lnTo>
                    <a:pt x="502" y="222"/>
                  </a:lnTo>
                  <a:lnTo>
                    <a:pt x="479" y="231"/>
                  </a:lnTo>
                  <a:lnTo>
                    <a:pt x="458" y="241"/>
                  </a:lnTo>
                  <a:lnTo>
                    <a:pt x="437" y="250"/>
                  </a:lnTo>
                  <a:lnTo>
                    <a:pt x="419" y="261"/>
                  </a:lnTo>
                  <a:lnTo>
                    <a:pt x="402" y="269"/>
                  </a:lnTo>
                  <a:lnTo>
                    <a:pt x="389" y="278"/>
                  </a:lnTo>
                  <a:lnTo>
                    <a:pt x="377" y="286"/>
                  </a:lnTo>
                  <a:lnTo>
                    <a:pt x="368" y="292"/>
                  </a:lnTo>
                  <a:lnTo>
                    <a:pt x="361" y="298"/>
                  </a:lnTo>
                  <a:lnTo>
                    <a:pt x="354" y="304"/>
                  </a:lnTo>
                  <a:lnTo>
                    <a:pt x="345" y="315"/>
                  </a:lnTo>
                  <a:lnTo>
                    <a:pt x="333" y="330"/>
                  </a:lnTo>
                  <a:lnTo>
                    <a:pt x="320" y="346"/>
                  </a:lnTo>
                  <a:lnTo>
                    <a:pt x="305" y="364"/>
                  </a:lnTo>
                  <a:lnTo>
                    <a:pt x="288" y="385"/>
                  </a:lnTo>
                  <a:lnTo>
                    <a:pt x="272" y="406"/>
                  </a:lnTo>
                  <a:lnTo>
                    <a:pt x="255" y="428"/>
                  </a:lnTo>
                  <a:lnTo>
                    <a:pt x="238" y="449"/>
                  </a:lnTo>
                  <a:lnTo>
                    <a:pt x="222" y="471"/>
                  </a:lnTo>
                  <a:lnTo>
                    <a:pt x="208" y="491"/>
                  </a:lnTo>
                  <a:lnTo>
                    <a:pt x="194" y="510"/>
                  </a:lnTo>
                  <a:lnTo>
                    <a:pt x="184" y="527"/>
                  </a:lnTo>
                  <a:lnTo>
                    <a:pt x="174" y="540"/>
                  </a:lnTo>
                  <a:lnTo>
                    <a:pt x="170" y="551"/>
                  </a:lnTo>
                  <a:lnTo>
                    <a:pt x="167" y="558"/>
                  </a:lnTo>
                  <a:lnTo>
                    <a:pt x="165" y="574"/>
                  </a:lnTo>
                  <a:lnTo>
                    <a:pt x="162" y="603"/>
                  </a:lnTo>
                  <a:lnTo>
                    <a:pt x="155" y="637"/>
                  </a:lnTo>
                  <a:lnTo>
                    <a:pt x="148" y="676"/>
                  </a:lnTo>
                  <a:lnTo>
                    <a:pt x="140" y="714"/>
                  </a:lnTo>
                  <a:lnTo>
                    <a:pt x="133" y="748"/>
                  </a:lnTo>
                  <a:lnTo>
                    <a:pt x="129" y="773"/>
                  </a:lnTo>
                  <a:lnTo>
                    <a:pt x="127" y="786"/>
                  </a:lnTo>
                  <a:lnTo>
                    <a:pt x="128" y="798"/>
                  </a:lnTo>
                  <a:lnTo>
                    <a:pt x="132" y="824"/>
                  </a:lnTo>
                  <a:lnTo>
                    <a:pt x="138" y="858"/>
                  </a:lnTo>
                  <a:lnTo>
                    <a:pt x="144" y="896"/>
                  </a:lnTo>
                  <a:lnTo>
                    <a:pt x="152" y="936"/>
                  </a:lnTo>
                  <a:lnTo>
                    <a:pt x="159" y="975"/>
                  </a:lnTo>
                  <a:lnTo>
                    <a:pt x="167" y="1008"/>
                  </a:lnTo>
                  <a:lnTo>
                    <a:pt x="173" y="1031"/>
                  </a:lnTo>
                  <a:lnTo>
                    <a:pt x="180" y="1051"/>
                  </a:lnTo>
                  <a:lnTo>
                    <a:pt x="192" y="1077"/>
                  </a:lnTo>
                  <a:lnTo>
                    <a:pt x="207" y="1104"/>
                  </a:lnTo>
                  <a:lnTo>
                    <a:pt x="225" y="1135"/>
                  </a:lnTo>
                  <a:lnTo>
                    <a:pt x="246" y="1165"/>
                  </a:lnTo>
                  <a:lnTo>
                    <a:pt x="268" y="1194"/>
                  </a:lnTo>
                  <a:lnTo>
                    <a:pt x="292" y="1221"/>
                  </a:lnTo>
                  <a:lnTo>
                    <a:pt x="316" y="1241"/>
                  </a:lnTo>
                  <a:lnTo>
                    <a:pt x="337" y="1257"/>
                  </a:lnTo>
                  <a:lnTo>
                    <a:pt x="352" y="1271"/>
                  </a:lnTo>
                  <a:lnTo>
                    <a:pt x="362" y="1280"/>
                  </a:lnTo>
                  <a:lnTo>
                    <a:pt x="368" y="1287"/>
                  </a:lnTo>
                  <a:lnTo>
                    <a:pt x="370" y="1292"/>
                  </a:lnTo>
                  <a:lnTo>
                    <a:pt x="371" y="1295"/>
                  </a:lnTo>
                  <a:lnTo>
                    <a:pt x="370" y="1297"/>
                  </a:lnTo>
                  <a:lnTo>
                    <a:pt x="370" y="1297"/>
                  </a:lnTo>
                  <a:lnTo>
                    <a:pt x="373" y="1299"/>
                  </a:lnTo>
                  <a:lnTo>
                    <a:pt x="379" y="1303"/>
                  </a:lnTo>
                  <a:lnTo>
                    <a:pt x="390" y="1311"/>
                  </a:lnTo>
                  <a:lnTo>
                    <a:pt x="402" y="1320"/>
                  </a:lnTo>
                  <a:lnTo>
                    <a:pt x="415" y="1330"/>
                  </a:lnTo>
                  <a:lnTo>
                    <a:pt x="428" y="1338"/>
                  </a:lnTo>
                  <a:lnTo>
                    <a:pt x="439" y="1346"/>
                  </a:lnTo>
                  <a:lnTo>
                    <a:pt x="447" y="1351"/>
                  </a:lnTo>
                  <a:lnTo>
                    <a:pt x="459" y="1355"/>
                  </a:lnTo>
                  <a:lnTo>
                    <a:pt x="477" y="1362"/>
                  </a:lnTo>
                  <a:lnTo>
                    <a:pt x="502" y="1371"/>
                  </a:lnTo>
                  <a:lnTo>
                    <a:pt x="529" y="1382"/>
                  </a:lnTo>
                  <a:lnTo>
                    <a:pt x="557" y="1391"/>
                  </a:lnTo>
                  <a:lnTo>
                    <a:pt x="585" y="1400"/>
                  </a:lnTo>
                  <a:lnTo>
                    <a:pt x="609" y="1407"/>
                  </a:lnTo>
                  <a:lnTo>
                    <a:pt x="627" y="1410"/>
                  </a:lnTo>
                  <a:lnTo>
                    <a:pt x="642" y="1413"/>
                  </a:lnTo>
                  <a:lnTo>
                    <a:pt x="657" y="1416"/>
                  </a:lnTo>
                  <a:lnTo>
                    <a:pt x="671" y="1420"/>
                  </a:lnTo>
                  <a:lnTo>
                    <a:pt x="682" y="1422"/>
                  </a:lnTo>
                  <a:lnTo>
                    <a:pt x="693" y="1425"/>
                  </a:lnTo>
                  <a:lnTo>
                    <a:pt x="701" y="1428"/>
                  </a:lnTo>
                  <a:lnTo>
                    <a:pt x="705" y="1429"/>
                  </a:lnTo>
                  <a:lnTo>
                    <a:pt x="708" y="1430"/>
                  </a:lnTo>
                  <a:lnTo>
                    <a:pt x="705" y="1431"/>
                  </a:lnTo>
                  <a:lnTo>
                    <a:pt x="700" y="1432"/>
                  </a:lnTo>
                  <a:lnTo>
                    <a:pt x="691" y="1435"/>
                  </a:lnTo>
                  <a:lnTo>
                    <a:pt x="679" y="1437"/>
                  </a:lnTo>
                  <a:lnTo>
                    <a:pt x="665" y="1439"/>
                  </a:lnTo>
                  <a:lnTo>
                    <a:pt x="650" y="1439"/>
                  </a:lnTo>
                  <a:lnTo>
                    <a:pt x="635" y="1439"/>
                  </a:lnTo>
                  <a:lnTo>
                    <a:pt x="621" y="1436"/>
                  </a:lnTo>
                  <a:lnTo>
                    <a:pt x="612" y="1432"/>
                  </a:lnTo>
                  <a:lnTo>
                    <a:pt x="601" y="1429"/>
                  </a:lnTo>
                  <a:lnTo>
                    <a:pt x="586" y="1423"/>
                  </a:lnTo>
                  <a:lnTo>
                    <a:pt x="570" y="1416"/>
                  </a:lnTo>
                  <a:lnTo>
                    <a:pt x="550" y="1409"/>
                  </a:lnTo>
                  <a:lnTo>
                    <a:pt x="530" y="1401"/>
                  </a:lnTo>
                  <a:lnTo>
                    <a:pt x="510" y="1393"/>
                  </a:lnTo>
                  <a:lnTo>
                    <a:pt x="488" y="1384"/>
                  </a:lnTo>
                  <a:lnTo>
                    <a:pt x="467" y="1376"/>
                  </a:lnTo>
                  <a:lnTo>
                    <a:pt x="446" y="1367"/>
                  </a:lnTo>
                  <a:lnTo>
                    <a:pt x="428" y="1358"/>
                  </a:lnTo>
                  <a:lnTo>
                    <a:pt x="411" y="1349"/>
                  </a:lnTo>
                  <a:lnTo>
                    <a:pt x="394" y="1343"/>
                  </a:lnTo>
                  <a:lnTo>
                    <a:pt x="382" y="1335"/>
                  </a:lnTo>
                  <a:lnTo>
                    <a:pt x="373" y="1329"/>
                  </a:lnTo>
                  <a:lnTo>
                    <a:pt x="367" y="1324"/>
                  </a:lnTo>
                  <a:lnTo>
                    <a:pt x="356" y="1313"/>
                  </a:lnTo>
                  <a:lnTo>
                    <a:pt x="340" y="1297"/>
                  </a:lnTo>
                  <a:lnTo>
                    <a:pt x="321" y="1277"/>
                  </a:lnTo>
                  <a:lnTo>
                    <a:pt x="300" y="1255"/>
                  </a:lnTo>
                  <a:lnTo>
                    <a:pt x="278" y="1234"/>
                  </a:lnTo>
                  <a:lnTo>
                    <a:pt x="260" y="1215"/>
                  </a:lnTo>
                  <a:lnTo>
                    <a:pt x="245" y="1199"/>
                  </a:lnTo>
                  <a:lnTo>
                    <a:pt x="235" y="1187"/>
                  </a:lnTo>
                  <a:lnTo>
                    <a:pt x="230" y="1180"/>
                  </a:lnTo>
                  <a:lnTo>
                    <a:pt x="224" y="1176"/>
                  </a:lnTo>
                  <a:lnTo>
                    <a:pt x="218" y="1173"/>
                  </a:lnTo>
                  <a:lnTo>
                    <a:pt x="214" y="1171"/>
                  </a:lnTo>
                  <a:lnTo>
                    <a:pt x="208" y="1170"/>
                  </a:lnTo>
                  <a:lnTo>
                    <a:pt x="204" y="1170"/>
                  </a:lnTo>
                  <a:lnTo>
                    <a:pt x="202" y="1170"/>
                  </a:lnTo>
                  <a:lnTo>
                    <a:pt x="201" y="1170"/>
                  </a:lnTo>
                  <a:lnTo>
                    <a:pt x="181" y="1116"/>
                  </a:lnTo>
                  <a:lnTo>
                    <a:pt x="141" y="1031"/>
                  </a:lnTo>
                  <a:lnTo>
                    <a:pt x="144" y="1062"/>
                  </a:lnTo>
                  <a:lnTo>
                    <a:pt x="142" y="1055"/>
                  </a:lnTo>
                  <a:lnTo>
                    <a:pt x="134" y="1038"/>
                  </a:lnTo>
                  <a:lnTo>
                    <a:pt x="124" y="1012"/>
                  </a:lnTo>
                  <a:lnTo>
                    <a:pt x="112" y="981"/>
                  </a:lnTo>
                  <a:lnTo>
                    <a:pt x="100" y="948"/>
                  </a:lnTo>
                  <a:lnTo>
                    <a:pt x="89" y="916"/>
                  </a:lnTo>
                  <a:lnTo>
                    <a:pt x="81" y="886"/>
                  </a:lnTo>
                  <a:lnTo>
                    <a:pt x="79" y="863"/>
                  </a:lnTo>
                  <a:lnTo>
                    <a:pt x="79" y="827"/>
                  </a:lnTo>
                  <a:lnTo>
                    <a:pt x="79" y="797"/>
                  </a:lnTo>
                  <a:lnTo>
                    <a:pt x="79" y="776"/>
                  </a:lnTo>
                  <a:lnTo>
                    <a:pt x="79" y="769"/>
                  </a:lnTo>
                  <a:lnTo>
                    <a:pt x="80" y="759"/>
                  </a:lnTo>
                  <a:lnTo>
                    <a:pt x="83" y="729"/>
                  </a:lnTo>
                  <a:lnTo>
                    <a:pt x="89" y="687"/>
                  </a:lnTo>
                  <a:lnTo>
                    <a:pt x="98" y="635"/>
                  </a:lnTo>
                  <a:lnTo>
                    <a:pt x="111" y="580"/>
                  </a:lnTo>
                  <a:lnTo>
                    <a:pt x="127" y="525"/>
                  </a:lnTo>
                  <a:lnTo>
                    <a:pt x="147" y="477"/>
                  </a:lnTo>
                  <a:lnTo>
                    <a:pt x="170" y="440"/>
                  </a:lnTo>
                  <a:lnTo>
                    <a:pt x="184" y="425"/>
                  </a:lnTo>
                  <a:lnTo>
                    <a:pt x="197" y="409"/>
                  </a:lnTo>
                  <a:lnTo>
                    <a:pt x="214" y="392"/>
                  </a:lnTo>
                  <a:lnTo>
                    <a:pt x="230" y="375"/>
                  </a:lnTo>
                  <a:lnTo>
                    <a:pt x="246" y="359"/>
                  </a:lnTo>
                  <a:lnTo>
                    <a:pt x="262" y="341"/>
                  </a:lnTo>
                  <a:lnTo>
                    <a:pt x="278" y="325"/>
                  </a:lnTo>
                  <a:lnTo>
                    <a:pt x="293" y="309"/>
                  </a:lnTo>
                  <a:lnTo>
                    <a:pt x="308" y="294"/>
                  </a:lnTo>
                  <a:lnTo>
                    <a:pt x="321" y="280"/>
                  </a:lnTo>
                  <a:lnTo>
                    <a:pt x="333" y="269"/>
                  </a:lnTo>
                  <a:lnTo>
                    <a:pt x="344" y="258"/>
                  </a:lnTo>
                  <a:lnTo>
                    <a:pt x="353" y="249"/>
                  </a:lnTo>
                  <a:lnTo>
                    <a:pt x="359" y="243"/>
                  </a:lnTo>
                  <a:lnTo>
                    <a:pt x="363" y="239"/>
                  </a:lnTo>
                  <a:lnTo>
                    <a:pt x="364" y="238"/>
                  </a:lnTo>
                  <a:lnTo>
                    <a:pt x="367" y="237"/>
                  </a:lnTo>
                  <a:lnTo>
                    <a:pt x="371" y="233"/>
                  </a:lnTo>
                  <a:lnTo>
                    <a:pt x="379" y="229"/>
                  </a:lnTo>
                  <a:lnTo>
                    <a:pt x="390" y="223"/>
                  </a:lnTo>
                  <a:lnTo>
                    <a:pt x="402" y="216"/>
                  </a:lnTo>
                  <a:lnTo>
                    <a:pt x="416" y="208"/>
                  </a:lnTo>
                  <a:lnTo>
                    <a:pt x="432" y="199"/>
                  </a:lnTo>
                  <a:lnTo>
                    <a:pt x="450" y="189"/>
                  </a:lnTo>
                  <a:lnTo>
                    <a:pt x="467" y="180"/>
                  </a:lnTo>
                  <a:lnTo>
                    <a:pt x="484" y="171"/>
                  </a:lnTo>
                  <a:lnTo>
                    <a:pt x="503" y="162"/>
                  </a:lnTo>
                  <a:lnTo>
                    <a:pt x="520" y="154"/>
                  </a:lnTo>
                  <a:lnTo>
                    <a:pt x="537" y="146"/>
                  </a:lnTo>
                  <a:lnTo>
                    <a:pt x="552" y="140"/>
                  </a:lnTo>
                  <a:lnTo>
                    <a:pt x="566" y="135"/>
                  </a:lnTo>
                  <a:lnTo>
                    <a:pt x="579" y="132"/>
                  </a:lnTo>
                  <a:lnTo>
                    <a:pt x="591" y="130"/>
                  </a:lnTo>
                  <a:lnTo>
                    <a:pt x="605" y="127"/>
                  </a:lnTo>
                  <a:lnTo>
                    <a:pt x="621" y="124"/>
                  </a:lnTo>
                  <a:lnTo>
                    <a:pt x="640" y="120"/>
                  </a:lnTo>
                  <a:lnTo>
                    <a:pt x="659" y="118"/>
                  </a:lnTo>
                  <a:lnTo>
                    <a:pt x="680" y="115"/>
                  </a:lnTo>
                  <a:lnTo>
                    <a:pt x="701" y="111"/>
                  </a:lnTo>
                  <a:lnTo>
                    <a:pt x="723" y="109"/>
                  </a:lnTo>
                  <a:lnTo>
                    <a:pt x="746" y="107"/>
                  </a:lnTo>
                  <a:lnTo>
                    <a:pt x="768" y="105"/>
                  </a:lnTo>
                  <a:lnTo>
                    <a:pt x="790" y="104"/>
                  </a:lnTo>
                  <a:lnTo>
                    <a:pt x="813" y="104"/>
                  </a:lnTo>
                  <a:lnTo>
                    <a:pt x="833" y="104"/>
                  </a:lnTo>
                  <a:lnTo>
                    <a:pt x="854" y="107"/>
                  </a:lnTo>
                  <a:lnTo>
                    <a:pt x="874" y="109"/>
                  </a:lnTo>
                  <a:lnTo>
                    <a:pt x="892" y="112"/>
                  </a:lnTo>
                  <a:lnTo>
                    <a:pt x="911" y="117"/>
                  </a:lnTo>
                  <a:lnTo>
                    <a:pt x="931" y="124"/>
                  </a:lnTo>
                  <a:lnTo>
                    <a:pt x="952" y="131"/>
                  </a:lnTo>
                  <a:lnTo>
                    <a:pt x="974" y="139"/>
                  </a:lnTo>
                  <a:lnTo>
                    <a:pt x="997" y="148"/>
                  </a:lnTo>
                  <a:lnTo>
                    <a:pt x="1020" y="157"/>
                  </a:lnTo>
                  <a:lnTo>
                    <a:pt x="1042" y="166"/>
                  </a:lnTo>
                  <a:lnTo>
                    <a:pt x="1064" y="174"/>
                  </a:lnTo>
                  <a:lnTo>
                    <a:pt x="1083" y="184"/>
                  </a:lnTo>
                  <a:lnTo>
                    <a:pt x="1103" y="193"/>
                  </a:lnTo>
                  <a:lnTo>
                    <a:pt x="1120" y="200"/>
                  </a:lnTo>
                  <a:lnTo>
                    <a:pt x="1135" y="207"/>
                  </a:lnTo>
                  <a:lnTo>
                    <a:pt x="1147" y="212"/>
                  </a:lnTo>
                  <a:lnTo>
                    <a:pt x="1156" y="217"/>
                  </a:lnTo>
                  <a:lnTo>
                    <a:pt x="1162" y="219"/>
                  </a:lnTo>
                  <a:lnTo>
                    <a:pt x="1164" y="220"/>
                  </a:lnTo>
                  <a:lnTo>
                    <a:pt x="1159" y="218"/>
                  </a:lnTo>
                  <a:lnTo>
                    <a:pt x="1149" y="210"/>
                  </a:lnTo>
                  <a:lnTo>
                    <a:pt x="1132" y="199"/>
                  </a:lnTo>
                  <a:lnTo>
                    <a:pt x="1110" y="184"/>
                  </a:lnTo>
                  <a:lnTo>
                    <a:pt x="1084" y="169"/>
                  </a:lnTo>
                  <a:lnTo>
                    <a:pt x="1058" y="153"/>
                  </a:lnTo>
                  <a:lnTo>
                    <a:pt x="1030" y="139"/>
                  </a:lnTo>
                  <a:lnTo>
                    <a:pt x="1004" y="126"/>
                  </a:lnTo>
                  <a:lnTo>
                    <a:pt x="990" y="121"/>
                  </a:lnTo>
                  <a:lnTo>
                    <a:pt x="975" y="117"/>
                  </a:lnTo>
                  <a:lnTo>
                    <a:pt x="959" y="112"/>
                  </a:lnTo>
                  <a:lnTo>
                    <a:pt x="942" y="109"/>
                  </a:lnTo>
                  <a:lnTo>
                    <a:pt x="922" y="104"/>
                  </a:lnTo>
                  <a:lnTo>
                    <a:pt x="904" y="102"/>
                  </a:lnTo>
                  <a:lnTo>
                    <a:pt x="883" y="98"/>
                  </a:lnTo>
                  <a:lnTo>
                    <a:pt x="863" y="96"/>
                  </a:lnTo>
                  <a:lnTo>
                    <a:pt x="843" y="94"/>
                  </a:lnTo>
                  <a:lnTo>
                    <a:pt x="821" y="92"/>
                  </a:lnTo>
                  <a:lnTo>
                    <a:pt x="800" y="90"/>
                  </a:lnTo>
                  <a:lnTo>
                    <a:pt x="779" y="89"/>
                  </a:lnTo>
                  <a:lnTo>
                    <a:pt x="758" y="88"/>
                  </a:lnTo>
                  <a:lnTo>
                    <a:pt x="738" y="87"/>
                  </a:lnTo>
                  <a:lnTo>
                    <a:pt x="718" y="87"/>
                  </a:lnTo>
                  <a:lnTo>
                    <a:pt x="699" y="87"/>
                  </a:lnTo>
                  <a:lnTo>
                    <a:pt x="680" y="87"/>
                  </a:lnTo>
                  <a:lnTo>
                    <a:pt x="661" y="88"/>
                  </a:lnTo>
                  <a:lnTo>
                    <a:pt x="641" y="90"/>
                  </a:lnTo>
                  <a:lnTo>
                    <a:pt x="623" y="93"/>
                  </a:lnTo>
                  <a:lnTo>
                    <a:pt x="603" y="96"/>
                  </a:lnTo>
                  <a:lnTo>
                    <a:pt x="585" y="100"/>
                  </a:lnTo>
                  <a:lnTo>
                    <a:pt x="565" y="104"/>
                  </a:lnTo>
                  <a:lnTo>
                    <a:pt x="548" y="109"/>
                  </a:lnTo>
                  <a:lnTo>
                    <a:pt x="530" y="113"/>
                  </a:lnTo>
                  <a:lnTo>
                    <a:pt x="513" y="119"/>
                  </a:lnTo>
                  <a:lnTo>
                    <a:pt x="497" y="125"/>
                  </a:lnTo>
                  <a:lnTo>
                    <a:pt x="482" y="131"/>
                  </a:lnTo>
                  <a:lnTo>
                    <a:pt x="468" y="138"/>
                  </a:lnTo>
                  <a:lnTo>
                    <a:pt x="454" y="145"/>
                  </a:lnTo>
                  <a:lnTo>
                    <a:pt x="443" y="151"/>
                  </a:lnTo>
                  <a:lnTo>
                    <a:pt x="432" y="158"/>
                  </a:lnTo>
                  <a:lnTo>
                    <a:pt x="422" y="166"/>
                  </a:lnTo>
                  <a:lnTo>
                    <a:pt x="409" y="174"/>
                  </a:lnTo>
                  <a:lnTo>
                    <a:pt x="397" y="185"/>
                  </a:lnTo>
                  <a:lnTo>
                    <a:pt x="382" y="195"/>
                  </a:lnTo>
                  <a:lnTo>
                    <a:pt x="367" y="207"/>
                  </a:lnTo>
                  <a:lnTo>
                    <a:pt x="351" y="218"/>
                  </a:lnTo>
                  <a:lnTo>
                    <a:pt x="335" y="231"/>
                  </a:lnTo>
                  <a:lnTo>
                    <a:pt x="320" y="241"/>
                  </a:lnTo>
                  <a:lnTo>
                    <a:pt x="305" y="253"/>
                  </a:lnTo>
                  <a:lnTo>
                    <a:pt x="291" y="263"/>
                  </a:lnTo>
                  <a:lnTo>
                    <a:pt x="278" y="272"/>
                  </a:lnTo>
                  <a:lnTo>
                    <a:pt x="267" y="281"/>
                  </a:lnTo>
                  <a:lnTo>
                    <a:pt x="257" y="288"/>
                  </a:lnTo>
                  <a:lnTo>
                    <a:pt x="250" y="293"/>
                  </a:lnTo>
                  <a:lnTo>
                    <a:pt x="246" y="296"/>
                  </a:lnTo>
                  <a:lnTo>
                    <a:pt x="245" y="298"/>
                  </a:lnTo>
                  <a:lnTo>
                    <a:pt x="241" y="302"/>
                  </a:lnTo>
                  <a:lnTo>
                    <a:pt x="233" y="313"/>
                  </a:lnTo>
                  <a:lnTo>
                    <a:pt x="220" y="330"/>
                  </a:lnTo>
                  <a:lnTo>
                    <a:pt x="205" y="348"/>
                  </a:lnTo>
                  <a:lnTo>
                    <a:pt x="191" y="368"/>
                  </a:lnTo>
                  <a:lnTo>
                    <a:pt x="177" y="386"/>
                  </a:lnTo>
                  <a:lnTo>
                    <a:pt x="165" y="400"/>
                  </a:lnTo>
                  <a:lnTo>
                    <a:pt x="158" y="409"/>
                  </a:lnTo>
                  <a:lnTo>
                    <a:pt x="151" y="422"/>
                  </a:lnTo>
                  <a:lnTo>
                    <a:pt x="139" y="448"/>
                  </a:lnTo>
                  <a:lnTo>
                    <a:pt x="123" y="483"/>
                  </a:lnTo>
                  <a:lnTo>
                    <a:pt x="105" y="523"/>
                  </a:lnTo>
                  <a:lnTo>
                    <a:pt x="88" y="566"/>
                  </a:lnTo>
                  <a:lnTo>
                    <a:pt x="73" y="606"/>
                  </a:lnTo>
                  <a:lnTo>
                    <a:pt x="61" y="641"/>
                  </a:lnTo>
                  <a:lnTo>
                    <a:pt x="56" y="666"/>
                  </a:lnTo>
                  <a:lnTo>
                    <a:pt x="52" y="730"/>
                  </a:lnTo>
                  <a:lnTo>
                    <a:pt x="51" y="828"/>
                  </a:lnTo>
                  <a:lnTo>
                    <a:pt x="53" y="929"/>
                  </a:lnTo>
                  <a:lnTo>
                    <a:pt x="61" y="1005"/>
                  </a:lnTo>
                  <a:lnTo>
                    <a:pt x="68" y="1033"/>
                  </a:lnTo>
                  <a:lnTo>
                    <a:pt x="79" y="1062"/>
                  </a:lnTo>
                  <a:lnTo>
                    <a:pt x="90" y="1091"/>
                  </a:lnTo>
                  <a:lnTo>
                    <a:pt x="105" y="1120"/>
                  </a:lnTo>
                  <a:lnTo>
                    <a:pt x="121" y="1148"/>
                  </a:lnTo>
                  <a:lnTo>
                    <a:pt x="139" y="1176"/>
                  </a:lnTo>
                  <a:lnTo>
                    <a:pt x="156" y="1200"/>
                  </a:lnTo>
                  <a:lnTo>
                    <a:pt x="173" y="1222"/>
                  </a:lnTo>
                  <a:lnTo>
                    <a:pt x="192" y="1242"/>
                  </a:lnTo>
                  <a:lnTo>
                    <a:pt x="211" y="1263"/>
                  </a:lnTo>
                  <a:lnTo>
                    <a:pt x="231" y="1283"/>
                  </a:lnTo>
                  <a:lnTo>
                    <a:pt x="250" y="1301"/>
                  </a:lnTo>
                  <a:lnTo>
                    <a:pt x="267" y="1316"/>
                  </a:lnTo>
                  <a:lnTo>
                    <a:pt x="280" y="1329"/>
                  </a:lnTo>
                  <a:lnTo>
                    <a:pt x="290" y="1337"/>
                  </a:lnTo>
                  <a:lnTo>
                    <a:pt x="293" y="1339"/>
                  </a:lnTo>
                  <a:lnTo>
                    <a:pt x="241" y="1310"/>
                  </a:lnTo>
                  <a:lnTo>
                    <a:pt x="245" y="1314"/>
                  </a:lnTo>
                  <a:lnTo>
                    <a:pt x="256" y="1322"/>
                  </a:lnTo>
                  <a:lnTo>
                    <a:pt x="272" y="1335"/>
                  </a:lnTo>
                  <a:lnTo>
                    <a:pt x="292" y="1349"/>
                  </a:lnTo>
                  <a:lnTo>
                    <a:pt x="315" y="1366"/>
                  </a:lnTo>
                  <a:lnTo>
                    <a:pt x="339" y="1383"/>
                  </a:lnTo>
                  <a:lnTo>
                    <a:pt x="362" y="1398"/>
                  </a:lnTo>
                  <a:lnTo>
                    <a:pt x="384" y="1410"/>
                  </a:lnTo>
                  <a:lnTo>
                    <a:pt x="404" y="1421"/>
                  </a:lnTo>
                  <a:lnTo>
                    <a:pt x="420" y="1431"/>
                  </a:lnTo>
                  <a:lnTo>
                    <a:pt x="434" y="1439"/>
                  </a:lnTo>
                  <a:lnTo>
                    <a:pt x="445" y="1447"/>
                  </a:lnTo>
                  <a:lnTo>
                    <a:pt x="453" y="1453"/>
                  </a:lnTo>
                  <a:lnTo>
                    <a:pt x="460" y="1458"/>
                  </a:lnTo>
                  <a:lnTo>
                    <a:pt x="464" y="1461"/>
                  </a:lnTo>
                  <a:lnTo>
                    <a:pt x="465" y="1462"/>
                  </a:lnTo>
                  <a:lnTo>
                    <a:pt x="470" y="1465"/>
                  </a:lnTo>
                  <a:lnTo>
                    <a:pt x="488" y="1470"/>
                  </a:lnTo>
                  <a:lnTo>
                    <a:pt x="512" y="1477"/>
                  </a:lnTo>
                  <a:lnTo>
                    <a:pt x="540" y="1486"/>
                  </a:lnTo>
                  <a:lnTo>
                    <a:pt x="567" y="1496"/>
                  </a:lnTo>
                  <a:lnTo>
                    <a:pt x="594" y="1503"/>
                  </a:lnTo>
                  <a:lnTo>
                    <a:pt x="613" y="1508"/>
                  </a:lnTo>
                  <a:lnTo>
                    <a:pt x="625" y="1511"/>
                  </a:lnTo>
                  <a:lnTo>
                    <a:pt x="633" y="1511"/>
                  </a:lnTo>
                  <a:lnTo>
                    <a:pt x="644" y="1512"/>
                  </a:lnTo>
                  <a:lnTo>
                    <a:pt x="658" y="1513"/>
                  </a:lnTo>
                  <a:lnTo>
                    <a:pt x="673" y="1514"/>
                  </a:lnTo>
                  <a:lnTo>
                    <a:pt x="687" y="1516"/>
                  </a:lnTo>
                  <a:lnTo>
                    <a:pt x="699" y="1517"/>
                  </a:lnTo>
                  <a:lnTo>
                    <a:pt x="707" y="1519"/>
                  </a:lnTo>
                  <a:lnTo>
                    <a:pt x="710" y="1519"/>
                  </a:lnTo>
                  <a:lnTo>
                    <a:pt x="708" y="1520"/>
                  </a:lnTo>
                  <a:lnTo>
                    <a:pt x="700" y="1522"/>
                  </a:lnTo>
                  <a:lnTo>
                    <a:pt x="688" y="1526"/>
                  </a:lnTo>
                  <a:lnTo>
                    <a:pt x="673" y="1528"/>
                  </a:lnTo>
                  <a:lnTo>
                    <a:pt x="656" y="1530"/>
                  </a:lnTo>
                  <a:lnTo>
                    <a:pt x="638" y="1531"/>
                  </a:lnTo>
                  <a:lnTo>
                    <a:pt x="619" y="1529"/>
                  </a:lnTo>
                  <a:lnTo>
                    <a:pt x="602" y="1524"/>
                  </a:lnTo>
                  <a:lnTo>
                    <a:pt x="582" y="1516"/>
                  </a:lnTo>
                  <a:lnTo>
                    <a:pt x="558" y="1508"/>
                  </a:lnTo>
                  <a:lnTo>
                    <a:pt x="532" y="1498"/>
                  </a:lnTo>
                  <a:lnTo>
                    <a:pt x="506" y="1488"/>
                  </a:lnTo>
                  <a:lnTo>
                    <a:pt x="482" y="1478"/>
                  </a:lnTo>
                  <a:lnTo>
                    <a:pt x="462" y="1471"/>
                  </a:lnTo>
                  <a:lnTo>
                    <a:pt x="449" y="1467"/>
                  </a:lnTo>
                  <a:lnTo>
                    <a:pt x="444" y="1465"/>
                  </a:lnTo>
                  <a:lnTo>
                    <a:pt x="439" y="1462"/>
                  </a:lnTo>
                  <a:lnTo>
                    <a:pt x="426" y="1457"/>
                  </a:lnTo>
                  <a:lnTo>
                    <a:pt x="406" y="1447"/>
                  </a:lnTo>
                  <a:lnTo>
                    <a:pt x="383" y="1436"/>
                  </a:lnTo>
                  <a:lnTo>
                    <a:pt x="358" y="1422"/>
                  </a:lnTo>
                  <a:lnTo>
                    <a:pt x="333" y="1407"/>
                  </a:lnTo>
                  <a:lnTo>
                    <a:pt x="311" y="1391"/>
                  </a:lnTo>
                  <a:lnTo>
                    <a:pt x="295" y="1376"/>
                  </a:lnTo>
                  <a:lnTo>
                    <a:pt x="278" y="1355"/>
                  </a:lnTo>
                  <a:lnTo>
                    <a:pt x="254" y="1326"/>
                  </a:lnTo>
                  <a:lnTo>
                    <a:pt x="225" y="1292"/>
                  </a:lnTo>
                  <a:lnTo>
                    <a:pt x="195" y="1256"/>
                  </a:lnTo>
                  <a:lnTo>
                    <a:pt x="165" y="1222"/>
                  </a:lnTo>
                  <a:lnTo>
                    <a:pt x="141" y="1192"/>
                  </a:lnTo>
                  <a:lnTo>
                    <a:pt x="123" y="1171"/>
                  </a:lnTo>
                  <a:lnTo>
                    <a:pt x="113" y="1162"/>
                  </a:lnTo>
                  <a:lnTo>
                    <a:pt x="109" y="1157"/>
                  </a:lnTo>
                  <a:lnTo>
                    <a:pt x="102" y="1150"/>
                  </a:lnTo>
                  <a:lnTo>
                    <a:pt x="93" y="1141"/>
                  </a:lnTo>
                  <a:lnTo>
                    <a:pt x="85" y="1131"/>
                  </a:lnTo>
                  <a:lnTo>
                    <a:pt x="75" y="1122"/>
                  </a:lnTo>
                  <a:lnTo>
                    <a:pt x="68" y="1112"/>
                  </a:lnTo>
                  <a:lnTo>
                    <a:pt x="64" y="1107"/>
                  </a:lnTo>
                  <a:lnTo>
                    <a:pt x="61" y="1104"/>
                  </a:lnTo>
                  <a:lnTo>
                    <a:pt x="10" y="931"/>
                  </a:lnTo>
                  <a:lnTo>
                    <a:pt x="8" y="921"/>
                  </a:lnTo>
                  <a:lnTo>
                    <a:pt x="6" y="896"/>
                  </a:lnTo>
                  <a:lnTo>
                    <a:pt x="4" y="857"/>
                  </a:lnTo>
                  <a:lnTo>
                    <a:pt x="2" y="809"/>
                  </a:lnTo>
                  <a:lnTo>
                    <a:pt x="0" y="754"/>
                  </a:lnTo>
                  <a:lnTo>
                    <a:pt x="3" y="697"/>
                  </a:lnTo>
                  <a:lnTo>
                    <a:pt x="8" y="639"/>
                  </a:lnTo>
                  <a:lnTo>
                    <a:pt x="19" y="586"/>
                  </a:lnTo>
                  <a:lnTo>
                    <a:pt x="34" y="536"/>
                  </a:lnTo>
                  <a:lnTo>
                    <a:pt x="53" y="487"/>
                  </a:lnTo>
                  <a:lnTo>
                    <a:pt x="75" y="441"/>
                  </a:lnTo>
                  <a:lnTo>
                    <a:pt x="97" y="400"/>
                  </a:lnTo>
                  <a:lnTo>
                    <a:pt x="118" y="365"/>
                  </a:lnTo>
                  <a:lnTo>
                    <a:pt x="134" y="338"/>
                  </a:lnTo>
                  <a:lnTo>
                    <a:pt x="146" y="321"/>
                  </a:lnTo>
                  <a:lnTo>
                    <a:pt x="150" y="315"/>
                  </a:lnTo>
                  <a:lnTo>
                    <a:pt x="151" y="313"/>
                  </a:lnTo>
                  <a:lnTo>
                    <a:pt x="156" y="307"/>
                  </a:lnTo>
                  <a:lnTo>
                    <a:pt x="163" y="298"/>
                  </a:lnTo>
                  <a:lnTo>
                    <a:pt x="172" y="285"/>
                  </a:lnTo>
                  <a:lnTo>
                    <a:pt x="184" y="271"/>
                  </a:lnTo>
                  <a:lnTo>
                    <a:pt x="196" y="255"/>
                  </a:lnTo>
                  <a:lnTo>
                    <a:pt x="211" y="237"/>
                  </a:lnTo>
                  <a:lnTo>
                    <a:pt x="226" y="219"/>
                  </a:lnTo>
                  <a:lnTo>
                    <a:pt x="242" y="201"/>
                  </a:lnTo>
                  <a:lnTo>
                    <a:pt x="258" y="182"/>
                  </a:lnTo>
                  <a:lnTo>
                    <a:pt x="275" y="166"/>
                  </a:lnTo>
                  <a:lnTo>
                    <a:pt x="291" y="150"/>
                  </a:lnTo>
                  <a:lnTo>
                    <a:pt x="307" y="138"/>
                  </a:lnTo>
                  <a:lnTo>
                    <a:pt x="322" y="126"/>
                  </a:lnTo>
                  <a:lnTo>
                    <a:pt x="336" y="119"/>
                  </a:lnTo>
                  <a:lnTo>
                    <a:pt x="347" y="115"/>
                  </a:lnTo>
                  <a:lnTo>
                    <a:pt x="361" y="112"/>
                  </a:lnTo>
                  <a:lnTo>
                    <a:pt x="378" y="108"/>
                  </a:lnTo>
                  <a:lnTo>
                    <a:pt x="399" y="102"/>
                  </a:lnTo>
                  <a:lnTo>
                    <a:pt x="423" y="95"/>
                  </a:lnTo>
                  <a:lnTo>
                    <a:pt x="449" y="87"/>
                  </a:lnTo>
                  <a:lnTo>
                    <a:pt x="476" y="79"/>
                  </a:lnTo>
                  <a:lnTo>
                    <a:pt x="505" y="71"/>
                  </a:lnTo>
                  <a:lnTo>
                    <a:pt x="534" y="62"/>
                  </a:lnTo>
                  <a:lnTo>
                    <a:pt x="563" y="52"/>
                  </a:lnTo>
                  <a:lnTo>
                    <a:pt x="589" y="43"/>
                  </a:lnTo>
                  <a:lnTo>
                    <a:pt x="616" y="35"/>
                  </a:lnTo>
                  <a:lnTo>
                    <a:pt x="639" y="28"/>
                  </a:lnTo>
                  <a:lnTo>
                    <a:pt x="659" y="21"/>
                  </a:lnTo>
                  <a:lnTo>
                    <a:pt x="677" y="17"/>
                  </a:lnTo>
                  <a:lnTo>
                    <a:pt x="691" y="12"/>
                  </a:lnTo>
                  <a:lnTo>
                    <a:pt x="699" y="10"/>
                  </a:lnTo>
                  <a:lnTo>
                    <a:pt x="710" y="6"/>
                  </a:lnTo>
                  <a:lnTo>
                    <a:pt x="723" y="3"/>
                  </a:lnTo>
                  <a:lnTo>
                    <a:pt x="735" y="1"/>
                  </a:lnTo>
                  <a:lnTo>
                    <a:pt x="748" y="0"/>
                  </a:lnTo>
                  <a:lnTo>
                    <a:pt x="760" y="0"/>
                  </a:lnTo>
                  <a:lnTo>
                    <a:pt x="771" y="0"/>
                  </a:lnTo>
                  <a:lnTo>
                    <a:pt x="782" y="2"/>
                  </a:lnTo>
                  <a:lnTo>
                    <a:pt x="791" y="6"/>
                  </a:lnTo>
                  <a:lnTo>
                    <a:pt x="802" y="11"/>
                  </a:lnTo>
                  <a:lnTo>
                    <a:pt x="818" y="16"/>
                  </a:lnTo>
                  <a:lnTo>
                    <a:pt x="838" y="18"/>
                  </a:lnTo>
                  <a:lnTo>
                    <a:pt x="860" y="20"/>
                  </a:lnTo>
                  <a:lnTo>
                    <a:pt x="881" y="23"/>
                  </a:lnTo>
                  <a:lnTo>
                    <a:pt x="900" y="24"/>
                  </a:lnTo>
                  <a:lnTo>
                    <a:pt x="917" y="25"/>
                  </a:lnTo>
                  <a:lnTo>
                    <a:pt x="929" y="27"/>
                  </a:lnTo>
                  <a:lnTo>
                    <a:pt x="935" y="28"/>
                  </a:lnTo>
                  <a:lnTo>
                    <a:pt x="943" y="31"/>
                  </a:lnTo>
                  <a:lnTo>
                    <a:pt x="953" y="33"/>
                  </a:lnTo>
                  <a:lnTo>
                    <a:pt x="965" y="35"/>
                  </a:lnTo>
                  <a:lnTo>
                    <a:pt x="979" y="39"/>
                  </a:lnTo>
                  <a:lnTo>
                    <a:pt x="992" y="43"/>
                  </a:lnTo>
                  <a:lnTo>
                    <a:pt x="1008" y="48"/>
                  </a:lnTo>
                  <a:lnTo>
                    <a:pt x="1025" y="52"/>
                  </a:lnTo>
                  <a:lnTo>
                    <a:pt x="1042" y="58"/>
                  </a:lnTo>
                  <a:lnTo>
                    <a:pt x="1059" y="64"/>
                  </a:lnTo>
                  <a:lnTo>
                    <a:pt x="1075" y="71"/>
                  </a:lnTo>
                  <a:lnTo>
                    <a:pt x="1091" y="78"/>
                  </a:lnTo>
                  <a:lnTo>
                    <a:pt x="1108" y="85"/>
                  </a:lnTo>
                  <a:lnTo>
                    <a:pt x="1121" y="93"/>
                  </a:lnTo>
                  <a:lnTo>
                    <a:pt x="1135" y="101"/>
                  </a:lnTo>
                  <a:lnTo>
                    <a:pt x="1147" y="109"/>
                  </a:lnTo>
                  <a:lnTo>
                    <a:pt x="1158" y="118"/>
                  </a:lnTo>
                  <a:lnTo>
                    <a:pt x="1170" y="127"/>
                  </a:lnTo>
                  <a:lnTo>
                    <a:pt x="1182" y="138"/>
                  </a:lnTo>
                  <a:lnTo>
                    <a:pt x="1196" y="148"/>
                  </a:lnTo>
                  <a:lnTo>
                    <a:pt x="1210" y="158"/>
                  </a:lnTo>
                  <a:lnTo>
                    <a:pt x="1224" y="169"/>
                  </a:lnTo>
                  <a:lnTo>
                    <a:pt x="1239" y="180"/>
                  </a:lnTo>
                  <a:lnTo>
                    <a:pt x="1253" y="191"/>
                  </a:lnTo>
                  <a:lnTo>
                    <a:pt x="1267" y="201"/>
                  </a:lnTo>
                  <a:lnTo>
                    <a:pt x="1279" y="211"/>
                  </a:lnTo>
                  <a:lnTo>
                    <a:pt x="1292" y="222"/>
                  </a:lnTo>
                  <a:lnTo>
                    <a:pt x="1303" y="231"/>
                  </a:lnTo>
                  <a:lnTo>
                    <a:pt x="1315" y="240"/>
                  </a:lnTo>
                  <a:lnTo>
                    <a:pt x="1324" y="249"/>
                  </a:lnTo>
                  <a:lnTo>
                    <a:pt x="1332" y="256"/>
                  </a:lnTo>
                  <a:lnTo>
                    <a:pt x="1338" y="263"/>
                  </a:lnTo>
                  <a:lnTo>
                    <a:pt x="1351" y="279"/>
                  </a:lnTo>
                  <a:lnTo>
                    <a:pt x="1366" y="300"/>
                  </a:lnTo>
                  <a:lnTo>
                    <a:pt x="1383" y="323"/>
                  </a:lnTo>
                  <a:lnTo>
                    <a:pt x="1399" y="346"/>
                  </a:lnTo>
                  <a:lnTo>
                    <a:pt x="1414" y="368"/>
                  </a:lnTo>
                  <a:lnTo>
                    <a:pt x="1427" y="386"/>
                  </a:lnTo>
                  <a:lnTo>
                    <a:pt x="1435" y="399"/>
                  </a:lnTo>
                  <a:lnTo>
                    <a:pt x="1438" y="403"/>
                  </a:lnTo>
                  <a:lnTo>
                    <a:pt x="1442" y="407"/>
                  </a:lnTo>
                  <a:lnTo>
                    <a:pt x="1449" y="416"/>
                  </a:lnTo>
                  <a:lnTo>
                    <a:pt x="1460" y="430"/>
                  </a:lnTo>
                  <a:lnTo>
                    <a:pt x="1473" y="447"/>
                  </a:lnTo>
                  <a:lnTo>
                    <a:pt x="1484" y="468"/>
                  </a:lnTo>
                  <a:lnTo>
                    <a:pt x="1496" y="487"/>
                  </a:lnTo>
                  <a:lnTo>
                    <a:pt x="1503" y="508"/>
                  </a:lnTo>
                  <a:lnTo>
                    <a:pt x="1506" y="527"/>
                  </a:lnTo>
                  <a:lnTo>
                    <a:pt x="1510" y="550"/>
                  </a:lnTo>
                  <a:lnTo>
                    <a:pt x="1517" y="582"/>
                  </a:lnTo>
                  <a:lnTo>
                    <a:pt x="1527" y="623"/>
                  </a:lnTo>
                  <a:lnTo>
                    <a:pt x="1537" y="668"/>
                  </a:lnTo>
                  <a:lnTo>
                    <a:pt x="1545" y="718"/>
                  </a:lnTo>
                  <a:lnTo>
                    <a:pt x="1551" y="766"/>
                  </a:lnTo>
                  <a:lnTo>
                    <a:pt x="1551" y="811"/>
                  </a:lnTo>
                  <a:lnTo>
                    <a:pt x="1544" y="852"/>
                  </a:lnTo>
                  <a:lnTo>
                    <a:pt x="1533" y="890"/>
                  </a:lnTo>
                  <a:lnTo>
                    <a:pt x="1525" y="929"/>
                  </a:lnTo>
                  <a:lnTo>
                    <a:pt x="1517" y="969"/>
                  </a:lnTo>
                  <a:lnTo>
                    <a:pt x="1510" y="1007"/>
                  </a:lnTo>
                  <a:lnTo>
                    <a:pt x="1502" y="1042"/>
                  </a:lnTo>
                  <a:lnTo>
                    <a:pt x="1495" y="1073"/>
                  </a:lnTo>
                  <a:lnTo>
                    <a:pt x="1485" y="1097"/>
                  </a:lnTo>
                  <a:lnTo>
                    <a:pt x="1475" y="1116"/>
                  </a:lnTo>
                  <a:lnTo>
                    <a:pt x="1464" y="1132"/>
                  </a:lnTo>
                  <a:lnTo>
                    <a:pt x="1451" y="1152"/>
                  </a:lnTo>
                  <a:lnTo>
                    <a:pt x="1438" y="1172"/>
                  </a:lnTo>
                  <a:lnTo>
                    <a:pt x="1426" y="1193"/>
                  </a:lnTo>
                  <a:lnTo>
                    <a:pt x="1415" y="1213"/>
                  </a:lnTo>
                  <a:lnTo>
                    <a:pt x="1405" y="1230"/>
                  </a:lnTo>
                  <a:lnTo>
                    <a:pt x="1397" y="1242"/>
                  </a:lnTo>
                  <a:lnTo>
                    <a:pt x="1390" y="1250"/>
                  </a:lnTo>
                  <a:lnTo>
                    <a:pt x="1384" y="1256"/>
                  </a:lnTo>
                  <a:lnTo>
                    <a:pt x="1377" y="1263"/>
                  </a:lnTo>
                  <a:lnTo>
                    <a:pt x="1370" y="1271"/>
                  </a:lnTo>
                  <a:lnTo>
                    <a:pt x="1364" y="1279"/>
                  </a:lnTo>
                  <a:lnTo>
                    <a:pt x="1359" y="1286"/>
                  </a:lnTo>
                  <a:lnTo>
                    <a:pt x="1354" y="1293"/>
                  </a:lnTo>
                  <a:lnTo>
                    <a:pt x="1351" y="1298"/>
                  </a:lnTo>
                  <a:lnTo>
                    <a:pt x="1349" y="1299"/>
                  </a:lnTo>
                  <a:lnTo>
                    <a:pt x="1295" y="1345"/>
                  </a:lnTo>
                  <a:lnTo>
                    <a:pt x="1294" y="1346"/>
                  </a:lnTo>
                  <a:lnTo>
                    <a:pt x="1290" y="1349"/>
                  </a:lnTo>
                  <a:lnTo>
                    <a:pt x="1281" y="1356"/>
                  </a:lnTo>
                  <a:lnTo>
                    <a:pt x="1272" y="1363"/>
                  </a:lnTo>
                  <a:lnTo>
                    <a:pt x="1261" y="1372"/>
                  </a:lnTo>
                  <a:lnTo>
                    <a:pt x="1248" y="1383"/>
                  </a:lnTo>
                  <a:lnTo>
                    <a:pt x="1233" y="1394"/>
                  </a:lnTo>
                  <a:lnTo>
                    <a:pt x="1217" y="1406"/>
                  </a:lnTo>
                  <a:lnTo>
                    <a:pt x="1201" y="1419"/>
                  </a:lnTo>
                  <a:lnTo>
                    <a:pt x="1184" y="1430"/>
                  </a:lnTo>
                  <a:lnTo>
                    <a:pt x="1167" y="1442"/>
                  </a:lnTo>
                  <a:lnTo>
                    <a:pt x="1150" y="1452"/>
                  </a:lnTo>
                  <a:lnTo>
                    <a:pt x="1134" y="1462"/>
                  </a:lnTo>
                  <a:lnTo>
                    <a:pt x="1119" y="1470"/>
                  </a:lnTo>
                  <a:lnTo>
                    <a:pt x="1105" y="1477"/>
                  </a:lnTo>
                  <a:lnTo>
                    <a:pt x="1093" y="1482"/>
                  </a:lnTo>
                  <a:lnTo>
                    <a:pt x="1067" y="1490"/>
                  </a:lnTo>
                  <a:lnTo>
                    <a:pt x="1042" y="1498"/>
                  </a:lnTo>
                  <a:lnTo>
                    <a:pt x="1015" y="1507"/>
                  </a:lnTo>
                  <a:lnTo>
                    <a:pt x="991" y="1515"/>
                  </a:lnTo>
                  <a:lnTo>
                    <a:pt x="970" y="1522"/>
                  </a:lnTo>
                  <a:lnTo>
                    <a:pt x="953" y="1528"/>
                  </a:lnTo>
                  <a:lnTo>
                    <a:pt x="943" y="1532"/>
                  </a:lnTo>
                  <a:lnTo>
                    <a:pt x="938" y="1534"/>
                  </a:lnTo>
                  <a:lnTo>
                    <a:pt x="940" y="1511"/>
                  </a:lnTo>
                  <a:lnTo>
                    <a:pt x="936" y="1512"/>
                  </a:lnTo>
                  <a:lnTo>
                    <a:pt x="922" y="1515"/>
                  </a:lnTo>
                  <a:lnTo>
                    <a:pt x="901" y="1519"/>
                  </a:lnTo>
                  <a:lnTo>
                    <a:pt x="878" y="1523"/>
                  </a:lnTo>
                  <a:lnTo>
                    <a:pt x="854" y="1528"/>
                  </a:lnTo>
                  <a:lnTo>
                    <a:pt x="832" y="1531"/>
                  </a:lnTo>
                  <a:lnTo>
                    <a:pt x="813" y="1532"/>
                  </a:lnTo>
                  <a:lnTo>
                    <a:pt x="801" y="1530"/>
                  </a:lnTo>
                  <a:lnTo>
                    <a:pt x="792" y="1524"/>
                  </a:lnTo>
                  <a:lnTo>
                    <a:pt x="790" y="1520"/>
                  </a:lnTo>
                  <a:lnTo>
                    <a:pt x="792" y="1517"/>
                  </a:lnTo>
                  <a:lnTo>
                    <a:pt x="793" y="1516"/>
                  </a:lnTo>
                  <a:lnTo>
                    <a:pt x="840" y="1513"/>
                  </a:lnTo>
                  <a:lnTo>
                    <a:pt x="822" y="1501"/>
                  </a:lnTo>
                  <a:lnTo>
                    <a:pt x="904" y="1499"/>
                  </a:lnTo>
                  <a:lnTo>
                    <a:pt x="907" y="1498"/>
                  </a:lnTo>
                  <a:lnTo>
                    <a:pt x="915" y="1493"/>
                  </a:lnTo>
                  <a:lnTo>
                    <a:pt x="929" y="1488"/>
                  </a:lnTo>
                  <a:lnTo>
                    <a:pt x="944" y="1481"/>
                  </a:lnTo>
                  <a:lnTo>
                    <a:pt x="961" y="1475"/>
                  </a:lnTo>
                  <a:lnTo>
                    <a:pt x="979" y="1469"/>
                  </a:lnTo>
                  <a:lnTo>
                    <a:pt x="993" y="1466"/>
                  </a:lnTo>
                  <a:lnTo>
                    <a:pt x="1006" y="1465"/>
                  </a:lnTo>
                  <a:lnTo>
                    <a:pt x="1018" y="1463"/>
                  </a:lnTo>
                  <a:lnTo>
                    <a:pt x="1030" y="1460"/>
                  </a:lnTo>
                  <a:lnTo>
                    <a:pt x="1043" y="1454"/>
                  </a:lnTo>
                  <a:lnTo>
                    <a:pt x="1055" y="1448"/>
                  </a:lnTo>
                  <a:lnTo>
                    <a:pt x="1065" y="1442"/>
                  </a:lnTo>
                  <a:lnTo>
                    <a:pt x="1073" y="1436"/>
                  </a:lnTo>
                  <a:lnTo>
                    <a:pt x="1079" y="1431"/>
                  </a:lnTo>
                  <a:lnTo>
                    <a:pt x="1081" y="1430"/>
                  </a:lnTo>
                  <a:lnTo>
                    <a:pt x="1075" y="1432"/>
                  </a:lnTo>
                  <a:lnTo>
                    <a:pt x="1060" y="1438"/>
                  </a:lnTo>
                  <a:lnTo>
                    <a:pt x="1037" y="1445"/>
                  </a:lnTo>
                  <a:lnTo>
                    <a:pt x="1011" y="1454"/>
                  </a:lnTo>
                  <a:lnTo>
                    <a:pt x="982" y="1463"/>
                  </a:lnTo>
                  <a:lnTo>
                    <a:pt x="955" y="1470"/>
                  </a:lnTo>
                  <a:lnTo>
                    <a:pt x="932" y="1476"/>
                  </a:lnTo>
                  <a:lnTo>
                    <a:pt x="915" y="1478"/>
                  </a:lnTo>
                  <a:lnTo>
                    <a:pt x="902" y="1478"/>
                  </a:lnTo>
                  <a:lnTo>
                    <a:pt x="891" y="1477"/>
                  </a:lnTo>
                  <a:lnTo>
                    <a:pt x="881" y="1476"/>
                  </a:lnTo>
                  <a:lnTo>
                    <a:pt x="873" y="1474"/>
                  </a:lnTo>
                  <a:lnTo>
                    <a:pt x="866" y="1473"/>
                  </a:lnTo>
                  <a:lnTo>
                    <a:pt x="860" y="1471"/>
                  </a:lnTo>
                  <a:lnTo>
                    <a:pt x="856" y="1470"/>
                  </a:lnTo>
                  <a:lnTo>
                    <a:pt x="855" y="1470"/>
                  </a:lnTo>
                  <a:lnTo>
                    <a:pt x="861" y="1469"/>
                  </a:lnTo>
                  <a:lnTo>
                    <a:pt x="875" y="1466"/>
                  </a:lnTo>
                  <a:lnTo>
                    <a:pt x="896" y="1460"/>
                  </a:lnTo>
                  <a:lnTo>
                    <a:pt x="920" y="1454"/>
                  </a:lnTo>
                  <a:lnTo>
                    <a:pt x="944" y="1448"/>
                  </a:lnTo>
                  <a:lnTo>
                    <a:pt x="966" y="1443"/>
                  </a:lnTo>
                  <a:lnTo>
                    <a:pt x="983" y="1438"/>
                  </a:lnTo>
                  <a:lnTo>
                    <a:pt x="992" y="1436"/>
                  </a:lnTo>
                  <a:lnTo>
                    <a:pt x="997" y="1435"/>
                  </a:lnTo>
                  <a:lnTo>
                    <a:pt x="1005" y="1431"/>
                  </a:lnTo>
                  <a:lnTo>
                    <a:pt x="1017" y="1425"/>
                  </a:lnTo>
                  <a:lnTo>
                    <a:pt x="1032" y="1419"/>
                  </a:lnTo>
                  <a:lnTo>
                    <a:pt x="1049" y="1409"/>
                  </a:lnTo>
                  <a:lnTo>
                    <a:pt x="1067" y="1400"/>
                  </a:lnTo>
                  <a:lnTo>
                    <a:pt x="1088" y="1389"/>
                  </a:lnTo>
                  <a:lnTo>
                    <a:pt x="1110" y="1377"/>
                  </a:lnTo>
                  <a:lnTo>
                    <a:pt x="1132" y="1366"/>
                  </a:lnTo>
                  <a:lnTo>
                    <a:pt x="1152" y="1353"/>
                  </a:lnTo>
                  <a:lnTo>
                    <a:pt x="1174" y="1341"/>
                  </a:lnTo>
                  <a:lnTo>
                    <a:pt x="1194" y="1329"/>
                  </a:lnTo>
                  <a:lnTo>
                    <a:pt x="1212" y="1317"/>
                  </a:lnTo>
                  <a:lnTo>
                    <a:pt x="1229" y="1306"/>
                  </a:lnTo>
                  <a:lnTo>
                    <a:pt x="1241" y="1294"/>
                  </a:lnTo>
                  <a:lnTo>
                    <a:pt x="1252" y="1285"/>
                  </a:lnTo>
                  <a:lnTo>
                    <a:pt x="1271" y="1263"/>
                  </a:lnTo>
                  <a:lnTo>
                    <a:pt x="1294" y="1234"/>
                  </a:lnTo>
                  <a:lnTo>
                    <a:pt x="1317" y="1203"/>
                  </a:lnTo>
                  <a:lnTo>
                    <a:pt x="1341" y="1169"/>
                  </a:lnTo>
                  <a:lnTo>
                    <a:pt x="1364" y="1135"/>
                  </a:lnTo>
                  <a:lnTo>
                    <a:pt x="1383" y="1105"/>
                  </a:lnTo>
                  <a:lnTo>
                    <a:pt x="1397" y="1080"/>
                  </a:lnTo>
                  <a:lnTo>
                    <a:pt x="1404" y="1062"/>
                  </a:lnTo>
                  <a:lnTo>
                    <a:pt x="1408" y="1042"/>
                  </a:lnTo>
                  <a:lnTo>
                    <a:pt x="1417" y="1013"/>
                  </a:lnTo>
                  <a:lnTo>
                    <a:pt x="1428" y="977"/>
                  </a:lnTo>
                  <a:lnTo>
                    <a:pt x="1438" y="936"/>
                  </a:lnTo>
                  <a:lnTo>
                    <a:pt x="1447" y="894"/>
                  </a:lnTo>
                  <a:lnTo>
                    <a:pt x="1455" y="852"/>
                  </a:lnTo>
                  <a:lnTo>
                    <a:pt x="1459" y="813"/>
                  </a:lnTo>
                  <a:lnTo>
                    <a:pt x="1458" y="781"/>
                  </a:lnTo>
                  <a:lnTo>
                    <a:pt x="1450" y="763"/>
                  </a:lnTo>
                  <a:lnTo>
                    <a:pt x="1443" y="799"/>
                  </a:lnTo>
                  <a:lnTo>
                    <a:pt x="1436" y="860"/>
                  </a:lnTo>
                  <a:lnTo>
                    <a:pt x="1427" y="913"/>
                  </a:lnTo>
                  <a:lnTo>
                    <a:pt x="1420" y="939"/>
                  </a:lnTo>
                  <a:lnTo>
                    <a:pt x="1408" y="974"/>
                  </a:lnTo>
                  <a:lnTo>
                    <a:pt x="1396" y="1015"/>
                  </a:lnTo>
                  <a:lnTo>
                    <a:pt x="1379" y="1059"/>
                  </a:lnTo>
                  <a:lnTo>
                    <a:pt x="1362" y="1103"/>
                  </a:lnTo>
                  <a:lnTo>
                    <a:pt x="1345" y="1143"/>
                  </a:lnTo>
                  <a:lnTo>
                    <a:pt x="1326" y="1177"/>
                  </a:lnTo>
                  <a:lnTo>
                    <a:pt x="1309" y="1199"/>
                  </a:lnTo>
                  <a:lnTo>
                    <a:pt x="1300" y="1207"/>
                  </a:lnTo>
                  <a:lnTo>
                    <a:pt x="1290" y="1217"/>
                  </a:lnTo>
                  <a:lnTo>
                    <a:pt x="1277" y="1227"/>
                  </a:lnTo>
                  <a:lnTo>
                    <a:pt x="1264" y="1239"/>
                  </a:lnTo>
                  <a:lnTo>
                    <a:pt x="1250" y="1252"/>
                  </a:lnTo>
                  <a:lnTo>
                    <a:pt x="1237" y="1264"/>
                  </a:lnTo>
                  <a:lnTo>
                    <a:pt x="1222" y="1277"/>
                  </a:lnTo>
                  <a:lnTo>
                    <a:pt x="1207" y="1290"/>
                  </a:lnTo>
                  <a:lnTo>
                    <a:pt x="1190" y="1302"/>
                  </a:lnTo>
                  <a:lnTo>
                    <a:pt x="1176" y="1315"/>
                  </a:lnTo>
                  <a:lnTo>
                    <a:pt x="1161" y="1328"/>
                  </a:lnTo>
                  <a:lnTo>
                    <a:pt x="1146" y="1339"/>
                  </a:lnTo>
                  <a:lnTo>
                    <a:pt x="1131" y="1349"/>
                  </a:lnTo>
                  <a:lnTo>
                    <a:pt x="1117" y="1359"/>
                  </a:lnTo>
                  <a:lnTo>
                    <a:pt x="1104" y="1367"/>
                  </a:lnTo>
                  <a:lnTo>
                    <a:pt x="1093" y="1374"/>
                  </a:lnTo>
                  <a:lnTo>
                    <a:pt x="1067" y="1385"/>
                  </a:lnTo>
                  <a:lnTo>
                    <a:pt x="1038" y="1397"/>
                  </a:lnTo>
                  <a:lnTo>
                    <a:pt x="1007" y="1406"/>
                  </a:lnTo>
                  <a:lnTo>
                    <a:pt x="979" y="1415"/>
                  </a:lnTo>
                  <a:lnTo>
                    <a:pt x="951" y="1423"/>
                  </a:lnTo>
                  <a:lnTo>
                    <a:pt x="929" y="1429"/>
                  </a:lnTo>
                  <a:lnTo>
                    <a:pt x="915" y="1432"/>
                  </a:lnTo>
                  <a:lnTo>
                    <a:pt x="909" y="1433"/>
                  </a:lnTo>
                  <a:lnTo>
                    <a:pt x="923" y="1413"/>
                  </a:lnTo>
                  <a:lnTo>
                    <a:pt x="796" y="1430"/>
                  </a:lnTo>
                  <a:lnTo>
                    <a:pt x="828" y="1422"/>
                  </a:lnTo>
                  <a:lnTo>
                    <a:pt x="810" y="1410"/>
                  </a:lnTo>
                  <a:lnTo>
                    <a:pt x="814" y="1410"/>
                  </a:lnTo>
                  <a:lnTo>
                    <a:pt x="823" y="1410"/>
                  </a:lnTo>
                  <a:lnTo>
                    <a:pt x="837" y="1409"/>
                  </a:lnTo>
                  <a:lnTo>
                    <a:pt x="853" y="1409"/>
                  </a:lnTo>
                  <a:lnTo>
                    <a:pt x="871" y="1408"/>
                  </a:lnTo>
                  <a:lnTo>
                    <a:pt x="890" y="1406"/>
                  </a:lnTo>
                  <a:lnTo>
                    <a:pt x="908" y="1402"/>
                  </a:lnTo>
                  <a:lnTo>
                    <a:pt x="923" y="1399"/>
                  </a:lnTo>
                  <a:lnTo>
                    <a:pt x="938" y="1393"/>
                  </a:lnTo>
                  <a:lnTo>
                    <a:pt x="957" y="1385"/>
                  </a:lnTo>
                  <a:lnTo>
                    <a:pt x="975" y="1376"/>
                  </a:lnTo>
                  <a:lnTo>
                    <a:pt x="995" y="1366"/>
                  </a:lnTo>
                  <a:lnTo>
                    <a:pt x="1011" y="1356"/>
                  </a:lnTo>
                  <a:lnTo>
                    <a:pt x="1025" y="1348"/>
                  </a:lnTo>
                  <a:lnTo>
                    <a:pt x="1034" y="1344"/>
                  </a:lnTo>
                  <a:lnTo>
                    <a:pt x="1037" y="1341"/>
                  </a:lnTo>
                  <a:lnTo>
                    <a:pt x="1036" y="1343"/>
                  </a:lnTo>
                  <a:lnTo>
                    <a:pt x="1030" y="1344"/>
                  </a:lnTo>
                  <a:lnTo>
                    <a:pt x="1023" y="1347"/>
                  </a:lnTo>
                  <a:lnTo>
                    <a:pt x="1013" y="1351"/>
                  </a:lnTo>
                  <a:lnTo>
                    <a:pt x="1002" y="1355"/>
                  </a:lnTo>
                  <a:lnTo>
                    <a:pt x="988" y="1361"/>
                  </a:lnTo>
                  <a:lnTo>
                    <a:pt x="973" y="1366"/>
                  </a:lnTo>
                  <a:lnTo>
                    <a:pt x="957" y="1370"/>
                  </a:lnTo>
                  <a:lnTo>
                    <a:pt x="939" y="1376"/>
                  </a:lnTo>
                  <a:lnTo>
                    <a:pt x="923" y="1379"/>
                  </a:lnTo>
                  <a:lnTo>
                    <a:pt x="906" y="1384"/>
                  </a:lnTo>
                  <a:lnTo>
                    <a:pt x="890" y="1386"/>
                  </a:lnTo>
                  <a:lnTo>
                    <a:pt x="874" y="1389"/>
                  </a:lnTo>
                  <a:lnTo>
                    <a:pt x="860" y="1389"/>
                  </a:lnTo>
                  <a:lnTo>
                    <a:pt x="847" y="1387"/>
                  </a:lnTo>
                  <a:lnTo>
                    <a:pt x="836" y="138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57" name="Group 156"/>
          <p:cNvGrpSpPr/>
          <p:nvPr>
            <p:custDataLst>
              <p:tags r:id="rId3"/>
            </p:custDataLst>
          </p:nvPr>
        </p:nvGrpSpPr>
        <p:grpSpPr>
          <a:xfrm>
            <a:off x="1600200" y="533400"/>
            <a:ext cx="5867400" cy="5867400"/>
            <a:chOff x="1600200" y="499024"/>
            <a:chExt cx="5867400" cy="586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grpSpPr>
        <p:sp>
          <p:nvSpPr>
            <p:cNvPr id="148" name="Oval 147"/>
            <p:cNvSpPr/>
            <p:nvPr/>
          </p:nvSpPr>
          <p:spPr>
            <a:xfrm>
              <a:off x="1600200" y="499024"/>
              <a:ext cx="5867400" cy="5867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688104" y="937114"/>
              <a:ext cx="3813413" cy="800219"/>
            </a:xfrm>
            <a:prstGeom prst="rect">
              <a:avLst/>
            </a:prstGeom>
            <a:noFill/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Actively Dying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69635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017838" y="2528888"/>
            <a:ext cx="3241675" cy="2925762"/>
            <a:chOff x="1440" y="813"/>
            <a:chExt cx="2931" cy="2645"/>
          </a:xfrm>
        </p:grpSpPr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1487" y="1190"/>
              <a:ext cx="1303" cy="362"/>
            </a:xfrm>
            <a:custGeom>
              <a:avLst/>
              <a:gdLst>
                <a:gd name="T0" fmla="*/ 185 w 1303"/>
                <a:gd name="T1" fmla="*/ 305 h 362"/>
                <a:gd name="T2" fmla="*/ 238 w 1303"/>
                <a:gd name="T3" fmla="*/ 294 h 362"/>
                <a:gd name="T4" fmla="*/ 306 w 1303"/>
                <a:gd name="T5" fmla="*/ 278 h 362"/>
                <a:gd name="T6" fmla="*/ 385 w 1303"/>
                <a:gd name="T7" fmla="*/ 260 h 362"/>
                <a:gd name="T8" fmla="*/ 473 w 1303"/>
                <a:gd name="T9" fmla="*/ 235 h 362"/>
                <a:gd name="T10" fmla="*/ 569 w 1303"/>
                <a:gd name="T11" fmla="*/ 210 h 362"/>
                <a:gd name="T12" fmla="*/ 666 w 1303"/>
                <a:gd name="T13" fmla="*/ 183 h 362"/>
                <a:gd name="T14" fmla="*/ 768 w 1303"/>
                <a:gd name="T15" fmla="*/ 154 h 362"/>
                <a:gd name="T16" fmla="*/ 865 w 1303"/>
                <a:gd name="T17" fmla="*/ 126 h 362"/>
                <a:gd name="T18" fmla="*/ 961 w 1303"/>
                <a:gd name="T19" fmla="*/ 99 h 362"/>
                <a:gd name="T20" fmla="*/ 1049 w 1303"/>
                <a:gd name="T21" fmla="*/ 72 h 362"/>
                <a:gd name="T22" fmla="*/ 1128 w 1303"/>
                <a:gd name="T23" fmla="*/ 49 h 362"/>
                <a:gd name="T24" fmla="*/ 1196 w 1303"/>
                <a:gd name="T25" fmla="*/ 29 h 362"/>
                <a:gd name="T26" fmla="*/ 1248 w 1303"/>
                <a:gd name="T27" fmla="*/ 15 h 362"/>
                <a:gd name="T28" fmla="*/ 1285 w 1303"/>
                <a:gd name="T29" fmla="*/ 4 h 362"/>
                <a:gd name="T30" fmla="*/ 1303 w 1303"/>
                <a:gd name="T31" fmla="*/ 0 h 362"/>
                <a:gd name="T32" fmla="*/ 1289 w 1303"/>
                <a:gd name="T33" fmla="*/ 6 h 362"/>
                <a:gd name="T34" fmla="*/ 1262 w 1303"/>
                <a:gd name="T35" fmla="*/ 22 h 362"/>
                <a:gd name="T36" fmla="*/ 1239 w 1303"/>
                <a:gd name="T37" fmla="*/ 36 h 362"/>
                <a:gd name="T38" fmla="*/ 1210 w 1303"/>
                <a:gd name="T39" fmla="*/ 52 h 362"/>
                <a:gd name="T40" fmla="*/ 1176 w 1303"/>
                <a:gd name="T41" fmla="*/ 70 h 362"/>
                <a:gd name="T42" fmla="*/ 1140 w 1303"/>
                <a:gd name="T43" fmla="*/ 88 h 362"/>
                <a:gd name="T44" fmla="*/ 1112 w 1303"/>
                <a:gd name="T45" fmla="*/ 99 h 362"/>
                <a:gd name="T46" fmla="*/ 1081 w 1303"/>
                <a:gd name="T47" fmla="*/ 111 h 362"/>
                <a:gd name="T48" fmla="*/ 1060 w 1303"/>
                <a:gd name="T49" fmla="*/ 115 h 362"/>
                <a:gd name="T50" fmla="*/ 1035 w 1303"/>
                <a:gd name="T51" fmla="*/ 122 h 362"/>
                <a:gd name="T52" fmla="*/ 1013 w 1303"/>
                <a:gd name="T53" fmla="*/ 129 h 362"/>
                <a:gd name="T54" fmla="*/ 988 w 1303"/>
                <a:gd name="T55" fmla="*/ 138 h 362"/>
                <a:gd name="T56" fmla="*/ 963 w 1303"/>
                <a:gd name="T57" fmla="*/ 142 h 362"/>
                <a:gd name="T58" fmla="*/ 940 w 1303"/>
                <a:gd name="T59" fmla="*/ 151 h 362"/>
                <a:gd name="T60" fmla="*/ 911 w 1303"/>
                <a:gd name="T61" fmla="*/ 158 h 362"/>
                <a:gd name="T62" fmla="*/ 874 w 1303"/>
                <a:gd name="T63" fmla="*/ 172 h 362"/>
                <a:gd name="T64" fmla="*/ 850 w 1303"/>
                <a:gd name="T65" fmla="*/ 181 h 362"/>
                <a:gd name="T66" fmla="*/ 825 w 1303"/>
                <a:gd name="T67" fmla="*/ 190 h 362"/>
                <a:gd name="T68" fmla="*/ 784 w 1303"/>
                <a:gd name="T69" fmla="*/ 206 h 362"/>
                <a:gd name="T70" fmla="*/ 734 w 1303"/>
                <a:gd name="T71" fmla="*/ 219 h 362"/>
                <a:gd name="T72" fmla="*/ 680 w 1303"/>
                <a:gd name="T73" fmla="*/ 235 h 362"/>
                <a:gd name="T74" fmla="*/ 616 w 1303"/>
                <a:gd name="T75" fmla="*/ 251 h 362"/>
                <a:gd name="T76" fmla="*/ 550 w 1303"/>
                <a:gd name="T77" fmla="*/ 265 h 362"/>
                <a:gd name="T78" fmla="*/ 482 w 1303"/>
                <a:gd name="T79" fmla="*/ 281 h 362"/>
                <a:gd name="T80" fmla="*/ 414 w 1303"/>
                <a:gd name="T81" fmla="*/ 296 h 362"/>
                <a:gd name="T82" fmla="*/ 346 w 1303"/>
                <a:gd name="T83" fmla="*/ 310 h 362"/>
                <a:gd name="T84" fmla="*/ 278 w 1303"/>
                <a:gd name="T85" fmla="*/ 324 h 362"/>
                <a:gd name="T86" fmla="*/ 215 w 1303"/>
                <a:gd name="T87" fmla="*/ 335 h 362"/>
                <a:gd name="T88" fmla="*/ 156 w 1303"/>
                <a:gd name="T89" fmla="*/ 346 h 362"/>
                <a:gd name="T90" fmla="*/ 106 w 1303"/>
                <a:gd name="T91" fmla="*/ 353 h 362"/>
                <a:gd name="T92" fmla="*/ 65 w 1303"/>
                <a:gd name="T93" fmla="*/ 358 h 362"/>
                <a:gd name="T94" fmla="*/ 34 w 1303"/>
                <a:gd name="T95" fmla="*/ 362 h 362"/>
                <a:gd name="T96" fmla="*/ 11 w 1303"/>
                <a:gd name="T97" fmla="*/ 362 h 362"/>
                <a:gd name="T98" fmla="*/ 0 w 1303"/>
                <a:gd name="T99" fmla="*/ 355 h 362"/>
                <a:gd name="T100" fmla="*/ 11 w 1303"/>
                <a:gd name="T101" fmla="*/ 344 h 362"/>
                <a:gd name="T102" fmla="*/ 36 w 1303"/>
                <a:gd name="T103" fmla="*/ 335 h 362"/>
                <a:gd name="T104" fmla="*/ 70 w 1303"/>
                <a:gd name="T105" fmla="*/ 326 h 362"/>
                <a:gd name="T106" fmla="*/ 104 w 1303"/>
                <a:gd name="T107" fmla="*/ 319 h 362"/>
                <a:gd name="T108" fmla="*/ 133 w 1303"/>
                <a:gd name="T109" fmla="*/ 315 h 362"/>
                <a:gd name="T110" fmla="*/ 156 w 1303"/>
                <a:gd name="T111" fmla="*/ 31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3" h="362">
                  <a:moveTo>
                    <a:pt x="158" y="310"/>
                  </a:moveTo>
                  <a:lnTo>
                    <a:pt x="165" y="308"/>
                  </a:lnTo>
                  <a:lnTo>
                    <a:pt x="174" y="308"/>
                  </a:lnTo>
                  <a:lnTo>
                    <a:pt x="185" y="305"/>
                  </a:lnTo>
                  <a:lnTo>
                    <a:pt x="197" y="303"/>
                  </a:lnTo>
                  <a:lnTo>
                    <a:pt x="210" y="299"/>
                  </a:lnTo>
                  <a:lnTo>
                    <a:pt x="224" y="296"/>
                  </a:lnTo>
                  <a:lnTo>
                    <a:pt x="238" y="294"/>
                  </a:lnTo>
                  <a:lnTo>
                    <a:pt x="256" y="292"/>
                  </a:lnTo>
                  <a:lnTo>
                    <a:pt x="269" y="287"/>
                  </a:lnTo>
                  <a:lnTo>
                    <a:pt x="287" y="283"/>
                  </a:lnTo>
                  <a:lnTo>
                    <a:pt x="306" y="278"/>
                  </a:lnTo>
                  <a:lnTo>
                    <a:pt x="326" y="274"/>
                  </a:lnTo>
                  <a:lnTo>
                    <a:pt x="344" y="269"/>
                  </a:lnTo>
                  <a:lnTo>
                    <a:pt x="365" y="265"/>
                  </a:lnTo>
                  <a:lnTo>
                    <a:pt x="385" y="260"/>
                  </a:lnTo>
                  <a:lnTo>
                    <a:pt x="408" y="253"/>
                  </a:lnTo>
                  <a:lnTo>
                    <a:pt x="428" y="247"/>
                  </a:lnTo>
                  <a:lnTo>
                    <a:pt x="451" y="242"/>
                  </a:lnTo>
                  <a:lnTo>
                    <a:pt x="473" y="235"/>
                  </a:lnTo>
                  <a:lnTo>
                    <a:pt x="498" y="228"/>
                  </a:lnTo>
                  <a:lnTo>
                    <a:pt x="521" y="222"/>
                  </a:lnTo>
                  <a:lnTo>
                    <a:pt x="544" y="217"/>
                  </a:lnTo>
                  <a:lnTo>
                    <a:pt x="569" y="210"/>
                  </a:lnTo>
                  <a:lnTo>
                    <a:pt x="593" y="203"/>
                  </a:lnTo>
                  <a:lnTo>
                    <a:pt x="616" y="197"/>
                  </a:lnTo>
                  <a:lnTo>
                    <a:pt x="641" y="190"/>
                  </a:lnTo>
                  <a:lnTo>
                    <a:pt x="666" y="183"/>
                  </a:lnTo>
                  <a:lnTo>
                    <a:pt x="693" y="176"/>
                  </a:lnTo>
                  <a:lnTo>
                    <a:pt x="716" y="167"/>
                  </a:lnTo>
                  <a:lnTo>
                    <a:pt x="743" y="163"/>
                  </a:lnTo>
                  <a:lnTo>
                    <a:pt x="768" y="154"/>
                  </a:lnTo>
                  <a:lnTo>
                    <a:pt x="793" y="149"/>
                  </a:lnTo>
                  <a:lnTo>
                    <a:pt x="818" y="140"/>
                  </a:lnTo>
                  <a:lnTo>
                    <a:pt x="843" y="133"/>
                  </a:lnTo>
                  <a:lnTo>
                    <a:pt x="865" y="126"/>
                  </a:lnTo>
                  <a:lnTo>
                    <a:pt x="890" y="120"/>
                  </a:lnTo>
                  <a:lnTo>
                    <a:pt x="915" y="113"/>
                  </a:lnTo>
                  <a:lnTo>
                    <a:pt x="938" y="106"/>
                  </a:lnTo>
                  <a:lnTo>
                    <a:pt x="961" y="99"/>
                  </a:lnTo>
                  <a:lnTo>
                    <a:pt x="986" y="92"/>
                  </a:lnTo>
                  <a:lnTo>
                    <a:pt x="1006" y="86"/>
                  </a:lnTo>
                  <a:lnTo>
                    <a:pt x="1029" y="79"/>
                  </a:lnTo>
                  <a:lnTo>
                    <a:pt x="1049" y="72"/>
                  </a:lnTo>
                  <a:lnTo>
                    <a:pt x="1069" y="68"/>
                  </a:lnTo>
                  <a:lnTo>
                    <a:pt x="1090" y="61"/>
                  </a:lnTo>
                  <a:lnTo>
                    <a:pt x="1110" y="56"/>
                  </a:lnTo>
                  <a:lnTo>
                    <a:pt x="1128" y="49"/>
                  </a:lnTo>
                  <a:lnTo>
                    <a:pt x="1146" y="45"/>
                  </a:lnTo>
                  <a:lnTo>
                    <a:pt x="1165" y="40"/>
                  </a:lnTo>
                  <a:lnTo>
                    <a:pt x="1180" y="36"/>
                  </a:lnTo>
                  <a:lnTo>
                    <a:pt x="1196" y="29"/>
                  </a:lnTo>
                  <a:lnTo>
                    <a:pt x="1212" y="27"/>
                  </a:lnTo>
                  <a:lnTo>
                    <a:pt x="1224" y="22"/>
                  </a:lnTo>
                  <a:lnTo>
                    <a:pt x="1237" y="18"/>
                  </a:lnTo>
                  <a:lnTo>
                    <a:pt x="1248" y="15"/>
                  </a:lnTo>
                  <a:lnTo>
                    <a:pt x="1262" y="11"/>
                  </a:lnTo>
                  <a:lnTo>
                    <a:pt x="1269" y="9"/>
                  </a:lnTo>
                  <a:lnTo>
                    <a:pt x="1278" y="6"/>
                  </a:lnTo>
                  <a:lnTo>
                    <a:pt x="1285" y="4"/>
                  </a:lnTo>
                  <a:lnTo>
                    <a:pt x="1292" y="4"/>
                  </a:lnTo>
                  <a:lnTo>
                    <a:pt x="1296" y="2"/>
                  </a:lnTo>
                  <a:lnTo>
                    <a:pt x="1301" y="0"/>
                  </a:lnTo>
                  <a:lnTo>
                    <a:pt x="1303" y="0"/>
                  </a:lnTo>
                  <a:lnTo>
                    <a:pt x="1303" y="0"/>
                  </a:lnTo>
                  <a:lnTo>
                    <a:pt x="1301" y="0"/>
                  </a:lnTo>
                  <a:lnTo>
                    <a:pt x="1294" y="4"/>
                  </a:lnTo>
                  <a:lnTo>
                    <a:pt x="1289" y="6"/>
                  </a:lnTo>
                  <a:lnTo>
                    <a:pt x="1282" y="11"/>
                  </a:lnTo>
                  <a:lnTo>
                    <a:pt x="1276" y="15"/>
                  </a:lnTo>
                  <a:lnTo>
                    <a:pt x="1269" y="20"/>
                  </a:lnTo>
                  <a:lnTo>
                    <a:pt x="1262" y="22"/>
                  </a:lnTo>
                  <a:lnTo>
                    <a:pt x="1258" y="27"/>
                  </a:lnTo>
                  <a:lnTo>
                    <a:pt x="1251" y="29"/>
                  </a:lnTo>
                  <a:lnTo>
                    <a:pt x="1246" y="34"/>
                  </a:lnTo>
                  <a:lnTo>
                    <a:pt x="1239" y="36"/>
                  </a:lnTo>
                  <a:lnTo>
                    <a:pt x="1233" y="38"/>
                  </a:lnTo>
                  <a:lnTo>
                    <a:pt x="1226" y="43"/>
                  </a:lnTo>
                  <a:lnTo>
                    <a:pt x="1219" y="47"/>
                  </a:lnTo>
                  <a:lnTo>
                    <a:pt x="1210" y="52"/>
                  </a:lnTo>
                  <a:lnTo>
                    <a:pt x="1201" y="56"/>
                  </a:lnTo>
                  <a:lnTo>
                    <a:pt x="1192" y="61"/>
                  </a:lnTo>
                  <a:lnTo>
                    <a:pt x="1185" y="65"/>
                  </a:lnTo>
                  <a:lnTo>
                    <a:pt x="1176" y="70"/>
                  </a:lnTo>
                  <a:lnTo>
                    <a:pt x="1165" y="77"/>
                  </a:lnTo>
                  <a:lnTo>
                    <a:pt x="1156" y="81"/>
                  </a:lnTo>
                  <a:lnTo>
                    <a:pt x="1144" y="88"/>
                  </a:lnTo>
                  <a:lnTo>
                    <a:pt x="1140" y="88"/>
                  </a:lnTo>
                  <a:lnTo>
                    <a:pt x="1135" y="90"/>
                  </a:lnTo>
                  <a:lnTo>
                    <a:pt x="1128" y="95"/>
                  </a:lnTo>
                  <a:lnTo>
                    <a:pt x="1122" y="97"/>
                  </a:lnTo>
                  <a:lnTo>
                    <a:pt x="1112" y="99"/>
                  </a:lnTo>
                  <a:lnTo>
                    <a:pt x="1106" y="102"/>
                  </a:lnTo>
                  <a:lnTo>
                    <a:pt x="1097" y="104"/>
                  </a:lnTo>
                  <a:lnTo>
                    <a:pt x="1088" y="108"/>
                  </a:lnTo>
                  <a:lnTo>
                    <a:pt x="1081" y="111"/>
                  </a:lnTo>
                  <a:lnTo>
                    <a:pt x="1076" y="113"/>
                  </a:lnTo>
                  <a:lnTo>
                    <a:pt x="1069" y="113"/>
                  </a:lnTo>
                  <a:lnTo>
                    <a:pt x="1065" y="115"/>
                  </a:lnTo>
                  <a:lnTo>
                    <a:pt x="1060" y="115"/>
                  </a:lnTo>
                  <a:lnTo>
                    <a:pt x="1054" y="117"/>
                  </a:lnTo>
                  <a:lnTo>
                    <a:pt x="1047" y="120"/>
                  </a:lnTo>
                  <a:lnTo>
                    <a:pt x="1042" y="122"/>
                  </a:lnTo>
                  <a:lnTo>
                    <a:pt x="1035" y="122"/>
                  </a:lnTo>
                  <a:lnTo>
                    <a:pt x="1031" y="124"/>
                  </a:lnTo>
                  <a:lnTo>
                    <a:pt x="1024" y="126"/>
                  </a:lnTo>
                  <a:lnTo>
                    <a:pt x="1017" y="129"/>
                  </a:lnTo>
                  <a:lnTo>
                    <a:pt x="1013" y="129"/>
                  </a:lnTo>
                  <a:lnTo>
                    <a:pt x="1006" y="133"/>
                  </a:lnTo>
                  <a:lnTo>
                    <a:pt x="1001" y="133"/>
                  </a:lnTo>
                  <a:lnTo>
                    <a:pt x="995" y="136"/>
                  </a:lnTo>
                  <a:lnTo>
                    <a:pt x="988" y="138"/>
                  </a:lnTo>
                  <a:lnTo>
                    <a:pt x="981" y="140"/>
                  </a:lnTo>
                  <a:lnTo>
                    <a:pt x="976" y="140"/>
                  </a:lnTo>
                  <a:lnTo>
                    <a:pt x="970" y="142"/>
                  </a:lnTo>
                  <a:lnTo>
                    <a:pt x="963" y="142"/>
                  </a:lnTo>
                  <a:lnTo>
                    <a:pt x="958" y="145"/>
                  </a:lnTo>
                  <a:lnTo>
                    <a:pt x="952" y="147"/>
                  </a:lnTo>
                  <a:lnTo>
                    <a:pt x="947" y="149"/>
                  </a:lnTo>
                  <a:lnTo>
                    <a:pt x="940" y="151"/>
                  </a:lnTo>
                  <a:lnTo>
                    <a:pt x="933" y="151"/>
                  </a:lnTo>
                  <a:lnTo>
                    <a:pt x="929" y="154"/>
                  </a:lnTo>
                  <a:lnTo>
                    <a:pt x="922" y="156"/>
                  </a:lnTo>
                  <a:lnTo>
                    <a:pt x="911" y="158"/>
                  </a:lnTo>
                  <a:lnTo>
                    <a:pt x="902" y="163"/>
                  </a:lnTo>
                  <a:lnTo>
                    <a:pt x="893" y="165"/>
                  </a:lnTo>
                  <a:lnTo>
                    <a:pt x="884" y="167"/>
                  </a:lnTo>
                  <a:lnTo>
                    <a:pt x="874" y="172"/>
                  </a:lnTo>
                  <a:lnTo>
                    <a:pt x="868" y="174"/>
                  </a:lnTo>
                  <a:lnTo>
                    <a:pt x="861" y="176"/>
                  </a:lnTo>
                  <a:lnTo>
                    <a:pt x="856" y="179"/>
                  </a:lnTo>
                  <a:lnTo>
                    <a:pt x="850" y="181"/>
                  </a:lnTo>
                  <a:lnTo>
                    <a:pt x="847" y="183"/>
                  </a:lnTo>
                  <a:lnTo>
                    <a:pt x="838" y="185"/>
                  </a:lnTo>
                  <a:lnTo>
                    <a:pt x="831" y="188"/>
                  </a:lnTo>
                  <a:lnTo>
                    <a:pt x="825" y="190"/>
                  </a:lnTo>
                  <a:lnTo>
                    <a:pt x="816" y="194"/>
                  </a:lnTo>
                  <a:lnTo>
                    <a:pt x="804" y="197"/>
                  </a:lnTo>
                  <a:lnTo>
                    <a:pt x="793" y="201"/>
                  </a:lnTo>
                  <a:lnTo>
                    <a:pt x="784" y="206"/>
                  </a:lnTo>
                  <a:lnTo>
                    <a:pt x="772" y="208"/>
                  </a:lnTo>
                  <a:lnTo>
                    <a:pt x="759" y="213"/>
                  </a:lnTo>
                  <a:lnTo>
                    <a:pt x="748" y="215"/>
                  </a:lnTo>
                  <a:lnTo>
                    <a:pt x="734" y="219"/>
                  </a:lnTo>
                  <a:lnTo>
                    <a:pt x="723" y="224"/>
                  </a:lnTo>
                  <a:lnTo>
                    <a:pt x="709" y="226"/>
                  </a:lnTo>
                  <a:lnTo>
                    <a:pt x="693" y="231"/>
                  </a:lnTo>
                  <a:lnTo>
                    <a:pt x="680" y="235"/>
                  </a:lnTo>
                  <a:lnTo>
                    <a:pt x="666" y="240"/>
                  </a:lnTo>
                  <a:lnTo>
                    <a:pt x="650" y="242"/>
                  </a:lnTo>
                  <a:lnTo>
                    <a:pt x="634" y="247"/>
                  </a:lnTo>
                  <a:lnTo>
                    <a:pt x="616" y="251"/>
                  </a:lnTo>
                  <a:lnTo>
                    <a:pt x="603" y="253"/>
                  </a:lnTo>
                  <a:lnTo>
                    <a:pt x="584" y="258"/>
                  </a:lnTo>
                  <a:lnTo>
                    <a:pt x="569" y="262"/>
                  </a:lnTo>
                  <a:lnTo>
                    <a:pt x="550" y="265"/>
                  </a:lnTo>
                  <a:lnTo>
                    <a:pt x="535" y="269"/>
                  </a:lnTo>
                  <a:lnTo>
                    <a:pt x="516" y="274"/>
                  </a:lnTo>
                  <a:lnTo>
                    <a:pt x="501" y="278"/>
                  </a:lnTo>
                  <a:lnTo>
                    <a:pt x="482" y="281"/>
                  </a:lnTo>
                  <a:lnTo>
                    <a:pt x="467" y="285"/>
                  </a:lnTo>
                  <a:lnTo>
                    <a:pt x="448" y="290"/>
                  </a:lnTo>
                  <a:lnTo>
                    <a:pt x="433" y="294"/>
                  </a:lnTo>
                  <a:lnTo>
                    <a:pt x="414" y="296"/>
                  </a:lnTo>
                  <a:lnTo>
                    <a:pt x="399" y="301"/>
                  </a:lnTo>
                  <a:lnTo>
                    <a:pt x="380" y="305"/>
                  </a:lnTo>
                  <a:lnTo>
                    <a:pt x="362" y="308"/>
                  </a:lnTo>
                  <a:lnTo>
                    <a:pt x="346" y="310"/>
                  </a:lnTo>
                  <a:lnTo>
                    <a:pt x="328" y="315"/>
                  </a:lnTo>
                  <a:lnTo>
                    <a:pt x="310" y="317"/>
                  </a:lnTo>
                  <a:lnTo>
                    <a:pt x="294" y="321"/>
                  </a:lnTo>
                  <a:lnTo>
                    <a:pt x="278" y="324"/>
                  </a:lnTo>
                  <a:lnTo>
                    <a:pt x="263" y="328"/>
                  </a:lnTo>
                  <a:lnTo>
                    <a:pt x="247" y="330"/>
                  </a:lnTo>
                  <a:lnTo>
                    <a:pt x="231" y="333"/>
                  </a:lnTo>
                  <a:lnTo>
                    <a:pt x="215" y="335"/>
                  </a:lnTo>
                  <a:lnTo>
                    <a:pt x="201" y="339"/>
                  </a:lnTo>
                  <a:lnTo>
                    <a:pt x="185" y="339"/>
                  </a:lnTo>
                  <a:lnTo>
                    <a:pt x="172" y="344"/>
                  </a:lnTo>
                  <a:lnTo>
                    <a:pt x="156" y="346"/>
                  </a:lnTo>
                  <a:lnTo>
                    <a:pt x="145" y="349"/>
                  </a:lnTo>
                  <a:lnTo>
                    <a:pt x="131" y="349"/>
                  </a:lnTo>
                  <a:lnTo>
                    <a:pt x="120" y="351"/>
                  </a:lnTo>
                  <a:lnTo>
                    <a:pt x="106" y="353"/>
                  </a:lnTo>
                  <a:lnTo>
                    <a:pt x="97" y="355"/>
                  </a:lnTo>
                  <a:lnTo>
                    <a:pt x="83" y="355"/>
                  </a:lnTo>
                  <a:lnTo>
                    <a:pt x="74" y="358"/>
                  </a:lnTo>
                  <a:lnTo>
                    <a:pt x="65" y="358"/>
                  </a:lnTo>
                  <a:lnTo>
                    <a:pt x="56" y="360"/>
                  </a:lnTo>
                  <a:lnTo>
                    <a:pt x="47" y="360"/>
                  </a:lnTo>
                  <a:lnTo>
                    <a:pt x="40" y="362"/>
                  </a:lnTo>
                  <a:lnTo>
                    <a:pt x="34" y="362"/>
                  </a:lnTo>
                  <a:lnTo>
                    <a:pt x="27" y="362"/>
                  </a:lnTo>
                  <a:lnTo>
                    <a:pt x="20" y="362"/>
                  </a:lnTo>
                  <a:lnTo>
                    <a:pt x="15" y="362"/>
                  </a:lnTo>
                  <a:lnTo>
                    <a:pt x="11" y="362"/>
                  </a:lnTo>
                  <a:lnTo>
                    <a:pt x="11" y="362"/>
                  </a:lnTo>
                  <a:lnTo>
                    <a:pt x="4" y="360"/>
                  </a:lnTo>
                  <a:lnTo>
                    <a:pt x="2" y="358"/>
                  </a:lnTo>
                  <a:lnTo>
                    <a:pt x="0" y="355"/>
                  </a:lnTo>
                  <a:lnTo>
                    <a:pt x="0" y="353"/>
                  </a:lnTo>
                  <a:lnTo>
                    <a:pt x="2" y="351"/>
                  </a:lnTo>
                  <a:lnTo>
                    <a:pt x="9" y="346"/>
                  </a:lnTo>
                  <a:lnTo>
                    <a:pt x="11" y="344"/>
                  </a:lnTo>
                  <a:lnTo>
                    <a:pt x="18" y="342"/>
                  </a:lnTo>
                  <a:lnTo>
                    <a:pt x="25" y="339"/>
                  </a:lnTo>
                  <a:lnTo>
                    <a:pt x="31" y="337"/>
                  </a:lnTo>
                  <a:lnTo>
                    <a:pt x="36" y="335"/>
                  </a:lnTo>
                  <a:lnTo>
                    <a:pt x="45" y="333"/>
                  </a:lnTo>
                  <a:lnTo>
                    <a:pt x="54" y="330"/>
                  </a:lnTo>
                  <a:lnTo>
                    <a:pt x="63" y="330"/>
                  </a:lnTo>
                  <a:lnTo>
                    <a:pt x="70" y="326"/>
                  </a:lnTo>
                  <a:lnTo>
                    <a:pt x="79" y="324"/>
                  </a:lnTo>
                  <a:lnTo>
                    <a:pt x="86" y="321"/>
                  </a:lnTo>
                  <a:lnTo>
                    <a:pt x="95" y="321"/>
                  </a:lnTo>
                  <a:lnTo>
                    <a:pt x="104" y="319"/>
                  </a:lnTo>
                  <a:lnTo>
                    <a:pt x="111" y="317"/>
                  </a:lnTo>
                  <a:lnTo>
                    <a:pt x="120" y="315"/>
                  </a:lnTo>
                  <a:lnTo>
                    <a:pt x="127" y="315"/>
                  </a:lnTo>
                  <a:lnTo>
                    <a:pt x="133" y="315"/>
                  </a:lnTo>
                  <a:lnTo>
                    <a:pt x="138" y="312"/>
                  </a:lnTo>
                  <a:lnTo>
                    <a:pt x="142" y="312"/>
                  </a:lnTo>
                  <a:lnTo>
                    <a:pt x="149" y="312"/>
                  </a:lnTo>
                  <a:lnTo>
                    <a:pt x="156" y="310"/>
                  </a:lnTo>
                  <a:lnTo>
                    <a:pt x="158" y="310"/>
                  </a:lnTo>
                  <a:lnTo>
                    <a:pt x="158" y="31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2496" y="1831"/>
              <a:ext cx="873" cy="735"/>
            </a:xfrm>
            <a:custGeom>
              <a:avLst/>
              <a:gdLst>
                <a:gd name="T0" fmla="*/ 41 w 873"/>
                <a:gd name="T1" fmla="*/ 711 h 734"/>
                <a:gd name="T2" fmla="*/ 77 w 873"/>
                <a:gd name="T3" fmla="*/ 689 h 734"/>
                <a:gd name="T4" fmla="*/ 116 w 873"/>
                <a:gd name="T5" fmla="*/ 664 h 734"/>
                <a:gd name="T6" fmla="*/ 159 w 873"/>
                <a:gd name="T7" fmla="*/ 634 h 734"/>
                <a:gd name="T8" fmla="*/ 200 w 873"/>
                <a:gd name="T9" fmla="*/ 600 h 734"/>
                <a:gd name="T10" fmla="*/ 245 w 873"/>
                <a:gd name="T11" fmla="*/ 569 h 734"/>
                <a:gd name="T12" fmla="*/ 290 w 873"/>
                <a:gd name="T13" fmla="*/ 532 h 734"/>
                <a:gd name="T14" fmla="*/ 336 w 873"/>
                <a:gd name="T15" fmla="*/ 498 h 734"/>
                <a:gd name="T16" fmla="*/ 381 w 873"/>
                <a:gd name="T17" fmla="*/ 460 h 734"/>
                <a:gd name="T18" fmla="*/ 426 w 873"/>
                <a:gd name="T19" fmla="*/ 421 h 734"/>
                <a:gd name="T20" fmla="*/ 472 w 873"/>
                <a:gd name="T21" fmla="*/ 383 h 734"/>
                <a:gd name="T22" fmla="*/ 515 w 873"/>
                <a:gd name="T23" fmla="*/ 344 h 734"/>
                <a:gd name="T24" fmla="*/ 560 w 873"/>
                <a:gd name="T25" fmla="*/ 308 h 734"/>
                <a:gd name="T26" fmla="*/ 601 w 873"/>
                <a:gd name="T27" fmla="*/ 272 h 734"/>
                <a:gd name="T28" fmla="*/ 642 w 873"/>
                <a:gd name="T29" fmla="*/ 236 h 734"/>
                <a:gd name="T30" fmla="*/ 680 w 873"/>
                <a:gd name="T31" fmla="*/ 204 h 734"/>
                <a:gd name="T32" fmla="*/ 712 w 873"/>
                <a:gd name="T33" fmla="*/ 172 h 734"/>
                <a:gd name="T34" fmla="*/ 744 w 873"/>
                <a:gd name="T35" fmla="*/ 145 h 734"/>
                <a:gd name="T36" fmla="*/ 769 w 873"/>
                <a:gd name="T37" fmla="*/ 118 h 734"/>
                <a:gd name="T38" fmla="*/ 791 w 873"/>
                <a:gd name="T39" fmla="*/ 95 h 734"/>
                <a:gd name="T40" fmla="*/ 814 w 873"/>
                <a:gd name="T41" fmla="*/ 68 h 734"/>
                <a:gd name="T42" fmla="*/ 843 w 873"/>
                <a:gd name="T43" fmla="*/ 34 h 734"/>
                <a:gd name="T44" fmla="*/ 859 w 873"/>
                <a:gd name="T45" fmla="*/ 11 h 734"/>
                <a:gd name="T46" fmla="*/ 873 w 873"/>
                <a:gd name="T47" fmla="*/ 0 h 734"/>
                <a:gd name="T48" fmla="*/ 873 w 873"/>
                <a:gd name="T49" fmla="*/ 16 h 734"/>
                <a:gd name="T50" fmla="*/ 868 w 873"/>
                <a:gd name="T51" fmla="*/ 41 h 734"/>
                <a:gd name="T52" fmla="*/ 864 w 873"/>
                <a:gd name="T53" fmla="*/ 63 h 734"/>
                <a:gd name="T54" fmla="*/ 857 w 873"/>
                <a:gd name="T55" fmla="*/ 86 h 734"/>
                <a:gd name="T56" fmla="*/ 843 w 873"/>
                <a:gd name="T57" fmla="*/ 113 h 734"/>
                <a:gd name="T58" fmla="*/ 818 w 873"/>
                <a:gd name="T59" fmla="*/ 147 h 734"/>
                <a:gd name="T60" fmla="*/ 798 w 873"/>
                <a:gd name="T61" fmla="*/ 172 h 734"/>
                <a:gd name="T62" fmla="*/ 778 w 873"/>
                <a:gd name="T63" fmla="*/ 197 h 734"/>
                <a:gd name="T64" fmla="*/ 753 w 873"/>
                <a:gd name="T65" fmla="*/ 222 h 734"/>
                <a:gd name="T66" fmla="*/ 726 w 873"/>
                <a:gd name="T67" fmla="*/ 251 h 734"/>
                <a:gd name="T68" fmla="*/ 692 w 873"/>
                <a:gd name="T69" fmla="*/ 285 h 734"/>
                <a:gd name="T70" fmla="*/ 655 w 873"/>
                <a:gd name="T71" fmla="*/ 324 h 734"/>
                <a:gd name="T72" fmla="*/ 614 w 873"/>
                <a:gd name="T73" fmla="*/ 362 h 734"/>
                <a:gd name="T74" fmla="*/ 576 w 873"/>
                <a:gd name="T75" fmla="*/ 399 h 734"/>
                <a:gd name="T76" fmla="*/ 537 w 873"/>
                <a:gd name="T77" fmla="*/ 433 h 734"/>
                <a:gd name="T78" fmla="*/ 503 w 873"/>
                <a:gd name="T79" fmla="*/ 462 h 734"/>
                <a:gd name="T80" fmla="*/ 469 w 873"/>
                <a:gd name="T81" fmla="*/ 492 h 734"/>
                <a:gd name="T82" fmla="*/ 438 w 873"/>
                <a:gd name="T83" fmla="*/ 514 h 734"/>
                <a:gd name="T84" fmla="*/ 406 w 873"/>
                <a:gd name="T85" fmla="*/ 539 h 734"/>
                <a:gd name="T86" fmla="*/ 379 w 873"/>
                <a:gd name="T87" fmla="*/ 560 h 734"/>
                <a:gd name="T88" fmla="*/ 352 w 873"/>
                <a:gd name="T89" fmla="*/ 578 h 734"/>
                <a:gd name="T90" fmla="*/ 324 w 873"/>
                <a:gd name="T91" fmla="*/ 594 h 734"/>
                <a:gd name="T92" fmla="*/ 297 w 873"/>
                <a:gd name="T93" fmla="*/ 610 h 734"/>
                <a:gd name="T94" fmla="*/ 274 w 873"/>
                <a:gd name="T95" fmla="*/ 625 h 734"/>
                <a:gd name="T96" fmla="*/ 247 w 873"/>
                <a:gd name="T97" fmla="*/ 639 h 734"/>
                <a:gd name="T98" fmla="*/ 225 w 873"/>
                <a:gd name="T99" fmla="*/ 650 h 734"/>
                <a:gd name="T100" fmla="*/ 200 w 873"/>
                <a:gd name="T101" fmla="*/ 664 h 734"/>
                <a:gd name="T102" fmla="*/ 177 w 873"/>
                <a:gd name="T103" fmla="*/ 675 h 734"/>
                <a:gd name="T104" fmla="*/ 152 w 873"/>
                <a:gd name="T105" fmla="*/ 684 h 734"/>
                <a:gd name="T106" fmla="*/ 116 w 873"/>
                <a:gd name="T107" fmla="*/ 700 h 734"/>
                <a:gd name="T108" fmla="*/ 82 w 873"/>
                <a:gd name="T109" fmla="*/ 711 h 734"/>
                <a:gd name="T110" fmla="*/ 52 w 873"/>
                <a:gd name="T111" fmla="*/ 721 h 734"/>
                <a:gd name="T112" fmla="*/ 27 w 873"/>
                <a:gd name="T113" fmla="*/ 730 h 734"/>
                <a:gd name="T114" fmla="*/ 14 w 873"/>
                <a:gd name="T115" fmla="*/ 725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3" h="734">
                  <a:moveTo>
                    <a:pt x="14" y="725"/>
                  </a:moveTo>
                  <a:lnTo>
                    <a:pt x="23" y="721"/>
                  </a:lnTo>
                  <a:lnTo>
                    <a:pt x="32" y="716"/>
                  </a:lnTo>
                  <a:lnTo>
                    <a:pt x="41" y="711"/>
                  </a:lnTo>
                  <a:lnTo>
                    <a:pt x="50" y="707"/>
                  </a:lnTo>
                  <a:lnTo>
                    <a:pt x="59" y="700"/>
                  </a:lnTo>
                  <a:lnTo>
                    <a:pt x="68" y="696"/>
                  </a:lnTo>
                  <a:lnTo>
                    <a:pt x="77" y="689"/>
                  </a:lnTo>
                  <a:lnTo>
                    <a:pt x="86" y="682"/>
                  </a:lnTo>
                  <a:lnTo>
                    <a:pt x="98" y="675"/>
                  </a:lnTo>
                  <a:lnTo>
                    <a:pt x="107" y="671"/>
                  </a:lnTo>
                  <a:lnTo>
                    <a:pt x="116" y="664"/>
                  </a:lnTo>
                  <a:lnTo>
                    <a:pt x="127" y="655"/>
                  </a:lnTo>
                  <a:lnTo>
                    <a:pt x="138" y="648"/>
                  </a:lnTo>
                  <a:lnTo>
                    <a:pt x="148" y="641"/>
                  </a:lnTo>
                  <a:lnTo>
                    <a:pt x="159" y="634"/>
                  </a:lnTo>
                  <a:lnTo>
                    <a:pt x="170" y="625"/>
                  </a:lnTo>
                  <a:lnTo>
                    <a:pt x="179" y="619"/>
                  </a:lnTo>
                  <a:lnTo>
                    <a:pt x="191" y="610"/>
                  </a:lnTo>
                  <a:lnTo>
                    <a:pt x="200" y="600"/>
                  </a:lnTo>
                  <a:lnTo>
                    <a:pt x="211" y="594"/>
                  </a:lnTo>
                  <a:lnTo>
                    <a:pt x="222" y="585"/>
                  </a:lnTo>
                  <a:lnTo>
                    <a:pt x="234" y="578"/>
                  </a:lnTo>
                  <a:lnTo>
                    <a:pt x="245" y="569"/>
                  </a:lnTo>
                  <a:lnTo>
                    <a:pt x="256" y="560"/>
                  </a:lnTo>
                  <a:lnTo>
                    <a:pt x="268" y="551"/>
                  </a:lnTo>
                  <a:lnTo>
                    <a:pt x="279" y="542"/>
                  </a:lnTo>
                  <a:lnTo>
                    <a:pt x="290" y="532"/>
                  </a:lnTo>
                  <a:lnTo>
                    <a:pt x="302" y="523"/>
                  </a:lnTo>
                  <a:lnTo>
                    <a:pt x="313" y="514"/>
                  </a:lnTo>
                  <a:lnTo>
                    <a:pt x="324" y="508"/>
                  </a:lnTo>
                  <a:lnTo>
                    <a:pt x="336" y="498"/>
                  </a:lnTo>
                  <a:lnTo>
                    <a:pt x="347" y="487"/>
                  </a:lnTo>
                  <a:lnTo>
                    <a:pt x="358" y="478"/>
                  </a:lnTo>
                  <a:lnTo>
                    <a:pt x="370" y="469"/>
                  </a:lnTo>
                  <a:lnTo>
                    <a:pt x="381" y="460"/>
                  </a:lnTo>
                  <a:lnTo>
                    <a:pt x="392" y="451"/>
                  </a:lnTo>
                  <a:lnTo>
                    <a:pt x="404" y="440"/>
                  </a:lnTo>
                  <a:lnTo>
                    <a:pt x="415" y="430"/>
                  </a:lnTo>
                  <a:lnTo>
                    <a:pt x="426" y="421"/>
                  </a:lnTo>
                  <a:lnTo>
                    <a:pt x="438" y="412"/>
                  </a:lnTo>
                  <a:lnTo>
                    <a:pt x="449" y="401"/>
                  </a:lnTo>
                  <a:lnTo>
                    <a:pt x="460" y="392"/>
                  </a:lnTo>
                  <a:lnTo>
                    <a:pt x="472" y="383"/>
                  </a:lnTo>
                  <a:lnTo>
                    <a:pt x="483" y="374"/>
                  </a:lnTo>
                  <a:lnTo>
                    <a:pt x="494" y="365"/>
                  </a:lnTo>
                  <a:lnTo>
                    <a:pt x="506" y="356"/>
                  </a:lnTo>
                  <a:lnTo>
                    <a:pt x="515" y="344"/>
                  </a:lnTo>
                  <a:lnTo>
                    <a:pt x="528" y="335"/>
                  </a:lnTo>
                  <a:lnTo>
                    <a:pt x="537" y="326"/>
                  </a:lnTo>
                  <a:lnTo>
                    <a:pt x="549" y="317"/>
                  </a:lnTo>
                  <a:lnTo>
                    <a:pt x="560" y="308"/>
                  </a:lnTo>
                  <a:lnTo>
                    <a:pt x="569" y="299"/>
                  </a:lnTo>
                  <a:lnTo>
                    <a:pt x="580" y="290"/>
                  </a:lnTo>
                  <a:lnTo>
                    <a:pt x="592" y="281"/>
                  </a:lnTo>
                  <a:lnTo>
                    <a:pt x="601" y="272"/>
                  </a:lnTo>
                  <a:lnTo>
                    <a:pt x="612" y="263"/>
                  </a:lnTo>
                  <a:lnTo>
                    <a:pt x="621" y="254"/>
                  </a:lnTo>
                  <a:lnTo>
                    <a:pt x="633" y="245"/>
                  </a:lnTo>
                  <a:lnTo>
                    <a:pt x="642" y="236"/>
                  </a:lnTo>
                  <a:lnTo>
                    <a:pt x="653" y="229"/>
                  </a:lnTo>
                  <a:lnTo>
                    <a:pt x="660" y="220"/>
                  </a:lnTo>
                  <a:lnTo>
                    <a:pt x="671" y="213"/>
                  </a:lnTo>
                  <a:lnTo>
                    <a:pt x="680" y="204"/>
                  </a:lnTo>
                  <a:lnTo>
                    <a:pt x="689" y="197"/>
                  </a:lnTo>
                  <a:lnTo>
                    <a:pt x="696" y="188"/>
                  </a:lnTo>
                  <a:lnTo>
                    <a:pt x="705" y="181"/>
                  </a:lnTo>
                  <a:lnTo>
                    <a:pt x="712" y="172"/>
                  </a:lnTo>
                  <a:lnTo>
                    <a:pt x="721" y="165"/>
                  </a:lnTo>
                  <a:lnTo>
                    <a:pt x="728" y="159"/>
                  </a:lnTo>
                  <a:lnTo>
                    <a:pt x="737" y="152"/>
                  </a:lnTo>
                  <a:lnTo>
                    <a:pt x="744" y="145"/>
                  </a:lnTo>
                  <a:lnTo>
                    <a:pt x="750" y="138"/>
                  </a:lnTo>
                  <a:lnTo>
                    <a:pt x="755" y="131"/>
                  </a:lnTo>
                  <a:lnTo>
                    <a:pt x="762" y="125"/>
                  </a:lnTo>
                  <a:lnTo>
                    <a:pt x="769" y="118"/>
                  </a:lnTo>
                  <a:lnTo>
                    <a:pt x="775" y="111"/>
                  </a:lnTo>
                  <a:lnTo>
                    <a:pt x="780" y="106"/>
                  </a:lnTo>
                  <a:lnTo>
                    <a:pt x="787" y="102"/>
                  </a:lnTo>
                  <a:lnTo>
                    <a:pt x="791" y="95"/>
                  </a:lnTo>
                  <a:lnTo>
                    <a:pt x="796" y="88"/>
                  </a:lnTo>
                  <a:lnTo>
                    <a:pt x="800" y="84"/>
                  </a:lnTo>
                  <a:lnTo>
                    <a:pt x="805" y="79"/>
                  </a:lnTo>
                  <a:lnTo>
                    <a:pt x="814" y="68"/>
                  </a:lnTo>
                  <a:lnTo>
                    <a:pt x="823" y="59"/>
                  </a:lnTo>
                  <a:lnTo>
                    <a:pt x="830" y="50"/>
                  </a:lnTo>
                  <a:lnTo>
                    <a:pt x="837" y="41"/>
                  </a:lnTo>
                  <a:lnTo>
                    <a:pt x="843" y="34"/>
                  </a:lnTo>
                  <a:lnTo>
                    <a:pt x="850" y="29"/>
                  </a:lnTo>
                  <a:lnTo>
                    <a:pt x="852" y="23"/>
                  </a:lnTo>
                  <a:lnTo>
                    <a:pt x="857" y="16"/>
                  </a:lnTo>
                  <a:lnTo>
                    <a:pt x="859" y="11"/>
                  </a:lnTo>
                  <a:lnTo>
                    <a:pt x="864" y="9"/>
                  </a:lnTo>
                  <a:lnTo>
                    <a:pt x="868" y="2"/>
                  </a:lnTo>
                  <a:lnTo>
                    <a:pt x="873" y="0"/>
                  </a:lnTo>
                  <a:lnTo>
                    <a:pt x="873" y="0"/>
                  </a:lnTo>
                  <a:lnTo>
                    <a:pt x="873" y="4"/>
                  </a:lnTo>
                  <a:lnTo>
                    <a:pt x="873" y="9"/>
                  </a:lnTo>
                  <a:lnTo>
                    <a:pt x="873" y="11"/>
                  </a:lnTo>
                  <a:lnTo>
                    <a:pt x="873" y="16"/>
                  </a:lnTo>
                  <a:lnTo>
                    <a:pt x="873" y="25"/>
                  </a:lnTo>
                  <a:lnTo>
                    <a:pt x="871" y="29"/>
                  </a:lnTo>
                  <a:lnTo>
                    <a:pt x="868" y="34"/>
                  </a:lnTo>
                  <a:lnTo>
                    <a:pt x="868" y="41"/>
                  </a:lnTo>
                  <a:lnTo>
                    <a:pt x="868" y="47"/>
                  </a:lnTo>
                  <a:lnTo>
                    <a:pt x="866" y="52"/>
                  </a:lnTo>
                  <a:lnTo>
                    <a:pt x="866" y="57"/>
                  </a:lnTo>
                  <a:lnTo>
                    <a:pt x="864" y="63"/>
                  </a:lnTo>
                  <a:lnTo>
                    <a:pt x="864" y="70"/>
                  </a:lnTo>
                  <a:lnTo>
                    <a:pt x="862" y="75"/>
                  </a:lnTo>
                  <a:lnTo>
                    <a:pt x="859" y="79"/>
                  </a:lnTo>
                  <a:lnTo>
                    <a:pt x="857" y="86"/>
                  </a:lnTo>
                  <a:lnTo>
                    <a:pt x="855" y="93"/>
                  </a:lnTo>
                  <a:lnTo>
                    <a:pt x="850" y="100"/>
                  </a:lnTo>
                  <a:lnTo>
                    <a:pt x="848" y="106"/>
                  </a:lnTo>
                  <a:lnTo>
                    <a:pt x="843" y="113"/>
                  </a:lnTo>
                  <a:lnTo>
                    <a:pt x="839" y="122"/>
                  </a:lnTo>
                  <a:lnTo>
                    <a:pt x="832" y="129"/>
                  </a:lnTo>
                  <a:lnTo>
                    <a:pt x="828" y="138"/>
                  </a:lnTo>
                  <a:lnTo>
                    <a:pt x="818" y="147"/>
                  </a:lnTo>
                  <a:lnTo>
                    <a:pt x="812" y="156"/>
                  </a:lnTo>
                  <a:lnTo>
                    <a:pt x="807" y="163"/>
                  </a:lnTo>
                  <a:lnTo>
                    <a:pt x="803" y="168"/>
                  </a:lnTo>
                  <a:lnTo>
                    <a:pt x="798" y="172"/>
                  </a:lnTo>
                  <a:lnTo>
                    <a:pt x="794" y="179"/>
                  </a:lnTo>
                  <a:lnTo>
                    <a:pt x="789" y="183"/>
                  </a:lnTo>
                  <a:lnTo>
                    <a:pt x="784" y="190"/>
                  </a:lnTo>
                  <a:lnTo>
                    <a:pt x="778" y="197"/>
                  </a:lnTo>
                  <a:lnTo>
                    <a:pt x="773" y="204"/>
                  </a:lnTo>
                  <a:lnTo>
                    <a:pt x="766" y="211"/>
                  </a:lnTo>
                  <a:lnTo>
                    <a:pt x="760" y="215"/>
                  </a:lnTo>
                  <a:lnTo>
                    <a:pt x="753" y="222"/>
                  </a:lnTo>
                  <a:lnTo>
                    <a:pt x="748" y="231"/>
                  </a:lnTo>
                  <a:lnTo>
                    <a:pt x="739" y="236"/>
                  </a:lnTo>
                  <a:lnTo>
                    <a:pt x="732" y="245"/>
                  </a:lnTo>
                  <a:lnTo>
                    <a:pt x="726" y="251"/>
                  </a:lnTo>
                  <a:lnTo>
                    <a:pt x="719" y="261"/>
                  </a:lnTo>
                  <a:lnTo>
                    <a:pt x="710" y="270"/>
                  </a:lnTo>
                  <a:lnTo>
                    <a:pt x="701" y="276"/>
                  </a:lnTo>
                  <a:lnTo>
                    <a:pt x="692" y="285"/>
                  </a:lnTo>
                  <a:lnTo>
                    <a:pt x="685" y="295"/>
                  </a:lnTo>
                  <a:lnTo>
                    <a:pt x="676" y="304"/>
                  </a:lnTo>
                  <a:lnTo>
                    <a:pt x="667" y="313"/>
                  </a:lnTo>
                  <a:lnTo>
                    <a:pt x="655" y="324"/>
                  </a:lnTo>
                  <a:lnTo>
                    <a:pt x="646" y="335"/>
                  </a:lnTo>
                  <a:lnTo>
                    <a:pt x="635" y="342"/>
                  </a:lnTo>
                  <a:lnTo>
                    <a:pt x="624" y="353"/>
                  </a:lnTo>
                  <a:lnTo>
                    <a:pt x="614" y="362"/>
                  </a:lnTo>
                  <a:lnTo>
                    <a:pt x="605" y="374"/>
                  </a:lnTo>
                  <a:lnTo>
                    <a:pt x="594" y="383"/>
                  </a:lnTo>
                  <a:lnTo>
                    <a:pt x="583" y="390"/>
                  </a:lnTo>
                  <a:lnTo>
                    <a:pt x="576" y="399"/>
                  </a:lnTo>
                  <a:lnTo>
                    <a:pt x="567" y="408"/>
                  </a:lnTo>
                  <a:lnTo>
                    <a:pt x="556" y="417"/>
                  </a:lnTo>
                  <a:lnTo>
                    <a:pt x="546" y="424"/>
                  </a:lnTo>
                  <a:lnTo>
                    <a:pt x="537" y="433"/>
                  </a:lnTo>
                  <a:lnTo>
                    <a:pt x="528" y="442"/>
                  </a:lnTo>
                  <a:lnTo>
                    <a:pt x="522" y="449"/>
                  </a:lnTo>
                  <a:lnTo>
                    <a:pt x="512" y="455"/>
                  </a:lnTo>
                  <a:lnTo>
                    <a:pt x="503" y="462"/>
                  </a:lnTo>
                  <a:lnTo>
                    <a:pt x="494" y="471"/>
                  </a:lnTo>
                  <a:lnTo>
                    <a:pt x="485" y="476"/>
                  </a:lnTo>
                  <a:lnTo>
                    <a:pt x="476" y="485"/>
                  </a:lnTo>
                  <a:lnTo>
                    <a:pt x="469" y="492"/>
                  </a:lnTo>
                  <a:lnTo>
                    <a:pt x="460" y="498"/>
                  </a:lnTo>
                  <a:lnTo>
                    <a:pt x="454" y="503"/>
                  </a:lnTo>
                  <a:lnTo>
                    <a:pt x="447" y="510"/>
                  </a:lnTo>
                  <a:lnTo>
                    <a:pt x="438" y="514"/>
                  </a:lnTo>
                  <a:lnTo>
                    <a:pt x="431" y="523"/>
                  </a:lnTo>
                  <a:lnTo>
                    <a:pt x="422" y="528"/>
                  </a:lnTo>
                  <a:lnTo>
                    <a:pt x="415" y="532"/>
                  </a:lnTo>
                  <a:lnTo>
                    <a:pt x="406" y="539"/>
                  </a:lnTo>
                  <a:lnTo>
                    <a:pt x="399" y="544"/>
                  </a:lnTo>
                  <a:lnTo>
                    <a:pt x="392" y="548"/>
                  </a:lnTo>
                  <a:lnTo>
                    <a:pt x="386" y="555"/>
                  </a:lnTo>
                  <a:lnTo>
                    <a:pt x="379" y="560"/>
                  </a:lnTo>
                  <a:lnTo>
                    <a:pt x="372" y="564"/>
                  </a:lnTo>
                  <a:lnTo>
                    <a:pt x="365" y="569"/>
                  </a:lnTo>
                  <a:lnTo>
                    <a:pt x="358" y="573"/>
                  </a:lnTo>
                  <a:lnTo>
                    <a:pt x="352" y="578"/>
                  </a:lnTo>
                  <a:lnTo>
                    <a:pt x="345" y="582"/>
                  </a:lnTo>
                  <a:lnTo>
                    <a:pt x="338" y="587"/>
                  </a:lnTo>
                  <a:lnTo>
                    <a:pt x="329" y="591"/>
                  </a:lnTo>
                  <a:lnTo>
                    <a:pt x="324" y="594"/>
                  </a:lnTo>
                  <a:lnTo>
                    <a:pt x="318" y="600"/>
                  </a:lnTo>
                  <a:lnTo>
                    <a:pt x="311" y="603"/>
                  </a:lnTo>
                  <a:lnTo>
                    <a:pt x="304" y="607"/>
                  </a:lnTo>
                  <a:lnTo>
                    <a:pt x="297" y="610"/>
                  </a:lnTo>
                  <a:lnTo>
                    <a:pt x="293" y="614"/>
                  </a:lnTo>
                  <a:lnTo>
                    <a:pt x="286" y="616"/>
                  </a:lnTo>
                  <a:lnTo>
                    <a:pt x="279" y="621"/>
                  </a:lnTo>
                  <a:lnTo>
                    <a:pt x="274" y="625"/>
                  </a:lnTo>
                  <a:lnTo>
                    <a:pt x="268" y="630"/>
                  </a:lnTo>
                  <a:lnTo>
                    <a:pt x="261" y="632"/>
                  </a:lnTo>
                  <a:lnTo>
                    <a:pt x="254" y="634"/>
                  </a:lnTo>
                  <a:lnTo>
                    <a:pt x="247" y="639"/>
                  </a:lnTo>
                  <a:lnTo>
                    <a:pt x="243" y="641"/>
                  </a:lnTo>
                  <a:lnTo>
                    <a:pt x="236" y="644"/>
                  </a:lnTo>
                  <a:lnTo>
                    <a:pt x="229" y="646"/>
                  </a:lnTo>
                  <a:lnTo>
                    <a:pt x="225" y="650"/>
                  </a:lnTo>
                  <a:lnTo>
                    <a:pt x="218" y="655"/>
                  </a:lnTo>
                  <a:lnTo>
                    <a:pt x="213" y="657"/>
                  </a:lnTo>
                  <a:lnTo>
                    <a:pt x="206" y="659"/>
                  </a:lnTo>
                  <a:lnTo>
                    <a:pt x="200" y="664"/>
                  </a:lnTo>
                  <a:lnTo>
                    <a:pt x="195" y="666"/>
                  </a:lnTo>
                  <a:lnTo>
                    <a:pt x="188" y="668"/>
                  </a:lnTo>
                  <a:lnTo>
                    <a:pt x="184" y="671"/>
                  </a:lnTo>
                  <a:lnTo>
                    <a:pt x="177" y="675"/>
                  </a:lnTo>
                  <a:lnTo>
                    <a:pt x="170" y="678"/>
                  </a:lnTo>
                  <a:lnTo>
                    <a:pt x="163" y="680"/>
                  </a:lnTo>
                  <a:lnTo>
                    <a:pt x="159" y="682"/>
                  </a:lnTo>
                  <a:lnTo>
                    <a:pt x="152" y="684"/>
                  </a:lnTo>
                  <a:lnTo>
                    <a:pt x="148" y="687"/>
                  </a:lnTo>
                  <a:lnTo>
                    <a:pt x="136" y="691"/>
                  </a:lnTo>
                  <a:lnTo>
                    <a:pt x="125" y="696"/>
                  </a:lnTo>
                  <a:lnTo>
                    <a:pt x="116" y="700"/>
                  </a:lnTo>
                  <a:lnTo>
                    <a:pt x="107" y="702"/>
                  </a:lnTo>
                  <a:lnTo>
                    <a:pt x="98" y="707"/>
                  </a:lnTo>
                  <a:lnTo>
                    <a:pt x="91" y="711"/>
                  </a:lnTo>
                  <a:lnTo>
                    <a:pt x="82" y="711"/>
                  </a:lnTo>
                  <a:lnTo>
                    <a:pt x="73" y="716"/>
                  </a:lnTo>
                  <a:lnTo>
                    <a:pt x="66" y="718"/>
                  </a:lnTo>
                  <a:lnTo>
                    <a:pt x="59" y="721"/>
                  </a:lnTo>
                  <a:lnTo>
                    <a:pt x="52" y="721"/>
                  </a:lnTo>
                  <a:lnTo>
                    <a:pt x="48" y="723"/>
                  </a:lnTo>
                  <a:lnTo>
                    <a:pt x="41" y="725"/>
                  </a:lnTo>
                  <a:lnTo>
                    <a:pt x="36" y="727"/>
                  </a:lnTo>
                  <a:lnTo>
                    <a:pt x="27" y="730"/>
                  </a:lnTo>
                  <a:lnTo>
                    <a:pt x="18" y="732"/>
                  </a:lnTo>
                  <a:lnTo>
                    <a:pt x="0" y="734"/>
                  </a:lnTo>
                  <a:lnTo>
                    <a:pt x="14" y="725"/>
                  </a:lnTo>
                  <a:lnTo>
                    <a:pt x="14" y="7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3355" y="1673"/>
              <a:ext cx="1016" cy="888"/>
            </a:xfrm>
            <a:custGeom>
              <a:avLst/>
              <a:gdLst>
                <a:gd name="T0" fmla="*/ 30 w 1016"/>
                <a:gd name="T1" fmla="*/ 152 h 889"/>
                <a:gd name="T2" fmla="*/ 46 w 1016"/>
                <a:gd name="T3" fmla="*/ 191 h 889"/>
                <a:gd name="T4" fmla="*/ 61 w 1016"/>
                <a:gd name="T5" fmla="*/ 229 h 889"/>
                <a:gd name="T6" fmla="*/ 80 w 1016"/>
                <a:gd name="T7" fmla="*/ 270 h 889"/>
                <a:gd name="T8" fmla="*/ 102 w 1016"/>
                <a:gd name="T9" fmla="*/ 315 h 889"/>
                <a:gd name="T10" fmla="*/ 127 w 1016"/>
                <a:gd name="T11" fmla="*/ 358 h 889"/>
                <a:gd name="T12" fmla="*/ 157 w 1016"/>
                <a:gd name="T13" fmla="*/ 404 h 889"/>
                <a:gd name="T14" fmla="*/ 188 w 1016"/>
                <a:gd name="T15" fmla="*/ 449 h 889"/>
                <a:gd name="T16" fmla="*/ 227 w 1016"/>
                <a:gd name="T17" fmla="*/ 494 h 889"/>
                <a:gd name="T18" fmla="*/ 268 w 1016"/>
                <a:gd name="T19" fmla="*/ 542 h 889"/>
                <a:gd name="T20" fmla="*/ 315 w 1016"/>
                <a:gd name="T21" fmla="*/ 592 h 889"/>
                <a:gd name="T22" fmla="*/ 367 w 1016"/>
                <a:gd name="T23" fmla="*/ 639 h 889"/>
                <a:gd name="T24" fmla="*/ 429 w 1016"/>
                <a:gd name="T25" fmla="*/ 689 h 889"/>
                <a:gd name="T26" fmla="*/ 485 w 1016"/>
                <a:gd name="T27" fmla="*/ 732 h 889"/>
                <a:gd name="T28" fmla="*/ 542 w 1016"/>
                <a:gd name="T29" fmla="*/ 769 h 889"/>
                <a:gd name="T30" fmla="*/ 596 w 1016"/>
                <a:gd name="T31" fmla="*/ 798 h 889"/>
                <a:gd name="T32" fmla="*/ 644 w 1016"/>
                <a:gd name="T33" fmla="*/ 823 h 889"/>
                <a:gd name="T34" fmla="*/ 692 w 1016"/>
                <a:gd name="T35" fmla="*/ 841 h 889"/>
                <a:gd name="T36" fmla="*/ 735 w 1016"/>
                <a:gd name="T37" fmla="*/ 855 h 889"/>
                <a:gd name="T38" fmla="*/ 773 w 1016"/>
                <a:gd name="T39" fmla="*/ 866 h 889"/>
                <a:gd name="T40" fmla="*/ 807 w 1016"/>
                <a:gd name="T41" fmla="*/ 873 h 889"/>
                <a:gd name="T42" fmla="*/ 837 w 1016"/>
                <a:gd name="T43" fmla="*/ 877 h 889"/>
                <a:gd name="T44" fmla="*/ 875 w 1016"/>
                <a:gd name="T45" fmla="*/ 882 h 889"/>
                <a:gd name="T46" fmla="*/ 914 w 1016"/>
                <a:gd name="T47" fmla="*/ 886 h 889"/>
                <a:gd name="T48" fmla="*/ 957 w 1016"/>
                <a:gd name="T49" fmla="*/ 889 h 889"/>
                <a:gd name="T50" fmla="*/ 993 w 1016"/>
                <a:gd name="T51" fmla="*/ 884 h 889"/>
                <a:gd name="T52" fmla="*/ 1016 w 1016"/>
                <a:gd name="T53" fmla="*/ 877 h 889"/>
                <a:gd name="T54" fmla="*/ 993 w 1016"/>
                <a:gd name="T55" fmla="*/ 870 h 889"/>
                <a:gd name="T56" fmla="*/ 968 w 1016"/>
                <a:gd name="T57" fmla="*/ 861 h 889"/>
                <a:gd name="T58" fmla="*/ 932 w 1016"/>
                <a:gd name="T59" fmla="*/ 848 h 889"/>
                <a:gd name="T60" fmla="*/ 891 w 1016"/>
                <a:gd name="T61" fmla="*/ 834 h 889"/>
                <a:gd name="T62" fmla="*/ 841 w 1016"/>
                <a:gd name="T63" fmla="*/ 814 h 889"/>
                <a:gd name="T64" fmla="*/ 791 w 1016"/>
                <a:gd name="T65" fmla="*/ 796 h 889"/>
                <a:gd name="T66" fmla="*/ 735 w 1016"/>
                <a:gd name="T67" fmla="*/ 773 h 889"/>
                <a:gd name="T68" fmla="*/ 682 w 1016"/>
                <a:gd name="T69" fmla="*/ 748 h 889"/>
                <a:gd name="T70" fmla="*/ 628 w 1016"/>
                <a:gd name="T71" fmla="*/ 723 h 889"/>
                <a:gd name="T72" fmla="*/ 576 w 1016"/>
                <a:gd name="T73" fmla="*/ 696 h 889"/>
                <a:gd name="T74" fmla="*/ 531 w 1016"/>
                <a:gd name="T75" fmla="*/ 669 h 889"/>
                <a:gd name="T76" fmla="*/ 492 w 1016"/>
                <a:gd name="T77" fmla="*/ 642 h 889"/>
                <a:gd name="T78" fmla="*/ 454 w 1016"/>
                <a:gd name="T79" fmla="*/ 610 h 889"/>
                <a:gd name="T80" fmla="*/ 415 w 1016"/>
                <a:gd name="T81" fmla="*/ 576 h 889"/>
                <a:gd name="T82" fmla="*/ 379 w 1016"/>
                <a:gd name="T83" fmla="*/ 540 h 889"/>
                <a:gd name="T84" fmla="*/ 340 w 1016"/>
                <a:gd name="T85" fmla="*/ 501 h 889"/>
                <a:gd name="T86" fmla="*/ 302 w 1016"/>
                <a:gd name="T87" fmla="*/ 463 h 889"/>
                <a:gd name="T88" fmla="*/ 265 w 1016"/>
                <a:gd name="T89" fmla="*/ 422 h 889"/>
                <a:gd name="T90" fmla="*/ 231 w 1016"/>
                <a:gd name="T91" fmla="*/ 383 h 889"/>
                <a:gd name="T92" fmla="*/ 200 w 1016"/>
                <a:gd name="T93" fmla="*/ 345 h 889"/>
                <a:gd name="T94" fmla="*/ 170 w 1016"/>
                <a:gd name="T95" fmla="*/ 306 h 889"/>
                <a:gd name="T96" fmla="*/ 145 w 1016"/>
                <a:gd name="T97" fmla="*/ 272 h 889"/>
                <a:gd name="T98" fmla="*/ 125 w 1016"/>
                <a:gd name="T99" fmla="*/ 243 h 889"/>
                <a:gd name="T100" fmla="*/ 109 w 1016"/>
                <a:gd name="T101" fmla="*/ 216 h 889"/>
                <a:gd name="T102" fmla="*/ 86 w 1016"/>
                <a:gd name="T103" fmla="*/ 170 h 889"/>
                <a:gd name="T104" fmla="*/ 66 w 1016"/>
                <a:gd name="T105" fmla="*/ 127 h 889"/>
                <a:gd name="T106" fmla="*/ 46 w 1016"/>
                <a:gd name="T107" fmla="*/ 82 h 889"/>
                <a:gd name="T108" fmla="*/ 25 w 1016"/>
                <a:gd name="T109" fmla="*/ 43 h 889"/>
                <a:gd name="T110" fmla="*/ 12 w 1016"/>
                <a:gd name="T111" fmla="*/ 14 h 889"/>
                <a:gd name="T112" fmla="*/ 0 w 1016"/>
                <a:gd name="T113" fmla="*/ 3 h 889"/>
                <a:gd name="T114" fmla="*/ 3 w 1016"/>
                <a:gd name="T115" fmla="*/ 39 h 889"/>
                <a:gd name="T116" fmla="*/ 9 w 1016"/>
                <a:gd name="T117" fmla="*/ 71 h 889"/>
                <a:gd name="T118" fmla="*/ 18 w 1016"/>
                <a:gd name="T119" fmla="*/ 11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6" h="889">
                  <a:moveTo>
                    <a:pt x="23" y="125"/>
                  </a:moveTo>
                  <a:lnTo>
                    <a:pt x="23" y="132"/>
                  </a:lnTo>
                  <a:lnTo>
                    <a:pt x="25" y="138"/>
                  </a:lnTo>
                  <a:lnTo>
                    <a:pt x="27" y="145"/>
                  </a:lnTo>
                  <a:lnTo>
                    <a:pt x="30" y="152"/>
                  </a:lnTo>
                  <a:lnTo>
                    <a:pt x="34" y="161"/>
                  </a:lnTo>
                  <a:lnTo>
                    <a:pt x="37" y="168"/>
                  </a:lnTo>
                  <a:lnTo>
                    <a:pt x="39" y="175"/>
                  </a:lnTo>
                  <a:lnTo>
                    <a:pt x="43" y="184"/>
                  </a:lnTo>
                  <a:lnTo>
                    <a:pt x="46" y="191"/>
                  </a:lnTo>
                  <a:lnTo>
                    <a:pt x="48" y="197"/>
                  </a:lnTo>
                  <a:lnTo>
                    <a:pt x="52" y="206"/>
                  </a:lnTo>
                  <a:lnTo>
                    <a:pt x="55" y="216"/>
                  </a:lnTo>
                  <a:lnTo>
                    <a:pt x="57" y="222"/>
                  </a:lnTo>
                  <a:lnTo>
                    <a:pt x="61" y="229"/>
                  </a:lnTo>
                  <a:lnTo>
                    <a:pt x="66" y="238"/>
                  </a:lnTo>
                  <a:lnTo>
                    <a:pt x="68" y="247"/>
                  </a:lnTo>
                  <a:lnTo>
                    <a:pt x="73" y="254"/>
                  </a:lnTo>
                  <a:lnTo>
                    <a:pt x="75" y="263"/>
                  </a:lnTo>
                  <a:lnTo>
                    <a:pt x="80" y="270"/>
                  </a:lnTo>
                  <a:lnTo>
                    <a:pt x="84" y="279"/>
                  </a:lnTo>
                  <a:lnTo>
                    <a:pt x="89" y="288"/>
                  </a:lnTo>
                  <a:lnTo>
                    <a:pt x="93" y="297"/>
                  </a:lnTo>
                  <a:lnTo>
                    <a:pt x="98" y="306"/>
                  </a:lnTo>
                  <a:lnTo>
                    <a:pt x="102" y="315"/>
                  </a:lnTo>
                  <a:lnTo>
                    <a:pt x="107" y="322"/>
                  </a:lnTo>
                  <a:lnTo>
                    <a:pt x="111" y="331"/>
                  </a:lnTo>
                  <a:lnTo>
                    <a:pt x="116" y="340"/>
                  </a:lnTo>
                  <a:lnTo>
                    <a:pt x="123" y="349"/>
                  </a:lnTo>
                  <a:lnTo>
                    <a:pt x="127" y="358"/>
                  </a:lnTo>
                  <a:lnTo>
                    <a:pt x="134" y="367"/>
                  </a:lnTo>
                  <a:lnTo>
                    <a:pt x="139" y="376"/>
                  </a:lnTo>
                  <a:lnTo>
                    <a:pt x="145" y="386"/>
                  </a:lnTo>
                  <a:lnTo>
                    <a:pt x="150" y="395"/>
                  </a:lnTo>
                  <a:lnTo>
                    <a:pt x="157" y="404"/>
                  </a:lnTo>
                  <a:lnTo>
                    <a:pt x="161" y="413"/>
                  </a:lnTo>
                  <a:lnTo>
                    <a:pt x="170" y="422"/>
                  </a:lnTo>
                  <a:lnTo>
                    <a:pt x="175" y="431"/>
                  </a:lnTo>
                  <a:lnTo>
                    <a:pt x="182" y="440"/>
                  </a:lnTo>
                  <a:lnTo>
                    <a:pt x="188" y="449"/>
                  </a:lnTo>
                  <a:lnTo>
                    <a:pt x="197" y="458"/>
                  </a:lnTo>
                  <a:lnTo>
                    <a:pt x="202" y="467"/>
                  </a:lnTo>
                  <a:lnTo>
                    <a:pt x="211" y="476"/>
                  </a:lnTo>
                  <a:lnTo>
                    <a:pt x="218" y="485"/>
                  </a:lnTo>
                  <a:lnTo>
                    <a:pt x="227" y="494"/>
                  </a:lnTo>
                  <a:lnTo>
                    <a:pt x="234" y="503"/>
                  </a:lnTo>
                  <a:lnTo>
                    <a:pt x="243" y="515"/>
                  </a:lnTo>
                  <a:lnTo>
                    <a:pt x="252" y="524"/>
                  </a:lnTo>
                  <a:lnTo>
                    <a:pt x="261" y="533"/>
                  </a:lnTo>
                  <a:lnTo>
                    <a:pt x="268" y="542"/>
                  </a:lnTo>
                  <a:lnTo>
                    <a:pt x="277" y="553"/>
                  </a:lnTo>
                  <a:lnTo>
                    <a:pt x="286" y="562"/>
                  </a:lnTo>
                  <a:lnTo>
                    <a:pt x="295" y="571"/>
                  </a:lnTo>
                  <a:lnTo>
                    <a:pt x="304" y="580"/>
                  </a:lnTo>
                  <a:lnTo>
                    <a:pt x="315" y="592"/>
                  </a:lnTo>
                  <a:lnTo>
                    <a:pt x="324" y="601"/>
                  </a:lnTo>
                  <a:lnTo>
                    <a:pt x="336" y="612"/>
                  </a:lnTo>
                  <a:lnTo>
                    <a:pt x="345" y="619"/>
                  </a:lnTo>
                  <a:lnTo>
                    <a:pt x="356" y="630"/>
                  </a:lnTo>
                  <a:lnTo>
                    <a:pt x="367" y="639"/>
                  </a:lnTo>
                  <a:lnTo>
                    <a:pt x="379" y="651"/>
                  </a:lnTo>
                  <a:lnTo>
                    <a:pt x="390" y="657"/>
                  </a:lnTo>
                  <a:lnTo>
                    <a:pt x="401" y="669"/>
                  </a:lnTo>
                  <a:lnTo>
                    <a:pt x="415" y="678"/>
                  </a:lnTo>
                  <a:lnTo>
                    <a:pt x="429" y="689"/>
                  </a:lnTo>
                  <a:lnTo>
                    <a:pt x="440" y="698"/>
                  </a:lnTo>
                  <a:lnTo>
                    <a:pt x="451" y="705"/>
                  </a:lnTo>
                  <a:lnTo>
                    <a:pt x="463" y="714"/>
                  </a:lnTo>
                  <a:lnTo>
                    <a:pt x="474" y="723"/>
                  </a:lnTo>
                  <a:lnTo>
                    <a:pt x="485" y="732"/>
                  </a:lnTo>
                  <a:lnTo>
                    <a:pt x="499" y="739"/>
                  </a:lnTo>
                  <a:lnTo>
                    <a:pt x="508" y="748"/>
                  </a:lnTo>
                  <a:lnTo>
                    <a:pt x="522" y="755"/>
                  </a:lnTo>
                  <a:lnTo>
                    <a:pt x="531" y="762"/>
                  </a:lnTo>
                  <a:lnTo>
                    <a:pt x="542" y="769"/>
                  </a:lnTo>
                  <a:lnTo>
                    <a:pt x="551" y="775"/>
                  </a:lnTo>
                  <a:lnTo>
                    <a:pt x="565" y="782"/>
                  </a:lnTo>
                  <a:lnTo>
                    <a:pt x="574" y="787"/>
                  </a:lnTo>
                  <a:lnTo>
                    <a:pt x="585" y="793"/>
                  </a:lnTo>
                  <a:lnTo>
                    <a:pt x="596" y="798"/>
                  </a:lnTo>
                  <a:lnTo>
                    <a:pt x="605" y="805"/>
                  </a:lnTo>
                  <a:lnTo>
                    <a:pt x="614" y="809"/>
                  </a:lnTo>
                  <a:lnTo>
                    <a:pt x="626" y="814"/>
                  </a:lnTo>
                  <a:lnTo>
                    <a:pt x="635" y="818"/>
                  </a:lnTo>
                  <a:lnTo>
                    <a:pt x="644" y="823"/>
                  </a:lnTo>
                  <a:lnTo>
                    <a:pt x="653" y="827"/>
                  </a:lnTo>
                  <a:lnTo>
                    <a:pt x="664" y="830"/>
                  </a:lnTo>
                  <a:lnTo>
                    <a:pt x="673" y="834"/>
                  </a:lnTo>
                  <a:lnTo>
                    <a:pt x="682" y="839"/>
                  </a:lnTo>
                  <a:lnTo>
                    <a:pt x="692" y="841"/>
                  </a:lnTo>
                  <a:lnTo>
                    <a:pt x="698" y="846"/>
                  </a:lnTo>
                  <a:lnTo>
                    <a:pt x="707" y="848"/>
                  </a:lnTo>
                  <a:lnTo>
                    <a:pt x="716" y="850"/>
                  </a:lnTo>
                  <a:lnTo>
                    <a:pt x="726" y="852"/>
                  </a:lnTo>
                  <a:lnTo>
                    <a:pt x="735" y="855"/>
                  </a:lnTo>
                  <a:lnTo>
                    <a:pt x="741" y="859"/>
                  </a:lnTo>
                  <a:lnTo>
                    <a:pt x="750" y="861"/>
                  </a:lnTo>
                  <a:lnTo>
                    <a:pt x="757" y="861"/>
                  </a:lnTo>
                  <a:lnTo>
                    <a:pt x="766" y="864"/>
                  </a:lnTo>
                  <a:lnTo>
                    <a:pt x="773" y="866"/>
                  </a:lnTo>
                  <a:lnTo>
                    <a:pt x="780" y="868"/>
                  </a:lnTo>
                  <a:lnTo>
                    <a:pt x="787" y="868"/>
                  </a:lnTo>
                  <a:lnTo>
                    <a:pt x="794" y="870"/>
                  </a:lnTo>
                  <a:lnTo>
                    <a:pt x="800" y="870"/>
                  </a:lnTo>
                  <a:lnTo>
                    <a:pt x="807" y="873"/>
                  </a:lnTo>
                  <a:lnTo>
                    <a:pt x="814" y="873"/>
                  </a:lnTo>
                  <a:lnTo>
                    <a:pt x="818" y="875"/>
                  </a:lnTo>
                  <a:lnTo>
                    <a:pt x="825" y="875"/>
                  </a:lnTo>
                  <a:lnTo>
                    <a:pt x="832" y="877"/>
                  </a:lnTo>
                  <a:lnTo>
                    <a:pt x="837" y="877"/>
                  </a:lnTo>
                  <a:lnTo>
                    <a:pt x="843" y="877"/>
                  </a:lnTo>
                  <a:lnTo>
                    <a:pt x="850" y="880"/>
                  </a:lnTo>
                  <a:lnTo>
                    <a:pt x="855" y="880"/>
                  </a:lnTo>
                  <a:lnTo>
                    <a:pt x="866" y="882"/>
                  </a:lnTo>
                  <a:lnTo>
                    <a:pt x="875" y="882"/>
                  </a:lnTo>
                  <a:lnTo>
                    <a:pt x="884" y="884"/>
                  </a:lnTo>
                  <a:lnTo>
                    <a:pt x="893" y="884"/>
                  </a:lnTo>
                  <a:lnTo>
                    <a:pt x="900" y="884"/>
                  </a:lnTo>
                  <a:lnTo>
                    <a:pt x="907" y="884"/>
                  </a:lnTo>
                  <a:lnTo>
                    <a:pt x="914" y="886"/>
                  </a:lnTo>
                  <a:lnTo>
                    <a:pt x="920" y="889"/>
                  </a:lnTo>
                  <a:lnTo>
                    <a:pt x="930" y="889"/>
                  </a:lnTo>
                  <a:lnTo>
                    <a:pt x="939" y="889"/>
                  </a:lnTo>
                  <a:lnTo>
                    <a:pt x="948" y="889"/>
                  </a:lnTo>
                  <a:lnTo>
                    <a:pt x="957" y="889"/>
                  </a:lnTo>
                  <a:lnTo>
                    <a:pt x="966" y="889"/>
                  </a:lnTo>
                  <a:lnTo>
                    <a:pt x="973" y="886"/>
                  </a:lnTo>
                  <a:lnTo>
                    <a:pt x="979" y="886"/>
                  </a:lnTo>
                  <a:lnTo>
                    <a:pt x="988" y="884"/>
                  </a:lnTo>
                  <a:lnTo>
                    <a:pt x="993" y="884"/>
                  </a:lnTo>
                  <a:lnTo>
                    <a:pt x="998" y="882"/>
                  </a:lnTo>
                  <a:lnTo>
                    <a:pt x="1002" y="880"/>
                  </a:lnTo>
                  <a:lnTo>
                    <a:pt x="1007" y="880"/>
                  </a:lnTo>
                  <a:lnTo>
                    <a:pt x="1013" y="877"/>
                  </a:lnTo>
                  <a:lnTo>
                    <a:pt x="1016" y="877"/>
                  </a:lnTo>
                  <a:lnTo>
                    <a:pt x="1013" y="877"/>
                  </a:lnTo>
                  <a:lnTo>
                    <a:pt x="1011" y="875"/>
                  </a:lnTo>
                  <a:lnTo>
                    <a:pt x="1004" y="873"/>
                  </a:lnTo>
                  <a:lnTo>
                    <a:pt x="998" y="870"/>
                  </a:lnTo>
                  <a:lnTo>
                    <a:pt x="993" y="870"/>
                  </a:lnTo>
                  <a:lnTo>
                    <a:pt x="988" y="868"/>
                  </a:lnTo>
                  <a:lnTo>
                    <a:pt x="984" y="866"/>
                  </a:lnTo>
                  <a:lnTo>
                    <a:pt x="979" y="864"/>
                  </a:lnTo>
                  <a:lnTo>
                    <a:pt x="973" y="861"/>
                  </a:lnTo>
                  <a:lnTo>
                    <a:pt x="968" y="861"/>
                  </a:lnTo>
                  <a:lnTo>
                    <a:pt x="961" y="857"/>
                  </a:lnTo>
                  <a:lnTo>
                    <a:pt x="954" y="857"/>
                  </a:lnTo>
                  <a:lnTo>
                    <a:pt x="948" y="852"/>
                  </a:lnTo>
                  <a:lnTo>
                    <a:pt x="939" y="850"/>
                  </a:lnTo>
                  <a:lnTo>
                    <a:pt x="932" y="848"/>
                  </a:lnTo>
                  <a:lnTo>
                    <a:pt x="923" y="846"/>
                  </a:lnTo>
                  <a:lnTo>
                    <a:pt x="914" y="843"/>
                  </a:lnTo>
                  <a:lnTo>
                    <a:pt x="907" y="839"/>
                  </a:lnTo>
                  <a:lnTo>
                    <a:pt x="898" y="837"/>
                  </a:lnTo>
                  <a:lnTo>
                    <a:pt x="891" y="834"/>
                  </a:lnTo>
                  <a:lnTo>
                    <a:pt x="880" y="830"/>
                  </a:lnTo>
                  <a:lnTo>
                    <a:pt x="871" y="825"/>
                  </a:lnTo>
                  <a:lnTo>
                    <a:pt x="859" y="823"/>
                  </a:lnTo>
                  <a:lnTo>
                    <a:pt x="850" y="818"/>
                  </a:lnTo>
                  <a:lnTo>
                    <a:pt x="841" y="814"/>
                  </a:lnTo>
                  <a:lnTo>
                    <a:pt x="832" y="812"/>
                  </a:lnTo>
                  <a:lnTo>
                    <a:pt x="821" y="807"/>
                  </a:lnTo>
                  <a:lnTo>
                    <a:pt x="812" y="805"/>
                  </a:lnTo>
                  <a:lnTo>
                    <a:pt x="800" y="798"/>
                  </a:lnTo>
                  <a:lnTo>
                    <a:pt x="791" y="796"/>
                  </a:lnTo>
                  <a:lnTo>
                    <a:pt x="778" y="791"/>
                  </a:lnTo>
                  <a:lnTo>
                    <a:pt x="769" y="787"/>
                  </a:lnTo>
                  <a:lnTo>
                    <a:pt x="757" y="782"/>
                  </a:lnTo>
                  <a:lnTo>
                    <a:pt x="746" y="778"/>
                  </a:lnTo>
                  <a:lnTo>
                    <a:pt x="735" y="773"/>
                  </a:lnTo>
                  <a:lnTo>
                    <a:pt x="726" y="769"/>
                  </a:lnTo>
                  <a:lnTo>
                    <a:pt x="714" y="762"/>
                  </a:lnTo>
                  <a:lnTo>
                    <a:pt x="703" y="759"/>
                  </a:lnTo>
                  <a:lnTo>
                    <a:pt x="692" y="753"/>
                  </a:lnTo>
                  <a:lnTo>
                    <a:pt x="682" y="748"/>
                  </a:lnTo>
                  <a:lnTo>
                    <a:pt x="669" y="744"/>
                  </a:lnTo>
                  <a:lnTo>
                    <a:pt x="660" y="739"/>
                  </a:lnTo>
                  <a:lnTo>
                    <a:pt x="648" y="732"/>
                  </a:lnTo>
                  <a:lnTo>
                    <a:pt x="639" y="728"/>
                  </a:lnTo>
                  <a:lnTo>
                    <a:pt x="628" y="723"/>
                  </a:lnTo>
                  <a:lnTo>
                    <a:pt x="617" y="719"/>
                  </a:lnTo>
                  <a:lnTo>
                    <a:pt x="605" y="712"/>
                  </a:lnTo>
                  <a:lnTo>
                    <a:pt x="599" y="707"/>
                  </a:lnTo>
                  <a:lnTo>
                    <a:pt x="587" y="701"/>
                  </a:lnTo>
                  <a:lnTo>
                    <a:pt x="576" y="696"/>
                  </a:lnTo>
                  <a:lnTo>
                    <a:pt x="569" y="689"/>
                  </a:lnTo>
                  <a:lnTo>
                    <a:pt x="560" y="685"/>
                  </a:lnTo>
                  <a:lnTo>
                    <a:pt x="549" y="680"/>
                  </a:lnTo>
                  <a:lnTo>
                    <a:pt x="540" y="673"/>
                  </a:lnTo>
                  <a:lnTo>
                    <a:pt x="531" y="669"/>
                  </a:lnTo>
                  <a:lnTo>
                    <a:pt x="524" y="664"/>
                  </a:lnTo>
                  <a:lnTo>
                    <a:pt x="515" y="657"/>
                  </a:lnTo>
                  <a:lnTo>
                    <a:pt x="506" y="653"/>
                  </a:lnTo>
                  <a:lnTo>
                    <a:pt x="499" y="646"/>
                  </a:lnTo>
                  <a:lnTo>
                    <a:pt x="492" y="642"/>
                  </a:lnTo>
                  <a:lnTo>
                    <a:pt x="485" y="635"/>
                  </a:lnTo>
                  <a:lnTo>
                    <a:pt x="476" y="628"/>
                  </a:lnTo>
                  <a:lnTo>
                    <a:pt x="469" y="623"/>
                  </a:lnTo>
                  <a:lnTo>
                    <a:pt x="463" y="617"/>
                  </a:lnTo>
                  <a:lnTo>
                    <a:pt x="454" y="610"/>
                  </a:lnTo>
                  <a:lnTo>
                    <a:pt x="447" y="603"/>
                  </a:lnTo>
                  <a:lnTo>
                    <a:pt x="438" y="596"/>
                  </a:lnTo>
                  <a:lnTo>
                    <a:pt x="431" y="589"/>
                  </a:lnTo>
                  <a:lnTo>
                    <a:pt x="424" y="583"/>
                  </a:lnTo>
                  <a:lnTo>
                    <a:pt x="415" y="576"/>
                  </a:lnTo>
                  <a:lnTo>
                    <a:pt x="408" y="569"/>
                  </a:lnTo>
                  <a:lnTo>
                    <a:pt x="401" y="562"/>
                  </a:lnTo>
                  <a:lnTo>
                    <a:pt x="392" y="553"/>
                  </a:lnTo>
                  <a:lnTo>
                    <a:pt x="386" y="546"/>
                  </a:lnTo>
                  <a:lnTo>
                    <a:pt x="379" y="540"/>
                  </a:lnTo>
                  <a:lnTo>
                    <a:pt x="372" y="533"/>
                  </a:lnTo>
                  <a:lnTo>
                    <a:pt x="363" y="526"/>
                  </a:lnTo>
                  <a:lnTo>
                    <a:pt x="356" y="517"/>
                  </a:lnTo>
                  <a:lnTo>
                    <a:pt x="347" y="510"/>
                  </a:lnTo>
                  <a:lnTo>
                    <a:pt x="340" y="501"/>
                  </a:lnTo>
                  <a:lnTo>
                    <a:pt x="331" y="494"/>
                  </a:lnTo>
                  <a:lnTo>
                    <a:pt x="324" y="487"/>
                  </a:lnTo>
                  <a:lnTo>
                    <a:pt x="318" y="478"/>
                  </a:lnTo>
                  <a:lnTo>
                    <a:pt x="311" y="472"/>
                  </a:lnTo>
                  <a:lnTo>
                    <a:pt x="302" y="463"/>
                  </a:lnTo>
                  <a:lnTo>
                    <a:pt x="295" y="454"/>
                  </a:lnTo>
                  <a:lnTo>
                    <a:pt x="288" y="447"/>
                  </a:lnTo>
                  <a:lnTo>
                    <a:pt x="281" y="440"/>
                  </a:lnTo>
                  <a:lnTo>
                    <a:pt x="272" y="431"/>
                  </a:lnTo>
                  <a:lnTo>
                    <a:pt x="265" y="422"/>
                  </a:lnTo>
                  <a:lnTo>
                    <a:pt x="259" y="415"/>
                  </a:lnTo>
                  <a:lnTo>
                    <a:pt x="252" y="408"/>
                  </a:lnTo>
                  <a:lnTo>
                    <a:pt x="245" y="399"/>
                  </a:lnTo>
                  <a:lnTo>
                    <a:pt x="238" y="390"/>
                  </a:lnTo>
                  <a:lnTo>
                    <a:pt x="231" y="383"/>
                  </a:lnTo>
                  <a:lnTo>
                    <a:pt x="225" y="374"/>
                  </a:lnTo>
                  <a:lnTo>
                    <a:pt x="218" y="367"/>
                  </a:lnTo>
                  <a:lnTo>
                    <a:pt x="213" y="358"/>
                  </a:lnTo>
                  <a:lnTo>
                    <a:pt x="207" y="352"/>
                  </a:lnTo>
                  <a:lnTo>
                    <a:pt x="200" y="345"/>
                  </a:lnTo>
                  <a:lnTo>
                    <a:pt x="193" y="336"/>
                  </a:lnTo>
                  <a:lnTo>
                    <a:pt x="188" y="329"/>
                  </a:lnTo>
                  <a:lnTo>
                    <a:pt x="182" y="322"/>
                  </a:lnTo>
                  <a:lnTo>
                    <a:pt x="177" y="315"/>
                  </a:lnTo>
                  <a:lnTo>
                    <a:pt x="170" y="306"/>
                  </a:lnTo>
                  <a:lnTo>
                    <a:pt x="166" y="299"/>
                  </a:lnTo>
                  <a:lnTo>
                    <a:pt x="161" y="293"/>
                  </a:lnTo>
                  <a:lnTo>
                    <a:pt x="157" y="286"/>
                  </a:lnTo>
                  <a:lnTo>
                    <a:pt x="150" y="279"/>
                  </a:lnTo>
                  <a:lnTo>
                    <a:pt x="145" y="272"/>
                  </a:lnTo>
                  <a:lnTo>
                    <a:pt x="141" y="265"/>
                  </a:lnTo>
                  <a:lnTo>
                    <a:pt x="136" y="261"/>
                  </a:lnTo>
                  <a:lnTo>
                    <a:pt x="132" y="254"/>
                  </a:lnTo>
                  <a:lnTo>
                    <a:pt x="127" y="247"/>
                  </a:lnTo>
                  <a:lnTo>
                    <a:pt x="125" y="243"/>
                  </a:lnTo>
                  <a:lnTo>
                    <a:pt x="123" y="236"/>
                  </a:lnTo>
                  <a:lnTo>
                    <a:pt x="118" y="229"/>
                  </a:lnTo>
                  <a:lnTo>
                    <a:pt x="114" y="225"/>
                  </a:lnTo>
                  <a:lnTo>
                    <a:pt x="111" y="220"/>
                  </a:lnTo>
                  <a:lnTo>
                    <a:pt x="109" y="216"/>
                  </a:lnTo>
                  <a:lnTo>
                    <a:pt x="102" y="206"/>
                  </a:lnTo>
                  <a:lnTo>
                    <a:pt x="100" y="197"/>
                  </a:lnTo>
                  <a:lnTo>
                    <a:pt x="95" y="188"/>
                  </a:lnTo>
                  <a:lnTo>
                    <a:pt x="91" y="179"/>
                  </a:lnTo>
                  <a:lnTo>
                    <a:pt x="86" y="170"/>
                  </a:lnTo>
                  <a:lnTo>
                    <a:pt x="82" y="161"/>
                  </a:lnTo>
                  <a:lnTo>
                    <a:pt x="77" y="152"/>
                  </a:lnTo>
                  <a:lnTo>
                    <a:pt x="73" y="143"/>
                  </a:lnTo>
                  <a:lnTo>
                    <a:pt x="68" y="136"/>
                  </a:lnTo>
                  <a:lnTo>
                    <a:pt x="66" y="127"/>
                  </a:lnTo>
                  <a:lnTo>
                    <a:pt x="61" y="118"/>
                  </a:lnTo>
                  <a:lnTo>
                    <a:pt x="57" y="109"/>
                  </a:lnTo>
                  <a:lnTo>
                    <a:pt x="52" y="100"/>
                  </a:lnTo>
                  <a:lnTo>
                    <a:pt x="48" y="91"/>
                  </a:lnTo>
                  <a:lnTo>
                    <a:pt x="46" y="82"/>
                  </a:lnTo>
                  <a:lnTo>
                    <a:pt x="41" y="73"/>
                  </a:lnTo>
                  <a:lnTo>
                    <a:pt x="37" y="66"/>
                  </a:lnTo>
                  <a:lnTo>
                    <a:pt x="34" y="59"/>
                  </a:lnTo>
                  <a:lnTo>
                    <a:pt x="30" y="50"/>
                  </a:lnTo>
                  <a:lnTo>
                    <a:pt x="25" y="43"/>
                  </a:lnTo>
                  <a:lnTo>
                    <a:pt x="23" y="37"/>
                  </a:lnTo>
                  <a:lnTo>
                    <a:pt x="21" y="32"/>
                  </a:lnTo>
                  <a:lnTo>
                    <a:pt x="16" y="25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3" y="30"/>
                  </a:lnTo>
                  <a:lnTo>
                    <a:pt x="3" y="39"/>
                  </a:lnTo>
                  <a:lnTo>
                    <a:pt x="5" y="48"/>
                  </a:lnTo>
                  <a:lnTo>
                    <a:pt x="7" y="52"/>
                  </a:lnTo>
                  <a:lnTo>
                    <a:pt x="7" y="59"/>
                  </a:lnTo>
                  <a:lnTo>
                    <a:pt x="7" y="66"/>
                  </a:lnTo>
                  <a:lnTo>
                    <a:pt x="9" y="71"/>
                  </a:lnTo>
                  <a:lnTo>
                    <a:pt x="12" y="82"/>
                  </a:lnTo>
                  <a:lnTo>
                    <a:pt x="14" y="91"/>
                  </a:lnTo>
                  <a:lnTo>
                    <a:pt x="16" y="100"/>
                  </a:lnTo>
                  <a:lnTo>
                    <a:pt x="18" y="109"/>
                  </a:lnTo>
                  <a:lnTo>
                    <a:pt x="18" y="114"/>
                  </a:lnTo>
                  <a:lnTo>
                    <a:pt x="21" y="120"/>
                  </a:lnTo>
                  <a:lnTo>
                    <a:pt x="21" y="123"/>
                  </a:lnTo>
                  <a:lnTo>
                    <a:pt x="23" y="125"/>
                  </a:lnTo>
                  <a:lnTo>
                    <a:pt x="23" y="1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2588" y="2362"/>
              <a:ext cx="1085" cy="993"/>
            </a:xfrm>
            <a:custGeom>
              <a:avLst/>
              <a:gdLst>
                <a:gd name="T0" fmla="*/ 5 w 1084"/>
                <a:gd name="T1" fmla="*/ 21 h 993"/>
                <a:gd name="T2" fmla="*/ 14 w 1084"/>
                <a:gd name="T3" fmla="*/ 50 h 993"/>
                <a:gd name="T4" fmla="*/ 25 w 1084"/>
                <a:gd name="T5" fmla="*/ 84 h 993"/>
                <a:gd name="T6" fmla="*/ 36 w 1084"/>
                <a:gd name="T7" fmla="*/ 118 h 993"/>
                <a:gd name="T8" fmla="*/ 50 w 1084"/>
                <a:gd name="T9" fmla="*/ 154 h 993"/>
                <a:gd name="T10" fmla="*/ 66 w 1084"/>
                <a:gd name="T11" fmla="*/ 193 h 993"/>
                <a:gd name="T12" fmla="*/ 84 w 1084"/>
                <a:gd name="T13" fmla="*/ 234 h 993"/>
                <a:gd name="T14" fmla="*/ 107 w 1084"/>
                <a:gd name="T15" fmla="*/ 274 h 993"/>
                <a:gd name="T16" fmla="*/ 129 w 1084"/>
                <a:gd name="T17" fmla="*/ 317 h 993"/>
                <a:gd name="T18" fmla="*/ 157 w 1084"/>
                <a:gd name="T19" fmla="*/ 363 h 993"/>
                <a:gd name="T20" fmla="*/ 186 w 1084"/>
                <a:gd name="T21" fmla="*/ 408 h 993"/>
                <a:gd name="T22" fmla="*/ 222 w 1084"/>
                <a:gd name="T23" fmla="*/ 456 h 993"/>
                <a:gd name="T24" fmla="*/ 261 w 1084"/>
                <a:gd name="T25" fmla="*/ 506 h 993"/>
                <a:gd name="T26" fmla="*/ 304 w 1084"/>
                <a:gd name="T27" fmla="*/ 555 h 993"/>
                <a:gd name="T28" fmla="*/ 351 w 1084"/>
                <a:gd name="T29" fmla="*/ 608 h 993"/>
                <a:gd name="T30" fmla="*/ 406 w 1084"/>
                <a:gd name="T31" fmla="*/ 660 h 993"/>
                <a:gd name="T32" fmla="*/ 460 w 1084"/>
                <a:gd name="T33" fmla="*/ 712 h 993"/>
                <a:gd name="T34" fmla="*/ 519 w 1084"/>
                <a:gd name="T35" fmla="*/ 759 h 993"/>
                <a:gd name="T36" fmla="*/ 578 w 1084"/>
                <a:gd name="T37" fmla="*/ 800 h 993"/>
                <a:gd name="T38" fmla="*/ 635 w 1084"/>
                <a:gd name="T39" fmla="*/ 836 h 993"/>
                <a:gd name="T40" fmla="*/ 691 w 1084"/>
                <a:gd name="T41" fmla="*/ 866 h 993"/>
                <a:gd name="T42" fmla="*/ 748 w 1084"/>
                <a:gd name="T43" fmla="*/ 893 h 993"/>
                <a:gd name="T44" fmla="*/ 800 w 1084"/>
                <a:gd name="T45" fmla="*/ 916 h 993"/>
                <a:gd name="T46" fmla="*/ 852 w 1084"/>
                <a:gd name="T47" fmla="*/ 936 h 993"/>
                <a:gd name="T48" fmla="*/ 898 w 1084"/>
                <a:gd name="T49" fmla="*/ 950 h 993"/>
                <a:gd name="T50" fmla="*/ 941 w 1084"/>
                <a:gd name="T51" fmla="*/ 963 h 993"/>
                <a:gd name="T52" fmla="*/ 982 w 1084"/>
                <a:gd name="T53" fmla="*/ 972 h 993"/>
                <a:gd name="T54" fmla="*/ 1013 w 1084"/>
                <a:gd name="T55" fmla="*/ 981 h 993"/>
                <a:gd name="T56" fmla="*/ 1041 w 1084"/>
                <a:gd name="T57" fmla="*/ 986 h 993"/>
                <a:gd name="T58" fmla="*/ 1063 w 1084"/>
                <a:gd name="T59" fmla="*/ 991 h 993"/>
                <a:gd name="T60" fmla="*/ 1081 w 1084"/>
                <a:gd name="T61" fmla="*/ 991 h 993"/>
                <a:gd name="T62" fmla="*/ 1072 w 1084"/>
                <a:gd name="T63" fmla="*/ 984 h 993"/>
                <a:gd name="T64" fmla="*/ 1043 w 1084"/>
                <a:gd name="T65" fmla="*/ 968 h 993"/>
                <a:gd name="T66" fmla="*/ 1011 w 1084"/>
                <a:gd name="T67" fmla="*/ 950 h 993"/>
                <a:gd name="T68" fmla="*/ 973 w 1084"/>
                <a:gd name="T69" fmla="*/ 929 h 993"/>
                <a:gd name="T70" fmla="*/ 929 w 1084"/>
                <a:gd name="T71" fmla="*/ 904 h 993"/>
                <a:gd name="T72" fmla="*/ 882 w 1084"/>
                <a:gd name="T73" fmla="*/ 875 h 993"/>
                <a:gd name="T74" fmla="*/ 832 w 1084"/>
                <a:gd name="T75" fmla="*/ 843 h 993"/>
                <a:gd name="T76" fmla="*/ 775 w 1084"/>
                <a:gd name="T77" fmla="*/ 812 h 993"/>
                <a:gd name="T78" fmla="*/ 721 w 1084"/>
                <a:gd name="T79" fmla="*/ 778 h 993"/>
                <a:gd name="T80" fmla="*/ 667 w 1084"/>
                <a:gd name="T81" fmla="*/ 741 h 993"/>
                <a:gd name="T82" fmla="*/ 612 w 1084"/>
                <a:gd name="T83" fmla="*/ 707 h 993"/>
                <a:gd name="T84" fmla="*/ 560 w 1084"/>
                <a:gd name="T85" fmla="*/ 671 h 993"/>
                <a:gd name="T86" fmla="*/ 512 w 1084"/>
                <a:gd name="T87" fmla="*/ 639 h 993"/>
                <a:gd name="T88" fmla="*/ 467 w 1084"/>
                <a:gd name="T89" fmla="*/ 605 h 993"/>
                <a:gd name="T90" fmla="*/ 431 w 1084"/>
                <a:gd name="T91" fmla="*/ 576 h 993"/>
                <a:gd name="T92" fmla="*/ 399 w 1084"/>
                <a:gd name="T93" fmla="*/ 546 h 993"/>
                <a:gd name="T94" fmla="*/ 367 w 1084"/>
                <a:gd name="T95" fmla="*/ 515 h 993"/>
                <a:gd name="T96" fmla="*/ 336 w 1084"/>
                <a:gd name="T97" fmla="*/ 478 h 993"/>
                <a:gd name="T98" fmla="*/ 304 w 1084"/>
                <a:gd name="T99" fmla="*/ 440 h 993"/>
                <a:gd name="T100" fmla="*/ 272 w 1084"/>
                <a:gd name="T101" fmla="*/ 401 h 993"/>
                <a:gd name="T102" fmla="*/ 243 w 1084"/>
                <a:gd name="T103" fmla="*/ 361 h 993"/>
                <a:gd name="T104" fmla="*/ 215 w 1084"/>
                <a:gd name="T105" fmla="*/ 320 h 993"/>
                <a:gd name="T106" fmla="*/ 191 w 1084"/>
                <a:gd name="T107" fmla="*/ 281 h 993"/>
                <a:gd name="T108" fmla="*/ 166 w 1084"/>
                <a:gd name="T109" fmla="*/ 243 h 993"/>
                <a:gd name="T110" fmla="*/ 145 w 1084"/>
                <a:gd name="T111" fmla="*/ 206 h 993"/>
                <a:gd name="T112" fmla="*/ 125 w 1084"/>
                <a:gd name="T113" fmla="*/ 175 h 993"/>
                <a:gd name="T114" fmla="*/ 107 w 1084"/>
                <a:gd name="T115" fmla="*/ 148 h 993"/>
                <a:gd name="T116" fmla="*/ 93 w 1084"/>
                <a:gd name="T117" fmla="*/ 123 h 993"/>
                <a:gd name="T118" fmla="*/ 77 w 1084"/>
                <a:gd name="T119" fmla="*/ 93 h 993"/>
                <a:gd name="T120" fmla="*/ 0 w 1084"/>
                <a:gd name="T121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4" h="993">
                  <a:moveTo>
                    <a:pt x="0" y="0"/>
                  </a:moveTo>
                  <a:lnTo>
                    <a:pt x="0" y="5"/>
                  </a:lnTo>
                  <a:lnTo>
                    <a:pt x="2" y="14"/>
                  </a:lnTo>
                  <a:lnTo>
                    <a:pt x="5" y="21"/>
                  </a:lnTo>
                  <a:lnTo>
                    <a:pt x="7" y="27"/>
                  </a:lnTo>
                  <a:lnTo>
                    <a:pt x="9" y="34"/>
                  </a:lnTo>
                  <a:lnTo>
                    <a:pt x="11" y="43"/>
                  </a:lnTo>
                  <a:lnTo>
                    <a:pt x="14" y="50"/>
                  </a:lnTo>
                  <a:lnTo>
                    <a:pt x="16" y="59"/>
                  </a:lnTo>
                  <a:lnTo>
                    <a:pt x="18" y="68"/>
                  </a:lnTo>
                  <a:lnTo>
                    <a:pt x="23" y="75"/>
                  </a:lnTo>
                  <a:lnTo>
                    <a:pt x="25" y="84"/>
                  </a:lnTo>
                  <a:lnTo>
                    <a:pt x="27" y="93"/>
                  </a:lnTo>
                  <a:lnTo>
                    <a:pt x="30" y="102"/>
                  </a:lnTo>
                  <a:lnTo>
                    <a:pt x="34" y="109"/>
                  </a:lnTo>
                  <a:lnTo>
                    <a:pt x="36" y="118"/>
                  </a:lnTo>
                  <a:lnTo>
                    <a:pt x="41" y="127"/>
                  </a:lnTo>
                  <a:lnTo>
                    <a:pt x="43" y="136"/>
                  </a:lnTo>
                  <a:lnTo>
                    <a:pt x="45" y="145"/>
                  </a:lnTo>
                  <a:lnTo>
                    <a:pt x="50" y="154"/>
                  </a:lnTo>
                  <a:lnTo>
                    <a:pt x="55" y="163"/>
                  </a:lnTo>
                  <a:lnTo>
                    <a:pt x="57" y="172"/>
                  </a:lnTo>
                  <a:lnTo>
                    <a:pt x="61" y="184"/>
                  </a:lnTo>
                  <a:lnTo>
                    <a:pt x="66" y="193"/>
                  </a:lnTo>
                  <a:lnTo>
                    <a:pt x="70" y="204"/>
                  </a:lnTo>
                  <a:lnTo>
                    <a:pt x="75" y="211"/>
                  </a:lnTo>
                  <a:lnTo>
                    <a:pt x="79" y="222"/>
                  </a:lnTo>
                  <a:lnTo>
                    <a:pt x="84" y="234"/>
                  </a:lnTo>
                  <a:lnTo>
                    <a:pt x="91" y="243"/>
                  </a:lnTo>
                  <a:lnTo>
                    <a:pt x="93" y="254"/>
                  </a:lnTo>
                  <a:lnTo>
                    <a:pt x="100" y="265"/>
                  </a:lnTo>
                  <a:lnTo>
                    <a:pt x="107" y="274"/>
                  </a:lnTo>
                  <a:lnTo>
                    <a:pt x="111" y="286"/>
                  </a:lnTo>
                  <a:lnTo>
                    <a:pt x="116" y="297"/>
                  </a:lnTo>
                  <a:lnTo>
                    <a:pt x="123" y="306"/>
                  </a:lnTo>
                  <a:lnTo>
                    <a:pt x="129" y="317"/>
                  </a:lnTo>
                  <a:lnTo>
                    <a:pt x="136" y="329"/>
                  </a:lnTo>
                  <a:lnTo>
                    <a:pt x="141" y="340"/>
                  </a:lnTo>
                  <a:lnTo>
                    <a:pt x="150" y="351"/>
                  </a:lnTo>
                  <a:lnTo>
                    <a:pt x="157" y="363"/>
                  </a:lnTo>
                  <a:lnTo>
                    <a:pt x="163" y="374"/>
                  </a:lnTo>
                  <a:lnTo>
                    <a:pt x="170" y="385"/>
                  </a:lnTo>
                  <a:lnTo>
                    <a:pt x="179" y="397"/>
                  </a:lnTo>
                  <a:lnTo>
                    <a:pt x="186" y="408"/>
                  </a:lnTo>
                  <a:lnTo>
                    <a:pt x="195" y="419"/>
                  </a:lnTo>
                  <a:lnTo>
                    <a:pt x="204" y="431"/>
                  </a:lnTo>
                  <a:lnTo>
                    <a:pt x="213" y="444"/>
                  </a:lnTo>
                  <a:lnTo>
                    <a:pt x="222" y="456"/>
                  </a:lnTo>
                  <a:lnTo>
                    <a:pt x="231" y="467"/>
                  </a:lnTo>
                  <a:lnTo>
                    <a:pt x="240" y="481"/>
                  </a:lnTo>
                  <a:lnTo>
                    <a:pt x="249" y="492"/>
                  </a:lnTo>
                  <a:lnTo>
                    <a:pt x="261" y="506"/>
                  </a:lnTo>
                  <a:lnTo>
                    <a:pt x="270" y="517"/>
                  </a:lnTo>
                  <a:lnTo>
                    <a:pt x="281" y="531"/>
                  </a:lnTo>
                  <a:lnTo>
                    <a:pt x="290" y="542"/>
                  </a:lnTo>
                  <a:lnTo>
                    <a:pt x="304" y="555"/>
                  </a:lnTo>
                  <a:lnTo>
                    <a:pt x="315" y="569"/>
                  </a:lnTo>
                  <a:lnTo>
                    <a:pt x="327" y="580"/>
                  </a:lnTo>
                  <a:lnTo>
                    <a:pt x="338" y="594"/>
                  </a:lnTo>
                  <a:lnTo>
                    <a:pt x="351" y="608"/>
                  </a:lnTo>
                  <a:lnTo>
                    <a:pt x="365" y="621"/>
                  </a:lnTo>
                  <a:lnTo>
                    <a:pt x="376" y="632"/>
                  </a:lnTo>
                  <a:lnTo>
                    <a:pt x="390" y="646"/>
                  </a:lnTo>
                  <a:lnTo>
                    <a:pt x="406" y="660"/>
                  </a:lnTo>
                  <a:lnTo>
                    <a:pt x="419" y="676"/>
                  </a:lnTo>
                  <a:lnTo>
                    <a:pt x="433" y="687"/>
                  </a:lnTo>
                  <a:lnTo>
                    <a:pt x="447" y="700"/>
                  </a:lnTo>
                  <a:lnTo>
                    <a:pt x="460" y="712"/>
                  </a:lnTo>
                  <a:lnTo>
                    <a:pt x="476" y="725"/>
                  </a:lnTo>
                  <a:lnTo>
                    <a:pt x="490" y="737"/>
                  </a:lnTo>
                  <a:lnTo>
                    <a:pt x="506" y="748"/>
                  </a:lnTo>
                  <a:lnTo>
                    <a:pt x="519" y="759"/>
                  </a:lnTo>
                  <a:lnTo>
                    <a:pt x="535" y="771"/>
                  </a:lnTo>
                  <a:lnTo>
                    <a:pt x="549" y="780"/>
                  </a:lnTo>
                  <a:lnTo>
                    <a:pt x="562" y="789"/>
                  </a:lnTo>
                  <a:lnTo>
                    <a:pt x="578" y="800"/>
                  </a:lnTo>
                  <a:lnTo>
                    <a:pt x="592" y="809"/>
                  </a:lnTo>
                  <a:lnTo>
                    <a:pt x="605" y="818"/>
                  </a:lnTo>
                  <a:lnTo>
                    <a:pt x="621" y="827"/>
                  </a:lnTo>
                  <a:lnTo>
                    <a:pt x="635" y="836"/>
                  </a:lnTo>
                  <a:lnTo>
                    <a:pt x="651" y="846"/>
                  </a:lnTo>
                  <a:lnTo>
                    <a:pt x="664" y="852"/>
                  </a:lnTo>
                  <a:lnTo>
                    <a:pt x="678" y="859"/>
                  </a:lnTo>
                  <a:lnTo>
                    <a:pt x="691" y="866"/>
                  </a:lnTo>
                  <a:lnTo>
                    <a:pt x="705" y="875"/>
                  </a:lnTo>
                  <a:lnTo>
                    <a:pt x="719" y="880"/>
                  </a:lnTo>
                  <a:lnTo>
                    <a:pt x="735" y="889"/>
                  </a:lnTo>
                  <a:lnTo>
                    <a:pt x="748" y="893"/>
                  </a:lnTo>
                  <a:lnTo>
                    <a:pt x="762" y="900"/>
                  </a:lnTo>
                  <a:lnTo>
                    <a:pt x="775" y="904"/>
                  </a:lnTo>
                  <a:lnTo>
                    <a:pt x="789" y="911"/>
                  </a:lnTo>
                  <a:lnTo>
                    <a:pt x="800" y="916"/>
                  </a:lnTo>
                  <a:lnTo>
                    <a:pt x="814" y="923"/>
                  </a:lnTo>
                  <a:lnTo>
                    <a:pt x="827" y="927"/>
                  </a:lnTo>
                  <a:lnTo>
                    <a:pt x="839" y="932"/>
                  </a:lnTo>
                  <a:lnTo>
                    <a:pt x="852" y="936"/>
                  </a:lnTo>
                  <a:lnTo>
                    <a:pt x="866" y="941"/>
                  </a:lnTo>
                  <a:lnTo>
                    <a:pt x="875" y="943"/>
                  </a:lnTo>
                  <a:lnTo>
                    <a:pt x="889" y="948"/>
                  </a:lnTo>
                  <a:lnTo>
                    <a:pt x="898" y="950"/>
                  </a:lnTo>
                  <a:lnTo>
                    <a:pt x="911" y="954"/>
                  </a:lnTo>
                  <a:lnTo>
                    <a:pt x="920" y="959"/>
                  </a:lnTo>
                  <a:lnTo>
                    <a:pt x="932" y="961"/>
                  </a:lnTo>
                  <a:lnTo>
                    <a:pt x="941" y="963"/>
                  </a:lnTo>
                  <a:lnTo>
                    <a:pt x="952" y="968"/>
                  </a:lnTo>
                  <a:lnTo>
                    <a:pt x="961" y="968"/>
                  </a:lnTo>
                  <a:lnTo>
                    <a:pt x="973" y="970"/>
                  </a:lnTo>
                  <a:lnTo>
                    <a:pt x="982" y="972"/>
                  </a:lnTo>
                  <a:lnTo>
                    <a:pt x="988" y="975"/>
                  </a:lnTo>
                  <a:lnTo>
                    <a:pt x="997" y="977"/>
                  </a:lnTo>
                  <a:lnTo>
                    <a:pt x="1007" y="979"/>
                  </a:lnTo>
                  <a:lnTo>
                    <a:pt x="1013" y="981"/>
                  </a:lnTo>
                  <a:lnTo>
                    <a:pt x="1022" y="981"/>
                  </a:lnTo>
                  <a:lnTo>
                    <a:pt x="1027" y="984"/>
                  </a:lnTo>
                  <a:lnTo>
                    <a:pt x="1036" y="984"/>
                  </a:lnTo>
                  <a:lnTo>
                    <a:pt x="1041" y="986"/>
                  </a:lnTo>
                  <a:lnTo>
                    <a:pt x="1047" y="986"/>
                  </a:lnTo>
                  <a:lnTo>
                    <a:pt x="1052" y="988"/>
                  </a:lnTo>
                  <a:lnTo>
                    <a:pt x="1059" y="988"/>
                  </a:lnTo>
                  <a:lnTo>
                    <a:pt x="1063" y="991"/>
                  </a:lnTo>
                  <a:lnTo>
                    <a:pt x="1068" y="991"/>
                  </a:lnTo>
                  <a:lnTo>
                    <a:pt x="1072" y="991"/>
                  </a:lnTo>
                  <a:lnTo>
                    <a:pt x="1079" y="991"/>
                  </a:lnTo>
                  <a:lnTo>
                    <a:pt x="1081" y="991"/>
                  </a:lnTo>
                  <a:lnTo>
                    <a:pt x="1084" y="993"/>
                  </a:lnTo>
                  <a:lnTo>
                    <a:pt x="1081" y="991"/>
                  </a:lnTo>
                  <a:lnTo>
                    <a:pt x="1079" y="988"/>
                  </a:lnTo>
                  <a:lnTo>
                    <a:pt x="1072" y="984"/>
                  </a:lnTo>
                  <a:lnTo>
                    <a:pt x="1063" y="979"/>
                  </a:lnTo>
                  <a:lnTo>
                    <a:pt x="1056" y="975"/>
                  </a:lnTo>
                  <a:lnTo>
                    <a:pt x="1050" y="972"/>
                  </a:lnTo>
                  <a:lnTo>
                    <a:pt x="1043" y="968"/>
                  </a:lnTo>
                  <a:lnTo>
                    <a:pt x="1036" y="966"/>
                  </a:lnTo>
                  <a:lnTo>
                    <a:pt x="1029" y="959"/>
                  </a:lnTo>
                  <a:lnTo>
                    <a:pt x="1020" y="957"/>
                  </a:lnTo>
                  <a:lnTo>
                    <a:pt x="1011" y="950"/>
                  </a:lnTo>
                  <a:lnTo>
                    <a:pt x="1004" y="948"/>
                  </a:lnTo>
                  <a:lnTo>
                    <a:pt x="995" y="941"/>
                  </a:lnTo>
                  <a:lnTo>
                    <a:pt x="984" y="936"/>
                  </a:lnTo>
                  <a:lnTo>
                    <a:pt x="973" y="929"/>
                  </a:lnTo>
                  <a:lnTo>
                    <a:pt x="963" y="923"/>
                  </a:lnTo>
                  <a:lnTo>
                    <a:pt x="952" y="916"/>
                  </a:lnTo>
                  <a:lnTo>
                    <a:pt x="941" y="911"/>
                  </a:lnTo>
                  <a:lnTo>
                    <a:pt x="929" y="904"/>
                  </a:lnTo>
                  <a:lnTo>
                    <a:pt x="918" y="898"/>
                  </a:lnTo>
                  <a:lnTo>
                    <a:pt x="907" y="889"/>
                  </a:lnTo>
                  <a:lnTo>
                    <a:pt x="895" y="882"/>
                  </a:lnTo>
                  <a:lnTo>
                    <a:pt x="882" y="875"/>
                  </a:lnTo>
                  <a:lnTo>
                    <a:pt x="871" y="868"/>
                  </a:lnTo>
                  <a:lnTo>
                    <a:pt x="857" y="859"/>
                  </a:lnTo>
                  <a:lnTo>
                    <a:pt x="843" y="852"/>
                  </a:lnTo>
                  <a:lnTo>
                    <a:pt x="832" y="843"/>
                  </a:lnTo>
                  <a:lnTo>
                    <a:pt x="818" y="836"/>
                  </a:lnTo>
                  <a:lnTo>
                    <a:pt x="805" y="827"/>
                  </a:lnTo>
                  <a:lnTo>
                    <a:pt x="789" y="818"/>
                  </a:lnTo>
                  <a:lnTo>
                    <a:pt x="775" y="812"/>
                  </a:lnTo>
                  <a:lnTo>
                    <a:pt x="764" y="802"/>
                  </a:lnTo>
                  <a:lnTo>
                    <a:pt x="748" y="793"/>
                  </a:lnTo>
                  <a:lnTo>
                    <a:pt x="735" y="787"/>
                  </a:lnTo>
                  <a:lnTo>
                    <a:pt x="721" y="778"/>
                  </a:lnTo>
                  <a:lnTo>
                    <a:pt x="707" y="768"/>
                  </a:lnTo>
                  <a:lnTo>
                    <a:pt x="694" y="759"/>
                  </a:lnTo>
                  <a:lnTo>
                    <a:pt x="680" y="750"/>
                  </a:lnTo>
                  <a:lnTo>
                    <a:pt x="667" y="741"/>
                  </a:lnTo>
                  <a:lnTo>
                    <a:pt x="651" y="732"/>
                  </a:lnTo>
                  <a:lnTo>
                    <a:pt x="637" y="725"/>
                  </a:lnTo>
                  <a:lnTo>
                    <a:pt x="626" y="716"/>
                  </a:lnTo>
                  <a:lnTo>
                    <a:pt x="612" y="707"/>
                  </a:lnTo>
                  <a:lnTo>
                    <a:pt x="599" y="698"/>
                  </a:lnTo>
                  <a:lnTo>
                    <a:pt x="585" y="689"/>
                  </a:lnTo>
                  <a:lnTo>
                    <a:pt x="574" y="680"/>
                  </a:lnTo>
                  <a:lnTo>
                    <a:pt x="560" y="671"/>
                  </a:lnTo>
                  <a:lnTo>
                    <a:pt x="549" y="664"/>
                  </a:lnTo>
                  <a:lnTo>
                    <a:pt x="535" y="655"/>
                  </a:lnTo>
                  <a:lnTo>
                    <a:pt x="524" y="646"/>
                  </a:lnTo>
                  <a:lnTo>
                    <a:pt x="512" y="639"/>
                  </a:lnTo>
                  <a:lnTo>
                    <a:pt x="501" y="630"/>
                  </a:lnTo>
                  <a:lnTo>
                    <a:pt x="490" y="621"/>
                  </a:lnTo>
                  <a:lnTo>
                    <a:pt x="478" y="614"/>
                  </a:lnTo>
                  <a:lnTo>
                    <a:pt x="467" y="605"/>
                  </a:lnTo>
                  <a:lnTo>
                    <a:pt x="460" y="598"/>
                  </a:lnTo>
                  <a:lnTo>
                    <a:pt x="449" y="592"/>
                  </a:lnTo>
                  <a:lnTo>
                    <a:pt x="440" y="585"/>
                  </a:lnTo>
                  <a:lnTo>
                    <a:pt x="431" y="576"/>
                  </a:lnTo>
                  <a:lnTo>
                    <a:pt x="424" y="571"/>
                  </a:lnTo>
                  <a:lnTo>
                    <a:pt x="415" y="562"/>
                  </a:lnTo>
                  <a:lnTo>
                    <a:pt x="408" y="555"/>
                  </a:lnTo>
                  <a:lnTo>
                    <a:pt x="399" y="546"/>
                  </a:lnTo>
                  <a:lnTo>
                    <a:pt x="392" y="540"/>
                  </a:lnTo>
                  <a:lnTo>
                    <a:pt x="383" y="531"/>
                  </a:lnTo>
                  <a:lnTo>
                    <a:pt x="376" y="524"/>
                  </a:lnTo>
                  <a:lnTo>
                    <a:pt x="367" y="515"/>
                  </a:lnTo>
                  <a:lnTo>
                    <a:pt x="361" y="508"/>
                  </a:lnTo>
                  <a:lnTo>
                    <a:pt x="351" y="497"/>
                  </a:lnTo>
                  <a:lnTo>
                    <a:pt x="342" y="487"/>
                  </a:lnTo>
                  <a:lnTo>
                    <a:pt x="336" y="478"/>
                  </a:lnTo>
                  <a:lnTo>
                    <a:pt x="327" y="469"/>
                  </a:lnTo>
                  <a:lnTo>
                    <a:pt x="320" y="460"/>
                  </a:lnTo>
                  <a:lnTo>
                    <a:pt x="313" y="451"/>
                  </a:lnTo>
                  <a:lnTo>
                    <a:pt x="304" y="440"/>
                  </a:lnTo>
                  <a:lnTo>
                    <a:pt x="297" y="431"/>
                  </a:lnTo>
                  <a:lnTo>
                    <a:pt x="288" y="419"/>
                  </a:lnTo>
                  <a:lnTo>
                    <a:pt x="281" y="410"/>
                  </a:lnTo>
                  <a:lnTo>
                    <a:pt x="272" y="401"/>
                  </a:lnTo>
                  <a:lnTo>
                    <a:pt x="265" y="390"/>
                  </a:lnTo>
                  <a:lnTo>
                    <a:pt x="259" y="381"/>
                  </a:lnTo>
                  <a:lnTo>
                    <a:pt x="252" y="370"/>
                  </a:lnTo>
                  <a:lnTo>
                    <a:pt x="243" y="361"/>
                  </a:lnTo>
                  <a:lnTo>
                    <a:pt x="236" y="351"/>
                  </a:lnTo>
                  <a:lnTo>
                    <a:pt x="229" y="340"/>
                  </a:lnTo>
                  <a:lnTo>
                    <a:pt x="222" y="329"/>
                  </a:lnTo>
                  <a:lnTo>
                    <a:pt x="215" y="320"/>
                  </a:lnTo>
                  <a:lnTo>
                    <a:pt x="209" y="311"/>
                  </a:lnTo>
                  <a:lnTo>
                    <a:pt x="202" y="299"/>
                  </a:lnTo>
                  <a:lnTo>
                    <a:pt x="197" y="290"/>
                  </a:lnTo>
                  <a:lnTo>
                    <a:pt x="191" y="281"/>
                  </a:lnTo>
                  <a:lnTo>
                    <a:pt x="184" y="272"/>
                  </a:lnTo>
                  <a:lnTo>
                    <a:pt x="177" y="263"/>
                  </a:lnTo>
                  <a:lnTo>
                    <a:pt x="172" y="252"/>
                  </a:lnTo>
                  <a:lnTo>
                    <a:pt x="166" y="243"/>
                  </a:lnTo>
                  <a:lnTo>
                    <a:pt x="161" y="234"/>
                  </a:lnTo>
                  <a:lnTo>
                    <a:pt x="154" y="225"/>
                  </a:lnTo>
                  <a:lnTo>
                    <a:pt x="150" y="215"/>
                  </a:lnTo>
                  <a:lnTo>
                    <a:pt x="145" y="206"/>
                  </a:lnTo>
                  <a:lnTo>
                    <a:pt x="138" y="200"/>
                  </a:lnTo>
                  <a:lnTo>
                    <a:pt x="134" y="191"/>
                  </a:lnTo>
                  <a:lnTo>
                    <a:pt x="129" y="181"/>
                  </a:lnTo>
                  <a:lnTo>
                    <a:pt x="125" y="175"/>
                  </a:lnTo>
                  <a:lnTo>
                    <a:pt x="120" y="168"/>
                  </a:lnTo>
                  <a:lnTo>
                    <a:pt x="116" y="159"/>
                  </a:lnTo>
                  <a:lnTo>
                    <a:pt x="111" y="152"/>
                  </a:lnTo>
                  <a:lnTo>
                    <a:pt x="107" y="148"/>
                  </a:lnTo>
                  <a:lnTo>
                    <a:pt x="104" y="141"/>
                  </a:lnTo>
                  <a:lnTo>
                    <a:pt x="100" y="134"/>
                  </a:lnTo>
                  <a:lnTo>
                    <a:pt x="98" y="127"/>
                  </a:lnTo>
                  <a:lnTo>
                    <a:pt x="93" y="123"/>
                  </a:lnTo>
                  <a:lnTo>
                    <a:pt x="91" y="116"/>
                  </a:lnTo>
                  <a:lnTo>
                    <a:pt x="86" y="109"/>
                  </a:lnTo>
                  <a:lnTo>
                    <a:pt x="82" y="100"/>
                  </a:lnTo>
                  <a:lnTo>
                    <a:pt x="77" y="93"/>
                  </a:lnTo>
                  <a:lnTo>
                    <a:pt x="77" y="89"/>
                  </a:lnTo>
                  <a:lnTo>
                    <a:pt x="75" y="8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3432" y="2298"/>
              <a:ext cx="812" cy="1160"/>
            </a:xfrm>
            <a:custGeom>
              <a:avLst/>
              <a:gdLst>
                <a:gd name="T0" fmla="*/ 9 w 812"/>
                <a:gd name="T1" fmla="*/ 1115 h 1160"/>
                <a:gd name="T2" fmla="*/ 25 w 812"/>
                <a:gd name="T3" fmla="*/ 1058 h 1160"/>
                <a:gd name="T4" fmla="*/ 48 w 812"/>
                <a:gd name="T5" fmla="*/ 999 h 1160"/>
                <a:gd name="T6" fmla="*/ 75 w 812"/>
                <a:gd name="T7" fmla="*/ 938 h 1160"/>
                <a:gd name="T8" fmla="*/ 107 w 812"/>
                <a:gd name="T9" fmla="*/ 879 h 1160"/>
                <a:gd name="T10" fmla="*/ 139 w 812"/>
                <a:gd name="T11" fmla="*/ 818 h 1160"/>
                <a:gd name="T12" fmla="*/ 175 w 812"/>
                <a:gd name="T13" fmla="*/ 757 h 1160"/>
                <a:gd name="T14" fmla="*/ 213 w 812"/>
                <a:gd name="T15" fmla="*/ 695 h 1160"/>
                <a:gd name="T16" fmla="*/ 252 w 812"/>
                <a:gd name="T17" fmla="*/ 637 h 1160"/>
                <a:gd name="T18" fmla="*/ 293 w 812"/>
                <a:gd name="T19" fmla="*/ 578 h 1160"/>
                <a:gd name="T20" fmla="*/ 333 w 812"/>
                <a:gd name="T21" fmla="*/ 523 h 1160"/>
                <a:gd name="T22" fmla="*/ 374 w 812"/>
                <a:gd name="T23" fmla="*/ 469 h 1160"/>
                <a:gd name="T24" fmla="*/ 415 w 812"/>
                <a:gd name="T25" fmla="*/ 421 h 1160"/>
                <a:gd name="T26" fmla="*/ 442 w 812"/>
                <a:gd name="T27" fmla="*/ 383 h 1160"/>
                <a:gd name="T28" fmla="*/ 472 w 812"/>
                <a:gd name="T29" fmla="*/ 346 h 1160"/>
                <a:gd name="T30" fmla="*/ 497 w 812"/>
                <a:gd name="T31" fmla="*/ 312 h 1160"/>
                <a:gd name="T32" fmla="*/ 524 w 812"/>
                <a:gd name="T33" fmla="*/ 281 h 1160"/>
                <a:gd name="T34" fmla="*/ 547 w 812"/>
                <a:gd name="T35" fmla="*/ 251 h 1160"/>
                <a:gd name="T36" fmla="*/ 569 w 812"/>
                <a:gd name="T37" fmla="*/ 220 h 1160"/>
                <a:gd name="T38" fmla="*/ 590 w 812"/>
                <a:gd name="T39" fmla="*/ 195 h 1160"/>
                <a:gd name="T40" fmla="*/ 624 w 812"/>
                <a:gd name="T41" fmla="*/ 152 h 1160"/>
                <a:gd name="T42" fmla="*/ 651 w 812"/>
                <a:gd name="T43" fmla="*/ 115 h 1160"/>
                <a:gd name="T44" fmla="*/ 689 w 812"/>
                <a:gd name="T45" fmla="*/ 84 h 1160"/>
                <a:gd name="T46" fmla="*/ 728 w 812"/>
                <a:gd name="T47" fmla="*/ 54 h 1160"/>
                <a:gd name="T48" fmla="*/ 764 w 812"/>
                <a:gd name="T49" fmla="*/ 27 h 1160"/>
                <a:gd name="T50" fmla="*/ 798 w 812"/>
                <a:gd name="T51" fmla="*/ 7 h 1160"/>
                <a:gd name="T52" fmla="*/ 807 w 812"/>
                <a:gd name="T53" fmla="*/ 9 h 1160"/>
                <a:gd name="T54" fmla="*/ 780 w 812"/>
                <a:gd name="T55" fmla="*/ 31 h 1160"/>
                <a:gd name="T56" fmla="*/ 748 w 812"/>
                <a:gd name="T57" fmla="*/ 68 h 1160"/>
                <a:gd name="T58" fmla="*/ 714 w 812"/>
                <a:gd name="T59" fmla="*/ 111 h 1160"/>
                <a:gd name="T60" fmla="*/ 673 w 812"/>
                <a:gd name="T61" fmla="*/ 165 h 1160"/>
                <a:gd name="T62" fmla="*/ 630 w 812"/>
                <a:gd name="T63" fmla="*/ 226 h 1160"/>
                <a:gd name="T64" fmla="*/ 583 w 812"/>
                <a:gd name="T65" fmla="*/ 297 h 1160"/>
                <a:gd name="T66" fmla="*/ 535 w 812"/>
                <a:gd name="T67" fmla="*/ 367 h 1160"/>
                <a:gd name="T68" fmla="*/ 483 w 812"/>
                <a:gd name="T69" fmla="*/ 437 h 1160"/>
                <a:gd name="T70" fmla="*/ 433 w 812"/>
                <a:gd name="T71" fmla="*/ 510 h 1160"/>
                <a:gd name="T72" fmla="*/ 388 w 812"/>
                <a:gd name="T73" fmla="*/ 578 h 1160"/>
                <a:gd name="T74" fmla="*/ 345 w 812"/>
                <a:gd name="T75" fmla="*/ 639 h 1160"/>
                <a:gd name="T76" fmla="*/ 306 w 812"/>
                <a:gd name="T77" fmla="*/ 693 h 1160"/>
                <a:gd name="T78" fmla="*/ 272 w 812"/>
                <a:gd name="T79" fmla="*/ 736 h 1160"/>
                <a:gd name="T80" fmla="*/ 245 w 812"/>
                <a:gd name="T81" fmla="*/ 773 h 1160"/>
                <a:gd name="T82" fmla="*/ 216 w 812"/>
                <a:gd name="T83" fmla="*/ 813 h 1160"/>
                <a:gd name="T84" fmla="*/ 186 w 812"/>
                <a:gd name="T85" fmla="*/ 854 h 1160"/>
                <a:gd name="T86" fmla="*/ 159 w 812"/>
                <a:gd name="T87" fmla="*/ 897 h 1160"/>
                <a:gd name="T88" fmla="*/ 130 w 812"/>
                <a:gd name="T89" fmla="*/ 940 h 1160"/>
                <a:gd name="T90" fmla="*/ 105 w 812"/>
                <a:gd name="T91" fmla="*/ 983 h 1160"/>
                <a:gd name="T92" fmla="*/ 80 w 812"/>
                <a:gd name="T93" fmla="*/ 1022 h 1160"/>
                <a:gd name="T94" fmla="*/ 57 w 812"/>
                <a:gd name="T95" fmla="*/ 1060 h 1160"/>
                <a:gd name="T96" fmla="*/ 37 w 812"/>
                <a:gd name="T97" fmla="*/ 1092 h 1160"/>
                <a:gd name="T98" fmla="*/ 18 w 812"/>
                <a:gd name="T99" fmla="*/ 1124 h 1160"/>
                <a:gd name="T100" fmla="*/ 0 w 812"/>
                <a:gd name="T101" fmla="*/ 1160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2" h="1160">
                  <a:moveTo>
                    <a:pt x="0" y="1160"/>
                  </a:moveTo>
                  <a:lnTo>
                    <a:pt x="0" y="1146"/>
                  </a:lnTo>
                  <a:lnTo>
                    <a:pt x="3" y="1137"/>
                  </a:lnTo>
                  <a:lnTo>
                    <a:pt x="7" y="1126"/>
                  </a:lnTo>
                  <a:lnTo>
                    <a:pt x="9" y="1115"/>
                  </a:lnTo>
                  <a:lnTo>
                    <a:pt x="12" y="1103"/>
                  </a:lnTo>
                  <a:lnTo>
                    <a:pt x="16" y="1092"/>
                  </a:lnTo>
                  <a:lnTo>
                    <a:pt x="18" y="1081"/>
                  </a:lnTo>
                  <a:lnTo>
                    <a:pt x="23" y="1069"/>
                  </a:lnTo>
                  <a:lnTo>
                    <a:pt x="25" y="1058"/>
                  </a:lnTo>
                  <a:lnTo>
                    <a:pt x="30" y="1044"/>
                  </a:lnTo>
                  <a:lnTo>
                    <a:pt x="34" y="1033"/>
                  </a:lnTo>
                  <a:lnTo>
                    <a:pt x="39" y="1022"/>
                  </a:lnTo>
                  <a:lnTo>
                    <a:pt x="43" y="1011"/>
                  </a:lnTo>
                  <a:lnTo>
                    <a:pt x="48" y="999"/>
                  </a:lnTo>
                  <a:lnTo>
                    <a:pt x="52" y="988"/>
                  </a:lnTo>
                  <a:lnTo>
                    <a:pt x="59" y="977"/>
                  </a:lnTo>
                  <a:lnTo>
                    <a:pt x="64" y="963"/>
                  </a:lnTo>
                  <a:lnTo>
                    <a:pt x="68" y="952"/>
                  </a:lnTo>
                  <a:lnTo>
                    <a:pt x="75" y="938"/>
                  </a:lnTo>
                  <a:lnTo>
                    <a:pt x="82" y="927"/>
                  </a:lnTo>
                  <a:lnTo>
                    <a:pt x="86" y="913"/>
                  </a:lnTo>
                  <a:lnTo>
                    <a:pt x="93" y="902"/>
                  </a:lnTo>
                  <a:lnTo>
                    <a:pt x="98" y="890"/>
                  </a:lnTo>
                  <a:lnTo>
                    <a:pt x="107" y="879"/>
                  </a:lnTo>
                  <a:lnTo>
                    <a:pt x="111" y="865"/>
                  </a:lnTo>
                  <a:lnTo>
                    <a:pt x="118" y="854"/>
                  </a:lnTo>
                  <a:lnTo>
                    <a:pt x="125" y="843"/>
                  </a:lnTo>
                  <a:lnTo>
                    <a:pt x="132" y="829"/>
                  </a:lnTo>
                  <a:lnTo>
                    <a:pt x="139" y="818"/>
                  </a:lnTo>
                  <a:lnTo>
                    <a:pt x="145" y="804"/>
                  </a:lnTo>
                  <a:lnTo>
                    <a:pt x="152" y="793"/>
                  </a:lnTo>
                  <a:lnTo>
                    <a:pt x="161" y="782"/>
                  </a:lnTo>
                  <a:lnTo>
                    <a:pt x="168" y="768"/>
                  </a:lnTo>
                  <a:lnTo>
                    <a:pt x="175" y="757"/>
                  </a:lnTo>
                  <a:lnTo>
                    <a:pt x="182" y="743"/>
                  </a:lnTo>
                  <a:lnTo>
                    <a:pt x="191" y="732"/>
                  </a:lnTo>
                  <a:lnTo>
                    <a:pt x="198" y="720"/>
                  </a:lnTo>
                  <a:lnTo>
                    <a:pt x="207" y="709"/>
                  </a:lnTo>
                  <a:lnTo>
                    <a:pt x="213" y="695"/>
                  </a:lnTo>
                  <a:lnTo>
                    <a:pt x="222" y="684"/>
                  </a:lnTo>
                  <a:lnTo>
                    <a:pt x="229" y="671"/>
                  </a:lnTo>
                  <a:lnTo>
                    <a:pt x="236" y="659"/>
                  </a:lnTo>
                  <a:lnTo>
                    <a:pt x="245" y="648"/>
                  </a:lnTo>
                  <a:lnTo>
                    <a:pt x="252" y="637"/>
                  </a:lnTo>
                  <a:lnTo>
                    <a:pt x="261" y="625"/>
                  </a:lnTo>
                  <a:lnTo>
                    <a:pt x="268" y="614"/>
                  </a:lnTo>
                  <a:lnTo>
                    <a:pt x="277" y="603"/>
                  </a:lnTo>
                  <a:lnTo>
                    <a:pt x="286" y="591"/>
                  </a:lnTo>
                  <a:lnTo>
                    <a:pt x="293" y="578"/>
                  </a:lnTo>
                  <a:lnTo>
                    <a:pt x="302" y="566"/>
                  </a:lnTo>
                  <a:lnTo>
                    <a:pt x="309" y="555"/>
                  </a:lnTo>
                  <a:lnTo>
                    <a:pt x="318" y="546"/>
                  </a:lnTo>
                  <a:lnTo>
                    <a:pt x="327" y="532"/>
                  </a:lnTo>
                  <a:lnTo>
                    <a:pt x="333" y="523"/>
                  </a:lnTo>
                  <a:lnTo>
                    <a:pt x="343" y="512"/>
                  </a:lnTo>
                  <a:lnTo>
                    <a:pt x="352" y="501"/>
                  </a:lnTo>
                  <a:lnTo>
                    <a:pt x="358" y="489"/>
                  </a:lnTo>
                  <a:lnTo>
                    <a:pt x="367" y="480"/>
                  </a:lnTo>
                  <a:lnTo>
                    <a:pt x="374" y="469"/>
                  </a:lnTo>
                  <a:lnTo>
                    <a:pt x="383" y="460"/>
                  </a:lnTo>
                  <a:lnTo>
                    <a:pt x="392" y="448"/>
                  </a:lnTo>
                  <a:lnTo>
                    <a:pt x="399" y="439"/>
                  </a:lnTo>
                  <a:lnTo>
                    <a:pt x="406" y="428"/>
                  </a:lnTo>
                  <a:lnTo>
                    <a:pt x="415" y="421"/>
                  </a:lnTo>
                  <a:lnTo>
                    <a:pt x="422" y="412"/>
                  </a:lnTo>
                  <a:lnTo>
                    <a:pt x="426" y="405"/>
                  </a:lnTo>
                  <a:lnTo>
                    <a:pt x="431" y="399"/>
                  </a:lnTo>
                  <a:lnTo>
                    <a:pt x="438" y="392"/>
                  </a:lnTo>
                  <a:lnTo>
                    <a:pt x="442" y="383"/>
                  </a:lnTo>
                  <a:lnTo>
                    <a:pt x="449" y="376"/>
                  </a:lnTo>
                  <a:lnTo>
                    <a:pt x="454" y="369"/>
                  </a:lnTo>
                  <a:lnTo>
                    <a:pt x="460" y="362"/>
                  </a:lnTo>
                  <a:lnTo>
                    <a:pt x="465" y="353"/>
                  </a:lnTo>
                  <a:lnTo>
                    <a:pt x="472" y="346"/>
                  </a:lnTo>
                  <a:lnTo>
                    <a:pt x="476" y="340"/>
                  </a:lnTo>
                  <a:lnTo>
                    <a:pt x="483" y="335"/>
                  </a:lnTo>
                  <a:lnTo>
                    <a:pt x="488" y="328"/>
                  </a:lnTo>
                  <a:lnTo>
                    <a:pt x="492" y="322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1"/>
                  </a:lnTo>
                  <a:lnTo>
                    <a:pt x="515" y="294"/>
                  </a:lnTo>
                  <a:lnTo>
                    <a:pt x="517" y="288"/>
                  </a:lnTo>
                  <a:lnTo>
                    <a:pt x="524" y="281"/>
                  </a:lnTo>
                  <a:lnTo>
                    <a:pt x="528" y="274"/>
                  </a:lnTo>
                  <a:lnTo>
                    <a:pt x="533" y="267"/>
                  </a:lnTo>
                  <a:lnTo>
                    <a:pt x="537" y="263"/>
                  </a:lnTo>
                  <a:lnTo>
                    <a:pt x="542" y="256"/>
                  </a:lnTo>
                  <a:lnTo>
                    <a:pt x="547" y="251"/>
                  </a:lnTo>
                  <a:lnTo>
                    <a:pt x="551" y="244"/>
                  </a:lnTo>
                  <a:lnTo>
                    <a:pt x="556" y="238"/>
                  </a:lnTo>
                  <a:lnTo>
                    <a:pt x="560" y="233"/>
                  </a:lnTo>
                  <a:lnTo>
                    <a:pt x="565" y="226"/>
                  </a:lnTo>
                  <a:lnTo>
                    <a:pt x="569" y="220"/>
                  </a:lnTo>
                  <a:lnTo>
                    <a:pt x="574" y="215"/>
                  </a:lnTo>
                  <a:lnTo>
                    <a:pt x="578" y="211"/>
                  </a:lnTo>
                  <a:lnTo>
                    <a:pt x="583" y="204"/>
                  </a:lnTo>
                  <a:lnTo>
                    <a:pt x="585" y="199"/>
                  </a:lnTo>
                  <a:lnTo>
                    <a:pt x="590" y="195"/>
                  </a:lnTo>
                  <a:lnTo>
                    <a:pt x="594" y="188"/>
                  </a:lnTo>
                  <a:lnTo>
                    <a:pt x="601" y="179"/>
                  </a:lnTo>
                  <a:lnTo>
                    <a:pt x="610" y="170"/>
                  </a:lnTo>
                  <a:lnTo>
                    <a:pt x="617" y="161"/>
                  </a:lnTo>
                  <a:lnTo>
                    <a:pt x="624" y="152"/>
                  </a:lnTo>
                  <a:lnTo>
                    <a:pt x="628" y="143"/>
                  </a:lnTo>
                  <a:lnTo>
                    <a:pt x="637" y="136"/>
                  </a:lnTo>
                  <a:lnTo>
                    <a:pt x="642" y="129"/>
                  </a:lnTo>
                  <a:lnTo>
                    <a:pt x="646" y="122"/>
                  </a:lnTo>
                  <a:lnTo>
                    <a:pt x="651" y="115"/>
                  </a:lnTo>
                  <a:lnTo>
                    <a:pt x="658" y="111"/>
                  </a:lnTo>
                  <a:lnTo>
                    <a:pt x="667" y="102"/>
                  </a:lnTo>
                  <a:lnTo>
                    <a:pt x="673" y="97"/>
                  </a:lnTo>
                  <a:lnTo>
                    <a:pt x="680" y="90"/>
                  </a:lnTo>
                  <a:lnTo>
                    <a:pt x="689" y="84"/>
                  </a:lnTo>
                  <a:lnTo>
                    <a:pt x="696" y="77"/>
                  </a:lnTo>
                  <a:lnTo>
                    <a:pt x="705" y="72"/>
                  </a:lnTo>
                  <a:lnTo>
                    <a:pt x="712" y="65"/>
                  </a:lnTo>
                  <a:lnTo>
                    <a:pt x="719" y="59"/>
                  </a:lnTo>
                  <a:lnTo>
                    <a:pt x="728" y="54"/>
                  </a:lnTo>
                  <a:lnTo>
                    <a:pt x="735" y="47"/>
                  </a:lnTo>
                  <a:lnTo>
                    <a:pt x="741" y="43"/>
                  </a:lnTo>
                  <a:lnTo>
                    <a:pt x="748" y="36"/>
                  </a:lnTo>
                  <a:lnTo>
                    <a:pt x="755" y="31"/>
                  </a:lnTo>
                  <a:lnTo>
                    <a:pt x="764" y="27"/>
                  </a:lnTo>
                  <a:lnTo>
                    <a:pt x="769" y="22"/>
                  </a:lnTo>
                  <a:lnTo>
                    <a:pt x="775" y="18"/>
                  </a:lnTo>
                  <a:lnTo>
                    <a:pt x="782" y="16"/>
                  </a:lnTo>
                  <a:lnTo>
                    <a:pt x="789" y="13"/>
                  </a:lnTo>
                  <a:lnTo>
                    <a:pt x="798" y="7"/>
                  </a:lnTo>
                  <a:lnTo>
                    <a:pt x="805" y="2"/>
                  </a:lnTo>
                  <a:lnTo>
                    <a:pt x="809" y="0"/>
                  </a:lnTo>
                  <a:lnTo>
                    <a:pt x="812" y="0"/>
                  </a:lnTo>
                  <a:lnTo>
                    <a:pt x="812" y="2"/>
                  </a:lnTo>
                  <a:lnTo>
                    <a:pt x="807" y="9"/>
                  </a:lnTo>
                  <a:lnTo>
                    <a:pt x="803" y="11"/>
                  </a:lnTo>
                  <a:lnTo>
                    <a:pt x="798" y="16"/>
                  </a:lnTo>
                  <a:lnTo>
                    <a:pt x="794" y="20"/>
                  </a:lnTo>
                  <a:lnTo>
                    <a:pt x="789" y="27"/>
                  </a:lnTo>
                  <a:lnTo>
                    <a:pt x="780" y="31"/>
                  </a:lnTo>
                  <a:lnTo>
                    <a:pt x="771" y="43"/>
                  </a:lnTo>
                  <a:lnTo>
                    <a:pt x="764" y="47"/>
                  </a:lnTo>
                  <a:lnTo>
                    <a:pt x="760" y="54"/>
                  </a:lnTo>
                  <a:lnTo>
                    <a:pt x="753" y="61"/>
                  </a:lnTo>
                  <a:lnTo>
                    <a:pt x="748" y="68"/>
                  </a:lnTo>
                  <a:lnTo>
                    <a:pt x="741" y="75"/>
                  </a:lnTo>
                  <a:lnTo>
                    <a:pt x="737" y="84"/>
                  </a:lnTo>
                  <a:lnTo>
                    <a:pt x="728" y="93"/>
                  </a:lnTo>
                  <a:lnTo>
                    <a:pt x="721" y="102"/>
                  </a:lnTo>
                  <a:lnTo>
                    <a:pt x="714" y="111"/>
                  </a:lnTo>
                  <a:lnTo>
                    <a:pt x="707" y="122"/>
                  </a:lnTo>
                  <a:lnTo>
                    <a:pt x="698" y="131"/>
                  </a:lnTo>
                  <a:lnTo>
                    <a:pt x="692" y="143"/>
                  </a:lnTo>
                  <a:lnTo>
                    <a:pt x="683" y="154"/>
                  </a:lnTo>
                  <a:lnTo>
                    <a:pt x="673" y="165"/>
                  </a:lnTo>
                  <a:lnTo>
                    <a:pt x="667" y="177"/>
                  </a:lnTo>
                  <a:lnTo>
                    <a:pt x="658" y="190"/>
                  </a:lnTo>
                  <a:lnTo>
                    <a:pt x="649" y="201"/>
                  </a:lnTo>
                  <a:lnTo>
                    <a:pt x="639" y="215"/>
                  </a:lnTo>
                  <a:lnTo>
                    <a:pt x="630" y="226"/>
                  </a:lnTo>
                  <a:lnTo>
                    <a:pt x="621" y="242"/>
                  </a:lnTo>
                  <a:lnTo>
                    <a:pt x="612" y="254"/>
                  </a:lnTo>
                  <a:lnTo>
                    <a:pt x="601" y="267"/>
                  </a:lnTo>
                  <a:lnTo>
                    <a:pt x="592" y="281"/>
                  </a:lnTo>
                  <a:lnTo>
                    <a:pt x="583" y="297"/>
                  </a:lnTo>
                  <a:lnTo>
                    <a:pt x="574" y="310"/>
                  </a:lnTo>
                  <a:lnTo>
                    <a:pt x="565" y="324"/>
                  </a:lnTo>
                  <a:lnTo>
                    <a:pt x="553" y="337"/>
                  </a:lnTo>
                  <a:lnTo>
                    <a:pt x="544" y="353"/>
                  </a:lnTo>
                  <a:lnTo>
                    <a:pt x="535" y="367"/>
                  </a:lnTo>
                  <a:lnTo>
                    <a:pt x="524" y="380"/>
                  </a:lnTo>
                  <a:lnTo>
                    <a:pt x="515" y="394"/>
                  </a:lnTo>
                  <a:lnTo>
                    <a:pt x="506" y="410"/>
                  </a:lnTo>
                  <a:lnTo>
                    <a:pt x="494" y="424"/>
                  </a:lnTo>
                  <a:lnTo>
                    <a:pt x="483" y="437"/>
                  </a:lnTo>
                  <a:lnTo>
                    <a:pt x="474" y="453"/>
                  </a:lnTo>
                  <a:lnTo>
                    <a:pt x="465" y="469"/>
                  </a:lnTo>
                  <a:lnTo>
                    <a:pt x="454" y="482"/>
                  </a:lnTo>
                  <a:lnTo>
                    <a:pt x="445" y="496"/>
                  </a:lnTo>
                  <a:lnTo>
                    <a:pt x="433" y="510"/>
                  </a:lnTo>
                  <a:lnTo>
                    <a:pt x="424" y="523"/>
                  </a:lnTo>
                  <a:lnTo>
                    <a:pt x="415" y="537"/>
                  </a:lnTo>
                  <a:lnTo>
                    <a:pt x="406" y="550"/>
                  </a:lnTo>
                  <a:lnTo>
                    <a:pt x="397" y="564"/>
                  </a:lnTo>
                  <a:lnTo>
                    <a:pt x="388" y="578"/>
                  </a:lnTo>
                  <a:lnTo>
                    <a:pt x="379" y="589"/>
                  </a:lnTo>
                  <a:lnTo>
                    <a:pt x="370" y="603"/>
                  </a:lnTo>
                  <a:lnTo>
                    <a:pt x="361" y="614"/>
                  </a:lnTo>
                  <a:lnTo>
                    <a:pt x="352" y="628"/>
                  </a:lnTo>
                  <a:lnTo>
                    <a:pt x="345" y="639"/>
                  </a:lnTo>
                  <a:lnTo>
                    <a:pt x="336" y="650"/>
                  </a:lnTo>
                  <a:lnTo>
                    <a:pt x="327" y="661"/>
                  </a:lnTo>
                  <a:lnTo>
                    <a:pt x="320" y="673"/>
                  </a:lnTo>
                  <a:lnTo>
                    <a:pt x="313" y="682"/>
                  </a:lnTo>
                  <a:lnTo>
                    <a:pt x="306" y="693"/>
                  </a:lnTo>
                  <a:lnTo>
                    <a:pt x="297" y="702"/>
                  </a:lnTo>
                  <a:lnTo>
                    <a:pt x="293" y="711"/>
                  </a:lnTo>
                  <a:lnTo>
                    <a:pt x="284" y="720"/>
                  </a:lnTo>
                  <a:lnTo>
                    <a:pt x="279" y="729"/>
                  </a:lnTo>
                  <a:lnTo>
                    <a:pt x="272" y="736"/>
                  </a:lnTo>
                  <a:lnTo>
                    <a:pt x="268" y="745"/>
                  </a:lnTo>
                  <a:lnTo>
                    <a:pt x="261" y="750"/>
                  </a:lnTo>
                  <a:lnTo>
                    <a:pt x="256" y="759"/>
                  </a:lnTo>
                  <a:lnTo>
                    <a:pt x="250" y="766"/>
                  </a:lnTo>
                  <a:lnTo>
                    <a:pt x="245" y="773"/>
                  </a:lnTo>
                  <a:lnTo>
                    <a:pt x="238" y="779"/>
                  </a:lnTo>
                  <a:lnTo>
                    <a:pt x="232" y="788"/>
                  </a:lnTo>
                  <a:lnTo>
                    <a:pt x="227" y="795"/>
                  </a:lnTo>
                  <a:lnTo>
                    <a:pt x="222" y="804"/>
                  </a:lnTo>
                  <a:lnTo>
                    <a:pt x="216" y="813"/>
                  </a:lnTo>
                  <a:lnTo>
                    <a:pt x="209" y="820"/>
                  </a:lnTo>
                  <a:lnTo>
                    <a:pt x="204" y="829"/>
                  </a:lnTo>
                  <a:lnTo>
                    <a:pt x="198" y="838"/>
                  </a:lnTo>
                  <a:lnTo>
                    <a:pt x="193" y="845"/>
                  </a:lnTo>
                  <a:lnTo>
                    <a:pt x="186" y="854"/>
                  </a:lnTo>
                  <a:lnTo>
                    <a:pt x="182" y="863"/>
                  </a:lnTo>
                  <a:lnTo>
                    <a:pt x="175" y="872"/>
                  </a:lnTo>
                  <a:lnTo>
                    <a:pt x="170" y="881"/>
                  </a:lnTo>
                  <a:lnTo>
                    <a:pt x="164" y="888"/>
                  </a:lnTo>
                  <a:lnTo>
                    <a:pt x="159" y="897"/>
                  </a:lnTo>
                  <a:lnTo>
                    <a:pt x="152" y="906"/>
                  </a:lnTo>
                  <a:lnTo>
                    <a:pt x="145" y="913"/>
                  </a:lnTo>
                  <a:lnTo>
                    <a:pt x="141" y="922"/>
                  </a:lnTo>
                  <a:lnTo>
                    <a:pt x="136" y="931"/>
                  </a:lnTo>
                  <a:lnTo>
                    <a:pt x="130" y="940"/>
                  </a:lnTo>
                  <a:lnTo>
                    <a:pt x="125" y="949"/>
                  </a:lnTo>
                  <a:lnTo>
                    <a:pt x="120" y="958"/>
                  </a:lnTo>
                  <a:lnTo>
                    <a:pt x="116" y="965"/>
                  </a:lnTo>
                  <a:lnTo>
                    <a:pt x="109" y="974"/>
                  </a:lnTo>
                  <a:lnTo>
                    <a:pt x="105" y="983"/>
                  </a:lnTo>
                  <a:lnTo>
                    <a:pt x="98" y="990"/>
                  </a:lnTo>
                  <a:lnTo>
                    <a:pt x="93" y="999"/>
                  </a:lnTo>
                  <a:lnTo>
                    <a:pt x="91" y="1008"/>
                  </a:lnTo>
                  <a:lnTo>
                    <a:pt x="84" y="1015"/>
                  </a:lnTo>
                  <a:lnTo>
                    <a:pt x="80" y="1022"/>
                  </a:lnTo>
                  <a:lnTo>
                    <a:pt x="75" y="1031"/>
                  </a:lnTo>
                  <a:lnTo>
                    <a:pt x="71" y="1038"/>
                  </a:lnTo>
                  <a:lnTo>
                    <a:pt x="66" y="1044"/>
                  </a:lnTo>
                  <a:lnTo>
                    <a:pt x="62" y="1054"/>
                  </a:lnTo>
                  <a:lnTo>
                    <a:pt x="57" y="1060"/>
                  </a:lnTo>
                  <a:lnTo>
                    <a:pt x="52" y="1067"/>
                  </a:lnTo>
                  <a:lnTo>
                    <a:pt x="48" y="1074"/>
                  </a:lnTo>
                  <a:lnTo>
                    <a:pt x="43" y="1078"/>
                  </a:lnTo>
                  <a:lnTo>
                    <a:pt x="39" y="1085"/>
                  </a:lnTo>
                  <a:lnTo>
                    <a:pt x="37" y="1092"/>
                  </a:lnTo>
                  <a:lnTo>
                    <a:pt x="34" y="1097"/>
                  </a:lnTo>
                  <a:lnTo>
                    <a:pt x="30" y="1103"/>
                  </a:lnTo>
                  <a:lnTo>
                    <a:pt x="28" y="1108"/>
                  </a:lnTo>
                  <a:lnTo>
                    <a:pt x="25" y="1115"/>
                  </a:lnTo>
                  <a:lnTo>
                    <a:pt x="18" y="1124"/>
                  </a:lnTo>
                  <a:lnTo>
                    <a:pt x="14" y="1133"/>
                  </a:lnTo>
                  <a:lnTo>
                    <a:pt x="9" y="1140"/>
                  </a:lnTo>
                  <a:lnTo>
                    <a:pt x="7" y="1146"/>
                  </a:lnTo>
                  <a:lnTo>
                    <a:pt x="0" y="1156"/>
                  </a:lnTo>
                  <a:lnTo>
                    <a:pt x="0" y="1160"/>
                  </a:lnTo>
                  <a:lnTo>
                    <a:pt x="0" y="11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1530" y="1473"/>
              <a:ext cx="320" cy="211"/>
            </a:xfrm>
            <a:custGeom>
              <a:avLst/>
              <a:gdLst>
                <a:gd name="T0" fmla="*/ 0 w 319"/>
                <a:gd name="T1" fmla="*/ 0 h 211"/>
                <a:gd name="T2" fmla="*/ 6 w 319"/>
                <a:gd name="T3" fmla="*/ 0 h 211"/>
                <a:gd name="T4" fmla="*/ 13 w 319"/>
                <a:gd name="T5" fmla="*/ 2 h 211"/>
                <a:gd name="T6" fmla="*/ 20 w 319"/>
                <a:gd name="T7" fmla="*/ 4 h 211"/>
                <a:gd name="T8" fmla="*/ 27 w 319"/>
                <a:gd name="T9" fmla="*/ 7 h 211"/>
                <a:gd name="T10" fmla="*/ 34 w 319"/>
                <a:gd name="T11" fmla="*/ 9 h 211"/>
                <a:gd name="T12" fmla="*/ 40 w 319"/>
                <a:gd name="T13" fmla="*/ 11 h 211"/>
                <a:gd name="T14" fmla="*/ 47 w 319"/>
                <a:gd name="T15" fmla="*/ 13 h 211"/>
                <a:gd name="T16" fmla="*/ 56 w 319"/>
                <a:gd name="T17" fmla="*/ 16 h 211"/>
                <a:gd name="T18" fmla="*/ 63 w 319"/>
                <a:gd name="T19" fmla="*/ 18 h 211"/>
                <a:gd name="T20" fmla="*/ 70 w 319"/>
                <a:gd name="T21" fmla="*/ 20 h 211"/>
                <a:gd name="T22" fmla="*/ 77 w 319"/>
                <a:gd name="T23" fmla="*/ 25 h 211"/>
                <a:gd name="T24" fmla="*/ 84 w 319"/>
                <a:gd name="T25" fmla="*/ 27 h 211"/>
                <a:gd name="T26" fmla="*/ 90 w 319"/>
                <a:gd name="T27" fmla="*/ 29 h 211"/>
                <a:gd name="T28" fmla="*/ 99 w 319"/>
                <a:gd name="T29" fmla="*/ 32 h 211"/>
                <a:gd name="T30" fmla="*/ 106 w 319"/>
                <a:gd name="T31" fmla="*/ 36 h 211"/>
                <a:gd name="T32" fmla="*/ 113 w 319"/>
                <a:gd name="T33" fmla="*/ 38 h 211"/>
                <a:gd name="T34" fmla="*/ 120 w 319"/>
                <a:gd name="T35" fmla="*/ 41 h 211"/>
                <a:gd name="T36" fmla="*/ 129 w 319"/>
                <a:gd name="T37" fmla="*/ 45 h 211"/>
                <a:gd name="T38" fmla="*/ 133 w 319"/>
                <a:gd name="T39" fmla="*/ 47 h 211"/>
                <a:gd name="T40" fmla="*/ 142 w 319"/>
                <a:gd name="T41" fmla="*/ 50 h 211"/>
                <a:gd name="T42" fmla="*/ 147 w 319"/>
                <a:gd name="T43" fmla="*/ 54 h 211"/>
                <a:gd name="T44" fmla="*/ 156 w 319"/>
                <a:gd name="T45" fmla="*/ 56 h 211"/>
                <a:gd name="T46" fmla="*/ 161 w 319"/>
                <a:gd name="T47" fmla="*/ 61 h 211"/>
                <a:gd name="T48" fmla="*/ 170 w 319"/>
                <a:gd name="T49" fmla="*/ 63 h 211"/>
                <a:gd name="T50" fmla="*/ 176 w 319"/>
                <a:gd name="T51" fmla="*/ 68 h 211"/>
                <a:gd name="T52" fmla="*/ 183 w 319"/>
                <a:gd name="T53" fmla="*/ 70 h 211"/>
                <a:gd name="T54" fmla="*/ 190 w 319"/>
                <a:gd name="T55" fmla="*/ 75 h 211"/>
                <a:gd name="T56" fmla="*/ 197 w 319"/>
                <a:gd name="T57" fmla="*/ 79 h 211"/>
                <a:gd name="T58" fmla="*/ 204 w 319"/>
                <a:gd name="T59" fmla="*/ 81 h 211"/>
                <a:gd name="T60" fmla="*/ 210 w 319"/>
                <a:gd name="T61" fmla="*/ 86 h 211"/>
                <a:gd name="T62" fmla="*/ 217 w 319"/>
                <a:gd name="T63" fmla="*/ 88 h 211"/>
                <a:gd name="T64" fmla="*/ 224 w 319"/>
                <a:gd name="T65" fmla="*/ 93 h 211"/>
                <a:gd name="T66" fmla="*/ 229 w 319"/>
                <a:gd name="T67" fmla="*/ 97 h 211"/>
                <a:gd name="T68" fmla="*/ 235 w 319"/>
                <a:gd name="T69" fmla="*/ 102 h 211"/>
                <a:gd name="T70" fmla="*/ 242 w 319"/>
                <a:gd name="T71" fmla="*/ 104 h 211"/>
                <a:gd name="T72" fmla="*/ 247 w 319"/>
                <a:gd name="T73" fmla="*/ 109 h 211"/>
                <a:gd name="T74" fmla="*/ 251 w 319"/>
                <a:gd name="T75" fmla="*/ 113 h 211"/>
                <a:gd name="T76" fmla="*/ 258 w 319"/>
                <a:gd name="T77" fmla="*/ 120 h 211"/>
                <a:gd name="T78" fmla="*/ 263 w 319"/>
                <a:gd name="T79" fmla="*/ 124 h 211"/>
                <a:gd name="T80" fmla="*/ 267 w 319"/>
                <a:gd name="T81" fmla="*/ 129 h 211"/>
                <a:gd name="T82" fmla="*/ 276 w 319"/>
                <a:gd name="T83" fmla="*/ 138 h 211"/>
                <a:gd name="T84" fmla="*/ 283 w 319"/>
                <a:gd name="T85" fmla="*/ 149 h 211"/>
                <a:gd name="T86" fmla="*/ 290 w 319"/>
                <a:gd name="T87" fmla="*/ 158 h 211"/>
                <a:gd name="T88" fmla="*/ 299 w 319"/>
                <a:gd name="T89" fmla="*/ 168 h 211"/>
                <a:gd name="T90" fmla="*/ 301 w 319"/>
                <a:gd name="T91" fmla="*/ 177 h 211"/>
                <a:gd name="T92" fmla="*/ 306 w 319"/>
                <a:gd name="T93" fmla="*/ 186 h 211"/>
                <a:gd name="T94" fmla="*/ 310 w 319"/>
                <a:gd name="T95" fmla="*/ 192 h 211"/>
                <a:gd name="T96" fmla="*/ 312 w 319"/>
                <a:gd name="T97" fmla="*/ 199 h 211"/>
                <a:gd name="T98" fmla="*/ 315 w 319"/>
                <a:gd name="T99" fmla="*/ 204 h 211"/>
                <a:gd name="T100" fmla="*/ 317 w 319"/>
                <a:gd name="T101" fmla="*/ 208 h 211"/>
                <a:gd name="T102" fmla="*/ 319 w 319"/>
                <a:gd name="T103" fmla="*/ 211 h 211"/>
                <a:gd name="T104" fmla="*/ 319 w 319"/>
                <a:gd name="T105" fmla="*/ 211 h 211"/>
                <a:gd name="T106" fmla="*/ 47 w 319"/>
                <a:gd name="T107" fmla="*/ 56 h 211"/>
                <a:gd name="T108" fmla="*/ 0 w 319"/>
                <a:gd name="T109" fmla="*/ 0 h 211"/>
                <a:gd name="T110" fmla="*/ 0 w 319"/>
                <a:gd name="T11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211">
                  <a:moveTo>
                    <a:pt x="0" y="0"/>
                  </a:moveTo>
                  <a:lnTo>
                    <a:pt x="6" y="0"/>
                  </a:lnTo>
                  <a:lnTo>
                    <a:pt x="13" y="2"/>
                  </a:lnTo>
                  <a:lnTo>
                    <a:pt x="20" y="4"/>
                  </a:lnTo>
                  <a:lnTo>
                    <a:pt x="27" y="7"/>
                  </a:lnTo>
                  <a:lnTo>
                    <a:pt x="34" y="9"/>
                  </a:lnTo>
                  <a:lnTo>
                    <a:pt x="40" y="11"/>
                  </a:lnTo>
                  <a:lnTo>
                    <a:pt x="47" y="13"/>
                  </a:lnTo>
                  <a:lnTo>
                    <a:pt x="56" y="16"/>
                  </a:lnTo>
                  <a:lnTo>
                    <a:pt x="63" y="18"/>
                  </a:lnTo>
                  <a:lnTo>
                    <a:pt x="70" y="20"/>
                  </a:lnTo>
                  <a:lnTo>
                    <a:pt x="77" y="25"/>
                  </a:lnTo>
                  <a:lnTo>
                    <a:pt x="84" y="27"/>
                  </a:lnTo>
                  <a:lnTo>
                    <a:pt x="90" y="29"/>
                  </a:lnTo>
                  <a:lnTo>
                    <a:pt x="99" y="32"/>
                  </a:lnTo>
                  <a:lnTo>
                    <a:pt x="106" y="36"/>
                  </a:lnTo>
                  <a:lnTo>
                    <a:pt x="113" y="38"/>
                  </a:lnTo>
                  <a:lnTo>
                    <a:pt x="120" y="41"/>
                  </a:lnTo>
                  <a:lnTo>
                    <a:pt x="129" y="45"/>
                  </a:lnTo>
                  <a:lnTo>
                    <a:pt x="133" y="47"/>
                  </a:lnTo>
                  <a:lnTo>
                    <a:pt x="142" y="50"/>
                  </a:lnTo>
                  <a:lnTo>
                    <a:pt x="147" y="54"/>
                  </a:lnTo>
                  <a:lnTo>
                    <a:pt x="156" y="56"/>
                  </a:lnTo>
                  <a:lnTo>
                    <a:pt x="161" y="61"/>
                  </a:lnTo>
                  <a:lnTo>
                    <a:pt x="170" y="63"/>
                  </a:lnTo>
                  <a:lnTo>
                    <a:pt x="176" y="68"/>
                  </a:lnTo>
                  <a:lnTo>
                    <a:pt x="183" y="70"/>
                  </a:lnTo>
                  <a:lnTo>
                    <a:pt x="190" y="75"/>
                  </a:lnTo>
                  <a:lnTo>
                    <a:pt x="197" y="79"/>
                  </a:lnTo>
                  <a:lnTo>
                    <a:pt x="204" y="81"/>
                  </a:lnTo>
                  <a:lnTo>
                    <a:pt x="210" y="86"/>
                  </a:lnTo>
                  <a:lnTo>
                    <a:pt x="217" y="88"/>
                  </a:lnTo>
                  <a:lnTo>
                    <a:pt x="224" y="93"/>
                  </a:lnTo>
                  <a:lnTo>
                    <a:pt x="229" y="97"/>
                  </a:lnTo>
                  <a:lnTo>
                    <a:pt x="235" y="102"/>
                  </a:lnTo>
                  <a:lnTo>
                    <a:pt x="242" y="104"/>
                  </a:lnTo>
                  <a:lnTo>
                    <a:pt x="247" y="109"/>
                  </a:lnTo>
                  <a:lnTo>
                    <a:pt x="251" y="113"/>
                  </a:lnTo>
                  <a:lnTo>
                    <a:pt x="258" y="120"/>
                  </a:lnTo>
                  <a:lnTo>
                    <a:pt x="263" y="124"/>
                  </a:lnTo>
                  <a:lnTo>
                    <a:pt x="267" y="129"/>
                  </a:lnTo>
                  <a:lnTo>
                    <a:pt x="276" y="138"/>
                  </a:lnTo>
                  <a:lnTo>
                    <a:pt x="283" y="149"/>
                  </a:lnTo>
                  <a:lnTo>
                    <a:pt x="290" y="158"/>
                  </a:lnTo>
                  <a:lnTo>
                    <a:pt x="299" y="168"/>
                  </a:lnTo>
                  <a:lnTo>
                    <a:pt x="301" y="177"/>
                  </a:lnTo>
                  <a:lnTo>
                    <a:pt x="306" y="186"/>
                  </a:lnTo>
                  <a:lnTo>
                    <a:pt x="310" y="192"/>
                  </a:lnTo>
                  <a:lnTo>
                    <a:pt x="312" y="199"/>
                  </a:lnTo>
                  <a:lnTo>
                    <a:pt x="315" y="204"/>
                  </a:lnTo>
                  <a:lnTo>
                    <a:pt x="317" y="208"/>
                  </a:lnTo>
                  <a:lnTo>
                    <a:pt x="319" y="211"/>
                  </a:lnTo>
                  <a:lnTo>
                    <a:pt x="319" y="211"/>
                  </a:lnTo>
                  <a:lnTo>
                    <a:pt x="47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1846" y="1301"/>
              <a:ext cx="1199" cy="446"/>
            </a:xfrm>
            <a:custGeom>
              <a:avLst/>
              <a:gdLst>
                <a:gd name="T0" fmla="*/ 122 w 1199"/>
                <a:gd name="T1" fmla="*/ 358 h 446"/>
                <a:gd name="T2" fmla="*/ 188 w 1199"/>
                <a:gd name="T3" fmla="*/ 346 h 446"/>
                <a:gd name="T4" fmla="*/ 267 w 1199"/>
                <a:gd name="T5" fmla="*/ 328 h 446"/>
                <a:gd name="T6" fmla="*/ 358 w 1199"/>
                <a:gd name="T7" fmla="*/ 306 h 446"/>
                <a:gd name="T8" fmla="*/ 451 w 1199"/>
                <a:gd name="T9" fmla="*/ 276 h 446"/>
                <a:gd name="T10" fmla="*/ 546 w 1199"/>
                <a:gd name="T11" fmla="*/ 244 h 446"/>
                <a:gd name="T12" fmla="*/ 643 w 1199"/>
                <a:gd name="T13" fmla="*/ 213 h 446"/>
                <a:gd name="T14" fmla="*/ 734 w 1199"/>
                <a:gd name="T15" fmla="*/ 181 h 446"/>
                <a:gd name="T16" fmla="*/ 818 w 1199"/>
                <a:gd name="T17" fmla="*/ 149 h 446"/>
                <a:gd name="T18" fmla="*/ 888 w 1199"/>
                <a:gd name="T19" fmla="*/ 122 h 446"/>
                <a:gd name="T20" fmla="*/ 947 w 1199"/>
                <a:gd name="T21" fmla="*/ 99 h 446"/>
                <a:gd name="T22" fmla="*/ 988 w 1199"/>
                <a:gd name="T23" fmla="*/ 81 h 446"/>
                <a:gd name="T24" fmla="*/ 1011 w 1199"/>
                <a:gd name="T25" fmla="*/ 72 h 446"/>
                <a:gd name="T26" fmla="*/ 1036 w 1199"/>
                <a:gd name="T27" fmla="*/ 58 h 446"/>
                <a:gd name="T28" fmla="*/ 1074 w 1199"/>
                <a:gd name="T29" fmla="*/ 40 h 446"/>
                <a:gd name="T30" fmla="*/ 1117 w 1199"/>
                <a:gd name="T31" fmla="*/ 25 h 446"/>
                <a:gd name="T32" fmla="*/ 1156 w 1199"/>
                <a:gd name="T33" fmla="*/ 11 h 446"/>
                <a:gd name="T34" fmla="*/ 1190 w 1199"/>
                <a:gd name="T35" fmla="*/ 2 h 446"/>
                <a:gd name="T36" fmla="*/ 1185 w 1199"/>
                <a:gd name="T37" fmla="*/ 11 h 446"/>
                <a:gd name="T38" fmla="*/ 1149 w 1199"/>
                <a:gd name="T39" fmla="*/ 31 h 446"/>
                <a:gd name="T40" fmla="*/ 1108 w 1199"/>
                <a:gd name="T41" fmla="*/ 52 h 446"/>
                <a:gd name="T42" fmla="*/ 1079 w 1199"/>
                <a:gd name="T43" fmla="*/ 68 h 446"/>
                <a:gd name="T44" fmla="*/ 1045 w 1199"/>
                <a:gd name="T45" fmla="*/ 86 h 446"/>
                <a:gd name="T46" fmla="*/ 1008 w 1199"/>
                <a:gd name="T47" fmla="*/ 102 h 446"/>
                <a:gd name="T48" fmla="*/ 970 w 1199"/>
                <a:gd name="T49" fmla="*/ 122 h 446"/>
                <a:gd name="T50" fmla="*/ 927 w 1199"/>
                <a:gd name="T51" fmla="*/ 142 h 446"/>
                <a:gd name="T52" fmla="*/ 886 w 1199"/>
                <a:gd name="T53" fmla="*/ 165 h 446"/>
                <a:gd name="T54" fmla="*/ 841 w 1199"/>
                <a:gd name="T55" fmla="*/ 185 h 446"/>
                <a:gd name="T56" fmla="*/ 795 w 1199"/>
                <a:gd name="T57" fmla="*/ 208 h 446"/>
                <a:gd name="T58" fmla="*/ 752 w 1199"/>
                <a:gd name="T59" fmla="*/ 228 h 446"/>
                <a:gd name="T60" fmla="*/ 711 w 1199"/>
                <a:gd name="T61" fmla="*/ 244 h 446"/>
                <a:gd name="T62" fmla="*/ 675 w 1199"/>
                <a:gd name="T63" fmla="*/ 260 h 446"/>
                <a:gd name="T64" fmla="*/ 641 w 1199"/>
                <a:gd name="T65" fmla="*/ 274 h 446"/>
                <a:gd name="T66" fmla="*/ 609 w 1199"/>
                <a:gd name="T67" fmla="*/ 285 h 446"/>
                <a:gd name="T68" fmla="*/ 580 w 1199"/>
                <a:gd name="T69" fmla="*/ 296 h 446"/>
                <a:gd name="T70" fmla="*/ 550 w 1199"/>
                <a:gd name="T71" fmla="*/ 306 h 446"/>
                <a:gd name="T72" fmla="*/ 521 w 1199"/>
                <a:gd name="T73" fmla="*/ 315 h 446"/>
                <a:gd name="T74" fmla="*/ 480 w 1199"/>
                <a:gd name="T75" fmla="*/ 328 h 446"/>
                <a:gd name="T76" fmla="*/ 428 w 1199"/>
                <a:gd name="T77" fmla="*/ 344 h 446"/>
                <a:gd name="T78" fmla="*/ 390 w 1199"/>
                <a:gd name="T79" fmla="*/ 355 h 446"/>
                <a:gd name="T80" fmla="*/ 362 w 1199"/>
                <a:gd name="T81" fmla="*/ 367 h 446"/>
                <a:gd name="T82" fmla="*/ 333 w 1199"/>
                <a:gd name="T83" fmla="*/ 374 h 446"/>
                <a:gd name="T84" fmla="*/ 301 w 1199"/>
                <a:gd name="T85" fmla="*/ 383 h 446"/>
                <a:gd name="T86" fmla="*/ 269 w 1199"/>
                <a:gd name="T87" fmla="*/ 392 h 446"/>
                <a:gd name="T88" fmla="*/ 238 w 1199"/>
                <a:gd name="T89" fmla="*/ 403 h 446"/>
                <a:gd name="T90" fmla="*/ 204 w 1199"/>
                <a:gd name="T91" fmla="*/ 412 h 446"/>
                <a:gd name="T92" fmla="*/ 172 w 1199"/>
                <a:gd name="T93" fmla="*/ 419 h 446"/>
                <a:gd name="T94" fmla="*/ 140 w 1199"/>
                <a:gd name="T95" fmla="*/ 426 h 446"/>
                <a:gd name="T96" fmla="*/ 113 w 1199"/>
                <a:gd name="T97" fmla="*/ 435 h 446"/>
                <a:gd name="T98" fmla="*/ 77 w 1199"/>
                <a:gd name="T99" fmla="*/ 439 h 446"/>
                <a:gd name="T100" fmla="*/ 29 w 1199"/>
                <a:gd name="T101" fmla="*/ 446 h 446"/>
                <a:gd name="T102" fmla="*/ 0 w 1199"/>
                <a:gd name="T103" fmla="*/ 437 h 446"/>
                <a:gd name="T104" fmla="*/ 20 w 1199"/>
                <a:gd name="T105" fmla="*/ 403 h 446"/>
                <a:gd name="T106" fmla="*/ 65 w 1199"/>
                <a:gd name="T107" fmla="*/ 36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99" h="446">
                  <a:moveTo>
                    <a:pt x="79" y="360"/>
                  </a:moveTo>
                  <a:lnTo>
                    <a:pt x="88" y="360"/>
                  </a:lnTo>
                  <a:lnTo>
                    <a:pt x="99" y="360"/>
                  </a:lnTo>
                  <a:lnTo>
                    <a:pt x="109" y="360"/>
                  </a:lnTo>
                  <a:lnTo>
                    <a:pt x="122" y="358"/>
                  </a:lnTo>
                  <a:lnTo>
                    <a:pt x="133" y="355"/>
                  </a:lnTo>
                  <a:lnTo>
                    <a:pt x="145" y="353"/>
                  </a:lnTo>
                  <a:lnTo>
                    <a:pt x="158" y="353"/>
                  </a:lnTo>
                  <a:lnTo>
                    <a:pt x="174" y="351"/>
                  </a:lnTo>
                  <a:lnTo>
                    <a:pt x="188" y="346"/>
                  </a:lnTo>
                  <a:lnTo>
                    <a:pt x="204" y="344"/>
                  </a:lnTo>
                  <a:lnTo>
                    <a:pt x="220" y="340"/>
                  </a:lnTo>
                  <a:lnTo>
                    <a:pt x="235" y="335"/>
                  </a:lnTo>
                  <a:lnTo>
                    <a:pt x="251" y="333"/>
                  </a:lnTo>
                  <a:lnTo>
                    <a:pt x="267" y="328"/>
                  </a:lnTo>
                  <a:lnTo>
                    <a:pt x="285" y="324"/>
                  </a:lnTo>
                  <a:lnTo>
                    <a:pt x="303" y="321"/>
                  </a:lnTo>
                  <a:lnTo>
                    <a:pt x="322" y="315"/>
                  </a:lnTo>
                  <a:lnTo>
                    <a:pt x="337" y="310"/>
                  </a:lnTo>
                  <a:lnTo>
                    <a:pt x="358" y="306"/>
                  </a:lnTo>
                  <a:lnTo>
                    <a:pt x="376" y="299"/>
                  </a:lnTo>
                  <a:lnTo>
                    <a:pt x="394" y="294"/>
                  </a:lnTo>
                  <a:lnTo>
                    <a:pt x="412" y="287"/>
                  </a:lnTo>
                  <a:lnTo>
                    <a:pt x="433" y="281"/>
                  </a:lnTo>
                  <a:lnTo>
                    <a:pt x="451" y="276"/>
                  </a:lnTo>
                  <a:lnTo>
                    <a:pt x="469" y="269"/>
                  </a:lnTo>
                  <a:lnTo>
                    <a:pt x="489" y="265"/>
                  </a:lnTo>
                  <a:lnTo>
                    <a:pt x="507" y="258"/>
                  </a:lnTo>
                  <a:lnTo>
                    <a:pt x="528" y="251"/>
                  </a:lnTo>
                  <a:lnTo>
                    <a:pt x="546" y="244"/>
                  </a:lnTo>
                  <a:lnTo>
                    <a:pt x="566" y="240"/>
                  </a:lnTo>
                  <a:lnTo>
                    <a:pt x="587" y="233"/>
                  </a:lnTo>
                  <a:lnTo>
                    <a:pt x="605" y="228"/>
                  </a:lnTo>
                  <a:lnTo>
                    <a:pt x="623" y="219"/>
                  </a:lnTo>
                  <a:lnTo>
                    <a:pt x="643" y="213"/>
                  </a:lnTo>
                  <a:lnTo>
                    <a:pt x="662" y="206"/>
                  </a:lnTo>
                  <a:lnTo>
                    <a:pt x="680" y="201"/>
                  </a:lnTo>
                  <a:lnTo>
                    <a:pt x="698" y="194"/>
                  </a:lnTo>
                  <a:lnTo>
                    <a:pt x="716" y="188"/>
                  </a:lnTo>
                  <a:lnTo>
                    <a:pt x="734" y="181"/>
                  </a:lnTo>
                  <a:lnTo>
                    <a:pt x="750" y="174"/>
                  </a:lnTo>
                  <a:lnTo>
                    <a:pt x="768" y="167"/>
                  </a:lnTo>
                  <a:lnTo>
                    <a:pt x="784" y="163"/>
                  </a:lnTo>
                  <a:lnTo>
                    <a:pt x="800" y="156"/>
                  </a:lnTo>
                  <a:lnTo>
                    <a:pt x="818" y="149"/>
                  </a:lnTo>
                  <a:lnTo>
                    <a:pt x="832" y="145"/>
                  </a:lnTo>
                  <a:lnTo>
                    <a:pt x="847" y="138"/>
                  </a:lnTo>
                  <a:lnTo>
                    <a:pt x="861" y="133"/>
                  </a:lnTo>
                  <a:lnTo>
                    <a:pt x="877" y="129"/>
                  </a:lnTo>
                  <a:lnTo>
                    <a:pt x="888" y="122"/>
                  </a:lnTo>
                  <a:lnTo>
                    <a:pt x="902" y="117"/>
                  </a:lnTo>
                  <a:lnTo>
                    <a:pt x="913" y="111"/>
                  </a:lnTo>
                  <a:lnTo>
                    <a:pt x="927" y="108"/>
                  </a:lnTo>
                  <a:lnTo>
                    <a:pt x="936" y="102"/>
                  </a:lnTo>
                  <a:lnTo>
                    <a:pt x="947" y="99"/>
                  </a:lnTo>
                  <a:lnTo>
                    <a:pt x="956" y="95"/>
                  </a:lnTo>
                  <a:lnTo>
                    <a:pt x="968" y="92"/>
                  </a:lnTo>
                  <a:lnTo>
                    <a:pt x="974" y="88"/>
                  </a:lnTo>
                  <a:lnTo>
                    <a:pt x="981" y="86"/>
                  </a:lnTo>
                  <a:lnTo>
                    <a:pt x="988" y="81"/>
                  </a:lnTo>
                  <a:lnTo>
                    <a:pt x="995" y="79"/>
                  </a:lnTo>
                  <a:lnTo>
                    <a:pt x="999" y="77"/>
                  </a:lnTo>
                  <a:lnTo>
                    <a:pt x="1004" y="74"/>
                  </a:lnTo>
                  <a:lnTo>
                    <a:pt x="1006" y="72"/>
                  </a:lnTo>
                  <a:lnTo>
                    <a:pt x="1011" y="72"/>
                  </a:lnTo>
                  <a:lnTo>
                    <a:pt x="1013" y="70"/>
                  </a:lnTo>
                  <a:lnTo>
                    <a:pt x="1020" y="68"/>
                  </a:lnTo>
                  <a:lnTo>
                    <a:pt x="1024" y="63"/>
                  </a:lnTo>
                  <a:lnTo>
                    <a:pt x="1031" y="63"/>
                  </a:lnTo>
                  <a:lnTo>
                    <a:pt x="1036" y="58"/>
                  </a:lnTo>
                  <a:lnTo>
                    <a:pt x="1042" y="56"/>
                  </a:lnTo>
                  <a:lnTo>
                    <a:pt x="1049" y="52"/>
                  </a:lnTo>
                  <a:lnTo>
                    <a:pt x="1058" y="49"/>
                  </a:lnTo>
                  <a:lnTo>
                    <a:pt x="1065" y="45"/>
                  </a:lnTo>
                  <a:lnTo>
                    <a:pt x="1074" y="40"/>
                  </a:lnTo>
                  <a:lnTo>
                    <a:pt x="1083" y="38"/>
                  </a:lnTo>
                  <a:lnTo>
                    <a:pt x="1092" y="36"/>
                  </a:lnTo>
                  <a:lnTo>
                    <a:pt x="1099" y="31"/>
                  </a:lnTo>
                  <a:lnTo>
                    <a:pt x="1108" y="29"/>
                  </a:lnTo>
                  <a:lnTo>
                    <a:pt x="1117" y="25"/>
                  </a:lnTo>
                  <a:lnTo>
                    <a:pt x="1126" y="22"/>
                  </a:lnTo>
                  <a:lnTo>
                    <a:pt x="1133" y="20"/>
                  </a:lnTo>
                  <a:lnTo>
                    <a:pt x="1142" y="15"/>
                  </a:lnTo>
                  <a:lnTo>
                    <a:pt x="1149" y="13"/>
                  </a:lnTo>
                  <a:lnTo>
                    <a:pt x="1156" y="11"/>
                  </a:lnTo>
                  <a:lnTo>
                    <a:pt x="1162" y="9"/>
                  </a:lnTo>
                  <a:lnTo>
                    <a:pt x="1169" y="6"/>
                  </a:lnTo>
                  <a:lnTo>
                    <a:pt x="1176" y="4"/>
                  </a:lnTo>
                  <a:lnTo>
                    <a:pt x="1181" y="4"/>
                  </a:lnTo>
                  <a:lnTo>
                    <a:pt x="1190" y="2"/>
                  </a:lnTo>
                  <a:lnTo>
                    <a:pt x="1196" y="0"/>
                  </a:lnTo>
                  <a:lnTo>
                    <a:pt x="1199" y="0"/>
                  </a:lnTo>
                  <a:lnTo>
                    <a:pt x="1199" y="2"/>
                  </a:lnTo>
                  <a:lnTo>
                    <a:pt x="1194" y="6"/>
                  </a:lnTo>
                  <a:lnTo>
                    <a:pt x="1185" y="11"/>
                  </a:lnTo>
                  <a:lnTo>
                    <a:pt x="1178" y="15"/>
                  </a:lnTo>
                  <a:lnTo>
                    <a:pt x="1172" y="18"/>
                  </a:lnTo>
                  <a:lnTo>
                    <a:pt x="1165" y="22"/>
                  </a:lnTo>
                  <a:lnTo>
                    <a:pt x="1158" y="27"/>
                  </a:lnTo>
                  <a:lnTo>
                    <a:pt x="1149" y="31"/>
                  </a:lnTo>
                  <a:lnTo>
                    <a:pt x="1142" y="36"/>
                  </a:lnTo>
                  <a:lnTo>
                    <a:pt x="1131" y="40"/>
                  </a:lnTo>
                  <a:lnTo>
                    <a:pt x="1119" y="47"/>
                  </a:lnTo>
                  <a:lnTo>
                    <a:pt x="1115" y="49"/>
                  </a:lnTo>
                  <a:lnTo>
                    <a:pt x="1108" y="52"/>
                  </a:lnTo>
                  <a:lnTo>
                    <a:pt x="1104" y="56"/>
                  </a:lnTo>
                  <a:lnTo>
                    <a:pt x="1097" y="58"/>
                  </a:lnTo>
                  <a:lnTo>
                    <a:pt x="1092" y="61"/>
                  </a:lnTo>
                  <a:lnTo>
                    <a:pt x="1085" y="65"/>
                  </a:lnTo>
                  <a:lnTo>
                    <a:pt x="1079" y="68"/>
                  </a:lnTo>
                  <a:lnTo>
                    <a:pt x="1074" y="72"/>
                  </a:lnTo>
                  <a:lnTo>
                    <a:pt x="1065" y="74"/>
                  </a:lnTo>
                  <a:lnTo>
                    <a:pt x="1058" y="79"/>
                  </a:lnTo>
                  <a:lnTo>
                    <a:pt x="1051" y="81"/>
                  </a:lnTo>
                  <a:lnTo>
                    <a:pt x="1045" y="86"/>
                  </a:lnTo>
                  <a:lnTo>
                    <a:pt x="1038" y="88"/>
                  </a:lnTo>
                  <a:lnTo>
                    <a:pt x="1031" y="92"/>
                  </a:lnTo>
                  <a:lnTo>
                    <a:pt x="1024" y="95"/>
                  </a:lnTo>
                  <a:lnTo>
                    <a:pt x="1017" y="99"/>
                  </a:lnTo>
                  <a:lnTo>
                    <a:pt x="1008" y="102"/>
                  </a:lnTo>
                  <a:lnTo>
                    <a:pt x="1002" y="106"/>
                  </a:lnTo>
                  <a:lnTo>
                    <a:pt x="992" y="111"/>
                  </a:lnTo>
                  <a:lnTo>
                    <a:pt x="986" y="115"/>
                  </a:lnTo>
                  <a:lnTo>
                    <a:pt x="977" y="117"/>
                  </a:lnTo>
                  <a:lnTo>
                    <a:pt x="970" y="122"/>
                  </a:lnTo>
                  <a:lnTo>
                    <a:pt x="961" y="126"/>
                  </a:lnTo>
                  <a:lnTo>
                    <a:pt x="954" y="131"/>
                  </a:lnTo>
                  <a:lnTo>
                    <a:pt x="945" y="133"/>
                  </a:lnTo>
                  <a:lnTo>
                    <a:pt x="936" y="140"/>
                  </a:lnTo>
                  <a:lnTo>
                    <a:pt x="927" y="142"/>
                  </a:lnTo>
                  <a:lnTo>
                    <a:pt x="920" y="147"/>
                  </a:lnTo>
                  <a:lnTo>
                    <a:pt x="911" y="151"/>
                  </a:lnTo>
                  <a:lnTo>
                    <a:pt x="902" y="156"/>
                  </a:lnTo>
                  <a:lnTo>
                    <a:pt x="893" y="158"/>
                  </a:lnTo>
                  <a:lnTo>
                    <a:pt x="886" y="165"/>
                  </a:lnTo>
                  <a:lnTo>
                    <a:pt x="877" y="167"/>
                  </a:lnTo>
                  <a:lnTo>
                    <a:pt x="868" y="172"/>
                  </a:lnTo>
                  <a:lnTo>
                    <a:pt x="859" y="176"/>
                  </a:lnTo>
                  <a:lnTo>
                    <a:pt x="850" y="181"/>
                  </a:lnTo>
                  <a:lnTo>
                    <a:pt x="841" y="185"/>
                  </a:lnTo>
                  <a:lnTo>
                    <a:pt x="832" y="190"/>
                  </a:lnTo>
                  <a:lnTo>
                    <a:pt x="822" y="194"/>
                  </a:lnTo>
                  <a:lnTo>
                    <a:pt x="813" y="199"/>
                  </a:lnTo>
                  <a:lnTo>
                    <a:pt x="804" y="204"/>
                  </a:lnTo>
                  <a:lnTo>
                    <a:pt x="795" y="208"/>
                  </a:lnTo>
                  <a:lnTo>
                    <a:pt x="786" y="210"/>
                  </a:lnTo>
                  <a:lnTo>
                    <a:pt x="777" y="215"/>
                  </a:lnTo>
                  <a:lnTo>
                    <a:pt x="768" y="219"/>
                  </a:lnTo>
                  <a:lnTo>
                    <a:pt x="759" y="224"/>
                  </a:lnTo>
                  <a:lnTo>
                    <a:pt x="752" y="228"/>
                  </a:lnTo>
                  <a:lnTo>
                    <a:pt x="743" y="231"/>
                  </a:lnTo>
                  <a:lnTo>
                    <a:pt x="734" y="235"/>
                  </a:lnTo>
                  <a:lnTo>
                    <a:pt x="727" y="238"/>
                  </a:lnTo>
                  <a:lnTo>
                    <a:pt x="720" y="242"/>
                  </a:lnTo>
                  <a:lnTo>
                    <a:pt x="711" y="244"/>
                  </a:lnTo>
                  <a:lnTo>
                    <a:pt x="705" y="249"/>
                  </a:lnTo>
                  <a:lnTo>
                    <a:pt x="698" y="251"/>
                  </a:lnTo>
                  <a:lnTo>
                    <a:pt x="689" y="253"/>
                  </a:lnTo>
                  <a:lnTo>
                    <a:pt x="682" y="258"/>
                  </a:lnTo>
                  <a:lnTo>
                    <a:pt x="675" y="260"/>
                  </a:lnTo>
                  <a:lnTo>
                    <a:pt x="668" y="262"/>
                  </a:lnTo>
                  <a:lnTo>
                    <a:pt x="659" y="265"/>
                  </a:lnTo>
                  <a:lnTo>
                    <a:pt x="655" y="269"/>
                  </a:lnTo>
                  <a:lnTo>
                    <a:pt x="648" y="272"/>
                  </a:lnTo>
                  <a:lnTo>
                    <a:pt x="641" y="274"/>
                  </a:lnTo>
                  <a:lnTo>
                    <a:pt x="634" y="276"/>
                  </a:lnTo>
                  <a:lnTo>
                    <a:pt x="628" y="278"/>
                  </a:lnTo>
                  <a:lnTo>
                    <a:pt x="621" y="281"/>
                  </a:lnTo>
                  <a:lnTo>
                    <a:pt x="614" y="283"/>
                  </a:lnTo>
                  <a:lnTo>
                    <a:pt x="609" y="285"/>
                  </a:lnTo>
                  <a:lnTo>
                    <a:pt x="603" y="287"/>
                  </a:lnTo>
                  <a:lnTo>
                    <a:pt x="598" y="290"/>
                  </a:lnTo>
                  <a:lnTo>
                    <a:pt x="591" y="292"/>
                  </a:lnTo>
                  <a:lnTo>
                    <a:pt x="584" y="294"/>
                  </a:lnTo>
                  <a:lnTo>
                    <a:pt x="580" y="296"/>
                  </a:lnTo>
                  <a:lnTo>
                    <a:pt x="573" y="299"/>
                  </a:lnTo>
                  <a:lnTo>
                    <a:pt x="566" y="301"/>
                  </a:lnTo>
                  <a:lnTo>
                    <a:pt x="562" y="303"/>
                  </a:lnTo>
                  <a:lnTo>
                    <a:pt x="555" y="306"/>
                  </a:lnTo>
                  <a:lnTo>
                    <a:pt x="550" y="306"/>
                  </a:lnTo>
                  <a:lnTo>
                    <a:pt x="544" y="308"/>
                  </a:lnTo>
                  <a:lnTo>
                    <a:pt x="539" y="310"/>
                  </a:lnTo>
                  <a:lnTo>
                    <a:pt x="535" y="312"/>
                  </a:lnTo>
                  <a:lnTo>
                    <a:pt x="528" y="312"/>
                  </a:lnTo>
                  <a:lnTo>
                    <a:pt x="521" y="315"/>
                  </a:lnTo>
                  <a:lnTo>
                    <a:pt x="516" y="317"/>
                  </a:lnTo>
                  <a:lnTo>
                    <a:pt x="512" y="319"/>
                  </a:lnTo>
                  <a:lnTo>
                    <a:pt x="501" y="321"/>
                  </a:lnTo>
                  <a:lnTo>
                    <a:pt x="492" y="326"/>
                  </a:lnTo>
                  <a:lnTo>
                    <a:pt x="480" y="328"/>
                  </a:lnTo>
                  <a:lnTo>
                    <a:pt x="471" y="333"/>
                  </a:lnTo>
                  <a:lnTo>
                    <a:pt x="460" y="335"/>
                  </a:lnTo>
                  <a:lnTo>
                    <a:pt x="451" y="337"/>
                  </a:lnTo>
                  <a:lnTo>
                    <a:pt x="439" y="342"/>
                  </a:lnTo>
                  <a:lnTo>
                    <a:pt x="428" y="344"/>
                  </a:lnTo>
                  <a:lnTo>
                    <a:pt x="419" y="349"/>
                  </a:lnTo>
                  <a:lnTo>
                    <a:pt x="408" y="353"/>
                  </a:lnTo>
                  <a:lnTo>
                    <a:pt x="403" y="353"/>
                  </a:lnTo>
                  <a:lnTo>
                    <a:pt x="396" y="355"/>
                  </a:lnTo>
                  <a:lnTo>
                    <a:pt x="390" y="355"/>
                  </a:lnTo>
                  <a:lnTo>
                    <a:pt x="385" y="358"/>
                  </a:lnTo>
                  <a:lnTo>
                    <a:pt x="380" y="360"/>
                  </a:lnTo>
                  <a:lnTo>
                    <a:pt x="374" y="362"/>
                  </a:lnTo>
                  <a:lnTo>
                    <a:pt x="367" y="362"/>
                  </a:lnTo>
                  <a:lnTo>
                    <a:pt x="362" y="367"/>
                  </a:lnTo>
                  <a:lnTo>
                    <a:pt x="356" y="367"/>
                  </a:lnTo>
                  <a:lnTo>
                    <a:pt x="351" y="369"/>
                  </a:lnTo>
                  <a:lnTo>
                    <a:pt x="344" y="371"/>
                  </a:lnTo>
                  <a:lnTo>
                    <a:pt x="337" y="374"/>
                  </a:lnTo>
                  <a:lnTo>
                    <a:pt x="333" y="374"/>
                  </a:lnTo>
                  <a:lnTo>
                    <a:pt x="326" y="376"/>
                  </a:lnTo>
                  <a:lnTo>
                    <a:pt x="322" y="378"/>
                  </a:lnTo>
                  <a:lnTo>
                    <a:pt x="315" y="380"/>
                  </a:lnTo>
                  <a:lnTo>
                    <a:pt x="308" y="383"/>
                  </a:lnTo>
                  <a:lnTo>
                    <a:pt x="301" y="383"/>
                  </a:lnTo>
                  <a:lnTo>
                    <a:pt x="294" y="385"/>
                  </a:lnTo>
                  <a:lnTo>
                    <a:pt x="290" y="387"/>
                  </a:lnTo>
                  <a:lnTo>
                    <a:pt x="281" y="389"/>
                  </a:lnTo>
                  <a:lnTo>
                    <a:pt x="274" y="392"/>
                  </a:lnTo>
                  <a:lnTo>
                    <a:pt x="269" y="392"/>
                  </a:lnTo>
                  <a:lnTo>
                    <a:pt x="263" y="396"/>
                  </a:lnTo>
                  <a:lnTo>
                    <a:pt x="256" y="396"/>
                  </a:lnTo>
                  <a:lnTo>
                    <a:pt x="249" y="398"/>
                  </a:lnTo>
                  <a:lnTo>
                    <a:pt x="245" y="401"/>
                  </a:lnTo>
                  <a:lnTo>
                    <a:pt x="238" y="403"/>
                  </a:lnTo>
                  <a:lnTo>
                    <a:pt x="231" y="403"/>
                  </a:lnTo>
                  <a:lnTo>
                    <a:pt x="224" y="408"/>
                  </a:lnTo>
                  <a:lnTo>
                    <a:pt x="217" y="408"/>
                  </a:lnTo>
                  <a:lnTo>
                    <a:pt x="213" y="410"/>
                  </a:lnTo>
                  <a:lnTo>
                    <a:pt x="204" y="412"/>
                  </a:lnTo>
                  <a:lnTo>
                    <a:pt x="199" y="412"/>
                  </a:lnTo>
                  <a:lnTo>
                    <a:pt x="190" y="414"/>
                  </a:lnTo>
                  <a:lnTo>
                    <a:pt x="186" y="417"/>
                  </a:lnTo>
                  <a:lnTo>
                    <a:pt x="179" y="417"/>
                  </a:lnTo>
                  <a:lnTo>
                    <a:pt x="172" y="419"/>
                  </a:lnTo>
                  <a:lnTo>
                    <a:pt x="167" y="421"/>
                  </a:lnTo>
                  <a:lnTo>
                    <a:pt x="161" y="421"/>
                  </a:lnTo>
                  <a:lnTo>
                    <a:pt x="154" y="423"/>
                  </a:lnTo>
                  <a:lnTo>
                    <a:pt x="147" y="426"/>
                  </a:lnTo>
                  <a:lnTo>
                    <a:pt x="140" y="426"/>
                  </a:lnTo>
                  <a:lnTo>
                    <a:pt x="136" y="428"/>
                  </a:lnTo>
                  <a:lnTo>
                    <a:pt x="129" y="430"/>
                  </a:lnTo>
                  <a:lnTo>
                    <a:pt x="122" y="430"/>
                  </a:lnTo>
                  <a:lnTo>
                    <a:pt x="118" y="432"/>
                  </a:lnTo>
                  <a:lnTo>
                    <a:pt x="113" y="435"/>
                  </a:lnTo>
                  <a:lnTo>
                    <a:pt x="106" y="435"/>
                  </a:lnTo>
                  <a:lnTo>
                    <a:pt x="99" y="435"/>
                  </a:lnTo>
                  <a:lnTo>
                    <a:pt x="95" y="437"/>
                  </a:lnTo>
                  <a:lnTo>
                    <a:pt x="88" y="437"/>
                  </a:lnTo>
                  <a:lnTo>
                    <a:pt x="77" y="439"/>
                  </a:lnTo>
                  <a:lnTo>
                    <a:pt x="68" y="442"/>
                  </a:lnTo>
                  <a:lnTo>
                    <a:pt x="56" y="442"/>
                  </a:lnTo>
                  <a:lnTo>
                    <a:pt x="47" y="444"/>
                  </a:lnTo>
                  <a:lnTo>
                    <a:pt x="38" y="444"/>
                  </a:lnTo>
                  <a:lnTo>
                    <a:pt x="29" y="446"/>
                  </a:lnTo>
                  <a:lnTo>
                    <a:pt x="22" y="444"/>
                  </a:lnTo>
                  <a:lnTo>
                    <a:pt x="13" y="444"/>
                  </a:lnTo>
                  <a:lnTo>
                    <a:pt x="9" y="444"/>
                  </a:lnTo>
                  <a:lnTo>
                    <a:pt x="7" y="44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26"/>
                  </a:lnTo>
                  <a:lnTo>
                    <a:pt x="7" y="419"/>
                  </a:lnTo>
                  <a:lnTo>
                    <a:pt x="11" y="412"/>
                  </a:lnTo>
                  <a:lnTo>
                    <a:pt x="20" y="403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0"/>
                  </a:lnTo>
                  <a:lnTo>
                    <a:pt x="59" y="374"/>
                  </a:lnTo>
                  <a:lnTo>
                    <a:pt x="65" y="367"/>
                  </a:lnTo>
                  <a:lnTo>
                    <a:pt x="72" y="364"/>
                  </a:lnTo>
                  <a:lnTo>
                    <a:pt x="77" y="360"/>
                  </a:lnTo>
                  <a:lnTo>
                    <a:pt x="79" y="360"/>
                  </a:lnTo>
                  <a:lnTo>
                    <a:pt x="79" y="3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1961" y="1604"/>
              <a:ext cx="502" cy="1167"/>
            </a:xfrm>
            <a:custGeom>
              <a:avLst/>
              <a:gdLst>
                <a:gd name="T0" fmla="*/ 7 w 503"/>
                <a:gd name="T1" fmla="*/ 234 h 1167"/>
                <a:gd name="T2" fmla="*/ 14 w 503"/>
                <a:gd name="T3" fmla="*/ 304 h 1167"/>
                <a:gd name="T4" fmla="*/ 25 w 503"/>
                <a:gd name="T5" fmla="*/ 367 h 1167"/>
                <a:gd name="T6" fmla="*/ 37 w 503"/>
                <a:gd name="T7" fmla="*/ 426 h 1167"/>
                <a:gd name="T8" fmla="*/ 48 w 503"/>
                <a:gd name="T9" fmla="*/ 481 h 1167"/>
                <a:gd name="T10" fmla="*/ 59 w 503"/>
                <a:gd name="T11" fmla="*/ 528 h 1167"/>
                <a:gd name="T12" fmla="*/ 73 w 503"/>
                <a:gd name="T13" fmla="*/ 574 h 1167"/>
                <a:gd name="T14" fmla="*/ 84 w 503"/>
                <a:gd name="T15" fmla="*/ 614 h 1167"/>
                <a:gd name="T16" fmla="*/ 98 w 503"/>
                <a:gd name="T17" fmla="*/ 651 h 1167"/>
                <a:gd name="T18" fmla="*/ 111 w 503"/>
                <a:gd name="T19" fmla="*/ 685 h 1167"/>
                <a:gd name="T20" fmla="*/ 123 w 503"/>
                <a:gd name="T21" fmla="*/ 716 h 1167"/>
                <a:gd name="T22" fmla="*/ 139 w 503"/>
                <a:gd name="T23" fmla="*/ 746 h 1167"/>
                <a:gd name="T24" fmla="*/ 152 w 503"/>
                <a:gd name="T25" fmla="*/ 773 h 1167"/>
                <a:gd name="T26" fmla="*/ 166 w 503"/>
                <a:gd name="T27" fmla="*/ 803 h 1167"/>
                <a:gd name="T28" fmla="*/ 182 w 503"/>
                <a:gd name="T29" fmla="*/ 830 h 1167"/>
                <a:gd name="T30" fmla="*/ 198 w 503"/>
                <a:gd name="T31" fmla="*/ 857 h 1167"/>
                <a:gd name="T32" fmla="*/ 211 w 503"/>
                <a:gd name="T33" fmla="*/ 884 h 1167"/>
                <a:gd name="T34" fmla="*/ 229 w 503"/>
                <a:gd name="T35" fmla="*/ 911 h 1167"/>
                <a:gd name="T36" fmla="*/ 250 w 503"/>
                <a:gd name="T37" fmla="*/ 938 h 1167"/>
                <a:gd name="T38" fmla="*/ 275 w 503"/>
                <a:gd name="T39" fmla="*/ 966 h 1167"/>
                <a:gd name="T40" fmla="*/ 297 w 503"/>
                <a:gd name="T41" fmla="*/ 993 h 1167"/>
                <a:gd name="T42" fmla="*/ 322 w 503"/>
                <a:gd name="T43" fmla="*/ 1018 h 1167"/>
                <a:gd name="T44" fmla="*/ 347 w 503"/>
                <a:gd name="T45" fmla="*/ 1043 h 1167"/>
                <a:gd name="T46" fmla="*/ 374 w 503"/>
                <a:gd name="T47" fmla="*/ 1065 h 1167"/>
                <a:gd name="T48" fmla="*/ 397 w 503"/>
                <a:gd name="T49" fmla="*/ 1086 h 1167"/>
                <a:gd name="T50" fmla="*/ 420 w 503"/>
                <a:gd name="T51" fmla="*/ 1104 h 1167"/>
                <a:gd name="T52" fmla="*/ 456 w 503"/>
                <a:gd name="T53" fmla="*/ 1131 h 1167"/>
                <a:gd name="T54" fmla="*/ 485 w 503"/>
                <a:gd name="T55" fmla="*/ 1156 h 1167"/>
                <a:gd name="T56" fmla="*/ 501 w 503"/>
                <a:gd name="T57" fmla="*/ 1165 h 1167"/>
                <a:gd name="T58" fmla="*/ 485 w 503"/>
                <a:gd name="T59" fmla="*/ 1145 h 1167"/>
                <a:gd name="T60" fmla="*/ 465 w 503"/>
                <a:gd name="T61" fmla="*/ 1115 h 1167"/>
                <a:gd name="T62" fmla="*/ 440 w 503"/>
                <a:gd name="T63" fmla="*/ 1079 h 1167"/>
                <a:gd name="T64" fmla="*/ 411 w 503"/>
                <a:gd name="T65" fmla="*/ 1040 h 1167"/>
                <a:gd name="T66" fmla="*/ 381 w 503"/>
                <a:gd name="T67" fmla="*/ 1000 h 1167"/>
                <a:gd name="T68" fmla="*/ 349 w 503"/>
                <a:gd name="T69" fmla="*/ 963 h 1167"/>
                <a:gd name="T70" fmla="*/ 324 w 503"/>
                <a:gd name="T71" fmla="*/ 932 h 1167"/>
                <a:gd name="T72" fmla="*/ 302 w 503"/>
                <a:gd name="T73" fmla="*/ 905 h 1167"/>
                <a:gd name="T74" fmla="*/ 288 w 503"/>
                <a:gd name="T75" fmla="*/ 882 h 1167"/>
                <a:gd name="T76" fmla="*/ 272 w 503"/>
                <a:gd name="T77" fmla="*/ 857 h 1167"/>
                <a:gd name="T78" fmla="*/ 256 w 503"/>
                <a:gd name="T79" fmla="*/ 827 h 1167"/>
                <a:gd name="T80" fmla="*/ 238 w 503"/>
                <a:gd name="T81" fmla="*/ 793 h 1167"/>
                <a:gd name="T82" fmla="*/ 220 w 503"/>
                <a:gd name="T83" fmla="*/ 757 h 1167"/>
                <a:gd name="T84" fmla="*/ 204 w 503"/>
                <a:gd name="T85" fmla="*/ 721 h 1167"/>
                <a:gd name="T86" fmla="*/ 188 w 503"/>
                <a:gd name="T87" fmla="*/ 685 h 1167"/>
                <a:gd name="T88" fmla="*/ 170 w 503"/>
                <a:gd name="T89" fmla="*/ 646 h 1167"/>
                <a:gd name="T90" fmla="*/ 154 w 503"/>
                <a:gd name="T91" fmla="*/ 608 h 1167"/>
                <a:gd name="T92" fmla="*/ 141 w 503"/>
                <a:gd name="T93" fmla="*/ 569 h 1167"/>
                <a:gd name="T94" fmla="*/ 127 w 503"/>
                <a:gd name="T95" fmla="*/ 535 h 1167"/>
                <a:gd name="T96" fmla="*/ 114 w 503"/>
                <a:gd name="T97" fmla="*/ 501 h 1167"/>
                <a:gd name="T98" fmla="*/ 105 w 503"/>
                <a:gd name="T99" fmla="*/ 472 h 1167"/>
                <a:gd name="T100" fmla="*/ 98 w 503"/>
                <a:gd name="T101" fmla="*/ 447 h 1167"/>
                <a:gd name="T102" fmla="*/ 37 w 503"/>
                <a:gd name="T103" fmla="*/ 0 h 1167"/>
                <a:gd name="T104" fmla="*/ 23 w 503"/>
                <a:gd name="T105" fmla="*/ 14 h 1167"/>
                <a:gd name="T106" fmla="*/ 16 w 503"/>
                <a:gd name="T107" fmla="*/ 39 h 1167"/>
                <a:gd name="T108" fmla="*/ 12 w 503"/>
                <a:gd name="T109" fmla="*/ 68 h 1167"/>
                <a:gd name="T110" fmla="*/ 7 w 503"/>
                <a:gd name="T111" fmla="*/ 102 h 1167"/>
                <a:gd name="T112" fmla="*/ 3 w 503"/>
                <a:gd name="T113" fmla="*/ 134 h 1167"/>
                <a:gd name="T114" fmla="*/ 0 w 503"/>
                <a:gd name="T115" fmla="*/ 159 h 1167"/>
                <a:gd name="T116" fmla="*/ 0 w 503"/>
                <a:gd name="T117" fmla="*/ 17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3" h="1167">
                  <a:moveTo>
                    <a:pt x="0" y="177"/>
                  </a:moveTo>
                  <a:lnTo>
                    <a:pt x="3" y="195"/>
                  </a:lnTo>
                  <a:lnTo>
                    <a:pt x="5" y="213"/>
                  </a:lnTo>
                  <a:lnTo>
                    <a:pt x="7" y="234"/>
                  </a:lnTo>
                  <a:lnTo>
                    <a:pt x="9" y="252"/>
                  </a:lnTo>
                  <a:lnTo>
                    <a:pt x="12" y="268"/>
                  </a:lnTo>
                  <a:lnTo>
                    <a:pt x="14" y="286"/>
                  </a:lnTo>
                  <a:lnTo>
                    <a:pt x="14" y="304"/>
                  </a:lnTo>
                  <a:lnTo>
                    <a:pt x="18" y="322"/>
                  </a:lnTo>
                  <a:lnTo>
                    <a:pt x="21" y="336"/>
                  </a:lnTo>
                  <a:lnTo>
                    <a:pt x="23" y="354"/>
                  </a:lnTo>
                  <a:lnTo>
                    <a:pt x="25" y="367"/>
                  </a:lnTo>
                  <a:lnTo>
                    <a:pt x="28" y="383"/>
                  </a:lnTo>
                  <a:lnTo>
                    <a:pt x="30" y="399"/>
                  </a:lnTo>
                  <a:lnTo>
                    <a:pt x="34" y="413"/>
                  </a:lnTo>
                  <a:lnTo>
                    <a:pt x="37" y="426"/>
                  </a:lnTo>
                  <a:lnTo>
                    <a:pt x="39" y="442"/>
                  </a:lnTo>
                  <a:lnTo>
                    <a:pt x="43" y="454"/>
                  </a:lnTo>
                  <a:lnTo>
                    <a:pt x="46" y="467"/>
                  </a:lnTo>
                  <a:lnTo>
                    <a:pt x="48" y="481"/>
                  </a:lnTo>
                  <a:lnTo>
                    <a:pt x="52" y="492"/>
                  </a:lnTo>
                  <a:lnTo>
                    <a:pt x="55" y="506"/>
                  </a:lnTo>
                  <a:lnTo>
                    <a:pt x="57" y="517"/>
                  </a:lnTo>
                  <a:lnTo>
                    <a:pt x="59" y="528"/>
                  </a:lnTo>
                  <a:lnTo>
                    <a:pt x="64" y="542"/>
                  </a:lnTo>
                  <a:lnTo>
                    <a:pt x="66" y="551"/>
                  </a:lnTo>
                  <a:lnTo>
                    <a:pt x="68" y="562"/>
                  </a:lnTo>
                  <a:lnTo>
                    <a:pt x="73" y="574"/>
                  </a:lnTo>
                  <a:lnTo>
                    <a:pt x="75" y="585"/>
                  </a:lnTo>
                  <a:lnTo>
                    <a:pt x="77" y="594"/>
                  </a:lnTo>
                  <a:lnTo>
                    <a:pt x="82" y="603"/>
                  </a:lnTo>
                  <a:lnTo>
                    <a:pt x="84" y="614"/>
                  </a:lnTo>
                  <a:lnTo>
                    <a:pt x="89" y="626"/>
                  </a:lnTo>
                  <a:lnTo>
                    <a:pt x="91" y="633"/>
                  </a:lnTo>
                  <a:lnTo>
                    <a:pt x="96" y="642"/>
                  </a:lnTo>
                  <a:lnTo>
                    <a:pt x="98" y="651"/>
                  </a:lnTo>
                  <a:lnTo>
                    <a:pt x="100" y="660"/>
                  </a:lnTo>
                  <a:lnTo>
                    <a:pt x="105" y="669"/>
                  </a:lnTo>
                  <a:lnTo>
                    <a:pt x="107" y="676"/>
                  </a:lnTo>
                  <a:lnTo>
                    <a:pt x="111" y="685"/>
                  </a:lnTo>
                  <a:lnTo>
                    <a:pt x="114" y="694"/>
                  </a:lnTo>
                  <a:lnTo>
                    <a:pt x="118" y="701"/>
                  </a:lnTo>
                  <a:lnTo>
                    <a:pt x="120" y="707"/>
                  </a:lnTo>
                  <a:lnTo>
                    <a:pt x="123" y="716"/>
                  </a:lnTo>
                  <a:lnTo>
                    <a:pt x="127" y="723"/>
                  </a:lnTo>
                  <a:lnTo>
                    <a:pt x="130" y="730"/>
                  </a:lnTo>
                  <a:lnTo>
                    <a:pt x="134" y="739"/>
                  </a:lnTo>
                  <a:lnTo>
                    <a:pt x="139" y="746"/>
                  </a:lnTo>
                  <a:lnTo>
                    <a:pt x="143" y="755"/>
                  </a:lnTo>
                  <a:lnTo>
                    <a:pt x="145" y="759"/>
                  </a:lnTo>
                  <a:lnTo>
                    <a:pt x="148" y="769"/>
                  </a:lnTo>
                  <a:lnTo>
                    <a:pt x="152" y="773"/>
                  </a:lnTo>
                  <a:lnTo>
                    <a:pt x="157" y="782"/>
                  </a:lnTo>
                  <a:lnTo>
                    <a:pt x="159" y="789"/>
                  </a:lnTo>
                  <a:lnTo>
                    <a:pt x="164" y="796"/>
                  </a:lnTo>
                  <a:lnTo>
                    <a:pt x="166" y="803"/>
                  </a:lnTo>
                  <a:lnTo>
                    <a:pt x="170" y="809"/>
                  </a:lnTo>
                  <a:lnTo>
                    <a:pt x="175" y="816"/>
                  </a:lnTo>
                  <a:lnTo>
                    <a:pt x="177" y="823"/>
                  </a:lnTo>
                  <a:lnTo>
                    <a:pt x="182" y="830"/>
                  </a:lnTo>
                  <a:lnTo>
                    <a:pt x="186" y="837"/>
                  </a:lnTo>
                  <a:lnTo>
                    <a:pt x="188" y="843"/>
                  </a:lnTo>
                  <a:lnTo>
                    <a:pt x="193" y="850"/>
                  </a:lnTo>
                  <a:lnTo>
                    <a:pt x="198" y="857"/>
                  </a:lnTo>
                  <a:lnTo>
                    <a:pt x="200" y="866"/>
                  </a:lnTo>
                  <a:lnTo>
                    <a:pt x="204" y="871"/>
                  </a:lnTo>
                  <a:lnTo>
                    <a:pt x="207" y="877"/>
                  </a:lnTo>
                  <a:lnTo>
                    <a:pt x="211" y="884"/>
                  </a:lnTo>
                  <a:lnTo>
                    <a:pt x="216" y="891"/>
                  </a:lnTo>
                  <a:lnTo>
                    <a:pt x="220" y="898"/>
                  </a:lnTo>
                  <a:lnTo>
                    <a:pt x="225" y="905"/>
                  </a:lnTo>
                  <a:lnTo>
                    <a:pt x="229" y="911"/>
                  </a:lnTo>
                  <a:lnTo>
                    <a:pt x="236" y="920"/>
                  </a:lnTo>
                  <a:lnTo>
                    <a:pt x="238" y="925"/>
                  </a:lnTo>
                  <a:lnTo>
                    <a:pt x="243" y="932"/>
                  </a:lnTo>
                  <a:lnTo>
                    <a:pt x="250" y="938"/>
                  </a:lnTo>
                  <a:lnTo>
                    <a:pt x="256" y="945"/>
                  </a:lnTo>
                  <a:lnTo>
                    <a:pt x="261" y="952"/>
                  </a:lnTo>
                  <a:lnTo>
                    <a:pt x="268" y="961"/>
                  </a:lnTo>
                  <a:lnTo>
                    <a:pt x="275" y="966"/>
                  </a:lnTo>
                  <a:lnTo>
                    <a:pt x="279" y="975"/>
                  </a:lnTo>
                  <a:lnTo>
                    <a:pt x="286" y="979"/>
                  </a:lnTo>
                  <a:lnTo>
                    <a:pt x="290" y="986"/>
                  </a:lnTo>
                  <a:lnTo>
                    <a:pt x="297" y="993"/>
                  </a:lnTo>
                  <a:lnTo>
                    <a:pt x="304" y="1000"/>
                  </a:lnTo>
                  <a:lnTo>
                    <a:pt x="309" y="1006"/>
                  </a:lnTo>
                  <a:lnTo>
                    <a:pt x="315" y="1011"/>
                  </a:lnTo>
                  <a:lnTo>
                    <a:pt x="322" y="1018"/>
                  </a:lnTo>
                  <a:lnTo>
                    <a:pt x="329" y="1025"/>
                  </a:lnTo>
                  <a:lnTo>
                    <a:pt x="336" y="1029"/>
                  </a:lnTo>
                  <a:lnTo>
                    <a:pt x="343" y="1036"/>
                  </a:lnTo>
                  <a:lnTo>
                    <a:pt x="347" y="1043"/>
                  </a:lnTo>
                  <a:lnTo>
                    <a:pt x="354" y="1047"/>
                  </a:lnTo>
                  <a:lnTo>
                    <a:pt x="361" y="1054"/>
                  </a:lnTo>
                  <a:lnTo>
                    <a:pt x="367" y="1059"/>
                  </a:lnTo>
                  <a:lnTo>
                    <a:pt x="374" y="1065"/>
                  </a:lnTo>
                  <a:lnTo>
                    <a:pt x="381" y="1070"/>
                  </a:lnTo>
                  <a:lnTo>
                    <a:pt x="386" y="1074"/>
                  </a:lnTo>
                  <a:lnTo>
                    <a:pt x="390" y="1081"/>
                  </a:lnTo>
                  <a:lnTo>
                    <a:pt x="397" y="1086"/>
                  </a:lnTo>
                  <a:lnTo>
                    <a:pt x="404" y="1090"/>
                  </a:lnTo>
                  <a:lnTo>
                    <a:pt x="408" y="1095"/>
                  </a:lnTo>
                  <a:lnTo>
                    <a:pt x="415" y="1099"/>
                  </a:lnTo>
                  <a:lnTo>
                    <a:pt x="420" y="1104"/>
                  </a:lnTo>
                  <a:lnTo>
                    <a:pt x="426" y="1108"/>
                  </a:lnTo>
                  <a:lnTo>
                    <a:pt x="435" y="1118"/>
                  </a:lnTo>
                  <a:lnTo>
                    <a:pt x="447" y="1124"/>
                  </a:lnTo>
                  <a:lnTo>
                    <a:pt x="456" y="1131"/>
                  </a:lnTo>
                  <a:lnTo>
                    <a:pt x="465" y="1140"/>
                  </a:lnTo>
                  <a:lnTo>
                    <a:pt x="474" y="1145"/>
                  </a:lnTo>
                  <a:lnTo>
                    <a:pt x="481" y="1152"/>
                  </a:lnTo>
                  <a:lnTo>
                    <a:pt x="485" y="1156"/>
                  </a:lnTo>
                  <a:lnTo>
                    <a:pt x="492" y="1161"/>
                  </a:lnTo>
                  <a:lnTo>
                    <a:pt x="499" y="1165"/>
                  </a:lnTo>
                  <a:lnTo>
                    <a:pt x="503" y="1167"/>
                  </a:lnTo>
                  <a:lnTo>
                    <a:pt x="501" y="1165"/>
                  </a:lnTo>
                  <a:lnTo>
                    <a:pt x="497" y="1158"/>
                  </a:lnTo>
                  <a:lnTo>
                    <a:pt x="492" y="1154"/>
                  </a:lnTo>
                  <a:lnTo>
                    <a:pt x="490" y="1149"/>
                  </a:lnTo>
                  <a:lnTo>
                    <a:pt x="485" y="1145"/>
                  </a:lnTo>
                  <a:lnTo>
                    <a:pt x="483" y="1138"/>
                  </a:lnTo>
                  <a:lnTo>
                    <a:pt x="476" y="1131"/>
                  </a:lnTo>
                  <a:lnTo>
                    <a:pt x="472" y="1122"/>
                  </a:lnTo>
                  <a:lnTo>
                    <a:pt x="465" y="1115"/>
                  </a:lnTo>
                  <a:lnTo>
                    <a:pt x="460" y="1108"/>
                  </a:lnTo>
                  <a:lnTo>
                    <a:pt x="454" y="1097"/>
                  </a:lnTo>
                  <a:lnTo>
                    <a:pt x="447" y="1088"/>
                  </a:lnTo>
                  <a:lnTo>
                    <a:pt x="440" y="1079"/>
                  </a:lnTo>
                  <a:lnTo>
                    <a:pt x="433" y="1070"/>
                  </a:lnTo>
                  <a:lnTo>
                    <a:pt x="426" y="1061"/>
                  </a:lnTo>
                  <a:lnTo>
                    <a:pt x="417" y="1050"/>
                  </a:lnTo>
                  <a:lnTo>
                    <a:pt x="411" y="1040"/>
                  </a:lnTo>
                  <a:lnTo>
                    <a:pt x="404" y="1029"/>
                  </a:lnTo>
                  <a:lnTo>
                    <a:pt x="395" y="1020"/>
                  </a:lnTo>
                  <a:lnTo>
                    <a:pt x="388" y="1009"/>
                  </a:lnTo>
                  <a:lnTo>
                    <a:pt x="381" y="1000"/>
                  </a:lnTo>
                  <a:lnTo>
                    <a:pt x="374" y="991"/>
                  </a:lnTo>
                  <a:lnTo>
                    <a:pt x="365" y="982"/>
                  </a:lnTo>
                  <a:lnTo>
                    <a:pt x="358" y="972"/>
                  </a:lnTo>
                  <a:lnTo>
                    <a:pt x="349" y="963"/>
                  </a:lnTo>
                  <a:lnTo>
                    <a:pt x="343" y="954"/>
                  </a:lnTo>
                  <a:lnTo>
                    <a:pt x="336" y="945"/>
                  </a:lnTo>
                  <a:lnTo>
                    <a:pt x="329" y="938"/>
                  </a:lnTo>
                  <a:lnTo>
                    <a:pt x="324" y="932"/>
                  </a:lnTo>
                  <a:lnTo>
                    <a:pt x="320" y="927"/>
                  </a:lnTo>
                  <a:lnTo>
                    <a:pt x="313" y="918"/>
                  </a:lnTo>
                  <a:lnTo>
                    <a:pt x="306" y="911"/>
                  </a:lnTo>
                  <a:lnTo>
                    <a:pt x="302" y="905"/>
                  </a:lnTo>
                  <a:lnTo>
                    <a:pt x="299" y="900"/>
                  </a:lnTo>
                  <a:lnTo>
                    <a:pt x="295" y="895"/>
                  </a:lnTo>
                  <a:lnTo>
                    <a:pt x="293" y="891"/>
                  </a:lnTo>
                  <a:lnTo>
                    <a:pt x="288" y="882"/>
                  </a:lnTo>
                  <a:lnTo>
                    <a:pt x="284" y="877"/>
                  </a:lnTo>
                  <a:lnTo>
                    <a:pt x="279" y="871"/>
                  </a:lnTo>
                  <a:lnTo>
                    <a:pt x="277" y="864"/>
                  </a:lnTo>
                  <a:lnTo>
                    <a:pt x="272" y="857"/>
                  </a:lnTo>
                  <a:lnTo>
                    <a:pt x="268" y="850"/>
                  </a:lnTo>
                  <a:lnTo>
                    <a:pt x="263" y="843"/>
                  </a:lnTo>
                  <a:lnTo>
                    <a:pt x="261" y="837"/>
                  </a:lnTo>
                  <a:lnTo>
                    <a:pt x="256" y="827"/>
                  </a:lnTo>
                  <a:lnTo>
                    <a:pt x="252" y="818"/>
                  </a:lnTo>
                  <a:lnTo>
                    <a:pt x="247" y="812"/>
                  </a:lnTo>
                  <a:lnTo>
                    <a:pt x="243" y="803"/>
                  </a:lnTo>
                  <a:lnTo>
                    <a:pt x="238" y="793"/>
                  </a:lnTo>
                  <a:lnTo>
                    <a:pt x="234" y="784"/>
                  </a:lnTo>
                  <a:lnTo>
                    <a:pt x="229" y="775"/>
                  </a:lnTo>
                  <a:lnTo>
                    <a:pt x="227" y="769"/>
                  </a:lnTo>
                  <a:lnTo>
                    <a:pt x="220" y="757"/>
                  </a:lnTo>
                  <a:lnTo>
                    <a:pt x="218" y="750"/>
                  </a:lnTo>
                  <a:lnTo>
                    <a:pt x="213" y="741"/>
                  </a:lnTo>
                  <a:lnTo>
                    <a:pt x="209" y="732"/>
                  </a:lnTo>
                  <a:lnTo>
                    <a:pt x="204" y="721"/>
                  </a:lnTo>
                  <a:lnTo>
                    <a:pt x="200" y="712"/>
                  </a:lnTo>
                  <a:lnTo>
                    <a:pt x="195" y="703"/>
                  </a:lnTo>
                  <a:lnTo>
                    <a:pt x="193" y="694"/>
                  </a:lnTo>
                  <a:lnTo>
                    <a:pt x="188" y="685"/>
                  </a:lnTo>
                  <a:lnTo>
                    <a:pt x="184" y="676"/>
                  </a:lnTo>
                  <a:lnTo>
                    <a:pt x="179" y="664"/>
                  </a:lnTo>
                  <a:lnTo>
                    <a:pt x="175" y="655"/>
                  </a:lnTo>
                  <a:lnTo>
                    <a:pt x="170" y="646"/>
                  </a:lnTo>
                  <a:lnTo>
                    <a:pt x="166" y="635"/>
                  </a:lnTo>
                  <a:lnTo>
                    <a:pt x="161" y="626"/>
                  </a:lnTo>
                  <a:lnTo>
                    <a:pt x="159" y="617"/>
                  </a:lnTo>
                  <a:lnTo>
                    <a:pt x="154" y="608"/>
                  </a:lnTo>
                  <a:lnTo>
                    <a:pt x="152" y="599"/>
                  </a:lnTo>
                  <a:lnTo>
                    <a:pt x="148" y="587"/>
                  </a:lnTo>
                  <a:lnTo>
                    <a:pt x="143" y="578"/>
                  </a:lnTo>
                  <a:lnTo>
                    <a:pt x="141" y="569"/>
                  </a:lnTo>
                  <a:lnTo>
                    <a:pt x="136" y="562"/>
                  </a:lnTo>
                  <a:lnTo>
                    <a:pt x="134" y="553"/>
                  </a:lnTo>
                  <a:lnTo>
                    <a:pt x="130" y="544"/>
                  </a:lnTo>
                  <a:lnTo>
                    <a:pt x="127" y="535"/>
                  </a:lnTo>
                  <a:lnTo>
                    <a:pt x="123" y="526"/>
                  </a:lnTo>
                  <a:lnTo>
                    <a:pt x="120" y="517"/>
                  </a:lnTo>
                  <a:lnTo>
                    <a:pt x="118" y="510"/>
                  </a:lnTo>
                  <a:lnTo>
                    <a:pt x="114" y="501"/>
                  </a:lnTo>
                  <a:lnTo>
                    <a:pt x="114" y="494"/>
                  </a:lnTo>
                  <a:lnTo>
                    <a:pt x="109" y="485"/>
                  </a:lnTo>
                  <a:lnTo>
                    <a:pt x="107" y="481"/>
                  </a:lnTo>
                  <a:lnTo>
                    <a:pt x="105" y="472"/>
                  </a:lnTo>
                  <a:lnTo>
                    <a:pt x="102" y="465"/>
                  </a:lnTo>
                  <a:lnTo>
                    <a:pt x="100" y="458"/>
                  </a:lnTo>
                  <a:lnTo>
                    <a:pt x="100" y="454"/>
                  </a:lnTo>
                  <a:lnTo>
                    <a:pt x="98" y="447"/>
                  </a:lnTo>
                  <a:lnTo>
                    <a:pt x="98" y="440"/>
                  </a:lnTo>
                  <a:lnTo>
                    <a:pt x="96" y="435"/>
                  </a:lnTo>
                  <a:lnTo>
                    <a:pt x="96" y="431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8" y="7"/>
                  </a:lnTo>
                  <a:lnTo>
                    <a:pt x="25" y="9"/>
                  </a:lnTo>
                  <a:lnTo>
                    <a:pt x="23" y="14"/>
                  </a:lnTo>
                  <a:lnTo>
                    <a:pt x="21" y="18"/>
                  </a:lnTo>
                  <a:lnTo>
                    <a:pt x="21" y="25"/>
                  </a:lnTo>
                  <a:lnTo>
                    <a:pt x="18" y="32"/>
                  </a:lnTo>
                  <a:lnTo>
                    <a:pt x="16" y="39"/>
                  </a:lnTo>
                  <a:lnTo>
                    <a:pt x="14" y="46"/>
                  </a:lnTo>
                  <a:lnTo>
                    <a:pt x="14" y="52"/>
                  </a:lnTo>
                  <a:lnTo>
                    <a:pt x="12" y="61"/>
                  </a:lnTo>
                  <a:lnTo>
                    <a:pt x="12" y="68"/>
                  </a:lnTo>
                  <a:lnTo>
                    <a:pt x="9" y="77"/>
                  </a:lnTo>
                  <a:lnTo>
                    <a:pt x="9" y="86"/>
                  </a:lnTo>
                  <a:lnTo>
                    <a:pt x="7" y="95"/>
                  </a:lnTo>
                  <a:lnTo>
                    <a:pt x="7" y="102"/>
                  </a:lnTo>
                  <a:lnTo>
                    <a:pt x="5" y="109"/>
                  </a:lnTo>
                  <a:lnTo>
                    <a:pt x="5" y="118"/>
                  </a:lnTo>
                  <a:lnTo>
                    <a:pt x="3" y="125"/>
                  </a:lnTo>
                  <a:lnTo>
                    <a:pt x="3" y="134"/>
                  </a:lnTo>
                  <a:lnTo>
                    <a:pt x="3" y="141"/>
                  </a:lnTo>
                  <a:lnTo>
                    <a:pt x="3" y="148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8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2893" y="1239"/>
              <a:ext cx="316" cy="837"/>
            </a:xfrm>
            <a:custGeom>
              <a:avLst/>
              <a:gdLst>
                <a:gd name="T0" fmla="*/ 2 w 315"/>
                <a:gd name="T1" fmla="*/ 80 h 837"/>
                <a:gd name="T2" fmla="*/ 2 w 315"/>
                <a:gd name="T3" fmla="*/ 114 h 837"/>
                <a:gd name="T4" fmla="*/ 0 w 315"/>
                <a:gd name="T5" fmla="*/ 148 h 837"/>
                <a:gd name="T6" fmla="*/ 2 w 315"/>
                <a:gd name="T7" fmla="*/ 182 h 837"/>
                <a:gd name="T8" fmla="*/ 4 w 315"/>
                <a:gd name="T9" fmla="*/ 218 h 837"/>
                <a:gd name="T10" fmla="*/ 9 w 315"/>
                <a:gd name="T11" fmla="*/ 259 h 837"/>
                <a:gd name="T12" fmla="*/ 18 w 315"/>
                <a:gd name="T13" fmla="*/ 297 h 837"/>
                <a:gd name="T14" fmla="*/ 27 w 315"/>
                <a:gd name="T15" fmla="*/ 336 h 837"/>
                <a:gd name="T16" fmla="*/ 38 w 315"/>
                <a:gd name="T17" fmla="*/ 374 h 837"/>
                <a:gd name="T18" fmla="*/ 50 w 315"/>
                <a:gd name="T19" fmla="*/ 413 h 837"/>
                <a:gd name="T20" fmla="*/ 61 w 315"/>
                <a:gd name="T21" fmla="*/ 451 h 837"/>
                <a:gd name="T22" fmla="*/ 77 w 315"/>
                <a:gd name="T23" fmla="*/ 490 h 837"/>
                <a:gd name="T24" fmla="*/ 91 w 315"/>
                <a:gd name="T25" fmla="*/ 526 h 837"/>
                <a:gd name="T26" fmla="*/ 106 w 315"/>
                <a:gd name="T27" fmla="*/ 560 h 837"/>
                <a:gd name="T28" fmla="*/ 122 w 315"/>
                <a:gd name="T29" fmla="*/ 594 h 837"/>
                <a:gd name="T30" fmla="*/ 138 w 315"/>
                <a:gd name="T31" fmla="*/ 626 h 837"/>
                <a:gd name="T32" fmla="*/ 154 w 315"/>
                <a:gd name="T33" fmla="*/ 655 h 837"/>
                <a:gd name="T34" fmla="*/ 170 w 315"/>
                <a:gd name="T35" fmla="*/ 680 h 837"/>
                <a:gd name="T36" fmla="*/ 183 w 315"/>
                <a:gd name="T37" fmla="*/ 705 h 837"/>
                <a:gd name="T38" fmla="*/ 199 w 315"/>
                <a:gd name="T39" fmla="*/ 728 h 837"/>
                <a:gd name="T40" fmla="*/ 222 w 315"/>
                <a:gd name="T41" fmla="*/ 760 h 837"/>
                <a:gd name="T42" fmla="*/ 247 w 315"/>
                <a:gd name="T43" fmla="*/ 791 h 837"/>
                <a:gd name="T44" fmla="*/ 267 w 315"/>
                <a:gd name="T45" fmla="*/ 812 h 837"/>
                <a:gd name="T46" fmla="*/ 299 w 315"/>
                <a:gd name="T47" fmla="*/ 834 h 837"/>
                <a:gd name="T48" fmla="*/ 315 w 315"/>
                <a:gd name="T49" fmla="*/ 832 h 837"/>
                <a:gd name="T50" fmla="*/ 304 w 315"/>
                <a:gd name="T51" fmla="*/ 803 h 837"/>
                <a:gd name="T52" fmla="*/ 285 w 315"/>
                <a:gd name="T53" fmla="*/ 769 h 837"/>
                <a:gd name="T54" fmla="*/ 274 w 315"/>
                <a:gd name="T55" fmla="*/ 746 h 837"/>
                <a:gd name="T56" fmla="*/ 258 w 315"/>
                <a:gd name="T57" fmla="*/ 721 h 837"/>
                <a:gd name="T58" fmla="*/ 245 w 315"/>
                <a:gd name="T59" fmla="*/ 694 h 837"/>
                <a:gd name="T60" fmla="*/ 227 w 315"/>
                <a:gd name="T61" fmla="*/ 664 h 837"/>
                <a:gd name="T62" fmla="*/ 211 w 315"/>
                <a:gd name="T63" fmla="*/ 637 h 837"/>
                <a:gd name="T64" fmla="*/ 195 w 315"/>
                <a:gd name="T65" fmla="*/ 608 h 837"/>
                <a:gd name="T66" fmla="*/ 179 w 315"/>
                <a:gd name="T67" fmla="*/ 581 h 837"/>
                <a:gd name="T68" fmla="*/ 165 w 315"/>
                <a:gd name="T69" fmla="*/ 551 h 837"/>
                <a:gd name="T70" fmla="*/ 152 w 315"/>
                <a:gd name="T71" fmla="*/ 526 h 837"/>
                <a:gd name="T72" fmla="*/ 140 w 315"/>
                <a:gd name="T73" fmla="*/ 501 h 837"/>
                <a:gd name="T74" fmla="*/ 131 w 315"/>
                <a:gd name="T75" fmla="*/ 476 h 837"/>
                <a:gd name="T76" fmla="*/ 125 w 315"/>
                <a:gd name="T77" fmla="*/ 451 h 837"/>
                <a:gd name="T78" fmla="*/ 115 w 315"/>
                <a:gd name="T79" fmla="*/ 420 h 837"/>
                <a:gd name="T80" fmla="*/ 109 w 315"/>
                <a:gd name="T81" fmla="*/ 383 h 837"/>
                <a:gd name="T82" fmla="*/ 100 w 315"/>
                <a:gd name="T83" fmla="*/ 345 h 837"/>
                <a:gd name="T84" fmla="*/ 93 w 315"/>
                <a:gd name="T85" fmla="*/ 304 h 837"/>
                <a:gd name="T86" fmla="*/ 86 w 315"/>
                <a:gd name="T87" fmla="*/ 263 h 837"/>
                <a:gd name="T88" fmla="*/ 79 w 315"/>
                <a:gd name="T89" fmla="*/ 220 h 837"/>
                <a:gd name="T90" fmla="*/ 72 w 315"/>
                <a:gd name="T91" fmla="*/ 179 h 837"/>
                <a:gd name="T92" fmla="*/ 63 w 315"/>
                <a:gd name="T93" fmla="*/ 141 h 837"/>
                <a:gd name="T94" fmla="*/ 59 w 315"/>
                <a:gd name="T95" fmla="*/ 107 h 837"/>
                <a:gd name="T96" fmla="*/ 52 w 315"/>
                <a:gd name="T97" fmla="*/ 73 h 837"/>
                <a:gd name="T98" fmla="*/ 47 w 315"/>
                <a:gd name="T99" fmla="*/ 46 h 837"/>
                <a:gd name="T100" fmla="*/ 41 w 315"/>
                <a:gd name="T101" fmla="*/ 19 h 837"/>
                <a:gd name="T102" fmla="*/ 34 w 315"/>
                <a:gd name="T103" fmla="*/ 0 h 837"/>
                <a:gd name="T104" fmla="*/ 18 w 315"/>
                <a:gd name="T105" fmla="*/ 30 h 837"/>
                <a:gd name="T106" fmla="*/ 9 w 315"/>
                <a:gd name="T107" fmla="*/ 5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5" h="837">
                  <a:moveTo>
                    <a:pt x="9" y="59"/>
                  </a:moveTo>
                  <a:lnTo>
                    <a:pt x="7" y="66"/>
                  </a:lnTo>
                  <a:lnTo>
                    <a:pt x="4" y="73"/>
                  </a:lnTo>
                  <a:lnTo>
                    <a:pt x="2" y="80"/>
                  </a:lnTo>
                  <a:lnTo>
                    <a:pt x="2" y="89"/>
                  </a:lnTo>
                  <a:lnTo>
                    <a:pt x="2" y="96"/>
                  </a:lnTo>
                  <a:lnTo>
                    <a:pt x="2" y="105"/>
                  </a:lnTo>
                  <a:lnTo>
                    <a:pt x="2" y="114"/>
                  </a:lnTo>
                  <a:lnTo>
                    <a:pt x="2" y="123"/>
                  </a:lnTo>
                  <a:lnTo>
                    <a:pt x="0" y="130"/>
                  </a:lnTo>
                  <a:lnTo>
                    <a:pt x="0" y="139"/>
                  </a:lnTo>
                  <a:lnTo>
                    <a:pt x="0" y="148"/>
                  </a:lnTo>
                  <a:lnTo>
                    <a:pt x="0" y="157"/>
                  </a:lnTo>
                  <a:lnTo>
                    <a:pt x="0" y="164"/>
                  </a:lnTo>
                  <a:lnTo>
                    <a:pt x="2" y="173"/>
                  </a:lnTo>
                  <a:lnTo>
                    <a:pt x="2" y="182"/>
                  </a:lnTo>
                  <a:lnTo>
                    <a:pt x="2" y="193"/>
                  </a:lnTo>
                  <a:lnTo>
                    <a:pt x="2" y="202"/>
                  </a:lnTo>
                  <a:lnTo>
                    <a:pt x="4" y="211"/>
                  </a:lnTo>
                  <a:lnTo>
                    <a:pt x="4" y="218"/>
                  </a:lnTo>
                  <a:lnTo>
                    <a:pt x="7" y="229"/>
                  </a:lnTo>
                  <a:lnTo>
                    <a:pt x="7" y="238"/>
                  </a:lnTo>
                  <a:lnTo>
                    <a:pt x="9" y="247"/>
                  </a:lnTo>
                  <a:lnTo>
                    <a:pt x="9" y="259"/>
                  </a:lnTo>
                  <a:lnTo>
                    <a:pt x="13" y="268"/>
                  </a:lnTo>
                  <a:lnTo>
                    <a:pt x="13" y="277"/>
                  </a:lnTo>
                  <a:lnTo>
                    <a:pt x="16" y="286"/>
                  </a:lnTo>
                  <a:lnTo>
                    <a:pt x="18" y="297"/>
                  </a:lnTo>
                  <a:lnTo>
                    <a:pt x="20" y="306"/>
                  </a:lnTo>
                  <a:lnTo>
                    <a:pt x="23" y="315"/>
                  </a:lnTo>
                  <a:lnTo>
                    <a:pt x="25" y="324"/>
                  </a:lnTo>
                  <a:lnTo>
                    <a:pt x="27" y="336"/>
                  </a:lnTo>
                  <a:lnTo>
                    <a:pt x="32" y="345"/>
                  </a:lnTo>
                  <a:lnTo>
                    <a:pt x="32" y="354"/>
                  </a:lnTo>
                  <a:lnTo>
                    <a:pt x="34" y="365"/>
                  </a:lnTo>
                  <a:lnTo>
                    <a:pt x="38" y="374"/>
                  </a:lnTo>
                  <a:lnTo>
                    <a:pt x="41" y="383"/>
                  </a:lnTo>
                  <a:lnTo>
                    <a:pt x="43" y="392"/>
                  </a:lnTo>
                  <a:lnTo>
                    <a:pt x="47" y="404"/>
                  </a:lnTo>
                  <a:lnTo>
                    <a:pt x="50" y="413"/>
                  </a:lnTo>
                  <a:lnTo>
                    <a:pt x="52" y="422"/>
                  </a:lnTo>
                  <a:lnTo>
                    <a:pt x="57" y="431"/>
                  </a:lnTo>
                  <a:lnTo>
                    <a:pt x="59" y="442"/>
                  </a:lnTo>
                  <a:lnTo>
                    <a:pt x="61" y="451"/>
                  </a:lnTo>
                  <a:lnTo>
                    <a:pt x="66" y="460"/>
                  </a:lnTo>
                  <a:lnTo>
                    <a:pt x="68" y="470"/>
                  </a:lnTo>
                  <a:lnTo>
                    <a:pt x="72" y="479"/>
                  </a:lnTo>
                  <a:lnTo>
                    <a:pt x="77" y="490"/>
                  </a:lnTo>
                  <a:lnTo>
                    <a:pt x="79" y="499"/>
                  </a:lnTo>
                  <a:lnTo>
                    <a:pt x="84" y="508"/>
                  </a:lnTo>
                  <a:lnTo>
                    <a:pt x="86" y="517"/>
                  </a:lnTo>
                  <a:lnTo>
                    <a:pt x="91" y="526"/>
                  </a:lnTo>
                  <a:lnTo>
                    <a:pt x="95" y="535"/>
                  </a:lnTo>
                  <a:lnTo>
                    <a:pt x="97" y="542"/>
                  </a:lnTo>
                  <a:lnTo>
                    <a:pt x="102" y="551"/>
                  </a:lnTo>
                  <a:lnTo>
                    <a:pt x="106" y="560"/>
                  </a:lnTo>
                  <a:lnTo>
                    <a:pt x="111" y="569"/>
                  </a:lnTo>
                  <a:lnTo>
                    <a:pt x="113" y="576"/>
                  </a:lnTo>
                  <a:lnTo>
                    <a:pt x="118" y="585"/>
                  </a:lnTo>
                  <a:lnTo>
                    <a:pt x="122" y="594"/>
                  </a:lnTo>
                  <a:lnTo>
                    <a:pt x="127" y="601"/>
                  </a:lnTo>
                  <a:lnTo>
                    <a:pt x="131" y="610"/>
                  </a:lnTo>
                  <a:lnTo>
                    <a:pt x="134" y="617"/>
                  </a:lnTo>
                  <a:lnTo>
                    <a:pt x="138" y="626"/>
                  </a:lnTo>
                  <a:lnTo>
                    <a:pt x="143" y="635"/>
                  </a:lnTo>
                  <a:lnTo>
                    <a:pt x="147" y="639"/>
                  </a:lnTo>
                  <a:lnTo>
                    <a:pt x="149" y="649"/>
                  </a:lnTo>
                  <a:lnTo>
                    <a:pt x="154" y="655"/>
                  </a:lnTo>
                  <a:lnTo>
                    <a:pt x="159" y="662"/>
                  </a:lnTo>
                  <a:lnTo>
                    <a:pt x="161" y="667"/>
                  </a:lnTo>
                  <a:lnTo>
                    <a:pt x="165" y="673"/>
                  </a:lnTo>
                  <a:lnTo>
                    <a:pt x="170" y="680"/>
                  </a:lnTo>
                  <a:lnTo>
                    <a:pt x="172" y="687"/>
                  </a:lnTo>
                  <a:lnTo>
                    <a:pt x="177" y="694"/>
                  </a:lnTo>
                  <a:lnTo>
                    <a:pt x="179" y="698"/>
                  </a:lnTo>
                  <a:lnTo>
                    <a:pt x="183" y="705"/>
                  </a:lnTo>
                  <a:lnTo>
                    <a:pt x="188" y="710"/>
                  </a:lnTo>
                  <a:lnTo>
                    <a:pt x="190" y="717"/>
                  </a:lnTo>
                  <a:lnTo>
                    <a:pt x="195" y="721"/>
                  </a:lnTo>
                  <a:lnTo>
                    <a:pt x="199" y="728"/>
                  </a:lnTo>
                  <a:lnTo>
                    <a:pt x="202" y="732"/>
                  </a:lnTo>
                  <a:lnTo>
                    <a:pt x="208" y="741"/>
                  </a:lnTo>
                  <a:lnTo>
                    <a:pt x="215" y="751"/>
                  </a:lnTo>
                  <a:lnTo>
                    <a:pt x="222" y="760"/>
                  </a:lnTo>
                  <a:lnTo>
                    <a:pt x="229" y="769"/>
                  </a:lnTo>
                  <a:lnTo>
                    <a:pt x="236" y="775"/>
                  </a:lnTo>
                  <a:lnTo>
                    <a:pt x="240" y="785"/>
                  </a:lnTo>
                  <a:lnTo>
                    <a:pt x="247" y="791"/>
                  </a:lnTo>
                  <a:lnTo>
                    <a:pt x="254" y="798"/>
                  </a:lnTo>
                  <a:lnTo>
                    <a:pt x="258" y="803"/>
                  </a:lnTo>
                  <a:lnTo>
                    <a:pt x="263" y="807"/>
                  </a:lnTo>
                  <a:lnTo>
                    <a:pt x="267" y="812"/>
                  </a:lnTo>
                  <a:lnTo>
                    <a:pt x="274" y="819"/>
                  </a:lnTo>
                  <a:lnTo>
                    <a:pt x="283" y="825"/>
                  </a:lnTo>
                  <a:lnTo>
                    <a:pt x="292" y="832"/>
                  </a:lnTo>
                  <a:lnTo>
                    <a:pt x="299" y="834"/>
                  </a:lnTo>
                  <a:lnTo>
                    <a:pt x="306" y="837"/>
                  </a:lnTo>
                  <a:lnTo>
                    <a:pt x="310" y="837"/>
                  </a:lnTo>
                  <a:lnTo>
                    <a:pt x="315" y="837"/>
                  </a:lnTo>
                  <a:lnTo>
                    <a:pt x="315" y="832"/>
                  </a:lnTo>
                  <a:lnTo>
                    <a:pt x="313" y="825"/>
                  </a:lnTo>
                  <a:lnTo>
                    <a:pt x="310" y="819"/>
                  </a:lnTo>
                  <a:lnTo>
                    <a:pt x="308" y="809"/>
                  </a:lnTo>
                  <a:lnTo>
                    <a:pt x="304" y="803"/>
                  </a:lnTo>
                  <a:lnTo>
                    <a:pt x="301" y="796"/>
                  </a:lnTo>
                  <a:lnTo>
                    <a:pt x="295" y="785"/>
                  </a:lnTo>
                  <a:lnTo>
                    <a:pt x="290" y="773"/>
                  </a:lnTo>
                  <a:lnTo>
                    <a:pt x="285" y="769"/>
                  </a:lnTo>
                  <a:lnTo>
                    <a:pt x="283" y="764"/>
                  </a:lnTo>
                  <a:lnTo>
                    <a:pt x="281" y="757"/>
                  </a:lnTo>
                  <a:lnTo>
                    <a:pt x="279" y="753"/>
                  </a:lnTo>
                  <a:lnTo>
                    <a:pt x="274" y="746"/>
                  </a:lnTo>
                  <a:lnTo>
                    <a:pt x="270" y="739"/>
                  </a:lnTo>
                  <a:lnTo>
                    <a:pt x="265" y="732"/>
                  </a:lnTo>
                  <a:lnTo>
                    <a:pt x="263" y="728"/>
                  </a:lnTo>
                  <a:lnTo>
                    <a:pt x="258" y="721"/>
                  </a:lnTo>
                  <a:lnTo>
                    <a:pt x="256" y="714"/>
                  </a:lnTo>
                  <a:lnTo>
                    <a:pt x="251" y="707"/>
                  </a:lnTo>
                  <a:lnTo>
                    <a:pt x="249" y="701"/>
                  </a:lnTo>
                  <a:lnTo>
                    <a:pt x="245" y="694"/>
                  </a:lnTo>
                  <a:lnTo>
                    <a:pt x="240" y="687"/>
                  </a:lnTo>
                  <a:lnTo>
                    <a:pt x="236" y="680"/>
                  </a:lnTo>
                  <a:lnTo>
                    <a:pt x="231" y="673"/>
                  </a:lnTo>
                  <a:lnTo>
                    <a:pt x="227" y="664"/>
                  </a:lnTo>
                  <a:lnTo>
                    <a:pt x="224" y="658"/>
                  </a:lnTo>
                  <a:lnTo>
                    <a:pt x="220" y="651"/>
                  </a:lnTo>
                  <a:lnTo>
                    <a:pt x="217" y="644"/>
                  </a:lnTo>
                  <a:lnTo>
                    <a:pt x="211" y="637"/>
                  </a:lnTo>
                  <a:lnTo>
                    <a:pt x="208" y="630"/>
                  </a:lnTo>
                  <a:lnTo>
                    <a:pt x="204" y="624"/>
                  </a:lnTo>
                  <a:lnTo>
                    <a:pt x="199" y="617"/>
                  </a:lnTo>
                  <a:lnTo>
                    <a:pt x="195" y="608"/>
                  </a:lnTo>
                  <a:lnTo>
                    <a:pt x="193" y="601"/>
                  </a:lnTo>
                  <a:lnTo>
                    <a:pt x="188" y="594"/>
                  </a:lnTo>
                  <a:lnTo>
                    <a:pt x="186" y="587"/>
                  </a:lnTo>
                  <a:lnTo>
                    <a:pt x="179" y="581"/>
                  </a:lnTo>
                  <a:lnTo>
                    <a:pt x="177" y="574"/>
                  </a:lnTo>
                  <a:lnTo>
                    <a:pt x="172" y="565"/>
                  </a:lnTo>
                  <a:lnTo>
                    <a:pt x="170" y="558"/>
                  </a:lnTo>
                  <a:lnTo>
                    <a:pt x="165" y="551"/>
                  </a:lnTo>
                  <a:lnTo>
                    <a:pt x="163" y="544"/>
                  </a:lnTo>
                  <a:lnTo>
                    <a:pt x="159" y="537"/>
                  </a:lnTo>
                  <a:lnTo>
                    <a:pt x="156" y="533"/>
                  </a:lnTo>
                  <a:lnTo>
                    <a:pt x="152" y="526"/>
                  </a:lnTo>
                  <a:lnTo>
                    <a:pt x="149" y="519"/>
                  </a:lnTo>
                  <a:lnTo>
                    <a:pt x="147" y="513"/>
                  </a:lnTo>
                  <a:lnTo>
                    <a:pt x="145" y="506"/>
                  </a:lnTo>
                  <a:lnTo>
                    <a:pt x="140" y="501"/>
                  </a:lnTo>
                  <a:lnTo>
                    <a:pt x="138" y="494"/>
                  </a:lnTo>
                  <a:lnTo>
                    <a:pt x="136" y="490"/>
                  </a:lnTo>
                  <a:lnTo>
                    <a:pt x="136" y="483"/>
                  </a:lnTo>
                  <a:lnTo>
                    <a:pt x="131" y="476"/>
                  </a:lnTo>
                  <a:lnTo>
                    <a:pt x="131" y="472"/>
                  </a:lnTo>
                  <a:lnTo>
                    <a:pt x="129" y="465"/>
                  </a:lnTo>
                  <a:lnTo>
                    <a:pt x="127" y="458"/>
                  </a:lnTo>
                  <a:lnTo>
                    <a:pt x="125" y="451"/>
                  </a:lnTo>
                  <a:lnTo>
                    <a:pt x="122" y="442"/>
                  </a:lnTo>
                  <a:lnTo>
                    <a:pt x="120" y="436"/>
                  </a:lnTo>
                  <a:lnTo>
                    <a:pt x="118" y="429"/>
                  </a:lnTo>
                  <a:lnTo>
                    <a:pt x="115" y="420"/>
                  </a:lnTo>
                  <a:lnTo>
                    <a:pt x="113" y="411"/>
                  </a:lnTo>
                  <a:lnTo>
                    <a:pt x="111" y="402"/>
                  </a:lnTo>
                  <a:lnTo>
                    <a:pt x="109" y="392"/>
                  </a:lnTo>
                  <a:lnTo>
                    <a:pt x="109" y="383"/>
                  </a:lnTo>
                  <a:lnTo>
                    <a:pt x="106" y="374"/>
                  </a:lnTo>
                  <a:lnTo>
                    <a:pt x="104" y="365"/>
                  </a:lnTo>
                  <a:lnTo>
                    <a:pt x="102" y="356"/>
                  </a:lnTo>
                  <a:lnTo>
                    <a:pt x="100" y="345"/>
                  </a:lnTo>
                  <a:lnTo>
                    <a:pt x="97" y="336"/>
                  </a:lnTo>
                  <a:lnTo>
                    <a:pt x="95" y="324"/>
                  </a:lnTo>
                  <a:lnTo>
                    <a:pt x="95" y="313"/>
                  </a:lnTo>
                  <a:lnTo>
                    <a:pt x="93" y="304"/>
                  </a:lnTo>
                  <a:lnTo>
                    <a:pt x="91" y="293"/>
                  </a:lnTo>
                  <a:lnTo>
                    <a:pt x="88" y="284"/>
                  </a:lnTo>
                  <a:lnTo>
                    <a:pt x="86" y="272"/>
                  </a:lnTo>
                  <a:lnTo>
                    <a:pt x="86" y="263"/>
                  </a:lnTo>
                  <a:lnTo>
                    <a:pt x="84" y="252"/>
                  </a:lnTo>
                  <a:lnTo>
                    <a:pt x="81" y="243"/>
                  </a:lnTo>
                  <a:lnTo>
                    <a:pt x="79" y="232"/>
                  </a:lnTo>
                  <a:lnTo>
                    <a:pt x="79" y="220"/>
                  </a:lnTo>
                  <a:lnTo>
                    <a:pt x="77" y="211"/>
                  </a:lnTo>
                  <a:lnTo>
                    <a:pt x="75" y="200"/>
                  </a:lnTo>
                  <a:lnTo>
                    <a:pt x="75" y="191"/>
                  </a:lnTo>
                  <a:lnTo>
                    <a:pt x="72" y="179"/>
                  </a:lnTo>
                  <a:lnTo>
                    <a:pt x="70" y="170"/>
                  </a:lnTo>
                  <a:lnTo>
                    <a:pt x="68" y="161"/>
                  </a:lnTo>
                  <a:lnTo>
                    <a:pt x="68" y="152"/>
                  </a:lnTo>
                  <a:lnTo>
                    <a:pt x="63" y="141"/>
                  </a:lnTo>
                  <a:lnTo>
                    <a:pt x="63" y="134"/>
                  </a:lnTo>
                  <a:lnTo>
                    <a:pt x="61" y="125"/>
                  </a:lnTo>
                  <a:lnTo>
                    <a:pt x="61" y="116"/>
                  </a:lnTo>
                  <a:lnTo>
                    <a:pt x="59" y="107"/>
                  </a:lnTo>
                  <a:lnTo>
                    <a:pt x="57" y="98"/>
                  </a:lnTo>
                  <a:lnTo>
                    <a:pt x="57" y="89"/>
                  </a:lnTo>
                  <a:lnTo>
                    <a:pt x="54" y="82"/>
                  </a:lnTo>
                  <a:lnTo>
                    <a:pt x="52" y="73"/>
                  </a:lnTo>
                  <a:lnTo>
                    <a:pt x="52" y="66"/>
                  </a:lnTo>
                  <a:lnTo>
                    <a:pt x="50" y="59"/>
                  </a:lnTo>
                  <a:lnTo>
                    <a:pt x="50" y="53"/>
                  </a:lnTo>
                  <a:lnTo>
                    <a:pt x="47" y="46"/>
                  </a:lnTo>
                  <a:lnTo>
                    <a:pt x="47" y="39"/>
                  </a:lnTo>
                  <a:lnTo>
                    <a:pt x="45" y="34"/>
                  </a:lnTo>
                  <a:lnTo>
                    <a:pt x="43" y="30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38" y="7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27" y="12"/>
                  </a:lnTo>
                  <a:lnTo>
                    <a:pt x="23" y="21"/>
                  </a:lnTo>
                  <a:lnTo>
                    <a:pt x="18" y="30"/>
                  </a:lnTo>
                  <a:lnTo>
                    <a:pt x="13" y="39"/>
                  </a:lnTo>
                  <a:lnTo>
                    <a:pt x="11" y="46"/>
                  </a:lnTo>
                  <a:lnTo>
                    <a:pt x="9" y="53"/>
                  </a:lnTo>
                  <a:lnTo>
                    <a:pt x="9" y="57"/>
                  </a:lnTo>
                  <a:lnTo>
                    <a:pt x="9" y="59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2542" y="1219"/>
              <a:ext cx="451" cy="197"/>
            </a:xfrm>
            <a:custGeom>
              <a:avLst/>
              <a:gdLst>
                <a:gd name="T0" fmla="*/ 9 w 451"/>
                <a:gd name="T1" fmla="*/ 9 h 197"/>
                <a:gd name="T2" fmla="*/ 24 w 451"/>
                <a:gd name="T3" fmla="*/ 20 h 197"/>
                <a:gd name="T4" fmla="*/ 36 w 451"/>
                <a:gd name="T5" fmla="*/ 29 h 197"/>
                <a:gd name="T6" fmla="*/ 49 w 451"/>
                <a:gd name="T7" fmla="*/ 39 h 197"/>
                <a:gd name="T8" fmla="*/ 63 w 451"/>
                <a:gd name="T9" fmla="*/ 48 h 197"/>
                <a:gd name="T10" fmla="*/ 79 w 451"/>
                <a:gd name="T11" fmla="*/ 57 h 197"/>
                <a:gd name="T12" fmla="*/ 97 w 451"/>
                <a:gd name="T13" fmla="*/ 66 h 197"/>
                <a:gd name="T14" fmla="*/ 115 w 451"/>
                <a:gd name="T15" fmla="*/ 73 h 197"/>
                <a:gd name="T16" fmla="*/ 131 w 451"/>
                <a:gd name="T17" fmla="*/ 82 h 197"/>
                <a:gd name="T18" fmla="*/ 149 w 451"/>
                <a:gd name="T19" fmla="*/ 91 h 197"/>
                <a:gd name="T20" fmla="*/ 170 w 451"/>
                <a:gd name="T21" fmla="*/ 97 h 197"/>
                <a:gd name="T22" fmla="*/ 188 w 451"/>
                <a:gd name="T23" fmla="*/ 107 h 197"/>
                <a:gd name="T24" fmla="*/ 208 w 451"/>
                <a:gd name="T25" fmla="*/ 113 h 197"/>
                <a:gd name="T26" fmla="*/ 226 w 451"/>
                <a:gd name="T27" fmla="*/ 122 h 197"/>
                <a:gd name="T28" fmla="*/ 247 w 451"/>
                <a:gd name="T29" fmla="*/ 129 h 197"/>
                <a:gd name="T30" fmla="*/ 267 w 451"/>
                <a:gd name="T31" fmla="*/ 136 h 197"/>
                <a:gd name="T32" fmla="*/ 283 w 451"/>
                <a:gd name="T33" fmla="*/ 143 h 197"/>
                <a:gd name="T34" fmla="*/ 303 w 451"/>
                <a:gd name="T35" fmla="*/ 150 h 197"/>
                <a:gd name="T36" fmla="*/ 321 w 451"/>
                <a:gd name="T37" fmla="*/ 154 h 197"/>
                <a:gd name="T38" fmla="*/ 337 w 451"/>
                <a:gd name="T39" fmla="*/ 161 h 197"/>
                <a:gd name="T40" fmla="*/ 353 w 451"/>
                <a:gd name="T41" fmla="*/ 165 h 197"/>
                <a:gd name="T42" fmla="*/ 369 w 451"/>
                <a:gd name="T43" fmla="*/ 170 h 197"/>
                <a:gd name="T44" fmla="*/ 383 w 451"/>
                <a:gd name="T45" fmla="*/ 177 h 197"/>
                <a:gd name="T46" fmla="*/ 398 w 451"/>
                <a:gd name="T47" fmla="*/ 179 h 197"/>
                <a:gd name="T48" fmla="*/ 410 w 451"/>
                <a:gd name="T49" fmla="*/ 184 h 197"/>
                <a:gd name="T50" fmla="*/ 423 w 451"/>
                <a:gd name="T51" fmla="*/ 188 h 197"/>
                <a:gd name="T52" fmla="*/ 439 w 451"/>
                <a:gd name="T53" fmla="*/ 193 h 197"/>
                <a:gd name="T54" fmla="*/ 448 w 451"/>
                <a:gd name="T55" fmla="*/ 197 h 197"/>
                <a:gd name="T56" fmla="*/ 448 w 451"/>
                <a:gd name="T57" fmla="*/ 195 h 197"/>
                <a:gd name="T58" fmla="*/ 442 w 451"/>
                <a:gd name="T59" fmla="*/ 190 h 197"/>
                <a:gd name="T60" fmla="*/ 430 w 451"/>
                <a:gd name="T61" fmla="*/ 179 h 197"/>
                <a:gd name="T62" fmla="*/ 414 w 451"/>
                <a:gd name="T63" fmla="*/ 163 h 197"/>
                <a:gd name="T64" fmla="*/ 398 w 451"/>
                <a:gd name="T65" fmla="*/ 147 h 197"/>
                <a:gd name="T66" fmla="*/ 376 w 451"/>
                <a:gd name="T67" fmla="*/ 129 h 197"/>
                <a:gd name="T68" fmla="*/ 360 w 451"/>
                <a:gd name="T69" fmla="*/ 116 h 197"/>
                <a:gd name="T70" fmla="*/ 349 w 451"/>
                <a:gd name="T71" fmla="*/ 107 h 197"/>
                <a:gd name="T72" fmla="*/ 333 w 451"/>
                <a:gd name="T73" fmla="*/ 95 h 197"/>
                <a:gd name="T74" fmla="*/ 317 w 451"/>
                <a:gd name="T75" fmla="*/ 84 h 197"/>
                <a:gd name="T76" fmla="*/ 303 w 451"/>
                <a:gd name="T77" fmla="*/ 77 h 197"/>
                <a:gd name="T78" fmla="*/ 290 w 451"/>
                <a:gd name="T79" fmla="*/ 70 h 197"/>
                <a:gd name="T80" fmla="*/ 274 w 451"/>
                <a:gd name="T81" fmla="*/ 63 h 197"/>
                <a:gd name="T82" fmla="*/ 256 w 451"/>
                <a:gd name="T83" fmla="*/ 57 h 197"/>
                <a:gd name="T84" fmla="*/ 238 w 451"/>
                <a:gd name="T85" fmla="*/ 52 h 197"/>
                <a:gd name="T86" fmla="*/ 222 w 451"/>
                <a:gd name="T87" fmla="*/ 45 h 197"/>
                <a:gd name="T88" fmla="*/ 204 w 451"/>
                <a:gd name="T89" fmla="*/ 39 h 197"/>
                <a:gd name="T90" fmla="*/ 185 w 451"/>
                <a:gd name="T91" fmla="*/ 34 h 197"/>
                <a:gd name="T92" fmla="*/ 170 w 451"/>
                <a:gd name="T93" fmla="*/ 29 h 197"/>
                <a:gd name="T94" fmla="*/ 154 w 451"/>
                <a:gd name="T95" fmla="*/ 23 h 197"/>
                <a:gd name="T96" fmla="*/ 140 w 451"/>
                <a:gd name="T97" fmla="*/ 20 h 197"/>
                <a:gd name="T98" fmla="*/ 129 w 451"/>
                <a:gd name="T99" fmla="*/ 16 h 197"/>
                <a:gd name="T100" fmla="*/ 120 w 451"/>
                <a:gd name="T101" fmla="*/ 14 h 197"/>
                <a:gd name="T102" fmla="*/ 111 w 451"/>
                <a:gd name="T103" fmla="*/ 11 h 197"/>
                <a:gd name="T104" fmla="*/ 0 w 451"/>
                <a:gd name="T10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1" h="197">
                  <a:moveTo>
                    <a:pt x="0" y="0"/>
                  </a:moveTo>
                  <a:lnTo>
                    <a:pt x="9" y="9"/>
                  </a:lnTo>
                  <a:lnTo>
                    <a:pt x="18" y="18"/>
                  </a:lnTo>
                  <a:lnTo>
                    <a:pt x="24" y="20"/>
                  </a:lnTo>
                  <a:lnTo>
                    <a:pt x="29" y="27"/>
                  </a:lnTo>
                  <a:lnTo>
                    <a:pt x="36" y="29"/>
                  </a:lnTo>
                  <a:lnTo>
                    <a:pt x="43" y="36"/>
                  </a:lnTo>
                  <a:lnTo>
                    <a:pt x="49" y="39"/>
                  </a:lnTo>
                  <a:lnTo>
                    <a:pt x="56" y="43"/>
                  </a:lnTo>
                  <a:lnTo>
                    <a:pt x="63" y="48"/>
                  </a:lnTo>
                  <a:lnTo>
                    <a:pt x="72" y="52"/>
                  </a:lnTo>
                  <a:lnTo>
                    <a:pt x="79" y="57"/>
                  </a:lnTo>
                  <a:lnTo>
                    <a:pt x="88" y="61"/>
                  </a:lnTo>
                  <a:lnTo>
                    <a:pt x="97" y="66"/>
                  </a:lnTo>
                  <a:lnTo>
                    <a:pt x="106" y="70"/>
                  </a:lnTo>
                  <a:lnTo>
                    <a:pt x="115" y="73"/>
                  </a:lnTo>
                  <a:lnTo>
                    <a:pt x="124" y="77"/>
                  </a:lnTo>
                  <a:lnTo>
                    <a:pt x="131" y="82"/>
                  </a:lnTo>
                  <a:lnTo>
                    <a:pt x="140" y="86"/>
                  </a:lnTo>
                  <a:lnTo>
                    <a:pt x="149" y="91"/>
                  </a:lnTo>
                  <a:lnTo>
                    <a:pt x="160" y="93"/>
                  </a:lnTo>
                  <a:lnTo>
                    <a:pt x="170" y="97"/>
                  </a:lnTo>
                  <a:lnTo>
                    <a:pt x="179" y="102"/>
                  </a:lnTo>
                  <a:lnTo>
                    <a:pt x="188" y="107"/>
                  </a:lnTo>
                  <a:lnTo>
                    <a:pt x="199" y="109"/>
                  </a:lnTo>
                  <a:lnTo>
                    <a:pt x="208" y="113"/>
                  </a:lnTo>
                  <a:lnTo>
                    <a:pt x="217" y="118"/>
                  </a:lnTo>
                  <a:lnTo>
                    <a:pt x="226" y="122"/>
                  </a:lnTo>
                  <a:lnTo>
                    <a:pt x="238" y="125"/>
                  </a:lnTo>
                  <a:lnTo>
                    <a:pt x="247" y="129"/>
                  </a:lnTo>
                  <a:lnTo>
                    <a:pt x="258" y="134"/>
                  </a:lnTo>
                  <a:lnTo>
                    <a:pt x="267" y="136"/>
                  </a:lnTo>
                  <a:lnTo>
                    <a:pt x="276" y="138"/>
                  </a:lnTo>
                  <a:lnTo>
                    <a:pt x="283" y="143"/>
                  </a:lnTo>
                  <a:lnTo>
                    <a:pt x="294" y="145"/>
                  </a:lnTo>
                  <a:lnTo>
                    <a:pt x="303" y="150"/>
                  </a:lnTo>
                  <a:lnTo>
                    <a:pt x="312" y="152"/>
                  </a:lnTo>
                  <a:lnTo>
                    <a:pt x="321" y="154"/>
                  </a:lnTo>
                  <a:lnTo>
                    <a:pt x="330" y="159"/>
                  </a:lnTo>
                  <a:lnTo>
                    <a:pt x="337" y="161"/>
                  </a:lnTo>
                  <a:lnTo>
                    <a:pt x="346" y="163"/>
                  </a:lnTo>
                  <a:lnTo>
                    <a:pt x="353" y="165"/>
                  </a:lnTo>
                  <a:lnTo>
                    <a:pt x="362" y="168"/>
                  </a:lnTo>
                  <a:lnTo>
                    <a:pt x="369" y="170"/>
                  </a:lnTo>
                  <a:lnTo>
                    <a:pt x="376" y="174"/>
                  </a:lnTo>
                  <a:lnTo>
                    <a:pt x="383" y="177"/>
                  </a:lnTo>
                  <a:lnTo>
                    <a:pt x="392" y="179"/>
                  </a:lnTo>
                  <a:lnTo>
                    <a:pt x="398" y="179"/>
                  </a:lnTo>
                  <a:lnTo>
                    <a:pt x="403" y="181"/>
                  </a:lnTo>
                  <a:lnTo>
                    <a:pt x="410" y="184"/>
                  </a:lnTo>
                  <a:lnTo>
                    <a:pt x="414" y="186"/>
                  </a:lnTo>
                  <a:lnTo>
                    <a:pt x="423" y="188"/>
                  </a:lnTo>
                  <a:lnTo>
                    <a:pt x="435" y="193"/>
                  </a:lnTo>
                  <a:lnTo>
                    <a:pt x="439" y="193"/>
                  </a:lnTo>
                  <a:lnTo>
                    <a:pt x="446" y="195"/>
                  </a:lnTo>
                  <a:lnTo>
                    <a:pt x="448" y="197"/>
                  </a:lnTo>
                  <a:lnTo>
                    <a:pt x="451" y="197"/>
                  </a:lnTo>
                  <a:lnTo>
                    <a:pt x="448" y="195"/>
                  </a:lnTo>
                  <a:lnTo>
                    <a:pt x="446" y="193"/>
                  </a:lnTo>
                  <a:lnTo>
                    <a:pt x="442" y="190"/>
                  </a:lnTo>
                  <a:lnTo>
                    <a:pt x="437" y="186"/>
                  </a:lnTo>
                  <a:lnTo>
                    <a:pt x="430" y="179"/>
                  </a:lnTo>
                  <a:lnTo>
                    <a:pt x="423" y="172"/>
                  </a:lnTo>
                  <a:lnTo>
                    <a:pt x="414" y="163"/>
                  </a:lnTo>
                  <a:lnTo>
                    <a:pt x="408" y="156"/>
                  </a:lnTo>
                  <a:lnTo>
                    <a:pt x="398" y="147"/>
                  </a:lnTo>
                  <a:lnTo>
                    <a:pt x="387" y="138"/>
                  </a:lnTo>
                  <a:lnTo>
                    <a:pt x="376" y="129"/>
                  </a:lnTo>
                  <a:lnTo>
                    <a:pt x="367" y="122"/>
                  </a:lnTo>
                  <a:lnTo>
                    <a:pt x="360" y="116"/>
                  </a:lnTo>
                  <a:lnTo>
                    <a:pt x="355" y="113"/>
                  </a:lnTo>
                  <a:lnTo>
                    <a:pt x="349" y="107"/>
                  </a:lnTo>
                  <a:lnTo>
                    <a:pt x="344" y="104"/>
                  </a:lnTo>
                  <a:lnTo>
                    <a:pt x="333" y="95"/>
                  </a:lnTo>
                  <a:lnTo>
                    <a:pt x="324" y="88"/>
                  </a:lnTo>
                  <a:lnTo>
                    <a:pt x="317" y="84"/>
                  </a:lnTo>
                  <a:lnTo>
                    <a:pt x="310" y="82"/>
                  </a:lnTo>
                  <a:lnTo>
                    <a:pt x="303" y="77"/>
                  </a:lnTo>
                  <a:lnTo>
                    <a:pt x="296" y="75"/>
                  </a:lnTo>
                  <a:lnTo>
                    <a:pt x="290" y="70"/>
                  </a:lnTo>
                  <a:lnTo>
                    <a:pt x="281" y="66"/>
                  </a:lnTo>
                  <a:lnTo>
                    <a:pt x="274" y="63"/>
                  </a:lnTo>
                  <a:lnTo>
                    <a:pt x="265" y="61"/>
                  </a:lnTo>
                  <a:lnTo>
                    <a:pt x="256" y="57"/>
                  </a:lnTo>
                  <a:lnTo>
                    <a:pt x="247" y="54"/>
                  </a:lnTo>
                  <a:lnTo>
                    <a:pt x="238" y="52"/>
                  </a:lnTo>
                  <a:lnTo>
                    <a:pt x="231" y="48"/>
                  </a:lnTo>
                  <a:lnTo>
                    <a:pt x="222" y="45"/>
                  </a:lnTo>
                  <a:lnTo>
                    <a:pt x="213" y="43"/>
                  </a:lnTo>
                  <a:lnTo>
                    <a:pt x="204" y="39"/>
                  </a:lnTo>
                  <a:lnTo>
                    <a:pt x="194" y="36"/>
                  </a:lnTo>
                  <a:lnTo>
                    <a:pt x="185" y="34"/>
                  </a:lnTo>
                  <a:lnTo>
                    <a:pt x="176" y="32"/>
                  </a:lnTo>
                  <a:lnTo>
                    <a:pt x="170" y="29"/>
                  </a:lnTo>
                  <a:lnTo>
                    <a:pt x="160" y="27"/>
                  </a:lnTo>
                  <a:lnTo>
                    <a:pt x="154" y="23"/>
                  </a:lnTo>
                  <a:lnTo>
                    <a:pt x="147" y="20"/>
                  </a:lnTo>
                  <a:lnTo>
                    <a:pt x="140" y="20"/>
                  </a:lnTo>
                  <a:lnTo>
                    <a:pt x="136" y="18"/>
                  </a:lnTo>
                  <a:lnTo>
                    <a:pt x="129" y="16"/>
                  </a:lnTo>
                  <a:lnTo>
                    <a:pt x="124" y="16"/>
                  </a:lnTo>
                  <a:lnTo>
                    <a:pt x="120" y="14"/>
                  </a:lnTo>
                  <a:lnTo>
                    <a:pt x="115" y="14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1440" y="1539"/>
              <a:ext cx="212" cy="1627"/>
            </a:xfrm>
            <a:custGeom>
              <a:avLst/>
              <a:gdLst>
                <a:gd name="T0" fmla="*/ 82 w 213"/>
                <a:gd name="T1" fmla="*/ 170 h 1627"/>
                <a:gd name="T2" fmla="*/ 52 w 213"/>
                <a:gd name="T3" fmla="*/ 256 h 1627"/>
                <a:gd name="T4" fmla="*/ 29 w 213"/>
                <a:gd name="T5" fmla="*/ 344 h 1627"/>
                <a:gd name="T6" fmla="*/ 11 w 213"/>
                <a:gd name="T7" fmla="*/ 430 h 1627"/>
                <a:gd name="T8" fmla="*/ 0 w 213"/>
                <a:gd name="T9" fmla="*/ 514 h 1627"/>
                <a:gd name="T10" fmla="*/ 0 w 213"/>
                <a:gd name="T11" fmla="*/ 591 h 1627"/>
                <a:gd name="T12" fmla="*/ 0 w 213"/>
                <a:gd name="T13" fmla="*/ 666 h 1627"/>
                <a:gd name="T14" fmla="*/ 0 w 213"/>
                <a:gd name="T15" fmla="*/ 727 h 1627"/>
                <a:gd name="T16" fmla="*/ 0 w 213"/>
                <a:gd name="T17" fmla="*/ 781 h 1627"/>
                <a:gd name="T18" fmla="*/ 0 w 213"/>
                <a:gd name="T19" fmla="*/ 824 h 1627"/>
                <a:gd name="T20" fmla="*/ 0 w 213"/>
                <a:gd name="T21" fmla="*/ 877 h 1627"/>
                <a:gd name="T22" fmla="*/ 0 w 213"/>
                <a:gd name="T23" fmla="*/ 933 h 1627"/>
                <a:gd name="T24" fmla="*/ 9 w 213"/>
                <a:gd name="T25" fmla="*/ 992 h 1627"/>
                <a:gd name="T26" fmla="*/ 20 w 213"/>
                <a:gd name="T27" fmla="*/ 1053 h 1627"/>
                <a:gd name="T28" fmla="*/ 34 w 213"/>
                <a:gd name="T29" fmla="*/ 1115 h 1627"/>
                <a:gd name="T30" fmla="*/ 45 w 213"/>
                <a:gd name="T31" fmla="*/ 1173 h 1627"/>
                <a:gd name="T32" fmla="*/ 57 w 213"/>
                <a:gd name="T33" fmla="*/ 1228 h 1627"/>
                <a:gd name="T34" fmla="*/ 68 w 213"/>
                <a:gd name="T35" fmla="*/ 1278 h 1627"/>
                <a:gd name="T36" fmla="*/ 82 w 213"/>
                <a:gd name="T37" fmla="*/ 1323 h 1627"/>
                <a:gd name="T38" fmla="*/ 95 w 213"/>
                <a:gd name="T39" fmla="*/ 1368 h 1627"/>
                <a:gd name="T40" fmla="*/ 116 w 213"/>
                <a:gd name="T41" fmla="*/ 1416 h 1627"/>
                <a:gd name="T42" fmla="*/ 136 w 213"/>
                <a:gd name="T43" fmla="*/ 1464 h 1627"/>
                <a:gd name="T44" fmla="*/ 156 w 213"/>
                <a:gd name="T45" fmla="*/ 1511 h 1627"/>
                <a:gd name="T46" fmla="*/ 175 w 213"/>
                <a:gd name="T47" fmla="*/ 1550 h 1627"/>
                <a:gd name="T48" fmla="*/ 204 w 213"/>
                <a:gd name="T49" fmla="*/ 1606 h 1627"/>
                <a:gd name="T50" fmla="*/ 211 w 213"/>
                <a:gd name="T51" fmla="*/ 1609 h 1627"/>
                <a:gd name="T52" fmla="*/ 204 w 213"/>
                <a:gd name="T53" fmla="*/ 1561 h 1627"/>
                <a:gd name="T54" fmla="*/ 190 w 213"/>
                <a:gd name="T55" fmla="*/ 1504 h 1627"/>
                <a:gd name="T56" fmla="*/ 177 w 213"/>
                <a:gd name="T57" fmla="*/ 1441 h 1627"/>
                <a:gd name="T58" fmla="*/ 165 w 213"/>
                <a:gd name="T59" fmla="*/ 1391 h 1627"/>
                <a:gd name="T60" fmla="*/ 152 w 213"/>
                <a:gd name="T61" fmla="*/ 1328 h 1627"/>
                <a:gd name="T62" fmla="*/ 136 w 213"/>
                <a:gd name="T63" fmla="*/ 1255 h 1627"/>
                <a:gd name="T64" fmla="*/ 120 w 213"/>
                <a:gd name="T65" fmla="*/ 1178 h 1627"/>
                <a:gd name="T66" fmla="*/ 104 w 213"/>
                <a:gd name="T67" fmla="*/ 1103 h 1627"/>
                <a:gd name="T68" fmla="*/ 91 w 213"/>
                <a:gd name="T69" fmla="*/ 1031 h 1627"/>
                <a:gd name="T70" fmla="*/ 79 w 213"/>
                <a:gd name="T71" fmla="*/ 965 h 1627"/>
                <a:gd name="T72" fmla="*/ 73 w 213"/>
                <a:gd name="T73" fmla="*/ 911 h 1627"/>
                <a:gd name="T74" fmla="*/ 70 w 213"/>
                <a:gd name="T75" fmla="*/ 870 h 1627"/>
                <a:gd name="T76" fmla="*/ 68 w 213"/>
                <a:gd name="T77" fmla="*/ 824 h 1627"/>
                <a:gd name="T78" fmla="*/ 66 w 213"/>
                <a:gd name="T79" fmla="*/ 779 h 1627"/>
                <a:gd name="T80" fmla="*/ 63 w 213"/>
                <a:gd name="T81" fmla="*/ 729 h 1627"/>
                <a:gd name="T82" fmla="*/ 63 w 213"/>
                <a:gd name="T83" fmla="*/ 675 h 1627"/>
                <a:gd name="T84" fmla="*/ 61 w 213"/>
                <a:gd name="T85" fmla="*/ 623 h 1627"/>
                <a:gd name="T86" fmla="*/ 61 w 213"/>
                <a:gd name="T87" fmla="*/ 573 h 1627"/>
                <a:gd name="T88" fmla="*/ 61 w 213"/>
                <a:gd name="T89" fmla="*/ 528 h 1627"/>
                <a:gd name="T90" fmla="*/ 63 w 213"/>
                <a:gd name="T91" fmla="*/ 489 h 1627"/>
                <a:gd name="T92" fmla="*/ 70 w 213"/>
                <a:gd name="T93" fmla="*/ 439 h 1627"/>
                <a:gd name="T94" fmla="*/ 82 w 213"/>
                <a:gd name="T95" fmla="*/ 387 h 1627"/>
                <a:gd name="T96" fmla="*/ 97 w 213"/>
                <a:gd name="T97" fmla="*/ 324 h 1627"/>
                <a:gd name="T98" fmla="*/ 116 w 213"/>
                <a:gd name="T99" fmla="*/ 251 h 1627"/>
                <a:gd name="T100" fmla="*/ 136 w 213"/>
                <a:gd name="T101" fmla="*/ 179 h 1627"/>
                <a:gd name="T102" fmla="*/ 152 w 213"/>
                <a:gd name="T103" fmla="*/ 111 h 1627"/>
                <a:gd name="T104" fmla="*/ 168 w 213"/>
                <a:gd name="T105" fmla="*/ 56 h 1627"/>
                <a:gd name="T106" fmla="*/ 159 w 213"/>
                <a:gd name="T107" fmla="*/ 38 h 1627"/>
                <a:gd name="T108" fmla="*/ 120 w 213"/>
                <a:gd name="T109" fmla="*/ 88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3" h="1627">
                  <a:moveTo>
                    <a:pt x="116" y="97"/>
                  </a:moveTo>
                  <a:lnTo>
                    <a:pt x="109" y="108"/>
                  </a:lnTo>
                  <a:lnTo>
                    <a:pt x="102" y="122"/>
                  </a:lnTo>
                  <a:lnTo>
                    <a:pt x="97" y="133"/>
                  </a:lnTo>
                  <a:lnTo>
                    <a:pt x="91" y="145"/>
                  </a:lnTo>
                  <a:lnTo>
                    <a:pt x="86" y="156"/>
                  </a:lnTo>
                  <a:lnTo>
                    <a:pt x="82" y="170"/>
                  </a:lnTo>
                  <a:lnTo>
                    <a:pt x="75" y="181"/>
                  </a:lnTo>
                  <a:lnTo>
                    <a:pt x="73" y="194"/>
                  </a:lnTo>
                  <a:lnTo>
                    <a:pt x="68" y="206"/>
                  </a:lnTo>
                  <a:lnTo>
                    <a:pt x="63" y="217"/>
                  </a:lnTo>
                  <a:lnTo>
                    <a:pt x="59" y="231"/>
                  </a:lnTo>
                  <a:lnTo>
                    <a:pt x="54" y="244"/>
                  </a:lnTo>
                  <a:lnTo>
                    <a:pt x="52" y="256"/>
                  </a:lnTo>
                  <a:lnTo>
                    <a:pt x="48" y="269"/>
                  </a:lnTo>
                  <a:lnTo>
                    <a:pt x="45" y="281"/>
                  </a:lnTo>
                  <a:lnTo>
                    <a:pt x="41" y="294"/>
                  </a:lnTo>
                  <a:lnTo>
                    <a:pt x="36" y="305"/>
                  </a:lnTo>
                  <a:lnTo>
                    <a:pt x="34" y="319"/>
                  </a:lnTo>
                  <a:lnTo>
                    <a:pt x="32" y="330"/>
                  </a:lnTo>
                  <a:lnTo>
                    <a:pt x="29" y="344"/>
                  </a:lnTo>
                  <a:lnTo>
                    <a:pt x="25" y="355"/>
                  </a:lnTo>
                  <a:lnTo>
                    <a:pt x="23" y="369"/>
                  </a:lnTo>
                  <a:lnTo>
                    <a:pt x="20" y="380"/>
                  </a:lnTo>
                  <a:lnTo>
                    <a:pt x="18" y="394"/>
                  </a:lnTo>
                  <a:lnTo>
                    <a:pt x="16" y="405"/>
                  </a:lnTo>
                  <a:lnTo>
                    <a:pt x="14" y="419"/>
                  </a:lnTo>
                  <a:lnTo>
                    <a:pt x="11" y="430"/>
                  </a:lnTo>
                  <a:lnTo>
                    <a:pt x="9" y="444"/>
                  </a:lnTo>
                  <a:lnTo>
                    <a:pt x="7" y="455"/>
                  </a:lnTo>
                  <a:lnTo>
                    <a:pt x="7" y="466"/>
                  </a:lnTo>
                  <a:lnTo>
                    <a:pt x="5" y="480"/>
                  </a:lnTo>
                  <a:lnTo>
                    <a:pt x="5" y="491"/>
                  </a:lnTo>
                  <a:lnTo>
                    <a:pt x="2" y="503"/>
                  </a:lnTo>
                  <a:lnTo>
                    <a:pt x="0" y="514"/>
                  </a:lnTo>
                  <a:lnTo>
                    <a:pt x="0" y="525"/>
                  </a:lnTo>
                  <a:lnTo>
                    <a:pt x="0" y="537"/>
                  </a:lnTo>
                  <a:lnTo>
                    <a:pt x="0" y="548"/>
                  </a:lnTo>
                  <a:lnTo>
                    <a:pt x="0" y="559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0" y="591"/>
                  </a:lnTo>
                  <a:lnTo>
                    <a:pt x="0" y="602"/>
                  </a:lnTo>
                  <a:lnTo>
                    <a:pt x="0" y="614"/>
                  </a:lnTo>
                  <a:lnTo>
                    <a:pt x="0" y="625"/>
                  </a:lnTo>
                  <a:lnTo>
                    <a:pt x="0" y="634"/>
                  </a:lnTo>
                  <a:lnTo>
                    <a:pt x="0" y="643"/>
                  </a:lnTo>
                  <a:lnTo>
                    <a:pt x="0" y="654"/>
                  </a:lnTo>
                  <a:lnTo>
                    <a:pt x="0" y="666"/>
                  </a:lnTo>
                  <a:lnTo>
                    <a:pt x="0" y="675"/>
                  </a:lnTo>
                  <a:lnTo>
                    <a:pt x="0" y="682"/>
                  </a:lnTo>
                  <a:lnTo>
                    <a:pt x="0" y="691"/>
                  </a:lnTo>
                  <a:lnTo>
                    <a:pt x="0" y="702"/>
                  </a:lnTo>
                  <a:lnTo>
                    <a:pt x="0" y="709"/>
                  </a:lnTo>
                  <a:lnTo>
                    <a:pt x="0" y="718"/>
                  </a:lnTo>
                  <a:lnTo>
                    <a:pt x="0" y="727"/>
                  </a:lnTo>
                  <a:lnTo>
                    <a:pt x="0" y="736"/>
                  </a:lnTo>
                  <a:lnTo>
                    <a:pt x="0" y="743"/>
                  </a:lnTo>
                  <a:lnTo>
                    <a:pt x="0" y="752"/>
                  </a:lnTo>
                  <a:lnTo>
                    <a:pt x="0" y="759"/>
                  </a:lnTo>
                  <a:lnTo>
                    <a:pt x="0" y="768"/>
                  </a:lnTo>
                  <a:lnTo>
                    <a:pt x="0" y="775"/>
                  </a:lnTo>
                  <a:lnTo>
                    <a:pt x="0" y="781"/>
                  </a:lnTo>
                  <a:lnTo>
                    <a:pt x="0" y="788"/>
                  </a:lnTo>
                  <a:lnTo>
                    <a:pt x="0" y="795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0" y="813"/>
                  </a:lnTo>
                  <a:lnTo>
                    <a:pt x="0" y="820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0" y="840"/>
                  </a:lnTo>
                  <a:lnTo>
                    <a:pt x="0" y="847"/>
                  </a:lnTo>
                  <a:lnTo>
                    <a:pt x="0" y="854"/>
                  </a:lnTo>
                  <a:lnTo>
                    <a:pt x="0" y="861"/>
                  </a:lnTo>
                  <a:lnTo>
                    <a:pt x="0" y="870"/>
                  </a:lnTo>
                  <a:lnTo>
                    <a:pt x="0" y="877"/>
                  </a:lnTo>
                  <a:lnTo>
                    <a:pt x="0" y="883"/>
                  </a:lnTo>
                  <a:lnTo>
                    <a:pt x="0" y="892"/>
                  </a:lnTo>
                  <a:lnTo>
                    <a:pt x="0" y="902"/>
                  </a:lnTo>
                  <a:lnTo>
                    <a:pt x="0" y="908"/>
                  </a:lnTo>
                  <a:lnTo>
                    <a:pt x="0" y="917"/>
                  </a:lnTo>
                  <a:lnTo>
                    <a:pt x="0" y="924"/>
                  </a:lnTo>
                  <a:lnTo>
                    <a:pt x="0" y="933"/>
                  </a:lnTo>
                  <a:lnTo>
                    <a:pt x="0" y="942"/>
                  </a:lnTo>
                  <a:lnTo>
                    <a:pt x="2" y="949"/>
                  </a:lnTo>
                  <a:lnTo>
                    <a:pt x="5" y="958"/>
                  </a:lnTo>
                  <a:lnTo>
                    <a:pt x="5" y="967"/>
                  </a:lnTo>
                  <a:lnTo>
                    <a:pt x="7" y="976"/>
                  </a:lnTo>
                  <a:lnTo>
                    <a:pt x="7" y="983"/>
                  </a:lnTo>
                  <a:lnTo>
                    <a:pt x="9" y="992"/>
                  </a:lnTo>
                  <a:lnTo>
                    <a:pt x="11" y="1001"/>
                  </a:lnTo>
                  <a:lnTo>
                    <a:pt x="14" y="1010"/>
                  </a:lnTo>
                  <a:lnTo>
                    <a:pt x="14" y="1019"/>
                  </a:lnTo>
                  <a:lnTo>
                    <a:pt x="16" y="1028"/>
                  </a:lnTo>
                  <a:lnTo>
                    <a:pt x="16" y="1037"/>
                  </a:lnTo>
                  <a:lnTo>
                    <a:pt x="20" y="1047"/>
                  </a:lnTo>
                  <a:lnTo>
                    <a:pt x="20" y="1053"/>
                  </a:lnTo>
                  <a:lnTo>
                    <a:pt x="23" y="1062"/>
                  </a:lnTo>
                  <a:lnTo>
                    <a:pt x="23" y="1071"/>
                  </a:lnTo>
                  <a:lnTo>
                    <a:pt x="25" y="1081"/>
                  </a:lnTo>
                  <a:lnTo>
                    <a:pt x="27" y="1087"/>
                  </a:lnTo>
                  <a:lnTo>
                    <a:pt x="29" y="1096"/>
                  </a:lnTo>
                  <a:lnTo>
                    <a:pt x="29" y="1105"/>
                  </a:lnTo>
                  <a:lnTo>
                    <a:pt x="34" y="1115"/>
                  </a:lnTo>
                  <a:lnTo>
                    <a:pt x="34" y="1124"/>
                  </a:lnTo>
                  <a:lnTo>
                    <a:pt x="36" y="1130"/>
                  </a:lnTo>
                  <a:lnTo>
                    <a:pt x="36" y="1139"/>
                  </a:lnTo>
                  <a:lnTo>
                    <a:pt x="39" y="1149"/>
                  </a:lnTo>
                  <a:lnTo>
                    <a:pt x="41" y="1155"/>
                  </a:lnTo>
                  <a:lnTo>
                    <a:pt x="43" y="1164"/>
                  </a:lnTo>
                  <a:lnTo>
                    <a:pt x="45" y="1173"/>
                  </a:lnTo>
                  <a:lnTo>
                    <a:pt x="48" y="1183"/>
                  </a:lnTo>
                  <a:lnTo>
                    <a:pt x="48" y="1187"/>
                  </a:lnTo>
                  <a:lnTo>
                    <a:pt x="50" y="1196"/>
                  </a:lnTo>
                  <a:lnTo>
                    <a:pt x="52" y="1205"/>
                  </a:lnTo>
                  <a:lnTo>
                    <a:pt x="54" y="1212"/>
                  </a:lnTo>
                  <a:lnTo>
                    <a:pt x="54" y="1219"/>
                  </a:lnTo>
                  <a:lnTo>
                    <a:pt x="57" y="1228"/>
                  </a:lnTo>
                  <a:lnTo>
                    <a:pt x="59" y="1235"/>
                  </a:lnTo>
                  <a:lnTo>
                    <a:pt x="61" y="1241"/>
                  </a:lnTo>
                  <a:lnTo>
                    <a:pt x="61" y="1251"/>
                  </a:lnTo>
                  <a:lnTo>
                    <a:pt x="63" y="1257"/>
                  </a:lnTo>
                  <a:lnTo>
                    <a:pt x="66" y="1264"/>
                  </a:lnTo>
                  <a:lnTo>
                    <a:pt x="68" y="1271"/>
                  </a:lnTo>
                  <a:lnTo>
                    <a:pt x="68" y="1278"/>
                  </a:lnTo>
                  <a:lnTo>
                    <a:pt x="70" y="1285"/>
                  </a:lnTo>
                  <a:lnTo>
                    <a:pt x="73" y="1291"/>
                  </a:lnTo>
                  <a:lnTo>
                    <a:pt x="75" y="1298"/>
                  </a:lnTo>
                  <a:lnTo>
                    <a:pt x="75" y="1305"/>
                  </a:lnTo>
                  <a:lnTo>
                    <a:pt x="77" y="1309"/>
                  </a:lnTo>
                  <a:lnTo>
                    <a:pt x="79" y="1316"/>
                  </a:lnTo>
                  <a:lnTo>
                    <a:pt x="82" y="1323"/>
                  </a:lnTo>
                  <a:lnTo>
                    <a:pt x="82" y="1330"/>
                  </a:lnTo>
                  <a:lnTo>
                    <a:pt x="84" y="1337"/>
                  </a:lnTo>
                  <a:lnTo>
                    <a:pt x="86" y="1343"/>
                  </a:lnTo>
                  <a:lnTo>
                    <a:pt x="91" y="1350"/>
                  </a:lnTo>
                  <a:lnTo>
                    <a:pt x="91" y="1355"/>
                  </a:lnTo>
                  <a:lnTo>
                    <a:pt x="93" y="1362"/>
                  </a:lnTo>
                  <a:lnTo>
                    <a:pt x="95" y="1368"/>
                  </a:lnTo>
                  <a:lnTo>
                    <a:pt x="97" y="1375"/>
                  </a:lnTo>
                  <a:lnTo>
                    <a:pt x="102" y="1382"/>
                  </a:lnTo>
                  <a:lnTo>
                    <a:pt x="104" y="1389"/>
                  </a:lnTo>
                  <a:lnTo>
                    <a:pt x="107" y="1396"/>
                  </a:lnTo>
                  <a:lnTo>
                    <a:pt x="111" y="1405"/>
                  </a:lnTo>
                  <a:lnTo>
                    <a:pt x="113" y="1409"/>
                  </a:lnTo>
                  <a:lnTo>
                    <a:pt x="116" y="1416"/>
                  </a:lnTo>
                  <a:lnTo>
                    <a:pt x="118" y="1423"/>
                  </a:lnTo>
                  <a:lnTo>
                    <a:pt x="120" y="1430"/>
                  </a:lnTo>
                  <a:lnTo>
                    <a:pt x="125" y="1436"/>
                  </a:lnTo>
                  <a:lnTo>
                    <a:pt x="127" y="1445"/>
                  </a:lnTo>
                  <a:lnTo>
                    <a:pt x="129" y="1450"/>
                  </a:lnTo>
                  <a:lnTo>
                    <a:pt x="134" y="1459"/>
                  </a:lnTo>
                  <a:lnTo>
                    <a:pt x="136" y="1464"/>
                  </a:lnTo>
                  <a:lnTo>
                    <a:pt x="138" y="1470"/>
                  </a:lnTo>
                  <a:lnTo>
                    <a:pt x="143" y="1477"/>
                  </a:lnTo>
                  <a:lnTo>
                    <a:pt x="145" y="1484"/>
                  </a:lnTo>
                  <a:lnTo>
                    <a:pt x="147" y="1491"/>
                  </a:lnTo>
                  <a:lnTo>
                    <a:pt x="152" y="1498"/>
                  </a:lnTo>
                  <a:lnTo>
                    <a:pt x="154" y="1504"/>
                  </a:lnTo>
                  <a:lnTo>
                    <a:pt x="156" y="1511"/>
                  </a:lnTo>
                  <a:lnTo>
                    <a:pt x="159" y="1516"/>
                  </a:lnTo>
                  <a:lnTo>
                    <a:pt x="161" y="1522"/>
                  </a:lnTo>
                  <a:lnTo>
                    <a:pt x="163" y="1527"/>
                  </a:lnTo>
                  <a:lnTo>
                    <a:pt x="168" y="1534"/>
                  </a:lnTo>
                  <a:lnTo>
                    <a:pt x="168" y="1538"/>
                  </a:lnTo>
                  <a:lnTo>
                    <a:pt x="172" y="1545"/>
                  </a:lnTo>
                  <a:lnTo>
                    <a:pt x="175" y="1550"/>
                  </a:lnTo>
                  <a:lnTo>
                    <a:pt x="177" y="1556"/>
                  </a:lnTo>
                  <a:lnTo>
                    <a:pt x="181" y="1566"/>
                  </a:lnTo>
                  <a:lnTo>
                    <a:pt x="188" y="1575"/>
                  </a:lnTo>
                  <a:lnTo>
                    <a:pt x="190" y="1584"/>
                  </a:lnTo>
                  <a:lnTo>
                    <a:pt x="197" y="1593"/>
                  </a:lnTo>
                  <a:lnTo>
                    <a:pt x="199" y="1600"/>
                  </a:lnTo>
                  <a:lnTo>
                    <a:pt x="204" y="1606"/>
                  </a:lnTo>
                  <a:lnTo>
                    <a:pt x="206" y="1611"/>
                  </a:lnTo>
                  <a:lnTo>
                    <a:pt x="209" y="1618"/>
                  </a:lnTo>
                  <a:lnTo>
                    <a:pt x="213" y="1624"/>
                  </a:lnTo>
                  <a:lnTo>
                    <a:pt x="213" y="1627"/>
                  </a:lnTo>
                  <a:lnTo>
                    <a:pt x="213" y="1624"/>
                  </a:lnTo>
                  <a:lnTo>
                    <a:pt x="213" y="1615"/>
                  </a:lnTo>
                  <a:lnTo>
                    <a:pt x="211" y="1609"/>
                  </a:lnTo>
                  <a:lnTo>
                    <a:pt x="211" y="1602"/>
                  </a:lnTo>
                  <a:lnTo>
                    <a:pt x="209" y="1593"/>
                  </a:lnTo>
                  <a:lnTo>
                    <a:pt x="209" y="1586"/>
                  </a:lnTo>
                  <a:lnTo>
                    <a:pt x="206" y="1579"/>
                  </a:lnTo>
                  <a:lnTo>
                    <a:pt x="204" y="1572"/>
                  </a:lnTo>
                  <a:lnTo>
                    <a:pt x="204" y="1566"/>
                  </a:lnTo>
                  <a:lnTo>
                    <a:pt x="204" y="1561"/>
                  </a:lnTo>
                  <a:lnTo>
                    <a:pt x="202" y="1552"/>
                  </a:lnTo>
                  <a:lnTo>
                    <a:pt x="199" y="1545"/>
                  </a:lnTo>
                  <a:lnTo>
                    <a:pt x="197" y="1538"/>
                  </a:lnTo>
                  <a:lnTo>
                    <a:pt x="197" y="1532"/>
                  </a:lnTo>
                  <a:lnTo>
                    <a:pt x="195" y="1522"/>
                  </a:lnTo>
                  <a:lnTo>
                    <a:pt x="193" y="1513"/>
                  </a:lnTo>
                  <a:lnTo>
                    <a:pt x="190" y="1504"/>
                  </a:lnTo>
                  <a:lnTo>
                    <a:pt x="190" y="1495"/>
                  </a:lnTo>
                  <a:lnTo>
                    <a:pt x="186" y="1486"/>
                  </a:lnTo>
                  <a:lnTo>
                    <a:pt x="184" y="1475"/>
                  </a:lnTo>
                  <a:lnTo>
                    <a:pt x="181" y="1464"/>
                  </a:lnTo>
                  <a:lnTo>
                    <a:pt x="181" y="1454"/>
                  </a:lnTo>
                  <a:lnTo>
                    <a:pt x="179" y="1448"/>
                  </a:lnTo>
                  <a:lnTo>
                    <a:pt x="177" y="1441"/>
                  </a:lnTo>
                  <a:lnTo>
                    <a:pt x="175" y="1434"/>
                  </a:lnTo>
                  <a:lnTo>
                    <a:pt x="175" y="1430"/>
                  </a:lnTo>
                  <a:lnTo>
                    <a:pt x="172" y="1420"/>
                  </a:lnTo>
                  <a:lnTo>
                    <a:pt x="170" y="1414"/>
                  </a:lnTo>
                  <a:lnTo>
                    <a:pt x="168" y="1407"/>
                  </a:lnTo>
                  <a:lnTo>
                    <a:pt x="168" y="1398"/>
                  </a:lnTo>
                  <a:lnTo>
                    <a:pt x="165" y="1391"/>
                  </a:lnTo>
                  <a:lnTo>
                    <a:pt x="163" y="1382"/>
                  </a:lnTo>
                  <a:lnTo>
                    <a:pt x="161" y="1373"/>
                  </a:lnTo>
                  <a:lnTo>
                    <a:pt x="159" y="1364"/>
                  </a:lnTo>
                  <a:lnTo>
                    <a:pt x="156" y="1355"/>
                  </a:lnTo>
                  <a:lnTo>
                    <a:pt x="154" y="1346"/>
                  </a:lnTo>
                  <a:lnTo>
                    <a:pt x="152" y="1337"/>
                  </a:lnTo>
                  <a:lnTo>
                    <a:pt x="152" y="1328"/>
                  </a:lnTo>
                  <a:lnTo>
                    <a:pt x="150" y="1316"/>
                  </a:lnTo>
                  <a:lnTo>
                    <a:pt x="147" y="1307"/>
                  </a:lnTo>
                  <a:lnTo>
                    <a:pt x="145" y="1296"/>
                  </a:lnTo>
                  <a:lnTo>
                    <a:pt x="143" y="1287"/>
                  </a:lnTo>
                  <a:lnTo>
                    <a:pt x="141" y="1275"/>
                  </a:lnTo>
                  <a:lnTo>
                    <a:pt x="138" y="1266"/>
                  </a:lnTo>
                  <a:lnTo>
                    <a:pt x="136" y="1255"/>
                  </a:lnTo>
                  <a:lnTo>
                    <a:pt x="134" y="1244"/>
                  </a:lnTo>
                  <a:lnTo>
                    <a:pt x="131" y="1232"/>
                  </a:lnTo>
                  <a:lnTo>
                    <a:pt x="129" y="1221"/>
                  </a:lnTo>
                  <a:lnTo>
                    <a:pt x="127" y="1212"/>
                  </a:lnTo>
                  <a:lnTo>
                    <a:pt x="125" y="1201"/>
                  </a:lnTo>
                  <a:lnTo>
                    <a:pt x="122" y="1189"/>
                  </a:lnTo>
                  <a:lnTo>
                    <a:pt x="120" y="1178"/>
                  </a:lnTo>
                  <a:lnTo>
                    <a:pt x="118" y="1167"/>
                  </a:lnTo>
                  <a:lnTo>
                    <a:pt x="116" y="1158"/>
                  </a:lnTo>
                  <a:lnTo>
                    <a:pt x="113" y="1146"/>
                  </a:lnTo>
                  <a:lnTo>
                    <a:pt x="111" y="1135"/>
                  </a:lnTo>
                  <a:lnTo>
                    <a:pt x="109" y="1124"/>
                  </a:lnTo>
                  <a:lnTo>
                    <a:pt x="107" y="1112"/>
                  </a:lnTo>
                  <a:lnTo>
                    <a:pt x="104" y="1103"/>
                  </a:lnTo>
                  <a:lnTo>
                    <a:pt x="102" y="1092"/>
                  </a:lnTo>
                  <a:lnTo>
                    <a:pt x="100" y="1081"/>
                  </a:lnTo>
                  <a:lnTo>
                    <a:pt x="97" y="1071"/>
                  </a:lnTo>
                  <a:lnTo>
                    <a:pt x="95" y="1060"/>
                  </a:lnTo>
                  <a:lnTo>
                    <a:pt x="95" y="1049"/>
                  </a:lnTo>
                  <a:lnTo>
                    <a:pt x="91" y="1040"/>
                  </a:lnTo>
                  <a:lnTo>
                    <a:pt x="91" y="1031"/>
                  </a:lnTo>
                  <a:lnTo>
                    <a:pt x="88" y="1019"/>
                  </a:lnTo>
                  <a:lnTo>
                    <a:pt x="88" y="1010"/>
                  </a:lnTo>
                  <a:lnTo>
                    <a:pt x="86" y="1001"/>
                  </a:lnTo>
                  <a:lnTo>
                    <a:pt x="84" y="992"/>
                  </a:lnTo>
                  <a:lnTo>
                    <a:pt x="82" y="983"/>
                  </a:lnTo>
                  <a:lnTo>
                    <a:pt x="82" y="974"/>
                  </a:lnTo>
                  <a:lnTo>
                    <a:pt x="79" y="965"/>
                  </a:lnTo>
                  <a:lnTo>
                    <a:pt x="79" y="956"/>
                  </a:lnTo>
                  <a:lnTo>
                    <a:pt x="77" y="947"/>
                  </a:lnTo>
                  <a:lnTo>
                    <a:pt x="75" y="940"/>
                  </a:lnTo>
                  <a:lnTo>
                    <a:pt x="75" y="933"/>
                  </a:lnTo>
                  <a:lnTo>
                    <a:pt x="75" y="926"/>
                  </a:lnTo>
                  <a:lnTo>
                    <a:pt x="75" y="917"/>
                  </a:lnTo>
                  <a:lnTo>
                    <a:pt x="73" y="911"/>
                  </a:lnTo>
                  <a:lnTo>
                    <a:pt x="73" y="906"/>
                  </a:lnTo>
                  <a:lnTo>
                    <a:pt x="73" y="902"/>
                  </a:lnTo>
                  <a:lnTo>
                    <a:pt x="70" y="895"/>
                  </a:lnTo>
                  <a:lnTo>
                    <a:pt x="70" y="888"/>
                  </a:lnTo>
                  <a:lnTo>
                    <a:pt x="70" y="883"/>
                  </a:lnTo>
                  <a:lnTo>
                    <a:pt x="70" y="881"/>
                  </a:lnTo>
                  <a:lnTo>
                    <a:pt x="70" y="870"/>
                  </a:lnTo>
                  <a:lnTo>
                    <a:pt x="68" y="861"/>
                  </a:lnTo>
                  <a:lnTo>
                    <a:pt x="68" y="854"/>
                  </a:lnTo>
                  <a:lnTo>
                    <a:pt x="68" y="849"/>
                  </a:lnTo>
                  <a:lnTo>
                    <a:pt x="68" y="843"/>
                  </a:lnTo>
                  <a:lnTo>
                    <a:pt x="68" y="838"/>
                  </a:lnTo>
                  <a:lnTo>
                    <a:pt x="68" y="831"/>
                  </a:lnTo>
                  <a:lnTo>
                    <a:pt x="68" y="824"/>
                  </a:lnTo>
                  <a:lnTo>
                    <a:pt x="68" y="820"/>
                  </a:lnTo>
                  <a:lnTo>
                    <a:pt x="68" y="813"/>
                  </a:lnTo>
                  <a:lnTo>
                    <a:pt x="66" y="806"/>
                  </a:lnTo>
                  <a:lnTo>
                    <a:pt x="66" y="800"/>
                  </a:lnTo>
                  <a:lnTo>
                    <a:pt x="66" y="793"/>
                  </a:lnTo>
                  <a:lnTo>
                    <a:pt x="66" y="786"/>
                  </a:lnTo>
                  <a:lnTo>
                    <a:pt x="66" y="779"/>
                  </a:lnTo>
                  <a:lnTo>
                    <a:pt x="66" y="772"/>
                  </a:lnTo>
                  <a:lnTo>
                    <a:pt x="66" y="766"/>
                  </a:lnTo>
                  <a:lnTo>
                    <a:pt x="66" y="759"/>
                  </a:lnTo>
                  <a:lnTo>
                    <a:pt x="63" y="750"/>
                  </a:lnTo>
                  <a:lnTo>
                    <a:pt x="63" y="743"/>
                  </a:lnTo>
                  <a:lnTo>
                    <a:pt x="63" y="736"/>
                  </a:lnTo>
                  <a:lnTo>
                    <a:pt x="63" y="729"/>
                  </a:lnTo>
                  <a:lnTo>
                    <a:pt x="63" y="722"/>
                  </a:lnTo>
                  <a:lnTo>
                    <a:pt x="63" y="713"/>
                  </a:lnTo>
                  <a:lnTo>
                    <a:pt x="63" y="704"/>
                  </a:lnTo>
                  <a:lnTo>
                    <a:pt x="63" y="698"/>
                  </a:lnTo>
                  <a:lnTo>
                    <a:pt x="63" y="691"/>
                  </a:lnTo>
                  <a:lnTo>
                    <a:pt x="63" y="684"/>
                  </a:lnTo>
                  <a:lnTo>
                    <a:pt x="63" y="675"/>
                  </a:lnTo>
                  <a:lnTo>
                    <a:pt x="63" y="668"/>
                  </a:lnTo>
                  <a:lnTo>
                    <a:pt x="61" y="659"/>
                  </a:lnTo>
                  <a:lnTo>
                    <a:pt x="61" y="652"/>
                  </a:lnTo>
                  <a:lnTo>
                    <a:pt x="61" y="645"/>
                  </a:lnTo>
                  <a:lnTo>
                    <a:pt x="61" y="639"/>
                  </a:lnTo>
                  <a:lnTo>
                    <a:pt x="61" y="630"/>
                  </a:lnTo>
                  <a:lnTo>
                    <a:pt x="61" y="623"/>
                  </a:lnTo>
                  <a:lnTo>
                    <a:pt x="61" y="616"/>
                  </a:lnTo>
                  <a:lnTo>
                    <a:pt x="61" y="609"/>
                  </a:lnTo>
                  <a:lnTo>
                    <a:pt x="61" y="600"/>
                  </a:lnTo>
                  <a:lnTo>
                    <a:pt x="61" y="593"/>
                  </a:lnTo>
                  <a:lnTo>
                    <a:pt x="61" y="587"/>
                  </a:lnTo>
                  <a:lnTo>
                    <a:pt x="61" y="580"/>
                  </a:lnTo>
                  <a:lnTo>
                    <a:pt x="61" y="573"/>
                  </a:lnTo>
                  <a:lnTo>
                    <a:pt x="61" y="566"/>
                  </a:lnTo>
                  <a:lnTo>
                    <a:pt x="61" y="559"/>
                  </a:lnTo>
                  <a:lnTo>
                    <a:pt x="61" y="553"/>
                  </a:lnTo>
                  <a:lnTo>
                    <a:pt x="61" y="546"/>
                  </a:lnTo>
                  <a:lnTo>
                    <a:pt x="61" y="539"/>
                  </a:lnTo>
                  <a:lnTo>
                    <a:pt x="61" y="534"/>
                  </a:lnTo>
                  <a:lnTo>
                    <a:pt x="61" y="528"/>
                  </a:lnTo>
                  <a:lnTo>
                    <a:pt x="61" y="521"/>
                  </a:lnTo>
                  <a:lnTo>
                    <a:pt x="61" y="516"/>
                  </a:lnTo>
                  <a:lnTo>
                    <a:pt x="61" y="509"/>
                  </a:lnTo>
                  <a:lnTo>
                    <a:pt x="63" y="505"/>
                  </a:lnTo>
                  <a:lnTo>
                    <a:pt x="63" y="500"/>
                  </a:lnTo>
                  <a:lnTo>
                    <a:pt x="63" y="494"/>
                  </a:lnTo>
                  <a:lnTo>
                    <a:pt x="63" y="489"/>
                  </a:lnTo>
                  <a:lnTo>
                    <a:pt x="63" y="485"/>
                  </a:lnTo>
                  <a:lnTo>
                    <a:pt x="66" y="475"/>
                  </a:lnTo>
                  <a:lnTo>
                    <a:pt x="66" y="471"/>
                  </a:lnTo>
                  <a:lnTo>
                    <a:pt x="66" y="462"/>
                  </a:lnTo>
                  <a:lnTo>
                    <a:pt x="68" y="451"/>
                  </a:lnTo>
                  <a:lnTo>
                    <a:pt x="68" y="446"/>
                  </a:lnTo>
                  <a:lnTo>
                    <a:pt x="70" y="439"/>
                  </a:lnTo>
                  <a:lnTo>
                    <a:pt x="70" y="432"/>
                  </a:lnTo>
                  <a:lnTo>
                    <a:pt x="73" y="426"/>
                  </a:lnTo>
                  <a:lnTo>
                    <a:pt x="75" y="419"/>
                  </a:lnTo>
                  <a:lnTo>
                    <a:pt x="75" y="410"/>
                  </a:lnTo>
                  <a:lnTo>
                    <a:pt x="77" y="403"/>
                  </a:lnTo>
                  <a:lnTo>
                    <a:pt x="79" y="396"/>
                  </a:lnTo>
                  <a:lnTo>
                    <a:pt x="82" y="387"/>
                  </a:lnTo>
                  <a:lnTo>
                    <a:pt x="82" y="378"/>
                  </a:lnTo>
                  <a:lnTo>
                    <a:pt x="84" y="369"/>
                  </a:lnTo>
                  <a:lnTo>
                    <a:pt x="88" y="362"/>
                  </a:lnTo>
                  <a:lnTo>
                    <a:pt x="91" y="351"/>
                  </a:lnTo>
                  <a:lnTo>
                    <a:pt x="91" y="342"/>
                  </a:lnTo>
                  <a:lnTo>
                    <a:pt x="93" y="330"/>
                  </a:lnTo>
                  <a:lnTo>
                    <a:pt x="97" y="324"/>
                  </a:lnTo>
                  <a:lnTo>
                    <a:pt x="97" y="312"/>
                  </a:lnTo>
                  <a:lnTo>
                    <a:pt x="102" y="301"/>
                  </a:lnTo>
                  <a:lnTo>
                    <a:pt x="104" y="292"/>
                  </a:lnTo>
                  <a:lnTo>
                    <a:pt x="107" y="283"/>
                  </a:lnTo>
                  <a:lnTo>
                    <a:pt x="109" y="271"/>
                  </a:lnTo>
                  <a:lnTo>
                    <a:pt x="113" y="262"/>
                  </a:lnTo>
                  <a:lnTo>
                    <a:pt x="116" y="251"/>
                  </a:lnTo>
                  <a:lnTo>
                    <a:pt x="118" y="240"/>
                  </a:lnTo>
                  <a:lnTo>
                    <a:pt x="120" y="231"/>
                  </a:lnTo>
                  <a:lnTo>
                    <a:pt x="125" y="219"/>
                  </a:lnTo>
                  <a:lnTo>
                    <a:pt x="127" y="208"/>
                  </a:lnTo>
                  <a:lnTo>
                    <a:pt x="129" y="199"/>
                  </a:lnTo>
                  <a:lnTo>
                    <a:pt x="131" y="190"/>
                  </a:lnTo>
                  <a:lnTo>
                    <a:pt x="136" y="179"/>
                  </a:lnTo>
                  <a:lnTo>
                    <a:pt x="136" y="170"/>
                  </a:lnTo>
                  <a:lnTo>
                    <a:pt x="141" y="158"/>
                  </a:lnTo>
                  <a:lnTo>
                    <a:pt x="143" y="147"/>
                  </a:lnTo>
                  <a:lnTo>
                    <a:pt x="145" y="138"/>
                  </a:lnTo>
                  <a:lnTo>
                    <a:pt x="147" y="129"/>
                  </a:lnTo>
                  <a:lnTo>
                    <a:pt x="150" y="12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6" y="92"/>
                  </a:lnTo>
                  <a:lnTo>
                    <a:pt x="159" y="86"/>
                  </a:lnTo>
                  <a:lnTo>
                    <a:pt x="161" y="77"/>
                  </a:lnTo>
                  <a:lnTo>
                    <a:pt x="163" y="70"/>
                  </a:lnTo>
                  <a:lnTo>
                    <a:pt x="165" y="61"/>
                  </a:lnTo>
                  <a:lnTo>
                    <a:pt x="168" y="56"/>
                  </a:lnTo>
                  <a:lnTo>
                    <a:pt x="170" y="47"/>
                  </a:lnTo>
                  <a:lnTo>
                    <a:pt x="172" y="40"/>
                  </a:lnTo>
                  <a:lnTo>
                    <a:pt x="172" y="36"/>
                  </a:lnTo>
                  <a:lnTo>
                    <a:pt x="175" y="29"/>
                  </a:lnTo>
                  <a:lnTo>
                    <a:pt x="184" y="0"/>
                  </a:lnTo>
                  <a:lnTo>
                    <a:pt x="165" y="29"/>
                  </a:lnTo>
                  <a:lnTo>
                    <a:pt x="159" y="38"/>
                  </a:lnTo>
                  <a:lnTo>
                    <a:pt x="154" y="45"/>
                  </a:lnTo>
                  <a:lnTo>
                    <a:pt x="147" y="54"/>
                  </a:lnTo>
                  <a:lnTo>
                    <a:pt x="141" y="61"/>
                  </a:lnTo>
                  <a:lnTo>
                    <a:pt x="136" y="70"/>
                  </a:lnTo>
                  <a:lnTo>
                    <a:pt x="129" y="77"/>
                  </a:lnTo>
                  <a:lnTo>
                    <a:pt x="125" y="83"/>
                  </a:lnTo>
                  <a:lnTo>
                    <a:pt x="120" y="88"/>
                  </a:lnTo>
                  <a:lnTo>
                    <a:pt x="118" y="92"/>
                  </a:lnTo>
                  <a:lnTo>
                    <a:pt x="116" y="95"/>
                  </a:lnTo>
                  <a:lnTo>
                    <a:pt x="116" y="97"/>
                  </a:lnTo>
                  <a:lnTo>
                    <a:pt x="116" y="9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1851" y="1798"/>
              <a:ext cx="540" cy="1477"/>
            </a:xfrm>
            <a:custGeom>
              <a:avLst/>
              <a:gdLst>
                <a:gd name="T0" fmla="*/ 3 w 540"/>
                <a:gd name="T1" fmla="*/ 317 h 1478"/>
                <a:gd name="T2" fmla="*/ 14 w 540"/>
                <a:gd name="T3" fmla="*/ 408 h 1478"/>
                <a:gd name="T4" fmla="*/ 25 w 540"/>
                <a:gd name="T5" fmla="*/ 494 h 1478"/>
                <a:gd name="T6" fmla="*/ 41 w 540"/>
                <a:gd name="T7" fmla="*/ 578 h 1478"/>
                <a:gd name="T8" fmla="*/ 59 w 540"/>
                <a:gd name="T9" fmla="*/ 657 h 1478"/>
                <a:gd name="T10" fmla="*/ 80 w 540"/>
                <a:gd name="T11" fmla="*/ 734 h 1478"/>
                <a:gd name="T12" fmla="*/ 102 w 540"/>
                <a:gd name="T13" fmla="*/ 807 h 1478"/>
                <a:gd name="T14" fmla="*/ 127 w 540"/>
                <a:gd name="T15" fmla="*/ 879 h 1478"/>
                <a:gd name="T16" fmla="*/ 152 w 540"/>
                <a:gd name="T17" fmla="*/ 945 h 1478"/>
                <a:gd name="T18" fmla="*/ 177 w 540"/>
                <a:gd name="T19" fmla="*/ 1006 h 1478"/>
                <a:gd name="T20" fmla="*/ 204 w 540"/>
                <a:gd name="T21" fmla="*/ 1065 h 1478"/>
                <a:gd name="T22" fmla="*/ 231 w 540"/>
                <a:gd name="T23" fmla="*/ 1117 h 1478"/>
                <a:gd name="T24" fmla="*/ 254 w 540"/>
                <a:gd name="T25" fmla="*/ 1165 h 1478"/>
                <a:gd name="T26" fmla="*/ 279 w 540"/>
                <a:gd name="T27" fmla="*/ 1208 h 1478"/>
                <a:gd name="T28" fmla="*/ 304 w 540"/>
                <a:gd name="T29" fmla="*/ 1244 h 1478"/>
                <a:gd name="T30" fmla="*/ 327 w 540"/>
                <a:gd name="T31" fmla="*/ 1278 h 1478"/>
                <a:gd name="T32" fmla="*/ 347 w 540"/>
                <a:gd name="T33" fmla="*/ 1305 h 1478"/>
                <a:gd name="T34" fmla="*/ 365 w 540"/>
                <a:gd name="T35" fmla="*/ 1328 h 1478"/>
                <a:gd name="T36" fmla="*/ 399 w 540"/>
                <a:gd name="T37" fmla="*/ 1366 h 1478"/>
                <a:gd name="T38" fmla="*/ 433 w 540"/>
                <a:gd name="T39" fmla="*/ 1403 h 1478"/>
                <a:gd name="T40" fmla="*/ 467 w 540"/>
                <a:gd name="T41" fmla="*/ 1430 h 1478"/>
                <a:gd name="T42" fmla="*/ 494 w 540"/>
                <a:gd name="T43" fmla="*/ 1450 h 1478"/>
                <a:gd name="T44" fmla="*/ 517 w 540"/>
                <a:gd name="T45" fmla="*/ 1464 h 1478"/>
                <a:gd name="T46" fmla="*/ 537 w 540"/>
                <a:gd name="T47" fmla="*/ 1478 h 1478"/>
                <a:gd name="T48" fmla="*/ 531 w 540"/>
                <a:gd name="T49" fmla="*/ 1464 h 1478"/>
                <a:gd name="T50" fmla="*/ 512 w 540"/>
                <a:gd name="T51" fmla="*/ 1432 h 1478"/>
                <a:gd name="T52" fmla="*/ 492 w 540"/>
                <a:gd name="T53" fmla="*/ 1398 h 1478"/>
                <a:gd name="T54" fmla="*/ 467 w 540"/>
                <a:gd name="T55" fmla="*/ 1357 h 1478"/>
                <a:gd name="T56" fmla="*/ 440 w 540"/>
                <a:gd name="T57" fmla="*/ 1310 h 1478"/>
                <a:gd name="T58" fmla="*/ 408 w 540"/>
                <a:gd name="T59" fmla="*/ 1255 h 1478"/>
                <a:gd name="T60" fmla="*/ 376 w 540"/>
                <a:gd name="T61" fmla="*/ 1199 h 1478"/>
                <a:gd name="T62" fmla="*/ 340 w 540"/>
                <a:gd name="T63" fmla="*/ 1138 h 1478"/>
                <a:gd name="T64" fmla="*/ 309 w 540"/>
                <a:gd name="T65" fmla="*/ 1076 h 1478"/>
                <a:gd name="T66" fmla="*/ 277 w 540"/>
                <a:gd name="T67" fmla="*/ 1013 h 1478"/>
                <a:gd name="T68" fmla="*/ 245 w 540"/>
                <a:gd name="T69" fmla="*/ 954 h 1478"/>
                <a:gd name="T70" fmla="*/ 218 w 540"/>
                <a:gd name="T71" fmla="*/ 895 h 1478"/>
                <a:gd name="T72" fmla="*/ 193 w 540"/>
                <a:gd name="T73" fmla="*/ 838 h 1478"/>
                <a:gd name="T74" fmla="*/ 170 w 540"/>
                <a:gd name="T75" fmla="*/ 791 h 1478"/>
                <a:gd name="T76" fmla="*/ 157 w 540"/>
                <a:gd name="T77" fmla="*/ 745 h 1478"/>
                <a:gd name="T78" fmla="*/ 148 w 540"/>
                <a:gd name="T79" fmla="*/ 705 h 1478"/>
                <a:gd name="T80" fmla="*/ 134 w 540"/>
                <a:gd name="T81" fmla="*/ 657 h 1478"/>
                <a:gd name="T82" fmla="*/ 125 w 540"/>
                <a:gd name="T83" fmla="*/ 605 h 1478"/>
                <a:gd name="T84" fmla="*/ 111 w 540"/>
                <a:gd name="T85" fmla="*/ 548 h 1478"/>
                <a:gd name="T86" fmla="*/ 102 w 540"/>
                <a:gd name="T87" fmla="*/ 487 h 1478"/>
                <a:gd name="T88" fmla="*/ 89 w 540"/>
                <a:gd name="T89" fmla="*/ 428 h 1478"/>
                <a:gd name="T90" fmla="*/ 77 w 540"/>
                <a:gd name="T91" fmla="*/ 365 h 1478"/>
                <a:gd name="T92" fmla="*/ 71 w 540"/>
                <a:gd name="T93" fmla="*/ 306 h 1478"/>
                <a:gd name="T94" fmla="*/ 59 w 540"/>
                <a:gd name="T95" fmla="*/ 247 h 1478"/>
                <a:gd name="T96" fmla="*/ 50 w 540"/>
                <a:gd name="T97" fmla="*/ 190 h 1478"/>
                <a:gd name="T98" fmla="*/ 43 w 540"/>
                <a:gd name="T99" fmla="*/ 140 h 1478"/>
                <a:gd name="T100" fmla="*/ 37 w 540"/>
                <a:gd name="T101" fmla="*/ 95 h 1478"/>
                <a:gd name="T102" fmla="*/ 32 w 540"/>
                <a:gd name="T103" fmla="*/ 59 h 1478"/>
                <a:gd name="T104" fmla="*/ 27 w 540"/>
                <a:gd name="T105" fmla="*/ 27 h 1478"/>
                <a:gd name="T106" fmla="*/ 25 w 540"/>
                <a:gd name="T107" fmla="*/ 9 h 1478"/>
                <a:gd name="T108" fmla="*/ 0 w 540"/>
                <a:gd name="T109" fmla="*/ 251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0" h="1478">
                  <a:moveTo>
                    <a:pt x="0" y="251"/>
                  </a:moveTo>
                  <a:lnTo>
                    <a:pt x="0" y="272"/>
                  </a:lnTo>
                  <a:lnTo>
                    <a:pt x="3" y="295"/>
                  </a:lnTo>
                  <a:lnTo>
                    <a:pt x="3" y="317"/>
                  </a:lnTo>
                  <a:lnTo>
                    <a:pt x="7" y="340"/>
                  </a:lnTo>
                  <a:lnTo>
                    <a:pt x="7" y="362"/>
                  </a:lnTo>
                  <a:lnTo>
                    <a:pt x="9" y="385"/>
                  </a:lnTo>
                  <a:lnTo>
                    <a:pt x="14" y="408"/>
                  </a:lnTo>
                  <a:lnTo>
                    <a:pt x="16" y="430"/>
                  </a:lnTo>
                  <a:lnTo>
                    <a:pt x="18" y="451"/>
                  </a:lnTo>
                  <a:lnTo>
                    <a:pt x="23" y="471"/>
                  </a:lnTo>
                  <a:lnTo>
                    <a:pt x="25" y="494"/>
                  </a:lnTo>
                  <a:lnTo>
                    <a:pt x="30" y="514"/>
                  </a:lnTo>
                  <a:lnTo>
                    <a:pt x="32" y="535"/>
                  </a:lnTo>
                  <a:lnTo>
                    <a:pt x="39" y="557"/>
                  </a:lnTo>
                  <a:lnTo>
                    <a:pt x="41" y="578"/>
                  </a:lnTo>
                  <a:lnTo>
                    <a:pt x="48" y="598"/>
                  </a:lnTo>
                  <a:lnTo>
                    <a:pt x="50" y="619"/>
                  </a:lnTo>
                  <a:lnTo>
                    <a:pt x="55" y="637"/>
                  </a:lnTo>
                  <a:lnTo>
                    <a:pt x="59" y="657"/>
                  </a:lnTo>
                  <a:lnTo>
                    <a:pt x="64" y="678"/>
                  </a:lnTo>
                  <a:lnTo>
                    <a:pt x="71" y="696"/>
                  </a:lnTo>
                  <a:lnTo>
                    <a:pt x="75" y="716"/>
                  </a:lnTo>
                  <a:lnTo>
                    <a:pt x="80" y="734"/>
                  </a:lnTo>
                  <a:lnTo>
                    <a:pt x="86" y="755"/>
                  </a:lnTo>
                  <a:lnTo>
                    <a:pt x="91" y="773"/>
                  </a:lnTo>
                  <a:lnTo>
                    <a:pt x="98" y="791"/>
                  </a:lnTo>
                  <a:lnTo>
                    <a:pt x="102" y="807"/>
                  </a:lnTo>
                  <a:lnTo>
                    <a:pt x="109" y="827"/>
                  </a:lnTo>
                  <a:lnTo>
                    <a:pt x="116" y="843"/>
                  </a:lnTo>
                  <a:lnTo>
                    <a:pt x="123" y="861"/>
                  </a:lnTo>
                  <a:lnTo>
                    <a:pt x="127" y="879"/>
                  </a:lnTo>
                  <a:lnTo>
                    <a:pt x="134" y="897"/>
                  </a:lnTo>
                  <a:lnTo>
                    <a:pt x="141" y="913"/>
                  </a:lnTo>
                  <a:lnTo>
                    <a:pt x="148" y="929"/>
                  </a:lnTo>
                  <a:lnTo>
                    <a:pt x="152" y="945"/>
                  </a:lnTo>
                  <a:lnTo>
                    <a:pt x="159" y="961"/>
                  </a:lnTo>
                  <a:lnTo>
                    <a:pt x="163" y="977"/>
                  </a:lnTo>
                  <a:lnTo>
                    <a:pt x="170" y="993"/>
                  </a:lnTo>
                  <a:lnTo>
                    <a:pt x="177" y="1006"/>
                  </a:lnTo>
                  <a:lnTo>
                    <a:pt x="186" y="1022"/>
                  </a:lnTo>
                  <a:lnTo>
                    <a:pt x="191" y="1036"/>
                  </a:lnTo>
                  <a:lnTo>
                    <a:pt x="197" y="1051"/>
                  </a:lnTo>
                  <a:lnTo>
                    <a:pt x="204" y="1065"/>
                  </a:lnTo>
                  <a:lnTo>
                    <a:pt x="211" y="1079"/>
                  </a:lnTo>
                  <a:lnTo>
                    <a:pt x="218" y="1092"/>
                  </a:lnTo>
                  <a:lnTo>
                    <a:pt x="225" y="1104"/>
                  </a:lnTo>
                  <a:lnTo>
                    <a:pt x="231" y="1117"/>
                  </a:lnTo>
                  <a:lnTo>
                    <a:pt x="238" y="1131"/>
                  </a:lnTo>
                  <a:lnTo>
                    <a:pt x="243" y="1142"/>
                  </a:lnTo>
                  <a:lnTo>
                    <a:pt x="250" y="1153"/>
                  </a:lnTo>
                  <a:lnTo>
                    <a:pt x="254" y="1165"/>
                  </a:lnTo>
                  <a:lnTo>
                    <a:pt x="263" y="1176"/>
                  </a:lnTo>
                  <a:lnTo>
                    <a:pt x="268" y="1187"/>
                  </a:lnTo>
                  <a:lnTo>
                    <a:pt x="275" y="1196"/>
                  </a:lnTo>
                  <a:lnTo>
                    <a:pt x="279" y="1208"/>
                  </a:lnTo>
                  <a:lnTo>
                    <a:pt x="286" y="1219"/>
                  </a:lnTo>
                  <a:lnTo>
                    <a:pt x="293" y="1228"/>
                  </a:lnTo>
                  <a:lnTo>
                    <a:pt x="297" y="1235"/>
                  </a:lnTo>
                  <a:lnTo>
                    <a:pt x="304" y="1244"/>
                  </a:lnTo>
                  <a:lnTo>
                    <a:pt x="309" y="1255"/>
                  </a:lnTo>
                  <a:lnTo>
                    <a:pt x="315" y="1262"/>
                  </a:lnTo>
                  <a:lnTo>
                    <a:pt x="320" y="1269"/>
                  </a:lnTo>
                  <a:lnTo>
                    <a:pt x="327" y="1278"/>
                  </a:lnTo>
                  <a:lnTo>
                    <a:pt x="331" y="1285"/>
                  </a:lnTo>
                  <a:lnTo>
                    <a:pt x="336" y="1292"/>
                  </a:lnTo>
                  <a:lnTo>
                    <a:pt x="340" y="1298"/>
                  </a:lnTo>
                  <a:lnTo>
                    <a:pt x="347" y="1305"/>
                  </a:lnTo>
                  <a:lnTo>
                    <a:pt x="352" y="1312"/>
                  </a:lnTo>
                  <a:lnTo>
                    <a:pt x="354" y="1317"/>
                  </a:lnTo>
                  <a:lnTo>
                    <a:pt x="361" y="1323"/>
                  </a:lnTo>
                  <a:lnTo>
                    <a:pt x="365" y="1328"/>
                  </a:lnTo>
                  <a:lnTo>
                    <a:pt x="370" y="1335"/>
                  </a:lnTo>
                  <a:lnTo>
                    <a:pt x="379" y="1346"/>
                  </a:lnTo>
                  <a:lnTo>
                    <a:pt x="390" y="1357"/>
                  </a:lnTo>
                  <a:lnTo>
                    <a:pt x="399" y="1366"/>
                  </a:lnTo>
                  <a:lnTo>
                    <a:pt x="408" y="1378"/>
                  </a:lnTo>
                  <a:lnTo>
                    <a:pt x="417" y="1385"/>
                  </a:lnTo>
                  <a:lnTo>
                    <a:pt x="424" y="1394"/>
                  </a:lnTo>
                  <a:lnTo>
                    <a:pt x="433" y="1403"/>
                  </a:lnTo>
                  <a:lnTo>
                    <a:pt x="442" y="1410"/>
                  </a:lnTo>
                  <a:lnTo>
                    <a:pt x="451" y="1416"/>
                  </a:lnTo>
                  <a:lnTo>
                    <a:pt x="460" y="1423"/>
                  </a:lnTo>
                  <a:lnTo>
                    <a:pt x="467" y="1430"/>
                  </a:lnTo>
                  <a:lnTo>
                    <a:pt x="476" y="1437"/>
                  </a:lnTo>
                  <a:lnTo>
                    <a:pt x="481" y="1441"/>
                  </a:lnTo>
                  <a:lnTo>
                    <a:pt x="488" y="1446"/>
                  </a:lnTo>
                  <a:lnTo>
                    <a:pt x="494" y="1450"/>
                  </a:lnTo>
                  <a:lnTo>
                    <a:pt x="501" y="1455"/>
                  </a:lnTo>
                  <a:lnTo>
                    <a:pt x="506" y="1459"/>
                  </a:lnTo>
                  <a:lnTo>
                    <a:pt x="512" y="1462"/>
                  </a:lnTo>
                  <a:lnTo>
                    <a:pt x="517" y="1464"/>
                  </a:lnTo>
                  <a:lnTo>
                    <a:pt x="522" y="1468"/>
                  </a:lnTo>
                  <a:lnTo>
                    <a:pt x="528" y="1473"/>
                  </a:lnTo>
                  <a:lnTo>
                    <a:pt x="535" y="1475"/>
                  </a:lnTo>
                  <a:lnTo>
                    <a:pt x="537" y="1478"/>
                  </a:lnTo>
                  <a:lnTo>
                    <a:pt x="540" y="1478"/>
                  </a:lnTo>
                  <a:lnTo>
                    <a:pt x="537" y="1478"/>
                  </a:lnTo>
                  <a:lnTo>
                    <a:pt x="535" y="1471"/>
                  </a:lnTo>
                  <a:lnTo>
                    <a:pt x="531" y="1464"/>
                  </a:lnTo>
                  <a:lnTo>
                    <a:pt x="524" y="1455"/>
                  </a:lnTo>
                  <a:lnTo>
                    <a:pt x="522" y="1448"/>
                  </a:lnTo>
                  <a:lnTo>
                    <a:pt x="517" y="1441"/>
                  </a:lnTo>
                  <a:lnTo>
                    <a:pt x="512" y="1432"/>
                  </a:lnTo>
                  <a:lnTo>
                    <a:pt x="508" y="1425"/>
                  </a:lnTo>
                  <a:lnTo>
                    <a:pt x="503" y="1416"/>
                  </a:lnTo>
                  <a:lnTo>
                    <a:pt x="499" y="1407"/>
                  </a:lnTo>
                  <a:lnTo>
                    <a:pt x="492" y="1398"/>
                  </a:lnTo>
                  <a:lnTo>
                    <a:pt x="488" y="1389"/>
                  </a:lnTo>
                  <a:lnTo>
                    <a:pt x="481" y="1380"/>
                  </a:lnTo>
                  <a:lnTo>
                    <a:pt x="474" y="1369"/>
                  </a:lnTo>
                  <a:lnTo>
                    <a:pt x="467" y="1357"/>
                  </a:lnTo>
                  <a:lnTo>
                    <a:pt x="460" y="1346"/>
                  </a:lnTo>
                  <a:lnTo>
                    <a:pt x="454" y="1335"/>
                  </a:lnTo>
                  <a:lnTo>
                    <a:pt x="447" y="1321"/>
                  </a:lnTo>
                  <a:lnTo>
                    <a:pt x="440" y="1310"/>
                  </a:lnTo>
                  <a:lnTo>
                    <a:pt x="431" y="1296"/>
                  </a:lnTo>
                  <a:lnTo>
                    <a:pt x="424" y="1283"/>
                  </a:lnTo>
                  <a:lnTo>
                    <a:pt x="415" y="1269"/>
                  </a:lnTo>
                  <a:lnTo>
                    <a:pt x="408" y="1255"/>
                  </a:lnTo>
                  <a:lnTo>
                    <a:pt x="399" y="1242"/>
                  </a:lnTo>
                  <a:lnTo>
                    <a:pt x="392" y="1228"/>
                  </a:lnTo>
                  <a:lnTo>
                    <a:pt x="383" y="1212"/>
                  </a:lnTo>
                  <a:lnTo>
                    <a:pt x="376" y="1199"/>
                  </a:lnTo>
                  <a:lnTo>
                    <a:pt x="367" y="1185"/>
                  </a:lnTo>
                  <a:lnTo>
                    <a:pt x="358" y="1169"/>
                  </a:lnTo>
                  <a:lnTo>
                    <a:pt x="349" y="1153"/>
                  </a:lnTo>
                  <a:lnTo>
                    <a:pt x="340" y="1138"/>
                  </a:lnTo>
                  <a:lnTo>
                    <a:pt x="333" y="1122"/>
                  </a:lnTo>
                  <a:lnTo>
                    <a:pt x="324" y="1106"/>
                  </a:lnTo>
                  <a:lnTo>
                    <a:pt x="318" y="1092"/>
                  </a:lnTo>
                  <a:lnTo>
                    <a:pt x="309" y="1076"/>
                  </a:lnTo>
                  <a:lnTo>
                    <a:pt x="299" y="1061"/>
                  </a:lnTo>
                  <a:lnTo>
                    <a:pt x="293" y="1045"/>
                  </a:lnTo>
                  <a:lnTo>
                    <a:pt x="284" y="1029"/>
                  </a:lnTo>
                  <a:lnTo>
                    <a:pt x="277" y="1013"/>
                  </a:lnTo>
                  <a:lnTo>
                    <a:pt x="268" y="999"/>
                  </a:lnTo>
                  <a:lnTo>
                    <a:pt x="259" y="983"/>
                  </a:lnTo>
                  <a:lnTo>
                    <a:pt x="252" y="970"/>
                  </a:lnTo>
                  <a:lnTo>
                    <a:pt x="245" y="954"/>
                  </a:lnTo>
                  <a:lnTo>
                    <a:pt x="238" y="938"/>
                  </a:lnTo>
                  <a:lnTo>
                    <a:pt x="231" y="925"/>
                  </a:lnTo>
                  <a:lnTo>
                    <a:pt x="225" y="909"/>
                  </a:lnTo>
                  <a:lnTo>
                    <a:pt x="218" y="895"/>
                  </a:lnTo>
                  <a:lnTo>
                    <a:pt x="211" y="881"/>
                  </a:lnTo>
                  <a:lnTo>
                    <a:pt x="204" y="866"/>
                  </a:lnTo>
                  <a:lnTo>
                    <a:pt x="197" y="852"/>
                  </a:lnTo>
                  <a:lnTo>
                    <a:pt x="193" y="838"/>
                  </a:lnTo>
                  <a:lnTo>
                    <a:pt x="186" y="827"/>
                  </a:lnTo>
                  <a:lnTo>
                    <a:pt x="182" y="813"/>
                  </a:lnTo>
                  <a:lnTo>
                    <a:pt x="177" y="802"/>
                  </a:lnTo>
                  <a:lnTo>
                    <a:pt x="170" y="791"/>
                  </a:lnTo>
                  <a:lnTo>
                    <a:pt x="168" y="779"/>
                  </a:lnTo>
                  <a:lnTo>
                    <a:pt x="163" y="768"/>
                  </a:lnTo>
                  <a:lnTo>
                    <a:pt x="161" y="757"/>
                  </a:lnTo>
                  <a:lnTo>
                    <a:pt x="157" y="745"/>
                  </a:lnTo>
                  <a:lnTo>
                    <a:pt x="154" y="736"/>
                  </a:lnTo>
                  <a:lnTo>
                    <a:pt x="152" y="727"/>
                  </a:lnTo>
                  <a:lnTo>
                    <a:pt x="150" y="716"/>
                  </a:lnTo>
                  <a:lnTo>
                    <a:pt x="148" y="705"/>
                  </a:lnTo>
                  <a:lnTo>
                    <a:pt x="143" y="696"/>
                  </a:lnTo>
                  <a:lnTo>
                    <a:pt x="141" y="682"/>
                  </a:lnTo>
                  <a:lnTo>
                    <a:pt x="139" y="671"/>
                  </a:lnTo>
                  <a:lnTo>
                    <a:pt x="134" y="657"/>
                  </a:lnTo>
                  <a:lnTo>
                    <a:pt x="132" y="646"/>
                  </a:lnTo>
                  <a:lnTo>
                    <a:pt x="129" y="632"/>
                  </a:lnTo>
                  <a:lnTo>
                    <a:pt x="127" y="619"/>
                  </a:lnTo>
                  <a:lnTo>
                    <a:pt x="125" y="605"/>
                  </a:lnTo>
                  <a:lnTo>
                    <a:pt x="120" y="591"/>
                  </a:lnTo>
                  <a:lnTo>
                    <a:pt x="118" y="578"/>
                  </a:lnTo>
                  <a:lnTo>
                    <a:pt x="116" y="564"/>
                  </a:lnTo>
                  <a:lnTo>
                    <a:pt x="111" y="548"/>
                  </a:lnTo>
                  <a:lnTo>
                    <a:pt x="109" y="535"/>
                  </a:lnTo>
                  <a:lnTo>
                    <a:pt x="107" y="519"/>
                  </a:lnTo>
                  <a:lnTo>
                    <a:pt x="105" y="503"/>
                  </a:lnTo>
                  <a:lnTo>
                    <a:pt x="102" y="487"/>
                  </a:lnTo>
                  <a:lnTo>
                    <a:pt x="98" y="474"/>
                  </a:lnTo>
                  <a:lnTo>
                    <a:pt x="95" y="458"/>
                  </a:lnTo>
                  <a:lnTo>
                    <a:pt x="93" y="442"/>
                  </a:lnTo>
                  <a:lnTo>
                    <a:pt x="89" y="428"/>
                  </a:lnTo>
                  <a:lnTo>
                    <a:pt x="86" y="412"/>
                  </a:lnTo>
                  <a:lnTo>
                    <a:pt x="84" y="396"/>
                  </a:lnTo>
                  <a:lnTo>
                    <a:pt x="82" y="381"/>
                  </a:lnTo>
                  <a:lnTo>
                    <a:pt x="77" y="365"/>
                  </a:lnTo>
                  <a:lnTo>
                    <a:pt x="77" y="351"/>
                  </a:lnTo>
                  <a:lnTo>
                    <a:pt x="73" y="335"/>
                  </a:lnTo>
                  <a:lnTo>
                    <a:pt x="71" y="322"/>
                  </a:lnTo>
                  <a:lnTo>
                    <a:pt x="71" y="306"/>
                  </a:lnTo>
                  <a:lnTo>
                    <a:pt x="68" y="292"/>
                  </a:lnTo>
                  <a:lnTo>
                    <a:pt x="64" y="276"/>
                  </a:lnTo>
                  <a:lnTo>
                    <a:pt x="61" y="261"/>
                  </a:lnTo>
                  <a:lnTo>
                    <a:pt x="59" y="247"/>
                  </a:lnTo>
                  <a:lnTo>
                    <a:pt x="57" y="233"/>
                  </a:lnTo>
                  <a:lnTo>
                    <a:pt x="55" y="217"/>
                  </a:lnTo>
                  <a:lnTo>
                    <a:pt x="52" y="204"/>
                  </a:lnTo>
                  <a:lnTo>
                    <a:pt x="50" y="190"/>
                  </a:lnTo>
                  <a:lnTo>
                    <a:pt x="50" y="179"/>
                  </a:lnTo>
                  <a:lnTo>
                    <a:pt x="48" y="165"/>
                  </a:lnTo>
                  <a:lnTo>
                    <a:pt x="46" y="152"/>
                  </a:lnTo>
                  <a:lnTo>
                    <a:pt x="43" y="140"/>
                  </a:lnTo>
                  <a:lnTo>
                    <a:pt x="41" y="129"/>
                  </a:lnTo>
                  <a:lnTo>
                    <a:pt x="41" y="118"/>
                  </a:lnTo>
                  <a:lnTo>
                    <a:pt x="39" y="106"/>
                  </a:lnTo>
                  <a:lnTo>
                    <a:pt x="37" y="95"/>
                  </a:lnTo>
                  <a:lnTo>
                    <a:pt x="37" y="86"/>
                  </a:lnTo>
                  <a:lnTo>
                    <a:pt x="34" y="75"/>
                  </a:lnTo>
                  <a:lnTo>
                    <a:pt x="32" y="66"/>
                  </a:lnTo>
                  <a:lnTo>
                    <a:pt x="32" y="59"/>
                  </a:lnTo>
                  <a:lnTo>
                    <a:pt x="30" y="50"/>
                  </a:lnTo>
                  <a:lnTo>
                    <a:pt x="30" y="41"/>
                  </a:lnTo>
                  <a:lnTo>
                    <a:pt x="27" y="36"/>
                  </a:lnTo>
                  <a:lnTo>
                    <a:pt x="27" y="27"/>
                  </a:lnTo>
                  <a:lnTo>
                    <a:pt x="27" y="23"/>
                  </a:lnTo>
                  <a:lnTo>
                    <a:pt x="25" y="18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0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2152" y="2740"/>
              <a:ext cx="659" cy="507"/>
            </a:xfrm>
            <a:custGeom>
              <a:avLst/>
              <a:gdLst>
                <a:gd name="T0" fmla="*/ 13 w 659"/>
                <a:gd name="T1" fmla="*/ 487 h 507"/>
                <a:gd name="T2" fmla="*/ 29 w 659"/>
                <a:gd name="T3" fmla="*/ 464 h 507"/>
                <a:gd name="T4" fmla="*/ 45 w 659"/>
                <a:gd name="T5" fmla="*/ 444 h 507"/>
                <a:gd name="T6" fmla="*/ 61 w 659"/>
                <a:gd name="T7" fmla="*/ 423 h 507"/>
                <a:gd name="T8" fmla="*/ 74 w 659"/>
                <a:gd name="T9" fmla="*/ 403 h 507"/>
                <a:gd name="T10" fmla="*/ 90 w 659"/>
                <a:gd name="T11" fmla="*/ 383 h 507"/>
                <a:gd name="T12" fmla="*/ 106 w 659"/>
                <a:gd name="T13" fmla="*/ 362 h 507"/>
                <a:gd name="T14" fmla="*/ 122 w 659"/>
                <a:gd name="T15" fmla="*/ 342 h 507"/>
                <a:gd name="T16" fmla="*/ 138 w 659"/>
                <a:gd name="T17" fmla="*/ 321 h 507"/>
                <a:gd name="T18" fmla="*/ 156 w 659"/>
                <a:gd name="T19" fmla="*/ 301 h 507"/>
                <a:gd name="T20" fmla="*/ 172 w 659"/>
                <a:gd name="T21" fmla="*/ 283 h 507"/>
                <a:gd name="T22" fmla="*/ 190 w 659"/>
                <a:gd name="T23" fmla="*/ 265 h 507"/>
                <a:gd name="T24" fmla="*/ 206 w 659"/>
                <a:gd name="T25" fmla="*/ 247 h 507"/>
                <a:gd name="T26" fmla="*/ 222 w 659"/>
                <a:gd name="T27" fmla="*/ 229 h 507"/>
                <a:gd name="T28" fmla="*/ 238 w 659"/>
                <a:gd name="T29" fmla="*/ 210 h 507"/>
                <a:gd name="T30" fmla="*/ 256 w 659"/>
                <a:gd name="T31" fmla="*/ 197 h 507"/>
                <a:gd name="T32" fmla="*/ 272 w 659"/>
                <a:gd name="T33" fmla="*/ 181 h 507"/>
                <a:gd name="T34" fmla="*/ 288 w 659"/>
                <a:gd name="T35" fmla="*/ 165 h 507"/>
                <a:gd name="T36" fmla="*/ 308 w 659"/>
                <a:gd name="T37" fmla="*/ 149 h 507"/>
                <a:gd name="T38" fmla="*/ 331 w 659"/>
                <a:gd name="T39" fmla="*/ 133 h 507"/>
                <a:gd name="T40" fmla="*/ 349 w 659"/>
                <a:gd name="T41" fmla="*/ 120 h 507"/>
                <a:gd name="T42" fmla="*/ 371 w 659"/>
                <a:gd name="T43" fmla="*/ 106 h 507"/>
                <a:gd name="T44" fmla="*/ 394 w 659"/>
                <a:gd name="T45" fmla="*/ 90 h 507"/>
                <a:gd name="T46" fmla="*/ 417 w 659"/>
                <a:gd name="T47" fmla="*/ 79 h 507"/>
                <a:gd name="T48" fmla="*/ 439 w 659"/>
                <a:gd name="T49" fmla="*/ 65 h 507"/>
                <a:gd name="T50" fmla="*/ 464 w 659"/>
                <a:gd name="T51" fmla="*/ 56 h 507"/>
                <a:gd name="T52" fmla="*/ 485 w 659"/>
                <a:gd name="T53" fmla="*/ 45 h 507"/>
                <a:gd name="T54" fmla="*/ 505 w 659"/>
                <a:gd name="T55" fmla="*/ 36 h 507"/>
                <a:gd name="T56" fmla="*/ 528 w 659"/>
                <a:gd name="T57" fmla="*/ 29 h 507"/>
                <a:gd name="T58" fmla="*/ 546 w 659"/>
                <a:gd name="T59" fmla="*/ 22 h 507"/>
                <a:gd name="T60" fmla="*/ 566 w 659"/>
                <a:gd name="T61" fmla="*/ 18 h 507"/>
                <a:gd name="T62" fmla="*/ 582 w 659"/>
                <a:gd name="T63" fmla="*/ 11 h 507"/>
                <a:gd name="T64" fmla="*/ 605 w 659"/>
                <a:gd name="T65" fmla="*/ 6 h 507"/>
                <a:gd name="T66" fmla="*/ 630 w 659"/>
                <a:gd name="T67" fmla="*/ 2 h 507"/>
                <a:gd name="T68" fmla="*/ 648 w 659"/>
                <a:gd name="T69" fmla="*/ 0 h 507"/>
                <a:gd name="T70" fmla="*/ 659 w 659"/>
                <a:gd name="T71" fmla="*/ 2 h 507"/>
                <a:gd name="T72" fmla="*/ 650 w 659"/>
                <a:gd name="T73" fmla="*/ 9 h 507"/>
                <a:gd name="T74" fmla="*/ 637 w 659"/>
                <a:gd name="T75" fmla="*/ 22 h 507"/>
                <a:gd name="T76" fmla="*/ 614 w 659"/>
                <a:gd name="T77" fmla="*/ 38 h 507"/>
                <a:gd name="T78" fmla="*/ 584 w 659"/>
                <a:gd name="T79" fmla="*/ 65 h 507"/>
                <a:gd name="T80" fmla="*/ 566 w 659"/>
                <a:gd name="T81" fmla="*/ 79 h 507"/>
                <a:gd name="T82" fmla="*/ 546 w 659"/>
                <a:gd name="T83" fmla="*/ 97 h 507"/>
                <a:gd name="T84" fmla="*/ 526 w 659"/>
                <a:gd name="T85" fmla="*/ 115 h 507"/>
                <a:gd name="T86" fmla="*/ 501 w 659"/>
                <a:gd name="T87" fmla="*/ 136 h 507"/>
                <a:gd name="T88" fmla="*/ 473 w 659"/>
                <a:gd name="T89" fmla="*/ 154 h 507"/>
                <a:gd name="T90" fmla="*/ 446 w 659"/>
                <a:gd name="T91" fmla="*/ 174 h 507"/>
                <a:gd name="T92" fmla="*/ 417 w 659"/>
                <a:gd name="T93" fmla="*/ 197 h 507"/>
                <a:gd name="T94" fmla="*/ 387 w 659"/>
                <a:gd name="T95" fmla="*/ 219 h 507"/>
                <a:gd name="T96" fmla="*/ 358 w 659"/>
                <a:gd name="T97" fmla="*/ 242 h 507"/>
                <a:gd name="T98" fmla="*/ 326 w 659"/>
                <a:gd name="T99" fmla="*/ 265 h 507"/>
                <a:gd name="T100" fmla="*/ 294 w 659"/>
                <a:gd name="T101" fmla="*/ 287 h 507"/>
                <a:gd name="T102" fmla="*/ 265 w 659"/>
                <a:gd name="T103" fmla="*/ 312 h 507"/>
                <a:gd name="T104" fmla="*/ 233 w 659"/>
                <a:gd name="T105" fmla="*/ 333 h 507"/>
                <a:gd name="T106" fmla="*/ 204 w 659"/>
                <a:gd name="T107" fmla="*/ 355 h 507"/>
                <a:gd name="T108" fmla="*/ 174 w 659"/>
                <a:gd name="T109" fmla="*/ 378 h 507"/>
                <a:gd name="T110" fmla="*/ 145 w 659"/>
                <a:gd name="T111" fmla="*/ 399 h 507"/>
                <a:gd name="T112" fmla="*/ 120 w 659"/>
                <a:gd name="T113" fmla="*/ 417 h 507"/>
                <a:gd name="T114" fmla="*/ 95 w 659"/>
                <a:gd name="T115" fmla="*/ 435 h 507"/>
                <a:gd name="T116" fmla="*/ 72 w 659"/>
                <a:gd name="T117" fmla="*/ 453 h 507"/>
                <a:gd name="T118" fmla="*/ 54 w 659"/>
                <a:gd name="T119" fmla="*/ 469 h 507"/>
                <a:gd name="T120" fmla="*/ 36 w 659"/>
                <a:gd name="T121" fmla="*/ 480 h 507"/>
                <a:gd name="T122" fmla="*/ 16 w 659"/>
                <a:gd name="T123" fmla="*/ 496 h 507"/>
                <a:gd name="T124" fmla="*/ 4 w 659"/>
                <a:gd name="T125" fmla="*/ 50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9" h="507">
                  <a:moveTo>
                    <a:pt x="4" y="501"/>
                  </a:moveTo>
                  <a:lnTo>
                    <a:pt x="9" y="494"/>
                  </a:lnTo>
                  <a:lnTo>
                    <a:pt x="13" y="487"/>
                  </a:lnTo>
                  <a:lnTo>
                    <a:pt x="18" y="478"/>
                  </a:lnTo>
                  <a:lnTo>
                    <a:pt x="22" y="471"/>
                  </a:lnTo>
                  <a:lnTo>
                    <a:pt x="29" y="464"/>
                  </a:lnTo>
                  <a:lnTo>
                    <a:pt x="34" y="457"/>
                  </a:lnTo>
                  <a:lnTo>
                    <a:pt x="38" y="453"/>
                  </a:lnTo>
                  <a:lnTo>
                    <a:pt x="45" y="444"/>
                  </a:lnTo>
                  <a:lnTo>
                    <a:pt x="50" y="437"/>
                  </a:lnTo>
                  <a:lnTo>
                    <a:pt x="54" y="430"/>
                  </a:lnTo>
                  <a:lnTo>
                    <a:pt x="61" y="423"/>
                  </a:lnTo>
                  <a:lnTo>
                    <a:pt x="65" y="417"/>
                  </a:lnTo>
                  <a:lnTo>
                    <a:pt x="70" y="410"/>
                  </a:lnTo>
                  <a:lnTo>
                    <a:pt x="74" y="403"/>
                  </a:lnTo>
                  <a:lnTo>
                    <a:pt x="81" y="396"/>
                  </a:lnTo>
                  <a:lnTo>
                    <a:pt x="86" y="389"/>
                  </a:lnTo>
                  <a:lnTo>
                    <a:pt x="90" y="383"/>
                  </a:lnTo>
                  <a:lnTo>
                    <a:pt x="95" y="376"/>
                  </a:lnTo>
                  <a:lnTo>
                    <a:pt x="102" y="369"/>
                  </a:lnTo>
                  <a:lnTo>
                    <a:pt x="106" y="362"/>
                  </a:lnTo>
                  <a:lnTo>
                    <a:pt x="113" y="353"/>
                  </a:lnTo>
                  <a:lnTo>
                    <a:pt x="118" y="346"/>
                  </a:lnTo>
                  <a:lnTo>
                    <a:pt x="122" y="342"/>
                  </a:lnTo>
                  <a:lnTo>
                    <a:pt x="129" y="335"/>
                  </a:lnTo>
                  <a:lnTo>
                    <a:pt x="133" y="328"/>
                  </a:lnTo>
                  <a:lnTo>
                    <a:pt x="138" y="321"/>
                  </a:lnTo>
                  <a:lnTo>
                    <a:pt x="145" y="315"/>
                  </a:lnTo>
                  <a:lnTo>
                    <a:pt x="149" y="308"/>
                  </a:lnTo>
                  <a:lnTo>
                    <a:pt x="156" y="301"/>
                  </a:lnTo>
                  <a:lnTo>
                    <a:pt x="161" y="297"/>
                  </a:lnTo>
                  <a:lnTo>
                    <a:pt x="167" y="290"/>
                  </a:lnTo>
                  <a:lnTo>
                    <a:pt x="172" y="283"/>
                  </a:lnTo>
                  <a:lnTo>
                    <a:pt x="179" y="276"/>
                  </a:lnTo>
                  <a:lnTo>
                    <a:pt x="183" y="269"/>
                  </a:lnTo>
                  <a:lnTo>
                    <a:pt x="190" y="265"/>
                  </a:lnTo>
                  <a:lnTo>
                    <a:pt x="195" y="258"/>
                  </a:lnTo>
                  <a:lnTo>
                    <a:pt x="199" y="253"/>
                  </a:lnTo>
                  <a:lnTo>
                    <a:pt x="206" y="247"/>
                  </a:lnTo>
                  <a:lnTo>
                    <a:pt x="210" y="240"/>
                  </a:lnTo>
                  <a:lnTo>
                    <a:pt x="215" y="235"/>
                  </a:lnTo>
                  <a:lnTo>
                    <a:pt x="222" y="229"/>
                  </a:lnTo>
                  <a:lnTo>
                    <a:pt x="226" y="222"/>
                  </a:lnTo>
                  <a:lnTo>
                    <a:pt x="233" y="217"/>
                  </a:lnTo>
                  <a:lnTo>
                    <a:pt x="238" y="210"/>
                  </a:lnTo>
                  <a:lnTo>
                    <a:pt x="244" y="206"/>
                  </a:lnTo>
                  <a:lnTo>
                    <a:pt x="249" y="201"/>
                  </a:lnTo>
                  <a:lnTo>
                    <a:pt x="256" y="197"/>
                  </a:lnTo>
                  <a:lnTo>
                    <a:pt x="260" y="190"/>
                  </a:lnTo>
                  <a:lnTo>
                    <a:pt x="265" y="186"/>
                  </a:lnTo>
                  <a:lnTo>
                    <a:pt x="272" y="181"/>
                  </a:lnTo>
                  <a:lnTo>
                    <a:pt x="276" y="174"/>
                  </a:lnTo>
                  <a:lnTo>
                    <a:pt x="283" y="170"/>
                  </a:lnTo>
                  <a:lnTo>
                    <a:pt x="288" y="165"/>
                  </a:lnTo>
                  <a:lnTo>
                    <a:pt x="292" y="161"/>
                  </a:lnTo>
                  <a:lnTo>
                    <a:pt x="299" y="158"/>
                  </a:lnTo>
                  <a:lnTo>
                    <a:pt x="308" y="149"/>
                  </a:lnTo>
                  <a:lnTo>
                    <a:pt x="319" y="140"/>
                  </a:lnTo>
                  <a:lnTo>
                    <a:pt x="324" y="136"/>
                  </a:lnTo>
                  <a:lnTo>
                    <a:pt x="331" y="133"/>
                  </a:lnTo>
                  <a:lnTo>
                    <a:pt x="335" y="129"/>
                  </a:lnTo>
                  <a:lnTo>
                    <a:pt x="342" y="127"/>
                  </a:lnTo>
                  <a:lnTo>
                    <a:pt x="349" y="120"/>
                  </a:lnTo>
                  <a:lnTo>
                    <a:pt x="356" y="115"/>
                  </a:lnTo>
                  <a:lnTo>
                    <a:pt x="362" y="111"/>
                  </a:lnTo>
                  <a:lnTo>
                    <a:pt x="371" y="106"/>
                  </a:lnTo>
                  <a:lnTo>
                    <a:pt x="378" y="99"/>
                  </a:lnTo>
                  <a:lnTo>
                    <a:pt x="387" y="97"/>
                  </a:lnTo>
                  <a:lnTo>
                    <a:pt x="394" y="90"/>
                  </a:lnTo>
                  <a:lnTo>
                    <a:pt x="403" y="88"/>
                  </a:lnTo>
                  <a:lnTo>
                    <a:pt x="410" y="81"/>
                  </a:lnTo>
                  <a:lnTo>
                    <a:pt x="417" y="79"/>
                  </a:lnTo>
                  <a:lnTo>
                    <a:pt x="426" y="74"/>
                  </a:lnTo>
                  <a:lnTo>
                    <a:pt x="433" y="70"/>
                  </a:lnTo>
                  <a:lnTo>
                    <a:pt x="439" y="65"/>
                  </a:lnTo>
                  <a:lnTo>
                    <a:pt x="448" y="63"/>
                  </a:lnTo>
                  <a:lnTo>
                    <a:pt x="455" y="59"/>
                  </a:lnTo>
                  <a:lnTo>
                    <a:pt x="464" y="56"/>
                  </a:lnTo>
                  <a:lnTo>
                    <a:pt x="471" y="52"/>
                  </a:lnTo>
                  <a:lnTo>
                    <a:pt x="478" y="50"/>
                  </a:lnTo>
                  <a:lnTo>
                    <a:pt x="485" y="45"/>
                  </a:lnTo>
                  <a:lnTo>
                    <a:pt x="492" y="43"/>
                  </a:lnTo>
                  <a:lnTo>
                    <a:pt x="498" y="40"/>
                  </a:lnTo>
                  <a:lnTo>
                    <a:pt x="505" y="36"/>
                  </a:lnTo>
                  <a:lnTo>
                    <a:pt x="514" y="34"/>
                  </a:lnTo>
                  <a:lnTo>
                    <a:pt x="521" y="31"/>
                  </a:lnTo>
                  <a:lnTo>
                    <a:pt x="528" y="29"/>
                  </a:lnTo>
                  <a:lnTo>
                    <a:pt x="535" y="27"/>
                  </a:lnTo>
                  <a:lnTo>
                    <a:pt x="539" y="25"/>
                  </a:lnTo>
                  <a:lnTo>
                    <a:pt x="546" y="22"/>
                  </a:lnTo>
                  <a:lnTo>
                    <a:pt x="553" y="20"/>
                  </a:lnTo>
                  <a:lnTo>
                    <a:pt x="560" y="18"/>
                  </a:lnTo>
                  <a:lnTo>
                    <a:pt x="566" y="18"/>
                  </a:lnTo>
                  <a:lnTo>
                    <a:pt x="573" y="16"/>
                  </a:lnTo>
                  <a:lnTo>
                    <a:pt x="578" y="13"/>
                  </a:lnTo>
                  <a:lnTo>
                    <a:pt x="582" y="11"/>
                  </a:lnTo>
                  <a:lnTo>
                    <a:pt x="589" y="11"/>
                  </a:lnTo>
                  <a:lnTo>
                    <a:pt x="594" y="9"/>
                  </a:lnTo>
                  <a:lnTo>
                    <a:pt x="605" y="6"/>
                  </a:lnTo>
                  <a:lnTo>
                    <a:pt x="614" y="4"/>
                  </a:lnTo>
                  <a:lnTo>
                    <a:pt x="621" y="4"/>
                  </a:lnTo>
                  <a:lnTo>
                    <a:pt x="630" y="2"/>
                  </a:lnTo>
                  <a:lnTo>
                    <a:pt x="637" y="2"/>
                  </a:lnTo>
                  <a:lnTo>
                    <a:pt x="643" y="2"/>
                  </a:lnTo>
                  <a:lnTo>
                    <a:pt x="648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59" y="2"/>
                  </a:lnTo>
                  <a:lnTo>
                    <a:pt x="659" y="4"/>
                  </a:lnTo>
                  <a:lnTo>
                    <a:pt x="657" y="9"/>
                  </a:lnTo>
                  <a:lnTo>
                    <a:pt x="650" y="9"/>
                  </a:lnTo>
                  <a:lnTo>
                    <a:pt x="646" y="13"/>
                  </a:lnTo>
                  <a:lnTo>
                    <a:pt x="641" y="16"/>
                  </a:lnTo>
                  <a:lnTo>
                    <a:pt x="637" y="22"/>
                  </a:lnTo>
                  <a:lnTo>
                    <a:pt x="628" y="27"/>
                  </a:lnTo>
                  <a:lnTo>
                    <a:pt x="621" y="34"/>
                  </a:lnTo>
                  <a:lnTo>
                    <a:pt x="614" y="38"/>
                  </a:lnTo>
                  <a:lnTo>
                    <a:pt x="605" y="47"/>
                  </a:lnTo>
                  <a:lnTo>
                    <a:pt x="596" y="56"/>
                  </a:lnTo>
                  <a:lnTo>
                    <a:pt x="584" y="65"/>
                  </a:lnTo>
                  <a:lnTo>
                    <a:pt x="580" y="68"/>
                  </a:lnTo>
                  <a:lnTo>
                    <a:pt x="573" y="74"/>
                  </a:lnTo>
                  <a:lnTo>
                    <a:pt x="566" y="79"/>
                  </a:lnTo>
                  <a:lnTo>
                    <a:pt x="562" y="86"/>
                  </a:lnTo>
                  <a:lnTo>
                    <a:pt x="553" y="90"/>
                  </a:lnTo>
                  <a:lnTo>
                    <a:pt x="546" y="97"/>
                  </a:lnTo>
                  <a:lnTo>
                    <a:pt x="539" y="102"/>
                  </a:lnTo>
                  <a:lnTo>
                    <a:pt x="532" y="108"/>
                  </a:lnTo>
                  <a:lnTo>
                    <a:pt x="526" y="115"/>
                  </a:lnTo>
                  <a:lnTo>
                    <a:pt x="516" y="120"/>
                  </a:lnTo>
                  <a:lnTo>
                    <a:pt x="507" y="129"/>
                  </a:lnTo>
                  <a:lnTo>
                    <a:pt x="501" y="136"/>
                  </a:lnTo>
                  <a:lnTo>
                    <a:pt x="492" y="142"/>
                  </a:lnTo>
                  <a:lnTo>
                    <a:pt x="482" y="147"/>
                  </a:lnTo>
                  <a:lnTo>
                    <a:pt x="473" y="154"/>
                  </a:lnTo>
                  <a:lnTo>
                    <a:pt x="464" y="161"/>
                  </a:lnTo>
                  <a:lnTo>
                    <a:pt x="455" y="167"/>
                  </a:lnTo>
                  <a:lnTo>
                    <a:pt x="446" y="174"/>
                  </a:lnTo>
                  <a:lnTo>
                    <a:pt x="437" y="183"/>
                  </a:lnTo>
                  <a:lnTo>
                    <a:pt x="428" y="190"/>
                  </a:lnTo>
                  <a:lnTo>
                    <a:pt x="417" y="197"/>
                  </a:lnTo>
                  <a:lnTo>
                    <a:pt x="408" y="204"/>
                  </a:lnTo>
                  <a:lnTo>
                    <a:pt x="396" y="210"/>
                  </a:lnTo>
                  <a:lnTo>
                    <a:pt x="387" y="219"/>
                  </a:lnTo>
                  <a:lnTo>
                    <a:pt x="376" y="226"/>
                  </a:lnTo>
                  <a:lnTo>
                    <a:pt x="367" y="235"/>
                  </a:lnTo>
                  <a:lnTo>
                    <a:pt x="358" y="242"/>
                  </a:lnTo>
                  <a:lnTo>
                    <a:pt x="346" y="251"/>
                  </a:lnTo>
                  <a:lnTo>
                    <a:pt x="337" y="258"/>
                  </a:lnTo>
                  <a:lnTo>
                    <a:pt x="326" y="265"/>
                  </a:lnTo>
                  <a:lnTo>
                    <a:pt x="315" y="272"/>
                  </a:lnTo>
                  <a:lnTo>
                    <a:pt x="306" y="281"/>
                  </a:lnTo>
                  <a:lnTo>
                    <a:pt x="294" y="287"/>
                  </a:lnTo>
                  <a:lnTo>
                    <a:pt x="283" y="297"/>
                  </a:lnTo>
                  <a:lnTo>
                    <a:pt x="274" y="303"/>
                  </a:lnTo>
                  <a:lnTo>
                    <a:pt x="265" y="312"/>
                  </a:lnTo>
                  <a:lnTo>
                    <a:pt x="254" y="319"/>
                  </a:lnTo>
                  <a:lnTo>
                    <a:pt x="244" y="326"/>
                  </a:lnTo>
                  <a:lnTo>
                    <a:pt x="233" y="333"/>
                  </a:lnTo>
                  <a:lnTo>
                    <a:pt x="222" y="342"/>
                  </a:lnTo>
                  <a:lnTo>
                    <a:pt x="213" y="349"/>
                  </a:lnTo>
                  <a:lnTo>
                    <a:pt x="204" y="355"/>
                  </a:lnTo>
                  <a:lnTo>
                    <a:pt x="192" y="365"/>
                  </a:lnTo>
                  <a:lnTo>
                    <a:pt x="183" y="371"/>
                  </a:lnTo>
                  <a:lnTo>
                    <a:pt x="174" y="378"/>
                  </a:lnTo>
                  <a:lnTo>
                    <a:pt x="165" y="385"/>
                  </a:lnTo>
                  <a:lnTo>
                    <a:pt x="154" y="392"/>
                  </a:lnTo>
                  <a:lnTo>
                    <a:pt x="145" y="399"/>
                  </a:lnTo>
                  <a:lnTo>
                    <a:pt x="138" y="405"/>
                  </a:lnTo>
                  <a:lnTo>
                    <a:pt x="129" y="412"/>
                  </a:lnTo>
                  <a:lnTo>
                    <a:pt x="120" y="417"/>
                  </a:lnTo>
                  <a:lnTo>
                    <a:pt x="111" y="423"/>
                  </a:lnTo>
                  <a:lnTo>
                    <a:pt x="102" y="430"/>
                  </a:lnTo>
                  <a:lnTo>
                    <a:pt x="95" y="435"/>
                  </a:lnTo>
                  <a:lnTo>
                    <a:pt x="86" y="442"/>
                  </a:lnTo>
                  <a:lnTo>
                    <a:pt x="79" y="446"/>
                  </a:lnTo>
                  <a:lnTo>
                    <a:pt x="72" y="453"/>
                  </a:lnTo>
                  <a:lnTo>
                    <a:pt x="65" y="457"/>
                  </a:lnTo>
                  <a:lnTo>
                    <a:pt x="61" y="462"/>
                  </a:lnTo>
                  <a:lnTo>
                    <a:pt x="54" y="469"/>
                  </a:lnTo>
                  <a:lnTo>
                    <a:pt x="47" y="471"/>
                  </a:lnTo>
                  <a:lnTo>
                    <a:pt x="40" y="476"/>
                  </a:lnTo>
                  <a:lnTo>
                    <a:pt x="36" y="480"/>
                  </a:lnTo>
                  <a:lnTo>
                    <a:pt x="31" y="485"/>
                  </a:lnTo>
                  <a:lnTo>
                    <a:pt x="22" y="489"/>
                  </a:lnTo>
                  <a:lnTo>
                    <a:pt x="16" y="496"/>
                  </a:lnTo>
                  <a:lnTo>
                    <a:pt x="7" y="501"/>
                  </a:lnTo>
                  <a:lnTo>
                    <a:pt x="0" y="507"/>
                  </a:lnTo>
                  <a:lnTo>
                    <a:pt x="4" y="501"/>
                  </a:lnTo>
                  <a:lnTo>
                    <a:pt x="4" y="50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2275" y="2613"/>
              <a:ext cx="495" cy="258"/>
            </a:xfrm>
            <a:custGeom>
              <a:avLst/>
              <a:gdLst>
                <a:gd name="T0" fmla="*/ 9 w 494"/>
                <a:gd name="T1" fmla="*/ 247 h 258"/>
                <a:gd name="T2" fmla="*/ 28 w 494"/>
                <a:gd name="T3" fmla="*/ 229 h 258"/>
                <a:gd name="T4" fmla="*/ 48 w 494"/>
                <a:gd name="T5" fmla="*/ 208 h 258"/>
                <a:gd name="T6" fmla="*/ 68 w 494"/>
                <a:gd name="T7" fmla="*/ 192 h 258"/>
                <a:gd name="T8" fmla="*/ 91 w 494"/>
                <a:gd name="T9" fmla="*/ 174 h 258"/>
                <a:gd name="T10" fmla="*/ 114 w 494"/>
                <a:gd name="T11" fmla="*/ 158 h 258"/>
                <a:gd name="T12" fmla="*/ 136 w 494"/>
                <a:gd name="T13" fmla="*/ 145 h 258"/>
                <a:gd name="T14" fmla="*/ 159 w 494"/>
                <a:gd name="T15" fmla="*/ 131 h 258"/>
                <a:gd name="T16" fmla="*/ 182 w 494"/>
                <a:gd name="T17" fmla="*/ 118 h 258"/>
                <a:gd name="T18" fmla="*/ 204 w 494"/>
                <a:gd name="T19" fmla="*/ 106 h 258"/>
                <a:gd name="T20" fmla="*/ 227 w 494"/>
                <a:gd name="T21" fmla="*/ 93 h 258"/>
                <a:gd name="T22" fmla="*/ 250 w 494"/>
                <a:gd name="T23" fmla="*/ 84 h 258"/>
                <a:gd name="T24" fmla="*/ 272 w 494"/>
                <a:gd name="T25" fmla="*/ 72 h 258"/>
                <a:gd name="T26" fmla="*/ 293 w 494"/>
                <a:gd name="T27" fmla="*/ 63 h 258"/>
                <a:gd name="T28" fmla="*/ 315 w 494"/>
                <a:gd name="T29" fmla="*/ 54 h 258"/>
                <a:gd name="T30" fmla="*/ 336 w 494"/>
                <a:gd name="T31" fmla="*/ 47 h 258"/>
                <a:gd name="T32" fmla="*/ 356 w 494"/>
                <a:gd name="T33" fmla="*/ 41 h 258"/>
                <a:gd name="T34" fmla="*/ 374 w 494"/>
                <a:gd name="T35" fmla="*/ 34 h 258"/>
                <a:gd name="T36" fmla="*/ 392 w 494"/>
                <a:gd name="T37" fmla="*/ 27 h 258"/>
                <a:gd name="T38" fmla="*/ 408 w 494"/>
                <a:gd name="T39" fmla="*/ 20 h 258"/>
                <a:gd name="T40" fmla="*/ 424 w 494"/>
                <a:gd name="T41" fmla="*/ 16 h 258"/>
                <a:gd name="T42" fmla="*/ 438 w 494"/>
                <a:gd name="T43" fmla="*/ 11 h 258"/>
                <a:gd name="T44" fmla="*/ 451 w 494"/>
                <a:gd name="T45" fmla="*/ 9 h 258"/>
                <a:gd name="T46" fmla="*/ 463 w 494"/>
                <a:gd name="T47" fmla="*/ 7 h 258"/>
                <a:gd name="T48" fmla="*/ 476 w 494"/>
                <a:gd name="T49" fmla="*/ 2 h 258"/>
                <a:gd name="T50" fmla="*/ 490 w 494"/>
                <a:gd name="T51" fmla="*/ 0 h 258"/>
                <a:gd name="T52" fmla="*/ 490 w 494"/>
                <a:gd name="T53" fmla="*/ 0 h 258"/>
                <a:gd name="T54" fmla="*/ 479 w 494"/>
                <a:gd name="T55" fmla="*/ 7 h 258"/>
                <a:gd name="T56" fmla="*/ 460 w 494"/>
                <a:gd name="T57" fmla="*/ 13 h 258"/>
                <a:gd name="T58" fmla="*/ 447 w 494"/>
                <a:gd name="T59" fmla="*/ 25 h 258"/>
                <a:gd name="T60" fmla="*/ 436 w 494"/>
                <a:gd name="T61" fmla="*/ 31 h 258"/>
                <a:gd name="T62" fmla="*/ 422 w 494"/>
                <a:gd name="T63" fmla="*/ 43 h 258"/>
                <a:gd name="T64" fmla="*/ 411 w 494"/>
                <a:gd name="T65" fmla="*/ 52 h 258"/>
                <a:gd name="T66" fmla="*/ 397 w 494"/>
                <a:gd name="T67" fmla="*/ 63 h 258"/>
                <a:gd name="T68" fmla="*/ 381 w 494"/>
                <a:gd name="T69" fmla="*/ 75 h 258"/>
                <a:gd name="T70" fmla="*/ 368 w 494"/>
                <a:gd name="T71" fmla="*/ 86 h 258"/>
                <a:gd name="T72" fmla="*/ 349 w 494"/>
                <a:gd name="T73" fmla="*/ 99 h 258"/>
                <a:gd name="T74" fmla="*/ 336 w 494"/>
                <a:gd name="T75" fmla="*/ 111 h 258"/>
                <a:gd name="T76" fmla="*/ 318 w 494"/>
                <a:gd name="T77" fmla="*/ 122 h 258"/>
                <a:gd name="T78" fmla="*/ 297 w 494"/>
                <a:gd name="T79" fmla="*/ 133 h 258"/>
                <a:gd name="T80" fmla="*/ 279 w 494"/>
                <a:gd name="T81" fmla="*/ 145 h 258"/>
                <a:gd name="T82" fmla="*/ 266 w 494"/>
                <a:gd name="T83" fmla="*/ 154 h 258"/>
                <a:gd name="T84" fmla="*/ 252 w 494"/>
                <a:gd name="T85" fmla="*/ 158 h 258"/>
                <a:gd name="T86" fmla="*/ 243 w 494"/>
                <a:gd name="T87" fmla="*/ 163 h 258"/>
                <a:gd name="T88" fmla="*/ 229 w 494"/>
                <a:gd name="T89" fmla="*/ 167 h 258"/>
                <a:gd name="T90" fmla="*/ 220 w 494"/>
                <a:gd name="T91" fmla="*/ 174 h 258"/>
                <a:gd name="T92" fmla="*/ 207 w 494"/>
                <a:gd name="T93" fmla="*/ 179 h 258"/>
                <a:gd name="T94" fmla="*/ 198 w 494"/>
                <a:gd name="T95" fmla="*/ 183 h 258"/>
                <a:gd name="T96" fmla="*/ 184 w 494"/>
                <a:gd name="T97" fmla="*/ 188 h 258"/>
                <a:gd name="T98" fmla="*/ 175 w 494"/>
                <a:gd name="T99" fmla="*/ 192 h 258"/>
                <a:gd name="T100" fmla="*/ 161 w 494"/>
                <a:gd name="T101" fmla="*/ 197 h 258"/>
                <a:gd name="T102" fmla="*/ 150 w 494"/>
                <a:gd name="T103" fmla="*/ 201 h 258"/>
                <a:gd name="T104" fmla="*/ 139 w 494"/>
                <a:gd name="T105" fmla="*/ 206 h 258"/>
                <a:gd name="T106" fmla="*/ 127 w 494"/>
                <a:gd name="T107" fmla="*/ 211 h 258"/>
                <a:gd name="T108" fmla="*/ 116 w 494"/>
                <a:gd name="T109" fmla="*/ 215 h 258"/>
                <a:gd name="T110" fmla="*/ 100 w 494"/>
                <a:gd name="T111" fmla="*/ 222 h 258"/>
                <a:gd name="T112" fmla="*/ 82 w 494"/>
                <a:gd name="T113" fmla="*/ 229 h 258"/>
                <a:gd name="T114" fmla="*/ 62 w 494"/>
                <a:gd name="T115" fmla="*/ 235 h 258"/>
                <a:gd name="T116" fmla="*/ 46 w 494"/>
                <a:gd name="T117" fmla="*/ 240 h 258"/>
                <a:gd name="T118" fmla="*/ 32 w 494"/>
                <a:gd name="T119" fmla="*/ 247 h 258"/>
                <a:gd name="T120" fmla="*/ 18 w 494"/>
                <a:gd name="T121" fmla="*/ 249 h 258"/>
                <a:gd name="T122" fmla="*/ 9 w 494"/>
                <a:gd name="T123" fmla="*/ 254 h 258"/>
                <a:gd name="T124" fmla="*/ 0 w 494"/>
                <a:gd name="T125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4" h="258">
                  <a:moveTo>
                    <a:pt x="0" y="258"/>
                  </a:moveTo>
                  <a:lnTo>
                    <a:pt x="9" y="247"/>
                  </a:lnTo>
                  <a:lnTo>
                    <a:pt x="18" y="238"/>
                  </a:lnTo>
                  <a:lnTo>
                    <a:pt x="28" y="229"/>
                  </a:lnTo>
                  <a:lnTo>
                    <a:pt x="39" y="220"/>
                  </a:lnTo>
                  <a:lnTo>
                    <a:pt x="48" y="208"/>
                  </a:lnTo>
                  <a:lnTo>
                    <a:pt x="59" y="201"/>
                  </a:lnTo>
                  <a:lnTo>
                    <a:pt x="68" y="192"/>
                  </a:lnTo>
                  <a:lnTo>
                    <a:pt x="82" y="183"/>
                  </a:lnTo>
                  <a:lnTo>
                    <a:pt x="91" y="174"/>
                  </a:lnTo>
                  <a:lnTo>
                    <a:pt x="102" y="167"/>
                  </a:lnTo>
                  <a:lnTo>
                    <a:pt x="114" y="158"/>
                  </a:lnTo>
                  <a:lnTo>
                    <a:pt x="125" y="152"/>
                  </a:lnTo>
                  <a:lnTo>
                    <a:pt x="136" y="145"/>
                  </a:lnTo>
                  <a:lnTo>
                    <a:pt x="148" y="138"/>
                  </a:lnTo>
                  <a:lnTo>
                    <a:pt x="159" y="131"/>
                  </a:lnTo>
                  <a:lnTo>
                    <a:pt x="173" y="124"/>
                  </a:lnTo>
                  <a:lnTo>
                    <a:pt x="182" y="118"/>
                  </a:lnTo>
                  <a:lnTo>
                    <a:pt x="195" y="111"/>
                  </a:lnTo>
                  <a:lnTo>
                    <a:pt x="204" y="106"/>
                  </a:lnTo>
                  <a:lnTo>
                    <a:pt x="218" y="99"/>
                  </a:lnTo>
                  <a:lnTo>
                    <a:pt x="227" y="93"/>
                  </a:lnTo>
                  <a:lnTo>
                    <a:pt x="238" y="88"/>
                  </a:lnTo>
                  <a:lnTo>
                    <a:pt x="250" y="84"/>
                  </a:lnTo>
                  <a:lnTo>
                    <a:pt x="261" y="77"/>
                  </a:lnTo>
                  <a:lnTo>
                    <a:pt x="272" y="72"/>
                  </a:lnTo>
                  <a:lnTo>
                    <a:pt x="284" y="68"/>
                  </a:lnTo>
                  <a:lnTo>
                    <a:pt x="293" y="63"/>
                  </a:lnTo>
                  <a:lnTo>
                    <a:pt x="304" y="59"/>
                  </a:lnTo>
                  <a:lnTo>
                    <a:pt x="315" y="54"/>
                  </a:lnTo>
                  <a:lnTo>
                    <a:pt x="327" y="50"/>
                  </a:lnTo>
                  <a:lnTo>
                    <a:pt x="336" y="47"/>
                  </a:lnTo>
                  <a:lnTo>
                    <a:pt x="347" y="45"/>
                  </a:lnTo>
                  <a:lnTo>
                    <a:pt x="356" y="41"/>
                  </a:lnTo>
                  <a:lnTo>
                    <a:pt x="365" y="36"/>
                  </a:lnTo>
                  <a:lnTo>
                    <a:pt x="374" y="34"/>
                  </a:lnTo>
                  <a:lnTo>
                    <a:pt x="383" y="29"/>
                  </a:lnTo>
                  <a:lnTo>
                    <a:pt x="392" y="27"/>
                  </a:lnTo>
                  <a:lnTo>
                    <a:pt x="402" y="22"/>
                  </a:lnTo>
                  <a:lnTo>
                    <a:pt x="408" y="20"/>
                  </a:lnTo>
                  <a:lnTo>
                    <a:pt x="417" y="20"/>
                  </a:lnTo>
                  <a:lnTo>
                    <a:pt x="424" y="16"/>
                  </a:lnTo>
                  <a:lnTo>
                    <a:pt x="431" y="13"/>
                  </a:lnTo>
                  <a:lnTo>
                    <a:pt x="438" y="11"/>
                  </a:lnTo>
                  <a:lnTo>
                    <a:pt x="447" y="11"/>
                  </a:lnTo>
                  <a:lnTo>
                    <a:pt x="451" y="9"/>
                  </a:lnTo>
                  <a:lnTo>
                    <a:pt x="458" y="7"/>
                  </a:lnTo>
                  <a:lnTo>
                    <a:pt x="463" y="7"/>
                  </a:lnTo>
                  <a:lnTo>
                    <a:pt x="470" y="7"/>
                  </a:lnTo>
                  <a:lnTo>
                    <a:pt x="476" y="2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494" y="0"/>
                  </a:lnTo>
                  <a:lnTo>
                    <a:pt x="490" y="0"/>
                  </a:lnTo>
                  <a:lnTo>
                    <a:pt x="485" y="4"/>
                  </a:lnTo>
                  <a:lnTo>
                    <a:pt x="479" y="7"/>
                  </a:lnTo>
                  <a:lnTo>
                    <a:pt x="470" y="9"/>
                  </a:lnTo>
                  <a:lnTo>
                    <a:pt x="460" y="13"/>
                  </a:lnTo>
                  <a:lnTo>
                    <a:pt x="451" y="20"/>
                  </a:lnTo>
                  <a:lnTo>
                    <a:pt x="447" y="25"/>
                  </a:lnTo>
                  <a:lnTo>
                    <a:pt x="440" y="29"/>
                  </a:lnTo>
                  <a:lnTo>
                    <a:pt x="436" y="31"/>
                  </a:lnTo>
                  <a:lnTo>
                    <a:pt x="429" y="38"/>
                  </a:lnTo>
                  <a:lnTo>
                    <a:pt x="422" y="43"/>
                  </a:lnTo>
                  <a:lnTo>
                    <a:pt x="417" y="47"/>
                  </a:lnTo>
                  <a:lnTo>
                    <a:pt x="411" y="52"/>
                  </a:lnTo>
                  <a:lnTo>
                    <a:pt x="404" y="59"/>
                  </a:lnTo>
                  <a:lnTo>
                    <a:pt x="397" y="63"/>
                  </a:lnTo>
                  <a:lnTo>
                    <a:pt x="390" y="68"/>
                  </a:lnTo>
                  <a:lnTo>
                    <a:pt x="381" y="75"/>
                  </a:lnTo>
                  <a:lnTo>
                    <a:pt x="374" y="81"/>
                  </a:lnTo>
                  <a:lnTo>
                    <a:pt x="368" y="86"/>
                  </a:lnTo>
                  <a:lnTo>
                    <a:pt x="358" y="93"/>
                  </a:lnTo>
                  <a:lnTo>
                    <a:pt x="349" y="99"/>
                  </a:lnTo>
                  <a:lnTo>
                    <a:pt x="343" y="106"/>
                  </a:lnTo>
                  <a:lnTo>
                    <a:pt x="336" y="111"/>
                  </a:lnTo>
                  <a:lnTo>
                    <a:pt x="327" y="115"/>
                  </a:lnTo>
                  <a:lnTo>
                    <a:pt x="318" y="122"/>
                  </a:lnTo>
                  <a:lnTo>
                    <a:pt x="309" y="129"/>
                  </a:lnTo>
                  <a:lnTo>
                    <a:pt x="297" y="133"/>
                  </a:lnTo>
                  <a:lnTo>
                    <a:pt x="290" y="140"/>
                  </a:lnTo>
                  <a:lnTo>
                    <a:pt x="279" y="145"/>
                  </a:lnTo>
                  <a:lnTo>
                    <a:pt x="270" y="152"/>
                  </a:lnTo>
                  <a:lnTo>
                    <a:pt x="266" y="154"/>
                  </a:lnTo>
                  <a:lnTo>
                    <a:pt x="259" y="156"/>
                  </a:lnTo>
                  <a:lnTo>
                    <a:pt x="252" y="158"/>
                  </a:lnTo>
                  <a:lnTo>
                    <a:pt x="247" y="161"/>
                  </a:lnTo>
                  <a:lnTo>
                    <a:pt x="243" y="163"/>
                  </a:lnTo>
                  <a:lnTo>
                    <a:pt x="236" y="167"/>
                  </a:lnTo>
                  <a:lnTo>
                    <a:pt x="229" y="167"/>
                  </a:lnTo>
                  <a:lnTo>
                    <a:pt x="225" y="172"/>
                  </a:lnTo>
                  <a:lnTo>
                    <a:pt x="220" y="174"/>
                  </a:lnTo>
                  <a:lnTo>
                    <a:pt x="213" y="177"/>
                  </a:lnTo>
                  <a:lnTo>
                    <a:pt x="207" y="179"/>
                  </a:lnTo>
                  <a:lnTo>
                    <a:pt x="202" y="181"/>
                  </a:lnTo>
                  <a:lnTo>
                    <a:pt x="198" y="183"/>
                  </a:lnTo>
                  <a:lnTo>
                    <a:pt x="191" y="186"/>
                  </a:lnTo>
                  <a:lnTo>
                    <a:pt x="184" y="188"/>
                  </a:lnTo>
                  <a:lnTo>
                    <a:pt x="179" y="192"/>
                  </a:lnTo>
                  <a:lnTo>
                    <a:pt x="175" y="192"/>
                  </a:lnTo>
                  <a:lnTo>
                    <a:pt x="168" y="195"/>
                  </a:lnTo>
                  <a:lnTo>
                    <a:pt x="161" y="197"/>
                  </a:lnTo>
                  <a:lnTo>
                    <a:pt x="157" y="201"/>
                  </a:lnTo>
                  <a:lnTo>
                    <a:pt x="150" y="201"/>
                  </a:lnTo>
                  <a:lnTo>
                    <a:pt x="143" y="204"/>
                  </a:lnTo>
                  <a:lnTo>
                    <a:pt x="139" y="206"/>
                  </a:lnTo>
                  <a:lnTo>
                    <a:pt x="134" y="208"/>
                  </a:lnTo>
                  <a:lnTo>
                    <a:pt x="127" y="211"/>
                  </a:lnTo>
                  <a:lnTo>
                    <a:pt x="120" y="213"/>
                  </a:lnTo>
                  <a:lnTo>
                    <a:pt x="116" y="215"/>
                  </a:lnTo>
                  <a:lnTo>
                    <a:pt x="111" y="217"/>
                  </a:lnTo>
                  <a:lnTo>
                    <a:pt x="100" y="222"/>
                  </a:lnTo>
                  <a:lnTo>
                    <a:pt x="91" y="226"/>
                  </a:lnTo>
                  <a:lnTo>
                    <a:pt x="82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5" y="238"/>
                  </a:lnTo>
                  <a:lnTo>
                    <a:pt x="46" y="240"/>
                  </a:lnTo>
                  <a:lnTo>
                    <a:pt x="39" y="242"/>
                  </a:lnTo>
                  <a:lnTo>
                    <a:pt x="32" y="247"/>
                  </a:lnTo>
                  <a:lnTo>
                    <a:pt x="25" y="249"/>
                  </a:lnTo>
                  <a:lnTo>
                    <a:pt x="18" y="249"/>
                  </a:lnTo>
                  <a:lnTo>
                    <a:pt x="14" y="251"/>
                  </a:lnTo>
                  <a:lnTo>
                    <a:pt x="9" y="254"/>
                  </a:lnTo>
                  <a:lnTo>
                    <a:pt x="5" y="256"/>
                  </a:lnTo>
                  <a:lnTo>
                    <a:pt x="0" y="25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2003" y="842"/>
              <a:ext cx="333" cy="624"/>
            </a:xfrm>
            <a:custGeom>
              <a:avLst/>
              <a:gdLst>
                <a:gd name="T0" fmla="*/ 48 w 333"/>
                <a:gd name="T1" fmla="*/ 602 h 625"/>
                <a:gd name="T2" fmla="*/ 30 w 333"/>
                <a:gd name="T3" fmla="*/ 568 h 625"/>
                <a:gd name="T4" fmla="*/ 18 w 333"/>
                <a:gd name="T5" fmla="*/ 528 h 625"/>
                <a:gd name="T6" fmla="*/ 11 w 333"/>
                <a:gd name="T7" fmla="*/ 500 h 625"/>
                <a:gd name="T8" fmla="*/ 5 w 333"/>
                <a:gd name="T9" fmla="*/ 466 h 625"/>
                <a:gd name="T10" fmla="*/ 2 w 333"/>
                <a:gd name="T11" fmla="*/ 430 h 625"/>
                <a:gd name="T12" fmla="*/ 0 w 333"/>
                <a:gd name="T13" fmla="*/ 389 h 625"/>
                <a:gd name="T14" fmla="*/ 0 w 333"/>
                <a:gd name="T15" fmla="*/ 344 h 625"/>
                <a:gd name="T16" fmla="*/ 2 w 333"/>
                <a:gd name="T17" fmla="*/ 294 h 625"/>
                <a:gd name="T18" fmla="*/ 7 w 333"/>
                <a:gd name="T19" fmla="*/ 242 h 625"/>
                <a:gd name="T20" fmla="*/ 14 w 333"/>
                <a:gd name="T21" fmla="*/ 185 h 625"/>
                <a:gd name="T22" fmla="*/ 27 w 333"/>
                <a:gd name="T23" fmla="*/ 133 h 625"/>
                <a:gd name="T24" fmla="*/ 48 w 333"/>
                <a:gd name="T25" fmla="*/ 90 h 625"/>
                <a:gd name="T26" fmla="*/ 73 w 333"/>
                <a:gd name="T27" fmla="*/ 56 h 625"/>
                <a:gd name="T28" fmla="*/ 102 w 333"/>
                <a:gd name="T29" fmla="*/ 29 h 625"/>
                <a:gd name="T30" fmla="*/ 132 w 333"/>
                <a:gd name="T31" fmla="*/ 9 h 625"/>
                <a:gd name="T32" fmla="*/ 166 w 333"/>
                <a:gd name="T33" fmla="*/ 2 h 625"/>
                <a:gd name="T34" fmla="*/ 195 w 333"/>
                <a:gd name="T35" fmla="*/ 0 h 625"/>
                <a:gd name="T36" fmla="*/ 227 w 333"/>
                <a:gd name="T37" fmla="*/ 9 h 625"/>
                <a:gd name="T38" fmla="*/ 256 w 333"/>
                <a:gd name="T39" fmla="*/ 27 h 625"/>
                <a:gd name="T40" fmla="*/ 281 w 333"/>
                <a:gd name="T41" fmla="*/ 56 h 625"/>
                <a:gd name="T42" fmla="*/ 302 w 333"/>
                <a:gd name="T43" fmla="*/ 92 h 625"/>
                <a:gd name="T44" fmla="*/ 317 w 333"/>
                <a:gd name="T45" fmla="*/ 140 h 625"/>
                <a:gd name="T46" fmla="*/ 324 w 333"/>
                <a:gd name="T47" fmla="*/ 197 h 625"/>
                <a:gd name="T48" fmla="*/ 331 w 333"/>
                <a:gd name="T49" fmla="*/ 249 h 625"/>
                <a:gd name="T50" fmla="*/ 333 w 333"/>
                <a:gd name="T51" fmla="*/ 294 h 625"/>
                <a:gd name="T52" fmla="*/ 333 w 333"/>
                <a:gd name="T53" fmla="*/ 337 h 625"/>
                <a:gd name="T54" fmla="*/ 329 w 333"/>
                <a:gd name="T55" fmla="*/ 373 h 625"/>
                <a:gd name="T56" fmla="*/ 324 w 333"/>
                <a:gd name="T57" fmla="*/ 405 h 625"/>
                <a:gd name="T58" fmla="*/ 320 w 333"/>
                <a:gd name="T59" fmla="*/ 437 h 625"/>
                <a:gd name="T60" fmla="*/ 308 w 333"/>
                <a:gd name="T61" fmla="*/ 478 h 625"/>
                <a:gd name="T62" fmla="*/ 295 w 333"/>
                <a:gd name="T63" fmla="*/ 507 h 625"/>
                <a:gd name="T64" fmla="*/ 295 w 333"/>
                <a:gd name="T65" fmla="*/ 496 h 625"/>
                <a:gd name="T66" fmla="*/ 295 w 333"/>
                <a:gd name="T67" fmla="*/ 453 h 625"/>
                <a:gd name="T68" fmla="*/ 295 w 333"/>
                <a:gd name="T69" fmla="*/ 421 h 625"/>
                <a:gd name="T70" fmla="*/ 295 w 333"/>
                <a:gd name="T71" fmla="*/ 385 h 625"/>
                <a:gd name="T72" fmla="*/ 295 w 333"/>
                <a:gd name="T73" fmla="*/ 349 h 625"/>
                <a:gd name="T74" fmla="*/ 290 w 333"/>
                <a:gd name="T75" fmla="*/ 308 h 625"/>
                <a:gd name="T76" fmla="*/ 288 w 333"/>
                <a:gd name="T77" fmla="*/ 267 h 625"/>
                <a:gd name="T78" fmla="*/ 283 w 333"/>
                <a:gd name="T79" fmla="*/ 231 h 625"/>
                <a:gd name="T80" fmla="*/ 277 w 333"/>
                <a:gd name="T81" fmla="*/ 197 h 625"/>
                <a:gd name="T82" fmla="*/ 270 w 333"/>
                <a:gd name="T83" fmla="*/ 165 h 625"/>
                <a:gd name="T84" fmla="*/ 256 w 333"/>
                <a:gd name="T85" fmla="*/ 138 h 625"/>
                <a:gd name="T86" fmla="*/ 229 w 333"/>
                <a:gd name="T87" fmla="*/ 108 h 625"/>
                <a:gd name="T88" fmla="*/ 197 w 333"/>
                <a:gd name="T89" fmla="*/ 95 h 625"/>
                <a:gd name="T90" fmla="*/ 166 w 333"/>
                <a:gd name="T91" fmla="*/ 95 h 625"/>
                <a:gd name="T92" fmla="*/ 134 w 333"/>
                <a:gd name="T93" fmla="*/ 115 h 625"/>
                <a:gd name="T94" fmla="*/ 107 w 333"/>
                <a:gd name="T95" fmla="*/ 149 h 625"/>
                <a:gd name="T96" fmla="*/ 93 w 333"/>
                <a:gd name="T97" fmla="*/ 176 h 625"/>
                <a:gd name="T98" fmla="*/ 82 w 333"/>
                <a:gd name="T99" fmla="*/ 210 h 625"/>
                <a:gd name="T100" fmla="*/ 73 w 333"/>
                <a:gd name="T101" fmla="*/ 251 h 625"/>
                <a:gd name="T102" fmla="*/ 64 w 333"/>
                <a:gd name="T103" fmla="*/ 292 h 625"/>
                <a:gd name="T104" fmla="*/ 59 w 333"/>
                <a:gd name="T105" fmla="*/ 337 h 625"/>
                <a:gd name="T106" fmla="*/ 57 w 333"/>
                <a:gd name="T107" fmla="*/ 378 h 625"/>
                <a:gd name="T108" fmla="*/ 55 w 333"/>
                <a:gd name="T109" fmla="*/ 419 h 625"/>
                <a:gd name="T110" fmla="*/ 55 w 333"/>
                <a:gd name="T111" fmla="*/ 455 h 625"/>
                <a:gd name="T112" fmla="*/ 55 w 333"/>
                <a:gd name="T113" fmla="*/ 491 h 625"/>
                <a:gd name="T114" fmla="*/ 55 w 333"/>
                <a:gd name="T115" fmla="*/ 523 h 625"/>
                <a:gd name="T116" fmla="*/ 57 w 333"/>
                <a:gd name="T117" fmla="*/ 555 h 625"/>
                <a:gd name="T118" fmla="*/ 61 w 333"/>
                <a:gd name="T119" fmla="*/ 598 h 625"/>
                <a:gd name="T120" fmla="*/ 66 w 333"/>
                <a:gd name="T121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3" h="625">
                  <a:moveTo>
                    <a:pt x="66" y="625"/>
                  </a:moveTo>
                  <a:lnTo>
                    <a:pt x="59" y="618"/>
                  </a:lnTo>
                  <a:lnTo>
                    <a:pt x="57" y="614"/>
                  </a:lnTo>
                  <a:lnTo>
                    <a:pt x="52" y="609"/>
                  </a:lnTo>
                  <a:lnTo>
                    <a:pt x="48" y="602"/>
                  </a:lnTo>
                  <a:lnTo>
                    <a:pt x="45" y="596"/>
                  </a:lnTo>
                  <a:lnTo>
                    <a:pt x="41" y="591"/>
                  </a:lnTo>
                  <a:lnTo>
                    <a:pt x="36" y="584"/>
                  </a:lnTo>
                  <a:lnTo>
                    <a:pt x="34" y="577"/>
                  </a:lnTo>
                  <a:lnTo>
                    <a:pt x="30" y="568"/>
                  </a:lnTo>
                  <a:lnTo>
                    <a:pt x="27" y="559"/>
                  </a:lnTo>
                  <a:lnTo>
                    <a:pt x="23" y="548"/>
                  </a:lnTo>
                  <a:lnTo>
                    <a:pt x="21" y="539"/>
                  </a:lnTo>
                  <a:lnTo>
                    <a:pt x="18" y="532"/>
                  </a:lnTo>
                  <a:lnTo>
                    <a:pt x="18" y="528"/>
                  </a:lnTo>
                  <a:lnTo>
                    <a:pt x="16" y="523"/>
                  </a:lnTo>
                  <a:lnTo>
                    <a:pt x="14" y="516"/>
                  </a:lnTo>
                  <a:lnTo>
                    <a:pt x="11" y="512"/>
                  </a:lnTo>
                  <a:lnTo>
                    <a:pt x="11" y="505"/>
                  </a:lnTo>
                  <a:lnTo>
                    <a:pt x="11" y="500"/>
                  </a:lnTo>
                  <a:lnTo>
                    <a:pt x="11" y="494"/>
                  </a:lnTo>
                  <a:lnTo>
                    <a:pt x="9" y="487"/>
                  </a:lnTo>
                  <a:lnTo>
                    <a:pt x="7" y="480"/>
                  </a:lnTo>
                  <a:lnTo>
                    <a:pt x="7" y="473"/>
                  </a:lnTo>
                  <a:lnTo>
                    <a:pt x="5" y="466"/>
                  </a:lnTo>
                  <a:lnTo>
                    <a:pt x="5" y="460"/>
                  </a:lnTo>
                  <a:lnTo>
                    <a:pt x="2" y="453"/>
                  </a:lnTo>
                  <a:lnTo>
                    <a:pt x="2" y="444"/>
                  </a:lnTo>
                  <a:lnTo>
                    <a:pt x="2" y="437"/>
                  </a:lnTo>
                  <a:lnTo>
                    <a:pt x="2" y="430"/>
                  </a:lnTo>
                  <a:lnTo>
                    <a:pt x="2" y="421"/>
                  </a:lnTo>
                  <a:lnTo>
                    <a:pt x="0" y="414"/>
                  </a:lnTo>
                  <a:lnTo>
                    <a:pt x="0" y="405"/>
                  </a:lnTo>
                  <a:lnTo>
                    <a:pt x="0" y="396"/>
                  </a:lnTo>
                  <a:lnTo>
                    <a:pt x="0" y="389"/>
                  </a:lnTo>
                  <a:lnTo>
                    <a:pt x="0" y="380"/>
                  </a:lnTo>
                  <a:lnTo>
                    <a:pt x="0" y="371"/>
                  </a:lnTo>
                  <a:lnTo>
                    <a:pt x="0" y="362"/>
                  </a:lnTo>
                  <a:lnTo>
                    <a:pt x="0" y="353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2" y="305"/>
                  </a:lnTo>
                  <a:lnTo>
                    <a:pt x="2" y="294"/>
                  </a:lnTo>
                  <a:lnTo>
                    <a:pt x="2" y="283"/>
                  </a:lnTo>
                  <a:lnTo>
                    <a:pt x="2" y="274"/>
                  </a:lnTo>
                  <a:lnTo>
                    <a:pt x="5" y="262"/>
                  </a:lnTo>
                  <a:lnTo>
                    <a:pt x="5" y="253"/>
                  </a:lnTo>
                  <a:lnTo>
                    <a:pt x="7" y="242"/>
                  </a:lnTo>
                  <a:lnTo>
                    <a:pt x="9" y="231"/>
                  </a:lnTo>
                  <a:lnTo>
                    <a:pt x="9" y="219"/>
                  </a:lnTo>
                  <a:lnTo>
                    <a:pt x="11" y="208"/>
                  </a:lnTo>
                  <a:lnTo>
                    <a:pt x="11" y="197"/>
                  </a:lnTo>
                  <a:lnTo>
                    <a:pt x="14" y="185"/>
                  </a:lnTo>
                  <a:lnTo>
                    <a:pt x="16" y="174"/>
                  </a:lnTo>
                  <a:lnTo>
                    <a:pt x="18" y="165"/>
                  </a:lnTo>
                  <a:lnTo>
                    <a:pt x="21" y="154"/>
                  </a:lnTo>
                  <a:lnTo>
                    <a:pt x="25" y="142"/>
                  </a:lnTo>
                  <a:lnTo>
                    <a:pt x="27" y="133"/>
                  </a:lnTo>
                  <a:lnTo>
                    <a:pt x="32" y="126"/>
                  </a:lnTo>
                  <a:lnTo>
                    <a:pt x="34" y="115"/>
                  </a:lnTo>
                  <a:lnTo>
                    <a:pt x="39" y="106"/>
                  </a:lnTo>
                  <a:lnTo>
                    <a:pt x="43" y="99"/>
                  </a:lnTo>
                  <a:lnTo>
                    <a:pt x="48" y="90"/>
                  </a:lnTo>
                  <a:lnTo>
                    <a:pt x="52" y="83"/>
                  </a:lnTo>
                  <a:lnTo>
                    <a:pt x="57" y="77"/>
                  </a:lnTo>
                  <a:lnTo>
                    <a:pt x="64" y="70"/>
                  </a:lnTo>
                  <a:lnTo>
                    <a:pt x="68" y="63"/>
                  </a:lnTo>
                  <a:lnTo>
                    <a:pt x="73" y="56"/>
                  </a:lnTo>
                  <a:lnTo>
                    <a:pt x="79" y="49"/>
                  </a:lnTo>
                  <a:lnTo>
                    <a:pt x="84" y="43"/>
                  </a:lnTo>
                  <a:lnTo>
                    <a:pt x="89" y="38"/>
                  </a:lnTo>
                  <a:lnTo>
                    <a:pt x="95" y="34"/>
                  </a:lnTo>
                  <a:lnTo>
                    <a:pt x="102" y="29"/>
                  </a:lnTo>
                  <a:lnTo>
                    <a:pt x="107" y="24"/>
                  </a:lnTo>
                  <a:lnTo>
                    <a:pt x="113" y="20"/>
                  </a:lnTo>
                  <a:lnTo>
                    <a:pt x="120" y="15"/>
                  </a:lnTo>
                  <a:lnTo>
                    <a:pt x="125" y="13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4"/>
                  </a:lnTo>
                  <a:lnTo>
                    <a:pt x="159" y="2"/>
                  </a:lnTo>
                  <a:lnTo>
                    <a:pt x="166" y="2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5" y="0"/>
                  </a:lnTo>
                  <a:lnTo>
                    <a:pt x="202" y="2"/>
                  </a:lnTo>
                  <a:lnTo>
                    <a:pt x="209" y="2"/>
                  </a:lnTo>
                  <a:lnTo>
                    <a:pt x="215" y="4"/>
                  </a:lnTo>
                  <a:lnTo>
                    <a:pt x="222" y="6"/>
                  </a:lnTo>
                  <a:lnTo>
                    <a:pt x="227" y="9"/>
                  </a:lnTo>
                  <a:lnTo>
                    <a:pt x="234" y="11"/>
                  </a:lnTo>
                  <a:lnTo>
                    <a:pt x="240" y="15"/>
                  </a:lnTo>
                  <a:lnTo>
                    <a:pt x="245" y="18"/>
                  </a:lnTo>
                  <a:lnTo>
                    <a:pt x="249" y="22"/>
                  </a:lnTo>
                  <a:lnTo>
                    <a:pt x="256" y="27"/>
                  </a:lnTo>
                  <a:lnTo>
                    <a:pt x="263" y="34"/>
                  </a:lnTo>
                  <a:lnTo>
                    <a:pt x="265" y="36"/>
                  </a:lnTo>
                  <a:lnTo>
                    <a:pt x="272" y="43"/>
                  </a:lnTo>
                  <a:lnTo>
                    <a:pt x="277" y="47"/>
                  </a:lnTo>
                  <a:lnTo>
                    <a:pt x="281" y="56"/>
                  </a:lnTo>
                  <a:lnTo>
                    <a:pt x="286" y="61"/>
                  </a:lnTo>
                  <a:lnTo>
                    <a:pt x="290" y="70"/>
                  </a:lnTo>
                  <a:lnTo>
                    <a:pt x="295" y="77"/>
                  </a:lnTo>
                  <a:lnTo>
                    <a:pt x="299" y="86"/>
                  </a:lnTo>
                  <a:lnTo>
                    <a:pt x="302" y="92"/>
                  </a:lnTo>
                  <a:lnTo>
                    <a:pt x="306" y="102"/>
                  </a:lnTo>
                  <a:lnTo>
                    <a:pt x="308" y="111"/>
                  </a:lnTo>
                  <a:lnTo>
                    <a:pt x="313" y="120"/>
                  </a:lnTo>
                  <a:lnTo>
                    <a:pt x="315" y="131"/>
                  </a:lnTo>
                  <a:lnTo>
                    <a:pt x="317" y="140"/>
                  </a:lnTo>
                  <a:lnTo>
                    <a:pt x="320" y="151"/>
                  </a:lnTo>
                  <a:lnTo>
                    <a:pt x="322" y="165"/>
                  </a:lnTo>
                  <a:lnTo>
                    <a:pt x="324" y="174"/>
                  </a:lnTo>
                  <a:lnTo>
                    <a:pt x="324" y="185"/>
                  </a:lnTo>
                  <a:lnTo>
                    <a:pt x="324" y="197"/>
                  </a:lnTo>
                  <a:lnTo>
                    <a:pt x="326" y="208"/>
                  </a:lnTo>
                  <a:lnTo>
                    <a:pt x="326" y="217"/>
                  </a:lnTo>
                  <a:lnTo>
                    <a:pt x="329" y="228"/>
                  </a:lnTo>
                  <a:lnTo>
                    <a:pt x="329" y="237"/>
                  </a:lnTo>
                  <a:lnTo>
                    <a:pt x="331" y="249"/>
                  </a:lnTo>
                  <a:lnTo>
                    <a:pt x="331" y="258"/>
                  </a:lnTo>
                  <a:lnTo>
                    <a:pt x="331" y="267"/>
                  </a:lnTo>
                  <a:lnTo>
                    <a:pt x="331" y="276"/>
                  </a:lnTo>
                  <a:lnTo>
                    <a:pt x="333" y="285"/>
                  </a:lnTo>
                  <a:lnTo>
                    <a:pt x="333" y="294"/>
                  </a:lnTo>
                  <a:lnTo>
                    <a:pt x="333" y="303"/>
                  </a:lnTo>
                  <a:lnTo>
                    <a:pt x="333" y="312"/>
                  </a:lnTo>
                  <a:lnTo>
                    <a:pt x="333" y="321"/>
                  </a:lnTo>
                  <a:lnTo>
                    <a:pt x="333" y="328"/>
                  </a:lnTo>
                  <a:lnTo>
                    <a:pt x="333" y="337"/>
                  </a:lnTo>
                  <a:lnTo>
                    <a:pt x="331" y="344"/>
                  </a:lnTo>
                  <a:lnTo>
                    <a:pt x="331" y="353"/>
                  </a:lnTo>
                  <a:lnTo>
                    <a:pt x="331" y="360"/>
                  </a:lnTo>
                  <a:lnTo>
                    <a:pt x="331" y="367"/>
                  </a:lnTo>
                  <a:lnTo>
                    <a:pt x="329" y="373"/>
                  </a:lnTo>
                  <a:lnTo>
                    <a:pt x="329" y="380"/>
                  </a:lnTo>
                  <a:lnTo>
                    <a:pt x="329" y="387"/>
                  </a:lnTo>
                  <a:lnTo>
                    <a:pt x="326" y="392"/>
                  </a:lnTo>
                  <a:lnTo>
                    <a:pt x="326" y="398"/>
                  </a:lnTo>
                  <a:lnTo>
                    <a:pt x="324" y="405"/>
                  </a:lnTo>
                  <a:lnTo>
                    <a:pt x="324" y="410"/>
                  </a:lnTo>
                  <a:lnTo>
                    <a:pt x="324" y="417"/>
                  </a:lnTo>
                  <a:lnTo>
                    <a:pt x="322" y="421"/>
                  </a:lnTo>
                  <a:lnTo>
                    <a:pt x="322" y="428"/>
                  </a:lnTo>
                  <a:lnTo>
                    <a:pt x="320" y="437"/>
                  </a:lnTo>
                  <a:lnTo>
                    <a:pt x="317" y="446"/>
                  </a:lnTo>
                  <a:lnTo>
                    <a:pt x="315" y="455"/>
                  </a:lnTo>
                  <a:lnTo>
                    <a:pt x="313" y="464"/>
                  </a:lnTo>
                  <a:lnTo>
                    <a:pt x="311" y="471"/>
                  </a:lnTo>
                  <a:lnTo>
                    <a:pt x="308" y="478"/>
                  </a:lnTo>
                  <a:lnTo>
                    <a:pt x="306" y="485"/>
                  </a:lnTo>
                  <a:lnTo>
                    <a:pt x="304" y="489"/>
                  </a:lnTo>
                  <a:lnTo>
                    <a:pt x="299" y="498"/>
                  </a:lnTo>
                  <a:lnTo>
                    <a:pt x="297" y="503"/>
                  </a:lnTo>
                  <a:lnTo>
                    <a:pt x="295" y="507"/>
                  </a:lnTo>
                  <a:lnTo>
                    <a:pt x="295" y="509"/>
                  </a:lnTo>
                  <a:lnTo>
                    <a:pt x="295" y="507"/>
                  </a:lnTo>
                  <a:lnTo>
                    <a:pt x="295" y="505"/>
                  </a:lnTo>
                  <a:lnTo>
                    <a:pt x="295" y="500"/>
                  </a:lnTo>
                  <a:lnTo>
                    <a:pt x="295" y="496"/>
                  </a:lnTo>
                  <a:lnTo>
                    <a:pt x="295" y="487"/>
                  </a:lnTo>
                  <a:lnTo>
                    <a:pt x="295" y="480"/>
                  </a:lnTo>
                  <a:lnTo>
                    <a:pt x="295" y="469"/>
                  </a:lnTo>
                  <a:lnTo>
                    <a:pt x="295" y="460"/>
                  </a:lnTo>
                  <a:lnTo>
                    <a:pt x="295" y="453"/>
                  </a:lnTo>
                  <a:lnTo>
                    <a:pt x="295" y="446"/>
                  </a:lnTo>
                  <a:lnTo>
                    <a:pt x="295" y="441"/>
                  </a:lnTo>
                  <a:lnTo>
                    <a:pt x="295" y="435"/>
                  </a:lnTo>
                  <a:lnTo>
                    <a:pt x="295" y="428"/>
                  </a:lnTo>
                  <a:lnTo>
                    <a:pt x="295" y="421"/>
                  </a:lnTo>
                  <a:lnTo>
                    <a:pt x="295" y="414"/>
                  </a:lnTo>
                  <a:lnTo>
                    <a:pt x="295" y="407"/>
                  </a:lnTo>
                  <a:lnTo>
                    <a:pt x="295" y="401"/>
                  </a:lnTo>
                  <a:lnTo>
                    <a:pt x="295" y="394"/>
                  </a:lnTo>
                  <a:lnTo>
                    <a:pt x="295" y="385"/>
                  </a:lnTo>
                  <a:lnTo>
                    <a:pt x="295" y="378"/>
                  </a:lnTo>
                  <a:lnTo>
                    <a:pt x="295" y="371"/>
                  </a:lnTo>
                  <a:lnTo>
                    <a:pt x="295" y="364"/>
                  </a:lnTo>
                  <a:lnTo>
                    <a:pt x="295" y="355"/>
                  </a:lnTo>
                  <a:lnTo>
                    <a:pt x="295" y="349"/>
                  </a:lnTo>
                  <a:lnTo>
                    <a:pt x="295" y="339"/>
                  </a:lnTo>
                  <a:lnTo>
                    <a:pt x="292" y="333"/>
                  </a:lnTo>
                  <a:lnTo>
                    <a:pt x="292" y="324"/>
                  </a:lnTo>
                  <a:lnTo>
                    <a:pt x="292" y="317"/>
                  </a:lnTo>
                  <a:lnTo>
                    <a:pt x="290" y="308"/>
                  </a:lnTo>
                  <a:lnTo>
                    <a:pt x="290" y="299"/>
                  </a:lnTo>
                  <a:lnTo>
                    <a:pt x="290" y="292"/>
                  </a:lnTo>
                  <a:lnTo>
                    <a:pt x="290" y="285"/>
                  </a:lnTo>
                  <a:lnTo>
                    <a:pt x="288" y="276"/>
                  </a:lnTo>
                  <a:lnTo>
                    <a:pt x="288" y="267"/>
                  </a:lnTo>
                  <a:lnTo>
                    <a:pt x="288" y="260"/>
                  </a:lnTo>
                  <a:lnTo>
                    <a:pt x="286" y="253"/>
                  </a:lnTo>
                  <a:lnTo>
                    <a:pt x="286" y="244"/>
                  </a:lnTo>
                  <a:lnTo>
                    <a:pt x="283" y="237"/>
                  </a:lnTo>
                  <a:lnTo>
                    <a:pt x="283" y="231"/>
                  </a:lnTo>
                  <a:lnTo>
                    <a:pt x="283" y="224"/>
                  </a:lnTo>
                  <a:lnTo>
                    <a:pt x="281" y="217"/>
                  </a:lnTo>
                  <a:lnTo>
                    <a:pt x="279" y="210"/>
                  </a:lnTo>
                  <a:lnTo>
                    <a:pt x="279" y="201"/>
                  </a:lnTo>
                  <a:lnTo>
                    <a:pt x="277" y="197"/>
                  </a:lnTo>
                  <a:lnTo>
                    <a:pt x="274" y="188"/>
                  </a:lnTo>
                  <a:lnTo>
                    <a:pt x="274" y="183"/>
                  </a:lnTo>
                  <a:lnTo>
                    <a:pt x="272" y="176"/>
                  </a:lnTo>
                  <a:lnTo>
                    <a:pt x="272" y="172"/>
                  </a:lnTo>
                  <a:lnTo>
                    <a:pt x="270" y="165"/>
                  </a:lnTo>
                  <a:lnTo>
                    <a:pt x="268" y="160"/>
                  </a:lnTo>
                  <a:lnTo>
                    <a:pt x="265" y="156"/>
                  </a:lnTo>
                  <a:lnTo>
                    <a:pt x="265" y="151"/>
                  </a:lnTo>
                  <a:lnTo>
                    <a:pt x="261" y="142"/>
                  </a:lnTo>
                  <a:lnTo>
                    <a:pt x="256" y="138"/>
                  </a:lnTo>
                  <a:lnTo>
                    <a:pt x="249" y="131"/>
                  </a:lnTo>
                  <a:lnTo>
                    <a:pt x="245" y="124"/>
                  </a:lnTo>
                  <a:lnTo>
                    <a:pt x="240" y="117"/>
                  </a:lnTo>
                  <a:lnTo>
                    <a:pt x="236" y="113"/>
                  </a:lnTo>
                  <a:lnTo>
                    <a:pt x="229" y="108"/>
                  </a:lnTo>
                  <a:lnTo>
                    <a:pt x="224" y="104"/>
                  </a:lnTo>
                  <a:lnTo>
                    <a:pt x="218" y="102"/>
                  </a:lnTo>
                  <a:lnTo>
                    <a:pt x="211" y="99"/>
                  </a:lnTo>
                  <a:lnTo>
                    <a:pt x="204" y="95"/>
                  </a:lnTo>
                  <a:lnTo>
                    <a:pt x="197" y="95"/>
                  </a:lnTo>
                  <a:lnTo>
                    <a:pt x="193" y="92"/>
                  </a:lnTo>
                  <a:lnTo>
                    <a:pt x="186" y="92"/>
                  </a:lnTo>
                  <a:lnTo>
                    <a:pt x="179" y="92"/>
                  </a:lnTo>
                  <a:lnTo>
                    <a:pt x="172" y="95"/>
                  </a:lnTo>
                  <a:lnTo>
                    <a:pt x="166" y="95"/>
                  </a:lnTo>
                  <a:lnTo>
                    <a:pt x="161" y="99"/>
                  </a:lnTo>
                  <a:lnTo>
                    <a:pt x="154" y="102"/>
                  </a:lnTo>
                  <a:lnTo>
                    <a:pt x="147" y="104"/>
                  </a:lnTo>
                  <a:lnTo>
                    <a:pt x="141" y="108"/>
                  </a:lnTo>
                  <a:lnTo>
                    <a:pt x="134" y="115"/>
                  </a:lnTo>
                  <a:lnTo>
                    <a:pt x="127" y="120"/>
                  </a:lnTo>
                  <a:lnTo>
                    <a:pt x="120" y="126"/>
                  </a:lnTo>
                  <a:lnTo>
                    <a:pt x="116" y="135"/>
                  </a:lnTo>
                  <a:lnTo>
                    <a:pt x="111" y="145"/>
                  </a:lnTo>
                  <a:lnTo>
                    <a:pt x="107" y="149"/>
                  </a:lnTo>
                  <a:lnTo>
                    <a:pt x="104" y="154"/>
                  </a:lnTo>
                  <a:lnTo>
                    <a:pt x="102" y="158"/>
                  </a:lnTo>
                  <a:lnTo>
                    <a:pt x="98" y="165"/>
                  </a:lnTo>
                  <a:lnTo>
                    <a:pt x="95" y="169"/>
                  </a:lnTo>
                  <a:lnTo>
                    <a:pt x="93" y="176"/>
                  </a:lnTo>
                  <a:lnTo>
                    <a:pt x="91" y="183"/>
                  </a:lnTo>
                  <a:lnTo>
                    <a:pt x="89" y="190"/>
                  </a:lnTo>
                  <a:lnTo>
                    <a:pt x="86" y="197"/>
                  </a:lnTo>
                  <a:lnTo>
                    <a:pt x="84" y="203"/>
                  </a:lnTo>
                  <a:lnTo>
                    <a:pt x="82" y="210"/>
                  </a:lnTo>
                  <a:lnTo>
                    <a:pt x="79" y="217"/>
                  </a:lnTo>
                  <a:lnTo>
                    <a:pt x="77" y="226"/>
                  </a:lnTo>
                  <a:lnTo>
                    <a:pt x="75" y="233"/>
                  </a:lnTo>
                  <a:lnTo>
                    <a:pt x="73" y="242"/>
                  </a:lnTo>
                  <a:lnTo>
                    <a:pt x="73" y="251"/>
                  </a:lnTo>
                  <a:lnTo>
                    <a:pt x="70" y="258"/>
                  </a:lnTo>
                  <a:lnTo>
                    <a:pt x="68" y="267"/>
                  </a:lnTo>
                  <a:lnTo>
                    <a:pt x="66" y="276"/>
                  </a:lnTo>
                  <a:lnTo>
                    <a:pt x="66" y="285"/>
                  </a:lnTo>
                  <a:lnTo>
                    <a:pt x="64" y="292"/>
                  </a:lnTo>
                  <a:lnTo>
                    <a:pt x="64" y="301"/>
                  </a:lnTo>
                  <a:lnTo>
                    <a:pt x="61" y="310"/>
                  </a:lnTo>
                  <a:lnTo>
                    <a:pt x="61" y="319"/>
                  </a:lnTo>
                  <a:lnTo>
                    <a:pt x="59" y="328"/>
                  </a:lnTo>
                  <a:lnTo>
                    <a:pt x="59" y="337"/>
                  </a:lnTo>
                  <a:lnTo>
                    <a:pt x="57" y="344"/>
                  </a:lnTo>
                  <a:lnTo>
                    <a:pt x="57" y="353"/>
                  </a:lnTo>
                  <a:lnTo>
                    <a:pt x="57" y="360"/>
                  </a:lnTo>
                  <a:lnTo>
                    <a:pt x="57" y="369"/>
                  </a:lnTo>
                  <a:lnTo>
                    <a:pt x="57" y="378"/>
                  </a:lnTo>
                  <a:lnTo>
                    <a:pt x="57" y="387"/>
                  </a:lnTo>
                  <a:lnTo>
                    <a:pt x="55" y="394"/>
                  </a:lnTo>
                  <a:lnTo>
                    <a:pt x="55" y="403"/>
                  </a:lnTo>
                  <a:lnTo>
                    <a:pt x="55" y="410"/>
                  </a:lnTo>
                  <a:lnTo>
                    <a:pt x="55" y="419"/>
                  </a:lnTo>
                  <a:lnTo>
                    <a:pt x="55" y="426"/>
                  </a:lnTo>
                  <a:lnTo>
                    <a:pt x="55" y="432"/>
                  </a:lnTo>
                  <a:lnTo>
                    <a:pt x="55" y="441"/>
                  </a:lnTo>
                  <a:lnTo>
                    <a:pt x="55" y="448"/>
                  </a:lnTo>
                  <a:lnTo>
                    <a:pt x="55" y="455"/>
                  </a:lnTo>
                  <a:lnTo>
                    <a:pt x="55" y="462"/>
                  </a:lnTo>
                  <a:lnTo>
                    <a:pt x="55" y="469"/>
                  </a:lnTo>
                  <a:lnTo>
                    <a:pt x="55" y="478"/>
                  </a:lnTo>
                  <a:lnTo>
                    <a:pt x="55" y="485"/>
                  </a:lnTo>
                  <a:lnTo>
                    <a:pt x="55" y="491"/>
                  </a:lnTo>
                  <a:lnTo>
                    <a:pt x="55" y="498"/>
                  </a:lnTo>
                  <a:lnTo>
                    <a:pt x="55" y="507"/>
                  </a:lnTo>
                  <a:lnTo>
                    <a:pt x="55" y="512"/>
                  </a:lnTo>
                  <a:lnTo>
                    <a:pt x="55" y="518"/>
                  </a:lnTo>
                  <a:lnTo>
                    <a:pt x="55" y="523"/>
                  </a:lnTo>
                  <a:lnTo>
                    <a:pt x="55" y="530"/>
                  </a:lnTo>
                  <a:lnTo>
                    <a:pt x="55" y="537"/>
                  </a:lnTo>
                  <a:lnTo>
                    <a:pt x="57" y="541"/>
                  </a:lnTo>
                  <a:lnTo>
                    <a:pt x="57" y="548"/>
                  </a:lnTo>
                  <a:lnTo>
                    <a:pt x="57" y="555"/>
                  </a:lnTo>
                  <a:lnTo>
                    <a:pt x="57" y="564"/>
                  </a:lnTo>
                  <a:lnTo>
                    <a:pt x="59" y="573"/>
                  </a:lnTo>
                  <a:lnTo>
                    <a:pt x="59" y="582"/>
                  </a:lnTo>
                  <a:lnTo>
                    <a:pt x="61" y="591"/>
                  </a:lnTo>
                  <a:lnTo>
                    <a:pt x="61" y="598"/>
                  </a:lnTo>
                  <a:lnTo>
                    <a:pt x="61" y="605"/>
                  </a:lnTo>
                  <a:lnTo>
                    <a:pt x="61" y="609"/>
                  </a:lnTo>
                  <a:lnTo>
                    <a:pt x="64" y="616"/>
                  </a:lnTo>
                  <a:lnTo>
                    <a:pt x="64" y="620"/>
                  </a:lnTo>
                  <a:lnTo>
                    <a:pt x="66" y="625"/>
                  </a:lnTo>
                  <a:lnTo>
                    <a:pt x="66" y="6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2435" y="813"/>
              <a:ext cx="224" cy="324"/>
            </a:xfrm>
            <a:custGeom>
              <a:avLst/>
              <a:gdLst>
                <a:gd name="T0" fmla="*/ 9 w 224"/>
                <a:gd name="T1" fmla="*/ 123 h 324"/>
                <a:gd name="T2" fmla="*/ 18 w 224"/>
                <a:gd name="T3" fmla="*/ 105 h 324"/>
                <a:gd name="T4" fmla="*/ 32 w 224"/>
                <a:gd name="T5" fmla="*/ 80 h 324"/>
                <a:gd name="T6" fmla="*/ 45 w 224"/>
                <a:gd name="T7" fmla="*/ 59 h 324"/>
                <a:gd name="T8" fmla="*/ 57 w 224"/>
                <a:gd name="T9" fmla="*/ 41 h 324"/>
                <a:gd name="T10" fmla="*/ 84 w 224"/>
                <a:gd name="T11" fmla="*/ 16 h 324"/>
                <a:gd name="T12" fmla="*/ 109 w 224"/>
                <a:gd name="T13" fmla="*/ 5 h 324"/>
                <a:gd name="T14" fmla="*/ 131 w 224"/>
                <a:gd name="T15" fmla="*/ 0 h 324"/>
                <a:gd name="T16" fmla="*/ 156 w 224"/>
                <a:gd name="T17" fmla="*/ 5 h 324"/>
                <a:gd name="T18" fmla="*/ 177 w 224"/>
                <a:gd name="T19" fmla="*/ 12 h 324"/>
                <a:gd name="T20" fmla="*/ 199 w 224"/>
                <a:gd name="T21" fmla="*/ 30 h 324"/>
                <a:gd name="T22" fmla="*/ 211 w 224"/>
                <a:gd name="T23" fmla="*/ 50 h 324"/>
                <a:gd name="T24" fmla="*/ 218 w 224"/>
                <a:gd name="T25" fmla="*/ 68 h 324"/>
                <a:gd name="T26" fmla="*/ 220 w 224"/>
                <a:gd name="T27" fmla="*/ 86 h 324"/>
                <a:gd name="T28" fmla="*/ 224 w 224"/>
                <a:gd name="T29" fmla="*/ 111 h 324"/>
                <a:gd name="T30" fmla="*/ 224 w 224"/>
                <a:gd name="T31" fmla="*/ 139 h 324"/>
                <a:gd name="T32" fmla="*/ 222 w 224"/>
                <a:gd name="T33" fmla="*/ 166 h 324"/>
                <a:gd name="T34" fmla="*/ 220 w 224"/>
                <a:gd name="T35" fmla="*/ 191 h 324"/>
                <a:gd name="T36" fmla="*/ 215 w 224"/>
                <a:gd name="T37" fmla="*/ 213 h 324"/>
                <a:gd name="T38" fmla="*/ 209 w 224"/>
                <a:gd name="T39" fmla="*/ 234 h 324"/>
                <a:gd name="T40" fmla="*/ 204 w 224"/>
                <a:gd name="T41" fmla="*/ 256 h 324"/>
                <a:gd name="T42" fmla="*/ 195 w 224"/>
                <a:gd name="T43" fmla="*/ 270 h 324"/>
                <a:gd name="T44" fmla="*/ 181 w 224"/>
                <a:gd name="T45" fmla="*/ 295 h 324"/>
                <a:gd name="T46" fmla="*/ 159 w 224"/>
                <a:gd name="T47" fmla="*/ 315 h 324"/>
                <a:gd name="T48" fmla="*/ 138 w 224"/>
                <a:gd name="T49" fmla="*/ 322 h 324"/>
                <a:gd name="T50" fmla="*/ 122 w 224"/>
                <a:gd name="T51" fmla="*/ 324 h 324"/>
                <a:gd name="T52" fmla="*/ 107 w 224"/>
                <a:gd name="T53" fmla="*/ 324 h 324"/>
                <a:gd name="T54" fmla="*/ 88 w 224"/>
                <a:gd name="T55" fmla="*/ 322 h 324"/>
                <a:gd name="T56" fmla="*/ 63 w 224"/>
                <a:gd name="T57" fmla="*/ 315 h 324"/>
                <a:gd name="T58" fmla="*/ 36 w 224"/>
                <a:gd name="T59" fmla="*/ 302 h 324"/>
                <a:gd name="T60" fmla="*/ 16 w 224"/>
                <a:gd name="T61" fmla="*/ 290 h 324"/>
                <a:gd name="T62" fmla="*/ 11 w 224"/>
                <a:gd name="T63" fmla="*/ 277 h 324"/>
                <a:gd name="T64" fmla="*/ 25 w 224"/>
                <a:gd name="T65" fmla="*/ 268 h 324"/>
                <a:gd name="T66" fmla="*/ 50 w 224"/>
                <a:gd name="T67" fmla="*/ 265 h 324"/>
                <a:gd name="T68" fmla="*/ 68 w 224"/>
                <a:gd name="T69" fmla="*/ 265 h 324"/>
                <a:gd name="T70" fmla="*/ 86 w 224"/>
                <a:gd name="T71" fmla="*/ 263 h 324"/>
                <a:gd name="T72" fmla="*/ 107 w 224"/>
                <a:gd name="T73" fmla="*/ 259 h 324"/>
                <a:gd name="T74" fmla="*/ 129 w 224"/>
                <a:gd name="T75" fmla="*/ 250 h 324"/>
                <a:gd name="T76" fmla="*/ 154 w 224"/>
                <a:gd name="T77" fmla="*/ 227 h 324"/>
                <a:gd name="T78" fmla="*/ 159 w 224"/>
                <a:gd name="T79" fmla="*/ 207 h 324"/>
                <a:gd name="T80" fmla="*/ 161 w 224"/>
                <a:gd name="T81" fmla="*/ 186 h 324"/>
                <a:gd name="T82" fmla="*/ 163 w 224"/>
                <a:gd name="T83" fmla="*/ 166 h 324"/>
                <a:gd name="T84" fmla="*/ 163 w 224"/>
                <a:gd name="T85" fmla="*/ 145 h 324"/>
                <a:gd name="T86" fmla="*/ 161 w 224"/>
                <a:gd name="T87" fmla="*/ 125 h 324"/>
                <a:gd name="T88" fmla="*/ 154 w 224"/>
                <a:gd name="T89" fmla="*/ 107 h 324"/>
                <a:gd name="T90" fmla="*/ 145 w 224"/>
                <a:gd name="T91" fmla="*/ 89 h 324"/>
                <a:gd name="T92" fmla="*/ 120 w 224"/>
                <a:gd name="T93" fmla="*/ 75 h 324"/>
                <a:gd name="T94" fmla="*/ 104 w 224"/>
                <a:gd name="T95" fmla="*/ 80 h 324"/>
                <a:gd name="T96" fmla="*/ 86 w 224"/>
                <a:gd name="T97" fmla="*/ 86 h 324"/>
                <a:gd name="T98" fmla="*/ 68 w 224"/>
                <a:gd name="T99" fmla="*/ 98 h 324"/>
                <a:gd name="T100" fmla="*/ 54 w 224"/>
                <a:gd name="T101" fmla="*/ 109 h 324"/>
                <a:gd name="T102" fmla="*/ 32 w 224"/>
                <a:gd name="T103" fmla="*/ 136 h 324"/>
                <a:gd name="T104" fmla="*/ 14 w 224"/>
                <a:gd name="T105" fmla="*/ 161 h 324"/>
                <a:gd name="T106" fmla="*/ 0 w 224"/>
                <a:gd name="T107" fmla="*/ 18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324">
                  <a:moveTo>
                    <a:pt x="7" y="136"/>
                  </a:moveTo>
                  <a:lnTo>
                    <a:pt x="7" y="130"/>
                  </a:lnTo>
                  <a:lnTo>
                    <a:pt x="9" y="123"/>
                  </a:lnTo>
                  <a:lnTo>
                    <a:pt x="11" y="118"/>
                  </a:lnTo>
                  <a:lnTo>
                    <a:pt x="14" y="114"/>
                  </a:lnTo>
                  <a:lnTo>
                    <a:pt x="18" y="105"/>
                  </a:lnTo>
                  <a:lnTo>
                    <a:pt x="23" y="96"/>
                  </a:lnTo>
                  <a:lnTo>
                    <a:pt x="27" y="86"/>
                  </a:lnTo>
                  <a:lnTo>
                    <a:pt x="32" y="80"/>
                  </a:lnTo>
                  <a:lnTo>
                    <a:pt x="36" y="73"/>
                  </a:lnTo>
                  <a:lnTo>
                    <a:pt x="41" y="66"/>
                  </a:lnTo>
                  <a:lnTo>
                    <a:pt x="45" y="59"/>
                  </a:lnTo>
                  <a:lnTo>
                    <a:pt x="48" y="52"/>
                  </a:lnTo>
                  <a:lnTo>
                    <a:pt x="52" y="46"/>
                  </a:lnTo>
                  <a:lnTo>
                    <a:pt x="57" y="41"/>
                  </a:lnTo>
                  <a:lnTo>
                    <a:pt x="66" y="32"/>
                  </a:lnTo>
                  <a:lnTo>
                    <a:pt x="75" y="23"/>
                  </a:lnTo>
                  <a:lnTo>
                    <a:pt x="84" y="16"/>
                  </a:lnTo>
                  <a:lnTo>
                    <a:pt x="91" y="12"/>
                  </a:lnTo>
                  <a:lnTo>
                    <a:pt x="100" y="7"/>
                  </a:lnTo>
                  <a:lnTo>
                    <a:pt x="109" y="5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31" y="0"/>
                  </a:lnTo>
                  <a:lnTo>
                    <a:pt x="141" y="3"/>
                  </a:lnTo>
                  <a:lnTo>
                    <a:pt x="147" y="3"/>
                  </a:lnTo>
                  <a:lnTo>
                    <a:pt x="156" y="5"/>
                  </a:lnTo>
                  <a:lnTo>
                    <a:pt x="163" y="7"/>
                  </a:lnTo>
                  <a:lnTo>
                    <a:pt x="170" y="9"/>
                  </a:lnTo>
                  <a:lnTo>
                    <a:pt x="177" y="12"/>
                  </a:lnTo>
                  <a:lnTo>
                    <a:pt x="184" y="16"/>
                  </a:lnTo>
                  <a:lnTo>
                    <a:pt x="190" y="23"/>
                  </a:lnTo>
                  <a:lnTo>
                    <a:pt x="199" y="30"/>
                  </a:lnTo>
                  <a:lnTo>
                    <a:pt x="204" y="37"/>
                  </a:lnTo>
                  <a:lnTo>
                    <a:pt x="209" y="46"/>
                  </a:lnTo>
                  <a:lnTo>
                    <a:pt x="211" y="50"/>
                  </a:lnTo>
                  <a:lnTo>
                    <a:pt x="213" y="55"/>
                  </a:lnTo>
                  <a:lnTo>
                    <a:pt x="215" y="62"/>
                  </a:lnTo>
                  <a:lnTo>
                    <a:pt x="218" y="68"/>
                  </a:lnTo>
                  <a:lnTo>
                    <a:pt x="218" y="75"/>
                  </a:lnTo>
                  <a:lnTo>
                    <a:pt x="220" y="80"/>
                  </a:lnTo>
                  <a:lnTo>
                    <a:pt x="220" y="86"/>
                  </a:lnTo>
                  <a:lnTo>
                    <a:pt x="222" y="96"/>
                  </a:lnTo>
                  <a:lnTo>
                    <a:pt x="222" y="102"/>
                  </a:lnTo>
                  <a:lnTo>
                    <a:pt x="224" y="111"/>
                  </a:lnTo>
                  <a:lnTo>
                    <a:pt x="224" y="120"/>
                  </a:lnTo>
                  <a:lnTo>
                    <a:pt x="224" y="132"/>
                  </a:lnTo>
                  <a:lnTo>
                    <a:pt x="224" y="139"/>
                  </a:lnTo>
                  <a:lnTo>
                    <a:pt x="222" y="148"/>
                  </a:lnTo>
                  <a:lnTo>
                    <a:pt x="222" y="157"/>
                  </a:lnTo>
                  <a:lnTo>
                    <a:pt x="222" y="166"/>
                  </a:lnTo>
                  <a:lnTo>
                    <a:pt x="222" y="175"/>
                  </a:lnTo>
                  <a:lnTo>
                    <a:pt x="220" y="182"/>
                  </a:lnTo>
                  <a:lnTo>
                    <a:pt x="220" y="191"/>
                  </a:lnTo>
                  <a:lnTo>
                    <a:pt x="220" y="200"/>
                  </a:lnTo>
                  <a:lnTo>
                    <a:pt x="218" y="207"/>
                  </a:lnTo>
                  <a:lnTo>
                    <a:pt x="215" y="213"/>
                  </a:lnTo>
                  <a:lnTo>
                    <a:pt x="213" y="220"/>
                  </a:lnTo>
                  <a:lnTo>
                    <a:pt x="213" y="229"/>
                  </a:lnTo>
                  <a:lnTo>
                    <a:pt x="209" y="234"/>
                  </a:lnTo>
                  <a:lnTo>
                    <a:pt x="209" y="241"/>
                  </a:lnTo>
                  <a:lnTo>
                    <a:pt x="206" y="247"/>
                  </a:lnTo>
                  <a:lnTo>
                    <a:pt x="204" y="256"/>
                  </a:lnTo>
                  <a:lnTo>
                    <a:pt x="202" y="261"/>
                  </a:lnTo>
                  <a:lnTo>
                    <a:pt x="199" y="265"/>
                  </a:lnTo>
                  <a:lnTo>
                    <a:pt x="195" y="270"/>
                  </a:lnTo>
                  <a:lnTo>
                    <a:pt x="193" y="277"/>
                  </a:lnTo>
                  <a:lnTo>
                    <a:pt x="186" y="286"/>
                  </a:lnTo>
                  <a:lnTo>
                    <a:pt x="181" y="295"/>
                  </a:lnTo>
                  <a:lnTo>
                    <a:pt x="172" y="302"/>
                  </a:lnTo>
                  <a:lnTo>
                    <a:pt x="165" y="311"/>
                  </a:lnTo>
                  <a:lnTo>
                    <a:pt x="159" y="315"/>
                  </a:lnTo>
                  <a:lnTo>
                    <a:pt x="152" y="320"/>
                  </a:lnTo>
                  <a:lnTo>
                    <a:pt x="145" y="320"/>
                  </a:lnTo>
                  <a:lnTo>
                    <a:pt x="138" y="322"/>
                  </a:lnTo>
                  <a:lnTo>
                    <a:pt x="134" y="322"/>
                  </a:lnTo>
                  <a:lnTo>
                    <a:pt x="129" y="324"/>
                  </a:lnTo>
                  <a:lnTo>
                    <a:pt x="122" y="324"/>
                  </a:lnTo>
                  <a:lnTo>
                    <a:pt x="118" y="324"/>
                  </a:lnTo>
                  <a:lnTo>
                    <a:pt x="111" y="324"/>
                  </a:lnTo>
                  <a:lnTo>
                    <a:pt x="107" y="324"/>
                  </a:lnTo>
                  <a:lnTo>
                    <a:pt x="100" y="324"/>
                  </a:lnTo>
                  <a:lnTo>
                    <a:pt x="95" y="322"/>
                  </a:lnTo>
                  <a:lnTo>
                    <a:pt x="88" y="322"/>
                  </a:lnTo>
                  <a:lnTo>
                    <a:pt x="84" y="320"/>
                  </a:lnTo>
                  <a:lnTo>
                    <a:pt x="73" y="318"/>
                  </a:lnTo>
                  <a:lnTo>
                    <a:pt x="63" y="315"/>
                  </a:lnTo>
                  <a:lnTo>
                    <a:pt x="54" y="311"/>
                  </a:lnTo>
                  <a:lnTo>
                    <a:pt x="45" y="306"/>
                  </a:lnTo>
                  <a:lnTo>
                    <a:pt x="36" y="302"/>
                  </a:lnTo>
                  <a:lnTo>
                    <a:pt x="29" y="299"/>
                  </a:lnTo>
                  <a:lnTo>
                    <a:pt x="23" y="293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1" y="284"/>
                  </a:lnTo>
                  <a:lnTo>
                    <a:pt x="11" y="277"/>
                  </a:lnTo>
                  <a:lnTo>
                    <a:pt x="14" y="272"/>
                  </a:lnTo>
                  <a:lnTo>
                    <a:pt x="18" y="270"/>
                  </a:lnTo>
                  <a:lnTo>
                    <a:pt x="25" y="268"/>
                  </a:lnTo>
                  <a:lnTo>
                    <a:pt x="34" y="265"/>
                  </a:lnTo>
                  <a:lnTo>
                    <a:pt x="45" y="265"/>
                  </a:lnTo>
                  <a:lnTo>
                    <a:pt x="50" y="265"/>
                  </a:lnTo>
                  <a:lnTo>
                    <a:pt x="57" y="265"/>
                  </a:lnTo>
                  <a:lnTo>
                    <a:pt x="61" y="265"/>
                  </a:lnTo>
                  <a:lnTo>
                    <a:pt x="68" y="265"/>
                  </a:lnTo>
                  <a:lnTo>
                    <a:pt x="75" y="263"/>
                  </a:lnTo>
                  <a:lnTo>
                    <a:pt x="82" y="263"/>
                  </a:lnTo>
                  <a:lnTo>
                    <a:pt x="86" y="263"/>
                  </a:lnTo>
                  <a:lnTo>
                    <a:pt x="93" y="261"/>
                  </a:lnTo>
                  <a:lnTo>
                    <a:pt x="100" y="259"/>
                  </a:lnTo>
                  <a:lnTo>
                    <a:pt x="107" y="259"/>
                  </a:lnTo>
                  <a:lnTo>
                    <a:pt x="113" y="256"/>
                  </a:lnTo>
                  <a:lnTo>
                    <a:pt x="120" y="256"/>
                  </a:lnTo>
                  <a:lnTo>
                    <a:pt x="129" y="250"/>
                  </a:lnTo>
                  <a:lnTo>
                    <a:pt x="138" y="245"/>
                  </a:lnTo>
                  <a:lnTo>
                    <a:pt x="147" y="236"/>
                  </a:lnTo>
                  <a:lnTo>
                    <a:pt x="154" y="227"/>
                  </a:lnTo>
                  <a:lnTo>
                    <a:pt x="154" y="220"/>
                  </a:lnTo>
                  <a:lnTo>
                    <a:pt x="156" y="213"/>
                  </a:lnTo>
                  <a:lnTo>
                    <a:pt x="159" y="207"/>
                  </a:lnTo>
                  <a:lnTo>
                    <a:pt x="161" y="200"/>
                  </a:lnTo>
                  <a:lnTo>
                    <a:pt x="161" y="193"/>
                  </a:lnTo>
                  <a:lnTo>
                    <a:pt x="161" y="186"/>
                  </a:lnTo>
                  <a:lnTo>
                    <a:pt x="163" y="179"/>
                  </a:lnTo>
                  <a:lnTo>
                    <a:pt x="163" y="173"/>
                  </a:lnTo>
                  <a:lnTo>
                    <a:pt x="163" y="166"/>
                  </a:lnTo>
                  <a:lnTo>
                    <a:pt x="163" y="159"/>
                  </a:lnTo>
                  <a:lnTo>
                    <a:pt x="163" y="152"/>
                  </a:lnTo>
                  <a:lnTo>
                    <a:pt x="163" y="145"/>
                  </a:lnTo>
                  <a:lnTo>
                    <a:pt x="161" y="139"/>
                  </a:lnTo>
                  <a:lnTo>
                    <a:pt x="161" y="132"/>
                  </a:lnTo>
                  <a:lnTo>
                    <a:pt x="161" y="125"/>
                  </a:lnTo>
                  <a:lnTo>
                    <a:pt x="161" y="120"/>
                  </a:lnTo>
                  <a:lnTo>
                    <a:pt x="156" y="114"/>
                  </a:lnTo>
                  <a:lnTo>
                    <a:pt x="154" y="107"/>
                  </a:lnTo>
                  <a:lnTo>
                    <a:pt x="152" y="102"/>
                  </a:lnTo>
                  <a:lnTo>
                    <a:pt x="150" y="98"/>
                  </a:lnTo>
                  <a:lnTo>
                    <a:pt x="145" y="89"/>
                  </a:lnTo>
                  <a:lnTo>
                    <a:pt x="138" y="84"/>
                  </a:lnTo>
                  <a:lnTo>
                    <a:pt x="129" y="77"/>
                  </a:lnTo>
                  <a:lnTo>
                    <a:pt x="120" y="75"/>
                  </a:lnTo>
                  <a:lnTo>
                    <a:pt x="116" y="75"/>
                  </a:lnTo>
                  <a:lnTo>
                    <a:pt x="109" y="77"/>
                  </a:lnTo>
                  <a:lnTo>
                    <a:pt x="104" y="80"/>
                  </a:lnTo>
                  <a:lnTo>
                    <a:pt x="100" y="82"/>
                  </a:lnTo>
                  <a:lnTo>
                    <a:pt x="91" y="84"/>
                  </a:lnTo>
                  <a:lnTo>
                    <a:pt x="86" y="86"/>
                  </a:lnTo>
                  <a:lnTo>
                    <a:pt x="79" y="91"/>
                  </a:lnTo>
                  <a:lnTo>
                    <a:pt x="75" y="93"/>
                  </a:lnTo>
                  <a:lnTo>
                    <a:pt x="68" y="98"/>
                  </a:lnTo>
                  <a:lnTo>
                    <a:pt x="63" y="100"/>
                  </a:lnTo>
                  <a:lnTo>
                    <a:pt x="59" y="105"/>
                  </a:lnTo>
                  <a:lnTo>
                    <a:pt x="54" y="109"/>
                  </a:lnTo>
                  <a:lnTo>
                    <a:pt x="45" y="118"/>
                  </a:lnTo>
                  <a:lnTo>
                    <a:pt x="39" y="127"/>
                  </a:lnTo>
                  <a:lnTo>
                    <a:pt x="32" y="136"/>
                  </a:lnTo>
                  <a:lnTo>
                    <a:pt x="25" y="145"/>
                  </a:lnTo>
                  <a:lnTo>
                    <a:pt x="18" y="154"/>
                  </a:lnTo>
                  <a:lnTo>
                    <a:pt x="14" y="161"/>
                  </a:lnTo>
                  <a:lnTo>
                    <a:pt x="9" y="168"/>
                  </a:lnTo>
                  <a:lnTo>
                    <a:pt x="7" y="175"/>
                  </a:lnTo>
                  <a:lnTo>
                    <a:pt x="0" y="188"/>
                  </a:lnTo>
                  <a:lnTo>
                    <a:pt x="7" y="136"/>
                  </a:lnTo>
                  <a:lnTo>
                    <a:pt x="7" y="1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1764" y="981"/>
              <a:ext cx="725" cy="136"/>
            </a:xfrm>
            <a:custGeom>
              <a:avLst/>
              <a:gdLst>
                <a:gd name="T0" fmla="*/ 61 w 725"/>
                <a:gd name="T1" fmla="*/ 86 h 136"/>
                <a:gd name="T2" fmla="*/ 79 w 725"/>
                <a:gd name="T3" fmla="*/ 79 h 136"/>
                <a:gd name="T4" fmla="*/ 107 w 725"/>
                <a:gd name="T5" fmla="*/ 75 h 136"/>
                <a:gd name="T6" fmla="*/ 136 w 725"/>
                <a:gd name="T7" fmla="*/ 68 h 136"/>
                <a:gd name="T8" fmla="*/ 172 w 725"/>
                <a:gd name="T9" fmla="*/ 61 h 136"/>
                <a:gd name="T10" fmla="*/ 213 w 725"/>
                <a:gd name="T11" fmla="*/ 54 h 136"/>
                <a:gd name="T12" fmla="*/ 259 w 725"/>
                <a:gd name="T13" fmla="*/ 48 h 136"/>
                <a:gd name="T14" fmla="*/ 304 w 725"/>
                <a:gd name="T15" fmla="*/ 41 h 136"/>
                <a:gd name="T16" fmla="*/ 351 w 725"/>
                <a:gd name="T17" fmla="*/ 34 h 136"/>
                <a:gd name="T18" fmla="*/ 401 w 725"/>
                <a:gd name="T19" fmla="*/ 27 h 136"/>
                <a:gd name="T20" fmla="*/ 449 w 725"/>
                <a:gd name="T21" fmla="*/ 23 h 136"/>
                <a:gd name="T22" fmla="*/ 494 w 725"/>
                <a:gd name="T23" fmla="*/ 16 h 136"/>
                <a:gd name="T24" fmla="*/ 540 w 725"/>
                <a:gd name="T25" fmla="*/ 11 h 136"/>
                <a:gd name="T26" fmla="*/ 583 w 725"/>
                <a:gd name="T27" fmla="*/ 7 h 136"/>
                <a:gd name="T28" fmla="*/ 621 w 725"/>
                <a:gd name="T29" fmla="*/ 5 h 136"/>
                <a:gd name="T30" fmla="*/ 655 w 725"/>
                <a:gd name="T31" fmla="*/ 2 h 136"/>
                <a:gd name="T32" fmla="*/ 682 w 725"/>
                <a:gd name="T33" fmla="*/ 0 h 136"/>
                <a:gd name="T34" fmla="*/ 703 w 725"/>
                <a:gd name="T35" fmla="*/ 0 h 136"/>
                <a:gd name="T36" fmla="*/ 719 w 725"/>
                <a:gd name="T37" fmla="*/ 2 h 136"/>
                <a:gd name="T38" fmla="*/ 723 w 725"/>
                <a:gd name="T39" fmla="*/ 9 h 136"/>
                <a:gd name="T40" fmla="*/ 705 w 725"/>
                <a:gd name="T41" fmla="*/ 20 h 136"/>
                <a:gd name="T42" fmla="*/ 682 w 725"/>
                <a:gd name="T43" fmla="*/ 27 h 136"/>
                <a:gd name="T44" fmla="*/ 655 w 725"/>
                <a:gd name="T45" fmla="*/ 34 h 136"/>
                <a:gd name="T46" fmla="*/ 621 w 725"/>
                <a:gd name="T47" fmla="*/ 43 h 136"/>
                <a:gd name="T48" fmla="*/ 585 w 725"/>
                <a:gd name="T49" fmla="*/ 52 h 136"/>
                <a:gd name="T50" fmla="*/ 546 w 725"/>
                <a:gd name="T51" fmla="*/ 59 h 136"/>
                <a:gd name="T52" fmla="*/ 503 w 725"/>
                <a:gd name="T53" fmla="*/ 68 h 136"/>
                <a:gd name="T54" fmla="*/ 458 w 725"/>
                <a:gd name="T55" fmla="*/ 77 h 136"/>
                <a:gd name="T56" fmla="*/ 410 w 725"/>
                <a:gd name="T57" fmla="*/ 84 h 136"/>
                <a:gd name="T58" fmla="*/ 365 w 725"/>
                <a:gd name="T59" fmla="*/ 91 h 136"/>
                <a:gd name="T60" fmla="*/ 317 w 725"/>
                <a:gd name="T61" fmla="*/ 100 h 136"/>
                <a:gd name="T62" fmla="*/ 272 w 725"/>
                <a:gd name="T63" fmla="*/ 107 h 136"/>
                <a:gd name="T64" fmla="*/ 227 w 725"/>
                <a:gd name="T65" fmla="*/ 111 h 136"/>
                <a:gd name="T66" fmla="*/ 181 w 725"/>
                <a:gd name="T67" fmla="*/ 118 h 136"/>
                <a:gd name="T68" fmla="*/ 143 w 725"/>
                <a:gd name="T69" fmla="*/ 122 h 136"/>
                <a:gd name="T70" fmla="*/ 107 w 725"/>
                <a:gd name="T71" fmla="*/ 127 h 136"/>
                <a:gd name="T72" fmla="*/ 73 w 725"/>
                <a:gd name="T73" fmla="*/ 131 h 136"/>
                <a:gd name="T74" fmla="*/ 45 w 725"/>
                <a:gd name="T75" fmla="*/ 134 h 136"/>
                <a:gd name="T76" fmla="*/ 25 w 725"/>
                <a:gd name="T77" fmla="*/ 136 h 136"/>
                <a:gd name="T78" fmla="*/ 9 w 725"/>
                <a:gd name="T79" fmla="*/ 136 h 136"/>
                <a:gd name="T80" fmla="*/ 5 w 725"/>
                <a:gd name="T81" fmla="*/ 127 h 136"/>
                <a:gd name="T82" fmla="*/ 27 w 725"/>
                <a:gd name="T83" fmla="*/ 107 h 136"/>
                <a:gd name="T84" fmla="*/ 50 w 725"/>
                <a:gd name="T85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5" h="136">
                  <a:moveTo>
                    <a:pt x="52" y="91"/>
                  </a:moveTo>
                  <a:lnTo>
                    <a:pt x="57" y="88"/>
                  </a:lnTo>
                  <a:lnTo>
                    <a:pt x="61" y="86"/>
                  </a:lnTo>
                  <a:lnTo>
                    <a:pt x="66" y="84"/>
                  </a:lnTo>
                  <a:lnTo>
                    <a:pt x="73" y="84"/>
                  </a:lnTo>
                  <a:lnTo>
                    <a:pt x="79" y="79"/>
                  </a:lnTo>
                  <a:lnTo>
                    <a:pt x="89" y="79"/>
                  </a:lnTo>
                  <a:lnTo>
                    <a:pt x="95" y="77"/>
                  </a:lnTo>
                  <a:lnTo>
                    <a:pt x="107" y="75"/>
                  </a:lnTo>
                  <a:lnTo>
                    <a:pt x="116" y="73"/>
                  </a:lnTo>
                  <a:lnTo>
                    <a:pt x="127" y="70"/>
                  </a:lnTo>
                  <a:lnTo>
                    <a:pt x="136" y="68"/>
                  </a:lnTo>
                  <a:lnTo>
                    <a:pt x="150" y="66"/>
                  </a:lnTo>
                  <a:lnTo>
                    <a:pt x="161" y="63"/>
                  </a:lnTo>
                  <a:lnTo>
                    <a:pt x="172" y="61"/>
                  </a:lnTo>
                  <a:lnTo>
                    <a:pt x="186" y="59"/>
                  </a:lnTo>
                  <a:lnTo>
                    <a:pt x="202" y="57"/>
                  </a:lnTo>
                  <a:lnTo>
                    <a:pt x="213" y="54"/>
                  </a:lnTo>
                  <a:lnTo>
                    <a:pt x="229" y="52"/>
                  </a:lnTo>
                  <a:lnTo>
                    <a:pt x="243" y="50"/>
                  </a:lnTo>
                  <a:lnTo>
                    <a:pt x="259" y="48"/>
                  </a:lnTo>
                  <a:lnTo>
                    <a:pt x="272" y="45"/>
                  </a:lnTo>
                  <a:lnTo>
                    <a:pt x="288" y="43"/>
                  </a:lnTo>
                  <a:lnTo>
                    <a:pt x="304" y="41"/>
                  </a:lnTo>
                  <a:lnTo>
                    <a:pt x="320" y="39"/>
                  </a:lnTo>
                  <a:lnTo>
                    <a:pt x="336" y="36"/>
                  </a:lnTo>
                  <a:lnTo>
                    <a:pt x="351" y="34"/>
                  </a:lnTo>
                  <a:lnTo>
                    <a:pt x="367" y="32"/>
                  </a:lnTo>
                  <a:lnTo>
                    <a:pt x="385" y="29"/>
                  </a:lnTo>
                  <a:lnTo>
                    <a:pt x="401" y="27"/>
                  </a:lnTo>
                  <a:lnTo>
                    <a:pt x="417" y="25"/>
                  </a:lnTo>
                  <a:lnTo>
                    <a:pt x="433" y="25"/>
                  </a:lnTo>
                  <a:lnTo>
                    <a:pt x="449" y="23"/>
                  </a:lnTo>
                  <a:lnTo>
                    <a:pt x="465" y="20"/>
                  </a:lnTo>
                  <a:lnTo>
                    <a:pt x="481" y="18"/>
                  </a:lnTo>
                  <a:lnTo>
                    <a:pt x="494" y="16"/>
                  </a:lnTo>
                  <a:lnTo>
                    <a:pt x="510" y="14"/>
                  </a:lnTo>
                  <a:lnTo>
                    <a:pt x="526" y="11"/>
                  </a:lnTo>
                  <a:lnTo>
                    <a:pt x="540" y="11"/>
                  </a:lnTo>
                  <a:lnTo>
                    <a:pt x="555" y="9"/>
                  </a:lnTo>
                  <a:lnTo>
                    <a:pt x="569" y="9"/>
                  </a:lnTo>
                  <a:lnTo>
                    <a:pt x="583" y="7"/>
                  </a:lnTo>
                  <a:lnTo>
                    <a:pt x="596" y="7"/>
                  </a:lnTo>
                  <a:lnTo>
                    <a:pt x="610" y="5"/>
                  </a:lnTo>
                  <a:lnTo>
                    <a:pt x="621" y="5"/>
                  </a:lnTo>
                  <a:lnTo>
                    <a:pt x="632" y="2"/>
                  </a:lnTo>
                  <a:lnTo>
                    <a:pt x="644" y="2"/>
                  </a:lnTo>
                  <a:lnTo>
                    <a:pt x="655" y="2"/>
                  </a:lnTo>
                  <a:lnTo>
                    <a:pt x="664" y="2"/>
                  </a:lnTo>
                  <a:lnTo>
                    <a:pt x="673" y="0"/>
                  </a:lnTo>
                  <a:lnTo>
                    <a:pt x="682" y="0"/>
                  </a:lnTo>
                  <a:lnTo>
                    <a:pt x="689" y="0"/>
                  </a:lnTo>
                  <a:lnTo>
                    <a:pt x="698" y="0"/>
                  </a:lnTo>
                  <a:lnTo>
                    <a:pt x="703" y="0"/>
                  </a:lnTo>
                  <a:lnTo>
                    <a:pt x="710" y="0"/>
                  </a:lnTo>
                  <a:lnTo>
                    <a:pt x="714" y="2"/>
                  </a:lnTo>
                  <a:lnTo>
                    <a:pt x="719" y="2"/>
                  </a:lnTo>
                  <a:lnTo>
                    <a:pt x="723" y="5"/>
                  </a:lnTo>
                  <a:lnTo>
                    <a:pt x="725" y="7"/>
                  </a:lnTo>
                  <a:lnTo>
                    <a:pt x="723" y="9"/>
                  </a:lnTo>
                  <a:lnTo>
                    <a:pt x="716" y="16"/>
                  </a:lnTo>
                  <a:lnTo>
                    <a:pt x="710" y="18"/>
                  </a:lnTo>
                  <a:lnTo>
                    <a:pt x="705" y="20"/>
                  </a:lnTo>
                  <a:lnTo>
                    <a:pt x="698" y="23"/>
                  </a:lnTo>
                  <a:lnTo>
                    <a:pt x="691" y="25"/>
                  </a:lnTo>
                  <a:lnTo>
                    <a:pt x="682" y="27"/>
                  </a:lnTo>
                  <a:lnTo>
                    <a:pt x="673" y="29"/>
                  </a:lnTo>
                  <a:lnTo>
                    <a:pt x="664" y="32"/>
                  </a:lnTo>
                  <a:lnTo>
                    <a:pt x="655" y="34"/>
                  </a:lnTo>
                  <a:lnTo>
                    <a:pt x="644" y="36"/>
                  </a:lnTo>
                  <a:lnTo>
                    <a:pt x="632" y="41"/>
                  </a:lnTo>
                  <a:lnTo>
                    <a:pt x="621" y="43"/>
                  </a:lnTo>
                  <a:lnTo>
                    <a:pt x="610" y="45"/>
                  </a:lnTo>
                  <a:lnTo>
                    <a:pt x="598" y="48"/>
                  </a:lnTo>
                  <a:lnTo>
                    <a:pt x="585" y="52"/>
                  </a:lnTo>
                  <a:lnTo>
                    <a:pt x="574" y="54"/>
                  </a:lnTo>
                  <a:lnTo>
                    <a:pt x="560" y="57"/>
                  </a:lnTo>
                  <a:lnTo>
                    <a:pt x="546" y="59"/>
                  </a:lnTo>
                  <a:lnTo>
                    <a:pt x="533" y="63"/>
                  </a:lnTo>
                  <a:lnTo>
                    <a:pt x="517" y="66"/>
                  </a:lnTo>
                  <a:lnTo>
                    <a:pt x="503" y="68"/>
                  </a:lnTo>
                  <a:lnTo>
                    <a:pt x="487" y="70"/>
                  </a:lnTo>
                  <a:lnTo>
                    <a:pt x="472" y="73"/>
                  </a:lnTo>
                  <a:lnTo>
                    <a:pt x="458" y="77"/>
                  </a:lnTo>
                  <a:lnTo>
                    <a:pt x="442" y="79"/>
                  </a:lnTo>
                  <a:lnTo>
                    <a:pt x="426" y="82"/>
                  </a:lnTo>
                  <a:lnTo>
                    <a:pt x="410" y="84"/>
                  </a:lnTo>
                  <a:lnTo>
                    <a:pt x="395" y="86"/>
                  </a:lnTo>
                  <a:lnTo>
                    <a:pt x="381" y="88"/>
                  </a:lnTo>
                  <a:lnTo>
                    <a:pt x="365" y="91"/>
                  </a:lnTo>
                  <a:lnTo>
                    <a:pt x="349" y="95"/>
                  </a:lnTo>
                  <a:lnTo>
                    <a:pt x="333" y="97"/>
                  </a:lnTo>
                  <a:lnTo>
                    <a:pt x="317" y="100"/>
                  </a:lnTo>
                  <a:lnTo>
                    <a:pt x="302" y="102"/>
                  </a:lnTo>
                  <a:lnTo>
                    <a:pt x="286" y="104"/>
                  </a:lnTo>
                  <a:lnTo>
                    <a:pt x="272" y="107"/>
                  </a:lnTo>
                  <a:lnTo>
                    <a:pt x="256" y="109"/>
                  </a:lnTo>
                  <a:lnTo>
                    <a:pt x="240" y="111"/>
                  </a:lnTo>
                  <a:lnTo>
                    <a:pt x="227" y="111"/>
                  </a:lnTo>
                  <a:lnTo>
                    <a:pt x="211" y="113"/>
                  </a:lnTo>
                  <a:lnTo>
                    <a:pt x="197" y="118"/>
                  </a:lnTo>
                  <a:lnTo>
                    <a:pt x="181" y="118"/>
                  </a:lnTo>
                  <a:lnTo>
                    <a:pt x="168" y="120"/>
                  </a:lnTo>
                  <a:lnTo>
                    <a:pt x="154" y="120"/>
                  </a:lnTo>
                  <a:lnTo>
                    <a:pt x="143" y="122"/>
                  </a:lnTo>
                  <a:lnTo>
                    <a:pt x="129" y="125"/>
                  </a:lnTo>
                  <a:lnTo>
                    <a:pt x="118" y="125"/>
                  </a:lnTo>
                  <a:lnTo>
                    <a:pt x="107" y="127"/>
                  </a:lnTo>
                  <a:lnTo>
                    <a:pt x="95" y="129"/>
                  </a:lnTo>
                  <a:lnTo>
                    <a:pt x="84" y="129"/>
                  </a:lnTo>
                  <a:lnTo>
                    <a:pt x="73" y="131"/>
                  </a:lnTo>
                  <a:lnTo>
                    <a:pt x="64" y="131"/>
                  </a:lnTo>
                  <a:lnTo>
                    <a:pt x="55" y="134"/>
                  </a:lnTo>
                  <a:lnTo>
                    <a:pt x="45" y="134"/>
                  </a:lnTo>
                  <a:lnTo>
                    <a:pt x="39" y="134"/>
                  </a:lnTo>
                  <a:lnTo>
                    <a:pt x="30" y="134"/>
                  </a:lnTo>
                  <a:lnTo>
                    <a:pt x="25" y="136"/>
                  </a:lnTo>
                  <a:lnTo>
                    <a:pt x="18" y="136"/>
                  </a:lnTo>
                  <a:lnTo>
                    <a:pt x="14" y="136"/>
                  </a:lnTo>
                  <a:lnTo>
                    <a:pt x="9" y="136"/>
                  </a:lnTo>
                  <a:lnTo>
                    <a:pt x="5" y="136"/>
                  </a:lnTo>
                  <a:lnTo>
                    <a:pt x="0" y="134"/>
                  </a:lnTo>
                  <a:lnTo>
                    <a:pt x="5" y="127"/>
                  </a:lnTo>
                  <a:lnTo>
                    <a:pt x="9" y="120"/>
                  </a:lnTo>
                  <a:lnTo>
                    <a:pt x="18" y="113"/>
                  </a:lnTo>
                  <a:lnTo>
                    <a:pt x="27" y="107"/>
                  </a:lnTo>
                  <a:lnTo>
                    <a:pt x="36" y="100"/>
                  </a:lnTo>
                  <a:lnTo>
                    <a:pt x="45" y="95"/>
                  </a:lnTo>
                  <a:lnTo>
                    <a:pt x="50" y="91"/>
                  </a:lnTo>
                  <a:lnTo>
                    <a:pt x="52" y="91"/>
                  </a:lnTo>
                  <a:lnTo>
                    <a:pt x="52" y="9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3294" y="2241"/>
              <a:ext cx="49" cy="471"/>
            </a:xfrm>
            <a:custGeom>
              <a:avLst/>
              <a:gdLst>
                <a:gd name="T0" fmla="*/ 2 w 50"/>
                <a:gd name="T1" fmla="*/ 84 h 471"/>
                <a:gd name="T2" fmla="*/ 0 w 50"/>
                <a:gd name="T3" fmla="*/ 122 h 471"/>
                <a:gd name="T4" fmla="*/ 0 w 50"/>
                <a:gd name="T5" fmla="*/ 159 h 471"/>
                <a:gd name="T6" fmla="*/ 0 w 50"/>
                <a:gd name="T7" fmla="*/ 195 h 471"/>
                <a:gd name="T8" fmla="*/ 2 w 50"/>
                <a:gd name="T9" fmla="*/ 229 h 471"/>
                <a:gd name="T10" fmla="*/ 5 w 50"/>
                <a:gd name="T11" fmla="*/ 261 h 471"/>
                <a:gd name="T12" fmla="*/ 7 w 50"/>
                <a:gd name="T13" fmla="*/ 292 h 471"/>
                <a:gd name="T14" fmla="*/ 11 w 50"/>
                <a:gd name="T15" fmla="*/ 322 h 471"/>
                <a:gd name="T16" fmla="*/ 14 w 50"/>
                <a:gd name="T17" fmla="*/ 347 h 471"/>
                <a:gd name="T18" fmla="*/ 18 w 50"/>
                <a:gd name="T19" fmla="*/ 372 h 471"/>
                <a:gd name="T20" fmla="*/ 23 w 50"/>
                <a:gd name="T21" fmla="*/ 397 h 471"/>
                <a:gd name="T22" fmla="*/ 27 w 50"/>
                <a:gd name="T23" fmla="*/ 415 h 471"/>
                <a:gd name="T24" fmla="*/ 30 w 50"/>
                <a:gd name="T25" fmla="*/ 433 h 471"/>
                <a:gd name="T26" fmla="*/ 36 w 50"/>
                <a:gd name="T27" fmla="*/ 451 h 471"/>
                <a:gd name="T28" fmla="*/ 43 w 50"/>
                <a:gd name="T29" fmla="*/ 469 h 471"/>
                <a:gd name="T30" fmla="*/ 48 w 50"/>
                <a:gd name="T31" fmla="*/ 467 h 471"/>
                <a:gd name="T32" fmla="*/ 50 w 50"/>
                <a:gd name="T33" fmla="*/ 447 h 471"/>
                <a:gd name="T34" fmla="*/ 45 w 50"/>
                <a:gd name="T35" fmla="*/ 428 h 471"/>
                <a:gd name="T36" fmla="*/ 45 w 50"/>
                <a:gd name="T37" fmla="*/ 408 h 471"/>
                <a:gd name="T38" fmla="*/ 45 w 50"/>
                <a:gd name="T39" fmla="*/ 388 h 471"/>
                <a:gd name="T40" fmla="*/ 45 w 50"/>
                <a:gd name="T41" fmla="*/ 367 h 471"/>
                <a:gd name="T42" fmla="*/ 43 w 50"/>
                <a:gd name="T43" fmla="*/ 345 h 471"/>
                <a:gd name="T44" fmla="*/ 43 w 50"/>
                <a:gd name="T45" fmla="*/ 320 h 471"/>
                <a:gd name="T46" fmla="*/ 43 w 50"/>
                <a:gd name="T47" fmla="*/ 295 h 471"/>
                <a:gd name="T48" fmla="*/ 43 w 50"/>
                <a:gd name="T49" fmla="*/ 270 h 471"/>
                <a:gd name="T50" fmla="*/ 41 w 50"/>
                <a:gd name="T51" fmla="*/ 243 h 471"/>
                <a:gd name="T52" fmla="*/ 41 w 50"/>
                <a:gd name="T53" fmla="*/ 218 h 471"/>
                <a:gd name="T54" fmla="*/ 41 w 50"/>
                <a:gd name="T55" fmla="*/ 193 h 471"/>
                <a:gd name="T56" fmla="*/ 39 w 50"/>
                <a:gd name="T57" fmla="*/ 168 h 471"/>
                <a:gd name="T58" fmla="*/ 39 w 50"/>
                <a:gd name="T59" fmla="*/ 143 h 471"/>
                <a:gd name="T60" fmla="*/ 39 w 50"/>
                <a:gd name="T61" fmla="*/ 120 h 471"/>
                <a:gd name="T62" fmla="*/ 36 w 50"/>
                <a:gd name="T63" fmla="*/ 98 h 471"/>
                <a:gd name="T64" fmla="*/ 36 w 50"/>
                <a:gd name="T65" fmla="*/ 79 h 471"/>
                <a:gd name="T66" fmla="*/ 34 w 50"/>
                <a:gd name="T67" fmla="*/ 59 h 471"/>
                <a:gd name="T68" fmla="*/ 34 w 50"/>
                <a:gd name="T69" fmla="*/ 43 h 471"/>
                <a:gd name="T70" fmla="*/ 32 w 50"/>
                <a:gd name="T71" fmla="*/ 27 h 471"/>
                <a:gd name="T72" fmla="*/ 30 w 50"/>
                <a:gd name="T73" fmla="*/ 11 h 471"/>
                <a:gd name="T74" fmla="*/ 20 w 50"/>
                <a:gd name="T75" fmla="*/ 0 h 471"/>
                <a:gd name="T76" fmla="*/ 14 w 50"/>
                <a:gd name="T77" fmla="*/ 9 h 471"/>
                <a:gd name="T78" fmla="*/ 9 w 50"/>
                <a:gd name="T79" fmla="*/ 27 h 471"/>
                <a:gd name="T80" fmla="*/ 7 w 50"/>
                <a:gd name="T81" fmla="*/ 45 h 471"/>
                <a:gd name="T82" fmla="*/ 5 w 50"/>
                <a:gd name="T83" fmla="*/ 5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471">
                  <a:moveTo>
                    <a:pt x="5" y="59"/>
                  </a:moveTo>
                  <a:lnTo>
                    <a:pt x="2" y="73"/>
                  </a:lnTo>
                  <a:lnTo>
                    <a:pt x="2" y="84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0" y="136"/>
                  </a:lnTo>
                  <a:lnTo>
                    <a:pt x="0" y="147"/>
                  </a:lnTo>
                  <a:lnTo>
                    <a:pt x="0" y="159"/>
                  </a:lnTo>
                  <a:lnTo>
                    <a:pt x="0" y="172"/>
                  </a:lnTo>
                  <a:lnTo>
                    <a:pt x="0" y="184"/>
                  </a:lnTo>
                  <a:lnTo>
                    <a:pt x="0" y="195"/>
                  </a:lnTo>
                  <a:lnTo>
                    <a:pt x="2" y="206"/>
                  </a:lnTo>
                  <a:lnTo>
                    <a:pt x="2" y="218"/>
                  </a:lnTo>
                  <a:lnTo>
                    <a:pt x="2" y="229"/>
                  </a:lnTo>
                  <a:lnTo>
                    <a:pt x="5" y="240"/>
                  </a:lnTo>
                  <a:lnTo>
                    <a:pt x="5" y="252"/>
                  </a:lnTo>
                  <a:lnTo>
                    <a:pt x="5" y="261"/>
                  </a:lnTo>
                  <a:lnTo>
                    <a:pt x="7" y="272"/>
                  </a:lnTo>
                  <a:lnTo>
                    <a:pt x="7" y="281"/>
                  </a:lnTo>
                  <a:lnTo>
                    <a:pt x="7" y="292"/>
                  </a:lnTo>
                  <a:lnTo>
                    <a:pt x="7" y="301"/>
                  </a:lnTo>
                  <a:lnTo>
                    <a:pt x="9" y="313"/>
                  </a:lnTo>
                  <a:lnTo>
                    <a:pt x="11" y="322"/>
                  </a:lnTo>
                  <a:lnTo>
                    <a:pt x="14" y="331"/>
                  </a:lnTo>
                  <a:lnTo>
                    <a:pt x="14" y="338"/>
                  </a:lnTo>
                  <a:lnTo>
                    <a:pt x="14" y="347"/>
                  </a:lnTo>
                  <a:lnTo>
                    <a:pt x="16" y="356"/>
                  </a:lnTo>
                  <a:lnTo>
                    <a:pt x="18" y="365"/>
                  </a:lnTo>
                  <a:lnTo>
                    <a:pt x="18" y="372"/>
                  </a:lnTo>
                  <a:lnTo>
                    <a:pt x="20" y="381"/>
                  </a:lnTo>
                  <a:lnTo>
                    <a:pt x="23" y="388"/>
                  </a:lnTo>
                  <a:lnTo>
                    <a:pt x="23" y="397"/>
                  </a:lnTo>
                  <a:lnTo>
                    <a:pt x="23" y="401"/>
                  </a:lnTo>
                  <a:lnTo>
                    <a:pt x="25" y="408"/>
                  </a:lnTo>
                  <a:lnTo>
                    <a:pt x="27" y="415"/>
                  </a:lnTo>
                  <a:lnTo>
                    <a:pt x="30" y="422"/>
                  </a:lnTo>
                  <a:lnTo>
                    <a:pt x="30" y="426"/>
                  </a:lnTo>
                  <a:lnTo>
                    <a:pt x="30" y="433"/>
                  </a:lnTo>
                  <a:lnTo>
                    <a:pt x="32" y="437"/>
                  </a:lnTo>
                  <a:lnTo>
                    <a:pt x="34" y="442"/>
                  </a:lnTo>
                  <a:lnTo>
                    <a:pt x="36" y="451"/>
                  </a:lnTo>
                  <a:lnTo>
                    <a:pt x="39" y="458"/>
                  </a:lnTo>
                  <a:lnTo>
                    <a:pt x="39" y="462"/>
                  </a:lnTo>
                  <a:lnTo>
                    <a:pt x="43" y="469"/>
                  </a:lnTo>
                  <a:lnTo>
                    <a:pt x="45" y="471"/>
                  </a:lnTo>
                  <a:lnTo>
                    <a:pt x="48" y="471"/>
                  </a:lnTo>
                  <a:lnTo>
                    <a:pt x="48" y="467"/>
                  </a:lnTo>
                  <a:lnTo>
                    <a:pt x="50" y="460"/>
                  </a:lnTo>
                  <a:lnTo>
                    <a:pt x="50" y="453"/>
                  </a:lnTo>
                  <a:lnTo>
                    <a:pt x="50" y="447"/>
                  </a:lnTo>
                  <a:lnTo>
                    <a:pt x="48" y="440"/>
                  </a:lnTo>
                  <a:lnTo>
                    <a:pt x="48" y="433"/>
                  </a:lnTo>
                  <a:lnTo>
                    <a:pt x="45" y="428"/>
                  </a:lnTo>
                  <a:lnTo>
                    <a:pt x="45" y="422"/>
                  </a:lnTo>
                  <a:lnTo>
                    <a:pt x="45" y="415"/>
                  </a:lnTo>
                  <a:lnTo>
                    <a:pt x="45" y="408"/>
                  </a:lnTo>
                  <a:lnTo>
                    <a:pt x="45" y="401"/>
                  </a:lnTo>
                  <a:lnTo>
                    <a:pt x="45" y="397"/>
                  </a:lnTo>
                  <a:lnTo>
                    <a:pt x="45" y="388"/>
                  </a:lnTo>
                  <a:lnTo>
                    <a:pt x="45" y="381"/>
                  </a:lnTo>
                  <a:lnTo>
                    <a:pt x="45" y="374"/>
                  </a:lnTo>
                  <a:lnTo>
                    <a:pt x="45" y="367"/>
                  </a:lnTo>
                  <a:lnTo>
                    <a:pt x="43" y="360"/>
                  </a:lnTo>
                  <a:lnTo>
                    <a:pt x="43" y="351"/>
                  </a:lnTo>
                  <a:lnTo>
                    <a:pt x="43" y="345"/>
                  </a:lnTo>
                  <a:lnTo>
                    <a:pt x="43" y="338"/>
                  </a:lnTo>
                  <a:lnTo>
                    <a:pt x="43" y="329"/>
                  </a:lnTo>
                  <a:lnTo>
                    <a:pt x="43" y="320"/>
                  </a:lnTo>
                  <a:lnTo>
                    <a:pt x="43" y="311"/>
                  </a:lnTo>
                  <a:lnTo>
                    <a:pt x="43" y="304"/>
                  </a:lnTo>
                  <a:lnTo>
                    <a:pt x="43" y="295"/>
                  </a:lnTo>
                  <a:lnTo>
                    <a:pt x="43" y="286"/>
                  </a:lnTo>
                  <a:lnTo>
                    <a:pt x="43" y="277"/>
                  </a:lnTo>
                  <a:lnTo>
                    <a:pt x="43" y="270"/>
                  </a:lnTo>
                  <a:lnTo>
                    <a:pt x="41" y="261"/>
                  </a:lnTo>
                  <a:lnTo>
                    <a:pt x="41" y="252"/>
                  </a:lnTo>
                  <a:lnTo>
                    <a:pt x="41" y="243"/>
                  </a:lnTo>
                  <a:lnTo>
                    <a:pt x="41" y="236"/>
                  </a:lnTo>
                  <a:lnTo>
                    <a:pt x="41" y="227"/>
                  </a:lnTo>
                  <a:lnTo>
                    <a:pt x="41" y="218"/>
                  </a:lnTo>
                  <a:lnTo>
                    <a:pt x="41" y="209"/>
                  </a:lnTo>
                  <a:lnTo>
                    <a:pt x="41" y="202"/>
                  </a:lnTo>
                  <a:lnTo>
                    <a:pt x="41" y="193"/>
                  </a:lnTo>
                  <a:lnTo>
                    <a:pt x="41" y="184"/>
                  </a:lnTo>
                  <a:lnTo>
                    <a:pt x="39" y="175"/>
                  </a:lnTo>
                  <a:lnTo>
                    <a:pt x="39" y="168"/>
                  </a:lnTo>
                  <a:lnTo>
                    <a:pt x="39" y="159"/>
                  </a:lnTo>
                  <a:lnTo>
                    <a:pt x="39" y="150"/>
                  </a:lnTo>
                  <a:lnTo>
                    <a:pt x="39" y="143"/>
                  </a:lnTo>
                  <a:lnTo>
                    <a:pt x="39" y="136"/>
                  </a:lnTo>
                  <a:lnTo>
                    <a:pt x="39" y="127"/>
                  </a:lnTo>
                  <a:lnTo>
                    <a:pt x="39" y="120"/>
                  </a:lnTo>
                  <a:lnTo>
                    <a:pt x="39" y="113"/>
                  </a:lnTo>
                  <a:lnTo>
                    <a:pt x="39" y="104"/>
                  </a:lnTo>
                  <a:lnTo>
                    <a:pt x="36" y="98"/>
                  </a:lnTo>
                  <a:lnTo>
                    <a:pt x="36" y="91"/>
                  </a:lnTo>
                  <a:lnTo>
                    <a:pt x="36" y="84"/>
                  </a:lnTo>
                  <a:lnTo>
                    <a:pt x="36" y="79"/>
                  </a:lnTo>
                  <a:lnTo>
                    <a:pt x="36" y="73"/>
                  </a:lnTo>
                  <a:lnTo>
                    <a:pt x="36" y="66"/>
                  </a:lnTo>
                  <a:lnTo>
                    <a:pt x="34" y="59"/>
                  </a:lnTo>
                  <a:lnTo>
                    <a:pt x="34" y="54"/>
                  </a:lnTo>
                  <a:lnTo>
                    <a:pt x="34" y="50"/>
                  </a:lnTo>
                  <a:lnTo>
                    <a:pt x="34" y="43"/>
                  </a:lnTo>
                  <a:lnTo>
                    <a:pt x="34" y="39"/>
                  </a:lnTo>
                  <a:lnTo>
                    <a:pt x="34" y="34"/>
                  </a:lnTo>
                  <a:lnTo>
                    <a:pt x="32" y="27"/>
                  </a:lnTo>
                  <a:lnTo>
                    <a:pt x="32" y="20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1" y="14"/>
                  </a:lnTo>
                  <a:lnTo>
                    <a:pt x="11" y="20"/>
                  </a:lnTo>
                  <a:lnTo>
                    <a:pt x="9" y="27"/>
                  </a:lnTo>
                  <a:lnTo>
                    <a:pt x="7" y="34"/>
                  </a:lnTo>
                  <a:lnTo>
                    <a:pt x="7" y="39"/>
                  </a:lnTo>
                  <a:lnTo>
                    <a:pt x="7" y="45"/>
                  </a:lnTo>
                  <a:lnTo>
                    <a:pt x="5" y="50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5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3256" y="2288"/>
              <a:ext cx="421" cy="376"/>
            </a:xfrm>
            <a:custGeom>
              <a:avLst/>
              <a:gdLst>
                <a:gd name="T0" fmla="*/ 20 w 421"/>
                <a:gd name="T1" fmla="*/ 4 h 376"/>
                <a:gd name="T2" fmla="*/ 27 w 421"/>
                <a:gd name="T3" fmla="*/ 16 h 376"/>
                <a:gd name="T4" fmla="*/ 38 w 421"/>
                <a:gd name="T5" fmla="*/ 27 h 376"/>
                <a:gd name="T6" fmla="*/ 47 w 421"/>
                <a:gd name="T7" fmla="*/ 40 h 376"/>
                <a:gd name="T8" fmla="*/ 61 w 421"/>
                <a:gd name="T9" fmla="*/ 54 h 376"/>
                <a:gd name="T10" fmla="*/ 74 w 421"/>
                <a:gd name="T11" fmla="*/ 68 h 376"/>
                <a:gd name="T12" fmla="*/ 88 w 421"/>
                <a:gd name="T13" fmla="*/ 81 h 376"/>
                <a:gd name="T14" fmla="*/ 106 w 421"/>
                <a:gd name="T15" fmla="*/ 97 h 376"/>
                <a:gd name="T16" fmla="*/ 122 w 421"/>
                <a:gd name="T17" fmla="*/ 111 h 376"/>
                <a:gd name="T18" fmla="*/ 138 w 421"/>
                <a:gd name="T19" fmla="*/ 127 h 376"/>
                <a:gd name="T20" fmla="*/ 156 w 421"/>
                <a:gd name="T21" fmla="*/ 142 h 376"/>
                <a:gd name="T22" fmla="*/ 174 w 421"/>
                <a:gd name="T23" fmla="*/ 158 h 376"/>
                <a:gd name="T24" fmla="*/ 194 w 421"/>
                <a:gd name="T25" fmla="*/ 174 h 376"/>
                <a:gd name="T26" fmla="*/ 213 w 421"/>
                <a:gd name="T27" fmla="*/ 188 h 376"/>
                <a:gd name="T28" fmla="*/ 231 w 421"/>
                <a:gd name="T29" fmla="*/ 204 h 376"/>
                <a:gd name="T30" fmla="*/ 251 w 421"/>
                <a:gd name="T31" fmla="*/ 220 h 376"/>
                <a:gd name="T32" fmla="*/ 269 w 421"/>
                <a:gd name="T33" fmla="*/ 235 h 376"/>
                <a:gd name="T34" fmla="*/ 287 w 421"/>
                <a:gd name="T35" fmla="*/ 249 h 376"/>
                <a:gd name="T36" fmla="*/ 303 w 421"/>
                <a:gd name="T37" fmla="*/ 263 h 376"/>
                <a:gd name="T38" fmla="*/ 321 w 421"/>
                <a:gd name="T39" fmla="*/ 276 h 376"/>
                <a:gd name="T40" fmla="*/ 337 w 421"/>
                <a:gd name="T41" fmla="*/ 290 h 376"/>
                <a:gd name="T42" fmla="*/ 351 w 421"/>
                <a:gd name="T43" fmla="*/ 301 h 376"/>
                <a:gd name="T44" fmla="*/ 367 w 421"/>
                <a:gd name="T45" fmla="*/ 312 h 376"/>
                <a:gd name="T46" fmla="*/ 378 w 421"/>
                <a:gd name="T47" fmla="*/ 324 h 376"/>
                <a:gd name="T48" fmla="*/ 396 w 421"/>
                <a:gd name="T49" fmla="*/ 337 h 376"/>
                <a:gd name="T50" fmla="*/ 412 w 421"/>
                <a:gd name="T51" fmla="*/ 353 h 376"/>
                <a:gd name="T52" fmla="*/ 421 w 421"/>
                <a:gd name="T53" fmla="*/ 367 h 376"/>
                <a:gd name="T54" fmla="*/ 421 w 421"/>
                <a:gd name="T55" fmla="*/ 374 h 376"/>
                <a:gd name="T56" fmla="*/ 414 w 421"/>
                <a:gd name="T57" fmla="*/ 376 h 376"/>
                <a:gd name="T58" fmla="*/ 401 w 421"/>
                <a:gd name="T59" fmla="*/ 374 h 376"/>
                <a:gd name="T60" fmla="*/ 385 w 421"/>
                <a:gd name="T61" fmla="*/ 369 h 376"/>
                <a:gd name="T62" fmla="*/ 369 w 421"/>
                <a:gd name="T63" fmla="*/ 362 h 376"/>
                <a:gd name="T64" fmla="*/ 351 w 421"/>
                <a:gd name="T65" fmla="*/ 355 h 376"/>
                <a:gd name="T66" fmla="*/ 330 w 421"/>
                <a:gd name="T67" fmla="*/ 344 h 376"/>
                <a:gd name="T68" fmla="*/ 310 w 421"/>
                <a:gd name="T69" fmla="*/ 333 h 376"/>
                <a:gd name="T70" fmla="*/ 290 w 421"/>
                <a:gd name="T71" fmla="*/ 319 h 376"/>
                <a:gd name="T72" fmla="*/ 274 w 421"/>
                <a:gd name="T73" fmla="*/ 310 h 376"/>
                <a:gd name="T74" fmla="*/ 262 w 421"/>
                <a:gd name="T75" fmla="*/ 301 h 376"/>
                <a:gd name="T76" fmla="*/ 247 w 421"/>
                <a:gd name="T77" fmla="*/ 290 h 376"/>
                <a:gd name="T78" fmla="*/ 226 w 421"/>
                <a:gd name="T79" fmla="*/ 276 h 376"/>
                <a:gd name="T80" fmla="*/ 206 w 421"/>
                <a:gd name="T81" fmla="*/ 263 h 376"/>
                <a:gd name="T82" fmla="*/ 190 w 421"/>
                <a:gd name="T83" fmla="*/ 249 h 376"/>
                <a:gd name="T84" fmla="*/ 172 w 421"/>
                <a:gd name="T85" fmla="*/ 235 h 376"/>
                <a:gd name="T86" fmla="*/ 158 w 421"/>
                <a:gd name="T87" fmla="*/ 224 h 376"/>
                <a:gd name="T88" fmla="*/ 147 w 421"/>
                <a:gd name="T89" fmla="*/ 213 h 376"/>
                <a:gd name="T90" fmla="*/ 138 w 421"/>
                <a:gd name="T91" fmla="*/ 204 h 376"/>
                <a:gd name="T92" fmla="*/ 129 w 421"/>
                <a:gd name="T93" fmla="*/ 190 h 376"/>
                <a:gd name="T94" fmla="*/ 117 w 421"/>
                <a:gd name="T95" fmla="*/ 176 h 376"/>
                <a:gd name="T96" fmla="*/ 106 w 421"/>
                <a:gd name="T97" fmla="*/ 161 h 376"/>
                <a:gd name="T98" fmla="*/ 95 w 421"/>
                <a:gd name="T99" fmla="*/ 145 h 376"/>
                <a:gd name="T100" fmla="*/ 83 w 421"/>
                <a:gd name="T101" fmla="*/ 129 h 376"/>
                <a:gd name="T102" fmla="*/ 70 w 421"/>
                <a:gd name="T103" fmla="*/ 111 h 376"/>
                <a:gd name="T104" fmla="*/ 58 w 421"/>
                <a:gd name="T105" fmla="*/ 95 h 376"/>
                <a:gd name="T106" fmla="*/ 47 w 421"/>
                <a:gd name="T107" fmla="*/ 79 h 376"/>
                <a:gd name="T108" fmla="*/ 36 w 421"/>
                <a:gd name="T109" fmla="*/ 61 h 376"/>
                <a:gd name="T110" fmla="*/ 27 w 421"/>
                <a:gd name="T111" fmla="*/ 47 h 376"/>
                <a:gd name="T112" fmla="*/ 18 w 421"/>
                <a:gd name="T113" fmla="*/ 34 h 376"/>
                <a:gd name="T114" fmla="*/ 11 w 421"/>
                <a:gd name="T115" fmla="*/ 22 h 376"/>
                <a:gd name="T116" fmla="*/ 4 w 421"/>
                <a:gd name="T117" fmla="*/ 13 h 376"/>
                <a:gd name="T118" fmla="*/ 0 w 421"/>
                <a:gd name="T119" fmla="*/ 4 h 376"/>
                <a:gd name="T120" fmla="*/ 18 w 421"/>
                <a:gd name="T121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376">
                  <a:moveTo>
                    <a:pt x="18" y="0"/>
                  </a:moveTo>
                  <a:lnTo>
                    <a:pt x="20" y="4"/>
                  </a:lnTo>
                  <a:lnTo>
                    <a:pt x="22" y="9"/>
                  </a:lnTo>
                  <a:lnTo>
                    <a:pt x="27" y="16"/>
                  </a:lnTo>
                  <a:lnTo>
                    <a:pt x="31" y="22"/>
                  </a:lnTo>
                  <a:lnTo>
                    <a:pt x="38" y="27"/>
                  </a:lnTo>
                  <a:lnTo>
                    <a:pt x="43" y="34"/>
                  </a:lnTo>
                  <a:lnTo>
                    <a:pt x="47" y="40"/>
                  </a:lnTo>
                  <a:lnTo>
                    <a:pt x="54" y="47"/>
                  </a:lnTo>
                  <a:lnTo>
                    <a:pt x="61" y="54"/>
                  </a:lnTo>
                  <a:lnTo>
                    <a:pt x="68" y="61"/>
                  </a:lnTo>
                  <a:lnTo>
                    <a:pt x="74" y="68"/>
                  </a:lnTo>
                  <a:lnTo>
                    <a:pt x="81" y="74"/>
                  </a:lnTo>
                  <a:lnTo>
                    <a:pt x="88" y="81"/>
                  </a:lnTo>
                  <a:lnTo>
                    <a:pt x="97" y="90"/>
                  </a:lnTo>
                  <a:lnTo>
                    <a:pt x="106" y="97"/>
                  </a:lnTo>
                  <a:lnTo>
                    <a:pt x="115" y="104"/>
                  </a:lnTo>
                  <a:lnTo>
                    <a:pt x="122" y="111"/>
                  </a:lnTo>
                  <a:lnTo>
                    <a:pt x="129" y="120"/>
                  </a:lnTo>
                  <a:lnTo>
                    <a:pt x="138" y="127"/>
                  </a:lnTo>
                  <a:lnTo>
                    <a:pt x="147" y="133"/>
                  </a:lnTo>
                  <a:lnTo>
                    <a:pt x="156" y="142"/>
                  </a:lnTo>
                  <a:lnTo>
                    <a:pt x="167" y="152"/>
                  </a:lnTo>
                  <a:lnTo>
                    <a:pt x="174" y="158"/>
                  </a:lnTo>
                  <a:lnTo>
                    <a:pt x="185" y="165"/>
                  </a:lnTo>
                  <a:lnTo>
                    <a:pt x="194" y="174"/>
                  </a:lnTo>
                  <a:lnTo>
                    <a:pt x="204" y="181"/>
                  </a:lnTo>
                  <a:lnTo>
                    <a:pt x="213" y="188"/>
                  </a:lnTo>
                  <a:lnTo>
                    <a:pt x="222" y="197"/>
                  </a:lnTo>
                  <a:lnTo>
                    <a:pt x="231" y="204"/>
                  </a:lnTo>
                  <a:lnTo>
                    <a:pt x="240" y="213"/>
                  </a:lnTo>
                  <a:lnTo>
                    <a:pt x="251" y="220"/>
                  </a:lnTo>
                  <a:lnTo>
                    <a:pt x="260" y="229"/>
                  </a:lnTo>
                  <a:lnTo>
                    <a:pt x="269" y="235"/>
                  </a:lnTo>
                  <a:lnTo>
                    <a:pt x="278" y="242"/>
                  </a:lnTo>
                  <a:lnTo>
                    <a:pt x="287" y="249"/>
                  </a:lnTo>
                  <a:lnTo>
                    <a:pt x="296" y="256"/>
                  </a:lnTo>
                  <a:lnTo>
                    <a:pt x="303" y="263"/>
                  </a:lnTo>
                  <a:lnTo>
                    <a:pt x="312" y="269"/>
                  </a:lnTo>
                  <a:lnTo>
                    <a:pt x="321" y="276"/>
                  </a:lnTo>
                  <a:lnTo>
                    <a:pt x="328" y="283"/>
                  </a:lnTo>
                  <a:lnTo>
                    <a:pt x="337" y="290"/>
                  </a:lnTo>
                  <a:lnTo>
                    <a:pt x="344" y="294"/>
                  </a:lnTo>
                  <a:lnTo>
                    <a:pt x="351" y="301"/>
                  </a:lnTo>
                  <a:lnTo>
                    <a:pt x="360" y="306"/>
                  </a:lnTo>
                  <a:lnTo>
                    <a:pt x="367" y="312"/>
                  </a:lnTo>
                  <a:lnTo>
                    <a:pt x="374" y="317"/>
                  </a:lnTo>
                  <a:lnTo>
                    <a:pt x="378" y="324"/>
                  </a:lnTo>
                  <a:lnTo>
                    <a:pt x="385" y="331"/>
                  </a:lnTo>
                  <a:lnTo>
                    <a:pt x="396" y="337"/>
                  </a:lnTo>
                  <a:lnTo>
                    <a:pt x="405" y="346"/>
                  </a:lnTo>
                  <a:lnTo>
                    <a:pt x="412" y="353"/>
                  </a:lnTo>
                  <a:lnTo>
                    <a:pt x="417" y="362"/>
                  </a:lnTo>
                  <a:lnTo>
                    <a:pt x="421" y="367"/>
                  </a:lnTo>
                  <a:lnTo>
                    <a:pt x="421" y="371"/>
                  </a:lnTo>
                  <a:lnTo>
                    <a:pt x="421" y="374"/>
                  </a:lnTo>
                  <a:lnTo>
                    <a:pt x="419" y="376"/>
                  </a:lnTo>
                  <a:lnTo>
                    <a:pt x="414" y="376"/>
                  </a:lnTo>
                  <a:lnTo>
                    <a:pt x="408" y="376"/>
                  </a:lnTo>
                  <a:lnTo>
                    <a:pt x="401" y="374"/>
                  </a:lnTo>
                  <a:lnTo>
                    <a:pt x="394" y="374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69" y="362"/>
                  </a:lnTo>
                  <a:lnTo>
                    <a:pt x="360" y="360"/>
                  </a:lnTo>
                  <a:lnTo>
                    <a:pt x="351" y="355"/>
                  </a:lnTo>
                  <a:lnTo>
                    <a:pt x="342" y="351"/>
                  </a:lnTo>
                  <a:lnTo>
                    <a:pt x="330" y="344"/>
                  </a:lnTo>
                  <a:lnTo>
                    <a:pt x="321" y="340"/>
                  </a:lnTo>
                  <a:lnTo>
                    <a:pt x="310" y="333"/>
                  </a:lnTo>
                  <a:lnTo>
                    <a:pt x="301" y="326"/>
                  </a:lnTo>
                  <a:lnTo>
                    <a:pt x="290" y="319"/>
                  </a:lnTo>
                  <a:lnTo>
                    <a:pt x="281" y="312"/>
                  </a:lnTo>
                  <a:lnTo>
                    <a:pt x="274" y="310"/>
                  </a:lnTo>
                  <a:lnTo>
                    <a:pt x="269" y="306"/>
                  </a:lnTo>
                  <a:lnTo>
                    <a:pt x="262" y="301"/>
                  </a:lnTo>
                  <a:lnTo>
                    <a:pt x="258" y="299"/>
                  </a:lnTo>
                  <a:lnTo>
                    <a:pt x="247" y="290"/>
                  </a:lnTo>
                  <a:lnTo>
                    <a:pt x="238" y="285"/>
                  </a:lnTo>
                  <a:lnTo>
                    <a:pt x="226" y="276"/>
                  </a:lnTo>
                  <a:lnTo>
                    <a:pt x="217" y="269"/>
                  </a:lnTo>
                  <a:lnTo>
                    <a:pt x="206" y="263"/>
                  </a:lnTo>
                  <a:lnTo>
                    <a:pt x="199" y="256"/>
                  </a:lnTo>
                  <a:lnTo>
                    <a:pt x="190" y="249"/>
                  </a:lnTo>
                  <a:lnTo>
                    <a:pt x="181" y="242"/>
                  </a:lnTo>
                  <a:lnTo>
                    <a:pt x="172" y="235"/>
                  </a:lnTo>
                  <a:lnTo>
                    <a:pt x="165" y="229"/>
                  </a:lnTo>
                  <a:lnTo>
                    <a:pt x="158" y="224"/>
                  </a:lnTo>
                  <a:lnTo>
                    <a:pt x="151" y="217"/>
                  </a:lnTo>
                  <a:lnTo>
                    <a:pt x="147" y="213"/>
                  </a:lnTo>
                  <a:lnTo>
                    <a:pt x="145" y="208"/>
                  </a:lnTo>
                  <a:lnTo>
                    <a:pt x="138" y="204"/>
                  </a:lnTo>
                  <a:lnTo>
                    <a:pt x="133" y="197"/>
                  </a:lnTo>
                  <a:lnTo>
                    <a:pt x="129" y="190"/>
                  </a:lnTo>
                  <a:lnTo>
                    <a:pt x="124" y="183"/>
                  </a:lnTo>
                  <a:lnTo>
                    <a:pt x="117" y="176"/>
                  </a:lnTo>
                  <a:lnTo>
                    <a:pt x="113" y="170"/>
                  </a:lnTo>
                  <a:lnTo>
                    <a:pt x="106" y="161"/>
                  </a:lnTo>
                  <a:lnTo>
                    <a:pt x="102" y="154"/>
                  </a:lnTo>
                  <a:lnTo>
                    <a:pt x="95" y="145"/>
                  </a:lnTo>
                  <a:lnTo>
                    <a:pt x="88" y="138"/>
                  </a:lnTo>
                  <a:lnTo>
                    <a:pt x="83" y="129"/>
                  </a:lnTo>
                  <a:lnTo>
                    <a:pt x="77" y="120"/>
                  </a:lnTo>
                  <a:lnTo>
                    <a:pt x="70" y="111"/>
                  </a:lnTo>
                  <a:lnTo>
                    <a:pt x="65" y="104"/>
                  </a:lnTo>
                  <a:lnTo>
                    <a:pt x="58" y="95"/>
                  </a:lnTo>
                  <a:lnTo>
                    <a:pt x="54" y="88"/>
                  </a:lnTo>
                  <a:lnTo>
                    <a:pt x="47" y="79"/>
                  </a:lnTo>
                  <a:lnTo>
                    <a:pt x="43" y="70"/>
                  </a:lnTo>
                  <a:lnTo>
                    <a:pt x="36" y="61"/>
                  </a:lnTo>
                  <a:lnTo>
                    <a:pt x="31" y="54"/>
                  </a:lnTo>
                  <a:lnTo>
                    <a:pt x="27" y="47"/>
                  </a:lnTo>
                  <a:lnTo>
                    <a:pt x="22" y="40"/>
                  </a:lnTo>
                  <a:lnTo>
                    <a:pt x="18" y="34"/>
                  </a:lnTo>
                  <a:lnTo>
                    <a:pt x="15" y="29"/>
                  </a:lnTo>
                  <a:lnTo>
                    <a:pt x="11" y="22"/>
                  </a:lnTo>
                  <a:lnTo>
                    <a:pt x="6" y="18"/>
                  </a:lnTo>
                  <a:lnTo>
                    <a:pt x="4" y="13"/>
                  </a:lnTo>
                  <a:lnTo>
                    <a:pt x="2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2471" y="1792"/>
              <a:ext cx="210" cy="499"/>
            </a:xfrm>
            <a:custGeom>
              <a:avLst/>
              <a:gdLst>
                <a:gd name="T0" fmla="*/ 27 w 209"/>
                <a:gd name="T1" fmla="*/ 16 h 499"/>
                <a:gd name="T2" fmla="*/ 46 w 209"/>
                <a:gd name="T3" fmla="*/ 5 h 499"/>
                <a:gd name="T4" fmla="*/ 71 w 209"/>
                <a:gd name="T5" fmla="*/ 3 h 499"/>
                <a:gd name="T6" fmla="*/ 95 w 209"/>
                <a:gd name="T7" fmla="*/ 3 h 499"/>
                <a:gd name="T8" fmla="*/ 125 w 209"/>
                <a:gd name="T9" fmla="*/ 12 h 499"/>
                <a:gd name="T10" fmla="*/ 150 w 209"/>
                <a:gd name="T11" fmla="*/ 25 h 499"/>
                <a:gd name="T12" fmla="*/ 175 w 209"/>
                <a:gd name="T13" fmla="*/ 46 h 499"/>
                <a:gd name="T14" fmla="*/ 191 w 209"/>
                <a:gd name="T15" fmla="*/ 68 h 499"/>
                <a:gd name="T16" fmla="*/ 200 w 209"/>
                <a:gd name="T17" fmla="*/ 84 h 499"/>
                <a:gd name="T18" fmla="*/ 204 w 209"/>
                <a:gd name="T19" fmla="*/ 102 h 499"/>
                <a:gd name="T20" fmla="*/ 209 w 209"/>
                <a:gd name="T21" fmla="*/ 120 h 499"/>
                <a:gd name="T22" fmla="*/ 209 w 209"/>
                <a:gd name="T23" fmla="*/ 141 h 499"/>
                <a:gd name="T24" fmla="*/ 207 w 209"/>
                <a:gd name="T25" fmla="*/ 166 h 499"/>
                <a:gd name="T26" fmla="*/ 202 w 209"/>
                <a:gd name="T27" fmla="*/ 188 h 499"/>
                <a:gd name="T28" fmla="*/ 195 w 209"/>
                <a:gd name="T29" fmla="*/ 213 h 499"/>
                <a:gd name="T30" fmla="*/ 186 w 209"/>
                <a:gd name="T31" fmla="*/ 238 h 499"/>
                <a:gd name="T32" fmla="*/ 177 w 209"/>
                <a:gd name="T33" fmla="*/ 263 h 499"/>
                <a:gd name="T34" fmla="*/ 168 w 209"/>
                <a:gd name="T35" fmla="*/ 286 h 499"/>
                <a:gd name="T36" fmla="*/ 161 w 209"/>
                <a:gd name="T37" fmla="*/ 309 h 499"/>
                <a:gd name="T38" fmla="*/ 154 w 209"/>
                <a:gd name="T39" fmla="*/ 331 h 499"/>
                <a:gd name="T40" fmla="*/ 145 w 209"/>
                <a:gd name="T41" fmla="*/ 352 h 499"/>
                <a:gd name="T42" fmla="*/ 139 w 209"/>
                <a:gd name="T43" fmla="*/ 370 h 499"/>
                <a:gd name="T44" fmla="*/ 132 w 209"/>
                <a:gd name="T45" fmla="*/ 390 h 499"/>
                <a:gd name="T46" fmla="*/ 125 w 209"/>
                <a:gd name="T47" fmla="*/ 406 h 499"/>
                <a:gd name="T48" fmla="*/ 118 w 209"/>
                <a:gd name="T49" fmla="*/ 424 h 499"/>
                <a:gd name="T50" fmla="*/ 105 w 209"/>
                <a:gd name="T51" fmla="*/ 449 h 499"/>
                <a:gd name="T52" fmla="*/ 93 w 209"/>
                <a:gd name="T53" fmla="*/ 472 h 499"/>
                <a:gd name="T54" fmla="*/ 82 w 209"/>
                <a:gd name="T55" fmla="*/ 492 h 499"/>
                <a:gd name="T56" fmla="*/ 73 w 209"/>
                <a:gd name="T57" fmla="*/ 499 h 499"/>
                <a:gd name="T58" fmla="*/ 73 w 209"/>
                <a:gd name="T59" fmla="*/ 483 h 499"/>
                <a:gd name="T60" fmla="*/ 80 w 209"/>
                <a:gd name="T61" fmla="*/ 458 h 499"/>
                <a:gd name="T62" fmla="*/ 86 w 209"/>
                <a:gd name="T63" fmla="*/ 438 h 499"/>
                <a:gd name="T64" fmla="*/ 93 w 209"/>
                <a:gd name="T65" fmla="*/ 417 h 499"/>
                <a:gd name="T66" fmla="*/ 100 w 209"/>
                <a:gd name="T67" fmla="*/ 395 h 499"/>
                <a:gd name="T68" fmla="*/ 107 w 209"/>
                <a:gd name="T69" fmla="*/ 372 h 499"/>
                <a:gd name="T70" fmla="*/ 116 w 209"/>
                <a:gd name="T71" fmla="*/ 345 h 499"/>
                <a:gd name="T72" fmla="*/ 123 w 209"/>
                <a:gd name="T73" fmla="*/ 320 h 499"/>
                <a:gd name="T74" fmla="*/ 132 w 209"/>
                <a:gd name="T75" fmla="*/ 293 h 499"/>
                <a:gd name="T76" fmla="*/ 139 w 209"/>
                <a:gd name="T77" fmla="*/ 266 h 499"/>
                <a:gd name="T78" fmla="*/ 143 w 209"/>
                <a:gd name="T79" fmla="*/ 238 h 499"/>
                <a:gd name="T80" fmla="*/ 150 w 209"/>
                <a:gd name="T81" fmla="*/ 211 h 499"/>
                <a:gd name="T82" fmla="*/ 154 w 209"/>
                <a:gd name="T83" fmla="*/ 186 h 499"/>
                <a:gd name="T84" fmla="*/ 159 w 209"/>
                <a:gd name="T85" fmla="*/ 164 h 499"/>
                <a:gd name="T86" fmla="*/ 161 w 209"/>
                <a:gd name="T87" fmla="*/ 139 h 499"/>
                <a:gd name="T88" fmla="*/ 163 w 209"/>
                <a:gd name="T89" fmla="*/ 118 h 499"/>
                <a:gd name="T90" fmla="*/ 161 w 209"/>
                <a:gd name="T91" fmla="*/ 102 h 499"/>
                <a:gd name="T92" fmla="*/ 159 w 209"/>
                <a:gd name="T93" fmla="*/ 89 h 499"/>
                <a:gd name="T94" fmla="*/ 145 w 209"/>
                <a:gd name="T95" fmla="*/ 71 h 499"/>
                <a:gd name="T96" fmla="*/ 129 w 209"/>
                <a:gd name="T97" fmla="*/ 57 h 499"/>
                <a:gd name="T98" fmla="*/ 109 w 209"/>
                <a:gd name="T99" fmla="*/ 48 h 499"/>
                <a:gd name="T100" fmla="*/ 89 w 209"/>
                <a:gd name="T101" fmla="*/ 48 h 499"/>
                <a:gd name="T102" fmla="*/ 68 w 209"/>
                <a:gd name="T103" fmla="*/ 50 h 499"/>
                <a:gd name="T104" fmla="*/ 52 w 209"/>
                <a:gd name="T105" fmla="*/ 62 h 499"/>
                <a:gd name="T106" fmla="*/ 34 w 209"/>
                <a:gd name="T107" fmla="*/ 71 h 499"/>
                <a:gd name="T108" fmla="*/ 21 w 209"/>
                <a:gd name="T109" fmla="*/ 89 h 499"/>
                <a:gd name="T110" fmla="*/ 9 w 209"/>
                <a:gd name="T111" fmla="*/ 107 h 499"/>
                <a:gd name="T112" fmla="*/ 3 w 209"/>
                <a:gd name="T113" fmla="*/ 125 h 499"/>
                <a:gd name="T114" fmla="*/ 0 w 209"/>
                <a:gd name="T115" fmla="*/ 111 h 499"/>
                <a:gd name="T116" fmla="*/ 0 w 209"/>
                <a:gd name="T117" fmla="*/ 96 h 499"/>
                <a:gd name="T118" fmla="*/ 3 w 209"/>
                <a:gd name="T119" fmla="*/ 73 h 499"/>
                <a:gd name="T120" fmla="*/ 9 w 209"/>
                <a:gd name="T121" fmla="*/ 46 h 499"/>
                <a:gd name="T122" fmla="*/ 21 w 209"/>
                <a:gd name="T123" fmla="*/ 25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" h="499">
                  <a:moveTo>
                    <a:pt x="21" y="25"/>
                  </a:moveTo>
                  <a:lnTo>
                    <a:pt x="23" y="21"/>
                  </a:lnTo>
                  <a:lnTo>
                    <a:pt x="27" y="16"/>
                  </a:lnTo>
                  <a:lnTo>
                    <a:pt x="32" y="12"/>
                  </a:lnTo>
                  <a:lnTo>
                    <a:pt x="39" y="9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61" y="3"/>
                  </a:lnTo>
                  <a:lnTo>
                    <a:pt x="71" y="3"/>
                  </a:lnTo>
                  <a:lnTo>
                    <a:pt x="77" y="0"/>
                  </a:lnTo>
                  <a:lnTo>
                    <a:pt x="86" y="3"/>
                  </a:lnTo>
                  <a:lnTo>
                    <a:pt x="95" y="3"/>
                  </a:lnTo>
                  <a:lnTo>
                    <a:pt x="105" y="5"/>
                  </a:lnTo>
                  <a:lnTo>
                    <a:pt x="114" y="9"/>
                  </a:lnTo>
                  <a:lnTo>
                    <a:pt x="125" y="12"/>
                  </a:lnTo>
                  <a:lnTo>
                    <a:pt x="132" y="16"/>
                  </a:lnTo>
                  <a:lnTo>
                    <a:pt x="143" y="21"/>
                  </a:lnTo>
                  <a:lnTo>
                    <a:pt x="150" y="25"/>
                  </a:lnTo>
                  <a:lnTo>
                    <a:pt x="159" y="32"/>
                  </a:lnTo>
                  <a:lnTo>
                    <a:pt x="168" y="39"/>
                  </a:lnTo>
                  <a:lnTo>
                    <a:pt x="175" y="46"/>
                  </a:lnTo>
                  <a:lnTo>
                    <a:pt x="182" y="55"/>
                  </a:lnTo>
                  <a:lnTo>
                    <a:pt x="188" y="64"/>
                  </a:lnTo>
                  <a:lnTo>
                    <a:pt x="191" y="68"/>
                  </a:lnTo>
                  <a:lnTo>
                    <a:pt x="195" y="73"/>
                  </a:lnTo>
                  <a:lnTo>
                    <a:pt x="197" y="77"/>
                  </a:lnTo>
                  <a:lnTo>
                    <a:pt x="200" y="84"/>
                  </a:lnTo>
                  <a:lnTo>
                    <a:pt x="202" y="89"/>
                  </a:lnTo>
                  <a:lnTo>
                    <a:pt x="202" y="96"/>
                  </a:lnTo>
                  <a:lnTo>
                    <a:pt x="204" y="102"/>
                  </a:lnTo>
                  <a:lnTo>
                    <a:pt x="207" y="109"/>
                  </a:lnTo>
                  <a:lnTo>
                    <a:pt x="207" y="114"/>
                  </a:lnTo>
                  <a:lnTo>
                    <a:pt x="209" y="120"/>
                  </a:lnTo>
                  <a:lnTo>
                    <a:pt x="209" y="127"/>
                  </a:lnTo>
                  <a:lnTo>
                    <a:pt x="209" y="134"/>
                  </a:lnTo>
                  <a:lnTo>
                    <a:pt x="209" y="141"/>
                  </a:lnTo>
                  <a:lnTo>
                    <a:pt x="209" y="148"/>
                  </a:lnTo>
                  <a:lnTo>
                    <a:pt x="207" y="157"/>
                  </a:lnTo>
                  <a:lnTo>
                    <a:pt x="207" y="166"/>
                  </a:lnTo>
                  <a:lnTo>
                    <a:pt x="204" y="173"/>
                  </a:lnTo>
                  <a:lnTo>
                    <a:pt x="204" y="179"/>
                  </a:lnTo>
                  <a:lnTo>
                    <a:pt x="202" y="188"/>
                  </a:lnTo>
                  <a:lnTo>
                    <a:pt x="200" y="198"/>
                  </a:lnTo>
                  <a:lnTo>
                    <a:pt x="197" y="207"/>
                  </a:lnTo>
                  <a:lnTo>
                    <a:pt x="195" y="213"/>
                  </a:lnTo>
                  <a:lnTo>
                    <a:pt x="191" y="222"/>
                  </a:lnTo>
                  <a:lnTo>
                    <a:pt x="188" y="232"/>
                  </a:lnTo>
                  <a:lnTo>
                    <a:pt x="186" y="238"/>
                  </a:lnTo>
                  <a:lnTo>
                    <a:pt x="182" y="247"/>
                  </a:lnTo>
                  <a:lnTo>
                    <a:pt x="179" y="254"/>
                  </a:lnTo>
                  <a:lnTo>
                    <a:pt x="177" y="263"/>
                  </a:lnTo>
                  <a:lnTo>
                    <a:pt x="175" y="270"/>
                  </a:lnTo>
                  <a:lnTo>
                    <a:pt x="173" y="279"/>
                  </a:lnTo>
                  <a:lnTo>
                    <a:pt x="168" y="286"/>
                  </a:lnTo>
                  <a:lnTo>
                    <a:pt x="166" y="295"/>
                  </a:lnTo>
                  <a:lnTo>
                    <a:pt x="163" y="302"/>
                  </a:lnTo>
                  <a:lnTo>
                    <a:pt x="161" y="309"/>
                  </a:lnTo>
                  <a:lnTo>
                    <a:pt x="159" y="318"/>
                  </a:lnTo>
                  <a:lnTo>
                    <a:pt x="157" y="324"/>
                  </a:lnTo>
                  <a:lnTo>
                    <a:pt x="154" y="331"/>
                  </a:lnTo>
                  <a:lnTo>
                    <a:pt x="150" y="338"/>
                  </a:lnTo>
                  <a:lnTo>
                    <a:pt x="148" y="345"/>
                  </a:lnTo>
                  <a:lnTo>
                    <a:pt x="145" y="352"/>
                  </a:lnTo>
                  <a:lnTo>
                    <a:pt x="143" y="358"/>
                  </a:lnTo>
                  <a:lnTo>
                    <a:pt x="141" y="365"/>
                  </a:lnTo>
                  <a:lnTo>
                    <a:pt x="139" y="370"/>
                  </a:lnTo>
                  <a:lnTo>
                    <a:pt x="136" y="377"/>
                  </a:lnTo>
                  <a:lnTo>
                    <a:pt x="132" y="383"/>
                  </a:lnTo>
                  <a:lnTo>
                    <a:pt x="132" y="390"/>
                  </a:lnTo>
                  <a:lnTo>
                    <a:pt x="129" y="395"/>
                  </a:lnTo>
                  <a:lnTo>
                    <a:pt x="127" y="401"/>
                  </a:lnTo>
                  <a:lnTo>
                    <a:pt x="125" y="406"/>
                  </a:lnTo>
                  <a:lnTo>
                    <a:pt x="123" y="413"/>
                  </a:lnTo>
                  <a:lnTo>
                    <a:pt x="120" y="417"/>
                  </a:lnTo>
                  <a:lnTo>
                    <a:pt x="118" y="424"/>
                  </a:lnTo>
                  <a:lnTo>
                    <a:pt x="114" y="433"/>
                  </a:lnTo>
                  <a:lnTo>
                    <a:pt x="109" y="442"/>
                  </a:lnTo>
                  <a:lnTo>
                    <a:pt x="105" y="449"/>
                  </a:lnTo>
                  <a:lnTo>
                    <a:pt x="102" y="458"/>
                  </a:lnTo>
                  <a:lnTo>
                    <a:pt x="95" y="465"/>
                  </a:lnTo>
                  <a:lnTo>
                    <a:pt x="93" y="472"/>
                  </a:lnTo>
                  <a:lnTo>
                    <a:pt x="91" y="479"/>
                  </a:lnTo>
                  <a:lnTo>
                    <a:pt x="86" y="483"/>
                  </a:lnTo>
                  <a:lnTo>
                    <a:pt x="82" y="492"/>
                  </a:lnTo>
                  <a:lnTo>
                    <a:pt x="77" y="497"/>
                  </a:lnTo>
                  <a:lnTo>
                    <a:pt x="73" y="499"/>
                  </a:lnTo>
                  <a:lnTo>
                    <a:pt x="73" y="499"/>
                  </a:lnTo>
                  <a:lnTo>
                    <a:pt x="73" y="494"/>
                  </a:lnTo>
                  <a:lnTo>
                    <a:pt x="73" y="492"/>
                  </a:lnTo>
                  <a:lnTo>
                    <a:pt x="73" y="483"/>
                  </a:lnTo>
                  <a:lnTo>
                    <a:pt x="75" y="476"/>
                  </a:lnTo>
                  <a:lnTo>
                    <a:pt x="77" y="467"/>
                  </a:lnTo>
                  <a:lnTo>
                    <a:pt x="80" y="458"/>
                  </a:lnTo>
                  <a:lnTo>
                    <a:pt x="82" y="451"/>
                  </a:lnTo>
                  <a:lnTo>
                    <a:pt x="84" y="445"/>
                  </a:lnTo>
                  <a:lnTo>
                    <a:pt x="86" y="438"/>
                  </a:lnTo>
                  <a:lnTo>
                    <a:pt x="89" y="433"/>
                  </a:lnTo>
                  <a:lnTo>
                    <a:pt x="91" y="424"/>
                  </a:lnTo>
                  <a:lnTo>
                    <a:pt x="93" y="417"/>
                  </a:lnTo>
                  <a:lnTo>
                    <a:pt x="95" y="411"/>
                  </a:lnTo>
                  <a:lnTo>
                    <a:pt x="98" y="404"/>
                  </a:lnTo>
                  <a:lnTo>
                    <a:pt x="100" y="395"/>
                  </a:lnTo>
                  <a:lnTo>
                    <a:pt x="102" y="388"/>
                  </a:lnTo>
                  <a:lnTo>
                    <a:pt x="105" y="379"/>
                  </a:lnTo>
                  <a:lnTo>
                    <a:pt x="107" y="372"/>
                  </a:lnTo>
                  <a:lnTo>
                    <a:pt x="109" y="363"/>
                  </a:lnTo>
                  <a:lnTo>
                    <a:pt x="111" y="354"/>
                  </a:lnTo>
                  <a:lnTo>
                    <a:pt x="116" y="345"/>
                  </a:lnTo>
                  <a:lnTo>
                    <a:pt x="118" y="336"/>
                  </a:lnTo>
                  <a:lnTo>
                    <a:pt x="120" y="327"/>
                  </a:lnTo>
                  <a:lnTo>
                    <a:pt x="123" y="320"/>
                  </a:lnTo>
                  <a:lnTo>
                    <a:pt x="125" y="311"/>
                  </a:lnTo>
                  <a:lnTo>
                    <a:pt x="129" y="302"/>
                  </a:lnTo>
                  <a:lnTo>
                    <a:pt x="132" y="293"/>
                  </a:lnTo>
                  <a:lnTo>
                    <a:pt x="132" y="284"/>
                  </a:lnTo>
                  <a:lnTo>
                    <a:pt x="134" y="272"/>
                  </a:lnTo>
                  <a:lnTo>
                    <a:pt x="139" y="266"/>
                  </a:lnTo>
                  <a:lnTo>
                    <a:pt x="141" y="256"/>
                  </a:lnTo>
                  <a:lnTo>
                    <a:pt x="141" y="247"/>
                  </a:lnTo>
                  <a:lnTo>
                    <a:pt x="143" y="238"/>
                  </a:lnTo>
                  <a:lnTo>
                    <a:pt x="148" y="229"/>
                  </a:lnTo>
                  <a:lnTo>
                    <a:pt x="148" y="220"/>
                  </a:lnTo>
                  <a:lnTo>
                    <a:pt x="150" y="211"/>
                  </a:lnTo>
                  <a:lnTo>
                    <a:pt x="152" y="202"/>
                  </a:lnTo>
                  <a:lnTo>
                    <a:pt x="154" y="195"/>
                  </a:lnTo>
                  <a:lnTo>
                    <a:pt x="154" y="186"/>
                  </a:lnTo>
                  <a:lnTo>
                    <a:pt x="157" y="177"/>
                  </a:lnTo>
                  <a:lnTo>
                    <a:pt x="157" y="170"/>
                  </a:lnTo>
                  <a:lnTo>
                    <a:pt x="159" y="164"/>
                  </a:lnTo>
                  <a:lnTo>
                    <a:pt x="159" y="154"/>
                  </a:lnTo>
                  <a:lnTo>
                    <a:pt x="161" y="148"/>
                  </a:lnTo>
                  <a:lnTo>
                    <a:pt x="161" y="139"/>
                  </a:lnTo>
                  <a:lnTo>
                    <a:pt x="163" y="134"/>
                  </a:lnTo>
                  <a:lnTo>
                    <a:pt x="163" y="125"/>
                  </a:lnTo>
                  <a:lnTo>
                    <a:pt x="163" y="118"/>
                  </a:lnTo>
                  <a:lnTo>
                    <a:pt x="163" y="114"/>
                  </a:lnTo>
                  <a:lnTo>
                    <a:pt x="163" y="109"/>
                  </a:lnTo>
                  <a:lnTo>
                    <a:pt x="161" y="102"/>
                  </a:lnTo>
                  <a:lnTo>
                    <a:pt x="161" y="98"/>
                  </a:lnTo>
                  <a:lnTo>
                    <a:pt x="159" y="93"/>
                  </a:lnTo>
                  <a:lnTo>
                    <a:pt x="159" y="89"/>
                  </a:lnTo>
                  <a:lnTo>
                    <a:pt x="154" y="80"/>
                  </a:lnTo>
                  <a:lnTo>
                    <a:pt x="152" y="75"/>
                  </a:lnTo>
                  <a:lnTo>
                    <a:pt x="145" y="71"/>
                  </a:lnTo>
                  <a:lnTo>
                    <a:pt x="141" y="64"/>
                  </a:lnTo>
                  <a:lnTo>
                    <a:pt x="134" y="62"/>
                  </a:lnTo>
                  <a:lnTo>
                    <a:pt x="129" y="57"/>
                  </a:lnTo>
                  <a:lnTo>
                    <a:pt x="123" y="55"/>
                  </a:lnTo>
                  <a:lnTo>
                    <a:pt x="116" y="52"/>
                  </a:lnTo>
                  <a:lnTo>
                    <a:pt x="109" y="48"/>
                  </a:lnTo>
                  <a:lnTo>
                    <a:pt x="102" y="48"/>
                  </a:lnTo>
                  <a:lnTo>
                    <a:pt x="95" y="48"/>
                  </a:lnTo>
                  <a:lnTo>
                    <a:pt x="89" y="48"/>
                  </a:lnTo>
                  <a:lnTo>
                    <a:pt x="82" y="48"/>
                  </a:lnTo>
                  <a:lnTo>
                    <a:pt x="75" y="50"/>
                  </a:lnTo>
                  <a:lnTo>
                    <a:pt x="68" y="50"/>
                  </a:lnTo>
                  <a:lnTo>
                    <a:pt x="64" y="55"/>
                  </a:lnTo>
                  <a:lnTo>
                    <a:pt x="57" y="57"/>
                  </a:lnTo>
                  <a:lnTo>
                    <a:pt x="52" y="62"/>
                  </a:lnTo>
                  <a:lnTo>
                    <a:pt x="46" y="64"/>
                  </a:lnTo>
                  <a:lnTo>
                    <a:pt x="41" y="68"/>
                  </a:lnTo>
                  <a:lnTo>
                    <a:pt x="34" y="71"/>
                  </a:lnTo>
                  <a:lnTo>
                    <a:pt x="30" y="77"/>
                  </a:lnTo>
                  <a:lnTo>
                    <a:pt x="25" y="82"/>
                  </a:lnTo>
                  <a:lnTo>
                    <a:pt x="21" y="89"/>
                  </a:lnTo>
                  <a:lnTo>
                    <a:pt x="18" y="93"/>
                  </a:lnTo>
                  <a:lnTo>
                    <a:pt x="16" y="100"/>
                  </a:lnTo>
                  <a:lnTo>
                    <a:pt x="9" y="107"/>
                  </a:lnTo>
                  <a:lnTo>
                    <a:pt x="7" y="116"/>
                  </a:lnTo>
                  <a:lnTo>
                    <a:pt x="3" y="120"/>
                  </a:lnTo>
                  <a:lnTo>
                    <a:pt x="3" y="125"/>
                  </a:lnTo>
                  <a:lnTo>
                    <a:pt x="3" y="120"/>
                  </a:lnTo>
                  <a:lnTo>
                    <a:pt x="3" y="116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89"/>
                  </a:lnTo>
                  <a:lnTo>
                    <a:pt x="0" y="82"/>
                  </a:lnTo>
                  <a:lnTo>
                    <a:pt x="3" y="73"/>
                  </a:lnTo>
                  <a:lnTo>
                    <a:pt x="5" y="64"/>
                  </a:lnTo>
                  <a:lnTo>
                    <a:pt x="7" y="55"/>
                  </a:lnTo>
                  <a:lnTo>
                    <a:pt x="9" y="46"/>
                  </a:lnTo>
                  <a:lnTo>
                    <a:pt x="14" y="37"/>
                  </a:lnTo>
                  <a:lnTo>
                    <a:pt x="21" y="25"/>
                  </a:lnTo>
                  <a:lnTo>
                    <a:pt x="21" y="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2484" y="2057"/>
              <a:ext cx="419" cy="142"/>
            </a:xfrm>
            <a:custGeom>
              <a:avLst/>
              <a:gdLst>
                <a:gd name="T0" fmla="*/ 56 w 419"/>
                <a:gd name="T1" fmla="*/ 101 h 142"/>
                <a:gd name="T2" fmla="*/ 70 w 419"/>
                <a:gd name="T3" fmla="*/ 92 h 142"/>
                <a:gd name="T4" fmla="*/ 83 w 419"/>
                <a:gd name="T5" fmla="*/ 86 h 142"/>
                <a:gd name="T6" fmla="*/ 99 w 419"/>
                <a:gd name="T7" fmla="*/ 79 h 142"/>
                <a:gd name="T8" fmla="*/ 115 w 419"/>
                <a:gd name="T9" fmla="*/ 70 h 142"/>
                <a:gd name="T10" fmla="*/ 131 w 419"/>
                <a:gd name="T11" fmla="*/ 63 h 142"/>
                <a:gd name="T12" fmla="*/ 149 w 419"/>
                <a:gd name="T13" fmla="*/ 58 h 142"/>
                <a:gd name="T14" fmla="*/ 167 w 419"/>
                <a:gd name="T15" fmla="*/ 52 h 142"/>
                <a:gd name="T16" fmla="*/ 183 w 419"/>
                <a:gd name="T17" fmla="*/ 47 h 142"/>
                <a:gd name="T18" fmla="*/ 201 w 419"/>
                <a:gd name="T19" fmla="*/ 40 h 142"/>
                <a:gd name="T20" fmla="*/ 219 w 419"/>
                <a:gd name="T21" fmla="*/ 34 h 142"/>
                <a:gd name="T22" fmla="*/ 238 w 419"/>
                <a:gd name="T23" fmla="*/ 29 h 142"/>
                <a:gd name="T24" fmla="*/ 253 w 419"/>
                <a:gd name="T25" fmla="*/ 24 h 142"/>
                <a:gd name="T26" fmla="*/ 272 w 419"/>
                <a:gd name="T27" fmla="*/ 20 h 142"/>
                <a:gd name="T28" fmla="*/ 290 w 419"/>
                <a:gd name="T29" fmla="*/ 15 h 142"/>
                <a:gd name="T30" fmla="*/ 306 w 419"/>
                <a:gd name="T31" fmla="*/ 13 h 142"/>
                <a:gd name="T32" fmla="*/ 319 w 419"/>
                <a:gd name="T33" fmla="*/ 9 h 142"/>
                <a:gd name="T34" fmla="*/ 335 w 419"/>
                <a:gd name="T35" fmla="*/ 6 h 142"/>
                <a:gd name="T36" fmla="*/ 349 w 419"/>
                <a:gd name="T37" fmla="*/ 4 h 142"/>
                <a:gd name="T38" fmla="*/ 362 w 419"/>
                <a:gd name="T39" fmla="*/ 2 h 142"/>
                <a:gd name="T40" fmla="*/ 374 w 419"/>
                <a:gd name="T41" fmla="*/ 0 h 142"/>
                <a:gd name="T42" fmla="*/ 385 w 419"/>
                <a:gd name="T43" fmla="*/ 0 h 142"/>
                <a:gd name="T44" fmla="*/ 399 w 419"/>
                <a:gd name="T45" fmla="*/ 0 h 142"/>
                <a:gd name="T46" fmla="*/ 412 w 419"/>
                <a:gd name="T47" fmla="*/ 0 h 142"/>
                <a:gd name="T48" fmla="*/ 417 w 419"/>
                <a:gd name="T49" fmla="*/ 0 h 142"/>
                <a:gd name="T50" fmla="*/ 414 w 419"/>
                <a:gd name="T51" fmla="*/ 4 h 142"/>
                <a:gd name="T52" fmla="*/ 405 w 419"/>
                <a:gd name="T53" fmla="*/ 9 h 142"/>
                <a:gd name="T54" fmla="*/ 394 w 419"/>
                <a:gd name="T55" fmla="*/ 13 h 142"/>
                <a:gd name="T56" fmla="*/ 383 w 419"/>
                <a:gd name="T57" fmla="*/ 15 h 142"/>
                <a:gd name="T58" fmla="*/ 369 w 419"/>
                <a:gd name="T59" fmla="*/ 22 h 142"/>
                <a:gd name="T60" fmla="*/ 358 w 419"/>
                <a:gd name="T61" fmla="*/ 24 h 142"/>
                <a:gd name="T62" fmla="*/ 344 w 419"/>
                <a:gd name="T63" fmla="*/ 31 h 142"/>
                <a:gd name="T64" fmla="*/ 328 w 419"/>
                <a:gd name="T65" fmla="*/ 36 h 142"/>
                <a:gd name="T66" fmla="*/ 315 w 419"/>
                <a:gd name="T67" fmla="*/ 43 h 142"/>
                <a:gd name="T68" fmla="*/ 299 w 419"/>
                <a:gd name="T69" fmla="*/ 47 h 142"/>
                <a:gd name="T70" fmla="*/ 283 w 419"/>
                <a:gd name="T71" fmla="*/ 54 h 142"/>
                <a:gd name="T72" fmla="*/ 267 w 419"/>
                <a:gd name="T73" fmla="*/ 61 h 142"/>
                <a:gd name="T74" fmla="*/ 251 w 419"/>
                <a:gd name="T75" fmla="*/ 65 h 142"/>
                <a:gd name="T76" fmla="*/ 235 w 419"/>
                <a:gd name="T77" fmla="*/ 72 h 142"/>
                <a:gd name="T78" fmla="*/ 219 w 419"/>
                <a:gd name="T79" fmla="*/ 79 h 142"/>
                <a:gd name="T80" fmla="*/ 201 w 419"/>
                <a:gd name="T81" fmla="*/ 83 h 142"/>
                <a:gd name="T82" fmla="*/ 185 w 419"/>
                <a:gd name="T83" fmla="*/ 90 h 142"/>
                <a:gd name="T84" fmla="*/ 170 w 419"/>
                <a:gd name="T85" fmla="*/ 95 h 142"/>
                <a:gd name="T86" fmla="*/ 154 w 419"/>
                <a:gd name="T87" fmla="*/ 101 h 142"/>
                <a:gd name="T88" fmla="*/ 138 w 419"/>
                <a:gd name="T89" fmla="*/ 106 h 142"/>
                <a:gd name="T90" fmla="*/ 120 w 419"/>
                <a:gd name="T91" fmla="*/ 111 h 142"/>
                <a:gd name="T92" fmla="*/ 106 w 419"/>
                <a:gd name="T93" fmla="*/ 115 h 142"/>
                <a:gd name="T94" fmla="*/ 93 w 419"/>
                <a:gd name="T95" fmla="*/ 122 h 142"/>
                <a:gd name="T96" fmla="*/ 79 w 419"/>
                <a:gd name="T97" fmla="*/ 124 h 142"/>
                <a:gd name="T98" fmla="*/ 65 w 419"/>
                <a:gd name="T99" fmla="*/ 129 h 142"/>
                <a:gd name="T100" fmla="*/ 54 w 419"/>
                <a:gd name="T101" fmla="*/ 133 h 142"/>
                <a:gd name="T102" fmla="*/ 43 w 419"/>
                <a:gd name="T103" fmla="*/ 135 h 142"/>
                <a:gd name="T104" fmla="*/ 31 w 419"/>
                <a:gd name="T105" fmla="*/ 138 h 142"/>
                <a:gd name="T106" fmla="*/ 20 w 419"/>
                <a:gd name="T107" fmla="*/ 140 h 142"/>
                <a:gd name="T108" fmla="*/ 6 w 419"/>
                <a:gd name="T109" fmla="*/ 142 h 142"/>
                <a:gd name="T110" fmla="*/ 0 w 419"/>
                <a:gd name="T111" fmla="*/ 142 h 142"/>
                <a:gd name="T112" fmla="*/ 6 w 419"/>
                <a:gd name="T113" fmla="*/ 129 h 142"/>
                <a:gd name="T114" fmla="*/ 22 w 419"/>
                <a:gd name="T115" fmla="*/ 117 h 142"/>
                <a:gd name="T116" fmla="*/ 43 w 419"/>
                <a:gd name="T117" fmla="*/ 108 h 142"/>
                <a:gd name="T118" fmla="*/ 52 w 419"/>
                <a:gd name="T119" fmla="*/ 10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9" h="142">
                  <a:moveTo>
                    <a:pt x="52" y="108"/>
                  </a:moveTo>
                  <a:lnTo>
                    <a:pt x="56" y="101"/>
                  </a:lnTo>
                  <a:lnTo>
                    <a:pt x="63" y="99"/>
                  </a:lnTo>
                  <a:lnTo>
                    <a:pt x="70" y="92"/>
                  </a:lnTo>
                  <a:lnTo>
                    <a:pt x="77" y="90"/>
                  </a:lnTo>
                  <a:lnTo>
                    <a:pt x="83" y="86"/>
                  </a:lnTo>
                  <a:lnTo>
                    <a:pt x="90" y="81"/>
                  </a:lnTo>
                  <a:lnTo>
                    <a:pt x="99" y="79"/>
                  </a:lnTo>
                  <a:lnTo>
                    <a:pt x="108" y="74"/>
                  </a:lnTo>
                  <a:lnTo>
                    <a:pt x="115" y="70"/>
                  </a:lnTo>
                  <a:lnTo>
                    <a:pt x="122" y="68"/>
                  </a:lnTo>
                  <a:lnTo>
                    <a:pt x="131" y="63"/>
                  </a:lnTo>
                  <a:lnTo>
                    <a:pt x="140" y="61"/>
                  </a:lnTo>
                  <a:lnTo>
                    <a:pt x="149" y="58"/>
                  </a:lnTo>
                  <a:lnTo>
                    <a:pt x="158" y="54"/>
                  </a:lnTo>
                  <a:lnTo>
                    <a:pt x="167" y="52"/>
                  </a:lnTo>
                  <a:lnTo>
                    <a:pt x="176" y="49"/>
                  </a:lnTo>
                  <a:lnTo>
                    <a:pt x="183" y="47"/>
                  </a:lnTo>
                  <a:lnTo>
                    <a:pt x="192" y="43"/>
                  </a:lnTo>
                  <a:lnTo>
                    <a:pt x="201" y="40"/>
                  </a:lnTo>
                  <a:lnTo>
                    <a:pt x="210" y="38"/>
                  </a:lnTo>
                  <a:lnTo>
                    <a:pt x="219" y="34"/>
                  </a:lnTo>
                  <a:lnTo>
                    <a:pt x="229" y="31"/>
                  </a:lnTo>
                  <a:lnTo>
                    <a:pt x="238" y="29"/>
                  </a:lnTo>
                  <a:lnTo>
                    <a:pt x="247" y="27"/>
                  </a:lnTo>
                  <a:lnTo>
                    <a:pt x="253" y="24"/>
                  </a:lnTo>
                  <a:lnTo>
                    <a:pt x="263" y="22"/>
                  </a:lnTo>
                  <a:lnTo>
                    <a:pt x="272" y="20"/>
                  </a:lnTo>
                  <a:lnTo>
                    <a:pt x="281" y="18"/>
                  </a:lnTo>
                  <a:lnTo>
                    <a:pt x="290" y="15"/>
                  </a:lnTo>
                  <a:lnTo>
                    <a:pt x="297" y="15"/>
                  </a:lnTo>
                  <a:lnTo>
                    <a:pt x="306" y="13"/>
                  </a:lnTo>
                  <a:lnTo>
                    <a:pt x="312" y="13"/>
                  </a:lnTo>
                  <a:lnTo>
                    <a:pt x="319" y="9"/>
                  </a:lnTo>
                  <a:lnTo>
                    <a:pt x="328" y="9"/>
                  </a:lnTo>
                  <a:lnTo>
                    <a:pt x="335" y="6"/>
                  </a:lnTo>
                  <a:lnTo>
                    <a:pt x="342" y="6"/>
                  </a:lnTo>
                  <a:lnTo>
                    <a:pt x="349" y="4"/>
                  </a:lnTo>
                  <a:lnTo>
                    <a:pt x="355" y="4"/>
                  </a:lnTo>
                  <a:lnTo>
                    <a:pt x="362" y="2"/>
                  </a:lnTo>
                  <a:lnTo>
                    <a:pt x="369" y="2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5" y="0"/>
                  </a:lnTo>
                  <a:lnTo>
                    <a:pt x="389" y="0"/>
                  </a:lnTo>
                  <a:lnTo>
                    <a:pt x="399" y="0"/>
                  </a:lnTo>
                  <a:lnTo>
                    <a:pt x="405" y="0"/>
                  </a:lnTo>
                  <a:lnTo>
                    <a:pt x="412" y="0"/>
                  </a:lnTo>
                  <a:lnTo>
                    <a:pt x="414" y="0"/>
                  </a:lnTo>
                  <a:lnTo>
                    <a:pt x="417" y="0"/>
                  </a:lnTo>
                  <a:lnTo>
                    <a:pt x="419" y="2"/>
                  </a:lnTo>
                  <a:lnTo>
                    <a:pt x="414" y="4"/>
                  </a:lnTo>
                  <a:lnTo>
                    <a:pt x="412" y="6"/>
                  </a:lnTo>
                  <a:lnTo>
                    <a:pt x="405" y="9"/>
                  </a:lnTo>
                  <a:lnTo>
                    <a:pt x="399" y="13"/>
                  </a:lnTo>
                  <a:lnTo>
                    <a:pt x="394" y="13"/>
                  </a:lnTo>
                  <a:lnTo>
                    <a:pt x="387" y="15"/>
                  </a:lnTo>
                  <a:lnTo>
                    <a:pt x="383" y="15"/>
                  </a:lnTo>
                  <a:lnTo>
                    <a:pt x="376" y="20"/>
                  </a:lnTo>
                  <a:lnTo>
                    <a:pt x="369" y="22"/>
                  </a:lnTo>
                  <a:lnTo>
                    <a:pt x="365" y="24"/>
                  </a:lnTo>
                  <a:lnTo>
                    <a:pt x="358" y="24"/>
                  </a:lnTo>
                  <a:lnTo>
                    <a:pt x="351" y="29"/>
                  </a:lnTo>
                  <a:lnTo>
                    <a:pt x="344" y="31"/>
                  </a:lnTo>
                  <a:lnTo>
                    <a:pt x="337" y="34"/>
                  </a:lnTo>
                  <a:lnTo>
                    <a:pt x="328" y="36"/>
                  </a:lnTo>
                  <a:lnTo>
                    <a:pt x="321" y="38"/>
                  </a:lnTo>
                  <a:lnTo>
                    <a:pt x="315" y="43"/>
                  </a:lnTo>
                  <a:lnTo>
                    <a:pt x="308" y="45"/>
                  </a:lnTo>
                  <a:lnTo>
                    <a:pt x="299" y="47"/>
                  </a:lnTo>
                  <a:lnTo>
                    <a:pt x="292" y="52"/>
                  </a:lnTo>
                  <a:lnTo>
                    <a:pt x="283" y="54"/>
                  </a:lnTo>
                  <a:lnTo>
                    <a:pt x="276" y="56"/>
                  </a:lnTo>
                  <a:lnTo>
                    <a:pt x="267" y="61"/>
                  </a:lnTo>
                  <a:lnTo>
                    <a:pt x="260" y="63"/>
                  </a:lnTo>
                  <a:lnTo>
                    <a:pt x="251" y="65"/>
                  </a:lnTo>
                  <a:lnTo>
                    <a:pt x="242" y="70"/>
                  </a:lnTo>
                  <a:lnTo>
                    <a:pt x="235" y="72"/>
                  </a:lnTo>
                  <a:lnTo>
                    <a:pt x="229" y="74"/>
                  </a:lnTo>
                  <a:lnTo>
                    <a:pt x="219" y="79"/>
                  </a:lnTo>
                  <a:lnTo>
                    <a:pt x="210" y="81"/>
                  </a:lnTo>
                  <a:lnTo>
                    <a:pt x="201" y="83"/>
                  </a:lnTo>
                  <a:lnTo>
                    <a:pt x="195" y="86"/>
                  </a:lnTo>
                  <a:lnTo>
                    <a:pt x="185" y="90"/>
                  </a:lnTo>
                  <a:lnTo>
                    <a:pt x="176" y="92"/>
                  </a:lnTo>
                  <a:lnTo>
                    <a:pt x="170" y="95"/>
                  </a:lnTo>
                  <a:lnTo>
                    <a:pt x="163" y="99"/>
                  </a:lnTo>
                  <a:lnTo>
                    <a:pt x="154" y="101"/>
                  </a:lnTo>
                  <a:lnTo>
                    <a:pt x="145" y="104"/>
                  </a:lnTo>
                  <a:lnTo>
                    <a:pt x="138" y="106"/>
                  </a:lnTo>
                  <a:lnTo>
                    <a:pt x="129" y="108"/>
                  </a:lnTo>
                  <a:lnTo>
                    <a:pt x="120" y="111"/>
                  </a:lnTo>
                  <a:lnTo>
                    <a:pt x="113" y="115"/>
                  </a:lnTo>
                  <a:lnTo>
                    <a:pt x="106" y="115"/>
                  </a:lnTo>
                  <a:lnTo>
                    <a:pt x="99" y="120"/>
                  </a:lnTo>
                  <a:lnTo>
                    <a:pt x="93" y="122"/>
                  </a:lnTo>
                  <a:lnTo>
                    <a:pt x="86" y="124"/>
                  </a:lnTo>
                  <a:lnTo>
                    <a:pt x="79" y="124"/>
                  </a:lnTo>
                  <a:lnTo>
                    <a:pt x="72" y="126"/>
                  </a:lnTo>
                  <a:lnTo>
                    <a:pt x="65" y="129"/>
                  </a:lnTo>
                  <a:lnTo>
                    <a:pt x="61" y="131"/>
                  </a:lnTo>
                  <a:lnTo>
                    <a:pt x="54" y="133"/>
                  </a:lnTo>
                  <a:lnTo>
                    <a:pt x="49" y="135"/>
                  </a:lnTo>
                  <a:lnTo>
                    <a:pt x="43" y="135"/>
                  </a:lnTo>
                  <a:lnTo>
                    <a:pt x="36" y="138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20" y="140"/>
                  </a:lnTo>
                  <a:lnTo>
                    <a:pt x="13" y="142"/>
                  </a:lnTo>
                  <a:lnTo>
                    <a:pt x="6" y="142"/>
                  </a:lnTo>
                  <a:lnTo>
                    <a:pt x="2" y="142"/>
                  </a:lnTo>
                  <a:lnTo>
                    <a:pt x="0" y="142"/>
                  </a:lnTo>
                  <a:lnTo>
                    <a:pt x="0" y="133"/>
                  </a:lnTo>
                  <a:lnTo>
                    <a:pt x="6" y="129"/>
                  </a:lnTo>
                  <a:lnTo>
                    <a:pt x="13" y="122"/>
                  </a:lnTo>
                  <a:lnTo>
                    <a:pt x="22" y="117"/>
                  </a:lnTo>
                  <a:lnTo>
                    <a:pt x="34" y="113"/>
                  </a:lnTo>
                  <a:lnTo>
                    <a:pt x="43" y="108"/>
                  </a:lnTo>
                  <a:lnTo>
                    <a:pt x="47" y="108"/>
                  </a:lnTo>
                  <a:lnTo>
                    <a:pt x="52" y="108"/>
                  </a:lnTo>
                  <a:lnTo>
                    <a:pt x="52" y="10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56" name="Group 155"/>
          <p:cNvGrpSpPr/>
          <p:nvPr>
            <p:custDataLst>
              <p:tags r:id="rId5"/>
            </p:custDataLst>
          </p:nvPr>
        </p:nvGrpSpPr>
        <p:grpSpPr>
          <a:xfrm>
            <a:off x="2667000" y="2307215"/>
            <a:ext cx="3697093" cy="3712585"/>
            <a:chOff x="2483193" y="2133600"/>
            <a:chExt cx="4061260" cy="4061260"/>
          </a:xfrm>
          <a:solidFill>
            <a:schemeClr val="tx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grpSpPr>
        <p:sp>
          <p:nvSpPr>
            <p:cNvPr id="149" name="Oval 148"/>
            <p:cNvSpPr/>
            <p:nvPr/>
          </p:nvSpPr>
          <p:spPr>
            <a:xfrm>
              <a:off x="2483193" y="2133600"/>
              <a:ext cx="4061260" cy="406126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90000"/>
                    <a:lumOff val="10000"/>
                    <a:shade val="30000"/>
                    <a:satMod val="115000"/>
                  </a:schemeClr>
                </a:gs>
                <a:gs pos="50000">
                  <a:schemeClr val="accent2">
                    <a:lumMod val="90000"/>
                    <a:lumOff val="10000"/>
                    <a:shade val="67500"/>
                    <a:satMod val="115000"/>
                  </a:schemeClr>
                </a:gs>
                <a:gs pos="100000">
                  <a:schemeClr val="accent2">
                    <a:lumMod val="90000"/>
                    <a:lumOff val="1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2">
                  <a:lumMod val="25000"/>
                </a:schemeClr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618082" y="2748939"/>
              <a:ext cx="3782718" cy="875373"/>
            </a:xfrm>
            <a:prstGeom prst="rect">
              <a:avLst/>
            </a:prstGeom>
            <a:noFill/>
            <a:ln>
              <a:noFill/>
            </a:ln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Imminent Death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69637" name="Group 1"/>
          <p:cNvGrpSpPr>
            <a:grpSpLocks/>
          </p:cNvGrpSpPr>
          <p:nvPr/>
        </p:nvGrpSpPr>
        <p:grpSpPr bwMode="auto">
          <a:xfrm>
            <a:off x="-533400" y="-28575"/>
            <a:ext cx="10160000" cy="6962775"/>
            <a:chOff x="-533400" y="-28239"/>
            <a:chExt cx="10159837" cy="6962439"/>
          </a:xfrm>
        </p:grpSpPr>
        <p:sp>
          <p:nvSpPr>
            <p:cNvPr id="3" name="Rectangle 2"/>
            <p:cNvSpPr/>
            <p:nvPr/>
          </p:nvSpPr>
          <p:spPr>
            <a:xfrm>
              <a:off x="-533400" y="-28239"/>
              <a:ext cx="10159837" cy="696243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" name="Freeform 3"/>
            <p:cNvSpPr/>
            <p:nvPr/>
          </p:nvSpPr>
          <p:spPr>
            <a:xfrm>
              <a:off x="3871842" y="-28239"/>
              <a:ext cx="1349353" cy="877846"/>
            </a:xfrm>
            <a:custGeom>
              <a:avLst/>
              <a:gdLst>
                <a:gd name="connsiteX0" fmla="*/ 0 w 1349353"/>
                <a:gd name="connsiteY0" fmla="*/ 146183 h 877079"/>
                <a:gd name="connsiteX1" fmla="*/ 146183 w 1349353"/>
                <a:gd name="connsiteY1" fmla="*/ 0 h 877079"/>
                <a:gd name="connsiteX2" fmla="*/ 1203170 w 1349353"/>
                <a:gd name="connsiteY2" fmla="*/ 0 h 877079"/>
                <a:gd name="connsiteX3" fmla="*/ 1349353 w 1349353"/>
                <a:gd name="connsiteY3" fmla="*/ 146183 h 877079"/>
                <a:gd name="connsiteX4" fmla="*/ 1349353 w 1349353"/>
                <a:gd name="connsiteY4" fmla="*/ 730896 h 877079"/>
                <a:gd name="connsiteX5" fmla="*/ 1203170 w 1349353"/>
                <a:gd name="connsiteY5" fmla="*/ 877079 h 877079"/>
                <a:gd name="connsiteX6" fmla="*/ 146183 w 1349353"/>
                <a:gd name="connsiteY6" fmla="*/ 877079 h 877079"/>
                <a:gd name="connsiteX7" fmla="*/ 0 w 1349353"/>
                <a:gd name="connsiteY7" fmla="*/ 730896 h 877079"/>
                <a:gd name="connsiteX8" fmla="*/ 0 w 1349353"/>
                <a:gd name="connsiteY8" fmla="*/ 146183 h 8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353" h="877079">
                  <a:moveTo>
                    <a:pt x="0" y="146183"/>
                  </a:moveTo>
                  <a:cubicBezTo>
                    <a:pt x="0" y="65448"/>
                    <a:pt x="65448" y="0"/>
                    <a:pt x="146183" y="0"/>
                  </a:cubicBezTo>
                  <a:lnTo>
                    <a:pt x="1203170" y="0"/>
                  </a:lnTo>
                  <a:cubicBezTo>
                    <a:pt x="1283905" y="0"/>
                    <a:pt x="1349353" y="65448"/>
                    <a:pt x="1349353" y="146183"/>
                  </a:cubicBezTo>
                  <a:lnTo>
                    <a:pt x="1349353" y="730896"/>
                  </a:lnTo>
                  <a:cubicBezTo>
                    <a:pt x="1349353" y="811631"/>
                    <a:pt x="1283905" y="877079"/>
                    <a:pt x="1203170" y="877079"/>
                  </a:cubicBezTo>
                  <a:lnTo>
                    <a:pt x="146183" y="877079"/>
                  </a:lnTo>
                  <a:cubicBezTo>
                    <a:pt x="65448" y="877079"/>
                    <a:pt x="0" y="811631"/>
                    <a:pt x="0" y="730896"/>
                  </a:cubicBezTo>
                  <a:lnTo>
                    <a:pt x="0" y="1461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6155" tIns="96155" rIns="96155" bIns="96155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Social Withdrawal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1503330" y="409890"/>
              <a:ext cx="6086377" cy="60861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726892" y="77972"/>
                  </a:moveTo>
                  <a:arcTo wR="3042508" hR="3042508" stAng="16979965" swAng="1107945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6022870" y="862306"/>
              <a:ext cx="1349353" cy="877845"/>
            </a:xfrm>
            <a:custGeom>
              <a:avLst/>
              <a:gdLst>
                <a:gd name="connsiteX0" fmla="*/ 0 w 1349353"/>
                <a:gd name="connsiteY0" fmla="*/ 146183 h 877079"/>
                <a:gd name="connsiteX1" fmla="*/ 146183 w 1349353"/>
                <a:gd name="connsiteY1" fmla="*/ 0 h 877079"/>
                <a:gd name="connsiteX2" fmla="*/ 1203170 w 1349353"/>
                <a:gd name="connsiteY2" fmla="*/ 0 h 877079"/>
                <a:gd name="connsiteX3" fmla="*/ 1349353 w 1349353"/>
                <a:gd name="connsiteY3" fmla="*/ 146183 h 877079"/>
                <a:gd name="connsiteX4" fmla="*/ 1349353 w 1349353"/>
                <a:gd name="connsiteY4" fmla="*/ 730896 h 877079"/>
                <a:gd name="connsiteX5" fmla="*/ 1203170 w 1349353"/>
                <a:gd name="connsiteY5" fmla="*/ 877079 h 877079"/>
                <a:gd name="connsiteX6" fmla="*/ 146183 w 1349353"/>
                <a:gd name="connsiteY6" fmla="*/ 877079 h 877079"/>
                <a:gd name="connsiteX7" fmla="*/ 0 w 1349353"/>
                <a:gd name="connsiteY7" fmla="*/ 730896 h 877079"/>
                <a:gd name="connsiteX8" fmla="*/ 0 w 1349353"/>
                <a:gd name="connsiteY8" fmla="*/ 146183 h 8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353" h="877079">
                  <a:moveTo>
                    <a:pt x="0" y="146183"/>
                  </a:moveTo>
                  <a:cubicBezTo>
                    <a:pt x="0" y="65448"/>
                    <a:pt x="65448" y="0"/>
                    <a:pt x="146183" y="0"/>
                  </a:cubicBezTo>
                  <a:lnTo>
                    <a:pt x="1203170" y="0"/>
                  </a:lnTo>
                  <a:cubicBezTo>
                    <a:pt x="1283905" y="0"/>
                    <a:pt x="1349353" y="65448"/>
                    <a:pt x="1349353" y="146183"/>
                  </a:cubicBezTo>
                  <a:lnTo>
                    <a:pt x="1349353" y="730896"/>
                  </a:lnTo>
                  <a:cubicBezTo>
                    <a:pt x="1349353" y="811631"/>
                    <a:pt x="1283905" y="877079"/>
                    <a:pt x="1203170" y="877079"/>
                  </a:cubicBezTo>
                  <a:lnTo>
                    <a:pt x="146183" y="877079"/>
                  </a:lnTo>
                  <a:cubicBezTo>
                    <a:pt x="65448" y="877079"/>
                    <a:pt x="0" y="811631"/>
                    <a:pt x="0" y="730896"/>
                  </a:cubicBezTo>
                  <a:lnTo>
                    <a:pt x="0" y="1461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6155" tIns="96155" rIns="96155" bIns="96155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Decreased Intake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503330" y="409890"/>
              <a:ext cx="6086377" cy="60861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564746" y="1340989"/>
                  </a:moveTo>
                  <a:arcTo wR="3042508" hR="3042508" stAng="19559768" swAng="1527540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915031" y="3014852"/>
              <a:ext cx="1349353" cy="876258"/>
            </a:xfrm>
            <a:custGeom>
              <a:avLst/>
              <a:gdLst>
                <a:gd name="connsiteX0" fmla="*/ 0 w 1349353"/>
                <a:gd name="connsiteY0" fmla="*/ 146183 h 877079"/>
                <a:gd name="connsiteX1" fmla="*/ 146183 w 1349353"/>
                <a:gd name="connsiteY1" fmla="*/ 0 h 877079"/>
                <a:gd name="connsiteX2" fmla="*/ 1203170 w 1349353"/>
                <a:gd name="connsiteY2" fmla="*/ 0 h 877079"/>
                <a:gd name="connsiteX3" fmla="*/ 1349353 w 1349353"/>
                <a:gd name="connsiteY3" fmla="*/ 146183 h 877079"/>
                <a:gd name="connsiteX4" fmla="*/ 1349353 w 1349353"/>
                <a:gd name="connsiteY4" fmla="*/ 730896 h 877079"/>
                <a:gd name="connsiteX5" fmla="*/ 1203170 w 1349353"/>
                <a:gd name="connsiteY5" fmla="*/ 877079 h 877079"/>
                <a:gd name="connsiteX6" fmla="*/ 146183 w 1349353"/>
                <a:gd name="connsiteY6" fmla="*/ 877079 h 877079"/>
                <a:gd name="connsiteX7" fmla="*/ 0 w 1349353"/>
                <a:gd name="connsiteY7" fmla="*/ 730896 h 877079"/>
                <a:gd name="connsiteX8" fmla="*/ 0 w 1349353"/>
                <a:gd name="connsiteY8" fmla="*/ 146183 h 8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353" h="877079">
                  <a:moveTo>
                    <a:pt x="0" y="146183"/>
                  </a:moveTo>
                  <a:cubicBezTo>
                    <a:pt x="0" y="65448"/>
                    <a:pt x="65448" y="0"/>
                    <a:pt x="146183" y="0"/>
                  </a:cubicBezTo>
                  <a:lnTo>
                    <a:pt x="1203170" y="0"/>
                  </a:lnTo>
                  <a:cubicBezTo>
                    <a:pt x="1283905" y="0"/>
                    <a:pt x="1349353" y="65448"/>
                    <a:pt x="1349353" y="146183"/>
                  </a:cubicBezTo>
                  <a:lnTo>
                    <a:pt x="1349353" y="730896"/>
                  </a:lnTo>
                  <a:cubicBezTo>
                    <a:pt x="1349353" y="811631"/>
                    <a:pt x="1283905" y="877079"/>
                    <a:pt x="1203170" y="877079"/>
                  </a:cubicBezTo>
                  <a:lnTo>
                    <a:pt x="146183" y="877079"/>
                  </a:lnTo>
                  <a:cubicBezTo>
                    <a:pt x="65448" y="877079"/>
                    <a:pt x="0" y="811631"/>
                    <a:pt x="0" y="730896"/>
                  </a:cubicBezTo>
                  <a:lnTo>
                    <a:pt x="0" y="1461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6155" tIns="96155" rIns="96155" bIns="96155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Increased Sleep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503330" y="409890"/>
              <a:ext cx="6086377" cy="60861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051243" y="3494575"/>
                  </a:moveTo>
                  <a:arcTo wR="3042508" hR="3042508" stAng="512692" swAng="1527540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022870" y="5165810"/>
              <a:ext cx="1349353" cy="877846"/>
            </a:xfrm>
            <a:custGeom>
              <a:avLst/>
              <a:gdLst>
                <a:gd name="connsiteX0" fmla="*/ 0 w 1349353"/>
                <a:gd name="connsiteY0" fmla="*/ 146183 h 877079"/>
                <a:gd name="connsiteX1" fmla="*/ 146183 w 1349353"/>
                <a:gd name="connsiteY1" fmla="*/ 0 h 877079"/>
                <a:gd name="connsiteX2" fmla="*/ 1203170 w 1349353"/>
                <a:gd name="connsiteY2" fmla="*/ 0 h 877079"/>
                <a:gd name="connsiteX3" fmla="*/ 1349353 w 1349353"/>
                <a:gd name="connsiteY3" fmla="*/ 146183 h 877079"/>
                <a:gd name="connsiteX4" fmla="*/ 1349353 w 1349353"/>
                <a:gd name="connsiteY4" fmla="*/ 730896 h 877079"/>
                <a:gd name="connsiteX5" fmla="*/ 1203170 w 1349353"/>
                <a:gd name="connsiteY5" fmla="*/ 877079 h 877079"/>
                <a:gd name="connsiteX6" fmla="*/ 146183 w 1349353"/>
                <a:gd name="connsiteY6" fmla="*/ 877079 h 877079"/>
                <a:gd name="connsiteX7" fmla="*/ 0 w 1349353"/>
                <a:gd name="connsiteY7" fmla="*/ 730896 h 877079"/>
                <a:gd name="connsiteX8" fmla="*/ 0 w 1349353"/>
                <a:gd name="connsiteY8" fmla="*/ 146183 h 8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353" h="877079">
                  <a:moveTo>
                    <a:pt x="0" y="146183"/>
                  </a:moveTo>
                  <a:cubicBezTo>
                    <a:pt x="0" y="65448"/>
                    <a:pt x="65448" y="0"/>
                    <a:pt x="146183" y="0"/>
                  </a:cubicBezTo>
                  <a:lnTo>
                    <a:pt x="1203170" y="0"/>
                  </a:lnTo>
                  <a:cubicBezTo>
                    <a:pt x="1283905" y="0"/>
                    <a:pt x="1349353" y="65448"/>
                    <a:pt x="1349353" y="146183"/>
                  </a:cubicBezTo>
                  <a:lnTo>
                    <a:pt x="1349353" y="730896"/>
                  </a:lnTo>
                  <a:cubicBezTo>
                    <a:pt x="1349353" y="811631"/>
                    <a:pt x="1283905" y="877079"/>
                    <a:pt x="1203170" y="877079"/>
                  </a:cubicBezTo>
                  <a:lnTo>
                    <a:pt x="146183" y="877079"/>
                  </a:lnTo>
                  <a:cubicBezTo>
                    <a:pt x="65448" y="877079"/>
                    <a:pt x="0" y="811631"/>
                    <a:pt x="0" y="730896"/>
                  </a:cubicBezTo>
                  <a:lnTo>
                    <a:pt x="0" y="1461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6155" tIns="96155" rIns="96155" bIns="96155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Disorientation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03330" y="409890"/>
              <a:ext cx="6086377" cy="60861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30636" y="5637638"/>
                  </a:moveTo>
                  <a:arcTo wR="3042508" hR="3042508" stAng="3512090" swAng="1107945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871842" y="6056355"/>
              <a:ext cx="1349353" cy="877845"/>
            </a:xfrm>
            <a:custGeom>
              <a:avLst/>
              <a:gdLst>
                <a:gd name="connsiteX0" fmla="*/ 0 w 1349353"/>
                <a:gd name="connsiteY0" fmla="*/ 146183 h 877079"/>
                <a:gd name="connsiteX1" fmla="*/ 146183 w 1349353"/>
                <a:gd name="connsiteY1" fmla="*/ 0 h 877079"/>
                <a:gd name="connsiteX2" fmla="*/ 1203170 w 1349353"/>
                <a:gd name="connsiteY2" fmla="*/ 0 h 877079"/>
                <a:gd name="connsiteX3" fmla="*/ 1349353 w 1349353"/>
                <a:gd name="connsiteY3" fmla="*/ 146183 h 877079"/>
                <a:gd name="connsiteX4" fmla="*/ 1349353 w 1349353"/>
                <a:gd name="connsiteY4" fmla="*/ 730896 h 877079"/>
                <a:gd name="connsiteX5" fmla="*/ 1203170 w 1349353"/>
                <a:gd name="connsiteY5" fmla="*/ 877079 h 877079"/>
                <a:gd name="connsiteX6" fmla="*/ 146183 w 1349353"/>
                <a:gd name="connsiteY6" fmla="*/ 877079 h 877079"/>
                <a:gd name="connsiteX7" fmla="*/ 0 w 1349353"/>
                <a:gd name="connsiteY7" fmla="*/ 730896 h 877079"/>
                <a:gd name="connsiteX8" fmla="*/ 0 w 1349353"/>
                <a:gd name="connsiteY8" fmla="*/ 146183 h 8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353" h="877079">
                  <a:moveTo>
                    <a:pt x="0" y="146183"/>
                  </a:moveTo>
                  <a:cubicBezTo>
                    <a:pt x="0" y="65448"/>
                    <a:pt x="65448" y="0"/>
                    <a:pt x="146183" y="0"/>
                  </a:cubicBezTo>
                  <a:lnTo>
                    <a:pt x="1203170" y="0"/>
                  </a:lnTo>
                  <a:cubicBezTo>
                    <a:pt x="1283905" y="0"/>
                    <a:pt x="1349353" y="65448"/>
                    <a:pt x="1349353" y="146183"/>
                  </a:cubicBezTo>
                  <a:lnTo>
                    <a:pt x="1349353" y="730896"/>
                  </a:lnTo>
                  <a:cubicBezTo>
                    <a:pt x="1349353" y="811631"/>
                    <a:pt x="1283905" y="877079"/>
                    <a:pt x="1203170" y="877079"/>
                  </a:cubicBezTo>
                  <a:lnTo>
                    <a:pt x="146183" y="877079"/>
                  </a:lnTo>
                  <a:cubicBezTo>
                    <a:pt x="65448" y="877079"/>
                    <a:pt x="0" y="811631"/>
                    <a:pt x="0" y="730896"/>
                  </a:cubicBezTo>
                  <a:lnTo>
                    <a:pt x="0" y="1461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6155" tIns="96155" rIns="96155" bIns="96155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Restlessness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03330" y="409890"/>
              <a:ext cx="6086377" cy="60861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58123" y="6007043"/>
                  </a:moveTo>
                  <a:arcTo wR="3042508" hR="3042508" stAng="6179965" swAng="1107945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1720814" y="5165810"/>
              <a:ext cx="1349353" cy="877846"/>
            </a:xfrm>
            <a:custGeom>
              <a:avLst/>
              <a:gdLst>
                <a:gd name="connsiteX0" fmla="*/ 0 w 1349353"/>
                <a:gd name="connsiteY0" fmla="*/ 146183 h 877079"/>
                <a:gd name="connsiteX1" fmla="*/ 146183 w 1349353"/>
                <a:gd name="connsiteY1" fmla="*/ 0 h 877079"/>
                <a:gd name="connsiteX2" fmla="*/ 1203170 w 1349353"/>
                <a:gd name="connsiteY2" fmla="*/ 0 h 877079"/>
                <a:gd name="connsiteX3" fmla="*/ 1349353 w 1349353"/>
                <a:gd name="connsiteY3" fmla="*/ 146183 h 877079"/>
                <a:gd name="connsiteX4" fmla="*/ 1349353 w 1349353"/>
                <a:gd name="connsiteY4" fmla="*/ 730896 h 877079"/>
                <a:gd name="connsiteX5" fmla="*/ 1203170 w 1349353"/>
                <a:gd name="connsiteY5" fmla="*/ 877079 h 877079"/>
                <a:gd name="connsiteX6" fmla="*/ 146183 w 1349353"/>
                <a:gd name="connsiteY6" fmla="*/ 877079 h 877079"/>
                <a:gd name="connsiteX7" fmla="*/ 0 w 1349353"/>
                <a:gd name="connsiteY7" fmla="*/ 730896 h 877079"/>
                <a:gd name="connsiteX8" fmla="*/ 0 w 1349353"/>
                <a:gd name="connsiteY8" fmla="*/ 146183 h 8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353" h="877079">
                  <a:moveTo>
                    <a:pt x="0" y="146183"/>
                  </a:moveTo>
                  <a:cubicBezTo>
                    <a:pt x="0" y="65448"/>
                    <a:pt x="65448" y="0"/>
                    <a:pt x="146183" y="0"/>
                  </a:cubicBezTo>
                  <a:lnTo>
                    <a:pt x="1203170" y="0"/>
                  </a:lnTo>
                  <a:cubicBezTo>
                    <a:pt x="1283905" y="0"/>
                    <a:pt x="1349353" y="65448"/>
                    <a:pt x="1349353" y="146183"/>
                  </a:cubicBezTo>
                  <a:lnTo>
                    <a:pt x="1349353" y="730896"/>
                  </a:lnTo>
                  <a:cubicBezTo>
                    <a:pt x="1349353" y="811631"/>
                    <a:pt x="1283905" y="877079"/>
                    <a:pt x="1203170" y="877079"/>
                  </a:cubicBezTo>
                  <a:lnTo>
                    <a:pt x="146183" y="877079"/>
                  </a:lnTo>
                  <a:cubicBezTo>
                    <a:pt x="65448" y="877079"/>
                    <a:pt x="0" y="811631"/>
                    <a:pt x="0" y="730896"/>
                  </a:cubicBezTo>
                  <a:lnTo>
                    <a:pt x="0" y="1461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6155" tIns="96155" rIns="96155" bIns="96155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Decreased Senses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03330" y="409890"/>
              <a:ext cx="6086377" cy="60861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20269" y="4744027"/>
                  </a:moveTo>
                  <a:arcTo wR="3042508" hR="3042508" stAng="8759768" swAng="1527540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28653" y="3014852"/>
              <a:ext cx="1349353" cy="876258"/>
            </a:xfrm>
            <a:custGeom>
              <a:avLst/>
              <a:gdLst>
                <a:gd name="connsiteX0" fmla="*/ 0 w 1349353"/>
                <a:gd name="connsiteY0" fmla="*/ 146183 h 877079"/>
                <a:gd name="connsiteX1" fmla="*/ 146183 w 1349353"/>
                <a:gd name="connsiteY1" fmla="*/ 0 h 877079"/>
                <a:gd name="connsiteX2" fmla="*/ 1203170 w 1349353"/>
                <a:gd name="connsiteY2" fmla="*/ 0 h 877079"/>
                <a:gd name="connsiteX3" fmla="*/ 1349353 w 1349353"/>
                <a:gd name="connsiteY3" fmla="*/ 146183 h 877079"/>
                <a:gd name="connsiteX4" fmla="*/ 1349353 w 1349353"/>
                <a:gd name="connsiteY4" fmla="*/ 730896 h 877079"/>
                <a:gd name="connsiteX5" fmla="*/ 1203170 w 1349353"/>
                <a:gd name="connsiteY5" fmla="*/ 877079 h 877079"/>
                <a:gd name="connsiteX6" fmla="*/ 146183 w 1349353"/>
                <a:gd name="connsiteY6" fmla="*/ 877079 h 877079"/>
                <a:gd name="connsiteX7" fmla="*/ 0 w 1349353"/>
                <a:gd name="connsiteY7" fmla="*/ 730896 h 877079"/>
                <a:gd name="connsiteX8" fmla="*/ 0 w 1349353"/>
                <a:gd name="connsiteY8" fmla="*/ 146183 h 8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353" h="877079">
                  <a:moveTo>
                    <a:pt x="0" y="146183"/>
                  </a:moveTo>
                  <a:cubicBezTo>
                    <a:pt x="0" y="65448"/>
                    <a:pt x="65448" y="0"/>
                    <a:pt x="146183" y="0"/>
                  </a:cubicBezTo>
                  <a:lnTo>
                    <a:pt x="1203170" y="0"/>
                  </a:lnTo>
                  <a:cubicBezTo>
                    <a:pt x="1283905" y="0"/>
                    <a:pt x="1349353" y="65448"/>
                    <a:pt x="1349353" y="146183"/>
                  </a:cubicBezTo>
                  <a:lnTo>
                    <a:pt x="1349353" y="730896"/>
                  </a:lnTo>
                  <a:cubicBezTo>
                    <a:pt x="1349353" y="811631"/>
                    <a:pt x="1283905" y="877079"/>
                    <a:pt x="1203170" y="877079"/>
                  </a:cubicBezTo>
                  <a:lnTo>
                    <a:pt x="146183" y="877079"/>
                  </a:lnTo>
                  <a:cubicBezTo>
                    <a:pt x="65448" y="877079"/>
                    <a:pt x="0" y="811631"/>
                    <a:pt x="0" y="730896"/>
                  </a:cubicBezTo>
                  <a:lnTo>
                    <a:pt x="0" y="1461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6155" tIns="96155" rIns="96155" bIns="96155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Incontinence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03330" y="409890"/>
              <a:ext cx="6086377" cy="60861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772" y="2590440"/>
                  </a:moveTo>
                  <a:arcTo wR="3042508" hR="3042508" stAng="11312692" swAng="1527540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1720814" y="862306"/>
              <a:ext cx="1349353" cy="877845"/>
            </a:xfrm>
            <a:custGeom>
              <a:avLst/>
              <a:gdLst>
                <a:gd name="connsiteX0" fmla="*/ 0 w 1349353"/>
                <a:gd name="connsiteY0" fmla="*/ 146183 h 877079"/>
                <a:gd name="connsiteX1" fmla="*/ 146183 w 1349353"/>
                <a:gd name="connsiteY1" fmla="*/ 0 h 877079"/>
                <a:gd name="connsiteX2" fmla="*/ 1203170 w 1349353"/>
                <a:gd name="connsiteY2" fmla="*/ 0 h 877079"/>
                <a:gd name="connsiteX3" fmla="*/ 1349353 w 1349353"/>
                <a:gd name="connsiteY3" fmla="*/ 146183 h 877079"/>
                <a:gd name="connsiteX4" fmla="*/ 1349353 w 1349353"/>
                <a:gd name="connsiteY4" fmla="*/ 730896 h 877079"/>
                <a:gd name="connsiteX5" fmla="*/ 1203170 w 1349353"/>
                <a:gd name="connsiteY5" fmla="*/ 877079 h 877079"/>
                <a:gd name="connsiteX6" fmla="*/ 146183 w 1349353"/>
                <a:gd name="connsiteY6" fmla="*/ 877079 h 877079"/>
                <a:gd name="connsiteX7" fmla="*/ 0 w 1349353"/>
                <a:gd name="connsiteY7" fmla="*/ 730896 h 877079"/>
                <a:gd name="connsiteX8" fmla="*/ 0 w 1349353"/>
                <a:gd name="connsiteY8" fmla="*/ 146183 h 8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353" h="877079">
                  <a:moveTo>
                    <a:pt x="0" y="146183"/>
                  </a:moveTo>
                  <a:cubicBezTo>
                    <a:pt x="0" y="65448"/>
                    <a:pt x="65448" y="0"/>
                    <a:pt x="146183" y="0"/>
                  </a:cubicBezTo>
                  <a:lnTo>
                    <a:pt x="1203170" y="0"/>
                  </a:lnTo>
                  <a:cubicBezTo>
                    <a:pt x="1283905" y="0"/>
                    <a:pt x="1349353" y="65448"/>
                    <a:pt x="1349353" y="146183"/>
                  </a:cubicBezTo>
                  <a:lnTo>
                    <a:pt x="1349353" y="730896"/>
                  </a:lnTo>
                  <a:cubicBezTo>
                    <a:pt x="1349353" y="811631"/>
                    <a:pt x="1283905" y="877079"/>
                    <a:pt x="1203170" y="877079"/>
                  </a:cubicBezTo>
                  <a:lnTo>
                    <a:pt x="146183" y="877079"/>
                  </a:lnTo>
                  <a:cubicBezTo>
                    <a:pt x="65448" y="877079"/>
                    <a:pt x="0" y="811631"/>
                    <a:pt x="0" y="730896"/>
                  </a:cubicBezTo>
                  <a:lnTo>
                    <a:pt x="0" y="1461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6155" tIns="96155" rIns="96155" bIns="96155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Physical Changes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03330" y="409890"/>
              <a:ext cx="6086377" cy="60861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54379" y="447377"/>
                  </a:moveTo>
                  <a:arcTo wR="3042508" hR="3042508" stAng="14312090" swAng="1107945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Symptoms of Death</a:t>
            </a:r>
            <a:endParaRPr lang="en-US" dirty="0">
              <a:ea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3688" y="2332038"/>
            <a:ext cx="6615112" cy="39163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Social Withdrawal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Decreased Intake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Increased Sleep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Disorientation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Restlessness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Decreased Senses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Incontinence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Physical </a:t>
            </a:r>
            <a:r>
              <a:rPr lang="en-US" dirty="0" smtClean="0">
                <a:latin typeface="Arial" pitchFamily="34" charset="0"/>
              </a:rPr>
              <a:t>Changes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71575" y="2200275"/>
            <a:ext cx="68008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1588" y="0"/>
            <a:ext cx="10172701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PTShape_0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9"/>
          <a:srcRect t="-2" r="9625" b="809"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219200" y="0"/>
            <a:ext cx="8077200" cy="6934200"/>
          </a:xfrm>
          <a:prstGeom prst="rect">
            <a:avLst/>
          </a:prstGeom>
          <a:gradFill>
            <a:gsLst>
              <a:gs pos="40846">
                <a:srgbClr val="FFEEBE">
                  <a:alpha val="91000"/>
                </a:srgbClr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49775" y="1320800"/>
            <a:ext cx="4611688" cy="4125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n-lt"/>
                <a:cs typeface="Arial" pitchFamily="34" charset="0"/>
              </a:rPr>
              <a:t>To prevent and relieve suffering and promote quality of life, </a:t>
            </a:r>
            <a:b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n-lt"/>
                <a:cs typeface="Arial" pitchFamily="34" charset="0"/>
              </a:rPr>
              <a:t>at every stage of life, </a:t>
            </a:r>
            <a:b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n-lt"/>
                <a:cs typeface="Arial" pitchFamily="34" charset="0"/>
              </a:rPr>
              <a:t>through patient and family care, education, research and advocacy.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cs typeface="Arial" pitchFamily="34" charset="0"/>
              </a:rPr>
              <a:t>Learn more at </a:t>
            </a:r>
            <a:r>
              <a:rPr lang="en-US" sz="2000" dirty="0">
                <a:latin typeface="+mn-lt"/>
                <a:hlinkClick r:id="rId10"/>
              </a:rPr>
              <a:t>www.palliativemed.org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4954588" y="420688"/>
            <a:ext cx="3803650" cy="900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Traditional Arabic" pitchFamily="18" charset="-78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smtClean="0">
                <a:solidFill>
                  <a:schemeClr val="bg2">
                    <a:lumMod val="75000"/>
                  </a:schemeClr>
                </a:solidFill>
              </a:rPr>
              <a:t>Our</a:t>
            </a:r>
            <a:r>
              <a:rPr lang="en-US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smtClean="0">
                <a:solidFill>
                  <a:schemeClr val="bg2">
                    <a:lumMod val="75000"/>
                  </a:schemeClr>
                </a:solidFill>
              </a:rPr>
              <a:t>Mission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371850" y="2743200"/>
            <a:ext cx="32004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95950" y="2133600"/>
            <a:ext cx="344805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Project Lead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Paula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McMenamin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, MSW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2">
                  <a:lumMod val="75000"/>
                </a:schemeClr>
              </a:solidFill>
              <a:latin typeface="+mn-lt"/>
              <a:sym typeface="Lucida Grande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Content Experts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Connie Carr, CNP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Frank Ferris, MD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</a:b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Paula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McMenamin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, MSW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JJ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Nadicksbernd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, MSW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Patricia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Strunk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, RN MSN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2">
                  <a:lumMod val="75000"/>
                </a:schemeClr>
              </a:solidFill>
              <a:latin typeface="+mn-lt"/>
              <a:sym typeface="Lucida Grande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Instructional Designers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Barbara Greenstein, MA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Kendra Haddock, MA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Lisa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Wortman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, MA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2">
                  <a:lumMod val="75000"/>
                </a:schemeClr>
              </a:solidFill>
              <a:latin typeface="+mn-lt"/>
              <a:sym typeface="Lucida Grande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Narration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sym typeface="Lucida Grande" charset="0"/>
              </a:rPr>
              <a:t>Jessica Barr, BS</a:t>
            </a:r>
          </a:p>
        </p:txBody>
      </p:sp>
      <p:sp>
        <p:nvSpPr>
          <p:cNvPr id="14" name="PPTShape_1"/>
          <p:cNvSpPr txBox="1">
            <a:spLocks/>
          </p:cNvSpPr>
          <p:nvPr/>
        </p:nvSpPr>
        <p:spPr>
          <a:xfrm>
            <a:off x="4924425" y="11113"/>
            <a:ext cx="3849688" cy="171767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>
                <a:solidFill>
                  <a:schemeClr val="bg1"/>
                </a:solidFill>
                <a:latin typeface="Calibri" pitchFamily="34" charset="0"/>
                <a:ea typeface="Traditional Arabic"/>
                <a:cs typeface="Traditional Arabic"/>
              </a:rPr>
              <a:t>Developed with the generous support of The </a:t>
            </a:r>
          </a:p>
          <a:p>
            <a:pPr algn="ctr">
              <a:lnSpc>
                <a:spcPts val="3200"/>
              </a:lnSpc>
            </a:pPr>
            <a:r>
              <a:rPr lang="en-US" sz="3600" b="1">
                <a:solidFill>
                  <a:schemeClr val="bg1"/>
                </a:solidFill>
                <a:latin typeface="Calibri" pitchFamily="34" charset="0"/>
                <a:ea typeface="Traditional Arabic"/>
                <a:cs typeface="Traditional Arabic"/>
              </a:rPr>
              <a:t>SCAN Foundation</a:t>
            </a:r>
            <a:endParaRPr lang="en-US" sz="3600" b="1">
              <a:solidFill>
                <a:srgbClr val="004F7F"/>
              </a:solidFill>
              <a:latin typeface="Calibri" pitchFamily="34" charset="0"/>
              <a:ea typeface="Traditional Arabic"/>
              <a:cs typeface="Traditional Arabic"/>
              <a:sym typeface="Lucida Grande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1752600"/>
            <a:ext cx="14287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Case Story #2</a:t>
            </a:r>
            <a:endParaRPr lang="en-US" dirty="0">
              <a:ea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3200" y="2332038"/>
            <a:ext cx="6172200" cy="3916362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Mrs</a:t>
            </a:r>
            <a:r>
              <a:rPr lang="ca" dirty="0" smtClean="0"/>
              <a:t>.</a:t>
            </a:r>
            <a:r>
              <a:rPr lang="zh-Hans" altLang="en-US" dirty="0" smtClean="0"/>
              <a:t> </a:t>
            </a:r>
            <a:r>
              <a:rPr lang="en-US" altLang="zh-Hans" dirty="0"/>
              <a:t>Garcia</a:t>
            </a:r>
            <a:r>
              <a:rPr lang="fi" altLang="zh-Hans" dirty="0"/>
              <a:t> </a:t>
            </a:r>
            <a:r>
              <a:rPr lang="en-US" altLang="zh-Hans" dirty="0"/>
              <a:t>is</a:t>
            </a:r>
            <a:r>
              <a:rPr lang="hu" altLang="zh-Hans" dirty="0"/>
              <a:t> </a:t>
            </a:r>
            <a:r>
              <a:rPr lang="en-US" altLang="zh-Hans" dirty="0"/>
              <a:t>a</a:t>
            </a:r>
            <a:r>
              <a:rPr lang="it" altLang="zh-Hans" dirty="0"/>
              <a:t> </a:t>
            </a:r>
            <a:r>
              <a:rPr lang="en-US" altLang="ja" dirty="0"/>
              <a:t>9</a:t>
            </a:r>
            <a:r>
              <a:rPr lang="en-US" altLang="ko" dirty="0"/>
              <a:t>2</a:t>
            </a:r>
            <a:r>
              <a:rPr lang="nl" altLang="ko" dirty="0"/>
              <a:t> </a:t>
            </a:r>
            <a:r>
              <a:rPr lang="en-US" altLang="ko" dirty="0"/>
              <a:t>year</a:t>
            </a:r>
            <a:r>
              <a:rPr lang="ro" altLang="ko" dirty="0"/>
              <a:t>-</a:t>
            </a:r>
            <a:r>
              <a:rPr lang="en-US" altLang="ko" dirty="0"/>
              <a:t>old</a:t>
            </a:r>
            <a:r>
              <a:rPr lang="sq" altLang="ko" dirty="0"/>
              <a:t> </a:t>
            </a:r>
            <a:r>
              <a:rPr lang="en-US" altLang="ko" dirty="0"/>
              <a:t>female</a:t>
            </a:r>
            <a:r>
              <a:rPr lang="be" altLang="ko" dirty="0"/>
              <a:t> </a:t>
            </a:r>
            <a:r>
              <a:rPr lang="en-US" altLang="ko" dirty="0"/>
              <a:t>with</a:t>
            </a:r>
            <a:r>
              <a:rPr lang="tg" altLang="ko" dirty="0"/>
              <a:t> </a:t>
            </a:r>
            <a:r>
              <a:rPr lang="en-US" altLang="ko" dirty="0"/>
              <a:t>a</a:t>
            </a:r>
            <a:r>
              <a:rPr lang="vi" altLang="ko" dirty="0"/>
              <a:t> </a:t>
            </a:r>
            <a:r>
              <a:rPr lang="en-US" altLang="ko" dirty="0"/>
              <a:t>diagnosis</a:t>
            </a:r>
            <a:r>
              <a:rPr lang="xh" altLang="ko" dirty="0"/>
              <a:t> </a:t>
            </a:r>
            <a:r>
              <a:rPr lang="en-US" altLang="ko" dirty="0"/>
              <a:t>of</a:t>
            </a:r>
            <a:r>
              <a:rPr lang="ka" altLang="ko" dirty="0"/>
              <a:t> </a:t>
            </a:r>
            <a:r>
              <a:rPr lang="en-US" altLang="ko" dirty="0"/>
              <a:t>congestive</a:t>
            </a:r>
            <a:r>
              <a:rPr lang="tk" altLang="ko" dirty="0"/>
              <a:t> </a:t>
            </a:r>
            <a:r>
              <a:rPr lang="en-US" altLang="ko" dirty="0"/>
              <a:t>heart</a:t>
            </a:r>
            <a:r>
              <a:rPr lang="or" altLang="ko" dirty="0"/>
              <a:t> </a:t>
            </a:r>
            <a:r>
              <a:rPr lang="en-US" altLang="ko" dirty="0"/>
              <a:t>failure</a:t>
            </a:r>
            <a:r>
              <a:rPr lang="mn" altLang="ko" dirty="0" smtClean="0"/>
              <a:t>.</a:t>
            </a:r>
            <a:r>
              <a:rPr lang="en-US" altLang="ko" dirty="0"/>
              <a:t> </a:t>
            </a:r>
            <a:r>
              <a:rPr lang="en-US" dirty="0" smtClean="0"/>
              <a:t>Her</a:t>
            </a:r>
            <a:r>
              <a:rPr lang="ca" dirty="0" smtClean="0"/>
              <a:t> </a:t>
            </a:r>
            <a:r>
              <a:rPr lang="en-US" altLang="zh-Hans" dirty="0"/>
              <a:t>appetite</a:t>
            </a:r>
            <a:r>
              <a:rPr lang="fr" altLang="zh-Hans" dirty="0"/>
              <a:t> </a:t>
            </a:r>
            <a:r>
              <a:rPr lang="en-US" altLang="zh-Hans" dirty="0"/>
              <a:t>has</a:t>
            </a:r>
            <a:r>
              <a:rPr lang="it" altLang="zh-Hans" dirty="0"/>
              <a:t> </a:t>
            </a:r>
            <a:r>
              <a:rPr lang="en-US" altLang="ja" dirty="0"/>
              <a:t>b</a:t>
            </a:r>
            <a:r>
              <a:rPr lang="en-US" altLang="ko" dirty="0"/>
              <a:t>een</a:t>
            </a:r>
            <a:r>
              <a:rPr lang="pl" altLang="ko" dirty="0"/>
              <a:t> </a:t>
            </a:r>
            <a:r>
              <a:rPr lang="en-US" altLang="ko" dirty="0"/>
              <a:t>steadily</a:t>
            </a:r>
            <a:r>
              <a:rPr lang="th" altLang="ko" dirty="0"/>
              <a:t> </a:t>
            </a:r>
            <a:r>
              <a:rPr lang="en-US" altLang="ko" dirty="0"/>
              <a:t>decreasing</a:t>
            </a:r>
            <a:r>
              <a:rPr lang="fa" altLang="ko" dirty="0"/>
              <a:t> </a:t>
            </a:r>
            <a:r>
              <a:rPr lang="en-US" altLang="ko" dirty="0"/>
              <a:t>over</a:t>
            </a:r>
            <a:r>
              <a:rPr lang="hsb" altLang="ko" dirty="0"/>
              <a:t> </a:t>
            </a:r>
            <a:r>
              <a:rPr lang="en-US" altLang="ko" dirty="0"/>
              <a:t>the</a:t>
            </a:r>
            <a:r>
              <a:rPr lang="tn" altLang="ko" dirty="0"/>
              <a:t> </a:t>
            </a:r>
            <a:r>
              <a:rPr lang="en-US" altLang="ko" dirty="0"/>
              <a:t>last</a:t>
            </a:r>
            <a:r>
              <a:rPr lang="ka" altLang="ko" dirty="0"/>
              <a:t> </a:t>
            </a:r>
            <a:r>
              <a:rPr lang="en-US" altLang="ko" dirty="0"/>
              <a:t>few</a:t>
            </a:r>
            <a:r>
              <a:rPr lang="se" altLang="ko" dirty="0"/>
              <a:t> </a:t>
            </a:r>
            <a:r>
              <a:rPr lang="en-US" altLang="ko" dirty="0"/>
              <a:t>months</a:t>
            </a:r>
            <a:r>
              <a:rPr lang="tk" altLang="ko" dirty="0"/>
              <a:t>.</a:t>
            </a:r>
            <a:r>
              <a:rPr lang="uz" altLang="ko" dirty="0"/>
              <a:t> </a:t>
            </a:r>
            <a:r>
              <a:rPr lang="en-US" altLang="ko" dirty="0"/>
              <a:t>She</a:t>
            </a:r>
            <a:r>
              <a:rPr lang="gu" altLang="ko" dirty="0"/>
              <a:t> </a:t>
            </a:r>
            <a:r>
              <a:rPr lang="en-US" altLang="ko" dirty="0"/>
              <a:t>recently</a:t>
            </a:r>
            <a:r>
              <a:rPr lang="mn" altLang="ko" dirty="0"/>
              <a:t> </a:t>
            </a:r>
            <a:r>
              <a:rPr lang="en-US" altLang="ko" dirty="0"/>
              <a:t>lost</a:t>
            </a:r>
            <a:r>
              <a:rPr lang="my" altLang="ko" dirty="0"/>
              <a:t> </a:t>
            </a:r>
            <a:r>
              <a:rPr lang="en-US" altLang="ko" dirty="0"/>
              <a:t>her</a:t>
            </a:r>
            <a:r>
              <a:rPr lang="sd" altLang="ko" dirty="0"/>
              <a:t> </a:t>
            </a:r>
            <a:r>
              <a:rPr lang="en-US" altLang="ko" dirty="0"/>
              <a:t>ability</a:t>
            </a:r>
            <a:r>
              <a:rPr lang="ne" altLang="ko" dirty="0"/>
              <a:t> </a:t>
            </a:r>
            <a:r>
              <a:rPr lang="en-US" altLang="ko" dirty="0"/>
              <a:t>to</a:t>
            </a:r>
            <a:r>
              <a:rPr lang="fil" altLang="ko" dirty="0"/>
              <a:t> </a:t>
            </a:r>
            <a:r>
              <a:rPr lang="en-US" altLang="ko" dirty="0"/>
              <a:t>walk</a:t>
            </a:r>
            <a:r>
              <a:rPr lang="ibb" altLang="ko" dirty="0"/>
              <a:t> </a:t>
            </a:r>
            <a:r>
              <a:rPr lang="en-US" altLang="ko" dirty="0"/>
              <a:t>and</a:t>
            </a:r>
            <a:r>
              <a:rPr lang="ba" altLang="ko" dirty="0"/>
              <a:t> </a:t>
            </a:r>
            <a:r>
              <a:rPr lang="en-US" altLang="ko" dirty="0"/>
              <a:t>is</a:t>
            </a:r>
            <a:r>
              <a:rPr lang="ig" altLang="ko" dirty="0"/>
              <a:t> </a:t>
            </a:r>
            <a:r>
              <a:rPr lang="en-US" altLang="ko" dirty="0"/>
              <a:t>now</a:t>
            </a:r>
            <a:r>
              <a:rPr lang="gn" altLang="ko" dirty="0"/>
              <a:t> </a:t>
            </a:r>
            <a:r>
              <a:rPr lang="en-US" altLang="ko" dirty="0"/>
              <a:t>whe</a:t>
            </a:r>
            <a:r>
              <a:rPr lang="en-US" altLang="ii" dirty="0"/>
              <a:t>elchair</a:t>
            </a:r>
            <a:r>
              <a:rPr lang="" altLang="ii" dirty="0"/>
              <a:t>-</a:t>
            </a:r>
            <a:r>
              <a:rPr lang="en-US" altLang="ii" dirty="0"/>
              <a:t>bound</a:t>
            </a:r>
            <a:r>
              <a:rPr lang="sah" altLang="ii" dirty="0"/>
              <a:t>.</a:t>
            </a:r>
            <a:r>
              <a:rPr lang="qut" altLang="ii" dirty="0"/>
              <a:t> </a:t>
            </a:r>
            <a:r>
              <a:rPr lang="en-US" altLang="ii" dirty="0"/>
              <a:t>Mrs. Garcia becomes very short of breath with any activity. </a:t>
            </a:r>
            <a:r>
              <a:rPr lang="en-US" dirty="0"/>
              <a:t>Two</a:t>
            </a:r>
            <a:r>
              <a:rPr lang="ca" dirty="0"/>
              <a:t> </a:t>
            </a:r>
            <a:r>
              <a:rPr lang="en-US" altLang="zh-Hans" dirty="0"/>
              <a:t>days</a:t>
            </a:r>
            <a:r>
              <a:rPr lang="el" altLang="zh-Hans" dirty="0"/>
              <a:t> </a:t>
            </a:r>
            <a:r>
              <a:rPr lang="en-US" altLang="zh-Hans" dirty="0"/>
              <a:t>ago</a:t>
            </a:r>
            <a:r>
              <a:rPr lang="fr" altLang="zh-Hans" dirty="0"/>
              <a:t>,</a:t>
            </a:r>
            <a:r>
              <a:rPr lang="he" altLang="zh-Hans" dirty="0"/>
              <a:t> </a:t>
            </a:r>
            <a:r>
              <a:rPr lang="en-US" altLang="zh-Hans" dirty="0"/>
              <a:t>she</a:t>
            </a:r>
            <a:r>
              <a:rPr lang="ja" altLang="en-US" dirty="0"/>
              <a:t> </a:t>
            </a:r>
            <a:r>
              <a:rPr lang="en-US" altLang="ko" dirty="0"/>
              <a:t>was</a:t>
            </a:r>
            <a:r>
              <a:rPr lang="pl" altLang="ko" dirty="0"/>
              <a:t> </a:t>
            </a:r>
            <a:r>
              <a:rPr lang="en-US" altLang="ko" dirty="0"/>
              <a:t>unable</a:t>
            </a:r>
            <a:r>
              <a:rPr lang="sq" altLang="ko" dirty="0"/>
              <a:t> </a:t>
            </a:r>
            <a:r>
              <a:rPr lang="en-US" altLang="ko" dirty="0"/>
              <a:t>to</a:t>
            </a:r>
            <a:r>
              <a:rPr lang="tr" altLang="ko" dirty="0"/>
              <a:t> </a:t>
            </a:r>
            <a:r>
              <a:rPr lang="en-US" altLang="ko" dirty="0"/>
              <a:t>sit</a:t>
            </a:r>
            <a:r>
              <a:rPr lang="be" altLang="ko" dirty="0"/>
              <a:t> </a:t>
            </a:r>
            <a:r>
              <a:rPr lang="en-US" altLang="ko" dirty="0"/>
              <a:t>up</a:t>
            </a:r>
            <a:r>
              <a:rPr lang="lv" altLang="ko" dirty="0"/>
              <a:t> </a:t>
            </a:r>
            <a:r>
              <a:rPr lang="en-US" altLang="ko" dirty="0"/>
              <a:t>and</a:t>
            </a:r>
            <a:r>
              <a:rPr lang="vi" altLang="ko" dirty="0"/>
              <a:t> </a:t>
            </a:r>
            <a:r>
              <a:rPr lang="en-US" altLang="ko" dirty="0"/>
              <a:t>appeared</a:t>
            </a:r>
            <a:r>
              <a:rPr lang="ve" altLang="ko" dirty="0"/>
              <a:t> </a:t>
            </a:r>
            <a:r>
              <a:rPr lang="en-US" altLang="ko" dirty="0"/>
              <a:t>very</a:t>
            </a:r>
            <a:r>
              <a:rPr lang="fo" altLang="ko" dirty="0"/>
              <a:t> </a:t>
            </a:r>
            <a:r>
              <a:rPr lang="en-US" altLang="ko" dirty="0"/>
              <a:t>weak</a:t>
            </a:r>
            <a:r>
              <a:rPr lang="yi" altLang="ko" dirty="0"/>
              <a:t>.</a:t>
            </a:r>
            <a:r>
              <a:rPr lang="ms" altLang="ko" dirty="0"/>
              <a:t> </a:t>
            </a:r>
            <a:r>
              <a:rPr lang="en-US" altLang="ko" dirty="0"/>
              <a:t>When</a:t>
            </a:r>
            <a:r>
              <a:rPr lang="uz" altLang="ko" dirty="0"/>
              <a:t> </a:t>
            </a:r>
            <a:r>
              <a:rPr lang="en-US" altLang="ko" dirty="0"/>
              <a:t>being</a:t>
            </a:r>
            <a:r>
              <a:rPr lang="ta" altLang="ko" dirty="0"/>
              <a:t> </a:t>
            </a:r>
            <a:r>
              <a:rPr lang="en-US" altLang="ko" dirty="0"/>
              <a:t>fed</a:t>
            </a:r>
            <a:r>
              <a:rPr lang="as" altLang="ko" dirty="0"/>
              <a:t>,</a:t>
            </a:r>
            <a:r>
              <a:rPr lang="mr" altLang="ko" dirty="0"/>
              <a:t> </a:t>
            </a:r>
            <a:r>
              <a:rPr lang="en-US" altLang="ko" dirty="0"/>
              <a:t>she</a:t>
            </a:r>
            <a:r>
              <a:rPr lang="cy" altLang="ko" dirty="0"/>
              <a:t> </a:t>
            </a:r>
            <a:r>
              <a:rPr lang="en-US" altLang="ko" dirty="0"/>
              <a:t>holds</a:t>
            </a:r>
            <a:r>
              <a:rPr lang="mni" altLang="ko" dirty="0"/>
              <a:t> </a:t>
            </a:r>
            <a:r>
              <a:rPr lang="en-US" altLang="ko" dirty="0"/>
              <a:t>the</a:t>
            </a:r>
            <a:r>
              <a:rPr lang="chr" altLang="ko" dirty="0"/>
              <a:t> </a:t>
            </a:r>
            <a:r>
              <a:rPr lang="en-US" altLang="ko" dirty="0"/>
              <a:t>food</a:t>
            </a:r>
            <a:r>
              <a:rPr lang="ne" altLang="ko" dirty="0"/>
              <a:t> </a:t>
            </a:r>
            <a:r>
              <a:rPr lang="en-US" altLang="ko" dirty="0"/>
              <a:t>in</a:t>
            </a:r>
            <a:r>
              <a:rPr lang="fil" altLang="ko" dirty="0"/>
              <a:t> </a:t>
            </a:r>
            <a:r>
              <a:rPr lang="en-US" altLang="ko" dirty="0"/>
              <a:t>her</a:t>
            </a:r>
            <a:r>
              <a:rPr lang="ha" altLang="ko" dirty="0"/>
              <a:t> </a:t>
            </a:r>
            <a:r>
              <a:rPr lang="en-US" altLang="ko" dirty="0"/>
              <a:t>mouth</a:t>
            </a:r>
            <a:r>
              <a:rPr lang="lb" altLang="ko" dirty="0"/>
              <a:t> </a:t>
            </a:r>
            <a:r>
              <a:rPr lang="en-US" altLang="ko" dirty="0"/>
              <a:t>but</a:t>
            </a:r>
            <a:r>
              <a:rPr lang="om" altLang="ko" dirty="0"/>
              <a:t> </a:t>
            </a:r>
            <a:r>
              <a:rPr lang="en-US" altLang="ko" dirty="0"/>
              <a:t>does</a:t>
            </a:r>
            <a:r>
              <a:rPr lang="so" altLang="ko" dirty="0"/>
              <a:t> </a:t>
            </a:r>
            <a:r>
              <a:rPr lang="en-US" altLang="ii" dirty="0"/>
              <a:t>not chew</a:t>
            </a:r>
            <a:r>
              <a:rPr lang="ug" altLang="ii" dirty="0"/>
              <a:t> </a:t>
            </a:r>
            <a:r>
              <a:rPr lang="en-US" altLang="ii" dirty="0"/>
              <a:t>or</a:t>
            </a:r>
            <a:r>
              <a:rPr lang="co" altLang="ii" dirty="0"/>
              <a:t> </a:t>
            </a:r>
            <a:r>
              <a:rPr lang="en-US" altLang="ii" dirty="0"/>
              <a:t>swallow.</a:t>
            </a:r>
            <a:r>
              <a:rPr lang="prs" altLang="ii" dirty="0"/>
              <a:t> </a:t>
            </a:r>
            <a:r>
              <a:rPr lang="en-US" altLang="ii" dirty="0"/>
              <a:t> Mrs. Garcia is very lethargic and sleeps most of the day, but can still be awakened for brief periods.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ii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Case Story #2</a:t>
            </a:r>
            <a:endParaRPr lang="en-US" dirty="0">
              <a:ea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2332038"/>
            <a:ext cx="6553200" cy="3916362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What</a:t>
            </a:r>
            <a:r>
              <a:rPr lang="zh-Hans" altLang="en-US" dirty="0"/>
              <a:t> </a:t>
            </a:r>
            <a:r>
              <a:rPr lang="en-US" altLang="zh-Hans" dirty="0"/>
              <a:t>are</a:t>
            </a:r>
            <a:r>
              <a:rPr lang="el" altLang="zh-Hans" dirty="0"/>
              <a:t> </a:t>
            </a:r>
            <a:r>
              <a:rPr lang="en" altLang="zh-Hans" dirty="0"/>
              <a:t>3</a:t>
            </a:r>
            <a:r>
              <a:rPr lang="es" altLang="zh-Hans" dirty="0"/>
              <a:t> </a:t>
            </a:r>
            <a:r>
              <a:rPr lang="en-US" altLang="zh-Hans" dirty="0"/>
              <a:t>signs</a:t>
            </a:r>
            <a:r>
              <a:rPr lang="it" altLang="zh-Hans" dirty="0"/>
              <a:t> </a:t>
            </a:r>
            <a:r>
              <a:rPr lang="en-US" altLang="ja" dirty="0"/>
              <a:t>t</a:t>
            </a:r>
            <a:r>
              <a:rPr lang="en-US" altLang="ko" dirty="0"/>
              <a:t>hat</a:t>
            </a:r>
            <a:r>
              <a:rPr lang="pl" altLang="ko" dirty="0"/>
              <a:t> </a:t>
            </a:r>
            <a:r>
              <a:rPr lang="en-US" altLang="ko" dirty="0" err="1"/>
              <a:t>Mrs</a:t>
            </a:r>
            <a:r>
              <a:rPr lang="ru" altLang="ko" dirty="0"/>
              <a:t>.</a:t>
            </a:r>
            <a:r>
              <a:rPr lang="hr" altLang="ko" dirty="0"/>
              <a:t> </a:t>
            </a:r>
            <a:r>
              <a:rPr lang="en-US" altLang="ko" dirty="0"/>
              <a:t>Garcia</a:t>
            </a:r>
            <a:r>
              <a:rPr lang="id" altLang="ko" dirty="0"/>
              <a:t> </a:t>
            </a:r>
            <a:r>
              <a:rPr lang="en-US" altLang="ko" dirty="0"/>
              <a:t>is</a:t>
            </a:r>
            <a:r>
              <a:rPr lang="sl" altLang="ko" dirty="0"/>
              <a:t> </a:t>
            </a:r>
            <a:r>
              <a:rPr lang="en-US" altLang="ko" dirty="0"/>
              <a:t>transitioning</a:t>
            </a:r>
            <a:r>
              <a:rPr lang="tn" altLang="ko" dirty="0"/>
              <a:t> </a:t>
            </a:r>
            <a:r>
              <a:rPr lang="en-US" altLang="ko" dirty="0"/>
              <a:t>toward</a:t>
            </a:r>
            <a:r>
              <a:rPr lang="hi" altLang="ko" dirty="0"/>
              <a:t> </a:t>
            </a:r>
            <a:r>
              <a:rPr lang="en-US" altLang="ko" dirty="0"/>
              <a:t>death</a:t>
            </a:r>
            <a:r>
              <a:rPr lang="kk" altLang="ko" dirty="0"/>
              <a:t>?</a:t>
            </a:r>
            <a:endParaRPr lang="ky" altLang="ko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How</a:t>
            </a:r>
            <a:r>
              <a:rPr lang="ca" dirty="0"/>
              <a:t> </a:t>
            </a:r>
            <a:r>
              <a:rPr lang="en-US" altLang="zh-Hans" dirty="0"/>
              <a:t>close</a:t>
            </a:r>
            <a:r>
              <a:rPr lang="en" altLang="zh-Hans" dirty="0"/>
              <a:t> </a:t>
            </a:r>
            <a:r>
              <a:rPr lang="en-US" altLang="zh-Hans" dirty="0"/>
              <a:t>do</a:t>
            </a:r>
            <a:r>
              <a:rPr lang="fr" altLang="zh-Hans" dirty="0"/>
              <a:t> </a:t>
            </a:r>
            <a:r>
              <a:rPr lang="en-US" altLang="zh-Hans" dirty="0"/>
              <a:t>you</a:t>
            </a:r>
            <a:r>
              <a:rPr lang="it" altLang="zh-Hans" dirty="0"/>
              <a:t> </a:t>
            </a:r>
            <a:r>
              <a:rPr lang="en-US" altLang="ja" dirty="0"/>
              <a:t>t</a:t>
            </a:r>
            <a:r>
              <a:rPr lang="en-US" altLang="ko" dirty="0"/>
              <a:t>hink</a:t>
            </a:r>
            <a:r>
              <a:rPr lang="pt" altLang="ko" dirty="0"/>
              <a:t> </a:t>
            </a:r>
            <a:r>
              <a:rPr lang="en-US" altLang="ko" dirty="0" err="1"/>
              <a:t>Mrs</a:t>
            </a:r>
            <a:r>
              <a:rPr lang="hr" altLang="ko" dirty="0"/>
              <a:t>.</a:t>
            </a:r>
            <a:r>
              <a:rPr lang="sk" altLang="ko" dirty="0"/>
              <a:t> </a:t>
            </a:r>
            <a:r>
              <a:rPr lang="en-US" altLang="ko" dirty="0"/>
              <a:t>Garcia</a:t>
            </a:r>
            <a:r>
              <a:rPr lang="uk" altLang="ko" dirty="0"/>
              <a:t> </a:t>
            </a:r>
            <a:r>
              <a:rPr lang="en-US" altLang="ko" dirty="0"/>
              <a:t>is</a:t>
            </a:r>
            <a:r>
              <a:rPr lang="et" altLang="ko" dirty="0"/>
              <a:t> </a:t>
            </a:r>
            <a:r>
              <a:rPr lang="en-US" altLang="ko" dirty="0"/>
              <a:t>to</a:t>
            </a:r>
            <a:r>
              <a:rPr lang="tg" altLang="ko" dirty="0"/>
              <a:t> </a:t>
            </a:r>
            <a:r>
              <a:rPr lang="en-US" altLang="ko" dirty="0"/>
              <a:t>dying</a:t>
            </a:r>
            <a:r>
              <a:rPr lang="hsb" altLang="ko" dirty="0"/>
              <a:t>,</a:t>
            </a:r>
            <a:r>
              <a:rPr lang="mk" altLang="ko" dirty="0"/>
              <a:t> </a:t>
            </a:r>
            <a:r>
              <a:rPr lang="en-US" altLang="ko" dirty="0"/>
              <a:t>days</a:t>
            </a:r>
            <a:r>
              <a:rPr lang="xh" altLang="ko" dirty="0"/>
              <a:t> </a:t>
            </a:r>
            <a:r>
              <a:rPr lang="en-US" altLang="ko" dirty="0"/>
              <a:t>or</a:t>
            </a:r>
            <a:r>
              <a:rPr lang="ka" altLang="ko" dirty="0"/>
              <a:t> </a:t>
            </a:r>
            <a:r>
              <a:rPr lang="en-US" altLang="ko" dirty="0"/>
              <a:t>hours</a:t>
            </a:r>
            <a:r>
              <a:rPr lang="yi" altLang="ko" dirty="0"/>
              <a:t>?</a:t>
            </a:r>
            <a:endParaRPr lang="ms" altLang="ko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What</a:t>
            </a:r>
            <a:r>
              <a:rPr lang="zh-Hans" altLang="en-US" dirty="0"/>
              <a:t> </a:t>
            </a:r>
            <a:r>
              <a:rPr lang="en-US" altLang="zh-Hans" dirty="0"/>
              <a:t>advice</a:t>
            </a:r>
            <a:r>
              <a:rPr lang="fi" altLang="zh-Hans" dirty="0"/>
              <a:t> </a:t>
            </a:r>
            <a:r>
              <a:rPr lang="en-US" altLang="zh-Hans" dirty="0"/>
              <a:t>can</a:t>
            </a:r>
            <a:r>
              <a:rPr lang="is" altLang="zh-Hans" dirty="0"/>
              <a:t> </a:t>
            </a:r>
            <a:r>
              <a:rPr lang="en-US" altLang="zh-Hans" dirty="0"/>
              <a:t>y</a:t>
            </a:r>
            <a:r>
              <a:rPr lang="en-US" altLang="ja" dirty="0"/>
              <a:t>o</a:t>
            </a:r>
            <a:r>
              <a:rPr lang="en-US" altLang="ko" dirty="0"/>
              <a:t>u</a:t>
            </a:r>
            <a:r>
              <a:rPr lang="nl" altLang="ko" dirty="0"/>
              <a:t> </a:t>
            </a:r>
            <a:r>
              <a:rPr lang="en-US" altLang="ko" dirty="0"/>
              <a:t>give</a:t>
            </a:r>
            <a:r>
              <a:rPr lang="ro" altLang="ko" dirty="0"/>
              <a:t> </a:t>
            </a:r>
            <a:r>
              <a:rPr lang="en-US" altLang="ko" dirty="0"/>
              <a:t>to</a:t>
            </a:r>
            <a:r>
              <a:rPr lang="sk" altLang="ko" dirty="0"/>
              <a:t> </a:t>
            </a:r>
            <a:r>
              <a:rPr lang="en-US" altLang="ko" dirty="0"/>
              <a:t>the</a:t>
            </a:r>
            <a:r>
              <a:rPr lang="tr" altLang="ko" dirty="0"/>
              <a:t> </a:t>
            </a:r>
            <a:r>
              <a:rPr lang="en-US" altLang="ko" dirty="0"/>
              <a:t>family</a:t>
            </a:r>
            <a:r>
              <a:rPr lang="lv" altLang="ko" dirty="0"/>
              <a:t> </a:t>
            </a:r>
            <a:r>
              <a:rPr lang="en-US" altLang="ko" dirty="0"/>
              <a:t>to</a:t>
            </a:r>
            <a:r>
              <a:rPr lang="fa" altLang="ko" dirty="0"/>
              <a:t> </a:t>
            </a:r>
            <a:r>
              <a:rPr lang="en-US" altLang="ko" dirty="0"/>
              <a:t>deal</a:t>
            </a:r>
            <a:r>
              <a:rPr lang="hsb" altLang="ko" dirty="0"/>
              <a:t> </a:t>
            </a:r>
            <a:r>
              <a:rPr lang="en-US" altLang="ko" dirty="0"/>
              <a:t>with</a:t>
            </a:r>
            <a:r>
              <a:rPr lang="ve" altLang="ko" dirty="0"/>
              <a:t> </a:t>
            </a:r>
            <a:r>
              <a:rPr lang="en-US" altLang="ko" dirty="0" err="1"/>
              <a:t>Mrs</a:t>
            </a:r>
            <a:r>
              <a:rPr lang="ka" altLang="ko" dirty="0"/>
              <a:t>.</a:t>
            </a:r>
            <a:r>
              <a:rPr lang="fo" altLang="ko" dirty="0"/>
              <a:t> </a:t>
            </a:r>
            <a:r>
              <a:rPr lang="en-US" altLang="ko" dirty="0"/>
              <a:t>Garcia</a:t>
            </a:r>
            <a:r>
              <a:rPr lang="kk" altLang="ko" dirty="0"/>
              <a:t>'</a:t>
            </a:r>
            <a:r>
              <a:rPr lang="en-US" altLang="ko" dirty="0"/>
              <a:t>s</a:t>
            </a:r>
            <a:r>
              <a:rPr lang="sw" altLang="ko" dirty="0"/>
              <a:t> </a:t>
            </a:r>
            <a:r>
              <a:rPr lang="en-US" altLang="ko" dirty="0"/>
              <a:t>sleepiness</a:t>
            </a:r>
            <a:r>
              <a:rPr lang="ml" altLang="ko" dirty="0"/>
              <a:t>?</a:t>
            </a:r>
            <a:endParaRPr lang="as" altLang="ko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ii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Giving Comfort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11288" y="34305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Module One | </a:t>
            </a:r>
            <a:r>
              <a:rPr lang="en-US" b="1" dirty="0" smtClean="0"/>
              <a:t>Bite 3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0" dirty="0" smtClean="0">
                <a:ea typeface="+mj-ea"/>
              </a:rPr>
              <a:t>At the end of Bite </a:t>
            </a:r>
            <a:r>
              <a:rPr lang="en-US" b="0" dirty="0">
                <a:ea typeface="+mj-ea"/>
              </a:rPr>
              <a:t>3 </a:t>
            </a:r>
            <a:r>
              <a:rPr lang="en-US" b="0" dirty="0" smtClean="0">
                <a:ea typeface="+mj-ea"/>
              </a:rPr>
              <a:t/>
            </a:r>
            <a:br>
              <a:rPr lang="en-US" b="0" dirty="0" smtClean="0">
                <a:ea typeface="+mj-ea"/>
              </a:rPr>
            </a:br>
            <a:r>
              <a:rPr lang="en-US" b="0" dirty="0" smtClean="0">
                <a:ea typeface="+mj-ea"/>
              </a:rPr>
              <a:t>you will </a:t>
            </a:r>
            <a:r>
              <a:rPr lang="en-US" dirty="0" smtClean="0">
                <a:ea typeface="+mj-ea"/>
              </a:rPr>
              <a:t>be able to</a:t>
            </a:r>
            <a:endParaRPr lang="en-US" dirty="0"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2789238"/>
            <a:ext cx="6440488" cy="3916362"/>
          </a:xfrm>
        </p:spPr>
        <p:txBody>
          <a:bodyPr/>
          <a:lstStyle/>
          <a:p>
            <a:r>
              <a:rPr lang="en-US" b="1" smtClean="0">
                <a:cs typeface="Arial" charset="0"/>
              </a:rPr>
              <a:t>Recall</a:t>
            </a:r>
            <a:r>
              <a:rPr lang="en-US" smtClean="0">
                <a:cs typeface="Arial" charset="0"/>
              </a:rPr>
              <a:t> the definition of comfort</a:t>
            </a:r>
          </a:p>
          <a:p>
            <a:r>
              <a:rPr lang="en-US" b="1" smtClean="0">
                <a:cs typeface="Arial" charset="0"/>
              </a:rPr>
              <a:t>Identify</a:t>
            </a:r>
            <a:r>
              <a:rPr lang="en-US" smtClean="0">
                <a:cs typeface="Arial" charset="0"/>
              </a:rPr>
              <a:t> ways to comfort end-of-life residents and their families</a:t>
            </a:r>
          </a:p>
          <a:p>
            <a:r>
              <a:rPr lang="en-US" b="1" smtClean="0">
                <a:cs typeface="Arial" charset="0"/>
              </a:rPr>
              <a:t>Manage</a:t>
            </a:r>
            <a:r>
              <a:rPr lang="en-US" smtClean="0">
                <a:cs typeface="Arial" charset="0"/>
              </a:rPr>
              <a:t> end-of-life symptoms</a:t>
            </a:r>
          </a:p>
          <a:p>
            <a:r>
              <a:rPr lang="en-US" b="1" smtClean="0">
                <a:cs typeface="Arial" charset="0"/>
              </a:rPr>
              <a:t>Identify</a:t>
            </a:r>
            <a:r>
              <a:rPr lang="en-US" smtClean="0">
                <a:cs typeface="Arial" charset="0"/>
              </a:rPr>
              <a:t> ways to avoid causing discomfort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Reflect On It</a:t>
            </a:r>
            <a:endParaRPr lang="en-US" dirty="0">
              <a:ea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How have you provided comfort to your resident's families?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How have you made your residents comfortable at </a:t>
            </a:r>
            <a:br>
              <a:rPr lang="en-US" dirty="0" smtClean="0"/>
            </a:br>
            <a:r>
              <a:rPr lang="en-US" dirty="0" smtClean="0"/>
              <a:t>the end-of-life?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How have you avoided making your residents uncomfortable?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862638" y="3068638"/>
            <a:ext cx="1228725" cy="122872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900" dirty="0"/>
              <a:t>Provide Comfort</a:t>
            </a:r>
          </a:p>
        </p:txBody>
      </p:sp>
      <p:grpSp>
        <p:nvGrpSpPr>
          <p:cNvPr id="26" name="Group 2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862638" y="1349375"/>
            <a:ext cx="1228725" cy="1611313"/>
            <a:chOff x="4338563" y="1653579"/>
            <a:chExt cx="1228873" cy="1611784"/>
          </a:xfrm>
        </p:grpSpPr>
        <p:sp>
          <p:nvSpPr>
            <p:cNvPr id="18" name="Freeform 17"/>
            <p:cNvSpPr/>
            <p:nvPr/>
          </p:nvSpPr>
          <p:spPr>
            <a:xfrm rot="16200000">
              <a:off x="4822786" y="2925575"/>
              <a:ext cx="260426" cy="419150"/>
            </a:xfrm>
            <a:custGeom>
              <a:avLst/>
              <a:gdLst>
                <a:gd name="connsiteX0" fmla="*/ 0 w 260182"/>
                <a:gd name="connsiteY0" fmla="*/ 83563 h 417817"/>
                <a:gd name="connsiteX1" fmla="*/ 130091 w 260182"/>
                <a:gd name="connsiteY1" fmla="*/ 83563 h 417817"/>
                <a:gd name="connsiteX2" fmla="*/ 130091 w 260182"/>
                <a:gd name="connsiteY2" fmla="*/ 0 h 417817"/>
                <a:gd name="connsiteX3" fmla="*/ 260182 w 260182"/>
                <a:gd name="connsiteY3" fmla="*/ 208909 h 417817"/>
                <a:gd name="connsiteX4" fmla="*/ 130091 w 260182"/>
                <a:gd name="connsiteY4" fmla="*/ 417817 h 417817"/>
                <a:gd name="connsiteX5" fmla="*/ 130091 w 260182"/>
                <a:gd name="connsiteY5" fmla="*/ 334254 h 417817"/>
                <a:gd name="connsiteX6" fmla="*/ 0 w 260182"/>
                <a:gd name="connsiteY6" fmla="*/ 334254 h 417817"/>
                <a:gd name="connsiteX7" fmla="*/ 0 w 260182"/>
                <a:gd name="connsiteY7" fmla="*/ 83563 h 41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182" h="417817">
                  <a:moveTo>
                    <a:pt x="0" y="83563"/>
                  </a:moveTo>
                  <a:lnTo>
                    <a:pt x="130091" y="83563"/>
                  </a:lnTo>
                  <a:lnTo>
                    <a:pt x="130091" y="0"/>
                  </a:lnTo>
                  <a:lnTo>
                    <a:pt x="260182" y="208909"/>
                  </a:lnTo>
                  <a:lnTo>
                    <a:pt x="130091" y="417817"/>
                  </a:lnTo>
                  <a:lnTo>
                    <a:pt x="130091" y="334254"/>
                  </a:lnTo>
                  <a:lnTo>
                    <a:pt x="0" y="334254"/>
                  </a:lnTo>
                  <a:lnTo>
                    <a:pt x="0" y="8356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83563" rIns="78055" bIns="83562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  <p:sp>
          <p:nvSpPr>
            <p:cNvPr id="19" name="Oval 18"/>
            <p:cNvSpPr/>
            <p:nvPr/>
          </p:nvSpPr>
          <p:spPr>
            <a:xfrm>
              <a:off x="4338563" y="1653579"/>
              <a:ext cx="1228873" cy="122908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/>
                <a:t>To sooth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199313" y="3068638"/>
            <a:ext cx="1611312" cy="1228725"/>
            <a:chOff x="5675437" y="3373363"/>
            <a:chExt cx="1611782" cy="1228873"/>
          </a:xfrm>
        </p:grpSpPr>
        <p:sp>
          <p:nvSpPr>
            <p:cNvPr id="20" name="Freeform 19"/>
            <p:cNvSpPr/>
            <p:nvPr/>
          </p:nvSpPr>
          <p:spPr>
            <a:xfrm>
              <a:off x="5675437" y="3778224"/>
              <a:ext cx="260426" cy="419150"/>
            </a:xfrm>
            <a:custGeom>
              <a:avLst/>
              <a:gdLst>
                <a:gd name="connsiteX0" fmla="*/ 0 w 260182"/>
                <a:gd name="connsiteY0" fmla="*/ 83563 h 417817"/>
                <a:gd name="connsiteX1" fmla="*/ 130091 w 260182"/>
                <a:gd name="connsiteY1" fmla="*/ 83563 h 417817"/>
                <a:gd name="connsiteX2" fmla="*/ 130091 w 260182"/>
                <a:gd name="connsiteY2" fmla="*/ 0 h 417817"/>
                <a:gd name="connsiteX3" fmla="*/ 260182 w 260182"/>
                <a:gd name="connsiteY3" fmla="*/ 208909 h 417817"/>
                <a:gd name="connsiteX4" fmla="*/ 130091 w 260182"/>
                <a:gd name="connsiteY4" fmla="*/ 417817 h 417817"/>
                <a:gd name="connsiteX5" fmla="*/ 130091 w 260182"/>
                <a:gd name="connsiteY5" fmla="*/ 334254 h 417817"/>
                <a:gd name="connsiteX6" fmla="*/ 0 w 260182"/>
                <a:gd name="connsiteY6" fmla="*/ 334254 h 417817"/>
                <a:gd name="connsiteX7" fmla="*/ 0 w 260182"/>
                <a:gd name="connsiteY7" fmla="*/ 83563 h 41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182" h="417817">
                  <a:moveTo>
                    <a:pt x="0" y="83563"/>
                  </a:moveTo>
                  <a:lnTo>
                    <a:pt x="130091" y="83563"/>
                  </a:lnTo>
                  <a:lnTo>
                    <a:pt x="130091" y="0"/>
                  </a:lnTo>
                  <a:lnTo>
                    <a:pt x="260182" y="208909"/>
                  </a:lnTo>
                  <a:lnTo>
                    <a:pt x="130091" y="417817"/>
                  </a:lnTo>
                  <a:lnTo>
                    <a:pt x="130091" y="334254"/>
                  </a:lnTo>
                  <a:lnTo>
                    <a:pt x="0" y="334254"/>
                  </a:lnTo>
                  <a:lnTo>
                    <a:pt x="0" y="8356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83563" rIns="78055" bIns="83563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  <p:sp>
          <p:nvSpPr>
            <p:cNvPr id="21" name="Oval 20"/>
            <p:cNvSpPr/>
            <p:nvPr/>
          </p:nvSpPr>
          <p:spPr>
            <a:xfrm>
              <a:off x="6058136" y="3373363"/>
              <a:ext cx="1229083" cy="122887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/>
                <a:t>To ease physically; to relieve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862638" y="4405313"/>
            <a:ext cx="1228725" cy="1611312"/>
            <a:chOff x="4338563" y="4710237"/>
            <a:chExt cx="1228873" cy="1611782"/>
          </a:xfrm>
        </p:grpSpPr>
        <p:sp>
          <p:nvSpPr>
            <p:cNvPr id="22" name="Freeform 21"/>
            <p:cNvSpPr/>
            <p:nvPr/>
          </p:nvSpPr>
          <p:spPr>
            <a:xfrm rot="5400000">
              <a:off x="4822786" y="4630875"/>
              <a:ext cx="260426" cy="419150"/>
            </a:xfrm>
            <a:custGeom>
              <a:avLst/>
              <a:gdLst>
                <a:gd name="connsiteX0" fmla="*/ 0 w 260182"/>
                <a:gd name="connsiteY0" fmla="*/ 83563 h 417817"/>
                <a:gd name="connsiteX1" fmla="*/ 130091 w 260182"/>
                <a:gd name="connsiteY1" fmla="*/ 83563 h 417817"/>
                <a:gd name="connsiteX2" fmla="*/ 130091 w 260182"/>
                <a:gd name="connsiteY2" fmla="*/ 0 h 417817"/>
                <a:gd name="connsiteX3" fmla="*/ 260182 w 260182"/>
                <a:gd name="connsiteY3" fmla="*/ 208909 h 417817"/>
                <a:gd name="connsiteX4" fmla="*/ 130091 w 260182"/>
                <a:gd name="connsiteY4" fmla="*/ 417817 h 417817"/>
                <a:gd name="connsiteX5" fmla="*/ 130091 w 260182"/>
                <a:gd name="connsiteY5" fmla="*/ 334254 h 417817"/>
                <a:gd name="connsiteX6" fmla="*/ 0 w 260182"/>
                <a:gd name="connsiteY6" fmla="*/ 334254 h 417817"/>
                <a:gd name="connsiteX7" fmla="*/ 0 w 260182"/>
                <a:gd name="connsiteY7" fmla="*/ 83563 h 41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182" h="417817">
                  <a:moveTo>
                    <a:pt x="0" y="83563"/>
                  </a:moveTo>
                  <a:lnTo>
                    <a:pt x="130091" y="83563"/>
                  </a:lnTo>
                  <a:lnTo>
                    <a:pt x="130091" y="0"/>
                  </a:lnTo>
                  <a:lnTo>
                    <a:pt x="260182" y="208909"/>
                  </a:lnTo>
                  <a:lnTo>
                    <a:pt x="130091" y="417817"/>
                  </a:lnTo>
                  <a:lnTo>
                    <a:pt x="130091" y="334254"/>
                  </a:lnTo>
                  <a:lnTo>
                    <a:pt x="0" y="334254"/>
                  </a:lnTo>
                  <a:lnTo>
                    <a:pt x="0" y="8356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" tIns="83562" rIns="78054" bIns="83564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  <p:sp>
          <p:nvSpPr>
            <p:cNvPr id="23" name="Oval 22"/>
            <p:cNvSpPr/>
            <p:nvPr/>
          </p:nvSpPr>
          <p:spPr>
            <a:xfrm>
              <a:off x="4338563" y="5092936"/>
              <a:ext cx="1228873" cy="122908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/>
                <a:t>To provide solace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143375" y="3068638"/>
            <a:ext cx="1611313" cy="1228725"/>
            <a:chOff x="2618779" y="3373363"/>
            <a:chExt cx="1611784" cy="1228873"/>
          </a:xfrm>
        </p:grpSpPr>
        <p:sp>
          <p:nvSpPr>
            <p:cNvPr id="24" name="Freeform 23"/>
            <p:cNvSpPr/>
            <p:nvPr/>
          </p:nvSpPr>
          <p:spPr>
            <a:xfrm>
              <a:off x="3970137" y="3778224"/>
              <a:ext cx="260426" cy="419150"/>
            </a:xfrm>
            <a:custGeom>
              <a:avLst/>
              <a:gdLst>
                <a:gd name="connsiteX0" fmla="*/ 0 w 260182"/>
                <a:gd name="connsiteY0" fmla="*/ 83563 h 417817"/>
                <a:gd name="connsiteX1" fmla="*/ 130091 w 260182"/>
                <a:gd name="connsiteY1" fmla="*/ 83563 h 417817"/>
                <a:gd name="connsiteX2" fmla="*/ 130091 w 260182"/>
                <a:gd name="connsiteY2" fmla="*/ 0 h 417817"/>
                <a:gd name="connsiteX3" fmla="*/ 260182 w 260182"/>
                <a:gd name="connsiteY3" fmla="*/ 208909 h 417817"/>
                <a:gd name="connsiteX4" fmla="*/ 130091 w 260182"/>
                <a:gd name="connsiteY4" fmla="*/ 417817 h 417817"/>
                <a:gd name="connsiteX5" fmla="*/ 130091 w 260182"/>
                <a:gd name="connsiteY5" fmla="*/ 334254 h 417817"/>
                <a:gd name="connsiteX6" fmla="*/ 0 w 260182"/>
                <a:gd name="connsiteY6" fmla="*/ 334254 h 417817"/>
                <a:gd name="connsiteX7" fmla="*/ 0 w 260182"/>
                <a:gd name="connsiteY7" fmla="*/ 83563 h 41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182" h="417817">
                  <a:moveTo>
                    <a:pt x="260181" y="334254"/>
                  </a:moveTo>
                  <a:lnTo>
                    <a:pt x="130091" y="334254"/>
                  </a:lnTo>
                  <a:lnTo>
                    <a:pt x="130091" y="417817"/>
                  </a:lnTo>
                  <a:lnTo>
                    <a:pt x="1" y="208908"/>
                  </a:lnTo>
                  <a:lnTo>
                    <a:pt x="130091" y="0"/>
                  </a:lnTo>
                  <a:lnTo>
                    <a:pt x="130091" y="83563"/>
                  </a:lnTo>
                  <a:lnTo>
                    <a:pt x="260181" y="83563"/>
                  </a:lnTo>
                  <a:lnTo>
                    <a:pt x="260181" y="33425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055" tIns="83564" rIns="1" bIns="83563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  <p:sp>
          <p:nvSpPr>
            <p:cNvPr id="25" name="Oval 24"/>
            <p:cNvSpPr/>
            <p:nvPr/>
          </p:nvSpPr>
          <p:spPr>
            <a:xfrm>
              <a:off x="2618779" y="3373363"/>
              <a:ext cx="1229084" cy="122887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/>
                <a:t>To provide assistance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To provide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comfort is to…</a:t>
            </a:r>
            <a:endParaRPr lang="en-US" dirty="0"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71795" y="609600"/>
            <a:ext cx="7419805" cy="11554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Providing Comfort</a:t>
            </a:r>
            <a:endParaRPr lang="en-US" dirty="0">
              <a:ea typeface="+mj-ea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2857500" y="2232025"/>
            <a:ext cx="101600" cy="10160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368425" y="2384425"/>
            <a:ext cx="3079750" cy="579438"/>
          </a:xfrm>
          <a:prstGeom prst="roundRect">
            <a:avLst/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3484" tIns="33484" rIns="33484" bIns="33484" spcCol="127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Moving the resident</a:t>
            </a:r>
          </a:p>
        </p:txBody>
      </p:sp>
      <p:sp>
        <p:nvSpPr>
          <p:cNvPr id="40" name="Right Arrow 39"/>
          <p:cNvSpPr/>
          <p:nvPr/>
        </p:nvSpPr>
        <p:spPr>
          <a:xfrm rot="5400000">
            <a:off x="2857500" y="3014663"/>
            <a:ext cx="101600" cy="10160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368425" y="3167063"/>
            <a:ext cx="3079750" cy="579437"/>
          </a:xfrm>
          <a:prstGeom prst="roundRect">
            <a:avLst/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3484" tIns="33484" rIns="33484" bIns="33484" spcCol="127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Giving food or fluids</a:t>
            </a:r>
          </a:p>
        </p:txBody>
      </p:sp>
      <p:sp>
        <p:nvSpPr>
          <p:cNvPr id="48" name="Right Arrow 47"/>
          <p:cNvSpPr/>
          <p:nvPr/>
        </p:nvSpPr>
        <p:spPr>
          <a:xfrm rot="5400000">
            <a:off x="2857500" y="3797300"/>
            <a:ext cx="101600" cy="10160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1368425" y="3949700"/>
            <a:ext cx="3079750" cy="579438"/>
          </a:xfrm>
          <a:prstGeom prst="roundRect">
            <a:avLst/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3484" tIns="33484" rIns="33484" bIns="33484" spcCol="127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Talking about death</a:t>
            </a:r>
          </a:p>
        </p:txBody>
      </p:sp>
      <p:sp>
        <p:nvSpPr>
          <p:cNvPr id="54" name="Right Arrow 53"/>
          <p:cNvSpPr/>
          <p:nvPr/>
        </p:nvSpPr>
        <p:spPr>
          <a:xfrm rot="5400000">
            <a:off x="2857500" y="4579938"/>
            <a:ext cx="101600" cy="10160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368425" y="4732338"/>
            <a:ext cx="3079750" cy="579437"/>
          </a:xfrm>
          <a:prstGeom prst="roundRect">
            <a:avLst/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3484" tIns="33484" rIns="33484" bIns="33484" spcCol="127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Bathing the resident or </a:t>
            </a:r>
            <a:br>
              <a:rPr lang="en-US" sz="1600" dirty="0"/>
            </a:br>
            <a:r>
              <a:rPr lang="en-US" sz="1600" dirty="0"/>
              <a:t>taking their vital signs</a:t>
            </a:r>
          </a:p>
        </p:txBody>
      </p:sp>
      <p:sp>
        <p:nvSpPr>
          <p:cNvPr id="56" name="Right Arrow 55"/>
          <p:cNvSpPr/>
          <p:nvPr/>
        </p:nvSpPr>
        <p:spPr>
          <a:xfrm rot="5400000">
            <a:off x="6518275" y="2235200"/>
            <a:ext cx="101600" cy="10160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5029200" y="2387600"/>
            <a:ext cx="3079750" cy="579438"/>
          </a:xfrm>
          <a:prstGeom prst="roundRect">
            <a:avLst/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3484" tIns="33484" rIns="33484" bIns="33484" spcCol="127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latin typeface="+mj-lt"/>
              </a:rPr>
              <a:t>Check-on the resident and their family frequently</a:t>
            </a:r>
            <a:endParaRPr lang="en-US" sz="1600" dirty="0"/>
          </a:p>
        </p:txBody>
      </p:sp>
      <p:sp>
        <p:nvSpPr>
          <p:cNvPr id="58" name="Right Arrow 57"/>
          <p:cNvSpPr/>
          <p:nvPr/>
        </p:nvSpPr>
        <p:spPr>
          <a:xfrm rot="5400000">
            <a:off x="6519069" y="3017044"/>
            <a:ext cx="100012" cy="10160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029200" y="3168650"/>
            <a:ext cx="3079750" cy="579438"/>
          </a:xfrm>
          <a:prstGeom prst="roundRect">
            <a:avLst/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3484" tIns="33484" rIns="33484" bIns="33484" spcCol="127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latin typeface="+mj-lt"/>
              </a:rPr>
              <a:t>Tell the family what you are doing </a:t>
            </a:r>
          </a:p>
        </p:txBody>
      </p:sp>
      <p:sp>
        <p:nvSpPr>
          <p:cNvPr id="60" name="Right Arrow 59"/>
          <p:cNvSpPr/>
          <p:nvPr/>
        </p:nvSpPr>
        <p:spPr>
          <a:xfrm rot="5400000">
            <a:off x="6518275" y="3798888"/>
            <a:ext cx="101600" cy="10160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029200" y="4733925"/>
            <a:ext cx="3079750" cy="579438"/>
          </a:xfrm>
          <a:prstGeom prst="roundRect">
            <a:avLst/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3484" tIns="33484" rIns="33484" bIns="33484" spcCol="127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Offer privacy</a:t>
            </a:r>
            <a:endParaRPr lang="en-US" sz="1600" dirty="0">
              <a:latin typeface="+mj-lt"/>
            </a:endParaRPr>
          </a:p>
        </p:txBody>
      </p:sp>
      <p:sp>
        <p:nvSpPr>
          <p:cNvPr id="62" name="Right Arrow 61"/>
          <p:cNvSpPr/>
          <p:nvPr/>
        </p:nvSpPr>
        <p:spPr>
          <a:xfrm rot="5400000">
            <a:off x="6518275" y="4581525"/>
            <a:ext cx="101600" cy="10160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5029200" y="3963988"/>
            <a:ext cx="3079750" cy="579437"/>
          </a:xfrm>
          <a:prstGeom prst="roundRect">
            <a:avLst/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3484" tIns="33484" rIns="33484" bIns="33484" spcCol="127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Use positive words</a:t>
            </a:r>
          </a:p>
        </p:txBody>
      </p:sp>
      <p:sp>
        <p:nvSpPr>
          <p:cNvPr id="64" name="Right Arrow 63"/>
          <p:cNvSpPr/>
          <p:nvPr/>
        </p:nvSpPr>
        <p:spPr>
          <a:xfrm rot="5400000">
            <a:off x="6518275" y="5364163"/>
            <a:ext cx="101600" cy="10160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029200" y="5516563"/>
            <a:ext cx="3079750" cy="579437"/>
          </a:xfrm>
          <a:prstGeom prst="roundRect">
            <a:avLst/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3484" tIns="33484" rIns="33484" bIns="33484" spcCol="127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Identify and manage symptoms</a:t>
            </a:r>
          </a:p>
        </p:txBody>
      </p:sp>
      <p:grpSp>
        <p:nvGrpSpPr>
          <p:cNvPr id="85012" name="Group 6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368425" y="1601788"/>
            <a:ext cx="3079750" cy="579437"/>
            <a:chOff x="1367684" y="1602395"/>
            <a:chExt cx="3080144" cy="579536"/>
          </a:xfrm>
        </p:grpSpPr>
        <p:sp>
          <p:nvSpPr>
            <p:cNvPr id="68" name="Rounded Rectangle 67"/>
            <p:cNvSpPr/>
            <p:nvPr/>
          </p:nvSpPr>
          <p:spPr>
            <a:xfrm>
              <a:off x="1367684" y="1602395"/>
              <a:ext cx="3080144" cy="57953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884" tIns="58884" rIns="58884" bIns="58884" spcCol="1270" anchor="ctr"/>
            <a:lstStyle/>
            <a:p>
              <a:pPr algn="ctr" defTabSz="1466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300" dirty="0">
                  <a:solidFill>
                    <a:srgbClr val="C00000"/>
                  </a:solidFill>
                </a:rPr>
                <a:t>Avoid</a:t>
              </a:r>
            </a:p>
          </p:txBody>
        </p:sp>
        <p:sp>
          <p:nvSpPr>
            <p:cNvPr id="69" name="&quot;No&quot; Symbol 68"/>
            <p:cNvSpPr/>
            <p:nvPr/>
          </p:nvSpPr>
          <p:spPr>
            <a:xfrm>
              <a:off x="1948783" y="1702424"/>
              <a:ext cx="381049" cy="379478"/>
            </a:xfrm>
            <a:prstGeom prst="noSmoking">
              <a:avLst>
                <a:gd name="adj" fmla="val 13514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85013" name="Group 6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029200" y="1517650"/>
            <a:ext cx="3079750" cy="860425"/>
            <a:chOff x="5029200" y="1516975"/>
            <a:chExt cx="3080144" cy="861774"/>
          </a:xfrm>
        </p:grpSpPr>
        <p:sp>
          <p:nvSpPr>
            <p:cNvPr id="71" name="Rounded Rectangle 70"/>
            <p:cNvSpPr/>
            <p:nvPr/>
          </p:nvSpPr>
          <p:spPr>
            <a:xfrm>
              <a:off x="5029200" y="1604425"/>
              <a:ext cx="3080144" cy="58034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884" tIns="58884" rIns="58884" bIns="58884" spcCol="1270" anchor="ctr"/>
            <a:lstStyle/>
            <a:p>
              <a:pPr algn="ctr" defTabSz="1466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300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Do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89710" y="1516975"/>
              <a:ext cx="687475" cy="8617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n-lt"/>
                  <a:sym typeface="Wingdings"/>
                </a:rPr>
                <a:t></a:t>
              </a:r>
              <a:endParaRPr lang="en-US" sz="5000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1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524000" y="2667000"/>
            <a:ext cx="6553200" cy="3048000"/>
            <a:chOff x="1524000" y="2667000"/>
            <a:chExt cx="6553048" cy="3048000"/>
          </a:xfrm>
        </p:grpSpPr>
        <p:sp>
          <p:nvSpPr>
            <p:cNvPr id="11" name="Rectangle 10"/>
            <p:cNvSpPr/>
            <p:nvPr/>
          </p:nvSpPr>
          <p:spPr>
            <a:xfrm>
              <a:off x="1524000" y="2667000"/>
              <a:ext cx="6553048" cy="3048000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50000">
                  <a:schemeClr val="accent4"/>
                </a:gs>
                <a:gs pos="100000">
                  <a:srgbClr val="FFEEBE"/>
                </a:gs>
              </a:gsLst>
              <a:lin ang="0" scaled="0"/>
            </a:gradFill>
            <a:ln w="444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25180" r="4062" b="43447"/>
            <a:stretch/>
          </p:blipFill>
          <p:spPr>
            <a:xfrm>
              <a:off x="5822850" y="3306763"/>
              <a:ext cx="2230386" cy="23907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21" y="1295400"/>
            <a:ext cx="7419805" cy="11554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Comforting Words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743200"/>
            <a:ext cx="6553200" cy="34290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Loved by the King" pitchFamily="2" charset="0"/>
              </a:rPr>
              <a:t>Is there anything we can do for your family?</a:t>
            </a:r>
          </a:p>
          <a:p>
            <a:pPr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Loved by the King" pitchFamily="2" charset="0"/>
              </a:rPr>
              <a:t>Is there anything I can get you?</a:t>
            </a:r>
          </a:p>
          <a:p>
            <a:pPr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Loved by the King" pitchFamily="2" charset="0"/>
              </a:rPr>
              <a:t>Do you want some privacy?</a:t>
            </a:r>
          </a:p>
          <a:p>
            <a:pPr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Loved by the King" pitchFamily="2" charset="0"/>
              </a:rPr>
              <a:t>I am here for you. </a:t>
            </a:r>
            <a:br>
              <a:rPr lang="en-US" dirty="0" smtClean="0">
                <a:latin typeface="Loved by the King" pitchFamily="2" charset="0"/>
              </a:rPr>
            </a:br>
            <a:r>
              <a:rPr lang="en-US" dirty="0" smtClean="0">
                <a:latin typeface="Loved by the King" pitchFamily="2" charset="0"/>
              </a:rPr>
              <a:t>You are not alone.</a:t>
            </a:r>
            <a:endParaRPr lang="en-US" dirty="0">
              <a:latin typeface="Loved by the King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Symptom Management </a:t>
            </a:r>
            <a:endParaRPr lang="en-US" dirty="0">
              <a:ea typeface="+mj-ea"/>
            </a:endParaRPr>
          </a:p>
        </p:txBody>
      </p:sp>
      <p:sp>
        <p:nvSpPr>
          <p:cNvPr id="89090" name="Content Placeholder 4"/>
          <p:cNvSpPr>
            <a:spLocks noGrp="1"/>
          </p:cNvSpPr>
          <p:nvPr>
            <p:ph idx="1"/>
          </p:nvPr>
        </p:nvSpPr>
        <p:spPr>
          <a:xfrm>
            <a:off x="2971800" y="2332038"/>
            <a:ext cx="5449888" cy="3916362"/>
          </a:xfrm>
        </p:spPr>
        <p:txBody>
          <a:bodyPr/>
          <a:lstStyle/>
          <a:p>
            <a:r>
              <a:rPr lang="en-US" smtClean="0">
                <a:cs typeface="Arial" charset="0"/>
              </a:rPr>
              <a:t>Cool extremities</a:t>
            </a:r>
          </a:p>
          <a:p>
            <a:r>
              <a:rPr lang="en-US" smtClean="0">
                <a:cs typeface="Arial" charset="0"/>
              </a:rPr>
              <a:t>Flushing from fever</a:t>
            </a:r>
          </a:p>
          <a:p>
            <a:r>
              <a:rPr lang="en-US" smtClean="0">
                <a:cs typeface="Arial" charset="0"/>
              </a:rPr>
              <a:t>Increased oral secretions </a:t>
            </a:r>
          </a:p>
          <a:p>
            <a:r>
              <a:rPr lang="en-US" smtClean="0">
                <a:cs typeface="Arial" charset="0"/>
              </a:rPr>
              <a:t>Incontinence</a:t>
            </a:r>
          </a:p>
          <a:p>
            <a:r>
              <a:rPr lang="en-US" smtClean="0">
                <a:cs typeface="Arial" charset="0"/>
              </a:rPr>
              <a:t>Increased Sleep</a:t>
            </a:r>
          </a:p>
          <a:p>
            <a:r>
              <a:rPr lang="en-US" smtClean="0">
                <a:cs typeface="Arial" charset="0"/>
              </a:rPr>
              <a:t>Sadness </a:t>
            </a:r>
          </a:p>
          <a:p>
            <a:endParaRPr lang="en-US" smtClean="0">
              <a:cs typeface="Arial" charset="0"/>
            </a:endParaRPr>
          </a:p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Case Story #3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332038"/>
            <a:ext cx="5791200" cy="3916362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Mr</a:t>
            </a:r>
            <a:r>
              <a:rPr lang="bg" dirty="0"/>
              <a:t>.</a:t>
            </a:r>
            <a:r>
              <a:rPr lang="ca" dirty="0"/>
              <a:t> </a:t>
            </a:r>
            <a:r>
              <a:rPr lang="en-US" altLang="zh-Hans" dirty="0"/>
              <a:t>Nguyen</a:t>
            </a:r>
            <a:r>
              <a:rPr lang="es" altLang="zh-Hans" dirty="0"/>
              <a:t> </a:t>
            </a:r>
            <a:r>
              <a:rPr lang="en-US" altLang="zh-Hans" dirty="0"/>
              <a:t>is</a:t>
            </a:r>
            <a:r>
              <a:rPr lang="he" altLang="zh-Hans" dirty="0"/>
              <a:t> </a:t>
            </a:r>
            <a:r>
              <a:rPr lang="en-US" altLang="zh-Hans" dirty="0"/>
              <a:t>an</a:t>
            </a:r>
            <a:r>
              <a:rPr lang="it" altLang="zh-Hans" dirty="0"/>
              <a:t> </a:t>
            </a:r>
            <a:r>
              <a:rPr lang="en-US" altLang="ja" dirty="0"/>
              <a:t>8</a:t>
            </a:r>
            <a:r>
              <a:rPr lang="en-US" altLang="ko" dirty="0"/>
              <a:t>4</a:t>
            </a:r>
            <a:r>
              <a:rPr lang="nl" altLang="ko" dirty="0"/>
              <a:t> </a:t>
            </a:r>
            <a:r>
              <a:rPr lang="en-US" altLang="ko" dirty="0"/>
              <a:t>year</a:t>
            </a:r>
            <a:r>
              <a:rPr lang="ro" altLang="ko" dirty="0"/>
              <a:t> </a:t>
            </a:r>
            <a:r>
              <a:rPr lang="en-US" altLang="ko" dirty="0"/>
              <a:t>old</a:t>
            </a:r>
            <a:r>
              <a:rPr lang="sq" altLang="ko" dirty="0"/>
              <a:t> </a:t>
            </a:r>
            <a:r>
              <a:rPr lang="en-US" altLang="ko" dirty="0"/>
              <a:t>male</a:t>
            </a:r>
            <a:r>
              <a:rPr lang="id" altLang="ko" dirty="0"/>
              <a:t> </a:t>
            </a:r>
            <a:r>
              <a:rPr lang="en-US" altLang="ko" dirty="0"/>
              <a:t>with</a:t>
            </a:r>
            <a:r>
              <a:rPr lang="lv" altLang="ko" dirty="0"/>
              <a:t> </a:t>
            </a:r>
            <a:r>
              <a:rPr lang="en-US" altLang="ko" dirty="0"/>
              <a:t>a</a:t>
            </a:r>
            <a:r>
              <a:rPr lang="tg" altLang="ko" dirty="0"/>
              <a:t> </a:t>
            </a:r>
            <a:r>
              <a:rPr lang="en-US" altLang="ko" dirty="0"/>
              <a:t>diagnosis</a:t>
            </a:r>
            <a:r>
              <a:rPr lang="tn" altLang="ko" dirty="0"/>
              <a:t> </a:t>
            </a:r>
            <a:r>
              <a:rPr lang="en-US" altLang="ko" dirty="0"/>
              <a:t>of</a:t>
            </a:r>
            <a:r>
              <a:rPr lang="zu" altLang="ko" dirty="0"/>
              <a:t> </a:t>
            </a:r>
            <a:r>
              <a:rPr lang="en-US" altLang="ko" dirty="0"/>
              <a:t>prostate</a:t>
            </a:r>
            <a:r>
              <a:rPr lang="ms" altLang="ko" dirty="0"/>
              <a:t> </a:t>
            </a:r>
            <a:r>
              <a:rPr lang="en-US" altLang="ko" dirty="0"/>
              <a:t>cancer</a:t>
            </a:r>
            <a:r>
              <a:rPr lang="bn" altLang="ko" dirty="0" smtClean="0"/>
              <a:t>.</a:t>
            </a:r>
            <a:r>
              <a:rPr lang="en-US" altLang="ko" dirty="0"/>
              <a:t> </a:t>
            </a:r>
            <a:r>
              <a:rPr lang="en-US" dirty="0" err="1" smtClean="0"/>
              <a:t>Mr</a:t>
            </a:r>
            <a:r>
              <a:rPr lang="bg" dirty="0"/>
              <a:t>.</a:t>
            </a:r>
            <a:r>
              <a:rPr lang="ca" dirty="0"/>
              <a:t> </a:t>
            </a:r>
            <a:r>
              <a:rPr lang="en-US" altLang="zh-Hans" dirty="0"/>
              <a:t>Nguyen</a:t>
            </a:r>
            <a:r>
              <a:rPr lang="es" altLang="zh-Hans" dirty="0"/>
              <a:t> </a:t>
            </a:r>
            <a:r>
              <a:rPr lang="en-US" altLang="zh-Hans" dirty="0"/>
              <a:t>has</a:t>
            </a:r>
            <a:r>
              <a:rPr lang="hu" altLang="zh-Hans" dirty="0"/>
              <a:t> </a:t>
            </a:r>
            <a:r>
              <a:rPr lang="en-US" altLang="zh-Hans" dirty="0"/>
              <a:t>be</a:t>
            </a:r>
            <a:r>
              <a:rPr lang="en-US" altLang="ja" dirty="0"/>
              <a:t>e</a:t>
            </a:r>
            <a:r>
              <a:rPr lang="en-US" altLang="ko" dirty="0"/>
              <a:t>n</a:t>
            </a:r>
            <a:r>
              <a:rPr lang="nl" altLang="ko" dirty="0"/>
              <a:t> </a:t>
            </a:r>
            <a:r>
              <a:rPr lang="en-US" altLang="ko" dirty="0"/>
              <a:t>steadily</a:t>
            </a:r>
            <a:r>
              <a:rPr lang="sq" altLang="ko" dirty="0"/>
              <a:t> </a:t>
            </a:r>
            <a:r>
              <a:rPr lang="en-US" altLang="ko" dirty="0"/>
              <a:t>declining</a:t>
            </a:r>
            <a:r>
              <a:rPr lang="lv" altLang="ko" dirty="0"/>
              <a:t> </a:t>
            </a:r>
            <a:r>
              <a:rPr lang="en-US" altLang="ko" dirty="0"/>
              <a:t>over</a:t>
            </a:r>
            <a:r>
              <a:rPr lang="hy" altLang="ko" dirty="0"/>
              <a:t> </a:t>
            </a:r>
            <a:r>
              <a:rPr lang="en-US" altLang="ko" dirty="0"/>
              <a:t>the</a:t>
            </a:r>
            <a:r>
              <a:rPr lang="mk" altLang="ko" dirty="0"/>
              <a:t> </a:t>
            </a:r>
            <a:r>
              <a:rPr lang="en-US" altLang="ko" dirty="0"/>
              <a:t>last</a:t>
            </a:r>
            <a:r>
              <a:rPr lang="xh" altLang="ko" dirty="0"/>
              <a:t> </a:t>
            </a:r>
            <a:r>
              <a:rPr lang="en-US" altLang="ko" dirty="0"/>
              <a:t>several</a:t>
            </a:r>
            <a:r>
              <a:rPr lang="gd" altLang="ko" dirty="0"/>
              <a:t> </a:t>
            </a:r>
            <a:r>
              <a:rPr lang="en-US" altLang="ko" dirty="0"/>
              <a:t>days</a:t>
            </a:r>
            <a:r>
              <a:rPr lang="sw" altLang="ko" dirty="0"/>
              <a:t> </a:t>
            </a:r>
            <a:r>
              <a:rPr lang="en-US" altLang="ko" dirty="0"/>
              <a:t>and</a:t>
            </a:r>
            <a:r>
              <a:rPr lang="bn" altLang="ko" dirty="0"/>
              <a:t> </a:t>
            </a:r>
            <a:r>
              <a:rPr lang="en-US" altLang="ko" dirty="0"/>
              <a:t>is</a:t>
            </a:r>
            <a:r>
              <a:rPr lang="or" altLang="ko" dirty="0"/>
              <a:t> </a:t>
            </a:r>
            <a:r>
              <a:rPr lang="en-US" altLang="ko" dirty="0"/>
              <a:t>now</a:t>
            </a:r>
            <a:r>
              <a:rPr lang="ml" altLang="ko" dirty="0"/>
              <a:t> </a:t>
            </a:r>
            <a:r>
              <a:rPr lang="en-US" altLang="ko" dirty="0"/>
              <a:t>unresponsive</a:t>
            </a:r>
            <a:r>
              <a:rPr lang="sd" altLang="ko" dirty="0" smtClean="0"/>
              <a:t>.</a:t>
            </a:r>
            <a:r>
              <a:rPr lang="en-US" altLang="ko" dirty="0"/>
              <a:t> </a:t>
            </a:r>
            <a:r>
              <a:rPr lang="en-US" altLang="ko" dirty="0" smtClean="0"/>
              <a:t>He</a:t>
            </a:r>
            <a:r>
              <a:rPr lang="am" altLang="ko" dirty="0" smtClean="0"/>
              <a:t> </a:t>
            </a:r>
            <a:r>
              <a:rPr lang="en-US" altLang="ko" dirty="0"/>
              <a:t>appears</a:t>
            </a:r>
            <a:r>
              <a:rPr lang="bin" altLang="ko" dirty="0"/>
              <a:t> </a:t>
            </a:r>
            <a:r>
              <a:rPr lang="en-US" altLang="ko" dirty="0"/>
              <a:t>to</a:t>
            </a:r>
            <a:r>
              <a:rPr lang="ibb" altLang="ko" dirty="0"/>
              <a:t> </a:t>
            </a:r>
            <a:r>
              <a:rPr lang="en-US" altLang="ko" dirty="0"/>
              <a:t>be</a:t>
            </a:r>
            <a:r>
              <a:rPr lang="nso" altLang="ko" dirty="0"/>
              <a:t> </a:t>
            </a:r>
            <a:r>
              <a:rPr lang="en-US" altLang="ko" dirty="0"/>
              <a:t>actively</a:t>
            </a:r>
            <a:r>
              <a:rPr lang="haw" altLang="ko" dirty="0"/>
              <a:t> </a:t>
            </a:r>
            <a:r>
              <a:rPr lang="en-US" altLang="ko" dirty="0"/>
              <a:t>dy</a:t>
            </a:r>
            <a:r>
              <a:rPr lang="en-US" altLang="ii" dirty="0"/>
              <a:t>ing.</a:t>
            </a:r>
            <a:r>
              <a:rPr lang="moh" altLang="ii" dirty="0"/>
              <a:t> </a:t>
            </a:r>
            <a:r>
              <a:rPr lang="en-US" altLang="ii" dirty="0"/>
              <a:t> </a:t>
            </a:r>
            <a:r>
              <a:rPr lang="en-US" dirty="0" smtClean="0"/>
              <a:t>His</a:t>
            </a:r>
            <a:r>
              <a:rPr lang="ca" dirty="0" smtClean="0"/>
              <a:t> </a:t>
            </a:r>
            <a:r>
              <a:rPr lang="en-US" altLang="zh-Hans" dirty="0"/>
              <a:t>daughter</a:t>
            </a:r>
            <a:r>
              <a:rPr lang="fr" altLang="zh-Hans" dirty="0"/>
              <a:t>,</a:t>
            </a:r>
            <a:r>
              <a:rPr lang="he" altLang="zh-Hans" dirty="0"/>
              <a:t> </a:t>
            </a:r>
            <a:r>
              <a:rPr lang="en-US" altLang="zh-Hans" dirty="0"/>
              <a:t>son</a:t>
            </a:r>
            <a:r>
              <a:rPr lang="en-US" altLang="ja" dirty="0"/>
              <a:t>,</a:t>
            </a:r>
            <a:r>
              <a:rPr lang="ko" altLang="en-US" dirty="0"/>
              <a:t> </a:t>
            </a:r>
            <a:r>
              <a:rPr lang="en-US" altLang="ko" dirty="0"/>
              <a:t>and</a:t>
            </a:r>
            <a:r>
              <a:rPr lang="pt" altLang="ko" dirty="0"/>
              <a:t> </a:t>
            </a:r>
            <a:r>
              <a:rPr lang="rm" altLang="ko" dirty="0"/>
              <a:t>4</a:t>
            </a:r>
            <a:r>
              <a:rPr lang="ro" altLang="ko" dirty="0"/>
              <a:t> </a:t>
            </a:r>
            <a:r>
              <a:rPr lang="en-US" altLang="ko" dirty="0"/>
              <a:t>grandchildren</a:t>
            </a:r>
            <a:r>
              <a:rPr lang="lv" altLang="ko" dirty="0"/>
              <a:t> </a:t>
            </a:r>
            <a:r>
              <a:rPr lang="en-US" altLang="ko" dirty="0"/>
              <a:t>all</a:t>
            </a:r>
            <a:r>
              <a:rPr lang="vi" altLang="ko" dirty="0"/>
              <a:t> </a:t>
            </a:r>
            <a:r>
              <a:rPr lang="en-US" altLang="ko" dirty="0"/>
              <a:t>live</a:t>
            </a:r>
            <a:r>
              <a:rPr lang="mk" altLang="ko" dirty="0"/>
              <a:t> </a:t>
            </a:r>
            <a:r>
              <a:rPr lang="en-US" altLang="ko" dirty="0"/>
              <a:t>nearby</a:t>
            </a:r>
            <a:r>
              <a:rPr lang="af" altLang="ko" dirty="0"/>
              <a:t>,</a:t>
            </a:r>
            <a:r>
              <a:rPr lang="ka" altLang="ko" dirty="0"/>
              <a:t> </a:t>
            </a:r>
            <a:r>
              <a:rPr lang="en-US" altLang="ko" dirty="0"/>
              <a:t>and</a:t>
            </a:r>
            <a:r>
              <a:rPr lang="se" altLang="ko" dirty="0"/>
              <a:t> </a:t>
            </a:r>
            <a:r>
              <a:rPr lang="en-US" altLang="ko" dirty="0"/>
              <a:t>are</a:t>
            </a:r>
            <a:r>
              <a:rPr lang="kk" altLang="ko" dirty="0"/>
              <a:t> </a:t>
            </a:r>
            <a:r>
              <a:rPr lang="en-US" altLang="ko" dirty="0"/>
              <a:t>aware</a:t>
            </a:r>
            <a:r>
              <a:rPr lang="bn" altLang="ko" dirty="0"/>
              <a:t> </a:t>
            </a:r>
            <a:r>
              <a:rPr lang="en-US" altLang="ko" dirty="0"/>
              <a:t>of</a:t>
            </a:r>
            <a:r>
              <a:rPr lang="or" altLang="ko" dirty="0"/>
              <a:t> </a:t>
            </a:r>
            <a:r>
              <a:rPr lang="en-US" altLang="ko" dirty="0"/>
              <a:t>his</a:t>
            </a:r>
            <a:r>
              <a:rPr lang="ml" altLang="ko" dirty="0"/>
              <a:t> </a:t>
            </a:r>
            <a:r>
              <a:rPr lang="en-US" altLang="ko" dirty="0"/>
              <a:t>condition</a:t>
            </a:r>
            <a:r>
              <a:rPr lang="gl" altLang="ko" dirty="0"/>
              <a:t>.</a:t>
            </a:r>
            <a:r>
              <a:rPr lang="kok" altLang="ko" dirty="0"/>
              <a:t> </a:t>
            </a:r>
            <a:r>
              <a:rPr lang="en-US" altLang="ko" dirty="0"/>
              <a:t>Although</a:t>
            </a:r>
            <a:r>
              <a:rPr lang="ks" altLang="ko" dirty="0"/>
              <a:t> </a:t>
            </a:r>
            <a:r>
              <a:rPr lang="en-US" altLang="ko" dirty="0" err="1"/>
              <a:t>Mr</a:t>
            </a:r>
            <a:r>
              <a:rPr lang="ps" altLang="ko" dirty="0"/>
              <a:t>.</a:t>
            </a:r>
            <a:r>
              <a:rPr lang="fil" altLang="ko" dirty="0"/>
              <a:t> </a:t>
            </a:r>
            <a:r>
              <a:rPr lang="en-US" altLang="ko" dirty="0"/>
              <a:t>Nguyen</a:t>
            </a:r>
            <a:r>
              <a:rPr lang="quz" altLang="ko" dirty="0"/>
              <a:t> </a:t>
            </a:r>
            <a:r>
              <a:rPr lang="en-US" altLang="ko" dirty="0"/>
              <a:t>appears</a:t>
            </a:r>
            <a:r>
              <a:rPr lang="ti" altLang="ko" dirty="0"/>
              <a:t> </a:t>
            </a:r>
            <a:r>
              <a:rPr lang="en-US" altLang="ko" dirty="0"/>
              <a:t>comf</a:t>
            </a:r>
            <a:r>
              <a:rPr lang="en-US" altLang="ii" dirty="0"/>
              <a:t>ortable</a:t>
            </a:r>
            <a:r>
              <a:rPr lang="" altLang="ii" dirty="0"/>
              <a:t>,</a:t>
            </a:r>
            <a:r>
              <a:rPr lang="ug" altLang="ii" dirty="0"/>
              <a:t> </a:t>
            </a:r>
            <a:r>
              <a:rPr lang="en-US" altLang="ii" dirty="0"/>
              <a:t>family</a:t>
            </a:r>
            <a:r>
              <a:rPr lang="rw" altLang="ii" dirty="0"/>
              <a:t> </a:t>
            </a:r>
            <a:r>
              <a:rPr lang="en-US" altLang="ii" dirty="0"/>
              <a:t>is asking what they can do to help him at this time.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3152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Care at the End of Life</a:t>
            </a:r>
            <a:endParaRPr lang="en-US" dirty="0">
              <a:ea typeface="+mj-ea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4970463"/>
            <a:ext cx="19050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Module 1</a:t>
            </a:r>
            <a:b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Managing </a:t>
            </a:r>
            <a:b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Resident Care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/>
          </a:blip>
          <a:srcRect l="8759" t="10972" r="15677" b="50000"/>
          <a:stretch/>
        </p:blipFill>
        <p:spPr>
          <a:xfrm>
            <a:off x="1905000" y="3914150"/>
            <a:ext cx="927908" cy="89580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/>
          </a:blip>
          <a:srcRect t="1" b="44619"/>
          <a:stretch/>
        </p:blipFill>
        <p:spPr>
          <a:xfrm flipH="1">
            <a:off x="4139666" y="3859643"/>
            <a:ext cx="830169" cy="95031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/>
          </a:blip>
          <a:srcRect t="1" b="49552"/>
          <a:stretch/>
        </p:blipFill>
        <p:spPr>
          <a:xfrm>
            <a:off x="6341435" y="3901720"/>
            <a:ext cx="905220" cy="93053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0966" name="PPTShape_0"/>
          <p:cNvSpPr txBox="1">
            <a:spLocks/>
          </p:cNvSpPr>
          <p:nvPr/>
        </p:nvSpPr>
        <p:spPr bwMode="auto">
          <a:xfrm>
            <a:off x="3581400" y="4970463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800"/>
              </a:spcBef>
              <a:buFont typeface="Arial" charset="0"/>
              <a:buNone/>
            </a:pPr>
            <a:r>
              <a:rPr lang="en-US" sz="1600" b="1">
                <a:solidFill>
                  <a:srgbClr val="9E9FA1"/>
                </a:solidFill>
                <a:latin typeface="Calibri" pitchFamily="34" charset="0"/>
                <a:cs typeface="Arial" charset="0"/>
              </a:rPr>
              <a:t>Module 2</a:t>
            </a:r>
            <a:br>
              <a:rPr lang="en-US" sz="1600" b="1">
                <a:solidFill>
                  <a:srgbClr val="9E9FA1"/>
                </a:solidFill>
                <a:latin typeface="Calibri" pitchFamily="34" charset="0"/>
                <a:cs typeface="Arial" charset="0"/>
              </a:rPr>
            </a:br>
            <a:r>
              <a:rPr lang="en-US" sz="1600">
                <a:solidFill>
                  <a:srgbClr val="9E9FA1"/>
                </a:solidFill>
                <a:latin typeface="Calibri" pitchFamily="34" charset="0"/>
                <a:cs typeface="Arial" charset="0"/>
              </a:rPr>
              <a:t>Preparing </a:t>
            </a:r>
            <a:br>
              <a:rPr lang="en-US" sz="1600">
                <a:solidFill>
                  <a:srgbClr val="9E9FA1"/>
                </a:solidFill>
                <a:latin typeface="Calibri" pitchFamily="34" charset="0"/>
                <a:cs typeface="Arial" charset="0"/>
              </a:rPr>
            </a:br>
            <a:r>
              <a:rPr lang="en-US" sz="1600">
                <a:solidFill>
                  <a:srgbClr val="9E9FA1"/>
                </a:solidFill>
                <a:latin typeface="Calibri" pitchFamily="34" charset="0"/>
                <a:cs typeface="Arial" charset="0"/>
              </a:rPr>
              <a:t>the Family</a:t>
            </a:r>
          </a:p>
        </p:txBody>
      </p:sp>
      <p:sp>
        <p:nvSpPr>
          <p:cNvPr id="13" name="PPTShape_1"/>
          <p:cNvSpPr txBox="1">
            <a:spLocks/>
          </p:cNvSpPr>
          <p:nvPr/>
        </p:nvSpPr>
        <p:spPr>
          <a:xfrm>
            <a:off x="5867400" y="4948238"/>
            <a:ext cx="19050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>
                    <a:lumMod val="65000"/>
                  </a:schemeClr>
                </a:solidFill>
              </a:rPr>
              <a:t>Module 3</a:t>
            </a:r>
            <a:br>
              <a:rPr lang="en-US" sz="1600" b="1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After Death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6172200"/>
            <a:ext cx="8991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>
                    <a:lumMod val="65000"/>
                  </a:schemeClr>
                </a:solidFill>
                <a:latin typeface="+mn-lt"/>
              </a:rPr>
              <a:t>IMPORTANT: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+mn-lt"/>
              </a:rPr>
              <a:t> Every state has different laws regulating LTC, and it is </a:t>
            </a:r>
            <a:r>
              <a:rPr lang="en-US" sz="1200" i="1" dirty="0">
                <a:solidFill>
                  <a:schemeClr val="tx1">
                    <a:lumMod val="65000"/>
                  </a:schemeClr>
                </a:solidFill>
                <a:latin typeface="+mn-lt"/>
              </a:rPr>
              <a:t>your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+mn-lt"/>
              </a:rPr>
              <a:t> responsibility to know your specific job duties. The content presented in this course is comprehensive and 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  <a:latin typeface="+mn-lt"/>
              </a:rPr>
              <a:t>not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+mn-lt"/>
              </a:rPr>
              <a:t> tailored to meet the specific needs of LTC professionals in any one state. If you are unsure how it applies to you, ask your supervisor. 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Case Story #3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133600"/>
            <a:ext cx="5791200" cy="3916363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How</a:t>
            </a:r>
            <a:r>
              <a:rPr lang="ca" dirty="0"/>
              <a:t> </a:t>
            </a:r>
            <a:r>
              <a:rPr lang="en-US" altLang="zh-Hans" dirty="0"/>
              <a:t>can</a:t>
            </a:r>
            <a:r>
              <a:rPr lang="de" altLang="zh-Hans" dirty="0"/>
              <a:t> </a:t>
            </a:r>
            <a:r>
              <a:rPr lang="en-US" altLang="zh-Hans" dirty="0"/>
              <a:t>you</a:t>
            </a:r>
            <a:r>
              <a:rPr lang="fi" altLang="zh-Hans" dirty="0"/>
              <a:t> </a:t>
            </a:r>
            <a:r>
              <a:rPr lang="en-US" altLang="zh-Hans" dirty="0"/>
              <a:t>comfo</a:t>
            </a:r>
            <a:r>
              <a:rPr lang="en-US" altLang="ja" dirty="0"/>
              <a:t>r</a:t>
            </a:r>
            <a:r>
              <a:rPr lang="en-US" altLang="ko" dirty="0"/>
              <a:t>t</a:t>
            </a:r>
            <a:r>
              <a:rPr lang="nl" altLang="ko" dirty="0"/>
              <a:t> </a:t>
            </a:r>
            <a:r>
              <a:rPr lang="en-US" altLang="ko" dirty="0" err="1"/>
              <a:t>Mr</a:t>
            </a:r>
            <a:r>
              <a:rPr lang="pt" altLang="ko" dirty="0"/>
              <a:t>.</a:t>
            </a:r>
            <a:r>
              <a:rPr lang="rm" altLang="ko" dirty="0"/>
              <a:t> </a:t>
            </a:r>
            <a:r>
              <a:rPr lang="en-US" altLang="ko" dirty="0"/>
              <a:t>Nguyen</a:t>
            </a:r>
            <a:r>
              <a:rPr lang="th" altLang="ko" dirty="0" smtClean="0"/>
              <a:t>?</a:t>
            </a:r>
            <a:endParaRPr lang="en-US" altLang="ko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You</a:t>
            </a:r>
            <a:r>
              <a:rPr lang="ca" dirty="0"/>
              <a:t> </a:t>
            </a:r>
            <a:r>
              <a:rPr lang="en-US" altLang="zh-Hans" dirty="0"/>
              <a:t>notice</a:t>
            </a:r>
            <a:r>
              <a:rPr lang="es" altLang="zh-Hans" dirty="0"/>
              <a:t> </a:t>
            </a:r>
            <a:r>
              <a:rPr lang="en-US" altLang="zh-Hans" dirty="0"/>
              <a:t>that</a:t>
            </a:r>
            <a:r>
              <a:rPr lang="is" altLang="zh-Hans" dirty="0"/>
              <a:t> </a:t>
            </a:r>
            <a:r>
              <a:rPr lang="en-US" altLang="zh-Hans" dirty="0"/>
              <a:t>M</a:t>
            </a:r>
            <a:r>
              <a:rPr lang="en-US" altLang="ja" dirty="0"/>
              <a:t>r</a:t>
            </a:r>
            <a:r>
              <a:rPr lang="en-US" altLang="ko" dirty="0"/>
              <a:t>.</a:t>
            </a:r>
            <a:r>
              <a:rPr lang="nl" altLang="ko" dirty="0"/>
              <a:t> </a:t>
            </a:r>
            <a:r>
              <a:rPr lang="en-US" altLang="ko" dirty="0"/>
              <a:t>Nguyen</a:t>
            </a:r>
            <a:r>
              <a:rPr lang="hr" altLang="ko" dirty="0"/>
              <a:t> </a:t>
            </a:r>
            <a:r>
              <a:rPr lang="en-US" altLang="ko" dirty="0"/>
              <a:t>is</a:t>
            </a:r>
            <a:r>
              <a:rPr lang="sv" altLang="ko" dirty="0"/>
              <a:t> </a:t>
            </a:r>
            <a:r>
              <a:rPr lang="en-US" altLang="ko" dirty="0"/>
              <a:t>now</a:t>
            </a:r>
            <a:r>
              <a:rPr lang="id" altLang="ko" dirty="0"/>
              <a:t> </a:t>
            </a:r>
            <a:r>
              <a:rPr lang="en-US" altLang="ko" dirty="0"/>
              <a:t>suffering</a:t>
            </a:r>
            <a:r>
              <a:rPr lang="hy" altLang="ko" dirty="0"/>
              <a:t> </a:t>
            </a:r>
            <a:r>
              <a:rPr lang="en-US" altLang="ko" dirty="0"/>
              <a:t>from</a:t>
            </a:r>
            <a:r>
              <a:rPr lang="st" altLang="ko" dirty="0"/>
              <a:t> </a:t>
            </a:r>
            <a:r>
              <a:rPr lang="en-US" altLang="ko" dirty="0"/>
              <a:t>increased</a:t>
            </a:r>
            <a:r>
              <a:rPr lang="mt" altLang="ko" dirty="0"/>
              <a:t> </a:t>
            </a:r>
            <a:r>
              <a:rPr lang="en-US" altLang="ko" dirty="0"/>
              <a:t>oral</a:t>
            </a:r>
            <a:r>
              <a:rPr lang="kk" altLang="ko" dirty="0"/>
              <a:t> </a:t>
            </a:r>
            <a:r>
              <a:rPr lang="en-US" altLang="ko" dirty="0"/>
              <a:t>secretions</a:t>
            </a:r>
            <a:r>
              <a:rPr lang="te" altLang="ko" dirty="0"/>
              <a:t>,</a:t>
            </a:r>
            <a:r>
              <a:rPr lang="kn" altLang="ko" dirty="0"/>
              <a:t> </a:t>
            </a:r>
            <a:r>
              <a:rPr lang="en-US" altLang="ko" dirty="0"/>
              <a:t>what</a:t>
            </a:r>
            <a:r>
              <a:rPr lang="mn" altLang="ko" dirty="0"/>
              <a:t> </a:t>
            </a:r>
            <a:r>
              <a:rPr lang="en-US" altLang="ko" dirty="0"/>
              <a:t>can</a:t>
            </a:r>
            <a:r>
              <a:rPr lang="lo" altLang="ko" dirty="0"/>
              <a:t> </a:t>
            </a:r>
            <a:r>
              <a:rPr lang="en-US" altLang="ko" dirty="0"/>
              <a:t>you</a:t>
            </a:r>
            <a:r>
              <a:rPr lang="mni" altLang="ko" dirty="0"/>
              <a:t> </a:t>
            </a:r>
            <a:r>
              <a:rPr lang="en-US" altLang="ko" dirty="0"/>
              <a:t>do</a:t>
            </a:r>
            <a:r>
              <a:rPr lang="si" altLang="ko" dirty="0"/>
              <a:t> </a:t>
            </a:r>
            <a:r>
              <a:rPr lang="en-US" altLang="ko" dirty="0"/>
              <a:t>for</a:t>
            </a:r>
            <a:r>
              <a:rPr lang="tzm" altLang="ko" dirty="0"/>
              <a:t> </a:t>
            </a:r>
            <a:r>
              <a:rPr lang="en-US" altLang="ko" dirty="0" smtClean="0"/>
              <a:t>him</a:t>
            </a:r>
            <a:r>
              <a:rPr lang="fil" altLang="ko" dirty="0" smtClean="0"/>
              <a:t>?</a:t>
            </a:r>
            <a:r>
              <a:rPr lang="dv" altLang="ko" dirty="0" smtClean="0"/>
              <a:t> </a:t>
            </a:r>
            <a:endParaRPr lang="bin" altLang="ko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What</a:t>
            </a:r>
            <a:r>
              <a:rPr lang="zh-Hans" altLang="en-US" dirty="0"/>
              <a:t> </a:t>
            </a:r>
            <a:r>
              <a:rPr lang="en-US" altLang="zh-Hans" dirty="0"/>
              <a:t>can</a:t>
            </a:r>
            <a:r>
              <a:rPr lang="el" altLang="zh-Hans" dirty="0"/>
              <a:t> </a:t>
            </a:r>
            <a:r>
              <a:rPr lang="en-US" altLang="zh-Hans" dirty="0"/>
              <a:t>you</a:t>
            </a:r>
            <a:r>
              <a:rPr lang="fr" altLang="zh-Hans" dirty="0"/>
              <a:t> </a:t>
            </a:r>
            <a:r>
              <a:rPr lang="en-US" altLang="zh-Hans" dirty="0"/>
              <a:t>ask</a:t>
            </a:r>
            <a:r>
              <a:rPr lang="it" altLang="zh-Hans" dirty="0"/>
              <a:t> </a:t>
            </a:r>
            <a:r>
              <a:rPr lang="en-US" altLang="ja" dirty="0" err="1"/>
              <a:t>M</a:t>
            </a:r>
            <a:r>
              <a:rPr lang="en-US" altLang="ko" dirty="0" err="1"/>
              <a:t>r</a:t>
            </a:r>
            <a:r>
              <a:rPr lang="nl" altLang="ko" dirty="0"/>
              <a:t>.</a:t>
            </a:r>
            <a:r>
              <a:rPr lang="no" altLang="ko" dirty="0"/>
              <a:t> </a:t>
            </a:r>
            <a:r>
              <a:rPr lang="en-US" altLang="ko" dirty="0"/>
              <a:t>Nguyen</a:t>
            </a:r>
            <a:r>
              <a:rPr lang="sk" altLang="ko" dirty="0"/>
              <a:t> </a:t>
            </a:r>
            <a:r>
              <a:rPr lang="en-US" altLang="ko" dirty="0"/>
              <a:t>or</a:t>
            </a:r>
            <a:r>
              <a:rPr lang="th" altLang="ko" dirty="0"/>
              <a:t> </a:t>
            </a:r>
            <a:r>
              <a:rPr lang="en-US" altLang="ko" dirty="0"/>
              <a:t>his</a:t>
            </a:r>
            <a:r>
              <a:rPr lang="uk" altLang="ko" dirty="0"/>
              <a:t> </a:t>
            </a:r>
            <a:r>
              <a:rPr lang="en-US" altLang="ko" dirty="0"/>
              <a:t>family</a:t>
            </a:r>
            <a:r>
              <a:rPr lang="fa" altLang="ko" dirty="0"/>
              <a:t> </a:t>
            </a:r>
            <a:r>
              <a:rPr lang="en-US" altLang="ko" dirty="0"/>
              <a:t>to</a:t>
            </a:r>
            <a:r>
              <a:rPr lang="az" altLang="ko" dirty="0"/>
              <a:t> </a:t>
            </a:r>
            <a:r>
              <a:rPr lang="en-US" altLang="ko" dirty="0"/>
              <a:t>ease</a:t>
            </a:r>
            <a:r>
              <a:rPr lang="ts" altLang="ko" dirty="0"/>
              <a:t> </a:t>
            </a:r>
            <a:r>
              <a:rPr lang="en-US" altLang="ko" dirty="0"/>
              <a:t>their</a:t>
            </a:r>
            <a:r>
              <a:rPr lang="ka" altLang="ko" dirty="0"/>
              <a:t> </a:t>
            </a:r>
            <a:r>
              <a:rPr lang="en-US" altLang="ko" dirty="0"/>
              <a:t>worries</a:t>
            </a:r>
            <a:r>
              <a:rPr lang="kk" altLang="ko" dirty="0"/>
              <a:t>?</a:t>
            </a:r>
            <a:endParaRPr lang="ky" altLang="ko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Food and Fluids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11288" y="34305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Module One | </a:t>
            </a:r>
            <a:r>
              <a:rPr lang="en-US" b="1" dirty="0" smtClean="0"/>
              <a:t>Bite 4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0" dirty="0" smtClean="0">
                <a:ea typeface="+mj-ea"/>
              </a:rPr>
              <a:t>At the end of Bite 4 </a:t>
            </a:r>
            <a:br>
              <a:rPr lang="en-US" b="0" dirty="0" smtClean="0">
                <a:ea typeface="+mj-ea"/>
              </a:rPr>
            </a:br>
            <a:r>
              <a:rPr lang="en-US" b="0" dirty="0" smtClean="0">
                <a:ea typeface="+mj-ea"/>
              </a:rPr>
              <a:t>you will </a:t>
            </a:r>
            <a:r>
              <a:rPr lang="en-US" dirty="0" smtClean="0">
                <a:ea typeface="+mj-ea"/>
              </a:rPr>
              <a:t>be able to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62175"/>
            <a:ext cx="6440488" cy="39163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Explain</a:t>
            </a:r>
            <a:r>
              <a:rPr lang="en-US" dirty="0"/>
              <a:t> why end-of-life residents refuse food and fluids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Identify</a:t>
            </a:r>
            <a:r>
              <a:rPr lang="en-US" dirty="0"/>
              <a:t> reasons why it is okay to stop receiving food and fluids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Identify</a:t>
            </a:r>
            <a:r>
              <a:rPr lang="en-US" dirty="0"/>
              <a:t> the drawbacks of alternative feeding measures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Define</a:t>
            </a:r>
            <a:r>
              <a:rPr lang="en-US" dirty="0"/>
              <a:t> Ketosis and its benefits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Identify</a:t>
            </a:r>
            <a:r>
              <a:rPr lang="en-US" dirty="0"/>
              <a:t> comfort measures that will make the resident more comfortable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Loss of Appetite</a:t>
            </a:r>
            <a:endParaRPr lang="en-US" dirty="0">
              <a:ea typeface="+mj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5938" y="2162175"/>
            <a:ext cx="6635750" cy="3916363"/>
          </a:xfrm>
        </p:spPr>
        <p:txBody>
          <a:bodyPr/>
          <a:lstStyle/>
          <a:p>
            <a:r>
              <a:rPr lang="en-US" smtClean="0">
                <a:cs typeface="Arial" charset="0"/>
              </a:rPr>
              <a:t>Natural part of dying process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this is to be expected</a:t>
            </a:r>
          </a:p>
          <a:p>
            <a:r>
              <a:rPr lang="en-US" smtClean="0">
                <a:cs typeface="Arial" charset="0"/>
              </a:rPr>
              <a:t>The resident is not starving to death</a:t>
            </a:r>
          </a:p>
          <a:p>
            <a:r>
              <a:rPr lang="en-US" smtClean="0">
                <a:cs typeface="Arial" charset="0"/>
              </a:rPr>
              <a:t>They are truly not hungry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Decreased Food Intake</a:t>
            </a:r>
            <a:endParaRPr lang="en-US" dirty="0">
              <a:ea typeface="+mj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5938" y="2162175"/>
            <a:ext cx="6635750" cy="3916363"/>
          </a:xfrm>
        </p:spPr>
        <p:txBody>
          <a:bodyPr/>
          <a:lstStyle/>
          <a:p>
            <a:r>
              <a:rPr lang="en-US" smtClean="0">
                <a:cs typeface="Arial" charset="0"/>
              </a:rPr>
              <a:t>Ketosis is the process when the body burns stored fat and muscle for nutrition.</a:t>
            </a:r>
          </a:p>
          <a:p>
            <a:r>
              <a:rPr lang="en-US" smtClean="0">
                <a:cs typeface="Arial" charset="0"/>
              </a:rPr>
              <a:t>Helps maintain mental stability</a:t>
            </a:r>
          </a:p>
          <a:p>
            <a:r>
              <a:rPr lang="en-US" smtClean="0">
                <a:cs typeface="Arial" charset="0"/>
              </a:rPr>
              <a:t>Provides a sense of wellbeing</a:t>
            </a:r>
          </a:p>
          <a:p>
            <a:endParaRPr lang="en-US" smtClean="0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Decreased Fluid Intake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38" y="2162175"/>
            <a:ext cx="6635750" cy="39163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Dehydration stimulates Endorphin release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Endorphin eases discomfort and provides a sense of wellbeing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End-of-life patients may have Peripheral Edema, or swelling in their arms or legs.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Edema is caused by excess water and salt in the body, not dehydration. 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Alternative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feeding methods?</a:t>
            </a:r>
            <a:endParaRPr lang="en-US" dirty="0">
              <a:ea typeface="+mj-ea"/>
            </a:endParaRPr>
          </a:p>
        </p:txBody>
      </p:sp>
      <p:sp>
        <p:nvSpPr>
          <p:cNvPr id="105474" name="Content Placeholder 3"/>
          <p:cNvSpPr>
            <a:spLocks noGrp="1"/>
          </p:cNvSpPr>
          <p:nvPr>
            <p:ph idx="1"/>
          </p:nvPr>
        </p:nvSpPr>
        <p:spPr>
          <a:xfrm>
            <a:off x="1785938" y="2162175"/>
            <a:ext cx="6635750" cy="3916363"/>
          </a:xfrm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10" name="Octagon 9"/>
          <p:cNvSpPr/>
          <p:nvPr/>
        </p:nvSpPr>
        <p:spPr>
          <a:xfrm>
            <a:off x="2819400" y="2590800"/>
            <a:ext cx="1752600" cy="1752600"/>
          </a:xfrm>
          <a:prstGeom prst="oc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May cause aspiration or increase patient anxiety</a:t>
            </a:r>
          </a:p>
        </p:txBody>
      </p:sp>
      <p:sp>
        <p:nvSpPr>
          <p:cNvPr id="11" name="Octagon 10"/>
          <p:cNvSpPr/>
          <p:nvPr/>
        </p:nvSpPr>
        <p:spPr>
          <a:xfrm>
            <a:off x="5486400" y="2590800"/>
            <a:ext cx="1752600" cy="1752600"/>
          </a:xfrm>
          <a:prstGeom prst="oc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467F"/>
                </a:solidFill>
              </a:rPr>
              <a:t>Does not relieve thirst or dry mouth</a:t>
            </a:r>
          </a:p>
        </p:txBody>
      </p:sp>
      <p:sp>
        <p:nvSpPr>
          <p:cNvPr id="12" name="Octagon 11"/>
          <p:cNvSpPr/>
          <p:nvPr/>
        </p:nvSpPr>
        <p:spPr>
          <a:xfrm>
            <a:off x="4191000" y="4343400"/>
            <a:ext cx="1752600" cy="1752600"/>
          </a:xfrm>
          <a:prstGeom prst="oc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467F"/>
                </a:solidFill>
              </a:rPr>
              <a:t>Does not prolong life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Comforting Measures</a:t>
            </a:r>
            <a:endParaRPr lang="en-US" dirty="0">
              <a:ea typeface="+mj-ea"/>
            </a:endParaRPr>
          </a:p>
        </p:txBody>
      </p:sp>
      <p:grpSp>
        <p:nvGrpSpPr>
          <p:cNvPr id="19" name="Group 1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719388" y="3101975"/>
            <a:ext cx="4467225" cy="1012825"/>
            <a:chOff x="2718674" y="4179741"/>
            <a:chExt cx="4468652" cy="1013605"/>
          </a:xfrm>
        </p:grpSpPr>
        <p:sp>
          <p:nvSpPr>
            <p:cNvPr id="13" name="Freeform 12"/>
            <p:cNvSpPr/>
            <p:nvPr/>
          </p:nvSpPr>
          <p:spPr>
            <a:xfrm>
              <a:off x="3133143" y="4289363"/>
              <a:ext cx="4054183" cy="829313"/>
            </a:xfrm>
            <a:custGeom>
              <a:avLst/>
              <a:gdLst>
                <a:gd name="connsiteX0" fmla="*/ 0 w 4053840"/>
                <a:gd name="connsiteY0" fmla="*/ 0 h 829627"/>
                <a:gd name="connsiteX1" fmla="*/ 3639027 w 4053840"/>
                <a:gd name="connsiteY1" fmla="*/ 0 h 829627"/>
                <a:gd name="connsiteX2" fmla="*/ 4053840 w 4053840"/>
                <a:gd name="connsiteY2" fmla="*/ 414814 h 829627"/>
                <a:gd name="connsiteX3" fmla="*/ 3639027 w 4053840"/>
                <a:gd name="connsiteY3" fmla="*/ 829627 h 829627"/>
                <a:gd name="connsiteX4" fmla="*/ 0 w 4053840"/>
                <a:gd name="connsiteY4" fmla="*/ 829627 h 829627"/>
                <a:gd name="connsiteX5" fmla="*/ 0 w 4053840"/>
                <a:gd name="connsiteY5" fmla="*/ 0 h 82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829627">
                  <a:moveTo>
                    <a:pt x="4053840" y="829626"/>
                  </a:moveTo>
                  <a:lnTo>
                    <a:pt x="414813" y="829626"/>
                  </a:lnTo>
                  <a:lnTo>
                    <a:pt x="0" y="414813"/>
                  </a:lnTo>
                  <a:lnTo>
                    <a:pt x="414813" y="1"/>
                  </a:lnTo>
                  <a:lnTo>
                    <a:pt x="4053840" y="1"/>
                  </a:lnTo>
                  <a:lnTo>
                    <a:pt x="4053840" y="8296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73250" tIns="64771" rIns="120904" bIns="64770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Moisten mouth with a </a:t>
              </a:r>
              <a:br>
                <a:rPr lang="en-US" sz="1700" dirty="0"/>
              </a:br>
              <a:r>
                <a:rPr lang="en-US" sz="1700" dirty="0"/>
                <a:t>damp </a:t>
              </a:r>
              <a:r>
                <a:rPr lang="en-US" sz="1700" dirty="0" err="1"/>
                <a:t>toothette</a:t>
              </a:r>
              <a:endParaRPr lang="en-US" sz="17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718674" y="4179741"/>
              <a:ext cx="746363" cy="1013605"/>
            </a:xfrm>
            <a:prstGeom prst="ellipse">
              <a:avLst/>
            </a:prstGeom>
            <a:blipFill rotWithShape="1">
              <a:blip r:embed="rId7">
                <a:extLst/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oup 1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759075" y="4287838"/>
            <a:ext cx="4427538" cy="969962"/>
            <a:chOff x="2758336" y="5366701"/>
            <a:chExt cx="4428991" cy="969645"/>
          </a:xfrm>
        </p:grpSpPr>
        <p:sp>
          <p:nvSpPr>
            <p:cNvPr id="15" name="Freeform 14"/>
            <p:cNvSpPr/>
            <p:nvPr/>
          </p:nvSpPr>
          <p:spPr>
            <a:xfrm>
              <a:off x="3133109" y="5366701"/>
              <a:ext cx="4054218" cy="829991"/>
            </a:xfrm>
            <a:custGeom>
              <a:avLst/>
              <a:gdLst>
                <a:gd name="connsiteX0" fmla="*/ 0 w 4053840"/>
                <a:gd name="connsiteY0" fmla="*/ 0 h 829627"/>
                <a:gd name="connsiteX1" fmla="*/ 3639027 w 4053840"/>
                <a:gd name="connsiteY1" fmla="*/ 0 h 829627"/>
                <a:gd name="connsiteX2" fmla="*/ 4053840 w 4053840"/>
                <a:gd name="connsiteY2" fmla="*/ 414814 h 829627"/>
                <a:gd name="connsiteX3" fmla="*/ 3639027 w 4053840"/>
                <a:gd name="connsiteY3" fmla="*/ 829627 h 829627"/>
                <a:gd name="connsiteX4" fmla="*/ 0 w 4053840"/>
                <a:gd name="connsiteY4" fmla="*/ 829627 h 829627"/>
                <a:gd name="connsiteX5" fmla="*/ 0 w 4053840"/>
                <a:gd name="connsiteY5" fmla="*/ 0 h 82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829627">
                  <a:moveTo>
                    <a:pt x="4053840" y="829626"/>
                  </a:moveTo>
                  <a:lnTo>
                    <a:pt x="414813" y="829626"/>
                  </a:lnTo>
                  <a:lnTo>
                    <a:pt x="0" y="414813"/>
                  </a:lnTo>
                  <a:lnTo>
                    <a:pt x="414813" y="1"/>
                  </a:lnTo>
                  <a:lnTo>
                    <a:pt x="4053840" y="1"/>
                  </a:lnTo>
                  <a:lnTo>
                    <a:pt x="4053840" y="8296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73250" tIns="64771" rIns="120905" bIns="64770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Rinse mouth out every </a:t>
              </a:r>
              <a:br>
                <a:rPr lang="en-US" sz="1700" dirty="0"/>
              </a:br>
              <a:r>
                <a:rPr lang="en-US" sz="1700" dirty="0"/>
                <a:t>15 to 30 minutes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758336" y="5366701"/>
              <a:ext cx="746370" cy="969645"/>
            </a:xfrm>
            <a:prstGeom prst="ellipse">
              <a:avLst/>
            </a:prstGeom>
            <a:blipFill rotWithShape="1">
              <a:blip r:embed="rId8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Group 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19388" y="2070100"/>
            <a:ext cx="4467225" cy="957263"/>
            <a:chOff x="2718673" y="2069928"/>
            <a:chExt cx="4468653" cy="956972"/>
          </a:xfrm>
        </p:grpSpPr>
        <p:sp>
          <p:nvSpPr>
            <p:cNvPr id="9" name="Freeform 8"/>
            <p:cNvSpPr/>
            <p:nvPr/>
          </p:nvSpPr>
          <p:spPr>
            <a:xfrm>
              <a:off x="3133142" y="2133409"/>
              <a:ext cx="4054184" cy="830011"/>
            </a:xfrm>
            <a:custGeom>
              <a:avLst/>
              <a:gdLst>
                <a:gd name="connsiteX0" fmla="*/ 0 w 4053840"/>
                <a:gd name="connsiteY0" fmla="*/ 0 h 829627"/>
                <a:gd name="connsiteX1" fmla="*/ 3639027 w 4053840"/>
                <a:gd name="connsiteY1" fmla="*/ 0 h 829627"/>
                <a:gd name="connsiteX2" fmla="*/ 4053840 w 4053840"/>
                <a:gd name="connsiteY2" fmla="*/ 414814 h 829627"/>
                <a:gd name="connsiteX3" fmla="*/ 3639027 w 4053840"/>
                <a:gd name="connsiteY3" fmla="*/ 829627 h 829627"/>
                <a:gd name="connsiteX4" fmla="*/ 0 w 4053840"/>
                <a:gd name="connsiteY4" fmla="*/ 829627 h 829627"/>
                <a:gd name="connsiteX5" fmla="*/ 0 w 4053840"/>
                <a:gd name="connsiteY5" fmla="*/ 0 h 82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829627">
                  <a:moveTo>
                    <a:pt x="4053840" y="829626"/>
                  </a:moveTo>
                  <a:lnTo>
                    <a:pt x="414813" y="829626"/>
                  </a:lnTo>
                  <a:lnTo>
                    <a:pt x="0" y="414813"/>
                  </a:lnTo>
                  <a:lnTo>
                    <a:pt x="414813" y="1"/>
                  </a:lnTo>
                  <a:lnTo>
                    <a:pt x="4053840" y="1"/>
                  </a:lnTo>
                  <a:lnTo>
                    <a:pt x="4053840" y="8296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73250" tIns="64771" rIns="120904" bIns="64770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Coat lips with lip balm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718673" y="2069928"/>
              <a:ext cx="746364" cy="956972"/>
            </a:xfrm>
            <a:prstGeom prst="ellipse">
              <a:avLst/>
            </a:prstGeom>
            <a:blipFill rotWithShape="1">
              <a:blip r:embed="rId9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7525" name="Content Placeholder 3"/>
          <p:cNvSpPr>
            <a:spLocks noGrp="1"/>
          </p:cNvSpPr>
          <p:nvPr>
            <p:ph idx="1"/>
          </p:nvPr>
        </p:nvSpPr>
        <p:spPr>
          <a:xfrm>
            <a:off x="1785938" y="2162175"/>
            <a:ext cx="6635750" cy="3916363"/>
          </a:xfrm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Case Story #4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162175"/>
            <a:ext cx="6211888" cy="3916363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Ms</a:t>
            </a:r>
            <a:r>
              <a:rPr lang="bg" dirty="0"/>
              <a:t>.</a:t>
            </a:r>
            <a:r>
              <a:rPr lang="ca" dirty="0"/>
              <a:t> </a:t>
            </a:r>
            <a:r>
              <a:rPr lang="en-US" altLang="zh-Hans" dirty="0"/>
              <a:t>Blackstone</a:t>
            </a:r>
            <a:r>
              <a:rPr lang="hu" altLang="zh-Hans" dirty="0"/>
              <a:t> </a:t>
            </a:r>
            <a:r>
              <a:rPr lang="en-US" altLang="zh-Hans" dirty="0"/>
              <a:t>is</a:t>
            </a:r>
            <a:r>
              <a:rPr lang="ja" altLang="en-US" dirty="0"/>
              <a:t> </a:t>
            </a:r>
            <a:r>
              <a:rPr lang="en-US" altLang="ko" dirty="0"/>
              <a:t>a</a:t>
            </a:r>
            <a:r>
              <a:rPr lang="nl" altLang="ko" dirty="0"/>
              <a:t> </a:t>
            </a:r>
            <a:r>
              <a:rPr lang="no" altLang="ko" dirty="0"/>
              <a:t>7</a:t>
            </a:r>
            <a:r>
              <a:rPr lang="pl" altLang="ko" dirty="0"/>
              <a:t>8</a:t>
            </a:r>
            <a:r>
              <a:rPr lang="pt" altLang="ko" dirty="0"/>
              <a:t> </a:t>
            </a:r>
            <a:r>
              <a:rPr lang="en-US" altLang="ko" dirty="0"/>
              <a:t>year</a:t>
            </a:r>
            <a:r>
              <a:rPr lang="sk" altLang="ko" dirty="0"/>
              <a:t> </a:t>
            </a:r>
            <a:r>
              <a:rPr lang="en-US" altLang="ko" dirty="0"/>
              <a:t>old</a:t>
            </a:r>
            <a:r>
              <a:rPr lang="tr" altLang="ko" dirty="0"/>
              <a:t> </a:t>
            </a:r>
            <a:r>
              <a:rPr lang="en-US" altLang="ko" dirty="0"/>
              <a:t>female</a:t>
            </a:r>
            <a:r>
              <a:rPr lang="lv" altLang="ko" dirty="0"/>
              <a:t> </a:t>
            </a:r>
            <a:r>
              <a:rPr lang="en-US" altLang="ko" dirty="0"/>
              <a:t>with</a:t>
            </a:r>
            <a:r>
              <a:rPr lang="hy" altLang="ko" dirty="0"/>
              <a:t> </a:t>
            </a:r>
            <a:r>
              <a:rPr lang="en-US" altLang="ko" dirty="0"/>
              <a:t>a</a:t>
            </a:r>
            <a:r>
              <a:rPr lang="eu" altLang="ko" dirty="0"/>
              <a:t> </a:t>
            </a:r>
            <a:r>
              <a:rPr lang="en-US" altLang="ko" dirty="0"/>
              <a:t>diagnosis</a:t>
            </a:r>
            <a:r>
              <a:rPr lang="ka" altLang="ko" dirty="0"/>
              <a:t> </a:t>
            </a:r>
            <a:r>
              <a:rPr lang="en-US" altLang="ko" dirty="0"/>
              <a:t>of</a:t>
            </a:r>
            <a:r>
              <a:rPr lang="mt" altLang="ko" dirty="0"/>
              <a:t> </a:t>
            </a:r>
            <a:r>
              <a:rPr lang="en-US" altLang="ko" dirty="0"/>
              <a:t>end</a:t>
            </a:r>
            <a:r>
              <a:rPr lang="ms" altLang="ko" dirty="0"/>
              <a:t> </a:t>
            </a:r>
            <a:r>
              <a:rPr lang="en-US" altLang="ko" dirty="0"/>
              <a:t>stage</a:t>
            </a:r>
            <a:r>
              <a:rPr lang="tt" altLang="ko" dirty="0"/>
              <a:t> </a:t>
            </a:r>
            <a:r>
              <a:rPr lang="en-US" altLang="ko" dirty="0"/>
              <a:t>cardiac</a:t>
            </a:r>
            <a:r>
              <a:rPr lang="ml" altLang="ko" dirty="0"/>
              <a:t> </a:t>
            </a:r>
            <a:r>
              <a:rPr lang="en-US" altLang="ko" dirty="0"/>
              <a:t>disease</a:t>
            </a:r>
            <a:r>
              <a:rPr lang="lo" altLang="ko" dirty="0" smtClean="0"/>
              <a:t>.</a:t>
            </a:r>
            <a:r>
              <a:rPr lang="en-US" dirty="0"/>
              <a:t> She</a:t>
            </a:r>
            <a:r>
              <a:rPr lang="ca" dirty="0"/>
              <a:t> </a:t>
            </a:r>
            <a:r>
              <a:rPr lang="en-US" altLang="zh-Hans" dirty="0"/>
              <a:t>appears</a:t>
            </a:r>
            <a:r>
              <a:rPr lang="fi" altLang="zh-Hans" dirty="0"/>
              <a:t> </a:t>
            </a:r>
            <a:r>
              <a:rPr lang="en-US" altLang="zh-Hans" dirty="0"/>
              <a:t>to</a:t>
            </a:r>
            <a:r>
              <a:rPr lang="hu" altLang="zh-Hans" dirty="0"/>
              <a:t> </a:t>
            </a:r>
            <a:r>
              <a:rPr lang="en-US" altLang="zh-Hans" dirty="0"/>
              <a:t>be</a:t>
            </a:r>
            <a:r>
              <a:rPr lang="ja" altLang="en-US" dirty="0"/>
              <a:t> </a:t>
            </a:r>
            <a:r>
              <a:rPr lang="en-US" altLang="ko" dirty="0"/>
              <a:t>actively</a:t>
            </a:r>
            <a:r>
              <a:rPr lang="hr" altLang="ko" dirty="0"/>
              <a:t> </a:t>
            </a:r>
            <a:r>
              <a:rPr lang="en-US" altLang="ko" dirty="0"/>
              <a:t>dying</a:t>
            </a:r>
            <a:r>
              <a:rPr lang="ur" altLang="ko" dirty="0"/>
              <a:t> </a:t>
            </a:r>
            <a:r>
              <a:rPr lang="en-US" altLang="ko" dirty="0"/>
              <a:t>with</a:t>
            </a:r>
            <a:r>
              <a:rPr lang="et" altLang="ko" dirty="0"/>
              <a:t> </a:t>
            </a:r>
            <a:r>
              <a:rPr lang="en-US" altLang="ko" dirty="0"/>
              <a:t>only</a:t>
            </a:r>
            <a:r>
              <a:rPr lang="vi" altLang="ko" dirty="0"/>
              <a:t> </a:t>
            </a:r>
            <a:r>
              <a:rPr lang="en-US" altLang="ko" dirty="0"/>
              <a:t>a</a:t>
            </a:r>
            <a:r>
              <a:rPr lang="az" altLang="ko" dirty="0"/>
              <a:t> </a:t>
            </a:r>
            <a:r>
              <a:rPr lang="en-US" altLang="ko" dirty="0"/>
              <a:t>few</a:t>
            </a:r>
            <a:r>
              <a:rPr lang="st" altLang="ko" dirty="0"/>
              <a:t> </a:t>
            </a:r>
            <a:r>
              <a:rPr lang="en-US" altLang="ko" dirty="0"/>
              <a:t>days</a:t>
            </a:r>
            <a:r>
              <a:rPr lang="zu" altLang="ko" dirty="0"/>
              <a:t> </a:t>
            </a:r>
            <a:r>
              <a:rPr lang="en-US" altLang="ko" dirty="0"/>
              <a:t>to</a:t>
            </a:r>
            <a:r>
              <a:rPr lang="fo" altLang="ko" dirty="0"/>
              <a:t> </a:t>
            </a:r>
            <a:r>
              <a:rPr lang="en-US" altLang="ko" dirty="0"/>
              <a:t>live</a:t>
            </a:r>
            <a:r>
              <a:rPr lang="yi" altLang="ko" dirty="0"/>
              <a:t>.</a:t>
            </a:r>
            <a:r>
              <a:rPr lang="ms" altLang="ko" dirty="0"/>
              <a:t> </a:t>
            </a:r>
            <a:r>
              <a:rPr lang="en-US" altLang="ko" dirty="0"/>
              <a:t>She</a:t>
            </a:r>
            <a:r>
              <a:rPr lang="tk" altLang="ko" dirty="0"/>
              <a:t> </a:t>
            </a:r>
            <a:r>
              <a:rPr lang="en-US" altLang="ko" dirty="0"/>
              <a:t>is</a:t>
            </a:r>
            <a:r>
              <a:rPr lang="bn" altLang="ko" dirty="0"/>
              <a:t> </a:t>
            </a:r>
            <a:r>
              <a:rPr lang="en-US" altLang="ko" dirty="0"/>
              <a:t>unresponsive</a:t>
            </a:r>
            <a:r>
              <a:rPr lang="cy" altLang="ko" dirty="0" smtClean="0"/>
              <a:t>.</a:t>
            </a:r>
            <a:r>
              <a:rPr lang="en-US" altLang="ko" dirty="0"/>
              <a:t> </a:t>
            </a:r>
            <a:r>
              <a:rPr lang="en-US" dirty="0" smtClean="0"/>
              <a:t>Toda</a:t>
            </a:r>
            <a:r>
              <a:rPr lang="en-US" altLang="zh-Hans" dirty="0" smtClean="0"/>
              <a:t>y</a:t>
            </a:r>
            <a:r>
              <a:rPr lang="cs" altLang="zh-Hans" dirty="0" smtClean="0"/>
              <a:t> </a:t>
            </a:r>
            <a:r>
              <a:rPr lang="en-US" altLang="zh-Hans" dirty="0"/>
              <a:t>when</a:t>
            </a:r>
            <a:r>
              <a:rPr lang="es" altLang="zh-Hans" dirty="0"/>
              <a:t> </a:t>
            </a:r>
            <a:r>
              <a:rPr lang="en-US" altLang="zh-Hans" dirty="0"/>
              <a:t>you</a:t>
            </a:r>
            <a:r>
              <a:rPr lang="hu" altLang="zh-Hans" dirty="0"/>
              <a:t> </a:t>
            </a:r>
            <a:r>
              <a:rPr lang="en-US" altLang="zh-Hans" dirty="0"/>
              <a:t>ar</a:t>
            </a:r>
            <a:r>
              <a:rPr lang="en-US" altLang="ja" dirty="0"/>
              <a:t>r</a:t>
            </a:r>
            <a:r>
              <a:rPr lang="en-US" altLang="ko" dirty="0"/>
              <a:t>ive</a:t>
            </a:r>
            <a:r>
              <a:rPr lang="pl" altLang="ko" dirty="0"/>
              <a:t> </a:t>
            </a:r>
            <a:r>
              <a:rPr lang="en-US" altLang="ko" dirty="0"/>
              <a:t>for</a:t>
            </a:r>
            <a:r>
              <a:rPr lang="ru" altLang="ko" dirty="0"/>
              <a:t> </a:t>
            </a:r>
            <a:r>
              <a:rPr lang="en-US" altLang="ko" dirty="0"/>
              <a:t>your</a:t>
            </a:r>
            <a:r>
              <a:rPr lang="th" altLang="ko" dirty="0"/>
              <a:t> </a:t>
            </a:r>
            <a:r>
              <a:rPr lang="en-US" altLang="ko" dirty="0"/>
              <a:t>shift</a:t>
            </a:r>
            <a:r>
              <a:rPr lang="sl" altLang="ko" dirty="0"/>
              <a:t>,</a:t>
            </a:r>
            <a:r>
              <a:rPr lang="et" altLang="ko" dirty="0"/>
              <a:t> </a:t>
            </a:r>
            <a:r>
              <a:rPr lang="en-US" altLang="ko" dirty="0"/>
              <a:t>the</a:t>
            </a:r>
            <a:r>
              <a:rPr lang="fa" altLang="ko" dirty="0"/>
              <a:t> </a:t>
            </a:r>
            <a:r>
              <a:rPr lang="en-US" altLang="ko" dirty="0"/>
              <a:t>family</a:t>
            </a:r>
            <a:r>
              <a:rPr lang="st" altLang="ko" dirty="0"/>
              <a:t> </a:t>
            </a:r>
            <a:r>
              <a:rPr lang="en-US" altLang="ko" dirty="0"/>
              <a:t>is</a:t>
            </a:r>
            <a:r>
              <a:rPr lang="ve" altLang="ko" dirty="0"/>
              <a:t> </a:t>
            </a:r>
            <a:r>
              <a:rPr lang="en-US" altLang="ko" dirty="0"/>
              <a:t>in</a:t>
            </a:r>
            <a:r>
              <a:rPr lang="af" altLang="ko" dirty="0"/>
              <a:t> </a:t>
            </a:r>
            <a:r>
              <a:rPr lang="en-US" altLang="ko" dirty="0"/>
              <a:t>the</a:t>
            </a:r>
            <a:r>
              <a:rPr lang="mt" altLang="ko" dirty="0"/>
              <a:t> </a:t>
            </a:r>
            <a:r>
              <a:rPr lang="en-US" altLang="ko" dirty="0"/>
              <a:t>room</a:t>
            </a:r>
            <a:r>
              <a:rPr lang="kk" altLang="ko" dirty="0"/>
              <a:t> </a:t>
            </a:r>
            <a:r>
              <a:rPr lang="en-US" altLang="ko" dirty="0"/>
              <a:t>and</a:t>
            </a:r>
            <a:r>
              <a:rPr lang="uz" altLang="ko" dirty="0"/>
              <a:t> </a:t>
            </a:r>
            <a:r>
              <a:rPr lang="en-US" altLang="ko" dirty="0"/>
              <a:t>is</a:t>
            </a:r>
            <a:r>
              <a:rPr lang="pa" altLang="ko" dirty="0"/>
              <a:t> </a:t>
            </a:r>
            <a:r>
              <a:rPr lang="en-US" altLang="ko" dirty="0"/>
              <a:t>concerned</a:t>
            </a:r>
            <a:r>
              <a:rPr lang="mn" altLang="ko" dirty="0"/>
              <a:t> </a:t>
            </a:r>
            <a:r>
              <a:rPr lang="en-US" altLang="ko" dirty="0"/>
              <a:t>that</a:t>
            </a:r>
            <a:r>
              <a:rPr lang="my" altLang="ko" dirty="0"/>
              <a:t> </a:t>
            </a:r>
            <a:r>
              <a:rPr lang="en-US" altLang="ko" dirty="0" err="1"/>
              <a:t>Ms</a:t>
            </a:r>
            <a:r>
              <a:rPr lang="mni" altLang="ko" dirty="0"/>
              <a:t>.</a:t>
            </a:r>
            <a:r>
              <a:rPr lang="sd" altLang="ko" dirty="0"/>
              <a:t> </a:t>
            </a:r>
            <a:r>
              <a:rPr lang="en-US" altLang="ko" dirty="0"/>
              <a:t>Blackstone</a:t>
            </a:r>
            <a:r>
              <a:rPr lang="fil" altLang="ko" dirty="0"/>
              <a:t> </a:t>
            </a:r>
            <a:r>
              <a:rPr lang="en-US" altLang="ko" dirty="0"/>
              <a:t>is</a:t>
            </a:r>
            <a:r>
              <a:rPr lang="ff" altLang="ko" dirty="0"/>
              <a:t> </a:t>
            </a:r>
            <a:r>
              <a:rPr lang="en-US" altLang="ko" dirty="0"/>
              <a:t>hungry</a:t>
            </a:r>
            <a:r>
              <a:rPr lang="lb" altLang="ko" dirty="0"/>
              <a:t> </a:t>
            </a:r>
            <a:r>
              <a:rPr lang="en-US" altLang="ko" dirty="0"/>
              <a:t>because</a:t>
            </a:r>
            <a:r>
              <a:rPr lang="la" altLang="ko" dirty="0"/>
              <a:t> </a:t>
            </a:r>
            <a:r>
              <a:rPr lang="en-US" altLang="ko" dirty="0"/>
              <a:t>s</a:t>
            </a:r>
            <a:r>
              <a:rPr lang="en-US" altLang="ii" dirty="0"/>
              <a:t>he</a:t>
            </a:r>
            <a:r>
              <a:rPr lang="arn" altLang="ii" dirty="0"/>
              <a:t> </a:t>
            </a:r>
            <a:r>
              <a:rPr lang="en-US" altLang="ii" dirty="0"/>
              <a:t>has</a:t>
            </a:r>
            <a:r>
              <a:rPr lang="br" altLang="ii" dirty="0"/>
              <a:t> </a:t>
            </a:r>
            <a:r>
              <a:rPr lang="en-US" altLang="ii" dirty="0"/>
              <a:t>not</a:t>
            </a:r>
            <a:r>
              <a:rPr lang="oc" altLang="ii" dirty="0"/>
              <a:t> </a:t>
            </a:r>
            <a:r>
              <a:rPr lang="en-US" altLang="ii" dirty="0"/>
              <a:t>eaten</a:t>
            </a:r>
            <a:r>
              <a:rPr lang="wo" altLang="ii" dirty="0"/>
              <a:t> </a:t>
            </a:r>
            <a:r>
              <a:rPr lang="en-US" altLang="ii" dirty="0" smtClean="0"/>
              <a:t>in</a:t>
            </a:r>
            <a:r>
              <a:rPr lang="en-US" altLang="ii" dirty="0"/>
              <a:t> </a:t>
            </a:r>
            <a:r>
              <a:rPr lang="en-US" altLang="ii" dirty="0" smtClean="0"/>
              <a:t>3 days</a:t>
            </a:r>
            <a:r>
              <a:rPr lang="en-US" altLang="ii" dirty="0"/>
              <a:t>. They ask about trying to feed her.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my" altLang="ko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Case Story #4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38" y="2162175"/>
            <a:ext cx="6635750" cy="391636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How</a:t>
            </a:r>
            <a:r>
              <a:rPr lang="ca" dirty="0" smtClean="0"/>
              <a:t> </a:t>
            </a:r>
            <a:r>
              <a:rPr lang="en-US" altLang="zh-Hans" dirty="0"/>
              <a:t>do</a:t>
            </a:r>
            <a:r>
              <a:rPr lang="da" altLang="zh-Hans" dirty="0"/>
              <a:t> </a:t>
            </a:r>
            <a:r>
              <a:rPr lang="en-US" altLang="zh-Hans" dirty="0"/>
              <a:t>we</a:t>
            </a:r>
            <a:r>
              <a:rPr lang="en" altLang="zh-Hans" dirty="0"/>
              <a:t> </a:t>
            </a:r>
            <a:r>
              <a:rPr lang="en-US" altLang="zh-Hans" dirty="0"/>
              <a:t>know</a:t>
            </a:r>
            <a:r>
              <a:rPr lang="hu" altLang="zh-Hans" dirty="0"/>
              <a:t> </a:t>
            </a:r>
            <a:r>
              <a:rPr lang="en-US" altLang="zh-Hans" dirty="0"/>
              <a:t>if</a:t>
            </a:r>
            <a:r>
              <a:rPr lang="ja" altLang="en-US" dirty="0"/>
              <a:t> </a:t>
            </a:r>
            <a:r>
              <a:rPr lang="en-US" altLang="ko" dirty="0" err="1"/>
              <a:t>Ms</a:t>
            </a:r>
            <a:r>
              <a:rPr lang="no" altLang="ko" dirty="0"/>
              <a:t>.</a:t>
            </a:r>
            <a:r>
              <a:rPr lang="pl" altLang="ko" dirty="0"/>
              <a:t> </a:t>
            </a:r>
            <a:r>
              <a:rPr lang="en-US" altLang="ko" dirty="0"/>
              <a:t>Blackstone</a:t>
            </a:r>
            <a:r>
              <a:rPr lang="ur" altLang="ko" dirty="0"/>
              <a:t> </a:t>
            </a:r>
            <a:r>
              <a:rPr lang="en-US" altLang="ko" dirty="0"/>
              <a:t>is</a:t>
            </a:r>
            <a:r>
              <a:rPr lang="be" altLang="ko" dirty="0"/>
              <a:t> </a:t>
            </a:r>
            <a:r>
              <a:rPr lang="en-US" altLang="ko" dirty="0"/>
              <a:t>hungry</a:t>
            </a:r>
            <a:r>
              <a:rPr lang="vi" altLang="ko" dirty="0" smtClean="0"/>
              <a:t>?</a:t>
            </a:r>
            <a:endParaRPr lang="en-US" altLang="ko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What</a:t>
            </a:r>
            <a:r>
              <a:rPr lang="zh-Hans" altLang="en-US" dirty="0"/>
              <a:t> </a:t>
            </a:r>
            <a:r>
              <a:rPr lang="en-US" altLang="zh-Hans" dirty="0"/>
              <a:t>are</a:t>
            </a:r>
            <a:r>
              <a:rPr lang="el" altLang="zh-Hans" dirty="0"/>
              <a:t> </a:t>
            </a:r>
            <a:r>
              <a:rPr lang="en-US" altLang="zh-Hans" dirty="0"/>
              <a:t>the</a:t>
            </a:r>
            <a:r>
              <a:rPr lang="fr" altLang="zh-Hans" dirty="0"/>
              <a:t> </a:t>
            </a:r>
            <a:r>
              <a:rPr lang="en-US" altLang="zh-Hans" dirty="0"/>
              <a:t>risk</a:t>
            </a:r>
            <a:r>
              <a:rPr lang="en-US" altLang="ja" dirty="0"/>
              <a:t>s</a:t>
            </a:r>
            <a:r>
              <a:rPr lang="ko" altLang="en-US" dirty="0"/>
              <a:t> </a:t>
            </a:r>
            <a:r>
              <a:rPr lang="en-US" altLang="ko" dirty="0"/>
              <a:t>of</a:t>
            </a:r>
            <a:r>
              <a:rPr lang="pl" altLang="ko" dirty="0"/>
              <a:t> </a:t>
            </a:r>
            <a:r>
              <a:rPr lang="en-US" altLang="ko" dirty="0"/>
              <a:t>feeding</a:t>
            </a:r>
            <a:r>
              <a:rPr lang="sv" altLang="ko" dirty="0"/>
              <a:t> </a:t>
            </a:r>
            <a:r>
              <a:rPr lang="en-US" altLang="ko" dirty="0"/>
              <a:t>her</a:t>
            </a:r>
            <a:r>
              <a:rPr lang="id" altLang="ko" dirty="0" smtClean="0"/>
              <a:t>?</a:t>
            </a:r>
            <a:endParaRPr lang="my" altLang="ko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If</a:t>
            </a:r>
            <a:r>
              <a:rPr lang="bg" dirty="0"/>
              <a:t> </a:t>
            </a:r>
            <a:r>
              <a:rPr lang="en-US" dirty="0"/>
              <a:t>t</a:t>
            </a:r>
            <a:r>
              <a:rPr lang="en-US" altLang="zh-Hans" dirty="0"/>
              <a:t>he</a:t>
            </a:r>
            <a:r>
              <a:rPr lang="da" altLang="zh-Hans" dirty="0"/>
              <a:t> </a:t>
            </a:r>
            <a:r>
              <a:rPr lang="en-US" altLang="zh-Hans" dirty="0"/>
              <a:t>family</a:t>
            </a:r>
            <a:r>
              <a:rPr lang="he" altLang="zh-Hans" dirty="0"/>
              <a:t> </a:t>
            </a:r>
            <a:r>
              <a:rPr lang="en-US" altLang="zh-Hans" dirty="0"/>
              <a:t>ass</a:t>
            </a:r>
            <a:r>
              <a:rPr lang="en-US" altLang="ja" dirty="0"/>
              <a:t>u</a:t>
            </a:r>
            <a:r>
              <a:rPr lang="en-US" altLang="ko" dirty="0"/>
              <a:t>mes</a:t>
            </a:r>
            <a:r>
              <a:rPr lang="pl" altLang="ko" dirty="0"/>
              <a:t> </a:t>
            </a:r>
            <a:r>
              <a:rPr lang="en-US" altLang="ko" dirty="0" err="1"/>
              <a:t>Ms</a:t>
            </a:r>
            <a:r>
              <a:rPr lang="ro" altLang="ko" dirty="0"/>
              <a:t>.</a:t>
            </a:r>
            <a:r>
              <a:rPr lang="ru" altLang="ko" dirty="0"/>
              <a:t> </a:t>
            </a:r>
            <a:r>
              <a:rPr lang="en-US" altLang="ko" dirty="0"/>
              <a:t>Blackstone</a:t>
            </a:r>
            <a:r>
              <a:rPr lang="sl" altLang="ko" dirty="0"/>
              <a:t> </a:t>
            </a:r>
            <a:r>
              <a:rPr lang="en-US" altLang="ko" dirty="0"/>
              <a:t>is</a:t>
            </a:r>
            <a:r>
              <a:rPr lang="lt" altLang="ko" dirty="0"/>
              <a:t> </a:t>
            </a:r>
            <a:r>
              <a:rPr lang="en-US" altLang="ko" dirty="0"/>
              <a:t>hungry</a:t>
            </a:r>
            <a:r>
              <a:rPr lang="hsb" altLang="ko" dirty="0"/>
              <a:t>,</a:t>
            </a:r>
            <a:r>
              <a:rPr lang="mk" altLang="ko" dirty="0"/>
              <a:t> </a:t>
            </a:r>
            <a:r>
              <a:rPr lang="en-US" altLang="ko" dirty="0"/>
              <a:t>how</a:t>
            </a:r>
            <a:r>
              <a:rPr lang="ve" altLang="ko" dirty="0"/>
              <a:t> </a:t>
            </a:r>
            <a:r>
              <a:rPr lang="en-US" altLang="ko" dirty="0"/>
              <a:t>would</a:t>
            </a:r>
            <a:r>
              <a:rPr lang="hi" altLang="ko" dirty="0"/>
              <a:t> </a:t>
            </a:r>
            <a:r>
              <a:rPr lang="en-US" altLang="ko" dirty="0"/>
              <a:t>you</a:t>
            </a:r>
            <a:r>
              <a:rPr lang="yi" altLang="ko" dirty="0"/>
              <a:t> </a:t>
            </a:r>
            <a:r>
              <a:rPr lang="en-US" altLang="ko" dirty="0"/>
              <a:t>respond</a:t>
            </a:r>
            <a:r>
              <a:rPr lang="bn" altLang="ko" dirty="0"/>
              <a:t> </a:t>
            </a:r>
            <a:r>
              <a:rPr lang="en-US" altLang="ko" dirty="0"/>
              <a:t>to</a:t>
            </a:r>
            <a:r>
              <a:rPr lang="or" altLang="ko" dirty="0"/>
              <a:t> </a:t>
            </a:r>
            <a:r>
              <a:rPr lang="en-US" altLang="ko" dirty="0"/>
              <a:t>them</a:t>
            </a:r>
            <a:r>
              <a:rPr lang="as" altLang="ko" dirty="0"/>
              <a:t>?</a:t>
            </a:r>
            <a:r>
              <a:rPr lang="mr" altLang="ko" dirty="0"/>
              <a:t> </a:t>
            </a:r>
            <a:endParaRPr lang="sa" altLang="ko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Module One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Managing Resident Care</a:t>
            </a:r>
            <a:endParaRPr lang="en-US" dirty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000625"/>
            <a:ext cx="1600200" cy="838200"/>
          </a:xfrm>
        </p:spPr>
        <p:txBody>
          <a:bodyPr rtlCol="0">
            <a:norm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/>
              <a:t>Bite 1</a:t>
            </a:r>
            <a:r>
              <a:rPr lang="en-US" sz="1600" dirty="0"/>
              <a:t>:</a:t>
            </a:r>
            <a:r>
              <a:rPr lang="en-US" sz="1600" b="1" dirty="0"/>
              <a:t>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dirty="0" smtClean="0"/>
              <a:t>Environmental </a:t>
            </a:r>
            <a:br>
              <a:rPr lang="en-US" sz="1600" dirty="0" smtClean="0"/>
            </a:br>
            <a:r>
              <a:rPr lang="en-US" sz="1600" dirty="0" smtClean="0"/>
              <a:t>Control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/>
          </a:blip>
          <a:srcRect l="8759" t="10972" r="15677" b="50000"/>
          <a:stretch/>
        </p:blipFill>
        <p:spPr>
          <a:xfrm>
            <a:off x="1447800" y="3885079"/>
            <a:ext cx="927908" cy="91810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 cstate="print">
            <a:extLst/>
          </a:blip>
          <a:srcRect t="1" b="44619"/>
          <a:stretch/>
        </p:blipFill>
        <p:spPr>
          <a:xfrm flipH="1">
            <a:off x="3208431" y="3830572"/>
            <a:ext cx="830169" cy="95031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/>
          </a:blip>
          <a:srcRect l="-15236" t="-2585" r="1" b="50000"/>
          <a:stretch/>
        </p:blipFill>
        <p:spPr>
          <a:xfrm>
            <a:off x="6857999" y="3780929"/>
            <a:ext cx="885825" cy="100354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 cstate="print">
            <a:extLst/>
          </a:blip>
          <a:srcRect t="1" b="49552"/>
          <a:stretch/>
        </p:blipFill>
        <p:spPr>
          <a:xfrm>
            <a:off x="5029200" y="3872649"/>
            <a:ext cx="905220" cy="93053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PPTShape_0"/>
          <p:cNvSpPr txBox="1">
            <a:spLocks/>
          </p:cNvSpPr>
          <p:nvPr/>
        </p:nvSpPr>
        <p:spPr bwMode="auto">
          <a:xfrm>
            <a:off x="1414463" y="5000625"/>
            <a:ext cx="44180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800"/>
              </a:spcBef>
              <a:buFont typeface="Arial" charset="0"/>
              <a:buNone/>
            </a:pPr>
            <a:r>
              <a:rPr lang="en-US" sz="1600" b="1">
                <a:solidFill>
                  <a:srgbClr val="9E9FA1"/>
                </a:solidFill>
                <a:latin typeface="Calibri" pitchFamily="34" charset="0"/>
                <a:cs typeface="Arial" charset="0"/>
              </a:rPr>
              <a:t>Bite 2</a:t>
            </a:r>
            <a:r>
              <a:rPr lang="en-US" sz="1600">
                <a:solidFill>
                  <a:srgbClr val="9E9FA1"/>
                </a:solidFill>
                <a:latin typeface="Calibri" pitchFamily="34" charset="0"/>
                <a:cs typeface="Arial" charset="0"/>
              </a:rPr>
              <a:t>:</a:t>
            </a:r>
            <a:r>
              <a:rPr lang="en-US" sz="1600" b="1">
                <a:solidFill>
                  <a:srgbClr val="9E9FA1"/>
                </a:solidFill>
                <a:latin typeface="Calibri" pitchFamily="34" charset="0"/>
                <a:cs typeface="Arial" charset="0"/>
              </a:rPr>
              <a:t> </a:t>
            </a:r>
            <a:br>
              <a:rPr lang="en-US" sz="1600" b="1">
                <a:solidFill>
                  <a:srgbClr val="9E9FA1"/>
                </a:solidFill>
                <a:latin typeface="Calibri" pitchFamily="34" charset="0"/>
                <a:cs typeface="Arial" charset="0"/>
              </a:rPr>
            </a:br>
            <a:r>
              <a:rPr lang="en-US" sz="1600">
                <a:solidFill>
                  <a:srgbClr val="9E9FA1"/>
                </a:solidFill>
                <a:latin typeface="Calibri" pitchFamily="34" charset="0"/>
                <a:cs typeface="Arial" charset="0"/>
              </a:rPr>
              <a:t>Signs and Symptoms </a:t>
            </a:r>
            <a:br>
              <a:rPr lang="en-US" sz="1600">
                <a:solidFill>
                  <a:srgbClr val="9E9FA1"/>
                </a:solidFill>
                <a:latin typeface="Calibri" pitchFamily="34" charset="0"/>
                <a:cs typeface="Arial" charset="0"/>
              </a:rPr>
            </a:br>
            <a:r>
              <a:rPr lang="en-US" sz="1600">
                <a:solidFill>
                  <a:srgbClr val="9E9FA1"/>
                </a:solidFill>
                <a:latin typeface="Calibri" pitchFamily="34" charset="0"/>
                <a:cs typeface="Arial" charset="0"/>
              </a:rPr>
              <a:t>of Dying</a:t>
            </a:r>
          </a:p>
        </p:txBody>
      </p:sp>
      <p:sp>
        <p:nvSpPr>
          <p:cNvPr id="15" name="PPTShape_1"/>
          <p:cNvSpPr txBox="1">
            <a:spLocks/>
          </p:cNvSpPr>
          <p:nvPr/>
        </p:nvSpPr>
        <p:spPr bwMode="auto">
          <a:xfrm>
            <a:off x="3273425" y="5000625"/>
            <a:ext cx="44180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800"/>
              </a:spcBef>
              <a:buFont typeface="Arial" charset="0"/>
              <a:buNone/>
            </a:pPr>
            <a:r>
              <a:rPr lang="en-US" sz="1600" b="1">
                <a:solidFill>
                  <a:srgbClr val="9E9FA1"/>
                </a:solidFill>
                <a:latin typeface="Calibri" pitchFamily="34" charset="0"/>
                <a:cs typeface="Arial" charset="0"/>
              </a:rPr>
              <a:t>Bite 3</a:t>
            </a:r>
            <a:r>
              <a:rPr lang="en-US" sz="1600">
                <a:solidFill>
                  <a:srgbClr val="9E9FA1"/>
                </a:solidFill>
                <a:latin typeface="Calibri" pitchFamily="34" charset="0"/>
                <a:cs typeface="Arial" charset="0"/>
              </a:rPr>
              <a:t>: </a:t>
            </a:r>
            <a:br>
              <a:rPr lang="en-US" sz="1600">
                <a:solidFill>
                  <a:srgbClr val="9E9FA1"/>
                </a:solidFill>
                <a:latin typeface="Calibri" pitchFamily="34" charset="0"/>
                <a:cs typeface="Arial" charset="0"/>
              </a:rPr>
            </a:br>
            <a:r>
              <a:rPr lang="en-US" sz="1600">
                <a:solidFill>
                  <a:srgbClr val="9E9FA1"/>
                </a:solidFill>
                <a:latin typeface="Calibri" pitchFamily="34" charset="0"/>
                <a:cs typeface="Arial" charset="0"/>
              </a:rPr>
              <a:t>Giving Comfort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1600">
              <a:solidFill>
                <a:srgbClr val="9E9FA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PPTShape_2"/>
          <p:cNvSpPr txBox="1">
            <a:spLocks/>
          </p:cNvSpPr>
          <p:nvPr/>
        </p:nvSpPr>
        <p:spPr bwMode="auto">
          <a:xfrm>
            <a:off x="5832475" y="5000625"/>
            <a:ext cx="29162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800"/>
              </a:spcBef>
              <a:buFont typeface="Arial" charset="0"/>
              <a:buNone/>
            </a:pPr>
            <a:r>
              <a:rPr lang="en-US" sz="1600" b="1">
                <a:solidFill>
                  <a:srgbClr val="9E9FA1"/>
                </a:solidFill>
                <a:latin typeface="Calibri" pitchFamily="34" charset="0"/>
                <a:cs typeface="Arial" charset="0"/>
              </a:rPr>
              <a:t>Bite 4</a:t>
            </a:r>
            <a:r>
              <a:rPr lang="en-US" sz="1600">
                <a:solidFill>
                  <a:srgbClr val="9E9FA1"/>
                </a:solidFill>
                <a:latin typeface="Calibri" pitchFamily="34" charset="0"/>
                <a:cs typeface="Arial" charset="0"/>
              </a:rPr>
              <a:t>: </a:t>
            </a:r>
            <a:br>
              <a:rPr lang="en-US" sz="1600">
                <a:solidFill>
                  <a:srgbClr val="9E9FA1"/>
                </a:solidFill>
                <a:latin typeface="Calibri" pitchFamily="34" charset="0"/>
                <a:cs typeface="Arial" charset="0"/>
              </a:rPr>
            </a:br>
            <a:r>
              <a:rPr lang="en-US" sz="1600">
                <a:solidFill>
                  <a:srgbClr val="9E9FA1"/>
                </a:solidFill>
                <a:latin typeface="Calibri" pitchFamily="34" charset="0"/>
                <a:cs typeface="Arial" charset="0"/>
              </a:rPr>
              <a:t>Foods and Fluids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1600">
              <a:solidFill>
                <a:srgbClr val="9E9FA1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Module One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Review</a:t>
            </a:r>
            <a:endParaRPr lang="en-US" dirty="0"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Module One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Assessment</a:t>
            </a:r>
            <a:endParaRPr lang="en-US" dirty="0"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Environmental Control</a:t>
            </a:r>
            <a:endParaRPr lang="en-US" dirty="0">
              <a:ea typeface="+mj-ea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411288" y="34305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Module One | </a:t>
            </a:r>
            <a:r>
              <a:rPr lang="en-US" b="1" dirty="0" smtClean="0"/>
              <a:t>Bite 1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0" dirty="0" smtClean="0">
                <a:ea typeface="+mj-ea"/>
              </a:rPr>
              <a:t>At the end of Bite 1 </a:t>
            </a:r>
            <a:br>
              <a:rPr lang="en-US" b="0" dirty="0" smtClean="0">
                <a:ea typeface="+mj-ea"/>
              </a:rPr>
            </a:br>
            <a:r>
              <a:rPr lang="en-US" b="0" dirty="0" smtClean="0">
                <a:ea typeface="+mj-ea"/>
              </a:rPr>
              <a:t>you will </a:t>
            </a:r>
            <a:r>
              <a:rPr lang="en-US" dirty="0" smtClean="0">
                <a:ea typeface="+mj-ea"/>
              </a:rPr>
              <a:t>be able to:</a:t>
            </a:r>
            <a:endParaRPr lang="en-US" dirty="0">
              <a:ea typeface="+mj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2560638"/>
            <a:ext cx="7094538" cy="391636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Identify</a:t>
            </a:r>
            <a:r>
              <a:rPr lang="en-US" dirty="0" smtClean="0"/>
              <a:t> the definition of a “Good Death”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Identify</a:t>
            </a:r>
            <a:r>
              <a:rPr lang="en-US" dirty="0" smtClean="0"/>
              <a:t> characteristics of a “Good Death”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Identify</a:t>
            </a:r>
            <a:r>
              <a:rPr lang="en-US" dirty="0" smtClean="0"/>
              <a:t> characteristics of a “Bad Death”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Identify</a:t>
            </a:r>
            <a:r>
              <a:rPr lang="en-US" dirty="0" smtClean="0"/>
              <a:t> actions care providers can take to help residents have a “Good Death.”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Reflect On It</a:t>
            </a:r>
            <a:endParaRPr lang="en-US" dirty="0">
              <a:ea typeface="+mj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Have you ever been present when someone died?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What was that experience like for you?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Did you feel the resident was comfortable when </a:t>
            </a:r>
            <a:br>
              <a:rPr lang="en-US" dirty="0" smtClean="0"/>
            </a:br>
            <a:r>
              <a:rPr lang="en-US" dirty="0" smtClean="0"/>
              <a:t>they died?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r="10588" b="61288"/>
          <a:stretch>
            <a:fillRect/>
          </a:stretch>
        </p:blipFill>
        <p:spPr bwMode="auto">
          <a:xfrm>
            <a:off x="6176963" y="3460750"/>
            <a:ext cx="2057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2895600"/>
            <a:ext cx="6629400" cy="324643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Having a plan in place so my wishes are honored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Controlling symptoms to my satisfaction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Having family present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Being free from anxiety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Being free from pain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Having my final arrangements made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3531" y="947196"/>
            <a:ext cx="6820603" cy="1862113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 w="28575">
                  <a:solidFill>
                    <a:schemeClr val="accent1"/>
                  </a:solidFill>
                </a:ln>
                <a:ea typeface="+mj-ea"/>
              </a:rPr>
              <a:t>“A good death is whatever the resident and family says it is...”</a:t>
            </a:r>
            <a:endParaRPr lang="en-US" dirty="0">
              <a:ln w="28575">
                <a:solidFill>
                  <a:schemeClr val="accent1"/>
                </a:solidFill>
              </a:ln>
              <a:ea typeface="+mj-ea"/>
            </a:endParaRPr>
          </a:p>
        </p:txBody>
      </p:sp>
      <p:sp>
        <p:nvSpPr>
          <p:cNvPr id="5" name="PPTShape_0"/>
          <p:cNvSpPr txBox="1">
            <a:spLocks/>
          </p:cNvSpPr>
          <p:nvPr/>
        </p:nvSpPr>
        <p:spPr>
          <a:xfrm>
            <a:off x="1406404" y="1600200"/>
            <a:ext cx="6824510" cy="923330"/>
          </a:xfrm>
          <a:prstGeom prst="rect">
            <a:avLst/>
          </a:prstGeom>
          <a:ln w="19050">
            <a:noFill/>
          </a:ln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Traditional Arabic" pitchFamily="18" charset="-78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ln w="22225">
                  <a:solidFill>
                    <a:schemeClr val="accent1"/>
                  </a:solidFill>
                </a:ln>
              </a:rPr>
              <a:t>What is a good death?</a:t>
            </a:r>
            <a:endParaRPr lang="en-US" sz="5400" dirty="0">
              <a:ln w="22225">
                <a:solidFill>
                  <a:schemeClr val="accent1"/>
                </a:solidFill>
              </a:ln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Reflect On It</a:t>
            </a:r>
            <a:endParaRPr lang="en-US" dirty="0">
              <a:ea typeface="+mj-ea"/>
            </a:endParaRPr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5334000" y="1600200"/>
            <a:ext cx="3505200" cy="4221163"/>
          </a:xfrm>
        </p:spPr>
        <p:txBody>
          <a:bodyPr>
            <a:spAutoFit/>
          </a:bodyPr>
          <a:lstStyle/>
          <a:p>
            <a:pPr>
              <a:spcBef>
                <a:spcPts val="4200"/>
              </a:spcBef>
            </a:pPr>
            <a:r>
              <a:rPr lang="en-US" smtClean="0">
                <a:latin typeface="Loved by the King"/>
                <a:cs typeface="Arial" charset="0"/>
              </a:rPr>
              <a:t>Have you been present at a bad death?</a:t>
            </a:r>
          </a:p>
          <a:p>
            <a:pPr>
              <a:spcBef>
                <a:spcPts val="4200"/>
              </a:spcBef>
            </a:pPr>
            <a:r>
              <a:rPr lang="en-US" smtClean="0">
                <a:latin typeface="Loved by the King"/>
                <a:cs typeface="Arial" charset="0"/>
              </a:rPr>
              <a:t>What was the experience like for you?</a:t>
            </a:r>
          </a:p>
          <a:p>
            <a:pPr>
              <a:spcBef>
                <a:spcPts val="4200"/>
              </a:spcBef>
            </a:pPr>
            <a:r>
              <a:rPr lang="en-US" smtClean="0">
                <a:latin typeface="Loved by the King"/>
                <a:cs typeface="Arial" charset="0"/>
              </a:rPr>
              <a:t>Did you feel the person was at peace when they died?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050"/>
  <p:tag name="ART_ENCODE_TYPE" val="0"/>
  <p:tag name="ART_ENCODE_INDEX" val="1"/>
  <p:tag name="ARTICULATE_AUDIO_TEMP" val="C:\Users\LISAWO~1\AppData\Local\Temp\articulate\presenter\ae\audio\20110106123607\"/>
  <p:tag name="PRESENTATION_PLAYLIST_2" val="Reflect #1"/>
  <p:tag name="PRESENTATION_PLAYLIST_1" val="Reflect #1"/>
  <p:tag name="PRESENTATION_PLAYLIST_COUNT" val="0"/>
  <p:tag name="PRESENTATION_PRESENTER_SLIDE_LEVEL" val="0"/>
  <p:tag name="ARTICULATE_PRESENTER_VERSION" val="6"/>
  <p:tag name="LMS_COMPLETION_TITLE" val="SCAN Module 1 Published"/>
  <p:tag name="LMS_COMPLETION_ID" val="SCAN_Module_1_Published"/>
  <p:tag name="LMS_COMPLETION_VERSION" val="1.0"/>
  <p:tag name="LMS_COMPLETION_DURATION" val="01:00:00"/>
  <p:tag name="LMS_COMPLETION_SCO_TITLE" val="SCAN Module 1 Published"/>
  <p:tag name="LMS_COMPLETION_SCO_ID" val="SCAN_Module_1_Published"/>
  <p:tag name="LMS_COMPLETION_EDITION" val="0"/>
  <p:tag name="LMS_COMPLETION_INTERACTION" val="316"/>
  <p:tag name="LMS_COMPLETION_THRESHOLD" val="80"/>
  <p:tag name="LMS_COMPLETION_METHOD" val="QUIZ"/>
  <p:tag name="LMS_COMPLETION_TARGET" val="55ccd9d1-9d1c-4d9b-b20d-71b280a659bd"/>
  <p:tag name="LMS_COMPLETION_TARGET_ID" val="316"/>
  <p:tag name="LMS_COMPLETION_TARGET_INDEX" val="49"/>
  <p:tag name="LMS_QUIZ_INSERT" val="1"/>
  <p:tag name="LMS_REPORTING" val="0"/>
  <p:tag name="LMS_DATA_SCORM" val="Yes"/>
  <p:tag name="PUBLISH_TITLE" val="SCAN Module 1 Published"/>
  <p:tag name="ARTICULATE_PUBLISH_PATH" val="C:\Users\Lisa Wortman\Documents\SCAN\SCAN Module 1 Final Files"/>
  <p:tag name="ARTICULATE_LOGO" val="IPM_Logo_HorzBWgrad.jpg"/>
  <p:tag name="ARTICULATE_PRESENTER" val="(None selected)"/>
  <p:tag name="ARTICULATE_PRESENTER_GUID" val="9869030842"/>
  <p:tag name="ARTICULATE_LMS" val="0"/>
  <p:tag name="ARTICULATE_TEMPLATE" val="SCAN Modules"/>
  <p:tag name="ARTICULATE_TEMPLATE_GUID" val="7fe0bd1a-acf2-4c41-9462-1b09bd4eea49"/>
  <p:tag name="LMS_PUBLISH" val="Yes"/>
  <p:tag name="PRESENTER_PREVIEW_MODE" val="0"/>
  <p:tag name="PRESENTER_PREVIEW_START" val="1"/>
  <p:tag name="LMS_PROTOCOL_METHOD" val="SCORM"/>
  <p:tag name="LMS_PROTOCOL_VERSION" val="1.2"/>
  <p:tag name="PLAYERLOGOHEIGHT" val="495"/>
  <p:tag name="PLAYERLOGOWIDTH" val="2100"/>
  <p:tag name="LAUNCHINNEWWINDOW" val="0"/>
  <p:tag name="LASTPUBLISHED" val="C:\Users\Lisa Wortman\Documents\SCAN\SCAN Module 1 Final Files\SCAN Module 1 Published\player.html"/>
  <p:tag name="MMPROD_NEXTUNIQUEID" val="10011"/>
  <p:tag name="ARTICULATE_PROJECT_OPEN" val="0"/>
  <p:tag name="MMPROD_UIDATA" val="&lt;database version=&quot;7.0&quot;&gt;&lt;object type=&quot;1&quot; unique_id=&quot;10001&quot;&gt;&lt;object type=&quot;2&quot; unique_id=&quot;74802&quot;&gt;&lt;object type=&quot;3&quot; unique_id=&quot;74803&quot;&gt;&lt;property id=&quot;20148&quot; value=&quot;5&quot;/&gt;&lt;property id=&quot;20300&quot; value=&quot;Slide 2&quot;/&gt;&lt;property id=&quot;20307&quot; value=&quot;257&quot;/&gt;&lt;/object&gt;&lt;object type=&quot;3&quot; unique_id=&quot;74804&quot;&gt;&lt;property id=&quot;20148&quot; value=&quot;5&quot;/&gt;&lt;property id=&quot;20300&quot; value=&quot;Slide 3 - &amp;quot;Care at the End of Life&amp;quot;&quot;/&gt;&lt;property id=&quot;20307&quot; value=&quot;258&quot;/&gt;&lt;/object&gt;&lt;object type=&quot;3&quot; unique_id=&quot;74805&quot;&gt;&lt;property id=&quot;20148&quot; value=&quot;5&quot;/&gt;&lt;property id=&quot;20300&quot; value=&quot;Slide 4 - &amp;quot;Module One&amp;#x0D;&amp;#x0A;Managing Resident Care&amp;quot;&quot;/&gt;&lt;property id=&quot;20307&quot; value=&quot;260&quot;/&gt;&lt;/object&gt;&lt;object type=&quot;3&quot; unique_id=&quot;74807&quot;&gt;&lt;property id=&quot;20148&quot; value=&quot;5&quot;/&gt;&lt;property id=&quot;20300&quot; value=&quot;Slide 6 - &amp;quot;At the end of Bite 1 &amp;#x0D;&amp;#x0A;you will be able to:&amp;quot;&quot;/&gt;&lt;property id=&quot;20307&quot; value=&quot;262&quot;/&gt;&lt;/object&gt;&lt;object type=&quot;3&quot; unique_id=&quot;74808&quot;&gt;&lt;property id=&quot;20148&quot; value=&quot;5&quot;/&gt;&lt;property id=&quot;20300&quot; value=&quot;Slide 7 - &amp;quot;Reflect On It&amp;quot;&quot;/&gt;&lt;property id=&quot;20307&quot; value=&quot;263&quot;/&gt;&lt;/object&gt;&lt;object type=&quot;3&quot; unique_id=&quot;74809&quot;&gt;&lt;property id=&quot;20148&quot; value=&quot;5&quot;/&gt;&lt;property id=&quot;20300&quot; value=&quot;Slide 8 - &amp;quot;“A good death is whatever the resident and family says it is...”&amp;quot;&quot;/&gt;&lt;property id=&quot;20307&quot; value=&quot;266&quot;/&gt;&lt;/object&gt;&lt;object type=&quot;3&quot; unique_id=&quot;74810&quot;&gt;&lt;property id=&quot;20148&quot; value=&quot;5&quot;/&gt;&lt;property id=&quot;20300&quot; value=&quot;Slide 9 - &amp;quot;Reflect On It&amp;quot;&quot;/&gt;&lt;property id=&quot;20307&quot; value=&quot;267&quot;/&gt;&lt;/object&gt;&lt;object type=&quot;3&quot; unique_id=&quot;74811&quot;&gt;&lt;property id=&quot;20148&quot; value=&quot;5&quot;/&gt;&lt;property id=&quot;20300&quot; value=&quot;Slide 10 - &amp;quot;“A Bad Death &amp;#x0D;&amp;#x0A;is whatever the &amp;#x0D;&amp;#x0A;resident says it is...”&amp;quot;&quot;/&gt;&lt;property id=&quot;20307&quot; value=&quot;270&quot;/&gt;&lt;/object&gt;&lt;object type=&quot;3&quot; unique_id=&quot;74812&quot;&gt;&lt;property id=&quot;20148&quot; value=&quot;5&quot;/&gt;&lt;property id=&quot;20300&quot; value=&quot;Slide 11 - &amp;quot;Go Wish Cards&amp;quot;&quot;/&gt;&lt;property id=&quot;20307&quot; value=&quot;271&quot;/&gt;&lt;/object&gt;&lt;object type=&quot;3&quot; unique_id=&quot;74813&quot;&gt;&lt;property id=&quot;20148&quot; value=&quot;5&quot;/&gt;&lt;property id=&quot;20300&quot; value=&quot;Slide 12 - &amp;quot;What you &amp;#x0D;&amp;#x0A;can do&amp;quot;&quot;/&gt;&lt;property id=&quot;20307&quot; value=&quot;272&quot;/&gt;&lt;/object&gt;&lt;object type=&quot;3&quot; unique_id=&quot;74814&quot;&gt;&lt;property id=&quot;20148&quot; value=&quot;5&quot;/&gt;&lt;property id=&quot;20300&quot; value=&quot;Slide 13 - &amp;quot;Case Story #1&amp;quot;&quot;/&gt;&lt;property id=&quot;20307&quot; value=&quot;317&quot;/&gt;&lt;/object&gt;&lt;object type=&quot;3&quot; unique_id=&quot;74815&quot;&gt;&lt;property id=&quot;20148&quot; value=&quot;5&quot;/&gt;&lt;property id=&quot;20300&quot; value=&quot;Slide 14 - &amp;quot;Case Story #1&amp;quot;&quot;/&gt;&lt;property id=&quot;20307&quot; value=&quot;318&quot;/&gt;&lt;/object&gt;&lt;object type=&quot;3&quot; unique_id=&quot;74816&quot;&gt;&lt;property id=&quot;20148&quot; value=&quot;5&quot;/&gt;&lt;property id=&quot;20300&quot; value=&quot;Slide 15 - &amp;quot;Comfort Care&amp;quot;&quot;/&gt;&lt;property id=&quot;20307&quot; value=&quot;274&quot;/&gt;&lt;/object&gt;&lt;object type=&quot;3&quot; unique_id=&quot;74817&quot;&gt;&lt;property id=&quot;20148&quot; value=&quot;5&quot;/&gt;&lt;property id=&quot;20300&quot; value=&quot;Slide 16 - &amp;quot;At the end of Bite 2 &amp;#x0D;&amp;#x0A;you will be able to&amp;quot;&quot;/&gt;&lt;property id=&quot;20307&quot; value=&quot;275&quot;/&gt;&lt;/object&gt;&lt;object type=&quot;3&quot; unique_id=&quot;74818&quot;&gt;&lt;property id=&quot;20148&quot; value=&quot;5&quot;/&gt;&lt;property id=&quot;20300&quot; value=&quot;Slide 17&quot;/&gt;&lt;property id=&quot;20307&quot; value=&quot;276&quot;/&gt;&lt;/object&gt;&lt;object type=&quot;3&quot; unique_id=&quot;74819&quot;&gt;&lt;property id=&quot;20148&quot; value=&quot;5&quot;/&gt;&lt;property id=&quot;20300&quot; value=&quot;Slide 18&quot;/&gt;&lt;property id=&quot;20307&quot; value=&quot;277&quot;/&gt;&lt;/object&gt;&lt;object type=&quot;3&quot; unique_id=&quot;74820&quot;&gt;&lt;property id=&quot;20148&quot; value=&quot;5&quot;/&gt;&lt;property id=&quot;20300&quot; value=&quot;Slide 19 - &amp;quot;Symptoms of Death&amp;quot;&quot;/&gt;&lt;property id=&quot;20307&quot; value=&quot;319&quot;/&gt;&lt;/object&gt;&lt;object type=&quot;3&quot; unique_id=&quot;74821&quot;&gt;&lt;property id=&quot;20148&quot; value=&quot;5&quot;/&gt;&lt;property id=&quot;20300&quot; value=&quot;Slide 20 - &amp;quot;Case Story #2&amp;quot;&quot;/&gt;&lt;property id=&quot;20307&quot; value=&quot;320&quot;/&gt;&lt;/object&gt;&lt;object type=&quot;3&quot; unique_id=&quot;74822&quot;&gt;&lt;property id=&quot;20148&quot; value=&quot;5&quot;/&gt;&lt;property id=&quot;20300&quot; value=&quot;Slide 21 - &amp;quot;Case Story #2&amp;quot;&quot;/&gt;&lt;property id=&quot;20307&quot; value=&quot;321&quot;/&gt;&lt;/object&gt;&lt;object type=&quot;3&quot; unique_id=&quot;74823&quot;&gt;&lt;property id=&quot;20148&quot; value=&quot;5&quot;/&gt;&lt;property id=&quot;20300&quot; value=&quot;Slide 22 - &amp;quot;Giving Comfort&amp;quot;&quot;/&gt;&lt;property id=&quot;20307&quot; value=&quot;280&quot;/&gt;&lt;/object&gt;&lt;object type=&quot;3&quot; unique_id=&quot;74824&quot;&gt;&lt;property id=&quot;20148&quot; value=&quot;5&quot;/&gt;&lt;property id=&quot;20300&quot; value=&quot;Slide 23 - &amp;quot;At the end of Bite 3 &amp;#x0D;&amp;#x0A;you will be able to&amp;quot;&quot;/&gt;&lt;property id=&quot;20307&quot; value=&quot;281&quot;/&gt;&lt;/object&gt;&lt;object type=&quot;3&quot; unique_id=&quot;74825&quot;&gt;&lt;property id=&quot;20148&quot; value=&quot;5&quot;/&gt;&lt;property id=&quot;20300&quot; value=&quot;Slide 24 - &amp;quot;Reflect On It&amp;quot;&quot;/&gt;&lt;property id=&quot;20307&quot; value=&quot;282&quot;/&gt;&lt;/object&gt;&lt;object type=&quot;3&quot; unique_id=&quot;74826&quot;&gt;&lt;property id=&quot;20148&quot; value=&quot;5&quot;/&gt;&lt;property id=&quot;20300&quot; value=&quot;Slide 25 - &amp;quot;To provide &amp;#x0D;&amp;#x0A;comfort is to…&amp;quot;&quot;/&gt;&lt;property id=&quot;20307&quot; value=&quot;285&quot;/&gt;&lt;/object&gt;&lt;object type=&quot;3&quot; unique_id=&quot;74827&quot;&gt;&lt;property id=&quot;20148&quot; value=&quot;5&quot;/&gt;&lt;property id=&quot;20300&quot; value=&quot;Slide 26 - &amp;quot;Providing Comfort&amp;quot;&quot;/&gt;&lt;property id=&quot;20307&quot; value=&quot;287&quot;/&gt;&lt;/object&gt;&lt;object type=&quot;3&quot; unique_id=&quot;74828&quot;&gt;&lt;property id=&quot;20148&quot; value=&quot;5&quot;/&gt;&lt;property id=&quot;20300&quot; value=&quot;Slide 27 - &amp;quot;Comforting Words&amp;quot;&quot;/&gt;&lt;property id=&quot;20307&quot; value=&quot;289&quot;/&gt;&lt;/object&gt;&lt;object type=&quot;3&quot; unique_id=&quot;74829&quot;&gt;&lt;property id=&quot;20148&quot; value=&quot;5&quot;/&gt;&lt;property id=&quot;20300&quot; value=&quot;Slide 28 - &amp;quot;Symptom Management &amp;quot;&quot;/&gt;&lt;property id=&quot;20307&quot; value=&quot;322&quot;/&gt;&lt;/object&gt;&lt;object type=&quot;3&quot; unique_id=&quot;74830&quot;&gt;&lt;property id=&quot;20148&quot; value=&quot;5&quot;/&gt;&lt;property id=&quot;20300&quot; value=&quot;Slide 29 - &amp;quot;Case Story #3&amp;quot;&quot;/&gt;&lt;property id=&quot;20307&quot; value=&quot;323&quot;/&gt;&lt;/object&gt;&lt;object type=&quot;3&quot; unique_id=&quot;74831&quot;&gt;&lt;property id=&quot;20148&quot; value=&quot;5&quot;/&gt;&lt;property id=&quot;20300&quot; value=&quot;Slide 30 - &amp;quot;Case Story #3&amp;quot;&quot;/&gt;&lt;property id=&quot;20307&quot; value=&quot;324&quot;/&gt;&lt;/object&gt;&lt;object type=&quot;3&quot; unique_id=&quot;74832&quot;&gt;&lt;property id=&quot;20148&quot; value=&quot;5&quot;/&gt;&lt;property id=&quot;20300&quot; value=&quot;Slide 31 - &amp;quot;Food and Fluids&amp;quot;&quot;/&gt;&lt;property id=&quot;20307&quot; value=&quot;291&quot;/&gt;&lt;/object&gt;&lt;object type=&quot;3&quot; unique_id=&quot;74833&quot;&gt;&lt;property id=&quot;20148&quot; value=&quot;5&quot;/&gt;&lt;property id=&quot;20300&quot; value=&quot;Slide 32 - &amp;quot;At the end of Bite 4 &amp;#x0D;&amp;#x0A;you will be able to&amp;quot;&quot;/&gt;&lt;property id=&quot;20307&quot; value=&quot;292&quot;/&gt;&lt;/object&gt;&lt;object type=&quot;3&quot; unique_id=&quot;74834&quot;&gt;&lt;property id=&quot;20148&quot; value=&quot;5&quot;/&gt;&lt;property id=&quot;20300&quot; value=&quot;Slide 33 - &amp;quot;Loss of Appetite&amp;quot;&quot;/&gt;&lt;property id=&quot;20307&quot; value=&quot;296&quot;/&gt;&lt;/object&gt;&lt;object type=&quot;3&quot; unique_id=&quot;74835&quot;&gt;&lt;property id=&quot;20148&quot; value=&quot;5&quot;/&gt;&lt;property id=&quot;20300&quot; value=&quot;Slide 34 - &amp;quot;Decreased Food Intake&amp;quot;&quot;/&gt;&lt;property id=&quot;20307&quot; value=&quot;297&quot;/&gt;&lt;/object&gt;&lt;object type=&quot;3&quot; unique_id=&quot;74836&quot;&gt;&lt;property id=&quot;20148&quot; value=&quot;5&quot;/&gt;&lt;property id=&quot;20300&quot; value=&quot;Slide 35 - &amp;quot;Decreased Fluid Intake&amp;quot;&quot;/&gt;&lt;property id=&quot;20307&quot; value=&quot;298&quot;/&gt;&lt;/object&gt;&lt;object type=&quot;3&quot; unique_id=&quot;74837&quot;&gt;&lt;property id=&quot;20148&quot; value=&quot;5&quot;/&gt;&lt;property id=&quot;20300&quot; value=&quot;Slide 36 - &amp;quot;Alternative &amp;#x0D;&amp;#x0A;feeding methods?&amp;quot;&quot;/&gt;&lt;property id=&quot;20307&quot; value=&quot;299&quot;/&gt;&lt;/object&gt;&lt;object type=&quot;3&quot; unique_id=&quot;74838&quot;&gt;&lt;property id=&quot;20148&quot; value=&quot;5&quot;/&gt;&lt;property id=&quot;20300&quot; value=&quot;Slide 37 - &amp;quot;Comforting Measures&amp;quot;&quot;/&gt;&lt;property id=&quot;20307&quot; value=&quot;300&quot;/&gt;&lt;/object&gt;&lt;object type=&quot;3&quot; unique_id=&quot;74839&quot;&gt;&lt;property id=&quot;20148&quot; value=&quot;5&quot;/&gt;&lt;property id=&quot;20300&quot; value=&quot;Slide 38 - &amp;quot;Case Story #4&amp;quot;&quot;/&gt;&lt;property id=&quot;20307&quot; value=&quot;325&quot;/&gt;&lt;/object&gt;&lt;object type=&quot;3&quot; unique_id=&quot;74840&quot;&gt;&lt;property id=&quot;20148&quot; value=&quot;5&quot;/&gt;&lt;property id=&quot;20300&quot; value=&quot;Slide 39 - &amp;quot;Case Story #4&amp;quot;&quot;/&gt;&lt;property id=&quot;20307&quot; value=&quot;326&quot;/&gt;&lt;/object&gt;&lt;object type=&quot;3&quot; unique_id=&quot;74841&quot;&gt;&lt;property id=&quot;20148&quot; value=&quot;5&quot;/&gt;&lt;property id=&quot;20300&quot; value=&quot;Slide 40 - &amp;quot;Module One&amp;#x0D;&amp;#x0A;Review&amp;quot;&quot;/&gt;&lt;property id=&quot;20307&quot; value=&quot;302&quot;/&gt;&lt;/object&gt;&lt;object type=&quot;3&quot; unique_id=&quot;74842&quot;&gt;&lt;property id=&quot;20148&quot; value=&quot;5&quot;/&gt;&lt;property id=&quot;20300&quot; value=&quot;Slide 41 - &amp;quot;Module One &amp;#x0D;&amp;#x0A;Assessment&amp;quot;&quot;/&gt;&lt;property id=&quot;20307&quot; value=&quot;307&quot;/&gt;&lt;/object&gt;&lt;object type=&quot;3&quot; unique_id=&quot;74969&quot;&gt;&lt;property id=&quot;20148&quot; value=&quot;5&quot;/&gt;&lt;property id=&quot;20300&quot; value=&quot;Slide 5 - &amp;quot;Environmental Control&amp;quot;&quot;/&gt;&lt;property id=&quot;20307&quot; value=&quot;328&quot;/&gt;&lt;/object&gt;&lt;object type=&quot;3&quot; unique_id=&quot;75718&quot;&gt;&lt;property id=&quot;20148&quot; value=&quot;5&quot;/&gt;&lt;property id=&quot;20300&quot; value=&quot;Slide 1 - &amp;quot;Please Read&amp;quot;&quot;/&gt;&lt;property id=&quot;20307&quot; value=&quot;329&quot;/&gt;&lt;/object&gt;&lt;/object&gt;&lt;object type=&quot;8&quot; unique_id=&quot;7488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BULLET_15" val="8226"/>
  <p:tag name="BULLET_16" val="8226"/>
  <p:tag name="BULLET_17" val="8226"/>
  <p:tag name="BULLET_18" val="8226"/>
  <p:tag name="BULLET_19" val="8226"/>
  <p:tag name="MARGIN_1" val="-2.147484E+09"/>
  <p:tag name="MARGIN_2" val="49.5"/>
  <p:tag name="MARGIN_3" val="72"/>
  <p:tag name="MARGIN_4" val="108"/>
  <p:tag name="MARGIN_5" val="144"/>
  <p:tag name="FONT_SIZE" val="1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4868769-0842-4d89-9561-ea36f1cc0405"/>
  <p:tag name="ANNOTATION_COUNT" val="0"/>
  <p:tag name="TIMELINE" val="9.3/11.8/12.8/14.1/15.8/16.9/17.4/18.6/18.9/20.9/21.4/23.3/23.7/25.2/26.6/28.2"/>
  <p:tag name="AUDIO_IMPORT" val="U:\PC\Documents\SCAN Grant\Module One\SCAN Module 1 Final Files\Module 1 Voice Overs\Ppt\WAV\Slide 21 - Slide 21.wav"/>
  <p:tag name="AUDIO_ID" val="277"/>
  <p:tag name="ELAPSEDTIME" val="39.106"/>
  <p:tag name="ARTICULATE_SLIDE_PAUSE" val="1"/>
  <p:tag name="ARTICULATE_NAV_LEVEL" val="2"/>
  <p:tag name="ARTICULATE_HIDE_SLIDE" val="1"/>
  <p:tag name="ARTICULATE_PLAYLIST_ID" val="-1"/>
  <p:tag name="ARTICULATE_LOCK_SLIDE" val="0"/>
  <p:tag name="ARTICULATE_SLIDE_NAV" val="2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MARGIN_1" val="0"/>
  <p:tag name="MARGIN_2" val="49.5"/>
  <p:tag name="MARGIN_3" val="72"/>
  <p:tag name="MARGIN_4" val="108"/>
  <p:tag name="MARGIN_5" val="144"/>
  <p:tag name="FONT_SIZE" val="1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89b4e15-18a9-46a8-8733-73cbddc34def"/>
  <p:tag name="ARTICULATE_TITLE_TAG" val="BITE 3: Giving Comfort"/>
  <p:tag name="ANNOTATION_COUNT" val="0"/>
  <p:tag name="TIMELINE" val="1.2"/>
  <p:tag name="AUDIO_IMPORT" val="U:\PC\Documents\SCAN Grant\Module One\SCAN Module 1 Final Files\Module 1 Voice Overs\Ppt\WAV\Slide 24 - BITE 3_ Giving Comfort.wav"/>
  <p:tag name="AUDIO_ID" val="280"/>
  <p:tag name="ELAPSEDTIME" val="5.591"/>
  <p:tag name="ARTICULATE_SLIDE_PAUSE" val="0"/>
  <p:tag name="ARTICULATE_NAV_LEVEL" val="1"/>
  <p:tag name="ARTICULATE_PLAYLIST_ID" val="-1"/>
  <p:tag name="ARTICULATE_LOCK_SLIDE" val="0"/>
  <p:tag name="ARTICULATE_SLIDE_NAV" val="2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GJWlhLiZ_files\slide0001_image001.pn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0a6ac8f-cb8a-4878-9601-f61573752746"/>
  <p:tag name="ARTICULATE_TITLE_TAG" val="Objectives"/>
  <p:tag name="ANNOTATION_COUNT" val="0"/>
  <p:tag name="AUDIO_IMPORT" val="U:\PC\Documents\SCAN Grant\Module One\SCAN Module 1 Final Files\Module 1 Voice Overs\Ppt\WAV\Slide 25 - Objectives.wav"/>
  <p:tag name="AUDIO_ID" val="281"/>
  <p:tag name="ELAPSEDTIME" val="25.13"/>
  <p:tag name="ARTICULATE_SLIDE_PAUSE" val="1"/>
  <p:tag name="ARTICULATE_NAV_LEVEL" val="2"/>
  <p:tag name="ARTICULATE_PLAYLIST_ID" val="-1"/>
  <p:tag name="ARTICULATE_LOCK_SLIDE" val="0"/>
  <p:tag name="ARTICULATE_SLIDE_NAV" val="2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8" val="8226"/>
  <p:tag name="BULLET_9" val="8226"/>
  <p:tag name="BULLET_10" val="8226"/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9376ebf-0a39-49a3-960b-9f9e7ca15688"/>
  <p:tag name="ANNOTATION_COUNT" val="0"/>
  <p:tag name="TIMELINE" val="2.8/6.6/11.2/25.0"/>
  <p:tag name="ARTICULATE_TITLE_TAG" val=" Reflect On It"/>
  <p:tag name="AUDIO_IMPORT" val="U:\PC\Documents\SCAN Grant\Module One\SCAN Module 1 Final Files\Module 1 Voice Overs\Ppt\WAV\Slide 26 - Reflect On It.wav"/>
  <p:tag name="AUDIO_ID" val="282"/>
  <p:tag name="ELAPSEDTIME" val="30.668"/>
  <p:tag name="ARTICULATE_SLIDE_PAUSE" val="1"/>
  <p:tag name="ARTICULATE_NAV_LEVEL" val="2"/>
  <p:tag name="ARTICULATE_HIDE_SLIDE" val="0"/>
  <p:tag name="ARTICULATE_PLAYLIST_ID" val="-1"/>
  <p:tag name="ARTICULATE_LOCK_SLIDE" val="1"/>
  <p:tag name="ARTICULATE_SLIDE_NAV" val="2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0c3f9e7-7d96-431e-b086-dd29a65d89d5"/>
  <p:tag name="ARTICULATE_TITLE_TAG" val="To Provide Comfort Is To"/>
  <p:tag name="ANNOTATION_COUNT" val="0"/>
  <p:tag name="TIMELINE" val="3.4/5.7/9.1/12.3/15.8"/>
  <p:tag name="AUDIO_IMPORT" val="U:\PC\Documents\SCAN Grant\Module One\SCAN Module 1 Final Files\Module 1 Voice Overs\Ppt\WAV\Slide 29 - To Provide Comfort Is To.wav"/>
  <p:tag name="AUDIO_ID" val="285"/>
  <p:tag name="ELAPSEDTIME" val="18.312"/>
  <p:tag name="ARTICULATE_SLIDE_PAUSE" val="1"/>
  <p:tag name="ARTICULATE_NAV_LEVEL" val="2"/>
  <p:tag name="ARTICULATE_PLAYLIST_ID" val="-1"/>
  <p:tag name="ARTICULATE_LOCK_SLIDE" val="0"/>
  <p:tag name="ARTICULATE_SLIDE_NAV" val="2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8" val="8226"/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u4IzSMs3_files\slide0001_image001.pn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2057e95-3653-49b2-9e06-38b2a5070436"/>
  <p:tag name="ANNOTATION_COUNT" val="0"/>
  <p:tag name="AUDIO_IMPORT" val="U:\PC\Documents\SCAN Grant\Module One\SCAN Module 1 Final Files\Module 1 Voice Overs\Ppt\WAV\Slide 31 - Providing Comfort.wav"/>
  <p:tag name="AUDIO_ID" val="287"/>
  <p:tag name="ELAPSEDTIME" val="14.498"/>
  <p:tag name="ARTICULATE_SLIDE_PAUSE" val="1"/>
  <p:tag name="ARTICULATE_NAV_LEVEL" val="2"/>
  <p:tag name="ARTICULATE_HIDE_SLIDE" val="1"/>
  <p:tag name="ARTICULATE_PLAYLIST_ID" val="-1"/>
  <p:tag name="ARTICULATE_LOCK_SLIDE" val="0"/>
  <p:tag name="ARTICULATE_SLIDE_NAV" val="3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0c3f9e7-7d96-431e-b086-dd29a65d0359"/>
  <p:tag name="ANNOTATION_COUNT" val="0"/>
  <p:tag name="TIMELINE" val="12.9/16.2/21.3/26.9"/>
  <p:tag name="AUDIO_IMPORT" val="U:\PC\Documents\SCAN Grant\Module One\SCAN Module 1 Final Files\Module 1 Voice Overs\Ppt\WAV\Slide 33 - Comforting Words.wav"/>
  <p:tag name="AUDIO_ID" val="289"/>
  <p:tag name="ELAPSEDTIME" val="31.165"/>
  <p:tag name="ARTICULATE_SLIDE_PAUSE" val="1"/>
  <p:tag name="ARTICULATE_NAV_LEVEL" val="2"/>
  <p:tag name="ARTICULATE_PLAYLIST_ID" val="-1"/>
  <p:tag name="ARTICULATE_LOCK_SLIDE" val="0"/>
  <p:tag name="ARTICULATE_SLIDE_NAV" val="3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BULLET_15" val="8226"/>
  <p:tag name="BULLET_16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15a97dc-ffae-4a28-a871-b2f449b369dc"/>
  <p:tag name="ANNOTATION_COUNT" val="0"/>
  <p:tag name="TIMELINE" val="1.1"/>
  <p:tag name="ARTICULATE_TITLE_TAG" val="BITE 4: Food and Fluids"/>
  <p:tag name="AUDIO_IMPORT" val="U:\PC\Documents\SCAN Grant\Module One\SCAN Module 1 Final Files\Module 1 Voice Overs\Ppt\WAV\Slide 35 - BITE 4_ Food and Fluids.wav"/>
  <p:tag name="AUDIO_ID" val="291"/>
  <p:tag name="ELAPSEDTIME" val="5.904"/>
  <p:tag name="ARTICULATE_SLIDE_PAUSE" val="0"/>
  <p:tag name="ARTICULATE_NAV_LEVEL" val="1"/>
  <p:tag name="ARTICULATE_PLAYLIST_ID" val="-1"/>
  <p:tag name="ARTICULATE_LOCK_SLIDE" val="0"/>
  <p:tag name="ARTICULATE_SLIDE_NAV" val="3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05b1051-9641-4163-b27e-e031180cd97b"/>
  <p:tag name="ARTICULATE_TITLE_TAG" val="Objectives"/>
  <p:tag name="ANNOTATION_COUNT" val="0"/>
  <p:tag name="TIMELINE" val="29.6/34.4/41.3/46.2/50.9"/>
  <p:tag name="AUDIO_IMPORT" val="U:\PC\Documents\SCAN Grant\Module One\SCAN Module 1 Final Files\Module 1 Voice Overs\Ppt\WAV\Slide 36 - Objectives.wav"/>
  <p:tag name="AUDIO_ID" val="292"/>
  <p:tag name="ELAPSEDTIME" val="55.563"/>
  <p:tag name="ARTICULATE_SLIDE_PAUSE" val="1"/>
  <p:tag name="ARTICULATE_NAV_LEVEL" val="2"/>
  <p:tag name="ARTICULATE_PLAYLIST_ID" val="-1"/>
  <p:tag name="ARTICULATE_LOCK_SLIDE" val="0"/>
  <p:tag name="ARTICULATE_SLIDE_NAV" val="3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1" val="8226"/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72fa1f2-79f8-4d7c-9baa-2a95df2d748b"/>
  <p:tag name="ANNOTATION_COUNT" val="0"/>
  <p:tag name="AUDIO_IMPORT" val="U:\PC\Documents\SCAN Grant\Module One\Slide 4 - Loss of Appetite.wav"/>
  <p:tag name="AUDIO_ID" val="296"/>
  <p:tag name="ELAPSEDTIME" val="30.642"/>
  <p:tag name="TIMELINE" val="18.7/21.6/27.2"/>
  <p:tag name="ARTICULATE_SLIDE_PAUSE" val="1"/>
  <p:tag name="ARTICULATE_NAV_LEVEL" val="2"/>
  <p:tag name="ARTICULATE_PLAYLIST_ID" val="-1"/>
  <p:tag name="ARTICULATE_LOCK_SLIDE" val="0"/>
  <p:tag name="ARTICULATE_SLIDE_NAV" val="3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fb1db1b-ad63-4d2c-916e-ae6802c0b394"/>
  <p:tag name="ANNOTATION_COUNT" val="0"/>
  <p:tag name="TIMELINE" val="4.5/14.9/20.5"/>
  <p:tag name="AUDIO_IMPORT" val="U:\PC\Documents\SCAN Grant\Module One\SCAN Module 1 Final Files\Module 1 Voice Overs\Ppt\WAV\Slide 41 - Decreased Food Intake.wav"/>
  <p:tag name="AUDIO_ID" val="297"/>
  <p:tag name="ELAPSEDTIME" val="23.014"/>
  <p:tag name="ARTICULATE_SLIDE_PAUSE" val="1"/>
  <p:tag name="ARTICULATE_NAV_LEVEL" val="2"/>
  <p:tag name="ARTICULATE_PLAYLIST_ID" val="-1"/>
  <p:tag name="ARTICULATE_LOCK_SLIDE" val="0"/>
  <p:tag name="ARTICULATE_SLIDE_NAV" val="3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ef8cb68-f9bd-40a4-8f90-f255c1773cde"/>
  <p:tag name="ANNOTATION_COUNT" val="0"/>
  <p:tag name="TIMELINE" val="3.9/6.9/11.0/16.8"/>
  <p:tag name="AUDIO_IMPORT" val="U:\PC\Documents\SCAN Grant\Module One\SCAN Module 1 Final Files\Module 1 Voice Overs\Ppt\WAV\Slide 42 - Decreased Fluid Intake.wav"/>
  <p:tag name="AUDIO_ID" val="298"/>
  <p:tag name="ELAPSEDTIME" val="23.171"/>
  <p:tag name="ARTICULATE_SLIDE_PAUSE" val="1"/>
  <p:tag name="ARTICULATE_NAV_LEVEL" val="2"/>
  <p:tag name="ARTICULATE_PLAYLIST_ID" val="-1"/>
  <p:tag name="ARTICULATE_LOCK_SLIDE" val="0"/>
  <p:tag name="ARTICULATE_SLIDE_NAV" val="3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5" val="8226"/>
  <p:tag name="BULLET_16" val="8226"/>
  <p:tag name="BULLET_17" val="8226"/>
  <p:tag name="BULLET_18" val="8226"/>
  <p:tag name="BULLET_19" val="8226"/>
  <p:tag name="BULLET_20" val="8226"/>
  <p:tag name="BULLET_9" val="8226"/>
  <p:tag name="BULLET_10" val="8226"/>
  <p:tag name="BULLET_11" val="8226"/>
  <p:tag name="BULLET_12" val="8226"/>
  <p:tag name="BULLET_13" val="8226"/>
  <p:tag name="BULLET_14" val="8226"/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MARGIN_1" val="-2.147484E+09"/>
  <p:tag name="MARGIN_2" val="49.5"/>
  <p:tag name="MARGIN_3" val="72"/>
  <p:tag name="MARGIN_4" val="108"/>
  <p:tag name="MARGIN_5" val="144"/>
  <p:tag name="FONT_SIZE" val="1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144e744-2dd1-4182-96b4-34404522bf89"/>
  <p:tag name="ANNOTATION_COUNT" val="0"/>
  <p:tag name="TIMELINE" val="13.7/16.9/23.8"/>
  <p:tag name="ARTICULATE_TITLE_TAG" val="Alternative Feeding Meaasures"/>
  <p:tag name="AUDIO_IMPORT" val="U:\PC\Documents\SCAN Grant\Module One\SCAN Module 1 Final Files\Module 1 Voice Overs\Ppt\WAV\Slide 43 - Alternative Feeding Meaasures.wav"/>
  <p:tag name="AUDIO_ID" val="299"/>
  <p:tag name="ELAPSEDTIME" val="25.705"/>
  <p:tag name="ARTICULATE_SLIDE_PAUSE" val="1"/>
  <p:tag name="ARTICULATE_NAV_LEVEL" val="2"/>
  <p:tag name="ARTICULATE_PLAYLIST_ID" val="-1"/>
  <p:tag name="ARTICULATE_LOCK_SLIDE" val="0"/>
  <p:tag name="ARTICULATE_SLIDE_NAV" val="4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df47b4d-f5db-42c0-8c9b-8a7c56632b45"/>
  <p:tag name="ANNOTATION_COUNT" val="0"/>
  <p:tag name="AUDIO_IMPORT" val="U:\PC\Documents\SCAN Grant\Module One\Slide 5 - Comforting Measures.wav"/>
  <p:tag name="AUDIO_ID" val="300"/>
  <p:tag name="ELAPSEDTIME" val="22.413"/>
  <p:tag name="TIMELINE" val="7.9/11.5/14.0"/>
  <p:tag name="ARTICULATE_SLIDE_PAUSE" val="1"/>
  <p:tag name="ARTICULATE_NAV_LEVEL" val="2"/>
  <p:tag name="ARTICULATE_PLAYLIST_ID" val="-1"/>
  <p:tag name="ARTICULATE_LOCK_SLIDE" val="0"/>
  <p:tag name="ARTICULATE_SLIDE_NAV" val="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GJWlhLiZ_files\slide0001_image001.pn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12769ab-5515-4583-b498-7bf6935b15df"/>
  <p:tag name="TIMELINE" val="1.5"/>
  <p:tag name="ANNOTATION_TYPE_1" val="0"/>
  <p:tag name="ANNOTATION_START_1" val="15.5"/>
  <p:tag name="ANNOTATION_TOP_1" val="242.6"/>
  <p:tag name="ANNOTATION_LEFT_1" val="12.6"/>
  <p:tag name="ANNOTATION_WIDTH_1" val="89.9"/>
  <p:tag name="ANNOTATION_HEIGHT_1" val="89.6"/>
  <p:tag name="ANNOTATION_ANIMATION_1" val="3"/>
  <p:tag name="ANNOTATION_ROTATION_1" val="180"/>
  <p:tag name="ANNOTATION_SUB_TYPE_1" val="2"/>
  <p:tag name="ANNOTATION_LOOP_COUNT_1" val="3"/>
  <p:tag name="ANNOTATION_BOX_RADIUS_1" val="0"/>
  <p:tag name="ANNOTATION_SCALE_1" val="125"/>
  <p:tag name="ANNOTATION_BORDER_ALPHA_1" val="100"/>
  <p:tag name="ANNOTATION_BORDER_COLOR_1" val="16777215"/>
  <p:tag name="ANNOTATION_FILL_COLOR_1" val="5880731"/>
  <p:tag name="ANNOTATION_FILL_ALPHA_1" val="100"/>
  <p:tag name="ANNOTATION_BORDER_WIDTH_1" val="2"/>
  <p:tag name="ANNOTATION_COUNT" val="1"/>
  <p:tag name="ARTICULATE_TITLE_TAG" val="Module One Review"/>
  <p:tag name="AUDIO_IMPORT" val="U:\PC\Documents\SCAN Grant\Module One\SCAN Module 1 Final Files\Module 1 Voice Overs\Ppt\WAV\Slide 46 - Module One Review.wav"/>
  <p:tag name="AUDIO_ID" val="302"/>
  <p:tag name="ELAPSEDTIME" val="24.634"/>
  <p:tag name="ARTICULATE_SLIDE_PAUSE" val="0"/>
  <p:tag name="ARTICULATE_NAV_LEVEL" val="1"/>
  <p:tag name="ARTICULATE_PLAYLIST_ID" val="-1"/>
  <p:tag name="ARTICULATE_LOCK_SLIDE" val="0"/>
  <p:tag name="ARTICULATE_SLIDE_NAV" val="4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20a62c5-ebe1-4591-baed-6cfddc4520ec"/>
  <p:tag name="ANNOTATION_COUNT" val="0"/>
  <p:tag name="TIMELINE" val="1.7"/>
  <p:tag name="AUDIO_IMPORT" val="U:\PC\Documents\SCAN Grant\Module One\SCAN Module 1 Final Files\Module 1 Voice Overs\Ppt\WAV\Slide 51 - Module One  Assessment.wav"/>
  <p:tag name="AUDIO_ID" val="307"/>
  <p:tag name="ELAPSEDTIME" val="12.827"/>
  <p:tag name="ARTICULATE_SLIDE_PAUSE" val="0"/>
  <p:tag name="ARTICULATE_NAV_LEVEL" val="1"/>
  <p:tag name="ARTICULATE_PLAYLIST_ID" val="-1"/>
  <p:tag name="ARTICULATE_LOCK_SLIDE" val="0"/>
  <p:tag name="ARTICULATE_SLIDE_NAV" val="4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Hxds4ecz_files\slide0001_image001.p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s5M4j1FQ_files\slide0001_image001.p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7C1TjoyT_files\slide0001_image001.p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GJWlhLiZ_files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yyb44S3A_files\slide0001_image001.j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JsLu5ow4_files\slide0001_image001.p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JVrECnMs_files\slide0001_image001.p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y9aWT4mM_files\slide0001_image001.p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dFfMMJyB_files\slide0001_image001.p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Ue9LZeVN_files\slide0001_image001.pn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GJWlhLiZ_files\slide0001_image001.p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VaZdJqxG_files\slide0001_image001.p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kbTHZjab_files\slide0001_image001.p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9Fko858E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GJWlhLiZ_files\slide0001_image001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BGREEN~1\LOCALS~1\Temp\articulate\presenter\imgtemp\vTjwLBwT_files\slide0001_image001.p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Qx9MtREm_files\slide0001_image001.pn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Sw92SskB_files\slide0001_image001.p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WKF7WYAo_files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0zb15Okm_files\slide0001_image001.p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8jtWTeib_files\slide0001_image001.pn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Gb1SAUuM_files\slide0001_image001.jp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lz8RkpXh_files\slide0001_image001.pn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5cb3945-317d-41e8-aa1e-a8f26edd7b35"/>
  <p:tag name="ARTICULATE_TITLE_TAG" val="BITE 1: Environmental Control"/>
  <p:tag name="ANNOTATION_COUNT" val="0"/>
  <p:tag name="TIMELINE" val="1.5"/>
  <p:tag name="AUDIO_IMPORT" val="U:\PC\Documents\SCAN Grant\Module One\SCAN Module 1 Final Files\Module 1 Voice Overs\Ppt\WAV\Slide 5 - BITE 1_ Environmental Control.wav"/>
  <p:tag name="AUDIO_ID" val="261"/>
  <p:tag name="ELAPSEDTIME" val="5.8"/>
  <p:tag name="ARTICULATE_SLIDE_PAUSE" val="0"/>
  <p:tag name="ARTICULATE_NAV_LEVEL" val="1"/>
  <p:tag name="ARTICULATE_PLAYLIST_ID" val="-1"/>
  <p:tag name="ARTICULATE_LOCK_SLIDE" val="0"/>
  <p:tag name="ARTICULATE_SLIDE_NAV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BGjbqOB3_files\slide0001_image001.p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986f951-278e-4625-8d71-68edcdde000c"/>
  <p:tag name="TIMELINE" val="0.7/29.6/35.3"/>
  <p:tag name="ANNOTATION_COUNT" val="0"/>
  <p:tag name="AUDIO_IMPORT" val="U:\PC\Documents\SCAN Grant\Module One\SCAN Module 1 Final Files\Module 1 Voice Overs\Ppt\WAV\Slide 1 - Slide 1.wav"/>
  <p:tag name="AUDIO_ID" val="257"/>
  <p:tag name="ELAPSEDTIME" val="37.591"/>
  <p:tag name="ARTICULATE_SLIDE_PAUSE" val="0"/>
  <p:tag name="ARTICULATE_NAV_LEVEL" val="1"/>
  <p:tag name="ARTICULATE_HIDE_SLIDE" val="1"/>
  <p:tag name="ARTICULATE_PLAYLIST_ID" val="-1"/>
  <p:tag name="ARTICULATE_VIEW_MODE" val="2"/>
  <p:tag name="ARTICULATE_LOCK_SLIDE" val="0"/>
  <p:tag name="ARTICULATE_SLIDE_NAV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ZqTgRtau_files\slide0001_image001.pn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YSO8uX3h_files\slide0001_image001.pn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LISAWO~1\AppData\Local\Temp\articulate\presenter\imgtemp\D0COEJRQ_files\slide0001_image001.png"/>
  <p:tag name="ARTICULATE_PUBLISH_MODE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fc88b3a-be9d-4a72-b25b-6545501d7733"/>
  <p:tag name="ANNOTATION_COUNT" val="0"/>
  <p:tag name="AUDIO_IMPORT" val="U:\PC\Documents\SCAN Grant\Module One\SCAN Module 1 Final Files\Module 1 Voice Overs\Ppt\WAV\Slide 2 - Care at the End of Life.wav"/>
  <p:tag name="AUDIO_ID" val="258"/>
  <p:tag name="ELAPSEDTIME" val="22.596"/>
  <p:tag name="ARTICULATE_SLIDE_PAUSE" val="0"/>
  <p:tag name="ARTICULATE_NAV_LEVEL" val="1"/>
  <p:tag name="ARTICULATE_HIDE_SLIDE" val="1"/>
  <p:tag name="ARTICULATE_PLAYLIST_ID" val="-1"/>
  <p:tag name="ARTICULATE_VIEW_MODE" val="0"/>
  <p:tag name="ARTICULATE_LOCK_SLIDE" val="0"/>
  <p:tag name="ARTICULATE_SLIDE_NAV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78202dc-31af-4ae1-b462-8ddbc91b0c83"/>
  <p:tag name="ARTICULATE_TITLE_TAG" val="Table of  Contents"/>
  <p:tag name="ANNOTATION_COUNT" val="0"/>
  <p:tag name="TIMELINE" val="1.2/20.0/23.1/26.3/29.5"/>
  <p:tag name="AUDIO_IMPORT" val="U:\PC\Documents\SCAN Grant\Module One\SCAN Module 1 Final Files\Module 1 Voice Overs\Ppt\WAV\Slide 4 - Table of  Contents.wav"/>
  <p:tag name="AUDIO_ID" val="260"/>
  <p:tag name="ELAPSEDTIME" val="32.758"/>
  <p:tag name="ARTICULATE_SLIDE_PAUSE" val="1"/>
  <p:tag name="ARTICULATE_NAV_LEVEL" val="1"/>
  <p:tag name="ARTICULATE_PLAYLIST_ID" val="-1"/>
  <p:tag name="ARTICULATE_LOCK_SLIDE" val="0"/>
  <p:tag name="ARTICULATE_SLIDE_NAV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5cb3945-317d-41e8-aa1e-a8f26edd7b35"/>
  <p:tag name="ARTICULATE_TITLE_TAG" val="BITE 1: Environmental Control"/>
  <p:tag name="ANNOTATION_COUNT" val="0"/>
  <p:tag name="TIMELINE" val="1.5"/>
  <p:tag name="AUDIO_IMPORT" val="U:\PC\Documents\SCAN Grant\Module One\SCAN Module 1 Final Files\Module 1 Voice Overs\Ppt\WAV\Slide 5 - BITE 1_ Environmental Control.wav"/>
  <p:tag name="AUDIO_ID" val="261"/>
  <p:tag name="ELAPSEDTIME" val="5.8"/>
  <p:tag name="ARTICULATE_SLIDE_PAUSE" val="0"/>
  <p:tag name="ARTICULATE_NAV_LEVEL" val="1"/>
  <p:tag name="ARTICULATE_PLAYLIST_ID" val="-1"/>
  <p:tag name="ARTICULATE_LOCK_SLIDE" val="0"/>
  <p:tag name="ARTICULATE_SLIDE_NAV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4e6d493-7379-4ddb-9996-807006001750"/>
  <p:tag name="ARTICULATE_TITLE_TAG" val=" Objectives"/>
  <p:tag name="AUDIO_ID" val="262"/>
  <p:tag name="ELAPSEDTIME" val="25.3"/>
  <p:tag name="ANNOTATION_COUNT" val="0"/>
  <p:tag name="TIMELINE" val="9.5/12.9/16.3/19.8"/>
  <p:tag name="ARTICULATE_SLIDE_PAUSE" val="1"/>
  <p:tag name="ARTICULATE_NAV_LEVEL" val="2"/>
  <p:tag name="ARTICULATE_PLAYLIST_ID" val="-1"/>
  <p:tag name="ARTICULATE_LOCK_SLIDE" val="0"/>
  <p:tag name="ARTICULATE_SLIDE_NAV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GJWlhLiZ_files\slide0001_image001.pn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2" val="8226"/>
  <p:tag name="BULLET_13" val="8226"/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34e05a6-15bd-4c84-9a8a-94be00670282"/>
  <p:tag name="ARTICULATE_TITLE_TAG" val="Reflect On It"/>
  <p:tag name="TIMELINE" val="3.0/17.1/21.1/33.5"/>
  <p:tag name="ANNOTATION_TYPE_1" val="0"/>
  <p:tag name="ANNOTATION_START_1" val="34.7"/>
  <p:tag name="ANNOTATION_TOP_1" val="375.8"/>
  <p:tag name="ANNOTATION_LEFT_1" val="477.1"/>
  <p:tag name="ANNOTATION_WIDTH_1" val="89.9"/>
  <p:tag name="ANNOTATION_HEIGHT_1" val="89.6"/>
  <p:tag name="ANNOTATION_ANIMATION_1" val="3"/>
  <p:tag name="ANNOTATION_ROTATION_1" val="0"/>
  <p:tag name="ANNOTATION_SUB_TYPE_1" val="2"/>
  <p:tag name="ANNOTATION_LOOP_COUNT_1" val="3"/>
  <p:tag name="ANNOTATION_BOX_RADIUS_1" val="0"/>
  <p:tag name="ANNOTATION_SCALE_1" val="125"/>
  <p:tag name="ANNOTATION_BORDER_ALPHA_1" val="100"/>
  <p:tag name="ANNOTATION_BORDER_COLOR_1" val="16777215"/>
  <p:tag name="ANNOTATION_FILL_COLOR_1" val="5880731"/>
  <p:tag name="ANNOTATION_FILL_ALPHA_1" val="100"/>
  <p:tag name="ANNOTATION_BORDER_WIDTH_1" val="2"/>
  <p:tag name="ANNOTATION_COUNT" val="1"/>
  <p:tag name="AUDIO_IMPORT" val="U:\PC\Documents\SCAN Grant\Module One\SCAN Module 1 Final Files\Module 1 Voice Overs\Ppt\WAV\Slide 7 - Reflect On It.wav"/>
  <p:tag name="AUDIO_ID" val="263"/>
  <p:tag name="ELAPSEDTIME" val="38.244"/>
  <p:tag name="ARTICULATE_SLIDE_PAUSE" val="1"/>
  <p:tag name="ARTICULATE_NAV_LEVEL" val="2"/>
  <p:tag name="ARTICULATE_PLAYLIST_ID" val="-1"/>
  <p:tag name="ARTICULATE_LOCK_SLIDE" val="1"/>
  <p:tag name="ARTICULATE_SLIDE_NAV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e5699b5-6a1e-484e-b931-538f179e820d"/>
  <p:tag name="ARTICULATE_TITLE_TAG" val="A Good Death"/>
  <p:tag name="ANNOTATION_COUNT" val="0"/>
  <p:tag name="AUDIO_IMPORT" val="U:\PC\Documents\SCAN Grant\Module One\Slide 2 - A Good Death.wav"/>
  <p:tag name="AUDIO_ID" val="266"/>
  <p:tag name="ELAPSEDTIME" val="44.931"/>
  <p:tag name="TIMELINE" val="20.6/22.0/29.0/32.8/35.5/37.7/40.1/42.5"/>
  <p:tag name="ARTICULATE_SLIDE_PAUSE" val="1"/>
  <p:tag name="ARTICULATE_NAV_LEVEL" val="2"/>
  <p:tag name="ARTICULATE_PLAYLIST_ID" val="-1"/>
  <p:tag name="ARTICULATE_LOCK_SLIDE" val="0"/>
  <p:tag name="ARTICULATE_SLIDE_NAV" val="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7" val="8226"/>
  <p:tag name="BULLET_18" val="8226"/>
  <p:tag name="BULLET_19" val="8226"/>
  <p:tag name="BULLET_20" val="8226"/>
  <p:tag name="BULLET_21" val="8226"/>
  <p:tag name="BULLET_22" val="8226"/>
  <p:tag name="BULLET_23" val="8226"/>
  <p:tag name="BULLET_24" val="8226"/>
  <p:tag name="BULLET_25" val="8226"/>
  <p:tag name="BULLET_26" val="8226"/>
  <p:tag name="BULLET_27" val="8226"/>
  <p:tag name="BULLET_28" val="8226"/>
  <p:tag name="BULLET_29" val="8226"/>
  <p:tag name="BULLET_30" val="8226"/>
  <p:tag name="BULLET_31" val="8226"/>
  <p:tag name="BULLET_32" val="8226"/>
  <p:tag name="BULLET_33" val="8226"/>
  <p:tag name="BULLET_34" val="8226"/>
  <p:tag name="BULLET_35" val="8226"/>
  <p:tag name="BULLET_36" val="8226"/>
  <p:tag name="BULLET_37" val="8226"/>
  <p:tag name="BULLET_38" val="8226"/>
  <p:tag name="BULLET_39" val="8226"/>
  <p:tag name="BULLET_40" val="8226"/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BULLET_15" val="8226"/>
  <p:tag name="BULLET_16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a2ca910-b1cb-4ab5-af17-70b0617d1a1f"/>
  <p:tag name="ANNOTATION_COUNT" val="0"/>
  <p:tag name="TIMELINE" val="3.0/6.3/9.2/20.7"/>
  <p:tag name="ARTICULATE_TITLE_TAG" val="Reflect On It"/>
  <p:tag name="AUDIO_IMPORT" val="U:\PC\Documents\SCAN Grant\Module One\SCAN Module 1 Final Files\Module 1 Voice Overs\Ppt\WAV\Slide 11 - Reflect On It.wav"/>
  <p:tag name="AUDIO_ID" val="267"/>
  <p:tag name="ELAPSEDTIME" val="26.698"/>
  <p:tag name="ARTICULATE_SLIDE_PAUSE" val="1"/>
  <p:tag name="ARTICULATE_NAV_LEVEL" val="2"/>
  <p:tag name="ARTICULATE_PLAYLIST_ID" val="-1"/>
  <p:tag name="ARTICULATE_LOCK_SLIDE" val="1"/>
  <p:tag name="ARTICULATE_SLIDE_NAV" val="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33d6cad-e2a8-496e-adb7-e0a64df8c89c"/>
  <p:tag name="ANNOTATION_COUNT" val="0"/>
  <p:tag name="ARTICULATE_TITLE_TAG" val="A Bad Death"/>
  <p:tag name="AUDIO_IMPORT" val="U:\PC\Documents\SCAN Grant\Module One\Slide 3 - A Bad Death.wav"/>
  <p:tag name="AUDIO_ID" val="270"/>
  <p:tag name="ELAPSEDTIME" val="28.892"/>
  <p:tag name="TIMELINE" val="11.8/16.9/19.3/21.8/26.0"/>
  <p:tag name="ARTICULATE_SLIDE_PAUSE" val="1"/>
  <p:tag name="ARTICULATE_NAV_LEVEL" val="2"/>
  <p:tag name="ARTICULATE_PLAYLIST_ID" val="-1"/>
  <p:tag name="ARTICULATE_LOCK_SLIDE" val="0"/>
  <p:tag name="ARTICULATE_SLIDE_NAV" val="1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MARGIN_1" val="-2.147484E+09"/>
  <p:tag name="MARGIN_2" val="61.62504"/>
  <p:tag name="MARGIN_3" val="72"/>
  <p:tag name="MARGIN_4" val="108"/>
  <p:tag name="MARGIN_5" val="144"/>
  <p:tag name="FONT_SIZE" val="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fc9cf30-8579-4899-bd12-c1ee5f36dbb7"/>
  <p:tag name="ANNOTATION_TYPE_4" val="0"/>
  <p:tag name="ANNOTATION_START_4" val="29.7"/>
  <p:tag name="ANNOTATION_END_4" val="33.6"/>
  <p:tag name="ANNOTATION_TOP_4" val="218.1"/>
  <p:tag name="ANNOTATION_LEFT_4" val="504.7"/>
  <p:tag name="ANNOTATION_WIDTH_4" val="89.9"/>
  <p:tag name="ANNOTATION_HEIGHT_4" val="89.6"/>
  <p:tag name="ANNOTATION_ANIMATION_4" val="4"/>
  <p:tag name="ANNOTATION_ROTATION_4" val="0"/>
  <p:tag name="ANNOTATION_SUB_TYPE_4" val="3"/>
  <p:tag name="ANNOTATION_LOOP_COUNT_4" val="1"/>
  <p:tag name="ANNOTATION_BOX_RADIUS_4" val="0"/>
  <p:tag name="ANNOTATION_SCALE_4" val="125"/>
  <p:tag name="ANNOTATION_BORDER_ALPHA_4" val="100"/>
  <p:tag name="ANNOTATION_BORDER_COLOR_4" val="16777215"/>
  <p:tag name="ANNOTATION_FILL_COLOR_4" val="3969653"/>
  <p:tag name="ANNOTATION_FILL_ALPHA_4" val="100"/>
  <p:tag name="ANNOTATION_BORDER_WIDTH_4" val="2"/>
  <p:tag name="ANNOTATION_TYPE_5" val="0"/>
  <p:tag name="ANNOTATION_START_5" val="33.6"/>
  <p:tag name="ANNOTATION_TOP_5" val="240.8"/>
  <p:tag name="ANNOTATION_LEFT_5" val="531.6"/>
  <p:tag name="ANNOTATION_WIDTH_5" val="89.9"/>
  <p:tag name="ANNOTATION_HEIGHT_5" val="89.6"/>
  <p:tag name="ANNOTATION_ANIMATION_5" val="4"/>
  <p:tag name="ANNOTATION_ROTATION_5" val="0"/>
  <p:tag name="ANNOTATION_SUB_TYPE_5" val="3"/>
  <p:tag name="ANNOTATION_LOOP_COUNT_5" val="1"/>
  <p:tag name="ANNOTATION_BOX_RADIUS_5" val="0"/>
  <p:tag name="ANNOTATION_SCALE_5" val="125"/>
  <p:tag name="ANNOTATION_BORDER_ALPHA_5" val="100"/>
  <p:tag name="ANNOTATION_BORDER_COLOR_5" val="16777215"/>
  <p:tag name="ANNOTATION_FILL_COLOR_5" val="3969653"/>
  <p:tag name="ANNOTATION_FILL_ALPHA_5" val="100"/>
  <p:tag name="ANNOTATION_BORDER_WIDTH_5" val="2"/>
  <p:tag name="ANNOTATION_TYPE_1" val="0"/>
  <p:tag name="ANNOTATION_START_1" val="4.7"/>
  <p:tag name="ANNOTATION_END_1" val="-1.0"/>
  <p:tag name="ANNOTATION_TOP_1" val="42.4"/>
  <p:tag name="ANNOTATION_LEFT_1" val="341.6"/>
  <p:tag name="ANNOTATION_WIDTH_1" val="89.9"/>
  <p:tag name="ANNOTATION_HEIGHT_1" val="89.6"/>
  <p:tag name="ANNOTATION_ANIMATION_1" val="4"/>
  <p:tag name="ANNOTATION_ROTATION_1" val="0"/>
  <p:tag name="ANNOTATION_SUB_TYPE_1" val="3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3969653"/>
  <p:tag name="ANNOTATION_FILL_ALPHA_1" val="100"/>
  <p:tag name="ANNOTATION_BORDER_WIDTH_1" val="2"/>
  <p:tag name="ANNOTATION_TYPE_2" val="0"/>
  <p:tag name="ANNOTATION_START_2" val="6.1"/>
  <p:tag name="ANNOTATION_END_2" val="-1.0"/>
  <p:tag name="ANNOTATION_TOP_2" val="74.7"/>
  <p:tag name="ANNOTATION_LEFT_2" val="459.1"/>
  <p:tag name="ANNOTATION_WIDTH_2" val="89.9"/>
  <p:tag name="ANNOTATION_HEIGHT_2" val="89.6"/>
  <p:tag name="ANNOTATION_ANIMATION_2" val="4"/>
  <p:tag name="ANNOTATION_ROTATION_2" val="0"/>
  <p:tag name="ANNOTATION_SUB_TYPE_2" val="3"/>
  <p:tag name="ANNOTATION_LOOP_COUNT_2" val="1"/>
  <p:tag name="ANNOTATION_BOX_RADIUS_2" val="0"/>
  <p:tag name="ANNOTATION_SCALE_2" val="125"/>
  <p:tag name="ANNOTATION_BORDER_ALPHA_2" val="100"/>
  <p:tag name="ANNOTATION_BORDER_COLOR_2" val="16777215"/>
  <p:tag name="ANNOTATION_FILL_COLOR_2" val="3969653"/>
  <p:tag name="ANNOTATION_FILL_ALPHA_2" val="100"/>
  <p:tag name="ANNOTATION_BORDER_WIDTH_2" val="2"/>
  <p:tag name="ANNOTATION_TYPE_3" val="0"/>
  <p:tag name="ANNOTATION_START_3" val="7.2"/>
  <p:tag name="ANNOTATION_TOP_3" val="45.4"/>
  <p:tag name="ANNOTATION_LEFT_3" val="488.5"/>
  <p:tag name="ANNOTATION_WIDTH_3" val="89.9"/>
  <p:tag name="ANNOTATION_HEIGHT_3" val="89.6"/>
  <p:tag name="ANNOTATION_ANIMATION_3" val="4"/>
  <p:tag name="ANNOTATION_ROTATION_3" val="0"/>
  <p:tag name="ANNOTATION_SUB_TYPE_3" val="3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3969653"/>
  <p:tag name="ANNOTATION_FILL_ALPHA_3" val="100"/>
  <p:tag name="ANNOTATION_BORDER_WIDTH_3" val="2"/>
  <p:tag name="ANNOTATION_COUNT" val="0"/>
  <p:tag name="AUDIO_IMPORT" val="U:\PC\Documents\SCAN Grant\Module One\SCAN Module 1 Final Files\Module 1 Voice Overs\Ppt\WAV\Slide 15 - Go Wish Cards.wav"/>
  <p:tag name="AUDIO_ID" val="271"/>
  <p:tag name="ELAPSEDTIME" val="36.807"/>
  <p:tag name="TIMELINE" val="4.8/21.9/24.7/26.9/29.5/32.6"/>
  <p:tag name="ARTICULATE_SLIDE_PAUSE" val="1"/>
  <p:tag name="ARTICULATE_NAV_LEVEL" val="2"/>
  <p:tag name="ARTICULATE_PLAYLIST_ID" val="-1"/>
  <p:tag name="ARTICULATE_LOCK_SLIDE" val="0"/>
  <p:tag name="ARTICULATE_SLIDE_NAV" val="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JlgZhwVL_files\slide0001_image001.jp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4" val="8226"/>
  <p:tag name="BULLET_15" val="8226"/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20f8080-8a8b-4e6d-a150-20103bac18c4"/>
  <p:tag name="ANNOTATION_COUNT" val="0"/>
  <p:tag name="ARTICULATE_TITLE_TAG" val="What You Can Do"/>
  <p:tag name="TIMELINE" val="5.3/10.6/19.8/28.3/35.2"/>
  <p:tag name="AUDIO_IMPORT" val="U:\PC\Documents\SCAN Grant\Module One\SCAN Module 1 Final Files\Module 1 Voice Overs\Ppt\WAV\Slide 16 - What You Can Do.wav"/>
  <p:tag name="AUDIO_ID" val="272"/>
  <p:tag name="ELAPSEDTIME" val="46.133"/>
  <p:tag name="ARTICULATE_SLIDE_PAUSE" val="1"/>
  <p:tag name="ARTICULATE_NAV_LEVEL" val="2"/>
  <p:tag name="ARTICULATE_PLAYLIST_ID" val="-1"/>
  <p:tag name="ARTICULATE_LOCK_SLIDE" val="0"/>
  <p:tag name="ARTICULATE_SLIDE_NAV" val="1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MARGIN_1" val="3.125039"/>
  <p:tag name="MARGIN_2" val="36"/>
  <p:tag name="MARGIN_3" val="72"/>
  <p:tag name="MARGIN_4" val="108"/>
  <p:tag name="MARGIN_5" val="144"/>
  <p:tag name="FONT_SIZE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LISAWO~1\AppData\Local\Temp\articulate\presenter\imgtemp\6qy1BdjX_files\slide0001_image001.pn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b627cb9-264c-414b-848c-24ff7cf756ab"/>
  <p:tag name="ARTICULATE_TITLE_TAG" val="BITE 2: Comfort Care"/>
  <p:tag name="ANNOTATION_COUNT" val="0"/>
  <p:tag name="TIMELINE" val="1.4"/>
  <p:tag name="AUDIO_IMPORT" val="U:\PC\Documents\SCAN Grant\Module One\SCAN Module 1 Final Files\Module 1 Voice Overs\Ppt\WAV\Slide 18 - BITE 2_ Comfort Care.wav"/>
  <p:tag name="AUDIO_ID" val="274"/>
  <p:tag name="ELAPSEDTIME" val="5.329"/>
  <p:tag name="ARTICULATE_SLIDE_PAUSE" val="0"/>
  <p:tag name="ARTICULATE_NAV_LEVEL" val="1"/>
  <p:tag name="ARTICULATE_PLAYLIST_ID" val="-1"/>
  <p:tag name="ARTICULATE_LOCK_SLIDE" val="0"/>
  <p:tag name="ARTICULATE_SLIDE_NAV" val="1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4e6d493-7379-4ddb-9996-807006000293"/>
  <p:tag name="ARTICULATE_TITLE_TAG" val=" Objectives"/>
  <p:tag name="ANNOTATION_COUNT" val="0"/>
  <p:tag name="TIMELINE" val="14.6/16.8/20.3"/>
  <p:tag name="AUDIO_IMPORT" val="U:\PC\Documents\SCAN Grant\Module One\SCAN Module 1 Final Files\Module 1 Voice Overs\Ppt\WAV\Slide 19 - Objectives.wav"/>
  <p:tag name="AUDIO_ID" val="275"/>
  <p:tag name="ELAPSEDTIME" val="22.988"/>
  <p:tag name="ARTICULATE_SLIDE_PAUSE" val="1"/>
  <p:tag name="ARTICULATE_NAV_LEVEL" val="2"/>
  <p:tag name="ARTICULATE_PLAYLIST_ID" val="-1"/>
  <p:tag name="ARTICULATE_LOCK_SLIDE" val="0"/>
  <p:tag name="ARTICULATE_SLIDE_NAV" val="1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22" val="8226"/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BULLET_15" val="8226"/>
  <p:tag name="BULLET_16" val="8226"/>
  <p:tag name="BULLET_17" val="8226"/>
  <p:tag name="BULLET_18" val="8226"/>
  <p:tag name="BULLET_19" val="8226"/>
  <p:tag name="BULLET_20" val="8226"/>
  <p:tag name="BULLET_21" val="8226"/>
  <p:tag name="MARGIN_1" val="-2.147484E+09"/>
  <p:tag name="MARGIN_2" val="36"/>
  <p:tag name="MARGIN_3" val="72"/>
  <p:tag name="MARGIN_4" val="108"/>
  <p:tag name="MARGIN_5" val="144"/>
  <p:tag name="FONT_SIZE" val="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4868769-0842-4d89-9561-ea36f1cc7804"/>
  <p:tag name="ARTICULATE_TITLE_TAG" val="Actively Dying vs Imminent Death"/>
  <p:tag name="ANNOTATION_COUNT" val="0"/>
  <p:tag name="TIMELINE" val="5.9/10.7/18.8/22.5/30.7"/>
  <p:tag name="AUDIO_IMPORT" val="U:\PC\Documents\SCAN Grant\Module One\SCAN Module 1 Final Files\Module 1 Voice Overs\Ppt\WAV\Slide 20 - Actively Dying vs Imminent Death.wav"/>
  <p:tag name="AUDIO_ID" val="276"/>
  <p:tag name="ELAPSEDTIME" val="31.818"/>
  <p:tag name="ARTICULATE_SLIDE_PAUSE" val="1"/>
  <p:tag name="ARTICULATE_NAV_LEVEL" val="2"/>
  <p:tag name="ARTICULATE_PLAYLIST_ID" val="-1"/>
  <p:tag name="ARTICULATE_LOCK_SLIDE" val="0"/>
  <p:tag name="ARTICULATE_SLIDE_NAV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heme/theme1.xml><?xml version="1.0" encoding="utf-8"?>
<a:theme xmlns:a="http://schemas.openxmlformats.org/drawingml/2006/main" name="SCAN Theme Module 3">
  <a:themeElements>
    <a:clrScheme name="SDHIPM 2">
      <a:dk1>
        <a:srgbClr val="00467F"/>
      </a:dk1>
      <a:lt1>
        <a:sysClr val="window" lastClr="FFFFFF"/>
      </a:lt1>
      <a:dk2>
        <a:srgbClr val="0069AA"/>
      </a:dk2>
      <a:lt2>
        <a:srgbClr val="EEECE1"/>
      </a:lt2>
      <a:accent1>
        <a:srgbClr val="AA9D71"/>
      </a:accent1>
      <a:accent2>
        <a:srgbClr val="00512F"/>
      </a:accent2>
      <a:accent3>
        <a:srgbClr val="7C0040"/>
      </a:accent3>
      <a:accent4>
        <a:srgbClr val="FFFFFF"/>
      </a:accent4>
      <a:accent5>
        <a:srgbClr val="000000"/>
      </a:accent5>
      <a:accent6>
        <a:srgbClr val="5F606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1724</Words>
  <Application>Microsoft Office PowerPoint</Application>
  <PresentationFormat>On-screen Show (4:3)</PresentationFormat>
  <Paragraphs>321</Paragraphs>
  <Slides>41</Slides>
  <Notes>37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Garamond</vt:lpstr>
      <vt:lpstr>Helvetica</vt:lpstr>
      <vt:lpstr>Loved by the King</vt:lpstr>
      <vt:lpstr>Lucida Grande</vt:lpstr>
      <vt:lpstr>Times New Roman</vt:lpstr>
      <vt:lpstr>Traditional Arabic</vt:lpstr>
      <vt:lpstr>Wingdings</vt:lpstr>
      <vt:lpstr>SCAN Theme Module 3</vt:lpstr>
      <vt:lpstr>Please Read</vt:lpstr>
      <vt:lpstr>PowerPoint Presentation</vt:lpstr>
      <vt:lpstr>Care at the End of Life</vt:lpstr>
      <vt:lpstr>Module One Managing Resident Care</vt:lpstr>
      <vt:lpstr>Environmental Control</vt:lpstr>
      <vt:lpstr>At the end of Bite 1  you will be able to:</vt:lpstr>
      <vt:lpstr>Reflect On It</vt:lpstr>
      <vt:lpstr>“A good death is whatever the resident and family says it is...”</vt:lpstr>
      <vt:lpstr>Reflect On It</vt:lpstr>
      <vt:lpstr>“A Bad Death  is whatever the  resident says it is...”</vt:lpstr>
      <vt:lpstr>Go Wish Cards</vt:lpstr>
      <vt:lpstr>What you  can do</vt:lpstr>
      <vt:lpstr>Case Story #1</vt:lpstr>
      <vt:lpstr>Case Story #1</vt:lpstr>
      <vt:lpstr>Comfort Care</vt:lpstr>
      <vt:lpstr>At the end of Bite 2  you will be able to</vt:lpstr>
      <vt:lpstr>PowerPoint Presentation</vt:lpstr>
      <vt:lpstr>PowerPoint Presentation</vt:lpstr>
      <vt:lpstr>Symptoms of Death</vt:lpstr>
      <vt:lpstr>Case Story #2</vt:lpstr>
      <vt:lpstr>Case Story #2</vt:lpstr>
      <vt:lpstr>Giving Comfort</vt:lpstr>
      <vt:lpstr>At the end of Bite 3  you will be able to</vt:lpstr>
      <vt:lpstr>Reflect On It</vt:lpstr>
      <vt:lpstr>To provide  comfort is to…</vt:lpstr>
      <vt:lpstr>Providing Comfort</vt:lpstr>
      <vt:lpstr>Comforting Words</vt:lpstr>
      <vt:lpstr>Symptom Management </vt:lpstr>
      <vt:lpstr>Case Story #3</vt:lpstr>
      <vt:lpstr>Case Story #3</vt:lpstr>
      <vt:lpstr>Food and Fluids</vt:lpstr>
      <vt:lpstr>At the end of Bite 4  you will be able to</vt:lpstr>
      <vt:lpstr>Loss of Appetite</vt:lpstr>
      <vt:lpstr>Decreased Food Intake</vt:lpstr>
      <vt:lpstr>Decreased Fluid Intake</vt:lpstr>
      <vt:lpstr>Alternative  feeding methods?</vt:lpstr>
      <vt:lpstr>Comforting Measures</vt:lpstr>
      <vt:lpstr>Case Story #4</vt:lpstr>
      <vt:lpstr>Case Story #4</vt:lpstr>
      <vt:lpstr>Module One Review</vt:lpstr>
      <vt:lpstr>Module One 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Wortman</dc:creator>
  <cp:lastModifiedBy>Robin Douglas</cp:lastModifiedBy>
  <cp:revision>72</cp:revision>
  <dcterms:created xsi:type="dcterms:W3CDTF">2011-01-05T22:31:39Z</dcterms:created>
  <dcterms:modified xsi:type="dcterms:W3CDTF">2017-11-14T18:53:23Z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SCAN Module 1 1-5</vt:lpwstr>
  </property>
  <property fmtid="{D5CDD505-2E9C-101B-9397-08002B2CF9AE}" pid="4" name="ArticulateGUID">
    <vt:lpwstr>90A6BB46-08C0-4694-8642-2DD46CE306A5</vt:lpwstr>
  </property>
  <property fmtid="{D5CDD505-2E9C-101B-9397-08002B2CF9AE}" pid="5" name="ArticulateProjectFull">
    <vt:lpwstr>C:\Users\Lisa Wortman\Documents\SCAN\SCAN Module 1 Final Files\SCAN Module  1.ppta</vt:lpwstr>
  </property>
</Properties>
</file>